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0" r:id="rId5"/>
    <p:sldId id="276" r:id="rId6"/>
    <p:sldId id="277" r:id="rId7"/>
    <p:sldId id="278" r:id="rId8"/>
    <p:sldId id="279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hyperlink" Target="mailto:data.schools@ed.ac.uk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1363" y="63643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1363" y="311610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6AD55E-B5BD-4F94-AFC2-AB026D9E2A7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C21C5-517E-4677-BE4F-7D6B7E16877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88280" y="5280025"/>
            <a:ext cx="11115525" cy="152019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8" name="Picture 7" descr="A picture containing clock&#10;&#10;Description automatically generated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686" y="5257800"/>
            <a:ext cx="1541780" cy="152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95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418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585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automatically generated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694" y="5214452"/>
            <a:ext cx="4219575" cy="742950"/>
          </a:xfrm>
          <a:prstGeom prst="rect">
            <a:avLst/>
          </a:prstGeom>
        </p:spPr>
      </p:pic>
      <p:pic>
        <p:nvPicPr>
          <p:cNvPr id="4" name="Picture 3" descr="A picture containing clock&#10;&#10;Description automatically generated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424" y="5062052"/>
            <a:ext cx="2014220" cy="893445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502229" y="2690675"/>
            <a:ext cx="93586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If you require this document in an alternative format, such as large print or a coloured background, please contact Claire </a:t>
            </a:r>
            <a:r>
              <a:rPr lang="en-GB" sz="18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Sowton</a:t>
            </a:r>
            <a:r>
              <a:rPr lang="en-GB" sz="1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GB" sz="1800" b="1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data.schools@ed.ac.uk</a:t>
            </a:r>
            <a:r>
              <a:rPr lang="en-GB" sz="1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or Moray House School of Education and Sport, St John’s Land, Holyrood Road, Edinburgh, EH8 8AQ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8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34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205" y="6460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205" y="352577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88280" y="5280025"/>
            <a:ext cx="11115525" cy="152019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8" name="Picture 7" descr="A picture containing clock&#10;&#10;Description automatically generated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686" y="5257800"/>
            <a:ext cx="1541780" cy="152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0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5938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5938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625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404501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04501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58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72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840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3947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19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946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6AD55E-B5BD-4F94-AFC2-AB026D9E2A7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C21C5-517E-4677-BE4F-7D6B7E168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41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28575">
            <a:solidFill>
              <a:schemeClr val="accent5"/>
            </a:solidFill>
            <a:prstDash val="lgDash"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584506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accent5"/>
            </a:solidFill>
            <a:prstDash val="lgDash"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01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3BDF085-5594-6846-BEC1-BF5DF1E01D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Dear Data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9A348D5-A35D-AE4D-A585-18193EBDA9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Lesson 5: The </a:t>
            </a:r>
            <a:r>
              <a:rPr lang="en-US" dirty="0" smtClean="0"/>
              <a:t>Visualisation</a:t>
            </a:r>
            <a:r>
              <a:rPr lang="en-US" dirty="0" smtClean="0"/>
              <a:t> </a:t>
            </a:r>
            <a:r>
              <a:rPr lang="en-US" dirty="0"/>
              <a:t>Comes together</a:t>
            </a:r>
          </a:p>
        </p:txBody>
      </p:sp>
    </p:spTree>
    <p:extLst>
      <p:ext uri="{BB962C8B-B14F-4D97-AF65-F5344CB8AC3E}">
        <p14:creationId xmlns:p14="http://schemas.microsoft.com/office/powerpoint/2010/main" val="426047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E2BE9-0E48-7645-902F-D3E51A65C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20DFD-D9B0-5840-A6D1-3971E22D1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create a successful visualisation the data we collected needs to be identifiable. </a:t>
            </a:r>
          </a:p>
          <a:p>
            <a:endParaRPr lang="en-US" dirty="0"/>
          </a:p>
          <a:p>
            <a:r>
              <a:rPr lang="en-US" dirty="0"/>
              <a:t>Last time we created a key, now we will use the key to translate our data into a visualisation element.</a:t>
            </a:r>
          </a:p>
        </p:txBody>
      </p:sp>
    </p:spTree>
    <p:extLst>
      <p:ext uri="{BB962C8B-B14F-4D97-AF65-F5344CB8AC3E}">
        <p14:creationId xmlns:p14="http://schemas.microsoft.com/office/powerpoint/2010/main" val="505019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55D5-7063-4047-9561-A7DDC2AAF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/>
              <a:t>Some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60D6C-9F6B-4C4B-9F1B-DA112A888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sz="2000" cap="all" dirty="0">
                <a:solidFill>
                  <a:schemeClr val="tx2"/>
                </a:solidFill>
              </a:rPr>
              <a:t>Using this key what would this data look like?</a:t>
            </a:r>
          </a:p>
        </p:txBody>
      </p:sp>
      <p:pic>
        <p:nvPicPr>
          <p:cNvPr id="5" name="Content Placeholder 3" descr="2018_05_30_20_54_05.pdf000.jpg">
            <a:extLst>
              <a:ext uri="{FF2B5EF4-FFF2-40B4-BE49-F238E27FC236}">
                <a16:creationId xmlns:a16="http://schemas.microsoft.com/office/drawing/2014/main" id="{73D01C19-5D23-F548-9128-78717AFA92B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4019"/>
          <a:stretch/>
        </p:blipFill>
        <p:spPr>
          <a:xfrm rot="16200000">
            <a:off x="1432137" y="2645808"/>
            <a:ext cx="2975493" cy="3925642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305D055E-5A90-A040-9C47-A452ADC8E3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29" b="3"/>
          <a:stretch/>
        </p:blipFill>
        <p:spPr>
          <a:xfrm>
            <a:off x="5001567" y="3120883"/>
            <a:ext cx="6163922" cy="2975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562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55D5-7063-4047-9561-A7DDC2AAF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/>
              <a:t>Some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60D6C-9F6B-4C4B-9F1B-DA112A888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sz="2000" cap="all" dirty="0">
                <a:solidFill>
                  <a:schemeClr val="tx2"/>
                </a:solidFill>
              </a:rPr>
              <a:t>Using this key what would this data look like?</a:t>
            </a:r>
          </a:p>
        </p:txBody>
      </p:sp>
      <p:pic>
        <p:nvPicPr>
          <p:cNvPr id="64" name="Content Placeholder 3" descr="2018_05_30_20_54_05.pdf001.jpg">
            <a:extLst>
              <a:ext uri="{FF2B5EF4-FFF2-40B4-BE49-F238E27FC236}">
                <a16:creationId xmlns:a16="http://schemas.microsoft.com/office/drawing/2014/main" id="{DECF1FB5-0440-ED4F-ACE6-60F0502B031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7" r="-1174"/>
          <a:stretch/>
        </p:blipFill>
        <p:spPr>
          <a:xfrm rot="16200000">
            <a:off x="1787180" y="2208437"/>
            <a:ext cx="2975493" cy="4002826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305D055E-5A90-A040-9C47-A452ADC8E3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541" y="3805109"/>
            <a:ext cx="5051472" cy="222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7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TASK: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Finish your key, make sure that every combination of data can be represented by your key</a:t>
            </a:r>
          </a:p>
          <a:p>
            <a:pPr marL="0" indent="0">
              <a:buNone/>
            </a:pPr>
            <a:r>
              <a:rPr lang="en-GB" dirty="0"/>
              <a:t>THEN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Start on your visualisation, each of the pieces of data in your homework (collections of answers) should be able to be identified using your final visualisation and your key.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Take you time sketch lightly with a pencil first and make sure you can fit everything in</a:t>
            </a:r>
          </a:p>
        </p:txBody>
      </p:sp>
    </p:spTree>
    <p:extLst>
      <p:ext uri="{BB962C8B-B14F-4D97-AF65-F5344CB8AC3E}">
        <p14:creationId xmlns:p14="http://schemas.microsoft.com/office/powerpoint/2010/main" val="214392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951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ata Education in School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84049"/>
      </a:accent1>
      <a:accent2>
        <a:srgbClr val="EAC036"/>
      </a:accent2>
      <a:accent3>
        <a:srgbClr val="6C587C"/>
      </a:accent3>
      <a:accent4>
        <a:srgbClr val="CE673B"/>
      </a:accent4>
      <a:accent5>
        <a:srgbClr val="6A9CA1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 Resources_2.potx" id="{612F2D31-96F5-4ACE-90A3-BC1520403F7B}" vid="{30D566B3-4892-4B67-A814-34C3065DB41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911B640723674A88567F1D0A6A478D" ma:contentTypeVersion="12" ma:contentTypeDescription="Create a new document." ma:contentTypeScope="" ma:versionID="aa97b1e9ebe20a19ed6db50d5b205034">
  <xsd:schema xmlns:xsd="http://www.w3.org/2001/XMLSchema" xmlns:xs="http://www.w3.org/2001/XMLSchema" xmlns:p="http://schemas.microsoft.com/office/2006/metadata/properties" xmlns:ns2="3f5ced86-acf9-4106-9bfe-b7f58564dbb7" xmlns:ns3="415d1151-ba9d-4af3-8064-fbed8c171f14" targetNamespace="http://schemas.microsoft.com/office/2006/metadata/properties" ma:root="true" ma:fieldsID="fdf953dfa08591af30e47534ead358b8" ns2:_="" ns3:_="">
    <xsd:import namespace="3f5ced86-acf9-4106-9bfe-b7f58564dbb7"/>
    <xsd:import namespace="415d1151-ba9d-4af3-8064-fbed8c171f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5ced86-acf9-4106-9bfe-b7f58564db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d1151-ba9d-4af3-8064-fbed8c171f1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5FBEAD-54C7-411F-B92F-F3FE07A1F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5ced86-acf9-4106-9bfe-b7f58564dbb7"/>
    <ds:schemaRef ds:uri="415d1151-ba9d-4af3-8064-fbed8c171f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E0622E-DE1F-4174-ACD3-8DBC9765CE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FC2AF3-2042-40A1-AB50-2704763BE33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15d1151-ba9d-4af3-8064-fbed8c171f14"/>
    <ds:schemaRef ds:uri="3f5ced86-acf9-4106-9bfe-b7f58564dbb7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 Resources_2</Template>
  <TotalTime>38</TotalTime>
  <Words>143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Dear Data</vt:lpstr>
      <vt:lpstr>Using the key</vt:lpstr>
      <vt:lpstr>Some Practice</vt:lpstr>
      <vt:lpstr>Some Practice</vt:lpstr>
      <vt:lpstr>Your TASK:</vt:lpstr>
      <vt:lpstr>PowerPoint Presentation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Dear Data</dc:title>
  <dc:creator>DOONAN Jenni</dc:creator>
  <cp:lastModifiedBy>DOONAN Jenni</cp:lastModifiedBy>
  <cp:revision>3</cp:revision>
  <dcterms:created xsi:type="dcterms:W3CDTF">2020-11-10T07:33:56Z</dcterms:created>
  <dcterms:modified xsi:type="dcterms:W3CDTF">2020-11-16T07:49:14Z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0x01010008911B640723674A88567F1D0A6A478D</vt:lpwstr>
  </property>
</Properties>
</file>