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9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36"/>
  </p:notesMasterIdLst>
  <p:sldIdLst>
    <p:sldId id="552" r:id="rId5"/>
    <p:sldId id="530" r:id="rId6"/>
    <p:sldId id="269" r:id="rId7"/>
    <p:sldId id="748" r:id="rId8"/>
    <p:sldId id="749" r:id="rId9"/>
    <p:sldId id="750" r:id="rId10"/>
    <p:sldId id="745" r:id="rId11"/>
    <p:sldId id="792" r:id="rId12"/>
    <p:sldId id="791" r:id="rId13"/>
    <p:sldId id="789" r:id="rId14"/>
    <p:sldId id="761" r:id="rId15"/>
    <p:sldId id="772" r:id="rId16"/>
    <p:sldId id="794" r:id="rId17"/>
    <p:sldId id="756" r:id="rId18"/>
    <p:sldId id="758" r:id="rId19"/>
    <p:sldId id="762" r:id="rId20"/>
    <p:sldId id="784" r:id="rId21"/>
    <p:sldId id="795" r:id="rId22"/>
    <p:sldId id="796" r:id="rId23"/>
    <p:sldId id="797" r:id="rId24"/>
    <p:sldId id="798" r:id="rId25"/>
    <p:sldId id="764" r:id="rId26"/>
    <p:sldId id="766" r:id="rId27"/>
    <p:sldId id="787" r:id="rId28"/>
    <p:sldId id="799" r:id="rId29"/>
    <p:sldId id="802" r:id="rId30"/>
    <p:sldId id="800" r:id="rId31"/>
    <p:sldId id="801" r:id="rId32"/>
    <p:sldId id="348" r:id="rId33"/>
    <p:sldId id="351" r:id="rId34"/>
    <p:sldId id="475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C09C914-9CEC-9300-D839-001D87C79C4D}" name="Emma Nylk" initials="EN" userId="S::emma@effini.com::55b2440a-9e28-4c70-bd2e-709c92f993be" providerId="AD"/>
  <p188:author id="{212F487B-0D66-C222-300F-3C6D775CDFF0}" name="Emma Nylk" initials="EN" userId="Emma Nylk" providerId="None"/>
  <p188:author id="{4DB380DD-4D2F-EB3D-9717-0B1786562343}" name="John Bell" initials="JB" userId="S::john@effini.com::f70f6676-4d37-4a98-a7ac-a82923374731" providerId="AD"/>
  <p188:author id="{351A98F0-2E9B-89FA-783A-4D0E4628B704}" name="John Bell" initials="JB" userId="S::john.bell@effini.com::f70f6676-4d37-4a98-a7ac-a82923374731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mma Nylk" initials="EN" lastIdx="14" clrIdx="0">
    <p:extLst>
      <p:ext uri="{19B8F6BF-5375-455C-9EA6-DF929625EA0E}">
        <p15:presenceInfo xmlns:p15="http://schemas.microsoft.com/office/powerpoint/2012/main" userId="Emma Nylk" providerId="None"/>
      </p:ext>
    </p:extLst>
  </p:cmAuthor>
  <p:cmAuthor id="2" name="John Bell" initials="JB" lastIdx="6" clrIdx="1">
    <p:extLst>
      <p:ext uri="{19B8F6BF-5375-455C-9EA6-DF929625EA0E}">
        <p15:presenceInfo xmlns:p15="http://schemas.microsoft.com/office/powerpoint/2012/main" userId="S::john@effini.com::f70f6676-4d37-4a98-a7ac-a8292337473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E673B"/>
    <a:srgbClr val="6A9CA1"/>
    <a:srgbClr val="EAC036"/>
    <a:srgbClr val="6C587C"/>
    <a:srgbClr val="3840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D1F2FFB-F721-B74C-9CE1-F718687AABE5}" v="4" dt="2022-05-18T11:54:08.59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814"/>
  </p:normalViewPr>
  <p:slideViewPr>
    <p:cSldViewPr snapToGrid="0">
      <p:cViewPr varScale="1">
        <p:scale>
          <a:sx n="100" d="100"/>
          <a:sy n="100" d="100"/>
        </p:scale>
        <p:origin x="90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microsoft.com/office/2015/10/relationships/revisionInfo" Target="revisionInfo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hn Bell" userId="S::john.bell@effini.com::f70f6676-4d37-4a98-a7ac-a82923374731" providerId="AD" clId="Web-{EE8EE520-C08C-1794-EABA-3F0691124619}"/>
    <pc:docChg chg="">
      <pc:chgData name="John Bell" userId="S::john.bell@effini.com::f70f6676-4d37-4a98-a7ac-a82923374731" providerId="AD" clId="Web-{EE8EE520-C08C-1794-EABA-3F0691124619}" dt="2022-04-28T06:32:43.720" v="1"/>
      <pc:docMkLst>
        <pc:docMk/>
      </pc:docMkLst>
      <pc:sldChg chg="modCm">
        <pc:chgData name="John Bell" userId="S::john.bell@effini.com::f70f6676-4d37-4a98-a7ac-a82923374731" providerId="AD" clId="Web-{EE8EE520-C08C-1794-EABA-3F0691124619}" dt="2022-04-28T06:32:43.720" v="1"/>
        <pc:sldMkLst>
          <pc:docMk/>
          <pc:sldMk cId="3351408872" sldId="784"/>
        </pc:sldMkLst>
      </pc:sldChg>
    </pc:docChg>
  </pc:docChgLst>
  <pc:docChgLst>
    <pc:chgData name="John Bell" userId="S::john.bell@effini.com::f70f6676-4d37-4a98-a7ac-a82923374731" providerId="AD" clId="Web-{9369C2B6-E7B8-944B-0312-4CE39A605CC7}"/>
    <pc:docChg chg="mod">
      <pc:chgData name="John Bell" userId="S::john.bell@effini.com::f70f6676-4d37-4a98-a7ac-a82923374731" providerId="AD" clId="Web-{9369C2B6-E7B8-944B-0312-4CE39A605CC7}" dt="2022-04-27T07:57:21.632" v="1"/>
      <pc:docMkLst>
        <pc:docMk/>
      </pc:docMkLst>
      <pc:sldChg chg="modCm">
        <pc:chgData name="John Bell" userId="S::john.bell@effini.com::f70f6676-4d37-4a98-a7ac-a82923374731" providerId="AD" clId="Web-{9369C2B6-E7B8-944B-0312-4CE39A605CC7}" dt="2022-04-27T07:57:21.632" v="1"/>
        <pc:sldMkLst>
          <pc:docMk/>
          <pc:sldMk cId="2723450062" sldId="745"/>
        </pc:sldMkLst>
      </pc:sldChg>
    </pc:docChg>
  </pc:docChgLst>
  <pc:docChgLst>
    <pc:chgData name="Emma Nylk" userId="55b2440a-9e28-4c70-bd2e-709c92f993be" providerId="ADAL" clId="{E74ADC74-DD21-4F4D-84C3-8BC9EC0D1A27}"/>
    <pc:docChg chg="undo custSel addSld delSld modSld sldOrd delMainMaster">
      <pc:chgData name="Emma Nylk" userId="55b2440a-9e28-4c70-bd2e-709c92f993be" providerId="ADAL" clId="{E74ADC74-DD21-4F4D-84C3-8BC9EC0D1A27}" dt="2022-04-28T05:57:31.395" v="8259"/>
      <pc:docMkLst>
        <pc:docMk/>
      </pc:docMkLst>
      <pc:sldChg chg="addSp delSp modSp mod">
        <pc:chgData name="Emma Nylk" userId="55b2440a-9e28-4c70-bd2e-709c92f993be" providerId="ADAL" clId="{E74ADC74-DD21-4F4D-84C3-8BC9EC0D1A27}" dt="2022-04-12T06:37:38.457" v="6815" actId="962"/>
        <pc:sldMkLst>
          <pc:docMk/>
          <pc:sldMk cId="3872745105" sldId="269"/>
        </pc:sldMkLst>
        <pc:spChg chg="del mod">
          <ac:chgData name="Emma Nylk" userId="55b2440a-9e28-4c70-bd2e-709c92f993be" providerId="ADAL" clId="{E74ADC74-DD21-4F4D-84C3-8BC9EC0D1A27}" dt="2022-03-04T12:53:22.555" v="3298" actId="478"/>
          <ac:spMkLst>
            <pc:docMk/>
            <pc:sldMk cId="3872745105" sldId="269"/>
            <ac:spMk id="3" creationId="{0AE570BA-EE72-4E29-9933-A8AE14BAFE50}"/>
          </ac:spMkLst>
        </pc:spChg>
        <pc:spChg chg="add mod">
          <ac:chgData name="Emma Nylk" userId="55b2440a-9e28-4c70-bd2e-709c92f993be" providerId="ADAL" clId="{E74ADC74-DD21-4F4D-84C3-8BC9EC0D1A27}" dt="2022-03-04T13:11:20.860" v="3757" actId="20577"/>
          <ac:spMkLst>
            <pc:docMk/>
            <pc:sldMk cId="3872745105" sldId="269"/>
            <ac:spMk id="6" creationId="{27A7A910-3F27-46CD-BBB5-7A21D8A19A6D}"/>
          </ac:spMkLst>
        </pc:spChg>
        <pc:graphicFrameChg chg="mod">
          <ac:chgData name="Emma Nylk" userId="55b2440a-9e28-4c70-bd2e-709c92f993be" providerId="ADAL" clId="{E74ADC74-DD21-4F4D-84C3-8BC9EC0D1A27}" dt="2022-04-12T06:37:38.457" v="6815" actId="962"/>
          <ac:graphicFrameMkLst>
            <pc:docMk/>
            <pc:sldMk cId="3872745105" sldId="269"/>
            <ac:graphicFrameMk id="5" creationId="{F7FA1AEB-DF57-4705-8799-418789C35731}"/>
          </ac:graphicFrameMkLst>
        </pc:graphicFrameChg>
        <pc:picChg chg="del">
          <ac:chgData name="Emma Nylk" userId="55b2440a-9e28-4c70-bd2e-709c92f993be" providerId="ADAL" clId="{E74ADC74-DD21-4F4D-84C3-8BC9EC0D1A27}" dt="2022-02-24T07:54:29.339" v="82" actId="478"/>
          <ac:picMkLst>
            <pc:docMk/>
            <pc:sldMk cId="3872745105" sldId="269"/>
            <ac:picMk id="6" creationId="{816E9A54-13EA-4ED8-BEE2-A97EC4A2394A}"/>
          </ac:picMkLst>
        </pc:picChg>
        <pc:picChg chg="add mod">
          <ac:chgData name="Emma Nylk" userId="55b2440a-9e28-4c70-bd2e-709c92f993be" providerId="ADAL" clId="{E74ADC74-DD21-4F4D-84C3-8BC9EC0D1A27}" dt="2022-02-24T07:54:38.894" v="86" actId="1076"/>
          <ac:picMkLst>
            <pc:docMk/>
            <pc:sldMk cId="3872745105" sldId="269"/>
            <ac:picMk id="7" creationId="{4CDC9301-6896-4A51-8AC6-8A01FB02BEF7}"/>
          </ac:picMkLst>
        </pc:picChg>
      </pc:sldChg>
      <pc:sldChg chg="modSp mod">
        <pc:chgData name="Emma Nylk" userId="55b2440a-9e28-4c70-bd2e-709c92f993be" providerId="ADAL" clId="{E74ADC74-DD21-4F4D-84C3-8BC9EC0D1A27}" dt="2022-02-24T08:01:01.769" v="251" actId="1076"/>
        <pc:sldMkLst>
          <pc:docMk/>
          <pc:sldMk cId="3018714045" sldId="348"/>
        </pc:sldMkLst>
        <pc:graphicFrameChg chg="mod modGraphic">
          <ac:chgData name="Emma Nylk" userId="55b2440a-9e28-4c70-bd2e-709c92f993be" providerId="ADAL" clId="{E74ADC74-DD21-4F4D-84C3-8BC9EC0D1A27}" dt="2022-02-24T08:01:01.769" v="251" actId="1076"/>
          <ac:graphicFrameMkLst>
            <pc:docMk/>
            <pc:sldMk cId="3018714045" sldId="348"/>
            <ac:graphicFrameMk id="6" creationId="{5C877A67-5EEF-4642-95EC-7141C857491C}"/>
          </ac:graphicFrameMkLst>
        </pc:graphicFrameChg>
      </pc:sldChg>
      <pc:sldChg chg="modSp mod">
        <pc:chgData name="Emma Nylk" userId="55b2440a-9e28-4c70-bd2e-709c92f993be" providerId="ADAL" clId="{E74ADC74-DD21-4F4D-84C3-8BC9EC0D1A27}" dt="2022-04-12T06:53:33.736" v="8252" actId="962"/>
        <pc:sldMkLst>
          <pc:docMk/>
          <pc:sldMk cId="1357656189" sldId="351"/>
        </pc:sldMkLst>
        <pc:spChg chg="mod">
          <ac:chgData name="Emma Nylk" userId="55b2440a-9e28-4c70-bd2e-709c92f993be" providerId="ADAL" clId="{E74ADC74-DD21-4F4D-84C3-8BC9EC0D1A27}" dt="2022-04-12T06:53:33.736" v="8252" actId="962"/>
          <ac:spMkLst>
            <pc:docMk/>
            <pc:sldMk cId="1357656189" sldId="351"/>
            <ac:spMk id="12" creationId="{073AE9AC-5815-414D-B0E2-07B76DB71A7E}"/>
          </ac:spMkLst>
        </pc:spChg>
        <pc:picChg chg="mod">
          <ac:chgData name="Emma Nylk" userId="55b2440a-9e28-4c70-bd2e-709c92f993be" providerId="ADAL" clId="{E74ADC74-DD21-4F4D-84C3-8BC9EC0D1A27}" dt="2022-04-12T06:53:25.664" v="8250" actId="962"/>
          <ac:picMkLst>
            <pc:docMk/>
            <pc:sldMk cId="1357656189" sldId="351"/>
            <ac:picMk id="4" creationId="{93E9C027-9220-4418-A3A3-A835D282F5BF}"/>
          </ac:picMkLst>
        </pc:picChg>
        <pc:picChg chg="mod">
          <ac:chgData name="Emma Nylk" userId="55b2440a-9e28-4c70-bd2e-709c92f993be" providerId="ADAL" clId="{E74ADC74-DD21-4F4D-84C3-8BC9EC0D1A27}" dt="2022-04-12T06:53:29.736" v="8251" actId="962"/>
          <ac:picMkLst>
            <pc:docMk/>
            <pc:sldMk cId="1357656189" sldId="351"/>
            <ac:picMk id="9" creationId="{B75FE8AF-312A-432D-AD26-BF735E872EBF}"/>
          </ac:picMkLst>
        </pc:picChg>
      </pc:sldChg>
      <pc:sldChg chg="modSp del mod">
        <pc:chgData name="Emma Nylk" userId="55b2440a-9e28-4c70-bd2e-709c92f993be" providerId="ADAL" clId="{E74ADC74-DD21-4F4D-84C3-8BC9EC0D1A27}" dt="2022-03-09T07:22:42.770" v="4961" actId="2696"/>
        <pc:sldMkLst>
          <pc:docMk/>
          <pc:sldMk cId="345432182" sldId="443"/>
        </pc:sldMkLst>
        <pc:spChg chg="mod">
          <ac:chgData name="Emma Nylk" userId="55b2440a-9e28-4c70-bd2e-709c92f993be" providerId="ADAL" clId="{E74ADC74-DD21-4F4D-84C3-8BC9EC0D1A27}" dt="2022-03-07T06:55:20.644" v="4623" actId="20577"/>
          <ac:spMkLst>
            <pc:docMk/>
            <pc:sldMk cId="345432182" sldId="443"/>
            <ac:spMk id="4" creationId="{AE4CF5AA-21F6-4442-B0D7-2E7124F8AFD6}"/>
          </ac:spMkLst>
        </pc:spChg>
      </pc:sldChg>
      <pc:sldChg chg="del">
        <pc:chgData name="Emma Nylk" userId="55b2440a-9e28-4c70-bd2e-709c92f993be" providerId="ADAL" clId="{E74ADC74-DD21-4F4D-84C3-8BC9EC0D1A27}" dt="2022-02-24T07:59:36.277" v="234" actId="47"/>
        <pc:sldMkLst>
          <pc:docMk/>
          <pc:sldMk cId="1686680951" sldId="471"/>
        </pc:sldMkLst>
      </pc:sldChg>
      <pc:sldChg chg="del">
        <pc:chgData name="Emma Nylk" userId="55b2440a-9e28-4c70-bd2e-709c92f993be" providerId="ADAL" clId="{E74ADC74-DD21-4F4D-84C3-8BC9EC0D1A27}" dt="2022-02-24T07:59:36.277" v="234" actId="47"/>
        <pc:sldMkLst>
          <pc:docMk/>
          <pc:sldMk cId="2601151933" sldId="472"/>
        </pc:sldMkLst>
      </pc:sldChg>
      <pc:sldChg chg="del">
        <pc:chgData name="Emma Nylk" userId="55b2440a-9e28-4c70-bd2e-709c92f993be" providerId="ADAL" clId="{E74ADC74-DD21-4F4D-84C3-8BC9EC0D1A27}" dt="2022-02-24T07:57:33.107" v="184" actId="2696"/>
        <pc:sldMkLst>
          <pc:docMk/>
          <pc:sldMk cId="3959091101" sldId="474"/>
        </pc:sldMkLst>
      </pc:sldChg>
      <pc:sldChg chg="delSp modSp mod">
        <pc:chgData name="Emma Nylk" userId="55b2440a-9e28-4c70-bd2e-709c92f993be" providerId="ADAL" clId="{E74ADC74-DD21-4F4D-84C3-8BC9EC0D1A27}" dt="2022-04-12T06:53:52.704" v="8255" actId="962"/>
        <pc:sldMkLst>
          <pc:docMk/>
          <pc:sldMk cId="2258049228" sldId="475"/>
        </pc:sldMkLst>
        <pc:spChg chg="del">
          <ac:chgData name="Emma Nylk" userId="55b2440a-9e28-4c70-bd2e-709c92f993be" providerId="ADAL" clId="{E74ADC74-DD21-4F4D-84C3-8BC9EC0D1A27}" dt="2022-04-12T06:53:43.845" v="8254" actId="478"/>
          <ac:spMkLst>
            <pc:docMk/>
            <pc:sldMk cId="2258049228" sldId="475"/>
            <ac:spMk id="10" creationId="{FA7C6DFE-5008-4454-B9B1-12B8D87988FA}"/>
          </ac:spMkLst>
        </pc:spChg>
        <pc:spChg chg="mod">
          <ac:chgData name="Emma Nylk" userId="55b2440a-9e28-4c70-bd2e-709c92f993be" providerId="ADAL" clId="{E74ADC74-DD21-4F4D-84C3-8BC9EC0D1A27}" dt="2022-04-12T06:53:52.704" v="8255" actId="962"/>
          <ac:spMkLst>
            <pc:docMk/>
            <pc:sldMk cId="2258049228" sldId="475"/>
            <ac:spMk id="12" creationId="{073AE9AC-5815-414D-B0E2-07B76DB71A7E}"/>
          </ac:spMkLst>
        </pc:spChg>
        <pc:picChg chg="mod">
          <ac:chgData name="Emma Nylk" userId="55b2440a-9e28-4c70-bd2e-709c92f993be" providerId="ADAL" clId="{E74ADC74-DD21-4F4D-84C3-8BC9EC0D1A27}" dt="2022-04-12T06:53:37.678" v="8253" actId="962"/>
          <ac:picMkLst>
            <pc:docMk/>
            <pc:sldMk cId="2258049228" sldId="475"/>
            <ac:picMk id="4" creationId="{93E9C027-9220-4418-A3A3-A835D282F5BF}"/>
          </ac:picMkLst>
        </pc:picChg>
      </pc:sldChg>
      <pc:sldChg chg="del">
        <pc:chgData name="Emma Nylk" userId="55b2440a-9e28-4c70-bd2e-709c92f993be" providerId="ADAL" clId="{E74ADC74-DD21-4F4D-84C3-8BC9EC0D1A27}" dt="2022-02-24T07:59:36.277" v="234" actId="47"/>
        <pc:sldMkLst>
          <pc:docMk/>
          <pc:sldMk cId="2533868490" sldId="487"/>
        </pc:sldMkLst>
      </pc:sldChg>
      <pc:sldChg chg="modSp mod">
        <pc:chgData name="Emma Nylk" userId="55b2440a-9e28-4c70-bd2e-709c92f993be" providerId="ADAL" clId="{E74ADC74-DD21-4F4D-84C3-8BC9EC0D1A27}" dt="2022-03-04T12:59:28.783" v="3473" actId="1076"/>
        <pc:sldMkLst>
          <pc:docMk/>
          <pc:sldMk cId="649676903" sldId="530"/>
        </pc:sldMkLst>
        <pc:graphicFrameChg chg="mod modGraphic">
          <ac:chgData name="Emma Nylk" userId="55b2440a-9e28-4c70-bd2e-709c92f993be" providerId="ADAL" clId="{E74ADC74-DD21-4F4D-84C3-8BC9EC0D1A27}" dt="2022-03-04T12:59:28.783" v="3473" actId="1076"/>
          <ac:graphicFrameMkLst>
            <pc:docMk/>
            <pc:sldMk cId="649676903" sldId="530"/>
            <ac:graphicFrameMk id="4" creationId="{A2A5D003-952C-4CC8-8F5A-EC222DA6F078}"/>
          </ac:graphicFrameMkLst>
        </pc:graphicFrameChg>
      </pc:sldChg>
      <pc:sldChg chg="modSp mod">
        <pc:chgData name="Emma Nylk" userId="55b2440a-9e28-4c70-bd2e-709c92f993be" providerId="ADAL" clId="{E74ADC74-DD21-4F4D-84C3-8BC9EC0D1A27}" dt="2022-04-12T06:16:16.790" v="6546" actId="20577"/>
        <pc:sldMkLst>
          <pc:docMk/>
          <pc:sldMk cId="3333363248" sldId="552"/>
        </pc:sldMkLst>
        <pc:spChg chg="mod">
          <ac:chgData name="Emma Nylk" userId="55b2440a-9e28-4c70-bd2e-709c92f993be" providerId="ADAL" clId="{E74ADC74-DD21-4F4D-84C3-8BC9EC0D1A27}" dt="2022-02-24T07:48:44.511" v="14" actId="20577"/>
          <ac:spMkLst>
            <pc:docMk/>
            <pc:sldMk cId="3333363248" sldId="552"/>
            <ac:spMk id="2" creationId="{00000000-0000-0000-0000-000000000000}"/>
          </ac:spMkLst>
        </pc:spChg>
        <pc:spChg chg="mod">
          <ac:chgData name="Emma Nylk" userId="55b2440a-9e28-4c70-bd2e-709c92f993be" providerId="ADAL" clId="{E74ADC74-DD21-4F4D-84C3-8BC9EC0D1A27}" dt="2022-04-12T06:16:16.790" v="6546" actId="20577"/>
          <ac:spMkLst>
            <pc:docMk/>
            <pc:sldMk cId="3333363248" sldId="552"/>
            <ac:spMk id="3" creationId="{41B4B7AB-0A22-4861-BDA6-284B696F1EFE}"/>
          </ac:spMkLst>
        </pc:spChg>
      </pc:sldChg>
      <pc:sldChg chg="add del">
        <pc:chgData name="Emma Nylk" userId="55b2440a-9e28-4c70-bd2e-709c92f993be" providerId="ADAL" clId="{E74ADC74-DD21-4F4D-84C3-8BC9EC0D1A27}" dt="2022-03-04T12:56:38.700" v="3461" actId="2696"/>
        <pc:sldMkLst>
          <pc:docMk/>
          <pc:sldMk cId="1518811032" sldId="562"/>
        </pc:sldMkLst>
      </pc:sldChg>
      <pc:sldChg chg="modSp add">
        <pc:chgData name="Emma Nylk" userId="55b2440a-9e28-4c70-bd2e-709c92f993be" providerId="ADAL" clId="{E74ADC74-DD21-4F4D-84C3-8BC9EC0D1A27}" dt="2022-03-04T12:50:33.899" v="3235" actId="20577"/>
        <pc:sldMkLst>
          <pc:docMk/>
          <pc:sldMk cId="4138985735" sldId="605"/>
        </pc:sldMkLst>
        <pc:graphicFrameChg chg="mod">
          <ac:chgData name="Emma Nylk" userId="55b2440a-9e28-4c70-bd2e-709c92f993be" providerId="ADAL" clId="{E74ADC74-DD21-4F4D-84C3-8BC9EC0D1A27}" dt="2022-03-04T12:50:33.899" v="3235" actId="20577"/>
          <ac:graphicFrameMkLst>
            <pc:docMk/>
            <pc:sldMk cId="4138985735" sldId="605"/>
            <ac:graphicFrameMk id="14" creationId="{DCA76EA9-C29E-4DA2-AE39-B970ACE1166F}"/>
          </ac:graphicFrameMkLst>
        </pc:graphicFrameChg>
      </pc:sldChg>
      <pc:sldChg chg="add del">
        <pc:chgData name="Emma Nylk" userId="55b2440a-9e28-4c70-bd2e-709c92f993be" providerId="ADAL" clId="{E74ADC74-DD21-4F4D-84C3-8BC9EC0D1A27}" dt="2022-03-04T12:50:21.120" v="3223" actId="2696"/>
        <pc:sldMkLst>
          <pc:docMk/>
          <pc:sldMk cId="3374978938" sldId="620"/>
        </pc:sldMkLst>
      </pc:sldChg>
      <pc:sldChg chg="addSp delSp modSp del mod">
        <pc:chgData name="Emma Nylk" userId="55b2440a-9e28-4c70-bd2e-709c92f993be" providerId="ADAL" clId="{E74ADC74-DD21-4F4D-84C3-8BC9EC0D1A27}" dt="2022-03-04T12:56:32.571" v="3460" actId="2696"/>
        <pc:sldMkLst>
          <pc:docMk/>
          <pc:sldMk cId="2647071260" sldId="623"/>
        </pc:sldMkLst>
        <pc:spChg chg="mod">
          <ac:chgData name="Emma Nylk" userId="55b2440a-9e28-4c70-bd2e-709c92f993be" providerId="ADAL" clId="{E74ADC74-DD21-4F4D-84C3-8BC9EC0D1A27}" dt="2022-02-24T07:55:47.792" v="141" actId="20577"/>
          <ac:spMkLst>
            <pc:docMk/>
            <pc:sldMk cId="2647071260" sldId="623"/>
            <ac:spMk id="2" creationId="{1916CA8B-AC5B-4BCC-8506-3126E6E377AD}"/>
          </ac:spMkLst>
        </pc:spChg>
        <pc:spChg chg="del mod">
          <ac:chgData name="Emma Nylk" userId="55b2440a-9e28-4c70-bd2e-709c92f993be" providerId="ADAL" clId="{E74ADC74-DD21-4F4D-84C3-8BC9EC0D1A27}" dt="2022-03-04T12:51:09.253" v="3241"/>
          <ac:spMkLst>
            <pc:docMk/>
            <pc:sldMk cId="2647071260" sldId="623"/>
            <ac:spMk id="3" creationId="{35AFCF91-756C-44FC-9A07-98E2B52C56F8}"/>
          </ac:spMkLst>
        </pc:spChg>
        <pc:spChg chg="add mod">
          <ac:chgData name="Emma Nylk" userId="55b2440a-9e28-4c70-bd2e-709c92f993be" providerId="ADAL" clId="{E74ADC74-DD21-4F4D-84C3-8BC9EC0D1A27}" dt="2022-03-04T12:52:07.019" v="3297" actId="20577"/>
          <ac:spMkLst>
            <pc:docMk/>
            <pc:sldMk cId="2647071260" sldId="623"/>
            <ac:spMk id="5" creationId="{71815970-2C08-47DB-8A3A-8B7C915BE772}"/>
          </ac:spMkLst>
        </pc:spChg>
        <pc:graphicFrameChg chg="mod">
          <ac:chgData name="Emma Nylk" userId="55b2440a-9e28-4c70-bd2e-709c92f993be" providerId="ADAL" clId="{E74ADC74-DD21-4F4D-84C3-8BC9EC0D1A27}" dt="2022-02-24T07:56:22.806" v="152" actId="108"/>
          <ac:graphicFrameMkLst>
            <pc:docMk/>
            <pc:sldMk cId="2647071260" sldId="623"/>
            <ac:graphicFrameMk id="4" creationId="{927378DF-6220-4D44-A5F9-43C4D4CBC11F}"/>
          </ac:graphicFrameMkLst>
        </pc:graphicFrameChg>
        <pc:picChg chg="del">
          <ac:chgData name="Emma Nylk" userId="55b2440a-9e28-4c70-bd2e-709c92f993be" providerId="ADAL" clId="{E74ADC74-DD21-4F4D-84C3-8BC9EC0D1A27}" dt="2022-02-24T07:56:48.687" v="153" actId="478"/>
          <ac:picMkLst>
            <pc:docMk/>
            <pc:sldMk cId="2647071260" sldId="623"/>
            <ac:picMk id="6" creationId="{7111277F-E35E-4B52-B5B4-10E28840392E}"/>
          </ac:picMkLst>
        </pc:picChg>
      </pc:sldChg>
      <pc:sldChg chg="del">
        <pc:chgData name="Emma Nylk" userId="55b2440a-9e28-4c70-bd2e-709c92f993be" providerId="ADAL" clId="{E74ADC74-DD21-4F4D-84C3-8BC9EC0D1A27}" dt="2022-02-24T07:59:36.277" v="234" actId="47"/>
        <pc:sldMkLst>
          <pc:docMk/>
          <pc:sldMk cId="2596939444" sldId="691"/>
        </pc:sldMkLst>
      </pc:sldChg>
      <pc:sldChg chg="del">
        <pc:chgData name="Emma Nylk" userId="55b2440a-9e28-4c70-bd2e-709c92f993be" providerId="ADAL" clId="{E74ADC74-DD21-4F4D-84C3-8BC9EC0D1A27}" dt="2022-02-24T07:59:36.277" v="234" actId="47"/>
        <pc:sldMkLst>
          <pc:docMk/>
          <pc:sldMk cId="2657502306" sldId="692"/>
        </pc:sldMkLst>
      </pc:sldChg>
      <pc:sldChg chg="del">
        <pc:chgData name="Emma Nylk" userId="55b2440a-9e28-4c70-bd2e-709c92f993be" providerId="ADAL" clId="{E74ADC74-DD21-4F4D-84C3-8BC9EC0D1A27}" dt="2022-02-24T07:59:36.277" v="234" actId="47"/>
        <pc:sldMkLst>
          <pc:docMk/>
          <pc:sldMk cId="419035449" sldId="693"/>
        </pc:sldMkLst>
      </pc:sldChg>
      <pc:sldChg chg="del">
        <pc:chgData name="Emma Nylk" userId="55b2440a-9e28-4c70-bd2e-709c92f993be" providerId="ADAL" clId="{E74ADC74-DD21-4F4D-84C3-8BC9EC0D1A27}" dt="2022-02-24T07:59:36.277" v="234" actId="47"/>
        <pc:sldMkLst>
          <pc:docMk/>
          <pc:sldMk cId="1324239239" sldId="695"/>
        </pc:sldMkLst>
      </pc:sldChg>
      <pc:sldChg chg="del">
        <pc:chgData name="Emma Nylk" userId="55b2440a-9e28-4c70-bd2e-709c92f993be" providerId="ADAL" clId="{E74ADC74-DD21-4F4D-84C3-8BC9EC0D1A27}" dt="2022-02-24T07:59:06.292" v="211" actId="2696"/>
        <pc:sldMkLst>
          <pc:docMk/>
          <pc:sldMk cId="3338755312" sldId="697"/>
        </pc:sldMkLst>
      </pc:sldChg>
      <pc:sldChg chg="del">
        <pc:chgData name="Emma Nylk" userId="55b2440a-9e28-4c70-bd2e-709c92f993be" providerId="ADAL" clId="{E74ADC74-DD21-4F4D-84C3-8BC9EC0D1A27}" dt="2022-02-24T07:59:36.277" v="234" actId="47"/>
        <pc:sldMkLst>
          <pc:docMk/>
          <pc:sldMk cId="3812520801" sldId="698"/>
        </pc:sldMkLst>
      </pc:sldChg>
      <pc:sldChg chg="del">
        <pc:chgData name="Emma Nylk" userId="55b2440a-9e28-4c70-bd2e-709c92f993be" providerId="ADAL" clId="{E74ADC74-DD21-4F4D-84C3-8BC9EC0D1A27}" dt="2022-02-24T07:57:51.542" v="187" actId="2696"/>
        <pc:sldMkLst>
          <pc:docMk/>
          <pc:sldMk cId="535660527" sldId="699"/>
        </pc:sldMkLst>
      </pc:sldChg>
      <pc:sldChg chg="del">
        <pc:chgData name="Emma Nylk" userId="55b2440a-9e28-4c70-bd2e-709c92f993be" providerId="ADAL" clId="{E74ADC74-DD21-4F4D-84C3-8BC9EC0D1A27}" dt="2022-02-24T07:58:02.717" v="188" actId="2696"/>
        <pc:sldMkLst>
          <pc:docMk/>
          <pc:sldMk cId="3340464881" sldId="700"/>
        </pc:sldMkLst>
      </pc:sldChg>
      <pc:sldChg chg="del">
        <pc:chgData name="Emma Nylk" userId="55b2440a-9e28-4c70-bd2e-709c92f993be" providerId="ADAL" clId="{E74ADC74-DD21-4F4D-84C3-8BC9EC0D1A27}" dt="2022-02-24T07:58:07.530" v="189" actId="2696"/>
        <pc:sldMkLst>
          <pc:docMk/>
          <pc:sldMk cId="3288205153" sldId="701"/>
        </pc:sldMkLst>
      </pc:sldChg>
      <pc:sldChg chg="del">
        <pc:chgData name="Emma Nylk" userId="55b2440a-9e28-4c70-bd2e-709c92f993be" providerId="ADAL" clId="{E74ADC74-DD21-4F4D-84C3-8BC9EC0D1A27}" dt="2022-02-24T07:59:36.277" v="234" actId="47"/>
        <pc:sldMkLst>
          <pc:docMk/>
          <pc:sldMk cId="2642212358" sldId="702"/>
        </pc:sldMkLst>
      </pc:sldChg>
      <pc:sldChg chg="del">
        <pc:chgData name="Emma Nylk" userId="55b2440a-9e28-4c70-bd2e-709c92f993be" providerId="ADAL" clId="{E74ADC74-DD21-4F4D-84C3-8BC9EC0D1A27}" dt="2022-02-24T07:59:03.643" v="210" actId="2696"/>
        <pc:sldMkLst>
          <pc:docMk/>
          <pc:sldMk cId="300678406" sldId="704"/>
        </pc:sldMkLst>
      </pc:sldChg>
      <pc:sldChg chg="del">
        <pc:chgData name="Emma Nylk" userId="55b2440a-9e28-4c70-bd2e-709c92f993be" providerId="ADAL" clId="{E74ADC74-DD21-4F4D-84C3-8BC9EC0D1A27}" dt="2022-02-24T07:58:02.717" v="188" actId="2696"/>
        <pc:sldMkLst>
          <pc:docMk/>
          <pc:sldMk cId="447649036" sldId="705"/>
        </pc:sldMkLst>
      </pc:sldChg>
      <pc:sldChg chg="delSp del mod ord">
        <pc:chgData name="Emma Nylk" userId="55b2440a-9e28-4c70-bd2e-709c92f993be" providerId="ADAL" clId="{E74ADC74-DD21-4F4D-84C3-8BC9EC0D1A27}" dt="2022-03-04T12:58:31.415" v="3468" actId="47"/>
        <pc:sldMkLst>
          <pc:docMk/>
          <pc:sldMk cId="240940707" sldId="706"/>
        </pc:sldMkLst>
        <pc:spChg chg="del">
          <ac:chgData name="Emma Nylk" userId="55b2440a-9e28-4c70-bd2e-709c92f993be" providerId="ADAL" clId="{E74ADC74-DD21-4F4D-84C3-8BC9EC0D1A27}" dt="2022-02-24T07:58:10.810" v="190" actId="478"/>
          <ac:spMkLst>
            <pc:docMk/>
            <pc:sldMk cId="240940707" sldId="706"/>
            <ac:spMk id="3" creationId="{12FFD087-B303-4949-AB9D-29963F1D5E59}"/>
          </ac:spMkLst>
        </pc:spChg>
        <pc:graphicFrameChg chg="del">
          <ac:chgData name="Emma Nylk" userId="55b2440a-9e28-4c70-bd2e-709c92f993be" providerId="ADAL" clId="{E74ADC74-DD21-4F4D-84C3-8BC9EC0D1A27}" dt="2022-02-24T07:58:13.393" v="191" actId="478"/>
          <ac:graphicFrameMkLst>
            <pc:docMk/>
            <pc:sldMk cId="240940707" sldId="706"/>
            <ac:graphicFrameMk id="4" creationId="{2465B265-F129-436D-922F-1E443CD83DE9}"/>
          </ac:graphicFrameMkLst>
        </pc:graphicFrameChg>
      </pc:sldChg>
      <pc:sldChg chg="del">
        <pc:chgData name="Emma Nylk" userId="55b2440a-9e28-4c70-bd2e-709c92f993be" providerId="ADAL" clId="{E74ADC74-DD21-4F4D-84C3-8BC9EC0D1A27}" dt="2022-02-24T07:58:02.717" v="188" actId="2696"/>
        <pc:sldMkLst>
          <pc:docMk/>
          <pc:sldMk cId="326373942" sldId="708"/>
        </pc:sldMkLst>
      </pc:sldChg>
      <pc:sldChg chg="del">
        <pc:chgData name="Emma Nylk" userId="55b2440a-9e28-4c70-bd2e-709c92f993be" providerId="ADAL" clId="{E74ADC74-DD21-4F4D-84C3-8BC9EC0D1A27}" dt="2022-02-24T07:58:02.717" v="188" actId="2696"/>
        <pc:sldMkLst>
          <pc:docMk/>
          <pc:sldMk cId="3025675421" sldId="709"/>
        </pc:sldMkLst>
      </pc:sldChg>
      <pc:sldChg chg="del">
        <pc:chgData name="Emma Nylk" userId="55b2440a-9e28-4c70-bd2e-709c92f993be" providerId="ADAL" clId="{E74ADC74-DD21-4F4D-84C3-8BC9EC0D1A27}" dt="2022-02-24T07:58:20.295" v="192" actId="2696"/>
        <pc:sldMkLst>
          <pc:docMk/>
          <pc:sldMk cId="3282169118" sldId="710"/>
        </pc:sldMkLst>
      </pc:sldChg>
      <pc:sldChg chg="del">
        <pc:chgData name="Emma Nylk" userId="55b2440a-9e28-4c70-bd2e-709c92f993be" providerId="ADAL" clId="{E74ADC74-DD21-4F4D-84C3-8BC9EC0D1A27}" dt="2022-02-24T07:57:13.939" v="182" actId="2696"/>
        <pc:sldMkLst>
          <pc:docMk/>
          <pc:sldMk cId="3082288022" sldId="712"/>
        </pc:sldMkLst>
      </pc:sldChg>
      <pc:sldChg chg="del">
        <pc:chgData name="Emma Nylk" userId="55b2440a-9e28-4c70-bd2e-709c92f993be" providerId="ADAL" clId="{E74ADC74-DD21-4F4D-84C3-8BC9EC0D1A27}" dt="2022-03-04T12:56:46.894" v="3462" actId="2696"/>
        <pc:sldMkLst>
          <pc:docMk/>
          <pc:sldMk cId="2551107248" sldId="714"/>
        </pc:sldMkLst>
      </pc:sldChg>
      <pc:sldChg chg="del">
        <pc:chgData name="Emma Nylk" userId="55b2440a-9e28-4c70-bd2e-709c92f993be" providerId="ADAL" clId="{E74ADC74-DD21-4F4D-84C3-8BC9EC0D1A27}" dt="2022-02-24T07:59:36.277" v="234" actId="47"/>
        <pc:sldMkLst>
          <pc:docMk/>
          <pc:sldMk cId="1339615501" sldId="715"/>
        </pc:sldMkLst>
      </pc:sldChg>
      <pc:sldChg chg="del">
        <pc:chgData name="Emma Nylk" userId="55b2440a-9e28-4c70-bd2e-709c92f993be" providerId="ADAL" clId="{E74ADC74-DD21-4F4D-84C3-8BC9EC0D1A27}" dt="2022-02-24T07:59:36.277" v="234" actId="47"/>
        <pc:sldMkLst>
          <pc:docMk/>
          <pc:sldMk cId="377905912" sldId="716"/>
        </pc:sldMkLst>
      </pc:sldChg>
      <pc:sldChg chg="del">
        <pc:chgData name="Emma Nylk" userId="55b2440a-9e28-4c70-bd2e-709c92f993be" providerId="ADAL" clId="{E74ADC74-DD21-4F4D-84C3-8BC9EC0D1A27}" dt="2022-02-24T07:59:36.277" v="234" actId="47"/>
        <pc:sldMkLst>
          <pc:docMk/>
          <pc:sldMk cId="3542138898" sldId="718"/>
        </pc:sldMkLst>
      </pc:sldChg>
      <pc:sldChg chg="del">
        <pc:chgData name="Emma Nylk" userId="55b2440a-9e28-4c70-bd2e-709c92f993be" providerId="ADAL" clId="{E74ADC74-DD21-4F4D-84C3-8BC9EC0D1A27}" dt="2022-02-24T07:57:33.107" v="184" actId="2696"/>
        <pc:sldMkLst>
          <pc:docMk/>
          <pc:sldMk cId="615571269" sldId="720"/>
        </pc:sldMkLst>
      </pc:sldChg>
      <pc:sldChg chg="del">
        <pc:chgData name="Emma Nylk" userId="55b2440a-9e28-4c70-bd2e-709c92f993be" providerId="ADAL" clId="{E74ADC74-DD21-4F4D-84C3-8BC9EC0D1A27}" dt="2022-02-24T07:57:33.107" v="184" actId="2696"/>
        <pc:sldMkLst>
          <pc:docMk/>
          <pc:sldMk cId="3382299200" sldId="721"/>
        </pc:sldMkLst>
      </pc:sldChg>
      <pc:sldChg chg="del">
        <pc:chgData name="Emma Nylk" userId="55b2440a-9e28-4c70-bd2e-709c92f993be" providerId="ADAL" clId="{E74ADC74-DD21-4F4D-84C3-8BC9EC0D1A27}" dt="2022-02-24T07:57:33.107" v="184" actId="2696"/>
        <pc:sldMkLst>
          <pc:docMk/>
          <pc:sldMk cId="4216547942" sldId="722"/>
        </pc:sldMkLst>
      </pc:sldChg>
      <pc:sldChg chg="del">
        <pc:chgData name="Emma Nylk" userId="55b2440a-9e28-4c70-bd2e-709c92f993be" providerId="ADAL" clId="{E74ADC74-DD21-4F4D-84C3-8BC9EC0D1A27}" dt="2022-02-24T07:57:33.107" v="184" actId="2696"/>
        <pc:sldMkLst>
          <pc:docMk/>
          <pc:sldMk cId="1027126395" sldId="723"/>
        </pc:sldMkLst>
      </pc:sldChg>
      <pc:sldChg chg="del">
        <pc:chgData name="Emma Nylk" userId="55b2440a-9e28-4c70-bd2e-709c92f993be" providerId="ADAL" clId="{E74ADC74-DD21-4F4D-84C3-8BC9EC0D1A27}" dt="2022-02-24T07:57:33.107" v="184" actId="2696"/>
        <pc:sldMkLst>
          <pc:docMk/>
          <pc:sldMk cId="2127085047" sldId="724"/>
        </pc:sldMkLst>
      </pc:sldChg>
      <pc:sldChg chg="del">
        <pc:chgData name="Emma Nylk" userId="55b2440a-9e28-4c70-bd2e-709c92f993be" providerId="ADAL" clId="{E74ADC74-DD21-4F4D-84C3-8BC9EC0D1A27}" dt="2022-02-24T07:57:33.107" v="184" actId="2696"/>
        <pc:sldMkLst>
          <pc:docMk/>
          <pc:sldMk cId="1527147196" sldId="726"/>
        </pc:sldMkLst>
      </pc:sldChg>
      <pc:sldChg chg="modSp del mod ord">
        <pc:chgData name="Emma Nylk" userId="55b2440a-9e28-4c70-bd2e-709c92f993be" providerId="ADAL" clId="{E74ADC74-DD21-4F4D-84C3-8BC9EC0D1A27}" dt="2022-03-04T12:58:31.415" v="3468" actId="47"/>
        <pc:sldMkLst>
          <pc:docMk/>
          <pc:sldMk cId="2171799392" sldId="727"/>
        </pc:sldMkLst>
        <pc:spChg chg="mod">
          <ac:chgData name="Emma Nylk" userId="55b2440a-9e28-4c70-bd2e-709c92f993be" providerId="ADAL" clId="{E74ADC74-DD21-4F4D-84C3-8BC9EC0D1A27}" dt="2022-02-24T07:59:00.051" v="209" actId="20577"/>
          <ac:spMkLst>
            <pc:docMk/>
            <pc:sldMk cId="2171799392" sldId="727"/>
            <ac:spMk id="2" creationId="{1B504851-EE74-457E-8FA5-C61C1CCC53A4}"/>
          </ac:spMkLst>
        </pc:spChg>
        <pc:spChg chg="mod">
          <ac:chgData name="Emma Nylk" userId="55b2440a-9e28-4c70-bd2e-709c92f993be" providerId="ADAL" clId="{E74ADC74-DD21-4F4D-84C3-8BC9EC0D1A27}" dt="2022-02-24T07:58:54.882" v="199" actId="20577"/>
          <ac:spMkLst>
            <pc:docMk/>
            <pc:sldMk cId="2171799392" sldId="727"/>
            <ac:spMk id="5" creationId="{60F6D008-3A44-4ECF-A779-6E8DF7C2F0CF}"/>
          </ac:spMkLst>
        </pc:spChg>
      </pc:sldChg>
      <pc:sldChg chg="del">
        <pc:chgData name="Emma Nylk" userId="55b2440a-9e28-4c70-bd2e-709c92f993be" providerId="ADAL" clId="{E74ADC74-DD21-4F4D-84C3-8BC9EC0D1A27}" dt="2022-02-24T07:58:26.287" v="193" actId="2696"/>
        <pc:sldMkLst>
          <pc:docMk/>
          <pc:sldMk cId="3234996973" sldId="728"/>
        </pc:sldMkLst>
      </pc:sldChg>
      <pc:sldChg chg="del">
        <pc:chgData name="Emma Nylk" userId="55b2440a-9e28-4c70-bd2e-709c92f993be" providerId="ADAL" clId="{E74ADC74-DD21-4F4D-84C3-8BC9EC0D1A27}" dt="2022-02-24T07:58:35.048" v="194" actId="2696"/>
        <pc:sldMkLst>
          <pc:docMk/>
          <pc:sldMk cId="2681364988" sldId="729"/>
        </pc:sldMkLst>
      </pc:sldChg>
      <pc:sldChg chg="del">
        <pc:chgData name="Emma Nylk" userId="55b2440a-9e28-4c70-bd2e-709c92f993be" providerId="ADAL" clId="{E74ADC74-DD21-4F4D-84C3-8BC9EC0D1A27}" dt="2022-02-24T07:58:37.938" v="195" actId="2696"/>
        <pc:sldMkLst>
          <pc:docMk/>
          <pc:sldMk cId="2780706593" sldId="730"/>
        </pc:sldMkLst>
      </pc:sldChg>
      <pc:sldChg chg="del">
        <pc:chgData name="Emma Nylk" userId="55b2440a-9e28-4c70-bd2e-709c92f993be" providerId="ADAL" clId="{E74ADC74-DD21-4F4D-84C3-8BC9EC0D1A27}" dt="2022-02-24T07:59:36.277" v="234" actId="47"/>
        <pc:sldMkLst>
          <pc:docMk/>
          <pc:sldMk cId="945758602" sldId="733"/>
        </pc:sldMkLst>
      </pc:sldChg>
      <pc:sldChg chg="del">
        <pc:chgData name="Emma Nylk" userId="55b2440a-9e28-4c70-bd2e-709c92f993be" providerId="ADAL" clId="{E74ADC74-DD21-4F4D-84C3-8BC9EC0D1A27}" dt="2022-02-24T07:59:36.277" v="234" actId="47"/>
        <pc:sldMkLst>
          <pc:docMk/>
          <pc:sldMk cId="72411905" sldId="734"/>
        </pc:sldMkLst>
      </pc:sldChg>
      <pc:sldChg chg="del">
        <pc:chgData name="Emma Nylk" userId="55b2440a-9e28-4c70-bd2e-709c92f993be" providerId="ADAL" clId="{E74ADC74-DD21-4F4D-84C3-8BC9EC0D1A27}" dt="2022-02-24T07:59:36.277" v="234" actId="47"/>
        <pc:sldMkLst>
          <pc:docMk/>
          <pc:sldMk cId="3126003409" sldId="736"/>
        </pc:sldMkLst>
      </pc:sldChg>
      <pc:sldChg chg="delSp modSp del mod">
        <pc:chgData name="Emma Nylk" userId="55b2440a-9e28-4c70-bd2e-709c92f993be" providerId="ADAL" clId="{E74ADC74-DD21-4F4D-84C3-8BC9EC0D1A27}" dt="2022-03-04T12:50:16.873" v="3222" actId="2696"/>
        <pc:sldMkLst>
          <pc:docMk/>
          <pc:sldMk cId="709883337" sldId="738"/>
        </pc:sldMkLst>
        <pc:spChg chg="mod">
          <ac:chgData name="Emma Nylk" userId="55b2440a-9e28-4c70-bd2e-709c92f993be" providerId="ADAL" clId="{E74ADC74-DD21-4F4D-84C3-8BC9EC0D1A27}" dt="2022-02-24T07:56:56.923" v="169" actId="20577"/>
          <ac:spMkLst>
            <pc:docMk/>
            <pc:sldMk cId="709883337" sldId="738"/>
            <ac:spMk id="2" creationId="{1B504851-EE74-457E-8FA5-C61C1CCC53A4}"/>
          </ac:spMkLst>
        </pc:spChg>
        <pc:spChg chg="mod">
          <ac:chgData name="Emma Nylk" userId="55b2440a-9e28-4c70-bd2e-709c92f993be" providerId="ADAL" clId="{E74ADC74-DD21-4F4D-84C3-8BC9EC0D1A27}" dt="2022-02-24T07:57:02.020" v="179" actId="20577"/>
          <ac:spMkLst>
            <pc:docMk/>
            <pc:sldMk cId="709883337" sldId="738"/>
            <ac:spMk id="24" creationId="{4478D375-7063-46EE-9197-C4EC04DD1AD4}"/>
          </ac:spMkLst>
        </pc:spChg>
        <pc:graphicFrameChg chg="del">
          <ac:chgData name="Emma Nylk" userId="55b2440a-9e28-4c70-bd2e-709c92f993be" providerId="ADAL" clId="{E74ADC74-DD21-4F4D-84C3-8BC9EC0D1A27}" dt="2022-02-24T07:57:07.226" v="181" actId="478"/>
          <ac:graphicFrameMkLst>
            <pc:docMk/>
            <pc:sldMk cId="709883337" sldId="738"/>
            <ac:graphicFrameMk id="14" creationId="{DCA76EA9-C29E-4DA2-AE39-B970ACE1166F}"/>
          </ac:graphicFrameMkLst>
        </pc:graphicFrameChg>
        <pc:picChg chg="del">
          <ac:chgData name="Emma Nylk" userId="55b2440a-9e28-4c70-bd2e-709c92f993be" providerId="ADAL" clId="{E74ADC74-DD21-4F4D-84C3-8BC9EC0D1A27}" dt="2022-02-24T07:57:04.238" v="180" actId="478"/>
          <ac:picMkLst>
            <pc:docMk/>
            <pc:sldMk cId="709883337" sldId="738"/>
            <ac:picMk id="21" creationId="{54CBA7F3-DE46-43E9-A6CC-93BFF0B92D5A}"/>
          </ac:picMkLst>
        </pc:picChg>
      </pc:sldChg>
      <pc:sldChg chg="del">
        <pc:chgData name="Emma Nylk" userId="55b2440a-9e28-4c70-bd2e-709c92f993be" providerId="ADAL" clId="{E74ADC74-DD21-4F4D-84C3-8BC9EC0D1A27}" dt="2022-02-24T07:57:19.452" v="183" actId="2696"/>
        <pc:sldMkLst>
          <pc:docMk/>
          <pc:sldMk cId="846241583" sldId="739"/>
        </pc:sldMkLst>
      </pc:sldChg>
      <pc:sldChg chg="del">
        <pc:chgData name="Emma Nylk" userId="55b2440a-9e28-4c70-bd2e-709c92f993be" providerId="ADAL" clId="{E74ADC74-DD21-4F4D-84C3-8BC9EC0D1A27}" dt="2022-02-24T07:59:36.277" v="234" actId="47"/>
        <pc:sldMkLst>
          <pc:docMk/>
          <pc:sldMk cId="3901804844" sldId="740"/>
        </pc:sldMkLst>
      </pc:sldChg>
      <pc:sldChg chg="del">
        <pc:chgData name="Emma Nylk" userId="55b2440a-9e28-4c70-bd2e-709c92f993be" providerId="ADAL" clId="{E74ADC74-DD21-4F4D-84C3-8BC9EC0D1A27}" dt="2022-02-24T07:59:36.277" v="234" actId="47"/>
        <pc:sldMkLst>
          <pc:docMk/>
          <pc:sldMk cId="1669255508" sldId="741"/>
        </pc:sldMkLst>
      </pc:sldChg>
      <pc:sldChg chg="addSp delSp modSp mod delAnim">
        <pc:chgData name="Emma Nylk" userId="55b2440a-9e28-4c70-bd2e-709c92f993be" providerId="ADAL" clId="{E74ADC74-DD21-4F4D-84C3-8BC9EC0D1A27}" dt="2022-03-17T13:19:51.392" v="6033" actId="478"/>
        <pc:sldMkLst>
          <pc:docMk/>
          <pc:sldMk cId="4104078028" sldId="742"/>
        </pc:sldMkLst>
        <pc:spChg chg="del">
          <ac:chgData name="Emma Nylk" userId="55b2440a-9e28-4c70-bd2e-709c92f993be" providerId="ADAL" clId="{E74ADC74-DD21-4F4D-84C3-8BC9EC0D1A27}" dt="2022-02-24T07:57:44.311" v="185" actId="478"/>
          <ac:spMkLst>
            <pc:docMk/>
            <pc:sldMk cId="4104078028" sldId="742"/>
            <ac:spMk id="4" creationId="{53054832-E3B3-42BD-8545-6C2EF772C4C4}"/>
          </ac:spMkLst>
        </pc:spChg>
        <pc:spChg chg="add mod">
          <ac:chgData name="Emma Nylk" userId="55b2440a-9e28-4c70-bd2e-709c92f993be" providerId="ADAL" clId="{E74ADC74-DD21-4F4D-84C3-8BC9EC0D1A27}" dt="2022-02-28T07:08:32.008" v="952" actId="20577"/>
          <ac:spMkLst>
            <pc:docMk/>
            <pc:sldMk cId="4104078028" sldId="742"/>
            <ac:spMk id="5" creationId="{442D15CD-F891-4759-A727-DFBFC505BE18}"/>
          </ac:spMkLst>
        </pc:spChg>
        <pc:spChg chg="del">
          <ac:chgData name="Emma Nylk" userId="55b2440a-9e28-4c70-bd2e-709c92f993be" providerId="ADAL" clId="{E74ADC74-DD21-4F4D-84C3-8BC9EC0D1A27}" dt="2022-02-24T07:57:47.146" v="186" actId="478"/>
          <ac:spMkLst>
            <pc:docMk/>
            <pc:sldMk cId="4104078028" sldId="742"/>
            <ac:spMk id="6" creationId="{BE895FE6-089F-461B-80BC-94AFCDDAC5F9}"/>
          </ac:spMkLst>
        </pc:spChg>
        <pc:spChg chg="add del mod">
          <ac:chgData name="Emma Nylk" userId="55b2440a-9e28-4c70-bd2e-709c92f993be" providerId="ADAL" clId="{E74ADC74-DD21-4F4D-84C3-8BC9EC0D1A27}" dt="2022-03-17T13:19:51.392" v="6033" actId="478"/>
          <ac:spMkLst>
            <pc:docMk/>
            <pc:sldMk cId="4104078028" sldId="742"/>
            <ac:spMk id="6" creationId="{DE8C853F-2A84-4436-A9D5-62F61FA4C393}"/>
          </ac:spMkLst>
        </pc:spChg>
        <pc:spChg chg="del">
          <ac:chgData name="Emma Nylk" userId="55b2440a-9e28-4c70-bd2e-709c92f993be" providerId="ADAL" clId="{E74ADC74-DD21-4F4D-84C3-8BC9EC0D1A27}" dt="2022-02-24T07:57:47.146" v="186" actId="478"/>
          <ac:spMkLst>
            <pc:docMk/>
            <pc:sldMk cId="4104078028" sldId="742"/>
            <ac:spMk id="9" creationId="{0D3B0E32-0EF3-42E0-ABB5-10D2E0F56360}"/>
          </ac:spMkLst>
        </pc:spChg>
        <pc:spChg chg="del">
          <ac:chgData name="Emma Nylk" userId="55b2440a-9e28-4c70-bd2e-709c92f993be" providerId="ADAL" clId="{E74ADC74-DD21-4F4D-84C3-8BC9EC0D1A27}" dt="2022-02-24T07:57:47.146" v="186" actId="478"/>
          <ac:spMkLst>
            <pc:docMk/>
            <pc:sldMk cId="4104078028" sldId="742"/>
            <ac:spMk id="10" creationId="{31574582-8807-43C9-9119-ED8930EC621C}"/>
          </ac:spMkLst>
        </pc:spChg>
        <pc:graphicFrameChg chg="add del mod">
          <ac:chgData name="Emma Nylk" userId="55b2440a-9e28-4c70-bd2e-709c92f993be" providerId="ADAL" clId="{E74ADC74-DD21-4F4D-84C3-8BC9EC0D1A27}" dt="2022-03-03T07:47:46.702" v="1485" actId="21"/>
          <ac:graphicFrameMkLst>
            <pc:docMk/>
            <pc:sldMk cId="4104078028" sldId="742"/>
            <ac:graphicFrameMk id="3" creationId="{2D4795FE-3397-42C1-95EB-1F90C7938503}"/>
          </ac:graphicFrameMkLst>
        </pc:graphicFrameChg>
        <pc:graphicFrameChg chg="add del mod">
          <ac:chgData name="Emma Nylk" userId="55b2440a-9e28-4c70-bd2e-709c92f993be" providerId="ADAL" clId="{E74ADC74-DD21-4F4D-84C3-8BC9EC0D1A27}" dt="2022-03-17T13:19:36.068" v="6029" actId="478"/>
          <ac:graphicFrameMkLst>
            <pc:docMk/>
            <pc:sldMk cId="4104078028" sldId="742"/>
            <ac:graphicFrameMk id="4" creationId="{A4ADF020-342F-4AB0-A7B4-D7B55CCAF151}"/>
          </ac:graphicFrameMkLst>
        </pc:graphicFrameChg>
        <pc:graphicFrameChg chg="del">
          <ac:chgData name="Emma Nylk" userId="55b2440a-9e28-4c70-bd2e-709c92f993be" providerId="ADAL" clId="{E74ADC74-DD21-4F4D-84C3-8BC9EC0D1A27}" dt="2022-02-24T07:57:47.146" v="186" actId="478"/>
          <ac:graphicFrameMkLst>
            <pc:docMk/>
            <pc:sldMk cId="4104078028" sldId="742"/>
            <ac:graphicFrameMk id="5" creationId="{2CE38C1C-735A-48C2-97DF-0E2556113225}"/>
          </ac:graphicFrameMkLst>
        </pc:graphicFrameChg>
        <pc:graphicFrameChg chg="add del mod">
          <ac:chgData name="Emma Nylk" userId="55b2440a-9e28-4c70-bd2e-709c92f993be" providerId="ADAL" clId="{E74ADC74-DD21-4F4D-84C3-8BC9EC0D1A27}" dt="2022-03-03T08:02:49.914" v="1591" actId="478"/>
          <ac:graphicFrameMkLst>
            <pc:docMk/>
            <pc:sldMk cId="4104078028" sldId="742"/>
            <ac:graphicFrameMk id="6" creationId="{F86B1F93-D3E3-4C4C-9755-248378F37A2E}"/>
          </ac:graphicFrameMkLst>
        </pc:graphicFrameChg>
        <pc:graphicFrameChg chg="del">
          <ac:chgData name="Emma Nylk" userId="55b2440a-9e28-4c70-bd2e-709c92f993be" providerId="ADAL" clId="{E74ADC74-DD21-4F4D-84C3-8BC9EC0D1A27}" dt="2022-02-24T07:57:47.146" v="186" actId="478"/>
          <ac:graphicFrameMkLst>
            <pc:docMk/>
            <pc:sldMk cId="4104078028" sldId="742"/>
            <ac:graphicFrameMk id="7" creationId="{AA771E07-2C76-4DEB-9E54-2ABEC226759D}"/>
          </ac:graphicFrameMkLst>
        </pc:graphicFrameChg>
        <pc:graphicFrameChg chg="add del mod">
          <ac:chgData name="Emma Nylk" userId="55b2440a-9e28-4c70-bd2e-709c92f993be" providerId="ADAL" clId="{E74ADC74-DD21-4F4D-84C3-8BC9EC0D1A27}" dt="2022-03-17T13:00:28.078" v="6021" actId="478"/>
          <ac:graphicFrameMkLst>
            <pc:docMk/>
            <pc:sldMk cId="4104078028" sldId="742"/>
            <ac:graphicFrameMk id="7" creationId="{CC6C7D1C-6925-4A94-A0EB-5A1B1FFF75C3}"/>
          </ac:graphicFrameMkLst>
        </pc:graphicFrameChg>
        <pc:graphicFrameChg chg="del">
          <ac:chgData name="Emma Nylk" userId="55b2440a-9e28-4c70-bd2e-709c92f993be" providerId="ADAL" clId="{E74ADC74-DD21-4F4D-84C3-8BC9EC0D1A27}" dt="2022-02-24T07:57:47.146" v="186" actId="478"/>
          <ac:graphicFrameMkLst>
            <pc:docMk/>
            <pc:sldMk cId="4104078028" sldId="742"/>
            <ac:graphicFrameMk id="8" creationId="{6E7B55F2-90D2-4EE9-9552-15562614F214}"/>
          </ac:graphicFrameMkLst>
        </pc:graphicFrameChg>
        <pc:picChg chg="add mod">
          <ac:chgData name="Emma Nylk" userId="55b2440a-9e28-4c70-bd2e-709c92f993be" providerId="ADAL" clId="{E74ADC74-DD21-4F4D-84C3-8BC9EC0D1A27}" dt="2022-03-17T13:00:34.455" v="6025" actId="962"/>
          <ac:picMkLst>
            <pc:docMk/>
            <pc:sldMk cId="4104078028" sldId="742"/>
            <ac:picMk id="8" creationId="{28774DA8-5EDB-41F0-8BEE-F141380A559A}"/>
          </ac:picMkLst>
        </pc:picChg>
        <pc:picChg chg="add mod">
          <ac:chgData name="Emma Nylk" userId="55b2440a-9e28-4c70-bd2e-709c92f993be" providerId="ADAL" clId="{E74ADC74-DD21-4F4D-84C3-8BC9EC0D1A27}" dt="2022-03-17T13:19:47.170" v="6032" actId="1076"/>
          <ac:picMkLst>
            <pc:docMk/>
            <pc:sldMk cId="4104078028" sldId="742"/>
            <ac:picMk id="10" creationId="{D4739B3D-0B70-4623-A0F5-7EA2C6B3674B}"/>
          </ac:picMkLst>
        </pc:picChg>
      </pc:sldChg>
      <pc:sldChg chg="del">
        <pc:chgData name="Emma Nylk" userId="55b2440a-9e28-4c70-bd2e-709c92f993be" providerId="ADAL" clId="{E74ADC74-DD21-4F4D-84C3-8BC9EC0D1A27}" dt="2022-02-24T07:57:33.107" v="184" actId="2696"/>
        <pc:sldMkLst>
          <pc:docMk/>
          <pc:sldMk cId="2755536487" sldId="743"/>
        </pc:sldMkLst>
      </pc:sldChg>
      <pc:sldChg chg="modSp add del mod">
        <pc:chgData name="Emma Nylk" userId="55b2440a-9e28-4c70-bd2e-709c92f993be" providerId="ADAL" clId="{E74ADC74-DD21-4F4D-84C3-8BC9EC0D1A27}" dt="2022-03-09T06:48:41.805" v="4624" actId="2696"/>
        <pc:sldMkLst>
          <pc:docMk/>
          <pc:sldMk cId="3063668421" sldId="743"/>
        </pc:sldMkLst>
        <pc:spChg chg="mod">
          <ac:chgData name="Emma Nylk" userId="55b2440a-9e28-4c70-bd2e-709c92f993be" providerId="ADAL" clId="{E74ADC74-DD21-4F4D-84C3-8BC9EC0D1A27}" dt="2022-03-07T06:51:27.534" v="4457" actId="13926"/>
          <ac:spMkLst>
            <pc:docMk/>
            <pc:sldMk cId="3063668421" sldId="743"/>
            <ac:spMk id="4" creationId="{AE4CF5AA-21F6-4442-B0D7-2E7124F8AFD6}"/>
          </ac:spMkLst>
        </pc:spChg>
      </pc:sldChg>
      <pc:sldChg chg="addSp delSp modSp add mod ord delCm">
        <pc:chgData name="Emma Nylk" userId="55b2440a-9e28-4c70-bd2e-709c92f993be" providerId="ADAL" clId="{E74ADC74-DD21-4F4D-84C3-8BC9EC0D1A27}" dt="2022-04-12T06:16:42.173" v="6547"/>
        <pc:sldMkLst>
          <pc:docMk/>
          <pc:sldMk cId="1222156738" sldId="744"/>
        </pc:sldMkLst>
        <pc:spChg chg="mod">
          <ac:chgData name="Emma Nylk" userId="55b2440a-9e28-4c70-bd2e-709c92f993be" providerId="ADAL" clId="{E74ADC74-DD21-4F4D-84C3-8BC9EC0D1A27}" dt="2022-02-25T07:40:05.411" v="351" actId="20577"/>
          <ac:spMkLst>
            <pc:docMk/>
            <pc:sldMk cId="1222156738" sldId="744"/>
            <ac:spMk id="2" creationId="{1B504851-EE74-457E-8FA5-C61C1CCC53A4}"/>
          </ac:spMkLst>
        </pc:spChg>
        <pc:spChg chg="add del mod">
          <ac:chgData name="Emma Nylk" userId="55b2440a-9e28-4c70-bd2e-709c92f993be" providerId="ADAL" clId="{E74ADC74-DD21-4F4D-84C3-8BC9EC0D1A27}" dt="2022-03-17T12:55:35.030" v="6020" actId="478"/>
          <ac:spMkLst>
            <pc:docMk/>
            <pc:sldMk cId="1222156738" sldId="744"/>
            <ac:spMk id="8" creationId="{1A0BD541-43B7-416E-9948-AB19148FCCF4}"/>
          </ac:spMkLst>
        </pc:spChg>
        <pc:spChg chg="mod">
          <ac:chgData name="Emma Nylk" userId="55b2440a-9e28-4c70-bd2e-709c92f993be" providerId="ADAL" clId="{E74ADC74-DD21-4F4D-84C3-8BC9EC0D1A27}" dt="2022-03-14T06:39:21.162" v="5149" actId="1035"/>
          <ac:spMkLst>
            <pc:docMk/>
            <pc:sldMk cId="1222156738" sldId="744"/>
            <ac:spMk id="24" creationId="{4478D375-7063-46EE-9197-C4EC04DD1AD4}"/>
          </ac:spMkLst>
        </pc:spChg>
        <pc:graphicFrameChg chg="add del mod">
          <ac:chgData name="Emma Nylk" userId="55b2440a-9e28-4c70-bd2e-709c92f993be" providerId="ADAL" clId="{E74ADC74-DD21-4F4D-84C3-8BC9EC0D1A27}" dt="2022-03-17T12:54:18.694" v="6006" actId="478"/>
          <ac:graphicFrameMkLst>
            <pc:docMk/>
            <pc:sldMk cId="1222156738" sldId="744"/>
            <ac:graphicFrameMk id="7" creationId="{D7289CB4-4EF5-4A0A-9AB4-606798664D3F}"/>
          </ac:graphicFrameMkLst>
        </pc:graphicFrameChg>
        <pc:picChg chg="add mod">
          <ac:chgData name="Emma Nylk" userId="55b2440a-9e28-4c70-bd2e-709c92f993be" providerId="ADAL" clId="{E74ADC74-DD21-4F4D-84C3-8BC9EC0D1A27}" dt="2022-03-14T06:39:07.658" v="5144" actId="1076"/>
          <ac:picMkLst>
            <pc:docMk/>
            <pc:sldMk cId="1222156738" sldId="744"/>
            <ac:picMk id="4" creationId="{1623DD11-9342-44F6-AD40-5A0DBF394D66}"/>
          </ac:picMkLst>
        </pc:picChg>
        <pc:picChg chg="add del mod modCrop">
          <ac:chgData name="Emma Nylk" userId="55b2440a-9e28-4c70-bd2e-709c92f993be" providerId="ADAL" clId="{E74ADC74-DD21-4F4D-84C3-8BC9EC0D1A27}" dt="2022-02-25T08:00:18.392" v="454" actId="478"/>
          <ac:picMkLst>
            <pc:docMk/>
            <pc:sldMk cId="1222156738" sldId="744"/>
            <ac:picMk id="4" creationId="{56B47FE8-1C84-424F-986B-5620EE0F4EE2}"/>
          </ac:picMkLst>
        </pc:picChg>
        <pc:picChg chg="add del mod">
          <ac:chgData name="Emma Nylk" userId="55b2440a-9e28-4c70-bd2e-709c92f993be" providerId="ADAL" clId="{E74ADC74-DD21-4F4D-84C3-8BC9EC0D1A27}" dt="2022-03-17T12:54:24.591" v="6011" actId="478"/>
          <ac:picMkLst>
            <pc:docMk/>
            <pc:sldMk cId="1222156738" sldId="744"/>
            <ac:picMk id="5" creationId="{489D821C-C886-473A-A966-3FDB2238CD29}"/>
          </ac:picMkLst>
        </pc:picChg>
        <pc:picChg chg="add del mod">
          <ac:chgData name="Emma Nylk" userId="55b2440a-9e28-4c70-bd2e-709c92f993be" providerId="ADAL" clId="{E74ADC74-DD21-4F4D-84C3-8BC9EC0D1A27}" dt="2022-02-28T07:12:20.788" v="1000" actId="478"/>
          <ac:picMkLst>
            <pc:docMk/>
            <pc:sldMk cId="1222156738" sldId="744"/>
            <ac:picMk id="9" creationId="{2713AF40-F71C-45AC-93BC-C43425C96AF7}"/>
          </ac:picMkLst>
        </pc:picChg>
        <pc:picChg chg="add del mod">
          <ac:chgData name="Emma Nylk" userId="55b2440a-9e28-4c70-bd2e-709c92f993be" providerId="ADAL" clId="{E74ADC74-DD21-4F4D-84C3-8BC9EC0D1A27}" dt="2022-03-17T12:55:00.557" v="6016" actId="478"/>
          <ac:picMkLst>
            <pc:docMk/>
            <pc:sldMk cId="1222156738" sldId="744"/>
            <ac:picMk id="9" creationId="{FB7BA568-AAE1-4E36-B6D3-D86664E3F283}"/>
          </ac:picMkLst>
        </pc:picChg>
        <pc:picChg chg="add mod ord">
          <ac:chgData name="Emma Nylk" userId="55b2440a-9e28-4c70-bd2e-709c92f993be" providerId="ADAL" clId="{E74ADC74-DD21-4F4D-84C3-8BC9EC0D1A27}" dt="2022-03-14T06:39:07.658" v="5144" actId="1076"/>
          <ac:picMkLst>
            <pc:docMk/>
            <pc:sldMk cId="1222156738" sldId="744"/>
            <ac:picMk id="10" creationId="{CCB1991F-369E-43F3-B26C-76911DC85188}"/>
          </ac:picMkLst>
        </pc:picChg>
        <pc:picChg chg="add mod">
          <ac:chgData name="Emma Nylk" userId="55b2440a-9e28-4c70-bd2e-709c92f993be" providerId="ADAL" clId="{E74ADC74-DD21-4F4D-84C3-8BC9EC0D1A27}" dt="2022-03-14T06:39:07.658" v="5144" actId="1076"/>
          <ac:picMkLst>
            <pc:docMk/>
            <pc:sldMk cId="1222156738" sldId="744"/>
            <ac:picMk id="11" creationId="{787B79E7-94D5-49F9-A4D4-76FD7D2D8A42}"/>
          </ac:picMkLst>
        </pc:picChg>
        <pc:picChg chg="add mod">
          <ac:chgData name="Emma Nylk" userId="55b2440a-9e28-4c70-bd2e-709c92f993be" providerId="ADAL" clId="{E74ADC74-DD21-4F4D-84C3-8BC9EC0D1A27}" dt="2022-03-17T12:55:28.490" v="6019" actId="27614"/>
          <ac:picMkLst>
            <pc:docMk/>
            <pc:sldMk cId="1222156738" sldId="744"/>
            <ac:picMk id="13" creationId="{B1531DEB-052A-4EBF-AE5F-EB0A708295AD}"/>
          </ac:picMkLst>
        </pc:picChg>
      </pc:sldChg>
      <pc:sldChg chg="del">
        <pc:chgData name="Emma Nylk" userId="55b2440a-9e28-4c70-bd2e-709c92f993be" providerId="ADAL" clId="{E74ADC74-DD21-4F4D-84C3-8BC9EC0D1A27}" dt="2022-02-24T07:59:20.018" v="233" actId="2696"/>
        <pc:sldMkLst>
          <pc:docMk/>
          <pc:sldMk cId="2403749427" sldId="744"/>
        </pc:sldMkLst>
      </pc:sldChg>
      <pc:sldChg chg="modSp add del mod">
        <pc:chgData name="Emma Nylk" userId="55b2440a-9e28-4c70-bd2e-709c92f993be" providerId="ADAL" clId="{E74ADC74-DD21-4F4D-84C3-8BC9EC0D1A27}" dt="2022-03-17T07:37:15.803" v="5363"/>
        <pc:sldMkLst>
          <pc:docMk/>
          <pc:sldMk cId="2723450062" sldId="745"/>
        </pc:sldMkLst>
        <pc:spChg chg="mod">
          <ac:chgData name="Emma Nylk" userId="55b2440a-9e28-4c70-bd2e-709c92f993be" providerId="ADAL" clId="{E74ADC74-DD21-4F4D-84C3-8BC9EC0D1A27}" dt="2022-02-25T07:41:19.346" v="378" actId="20577"/>
          <ac:spMkLst>
            <pc:docMk/>
            <pc:sldMk cId="2723450062" sldId="745"/>
            <ac:spMk id="2" creationId="{1B504851-EE74-457E-8FA5-C61C1CCC53A4}"/>
          </ac:spMkLst>
        </pc:spChg>
        <pc:spChg chg="mod">
          <ac:chgData name="Emma Nylk" userId="55b2440a-9e28-4c70-bd2e-709c92f993be" providerId="ADAL" clId="{E74ADC74-DD21-4F4D-84C3-8BC9EC0D1A27}" dt="2022-02-25T07:42:18.489" v="420" actId="1076"/>
          <ac:spMkLst>
            <pc:docMk/>
            <pc:sldMk cId="2723450062" sldId="745"/>
            <ac:spMk id="24" creationId="{4478D375-7063-46EE-9197-C4EC04DD1AD4}"/>
          </ac:spMkLst>
        </pc:spChg>
      </pc:sldChg>
      <pc:sldChg chg="addSp delSp modSp add del mod ord">
        <pc:chgData name="Emma Nylk" userId="55b2440a-9e28-4c70-bd2e-709c92f993be" providerId="ADAL" clId="{E74ADC74-DD21-4F4D-84C3-8BC9EC0D1A27}" dt="2022-03-04T12:58:31.415" v="3468" actId="47"/>
        <pc:sldMkLst>
          <pc:docMk/>
          <pc:sldMk cId="3676462318" sldId="746"/>
        </pc:sldMkLst>
        <pc:spChg chg="mod">
          <ac:chgData name="Emma Nylk" userId="55b2440a-9e28-4c70-bd2e-709c92f993be" providerId="ADAL" clId="{E74ADC74-DD21-4F4D-84C3-8BC9EC0D1A27}" dt="2022-02-25T08:00:26.374" v="473" actId="20577"/>
          <ac:spMkLst>
            <pc:docMk/>
            <pc:sldMk cId="3676462318" sldId="746"/>
            <ac:spMk id="2" creationId="{1B504851-EE74-457E-8FA5-C61C1CCC53A4}"/>
          </ac:spMkLst>
        </pc:spChg>
        <pc:spChg chg="add del mod">
          <ac:chgData name="Emma Nylk" userId="55b2440a-9e28-4c70-bd2e-709c92f993be" providerId="ADAL" clId="{E74ADC74-DD21-4F4D-84C3-8BC9EC0D1A27}" dt="2022-02-28T07:23:09.221" v="1368" actId="478"/>
          <ac:spMkLst>
            <pc:docMk/>
            <pc:sldMk cId="3676462318" sldId="746"/>
            <ac:spMk id="3" creationId="{43ACE2F1-BA63-48C4-B530-8F4AF8F870E1}"/>
          </ac:spMkLst>
        </pc:spChg>
        <pc:spChg chg="mod">
          <ac:chgData name="Emma Nylk" userId="55b2440a-9e28-4c70-bd2e-709c92f993be" providerId="ADAL" clId="{E74ADC74-DD21-4F4D-84C3-8BC9EC0D1A27}" dt="2022-02-25T08:00:29.845" v="477" actId="20577"/>
          <ac:spMkLst>
            <pc:docMk/>
            <pc:sldMk cId="3676462318" sldId="746"/>
            <ac:spMk id="24" creationId="{4478D375-7063-46EE-9197-C4EC04DD1AD4}"/>
          </ac:spMkLst>
        </pc:spChg>
        <pc:picChg chg="mod">
          <ac:chgData name="Emma Nylk" userId="55b2440a-9e28-4c70-bd2e-709c92f993be" providerId="ADAL" clId="{E74ADC74-DD21-4F4D-84C3-8BC9EC0D1A27}" dt="2022-02-28T07:20:27.724" v="1327" actId="1076"/>
          <ac:picMkLst>
            <pc:docMk/>
            <pc:sldMk cId="3676462318" sldId="746"/>
            <ac:picMk id="4" creationId="{56B47FE8-1C84-424F-986B-5620EE0F4EE2}"/>
          </ac:picMkLst>
        </pc:picChg>
      </pc:sldChg>
      <pc:sldChg chg="addSp delSp modSp add mod">
        <pc:chgData name="Emma Nylk" userId="55b2440a-9e28-4c70-bd2e-709c92f993be" providerId="ADAL" clId="{E74ADC74-DD21-4F4D-84C3-8BC9EC0D1A27}" dt="2022-03-15T07:35:15.421" v="5236" actId="1037"/>
        <pc:sldMkLst>
          <pc:docMk/>
          <pc:sldMk cId="1746025096" sldId="747"/>
        </pc:sldMkLst>
        <pc:spChg chg="mod">
          <ac:chgData name="Emma Nylk" userId="55b2440a-9e28-4c70-bd2e-709c92f993be" providerId="ADAL" clId="{E74ADC74-DD21-4F4D-84C3-8BC9EC0D1A27}" dt="2022-02-28T06:53:32.517" v="542" actId="20577"/>
          <ac:spMkLst>
            <pc:docMk/>
            <pc:sldMk cId="1746025096" sldId="747"/>
            <ac:spMk id="2" creationId="{1B504851-EE74-457E-8FA5-C61C1CCC53A4}"/>
          </ac:spMkLst>
        </pc:spChg>
        <pc:spChg chg="add mod">
          <ac:chgData name="Emma Nylk" userId="55b2440a-9e28-4c70-bd2e-709c92f993be" providerId="ADAL" clId="{E74ADC74-DD21-4F4D-84C3-8BC9EC0D1A27}" dt="2022-03-14T12:56:36.590" v="5181" actId="1076"/>
          <ac:spMkLst>
            <pc:docMk/>
            <pc:sldMk cId="1746025096" sldId="747"/>
            <ac:spMk id="4" creationId="{1918FF77-54B1-4F10-8AB5-54418409E717}"/>
          </ac:spMkLst>
        </pc:spChg>
        <pc:spChg chg="del">
          <ac:chgData name="Emma Nylk" userId="55b2440a-9e28-4c70-bd2e-709c92f993be" providerId="ADAL" clId="{E74ADC74-DD21-4F4D-84C3-8BC9EC0D1A27}" dt="2022-02-28T07:19:22.914" v="1320" actId="478"/>
          <ac:spMkLst>
            <pc:docMk/>
            <pc:sldMk cId="1746025096" sldId="747"/>
            <ac:spMk id="24" creationId="{4478D375-7063-46EE-9197-C4EC04DD1AD4}"/>
          </ac:spMkLst>
        </pc:spChg>
        <pc:picChg chg="add del mod modCrop">
          <ac:chgData name="Emma Nylk" userId="55b2440a-9e28-4c70-bd2e-709c92f993be" providerId="ADAL" clId="{E74ADC74-DD21-4F4D-84C3-8BC9EC0D1A27}" dt="2022-03-14T12:56:22.063" v="5176" actId="478"/>
          <ac:picMkLst>
            <pc:docMk/>
            <pc:sldMk cId="1746025096" sldId="747"/>
            <ac:picMk id="5" creationId="{79A07817-ED9A-4F96-8009-2D338A10CC59}"/>
          </ac:picMkLst>
        </pc:picChg>
        <pc:picChg chg="add mod">
          <ac:chgData name="Emma Nylk" userId="55b2440a-9e28-4c70-bd2e-709c92f993be" providerId="ADAL" clId="{E74ADC74-DD21-4F4D-84C3-8BC9EC0D1A27}" dt="2022-03-15T07:35:15.421" v="5236" actId="1037"/>
          <ac:picMkLst>
            <pc:docMk/>
            <pc:sldMk cId="1746025096" sldId="747"/>
            <ac:picMk id="5" creationId="{DE4C91EC-4208-49A1-9FDA-138CE8EDFA6E}"/>
          </ac:picMkLst>
        </pc:picChg>
        <pc:picChg chg="add del mod modCrop">
          <ac:chgData name="Emma Nylk" userId="55b2440a-9e28-4c70-bd2e-709c92f993be" providerId="ADAL" clId="{E74ADC74-DD21-4F4D-84C3-8BC9EC0D1A27}" dt="2022-03-14T12:56:20.469" v="5175" actId="478"/>
          <ac:picMkLst>
            <pc:docMk/>
            <pc:sldMk cId="1746025096" sldId="747"/>
            <ac:picMk id="6" creationId="{48E123B5-0FA0-4B9E-82E9-0F92288BB41E}"/>
          </ac:picMkLst>
        </pc:picChg>
        <pc:picChg chg="add del mod modCrop">
          <ac:chgData name="Emma Nylk" userId="55b2440a-9e28-4c70-bd2e-709c92f993be" providerId="ADAL" clId="{E74ADC74-DD21-4F4D-84C3-8BC9EC0D1A27}" dt="2022-03-15T06:47:50.858" v="5188" actId="478"/>
          <ac:picMkLst>
            <pc:docMk/>
            <pc:sldMk cId="1746025096" sldId="747"/>
            <ac:picMk id="7" creationId="{56CCD7AD-273A-4EC0-8CCC-3EEB1AB0D14B}"/>
          </ac:picMkLst>
        </pc:picChg>
      </pc:sldChg>
      <pc:sldChg chg="addSp delSp modSp add mod">
        <pc:chgData name="Emma Nylk" userId="55b2440a-9e28-4c70-bd2e-709c92f993be" providerId="ADAL" clId="{E74ADC74-DD21-4F4D-84C3-8BC9EC0D1A27}" dt="2022-03-17T07:54:33.730" v="5768" actId="20577"/>
        <pc:sldMkLst>
          <pc:docMk/>
          <pc:sldMk cId="2867787631" sldId="748"/>
        </pc:sldMkLst>
        <pc:spChg chg="mod">
          <ac:chgData name="Emma Nylk" userId="55b2440a-9e28-4c70-bd2e-709c92f993be" providerId="ADAL" clId="{E74ADC74-DD21-4F4D-84C3-8BC9EC0D1A27}" dt="2022-02-28T07:24:48.518" v="1393" actId="20577"/>
          <ac:spMkLst>
            <pc:docMk/>
            <pc:sldMk cId="2867787631" sldId="748"/>
            <ac:spMk id="2" creationId="{1B504851-EE74-457E-8FA5-C61C1CCC53A4}"/>
          </ac:spMkLst>
        </pc:spChg>
        <pc:spChg chg="add mod">
          <ac:chgData name="Emma Nylk" userId="55b2440a-9e28-4c70-bd2e-709c92f993be" providerId="ADAL" clId="{E74ADC74-DD21-4F4D-84C3-8BC9EC0D1A27}" dt="2022-03-17T07:54:33.730" v="5768" actId="20577"/>
          <ac:spMkLst>
            <pc:docMk/>
            <pc:sldMk cId="2867787631" sldId="748"/>
            <ac:spMk id="9" creationId="{F87AD5A3-EBE4-44A6-B0A0-7F3186D596E4}"/>
          </ac:spMkLst>
        </pc:spChg>
        <pc:spChg chg="del">
          <ac:chgData name="Emma Nylk" userId="55b2440a-9e28-4c70-bd2e-709c92f993be" providerId="ADAL" clId="{E74ADC74-DD21-4F4D-84C3-8BC9EC0D1A27}" dt="2022-02-28T07:24:57.163" v="1395" actId="478"/>
          <ac:spMkLst>
            <pc:docMk/>
            <pc:sldMk cId="2867787631" sldId="748"/>
            <ac:spMk id="24" creationId="{4478D375-7063-46EE-9197-C4EC04DD1AD4}"/>
          </ac:spMkLst>
        </pc:spChg>
        <pc:graphicFrameChg chg="add del mod">
          <ac:chgData name="Emma Nylk" userId="55b2440a-9e28-4c70-bd2e-709c92f993be" providerId="ADAL" clId="{E74ADC74-DD21-4F4D-84C3-8BC9EC0D1A27}" dt="2022-03-03T07:58:57.430" v="1574" actId="478"/>
          <ac:graphicFrameMkLst>
            <pc:docMk/>
            <pc:sldMk cId="2867787631" sldId="748"/>
            <ac:graphicFrameMk id="4" creationId="{14F3E47A-54BC-4309-9C58-27A9D48B2583}"/>
          </ac:graphicFrameMkLst>
        </pc:graphicFrameChg>
        <pc:graphicFrameChg chg="add del mod">
          <ac:chgData name="Emma Nylk" userId="55b2440a-9e28-4c70-bd2e-709c92f993be" providerId="ADAL" clId="{E74ADC74-DD21-4F4D-84C3-8BC9EC0D1A27}" dt="2022-03-15T07:33:18.365" v="5215" actId="478"/>
          <ac:graphicFrameMkLst>
            <pc:docMk/>
            <pc:sldMk cId="2867787631" sldId="748"/>
            <ac:graphicFrameMk id="7" creationId="{3C9DDCDB-7277-4D13-9F49-959670E65F38}"/>
          </ac:graphicFrameMkLst>
        </pc:graphicFrameChg>
        <pc:graphicFrameChg chg="del">
          <ac:chgData name="Emma Nylk" userId="55b2440a-9e28-4c70-bd2e-709c92f993be" providerId="ADAL" clId="{E74ADC74-DD21-4F4D-84C3-8BC9EC0D1A27}" dt="2022-02-28T07:24:54.250" v="1394" actId="478"/>
          <ac:graphicFrameMkLst>
            <pc:docMk/>
            <pc:sldMk cId="2867787631" sldId="748"/>
            <ac:graphicFrameMk id="7" creationId="{D7289CB4-4EF5-4A0A-9AB4-606798664D3F}"/>
          </ac:graphicFrameMkLst>
        </pc:graphicFrameChg>
        <pc:picChg chg="del">
          <ac:chgData name="Emma Nylk" userId="55b2440a-9e28-4c70-bd2e-709c92f993be" providerId="ADAL" clId="{E74ADC74-DD21-4F4D-84C3-8BC9EC0D1A27}" dt="2022-02-28T07:24:54.250" v="1394" actId="478"/>
          <ac:picMkLst>
            <pc:docMk/>
            <pc:sldMk cId="2867787631" sldId="748"/>
            <ac:picMk id="4" creationId="{1623DD11-9342-44F6-AD40-5A0DBF394D66}"/>
          </ac:picMkLst>
        </pc:picChg>
        <pc:picChg chg="add mod">
          <ac:chgData name="Emma Nylk" userId="55b2440a-9e28-4c70-bd2e-709c92f993be" providerId="ADAL" clId="{E74ADC74-DD21-4F4D-84C3-8BC9EC0D1A27}" dt="2022-03-15T07:33:42.110" v="5220" actId="1076"/>
          <ac:picMkLst>
            <pc:docMk/>
            <pc:sldMk cId="2867787631" sldId="748"/>
            <ac:picMk id="4" creationId="{47C42048-B803-4AF8-92E0-DB8E9A4EF96E}"/>
          </ac:picMkLst>
        </pc:picChg>
        <pc:picChg chg="add mod">
          <ac:chgData name="Emma Nylk" userId="55b2440a-9e28-4c70-bd2e-709c92f993be" providerId="ADAL" clId="{E74ADC74-DD21-4F4D-84C3-8BC9EC0D1A27}" dt="2022-03-03T07:57:29.743" v="1568" actId="1076"/>
          <ac:picMkLst>
            <pc:docMk/>
            <pc:sldMk cId="2867787631" sldId="748"/>
            <ac:picMk id="5" creationId="{F381F892-66A3-479E-B82A-19A4D9760C67}"/>
          </ac:picMkLst>
        </pc:picChg>
        <pc:picChg chg="del">
          <ac:chgData name="Emma Nylk" userId="55b2440a-9e28-4c70-bd2e-709c92f993be" providerId="ADAL" clId="{E74ADC74-DD21-4F4D-84C3-8BC9EC0D1A27}" dt="2022-02-28T07:24:54.250" v="1394" actId="478"/>
          <ac:picMkLst>
            <pc:docMk/>
            <pc:sldMk cId="2867787631" sldId="748"/>
            <ac:picMk id="10" creationId="{CCB1991F-369E-43F3-B26C-76911DC85188}"/>
          </ac:picMkLst>
        </pc:picChg>
        <pc:picChg chg="del">
          <ac:chgData name="Emma Nylk" userId="55b2440a-9e28-4c70-bd2e-709c92f993be" providerId="ADAL" clId="{E74ADC74-DD21-4F4D-84C3-8BC9EC0D1A27}" dt="2022-02-28T07:24:54.250" v="1394" actId="478"/>
          <ac:picMkLst>
            <pc:docMk/>
            <pc:sldMk cId="2867787631" sldId="748"/>
            <ac:picMk id="11" creationId="{787B79E7-94D5-49F9-A4D4-76FD7D2D8A42}"/>
          </ac:picMkLst>
        </pc:picChg>
      </pc:sldChg>
      <pc:sldChg chg="addSp delSp modSp add mod setBg">
        <pc:chgData name="Emma Nylk" userId="55b2440a-9e28-4c70-bd2e-709c92f993be" providerId="ADAL" clId="{E74ADC74-DD21-4F4D-84C3-8BC9EC0D1A27}" dt="2022-04-12T06:40:52.687" v="7320" actId="962"/>
        <pc:sldMkLst>
          <pc:docMk/>
          <pc:sldMk cId="1869499684" sldId="749"/>
        </pc:sldMkLst>
        <pc:spChg chg="mod">
          <ac:chgData name="Emma Nylk" userId="55b2440a-9e28-4c70-bd2e-709c92f993be" providerId="ADAL" clId="{E74ADC74-DD21-4F4D-84C3-8BC9EC0D1A27}" dt="2022-03-15T06:57:42.743" v="5200" actId="20577"/>
          <ac:spMkLst>
            <pc:docMk/>
            <pc:sldMk cId="1869499684" sldId="749"/>
            <ac:spMk id="5" creationId="{442D15CD-F891-4759-A727-DFBFC505BE18}"/>
          </ac:spMkLst>
        </pc:spChg>
        <pc:spChg chg="add mod">
          <ac:chgData name="Emma Nylk" userId="55b2440a-9e28-4c70-bd2e-709c92f993be" providerId="ADAL" clId="{E74ADC74-DD21-4F4D-84C3-8BC9EC0D1A27}" dt="2022-03-03T13:16:11.675" v="1907" actId="20577"/>
          <ac:spMkLst>
            <pc:docMk/>
            <pc:sldMk cId="1869499684" sldId="749"/>
            <ac:spMk id="8" creationId="{7CDB3158-24F1-4B27-B7DD-5C1EC22163A4}"/>
          </ac:spMkLst>
        </pc:spChg>
        <pc:spChg chg="add mod">
          <ac:chgData name="Emma Nylk" userId="55b2440a-9e28-4c70-bd2e-709c92f993be" providerId="ADAL" clId="{E74ADC74-DD21-4F4D-84C3-8BC9EC0D1A27}" dt="2022-03-03T13:16:42.060" v="1914" actId="1076"/>
          <ac:spMkLst>
            <pc:docMk/>
            <pc:sldMk cId="1869499684" sldId="749"/>
            <ac:spMk id="9" creationId="{46F343DD-CF4A-45C0-92A0-ED14C378E684}"/>
          </ac:spMkLst>
        </pc:spChg>
        <pc:graphicFrameChg chg="del">
          <ac:chgData name="Emma Nylk" userId="55b2440a-9e28-4c70-bd2e-709c92f993be" providerId="ADAL" clId="{E74ADC74-DD21-4F4D-84C3-8BC9EC0D1A27}" dt="2022-02-28T07:25:12.302" v="1397" actId="478"/>
          <ac:graphicFrameMkLst>
            <pc:docMk/>
            <pc:sldMk cId="1869499684" sldId="749"/>
            <ac:graphicFrameMk id="3" creationId="{2D4795FE-3397-42C1-95EB-1F90C7938503}"/>
          </ac:graphicFrameMkLst>
        </pc:graphicFrameChg>
        <pc:graphicFrameChg chg="add del mod modGraphic">
          <ac:chgData name="Emma Nylk" userId="55b2440a-9e28-4c70-bd2e-709c92f993be" providerId="ADAL" clId="{E74ADC74-DD21-4F4D-84C3-8BC9EC0D1A27}" dt="2022-03-03T13:11:59.978" v="1714" actId="478"/>
          <ac:graphicFrameMkLst>
            <pc:docMk/>
            <pc:sldMk cId="1869499684" sldId="749"/>
            <ac:graphicFrameMk id="4" creationId="{4117362D-D378-4B5E-9BB1-E59AB34E1C68}"/>
          </ac:graphicFrameMkLst>
        </pc:graphicFrameChg>
        <pc:graphicFrameChg chg="del">
          <ac:chgData name="Emma Nylk" userId="55b2440a-9e28-4c70-bd2e-709c92f993be" providerId="ADAL" clId="{E74ADC74-DD21-4F4D-84C3-8BC9EC0D1A27}" dt="2022-02-28T07:25:12.302" v="1397" actId="478"/>
          <ac:graphicFrameMkLst>
            <pc:docMk/>
            <pc:sldMk cId="1869499684" sldId="749"/>
            <ac:graphicFrameMk id="4" creationId="{A4ADF020-342F-4AB0-A7B4-D7B55CCAF151}"/>
          </ac:graphicFrameMkLst>
        </pc:graphicFrameChg>
        <pc:graphicFrameChg chg="add del mod modGraphic">
          <ac:chgData name="Emma Nylk" userId="55b2440a-9e28-4c70-bd2e-709c92f993be" providerId="ADAL" clId="{E74ADC74-DD21-4F4D-84C3-8BC9EC0D1A27}" dt="2022-03-15T06:57:46.220" v="5201" actId="478"/>
          <ac:graphicFrameMkLst>
            <pc:docMk/>
            <pc:sldMk cId="1869499684" sldId="749"/>
            <ac:graphicFrameMk id="6" creationId="{9823BEF6-4CBB-4220-A0EB-BF8E7B08F0B5}"/>
          </ac:graphicFrameMkLst>
        </pc:graphicFrameChg>
        <pc:picChg chg="add mod">
          <ac:chgData name="Emma Nylk" userId="55b2440a-9e28-4c70-bd2e-709c92f993be" providerId="ADAL" clId="{E74ADC74-DD21-4F4D-84C3-8BC9EC0D1A27}" dt="2022-04-12T06:40:52.687" v="7320" actId="962"/>
          <ac:picMkLst>
            <pc:docMk/>
            <pc:sldMk cId="1869499684" sldId="749"/>
            <ac:picMk id="3" creationId="{6B3BDA20-F94D-4E96-8C6F-C73199C1E246}"/>
          </ac:picMkLst>
        </pc:picChg>
        <pc:picChg chg="add mod modCrop">
          <ac:chgData name="Emma Nylk" userId="55b2440a-9e28-4c70-bd2e-709c92f993be" providerId="ADAL" clId="{E74ADC74-DD21-4F4D-84C3-8BC9EC0D1A27}" dt="2022-03-03T13:16:54.870" v="1915" actId="1076"/>
          <ac:picMkLst>
            <pc:docMk/>
            <pc:sldMk cId="1869499684" sldId="749"/>
            <ac:picMk id="7" creationId="{F612567C-7B01-4EB5-A71C-430EBCAD3EC3}"/>
          </ac:picMkLst>
        </pc:picChg>
      </pc:sldChg>
      <pc:sldChg chg="addSp delSp modSp add mod">
        <pc:chgData name="Emma Nylk" userId="55b2440a-9e28-4c70-bd2e-709c92f993be" providerId="ADAL" clId="{E74ADC74-DD21-4F4D-84C3-8BC9EC0D1A27}" dt="2022-03-15T07:06:57.741" v="5209" actId="14100"/>
        <pc:sldMkLst>
          <pc:docMk/>
          <pc:sldMk cId="1253307581" sldId="750"/>
        </pc:sldMkLst>
        <pc:spChg chg="mod">
          <ac:chgData name="Emma Nylk" userId="55b2440a-9e28-4c70-bd2e-709c92f993be" providerId="ADAL" clId="{E74ADC74-DD21-4F4D-84C3-8BC9EC0D1A27}" dt="2022-02-28T07:25:22.856" v="1409" actId="20577"/>
          <ac:spMkLst>
            <pc:docMk/>
            <pc:sldMk cId="1253307581" sldId="750"/>
            <ac:spMk id="2" creationId="{1B504851-EE74-457E-8FA5-C61C1CCC53A4}"/>
          </ac:spMkLst>
        </pc:spChg>
        <pc:spChg chg="del">
          <ac:chgData name="Emma Nylk" userId="55b2440a-9e28-4c70-bd2e-709c92f993be" providerId="ADAL" clId="{E74ADC74-DD21-4F4D-84C3-8BC9EC0D1A27}" dt="2022-02-28T07:25:27.342" v="1410" actId="478"/>
          <ac:spMkLst>
            <pc:docMk/>
            <pc:sldMk cId="1253307581" sldId="750"/>
            <ac:spMk id="4" creationId="{1918FF77-54B1-4F10-8AB5-54418409E717}"/>
          </ac:spMkLst>
        </pc:spChg>
        <pc:spChg chg="add mod">
          <ac:chgData name="Emma Nylk" userId="55b2440a-9e28-4c70-bd2e-709c92f993be" providerId="ADAL" clId="{E74ADC74-DD21-4F4D-84C3-8BC9EC0D1A27}" dt="2022-03-09T07:24:38.308" v="5009" actId="20577"/>
          <ac:spMkLst>
            <pc:docMk/>
            <pc:sldMk cId="1253307581" sldId="750"/>
            <ac:spMk id="5" creationId="{E13C5910-F264-476E-804A-53098A1EFFC6}"/>
          </ac:spMkLst>
        </pc:spChg>
        <pc:picChg chg="add del mod modCrop">
          <ac:chgData name="Emma Nylk" userId="55b2440a-9e28-4c70-bd2e-709c92f993be" providerId="ADAL" clId="{E74ADC74-DD21-4F4D-84C3-8BC9EC0D1A27}" dt="2022-03-15T07:06:52.435" v="5207" actId="478"/>
          <ac:picMkLst>
            <pc:docMk/>
            <pc:sldMk cId="1253307581" sldId="750"/>
            <ac:picMk id="4" creationId="{90993BAD-655A-4964-9A40-C737719E124A}"/>
          </ac:picMkLst>
        </pc:picChg>
        <pc:picChg chg="del">
          <ac:chgData name="Emma Nylk" userId="55b2440a-9e28-4c70-bd2e-709c92f993be" providerId="ADAL" clId="{E74ADC74-DD21-4F4D-84C3-8BC9EC0D1A27}" dt="2022-02-28T07:25:27.342" v="1410" actId="478"/>
          <ac:picMkLst>
            <pc:docMk/>
            <pc:sldMk cId="1253307581" sldId="750"/>
            <ac:picMk id="5" creationId="{79A07817-ED9A-4F96-8009-2D338A10CC59}"/>
          </ac:picMkLst>
        </pc:picChg>
        <pc:picChg chg="del">
          <ac:chgData name="Emma Nylk" userId="55b2440a-9e28-4c70-bd2e-709c92f993be" providerId="ADAL" clId="{E74ADC74-DD21-4F4D-84C3-8BC9EC0D1A27}" dt="2022-02-28T07:25:29.047" v="1411" actId="478"/>
          <ac:picMkLst>
            <pc:docMk/>
            <pc:sldMk cId="1253307581" sldId="750"/>
            <ac:picMk id="6" creationId="{48E123B5-0FA0-4B9E-82E9-0F92288BB41E}"/>
          </ac:picMkLst>
        </pc:picChg>
        <pc:picChg chg="add mod">
          <ac:chgData name="Emma Nylk" userId="55b2440a-9e28-4c70-bd2e-709c92f993be" providerId="ADAL" clId="{E74ADC74-DD21-4F4D-84C3-8BC9EC0D1A27}" dt="2022-03-15T07:06:57.741" v="5209" actId="14100"/>
          <ac:picMkLst>
            <pc:docMk/>
            <pc:sldMk cId="1253307581" sldId="750"/>
            <ac:picMk id="6" creationId="{AB1657C8-415F-481D-807F-C88E0BE50E65}"/>
          </ac:picMkLst>
        </pc:picChg>
      </pc:sldChg>
      <pc:sldChg chg="modSp add del mod">
        <pc:chgData name="Emma Nylk" userId="55b2440a-9e28-4c70-bd2e-709c92f993be" providerId="ADAL" clId="{E74ADC74-DD21-4F4D-84C3-8BC9EC0D1A27}" dt="2022-03-17T07:39:00.513" v="5467" actId="2696"/>
        <pc:sldMkLst>
          <pc:docMk/>
          <pc:sldMk cId="943331611" sldId="751"/>
        </pc:sldMkLst>
        <pc:spChg chg="mod">
          <ac:chgData name="Emma Nylk" userId="55b2440a-9e28-4c70-bd2e-709c92f993be" providerId="ADAL" clId="{E74ADC74-DD21-4F4D-84C3-8BC9EC0D1A27}" dt="2022-02-28T07:25:41.470" v="1429" actId="6549"/>
          <ac:spMkLst>
            <pc:docMk/>
            <pc:sldMk cId="943331611" sldId="751"/>
            <ac:spMk id="2" creationId="{1B504851-EE74-457E-8FA5-C61C1CCC53A4}"/>
          </ac:spMkLst>
        </pc:spChg>
      </pc:sldChg>
      <pc:sldChg chg="delSp modSp add del mod">
        <pc:chgData name="Emma Nylk" userId="55b2440a-9e28-4c70-bd2e-709c92f993be" providerId="ADAL" clId="{E74ADC74-DD21-4F4D-84C3-8BC9EC0D1A27}" dt="2022-03-03T13:18:00.415" v="1920" actId="2696"/>
        <pc:sldMkLst>
          <pc:docMk/>
          <pc:sldMk cId="244513054" sldId="752"/>
        </pc:sldMkLst>
        <pc:spChg chg="mod">
          <ac:chgData name="Emma Nylk" userId="55b2440a-9e28-4c70-bd2e-709c92f993be" providerId="ADAL" clId="{E74ADC74-DD21-4F4D-84C3-8BC9EC0D1A27}" dt="2022-03-03T08:07:51.669" v="1637" actId="20577"/>
          <ac:spMkLst>
            <pc:docMk/>
            <pc:sldMk cId="244513054" sldId="752"/>
            <ac:spMk id="2" creationId="{1B504851-EE74-457E-8FA5-C61C1CCC53A4}"/>
          </ac:spMkLst>
        </pc:spChg>
        <pc:spChg chg="del mod">
          <ac:chgData name="Emma Nylk" userId="55b2440a-9e28-4c70-bd2e-709c92f993be" providerId="ADAL" clId="{E74ADC74-DD21-4F4D-84C3-8BC9EC0D1A27}" dt="2022-03-03T13:17:55.487" v="1919" actId="478"/>
          <ac:spMkLst>
            <pc:docMk/>
            <pc:sldMk cId="244513054" sldId="752"/>
            <ac:spMk id="9" creationId="{F87AD5A3-EBE4-44A6-B0A0-7F3186D596E4}"/>
          </ac:spMkLst>
        </pc:spChg>
        <pc:graphicFrameChg chg="del">
          <ac:chgData name="Emma Nylk" userId="55b2440a-9e28-4c70-bd2e-709c92f993be" providerId="ADAL" clId="{E74ADC74-DD21-4F4D-84C3-8BC9EC0D1A27}" dt="2022-03-03T08:07:54.782" v="1638" actId="478"/>
          <ac:graphicFrameMkLst>
            <pc:docMk/>
            <pc:sldMk cId="244513054" sldId="752"/>
            <ac:graphicFrameMk id="7" creationId="{3C9DDCDB-7277-4D13-9F49-959670E65F38}"/>
          </ac:graphicFrameMkLst>
        </pc:graphicFrameChg>
        <pc:picChg chg="del">
          <ac:chgData name="Emma Nylk" userId="55b2440a-9e28-4c70-bd2e-709c92f993be" providerId="ADAL" clId="{E74ADC74-DD21-4F4D-84C3-8BC9EC0D1A27}" dt="2022-03-03T08:07:56.337" v="1639" actId="478"/>
          <ac:picMkLst>
            <pc:docMk/>
            <pc:sldMk cId="244513054" sldId="752"/>
            <ac:picMk id="5" creationId="{F381F892-66A3-479E-B82A-19A4D9760C67}"/>
          </ac:picMkLst>
        </pc:picChg>
      </pc:sldChg>
      <pc:sldChg chg="modSp add mod">
        <pc:chgData name="Emma Nylk" userId="55b2440a-9e28-4c70-bd2e-709c92f993be" providerId="ADAL" clId="{E74ADC74-DD21-4F4D-84C3-8BC9EC0D1A27}" dt="2022-04-12T06:17:28.612" v="6554" actId="20577"/>
        <pc:sldMkLst>
          <pc:docMk/>
          <pc:sldMk cId="1331877922" sldId="752"/>
        </pc:sldMkLst>
        <pc:spChg chg="mod">
          <ac:chgData name="Emma Nylk" userId="55b2440a-9e28-4c70-bd2e-709c92f993be" providerId="ADAL" clId="{E74ADC74-DD21-4F4D-84C3-8BC9EC0D1A27}" dt="2022-04-12T06:17:28.612" v="6554" actId="20577"/>
          <ac:spMkLst>
            <pc:docMk/>
            <pc:sldMk cId="1331877922" sldId="752"/>
            <ac:spMk id="3" creationId="{DE45694B-21FC-45EF-8E25-F23193A47845}"/>
          </ac:spMkLst>
        </pc:spChg>
      </pc:sldChg>
      <pc:sldChg chg="add del">
        <pc:chgData name="Emma Nylk" userId="55b2440a-9e28-4c70-bd2e-709c92f993be" providerId="ADAL" clId="{E74ADC74-DD21-4F4D-84C3-8BC9EC0D1A27}" dt="2022-03-04T12:58:02.688" v="3464" actId="2696"/>
        <pc:sldMkLst>
          <pc:docMk/>
          <pc:sldMk cId="4148399527" sldId="753"/>
        </pc:sldMkLst>
      </pc:sldChg>
      <pc:sldChg chg="modSp add del mod">
        <pc:chgData name="Emma Nylk" userId="55b2440a-9e28-4c70-bd2e-709c92f993be" providerId="ADAL" clId="{E74ADC74-DD21-4F4D-84C3-8BC9EC0D1A27}" dt="2022-03-14T06:40:58.259" v="5166" actId="2696"/>
        <pc:sldMkLst>
          <pc:docMk/>
          <pc:sldMk cId="375881694" sldId="754"/>
        </pc:sldMkLst>
        <pc:spChg chg="mod">
          <ac:chgData name="Emma Nylk" userId="55b2440a-9e28-4c70-bd2e-709c92f993be" providerId="ADAL" clId="{E74ADC74-DD21-4F4D-84C3-8BC9EC0D1A27}" dt="2022-03-07T06:48:14.378" v="4326" actId="20577"/>
          <ac:spMkLst>
            <pc:docMk/>
            <pc:sldMk cId="375881694" sldId="754"/>
            <ac:spMk id="4" creationId="{AE4CF5AA-21F6-4442-B0D7-2E7124F8AFD6}"/>
          </ac:spMkLst>
        </pc:spChg>
      </pc:sldChg>
      <pc:sldChg chg="addSp delSp modSp add del mod">
        <pc:chgData name="Emma Nylk" userId="55b2440a-9e28-4c70-bd2e-709c92f993be" providerId="ADAL" clId="{E74ADC74-DD21-4F4D-84C3-8BC9EC0D1A27}" dt="2022-04-12T06:51:23.767" v="8128" actId="962"/>
        <pc:sldMkLst>
          <pc:docMk/>
          <pc:sldMk cId="966977999" sldId="755"/>
        </pc:sldMkLst>
        <pc:spChg chg="mod">
          <ac:chgData name="Emma Nylk" userId="55b2440a-9e28-4c70-bd2e-709c92f993be" providerId="ADAL" clId="{E74ADC74-DD21-4F4D-84C3-8BC9EC0D1A27}" dt="2022-03-03T13:44:54.574" v="2182" actId="20577"/>
          <ac:spMkLst>
            <pc:docMk/>
            <pc:sldMk cId="966977999" sldId="755"/>
            <ac:spMk id="2" creationId="{1B504851-EE74-457E-8FA5-C61C1CCC53A4}"/>
          </ac:spMkLst>
        </pc:spChg>
        <pc:spChg chg="add mod">
          <ac:chgData name="Emma Nylk" userId="55b2440a-9e28-4c70-bd2e-709c92f993be" providerId="ADAL" clId="{E74ADC74-DD21-4F4D-84C3-8BC9EC0D1A27}" dt="2022-03-03T13:52:41.769" v="2324"/>
          <ac:spMkLst>
            <pc:docMk/>
            <pc:sldMk cId="966977999" sldId="755"/>
            <ac:spMk id="6" creationId="{CD6E8690-86D5-41A9-9ED7-D55F725358CD}"/>
          </ac:spMkLst>
        </pc:spChg>
        <pc:spChg chg="mod">
          <ac:chgData name="Emma Nylk" userId="55b2440a-9e28-4c70-bd2e-709c92f993be" providerId="ADAL" clId="{E74ADC74-DD21-4F4D-84C3-8BC9EC0D1A27}" dt="2022-04-12T06:51:01.855" v="8124" actId="962"/>
          <ac:spMkLst>
            <pc:docMk/>
            <pc:sldMk cId="966977999" sldId="755"/>
            <ac:spMk id="7" creationId="{4F89B726-7E76-4E6B-ACC4-5423AD9636C4}"/>
          </ac:spMkLst>
        </pc:spChg>
        <pc:spChg chg="mod">
          <ac:chgData name="Emma Nylk" userId="55b2440a-9e28-4c70-bd2e-709c92f993be" providerId="ADAL" clId="{E74ADC74-DD21-4F4D-84C3-8BC9EC0D1A27}" dt="2022-04-12T06:51:16.297" v="8126" actId="962"/>
          <ac:spMkLst>
            <pc:docMk/>
            <pc:sldMk cId="966977999" sldId="755"/>
            <ac:spMk id="9" creationId="{5EC83AC6-E64A-4D20-A688-19E82289EF5F}"/>
          </ac:spMkLst>
        </pc:spChg>
        <pc:spChg chg="mod">
          <ac:chgData name="Emma Nylk" userId="55b2440a-9e28-4c70-bd2e-709c92f993be" providerId="ADAL" clId="{E74ADC74-DD21-4F4D-84C3-8BC9EC0D1A27}" dt="2022-04-12T06:51:20.132" v="8127" actId="962"/>
          <ac:spMkLst>
            <pc:docMk/>
            <pc:sldMk cId="966977999" sldId="755"/>
            <ac:spMk id="10" creationId="{F5F3FC11-A01D-43BA-99D1-5D377149EF3A}"/>
          </ac:spMkLst>
        </pc:spChg>
        <pc:spChg chg="del">
          <ac:chgData name="Emma Nylk" userId="55b2440a-9e28-4c70-bd2e-709c92f993be" providerId="ADAL" clId="{E74ADC74-DD21-4F4D-84C3-8BC9EC0D1A27}" dt="2022-03-03T13:31:40.339" v="2067" actId="478"/>
          <ac:spMkLst>
            <pc:docMk/>
            <pc:sldMk cId="966977999" sldId="755"/>
            <ac:spMk id="24" creationId="{4478D375-7063-46EE-9197-C4EC04DD1AD4}"/>
          </ac:spMkLst>
        </pc:spChg>
        <pc:picChg chg="add del mod modCrop">
          <ac:chgData name="Emma Nylk" userId="55b2440a-9e28-4c70-bd2e-709c92f993be" providerId="ADAL" clId="{E74ADC74-DD21-4F4D-84C3-8BC9EC0D1A27}" dt="2022-03-03T13:51:49.564" v="2316" actId="21"/>
          <ac:picMkLst>
            <pc:docMk/>
            <pc:sldMk cId="966977999" sldId="755"/>
            <ac:picMk id="4" creationId="{14754D1F-9168-44BA-B3BB-3268AF354E6C}"/>
          </ac:picMkLst>
        </pc:picChg>
        <pc:picChg chg="mod">
          <ac:chgData name="Emma Nylk" userId="55b2440a-9e28-4c70-bd2e-709c92f993be" providerId="ADAL" clId="{E74ADC74-DD21-4F4D-84C3-8BC9EC0D1A27}" dt="2022-04-12T06:50:55.108" v="8123" actId="962"/>
          <ac:picMkLst>
            <pc:docMk/>
            <pc:sldMk cId="966977999" sldId="755"/>
            <ac:picMk id="4" creationId="{48956F36-0327-4371-A1CC-833EC66ABF37}"/>
          </ac:picMkLst>
        </pc:picChg>
        <pc:picChg chg="mod">
          <ac:chgData name="Emma Nylk" userId="55b2440a-9e28-4c70-bd2e-709c92f993be" providerId="ADAL" clId="{E74ADC74-DD21-4F4D-84C3-8BC9EC0D1A27}" dt="2022-04-12T06:51:11.942" v="8125" actId="962"/>
          <ac:picMkLst>
            <pc:docMk/>
            <pc:sldMk cId="966977999" sldId="755"/>
            <ac:picMk id="8" creationId="{4E5319C3-1B0A-4C15-9514-6D8F246ED155}"/>
          </ac:picMkLst>
        </pc:picChg>
        <pc:cxnChg chg="mod">
          <ac:chgData name="Emma Nylk" userId="55b2440a-9e28-4c70-bd2e-709c92f993be" providerId="ADAL" clId="{E74ADC74-DD21-4F4D-84C3-8BC9EC0D1A27}" dt="2022-04-12T06:51:23.767" v="8128" actId="962"/>
          <ac:cxnSpMkLst>
            <pc:docMk/>
            <pc:sldMk cId="966977999" sldId="755"/>
            <ac:cxnSpMk id="11" creationId="{9AAA0537-ED8D-4142-99C0-80B1D8C4539A}"/>
          </ac:cxnSpMkLst>
        </pc:cxnChg>
      </pc:sldChg>
      <pc:sldChg chg="addSp delSp modSp add mod">
        <pc:chgData name="Emma Nylk" userId="55b2440a-9e28-4c70-bd2e-709c92f993be" providerId="ADAL" clId="{E74ADC74-DD21-4F4D-84C3-8BC9EC0D1A27}" dt="2022-04-12T06:43:53.296" v="7708" actId="962"/>
        <pc:sldMkLst>
          <pc:docMk/>
          <pc:sldMk cId="3899083323" sldId="756"/>
        </pc:sldMkLst>
        <pc:spChg chg="mod">
          <ac:chgData name="Emma Nylk" userId="55b2440a-9e28-4c70-bd2e-709c92f993be" providerId="ADAL" clId="{E74ADC74-DD21-4F4D-84C3-8BC9EC0D1A27}" dt="2022-03-03T13:42:49.352" v="2099" actId="20577"/>
          <ac:spMkLst>
            <pc:docMk/>
            <pc:sldMk cId="3899083323" sldId="756"/>
            <ac:spMk id="2" creationId="{1B504851-EE74-457E-8FA5-C61C1CCC53A4}"/>
          </ac:spMkLst>
        </pc:spChg>
        <pc:spChg chg="add del mod">
          <ac:chgData name="Emma Nylk" userId="55b2440a-9e28-4c70-bd2e-709c92f993be" providerId="ADAL" clId="{E74ADC74-DD21-4F4D-84C3-8BC9EC0D1A27}" dt="2022-03-09T08:02:33.394" v="5072" actId="478"/>
          <ac:spMkLst>
            <pc:docMk/>
            <pc:sldMk cId="3899083323" sldId="756"/>
            <ac:spMk id="12" creationId="{1396DA38-A5E0-48E7-9DAA-CB330A78A061}"/>
          </ac:spMkLst>
        </pc:spChg>
        <pc:spChg chg="add del mod">
          <ac:chgData name="Emma Nylk" userId="55b2440a-9e28-4c70-bd2e-709c92f993be" providerId="ADAL" clId="{E74ADC74-DD21-4F4D-84C3-8BC9EC0D1A27}" dt="2022-03-09T08:02:30.503" v="5071" actId="478"/>
          <ac:spMkLst>
            <pc:docMk/>
            <pc:sldMk cId="3899083323" sldId="756"/>
            <ac:spMk id="13" creationId="{587BA03A-C5B6-46EB-BD54-0D3800CED855}"/>
          </ac:spMkLst>
        </pc:spChg>
        <pc:spChg chg="mod">
          <ac:chgData name="Emma Nylk" userId="55b2440a-9e28-4c70-bd2e-709c92f993be" providerId="ADAL" clId="{E74ADC74-DD21-4F4D-84C3-8BC9EC0D1A27}" dt="2022-03-03T13:48:29.968" v="2283" actId="113"/>
          <ac:spMkLst>
            <pc:docMk/>
            <pc:sldMk cId="3899083323" sldId="756"/>
            <ac:spMk id="24" creationId="{4478D375-7063-46EE-9197-C4EC04DD1AD4}"/>
          </ac:spMkLst>
        </pc:spChg>
        <pc:graphicFrameChg chg="del">
          <ac:chgData name="Emma Nylk" userId="55b2440a-9e28-4c70-bd2e-709c92f993be" providerId="ADAL" clId="{E74ADC74-DD21-4F4D-84C3-8BC9EC0D1A27}" dt="2022-03-03T13:42:59.940" v="2103" actId="478"/>
          <ac:graphicFrameMkLst>
            <pc:docMk/>
            <pc:sldMk cId="3899083323" sldId="756"/>
            <ac:graphicFrameMk id="7" creationId="{D7289CB4-4EF5-4A0A-9AB4-606798664D3F}"/>
          </ac:graphicFrameMkLst>
        </pc:graphicFrameChg>
        <pc:graphicFrameChg chg="add del mod">
          <ac:chgData name="Emma Nylk" userId="55b2440a-9e28-4c70-bd2e-709c92f993be" providerId="ADAL" clId="{E74ADC74-DD21-4F4D-84C3-8BC9EC0D1A27}" dt="2022-03-09T08:02:14.494" v="5064" actId="478"/>
          <ac:graphicFrameMkLst>
            <pc:docMk/>
            <pc:sldMk cId="3899083323" sldId="756"/>
            <ac:graphicFrameMk id="8" creationId="{9DA22FD4-13AD-4E00-AC7D-D9A1F327484F}"/>
          </ac:graphicFrameMkLst>
        </pc:graphicFrameChg>
        <pc:graphicFrameChg chg="add mod">
          <ac:chgData name="Emma Nylk" userId="55b2440a-9e28-4c70-bd2e-709c92f993be" providerId="ADAL" clId="{E74ADC74-DD21-4F4D-84C3-8BC9EC0D1A27}" dt="2022-04-12T06:43:53.296" v="7708" actId="962"/>
          <ac:graphicFrameMkLst>
            <pc:docMk/>
            <pc:sldMk cId="3899083323" sldId="756"/>
            <ac:graphicFrameMk id="9" creationId="{C3F02328-F9AD-4703-855A-117E790BC59C}"/>
          </ac:graphicFrameMkLst>
        </pc:graphicFrameChg>
        <pc:picChg chg="del">
          <ac:chgData name="Emma Nylk" userId="55b2440a-9e28-4c70-bd2e-709c92f993be" providerId="ADAL" clId="{E74ADC74-DD21-4F4D-84C3-8BC9EC0D1A27}" dt="2022-03-03T13:42:54.722" v="2100" actId="478"/>
          <ac:picMkLst>
            <pc:docMk/>
            <pc:sldMk cId="3899083323" sldId="756"/>
            <ac:picMk id="4" creationId="{1623DD11-9342-44F6-AD40-5A0DBF394D66}"/>
          </ac:picMkLst>
        </pc:picChg>
        <pc:picChg chg="add mod modCrop">
          <ac:chgData name="Emma Nylk" userId="55b2440a-9e28-4c70-bd2e-709c92f993be" providerId="ADAL" clId="{E74ADC74-DD21-4F4D-84C3-8BC9EC0D1A27}" dt="2022-03-03T13:49:29.170" v="2292" actId="1076"/>
          <ac:picMkLst>
            <pc:docMk/>
            <pc:sldMk cId="3899083323" sldId="756"/>
            <ac:picMk id="6" creationId="{C9F3D65A-5646-43EE-8368-7A7768AB2804}"/>
          </ac:picMkLst>
        </pc:picChg>
        <pc:picChg chg="del">
          <ac:chgData name="Emma Nylk" userId="55b2440a-9e28-4c70-bd2e-709c92f993be" providerId="ADAL" clId="{E74ADC74-DD21-4F4D-84C3-8BC9EC0D1A27}" dt="2022-03-03T13:42:57.780" v="2102" actId="478"/>
          <ac:picMkLst>
            <pc:docMk/>
            <pc:sldMk cId="3899083323" sldId="756"/>
            <ac:picMk id="10" creationId="{CCB1991F-369E-43F3-B26C-76911DC85188}"/>
          </ac:picMkLst>
        </pc:picChg>
        <pc:picChg chg="del">
          <ac:chgData name="Emma Nylk" userId="55b2440a-9e28-4c70-bd2e-709c92f993be" providerId="ADAL" clId="{E74ADC74-DD21-4F4D-84C3-8BC9EC0D1A27}" dt="2022-03-03T13:42:56.325" v="2101" actId="478"/>
          <ac:picMkLst>
            <pc:docMk/>
            <pc:sldMk cId="3899083323" sldId="756"/>
            <ac:picMk id="11" creationId="{787B79E7-94D5-49F9-A4D4-76FD7D2D8A42}"/>
          </ac:picMkLst>
        </pc:picChg>
      </pc:sldChg>
      <pc:sldChg chg="addSp delSp modSp add del mod ord">
        <pc:chgData name="Emma Nylk" userId="55b2440a-9e28-4c70-bd2e-709c92f993be" providerId="ADAL" clId="{E74ADC74-DD21-4F4D-84C3-8BC9EC0D1A27}" dt="2022-03-04T12:58:31.415" v="3468" actId="47"/>
        <pc:sldMkLst>
          <pc:docMk/>
          <pc:sldMk cId="2436232249" sldId="757"/>
        </pc:sldMkLst>
        <pc:spChg chg="mod">
          <ac:chgData name="Emma Nylk" userId="55b2440a-9e28-4c70-bd2e-709c92f993be" providerId="ADAL" clId="{E74ADC74-DD21-4F4D-84C3-8BC9EC0D1A27}" dt="2022-03-03T13:44:37.390" v="2171" actId="20577"/>
          <ac:spMkLst>
            <pc:docMk/>
            <pc:sldMk cId="2436232249" sldId="757"/>
            <ac:spMk id="2" creationId="{1B504851-EE74-457E-8FA5-C61C1CCC53A4}"/>
          </ac:spMkLst>
        </pc:spChg>
        <pc:spChg chg="del">
          <ac:chgData name="Emma Nylk" userId="55b2440a-9e28-4c70-bd2e-709c92f993be" providerId="ADAL" clId="{E74ADC74-DD21-4F4D-84C3-8BC9EC0D1A27}" dt="2022-03-03T13:43:23.166" v="2124" actId="478"/>
          <ac:spMkLst>
            <pc:docMk/>
            <pc:sldMk cId="2436232249" sldId="757"/>
            <ac:spMk id="24" creationId="{4478D375-7063-46EE-9197-C4EC04DD1AD4}"/>
          </ac:spMkLst>
        </pc:spChg>
        <pc:graphicFrameChg chg="add mod modGraphic">
          <ac:chgData name="Emma Nylk" userId="55b2440a-9e28-4c70-bd2e-709c92f993be" providerId="ADAL" clId="{E74ADC74-DD21-4F4D-84C3-8BC9EC0D1A27}" dt="2022-03-03T13:44:25.435" v="2153" actId="1076"/>
          <ac:graphicFrameMkLst>
            <pc:docMk/>
            <pc:sldMk cId="2436232249" sldId="757"/>
            <ac:graphicFrameMk id="3" creationId="{496D96DA-5F3E-4F26-B43E-6600A7A7E4C0}"/>
          </ac:graphicFrameMkLst>
        </pc:graphicFrameChg>
      </pc:sldChg>
      <pc:sldChg chg="addSp delSp modSp add mod">
        <pc:chgData name="Emma Nylk" userId="55b2440a-9e28-4c70-bd2e-709c92f993be" providerId="ADAL" clId="{E74ADC74-DD21-4F4D-84C3-8BC9EC0D1A27}" dt="2022-04-12T06:45:46.988" v="7709" actId="962"/>
        <pc:sldMkLst>
          <pc:docMk/>
          <pc:sldMk cId="183479427" sldId="758"/>
        </pc:sldMkLst>
        <pc:spChg chg="mod">
          <ac:chgData name="Emma Nylk" userId="55b2440a-9e28-4c70-bd2e-709c92f993be" providerId="ADAL" clId="{E74ADC74-DD21-4F4D-84C3-8BC9EC0D1A27}" dt="2022-03-04T12:46:26.717" v="3201" actId="20577"/>
          <ac:spMkLst>
            <pc:docMk/>
            <pc:sldMk cId="183479427" sldId="758"/>
            <ac:spMk id="2" creationId="{1B504851-EE74-457E-8FA5-C61C1CCC53A4}"/>
          </ac:spMkLst>
        </pc:spChg>
        <pc:spChg chg="del">
          <ac:chgData name="Emma Nylk" userId="55b2440a-9e28-4c70-bd2e-709c92f993be" providerId="ADAL" clId="{E74ADC74-DD21-4F4D-84C3-8BC9EC0D1A27}" dt="2022-03-03T13:50:33.273" v="2303" actId="478"/>
          <ac:spMkLst>
            <pc:docMk/>
            <pc:sldMk cId="183479427" sldId="758"/>
            <ac:spMk id="12" creationId="{1396DA38-A5E0-48E7-9DAA-CB330A78A061}"/>
          </ac:spMkLst>
        </pc:spChg>
        <pc:spChg chg="del">
          <ac:chgData name="Emma Nylk" userId="55b2440a-9e28-4c70-bd2e-709c92f993be" providerId="ADAL" clId="{E74ADC74-DD21-4F4D-84C3-8BC9EC0D1A27}" dt="2022-03-03T13:50:31.369" v="2302" actId="478"/>
          <ac:spMkLst>
            <pc:docMk/>
            <pc:sldMk cId="183479427" sldId="758"/>
            <ac:spMk id="13" creationId="{587BA03A-C5B6-46EB-BD54-0D3800CED855}"/>
          </ac:spMkLst>
        </pc:spChg>
        <pc:spChg chg="mod">
          <ac:chgData name="Emma Nylk" userId="55b2440a-9e28-4c70-bd2e-709c92f993be" providerId="ADAL" clId="{E74ADC74-DD21-4F4D-84C3-8BC9EC0D1A27}" dt="2022-03-04T13:05:01.110" v="3609" actId="20577"/>
          <ac:spMkLst>
            <pc:docMk/>
            <pc:sldMk cId="183479427" sldId="758"/>
            <ac:spMk id="24" creationId="{4478D375-7063-46EE-9197-C4EC04DD1AD4}"/>
          </ac:spMkLst>
        </pc:spChg>
        <pc:graphicFrameChg chg="del">
          <ac:chgData name="Emma Nylk" userId="55b2440a-9e28-4c70-bd2e-709c92f993be" providerId="ADAL" clId="{E74ADC74-DD21-4F4D-84C3-8BC9EC0D1A27}" dt="2022-03-03T13:50:27.017" v="2300" actId="478"/>
          <ac:graphicFrameMkLst>
            <pc:docMk/>
            <pc:sldMk cId="183479427" sldId="758"/>
            <ac:graphicFrameMk id="8" creationId="{9DA22FD4-13AD-4E00-AC7D-D9A1F327484F}"/>
          </ac:graphicFrameMkLst>
        </pc:graphicFrameChg>
        <pc:picChg chg="del">
          <ac:chgData name="Emma Nylk" userId="55b2440a-9e28-4c70-bd2e-709c92f993be" providerId="ADAL" clId="{E74ADC74-DD21-4F4D-84C3-8BC9EC0D1A27}" dt="2022-03-03T13:50:28.696" v="2301" actId="478"/>
          <ac:picMkLst>
            <pc:docMk/>
            <pc:sldMk cId="183479427" sldId="758"/>
            <ac:picMk id="6" creationId="{C9F3D65A-5646-43EE-8368-7A7768AB2804}"/>
          </ac:picMkLst>
        </pc:picChg>
        <pc:picChg chg="add mod">
          <ac:chgData name="Emma Nylk" userId="55b2440a-9e28-4c70-bd2e-709c92f993be" providerId="ADAL" clId="{E74ADC74-DD21-4F4D-84C3-8BC9EC0D1A27}" dt="2022-04-12T06:45:46.988" v="7709" actId="962"/>
          <ac:picMkLst>
            <pc:docMk/>
            <pc:sldMk cId="183479427" sldId="758"/>
            <ac:picMk id="9" creationId="{D58FBFF0-D977-420B-ABEB-BE35BB609494}"/>
          </ac:picMkLst>
        </pc:picChg>
      </pc:sldChg>
      <pc:sldChg chg="add del">
        <pc:chgData name="Emma Nylk" userId="55b2440a-9e28-4c70-bd2e-709c92f993be" providerId="ADAL" clId="{E74ADC74-DD21-4F4D-84C3-8BC9EC0D1A27}" dt="2022-03-03T13:53:37.309" v="2327" actId="2696"/>
        <pc:sldMkLst>
          <pc:docMk/>
          <pc:sldMk cId="1710224637" sldId="759"/>
        </pc:sldMkLst>
      </pc:sldChg>
      <pc:sldChg chg="add del">
        <pc:chgData name="Emma Nylk" userId="55b2440a-9e28-4c70-bd2e-709c92f993be" providerId="ADAL" clId="{E74ADC74-DD21-4F4D-84C3-8BC9EC0D1A27}" dt="2022-03-04T12:58:10.920" v="3466" actId="47"/>
        <pc:sldMkLst>
          <pc:docMk/>
          <pc:sldMk cId="880859787" sldId="760"/>
        </pc:sldMkLst>
      </pc:sldChg>
      <pc:sldChg chg="addSp modSp add mod ord">
        <pc:chgData name="Emma Nylk" userId="55b2440a-9e28-4c70-bd2e-709c92f993be" providerId="ADAL" clId="{E74ADC74-DD21-4F4D-84C3-8BC9EC0D1A27}" dt="2022-03-28T06:05:43.507" v="6036"/>
        <pc:sldMkLst>
          <pc:docMk/>
          <pc:sldMk cId="2370211256" sldId="761"/>
        </pc:sldMkLst>
        <pc:spChg chg="add mod">
          <ac:chgData name="Emma Nylk" userId="55b2440a-9e28-4c70-bd2e-709c92f993be" providerId="ADAL" clId="{E74ADC74-DD21-4F4D-84C3-8BC9EC0D1A27}" dt="2022-03-17T07:55:21.389" v="5775" actId="20577"/>
          <ac:spMkLst>
            <pc:docMk/>
            <pc:sldMk cId="2370211256" sldId="761"/>
            <ac:spMk id="3" creationId="{76BC42DC-03F4-4D27-B223-3146C92584EA}"/>
          </ac:spMkLst>
        </pc:spChg>
        <pc:graphicFrameChg chg="add mod modGraphic">
          <ac:chgData name="Emma Nylk" userId="55b2440a-9e28-4c70-bd2e-709c92f993be" providerId="ADAL" clId="{E74ADC74-DD21-4F4D-84C3-8BC9EC0D1A27}" dt="2022-03-04T13:19:00.511" v="3962" actId="1076"/>
          <ac:graphicFrameMkLst>
            <pc:docMk/>
            <pc:sldMk cId="2370211256" sldId="761"/>
            <ac:graphicFrameMk id="4" creationId="{68C274D8-C6A9-4CCD-ABA5-B888E04F5C4B}"/>
          </ac:graphicFrameMkLst>
        </pc:graphicFrameChg>
        <pc:picChg chg="add mod">
          <ac:chgData name="Emma Nylk" userId="55b2440a-9e28-4c70-bd2e-709c92f993be" providerId="ADAL" clId="{E74ADC74-DD21-4F4D-84C3-8BC9EC0D1A27}" dt="2022-03-04T13:18:52.903" v="3960" actId="1076"/>
          <ac:picMkLst>
            <pc:docMk/>
            <pc:sldMk cId="2370211256" sldId="761"/>
            <ac:picMk id="6" creationId="{297E7E74-71B1-4209-97CF-BA59CE2700E7}"/>
          </ac:picMkLst>
        </pc:picChg>
      </pc:sldChg>
      <pc:sldChg chg="addSp delSp modSp add mod">
        <pc:chgData name="Emma Nylk" userId="55b2440a-9e28-4c70-bd2e-709c92f993be" providerId="ADAL" clId="{E74ADC74-DD21-4F4D-84C3-8BC9EC0D1A27}" dt="2022-04-12T06:48:20.224" v="8015" actId="962"/>
        <pc:sldMkLst>
          <pc:docMk/>
          <pc:sldMk cId="3159596375" sldId="762"/>
        </pc:sldMkLst>
        <pc:spChg chg="mod">
          <ac:chgData name="Emma Nylk" userId="55b2440a-9e28-4c70-bd2e-709c92f993be" providerId="ADAL" clId="{E74ADC74-DD21-4F4D-84C3-8BC9EC0D1A27}" dt="2022-03-04T13:06:11.856" v="3642" actId="1076"/>
          <ac:spMkLst>
            <pc:docMk/>
            <pc:sldMk cId="3159596375" sldId="762"/>
            <ac:spMk id="2" creationId="{F20446AF-5B6D-4AC6-89AE-7B017DFEF4BD}"/>
          </ac:spMkLst>
        </pc:spChg>
        <pc:spChg chg="add del mod">
          <ac:chgData name="Emma Nylk" userId="55b2440a-9e28-4c70-bd2e-709c92f993be" providerId="ADAL" clId="{E74ADC74-DD21-4F4D-84C3-8BC9EC0D1A27}" dt="2022-03-17T13:20:42.971" v="6034" actId="478"/>
          <ac:spMkLst>
            <pc:docMk/>
            <pc:sldMk cId="3159596375" sldId="762"/>
            <ac:spMk id="3" creationId="{3581B4C2-2DE9-44AC-96F6-F3E11038E955}"/>
          </ac:spMkLst>
        </pc:spChg>
        <pc:spChg chg="mod">
          <ac:chgData name="Emma Nylk" userId="55b2440a-9e28-4c70-bd2e-709c92f993be" providerId="ADAL" clId="{E74ADC74-DD21-4F4D-84C3-8BC9EC0D1A27}" dt="2022-03-04T13:06:15.880" v="3644" actId="20577"/>
          <ac:spMkLst>
            <pc:docMk/>
            <pc:sldMk cId="3159596375" sldId="762"/>
            <ac:spMk id="5" creationId="{442D15CD-F891-4759-A727-DFBFC505BE18}"/>
          </ac:spMkLst>
        </pc:spChg>
        <pc:spChg chg="del">
          <ac:chgData name="Emma Nylk" userId="55b2440a-9e28-4c70-bd2e-709c92f993be" providerId="ADAL" clId="{E74ADC74-DD21-4F4D-84C3-8BC9EC0D1A27}" dt="2022-03-04T06:40:10.367" v="2526" actId="478"/>
          <ac:spMkLst>
            <pc:docMk/>
            <pc:sldMk cId="3159596375" sldId="762"/>
            <ac:spMk id="8" creationId="{7CDB3158-24F1-4B27-B7DD-5C1EC22163A4}"/>
          </ac:spMkLst>
        </pc:spChg>
        <pc:spChg chg="del">
          <ac:chgData name="Emma Nylk" userId="55b2440a-9e28-4c70-bd2e-709c92f993be" providerId="ADAL" clId="{E74ADC74-DD21-4F4D-84C3-8BC9EC0D1A27}" dt="2022-03-04T06:40:07.143" v="2525" actId="478"/>
          <ac:spMkLst>
            <pc:docMk/>
            <pc:sldMk cId="3159596375" sldId="762"/>
            <ac:spMk id="9" creationId="{46F343DD-CF4A-45C0-92A0-ED14C378E684}"/>
          </ac:spMkLst>
        </pc:spChg>
        <pc:graphicFrameChg chg="del">
          <ac:chgData name="Emma Nylk" userId="55b2440a-9e28-4c70-bd2e-709c92f993be" providerId="ADAL" clId="{E74ADC74-DD21-4F4D-84C3-8BC9EC0D1A27}" dt="2022-03-04T06:39:45.281" v="2460" actId="478"/>
          <ac:graphicFrameMkLst>
            <pc:docMk/>
            <pc:sldMk cId="3159596375" sldId="762"/>
            <ac:graphicFrameMk id="6" creationId="{9823BEF6-4CBB-4220-A0EB-BF8E7B08F0B5}"/>
          </ac:graphicFrameMkLst>
        </pc:graphicFrameChg>
        <pc:graphicFrameChg chg="add mod">
          <ac:chgData name="Emma Nylk" userId="55b2440a-9e28-4c70-bd2e-709c92f993be" providerId="ADAL" clId="{E74ADC74-DD21-4F4D-84C3-8BC9EC0D1A27}" dt="2022-04-12T06:48:20.224" v="8015" actId="962"/>
          <ac:graphicFrameMkLst>
            <pc:docMk/>
            <pc:sldMk cId="3159596375" sldId="762"/>
            <ac:graphicFrameMk id="6" creationId="{EE330934-1435-4F84-92B9-D6C69D4AB598}"/>
          </ac:graphicFrameMkLst>
        </pc:graphicFrameChg>
        <pc:graphicFrameChg chg="add mod">
          <ac:chgData name="Emma Nylk" userId="55b2440a-9e28-4c70-bd2e-709c92f993be" providerId="ADAL" clId="{E74ADC74-DD21-4F4D-84C3-8BC9EC0D1A27}" dt="2022-04-12T06:47:39.701" v="7863" actId="962"/>
          <ac:graphicFrameMkLst>
            <pc:docMk/>
            <pc:sldMk cId="3159596375" sldId="762"/>
            <ac:graphicFrameMk id="10" creationId="{D8A236AD-0FB9-48AA-BC2B-3E09EC0386E0}"/>
          </ac:graphicFrameMkLst>
        </pc:graphicFrameChg>
        <pc:graphicFrameChg chg="add del mod">
          <ac:chgData name="Emma Nylk" userId="55b2440a-9e28-4c70-bd2e-709c92f993be" providerId="ADAL" clId="{E74ADC74-DD21-4F4D-84C3-8BC9EC0D1A27}" dt="2022-03-09T08:12:42.569" v="5090" actId="478"/>
          <ac:graphicFrameMkLst>
            <pc:docMk/>
            <pc:sldMk cId="3159596375" sldId="762"/>
            <ac:graphicFrameMk id="11" creationId="{EE330934-1435-4F84-92B9-D6C69D4AB598}"/>
          </ac:graphicFrameMkLst>
        </pc:graphicFrameChg>
        <pc:picChg chg="del">
          <ac:chgData name="Emma Nylk" userId="55b2440a-9e28-4c70-bd2e-709c92f993be" providerId="ADAL" clId="{E74ADC74-DD21-4F4D-84C3-8BC9EC0D1A27}" dt="2022-03-04T06:40:04.084" v="2524" actId="478"/>
          <ac:picMkLst>
            <pc:docMk/>
            <pc:sldMk cId="3159596375" sldId="762"/>
            <ac:picMk id="7" creationId="{F612567C-7B01-4EB5-A71C-430EBCAD3EC3}"/>
          </ac:picMkLst>
        </pc:picChg>
      </pc:sldChg>
      <pc:sldChg chg="modSp add del mod">
        <pc:chgData name="Emma Nylk" userId="55b2440a-9e28-4c70-bd2e-709c92f993be" providerId="ADAL" clId="{E74ADC74-DD21-4F4D-84C3-8BC9EC0D1A27}" dt="2022-03-14T06:42:53.912" v="5168" actId="2696"/>
        <pc:sldMkLst>
          <pc:docMk/>
          <pc:sldMk cId="80501201" sldId="763"/>
        </pc:sldMkLst>
        <pc:spChg chg="mod">
          <ac:chgData name="Emma Nylk" userId="55b2440a-9e28-4c70-bd2e-709c92f993be" providerId="ADAL" clId="{E74ADC74-DD21-4F4D-84C3-8BC9EC0D1A27}" dt="2022-03-07T06:50:53.890" v="4456" actId="13926"/>
          <ac:spMkLst>
            <pc:docMk/>
            <pc:sldMk cId="80501201" sldId="763"/>
            <ac:spMk id="4" creationId="{AE4CF5AA-21F6-4442-B0D7-2E7124F8AFD6}"/>
          </ac:spMkLst>
        </pc:spChg>
      </pc:sldChg>
      <pc:sldChg chg="addSp delSp modSp add mod">
        <pc:chgData name="Emma Nylk" userId="55b2440a-9e28-4c70-bd2e-709c92f993be" providerId="ADAL" clId="{E74ADC74-DD21-4F4D-84C3-8BC9EC0D1A27}" dt="2022-03-17T07:11:29.835" v="5269" actId="14826"/>
        <pc:sldMkLst>
          <pc:docMk/>
          <pc:sldMk cId="2966934590" sldId="764"/>
        </pc:sldMkLst>
        <pc:spChg chg="mod">
          <ac:chgData name="Emma Nylk" userId="55b2440a-9e28-4c70-bd2e-709c92f993be" providerId="ADAL" clId="{E74ADC74-DD21-4F4D-84C3-8BC9EC0D1A27}" dt="2022-03-04T07:24:44.581" v="2917" actId="20577"/>
          <ac:spMkLst>
            <pc:docMk/>
            <pc:sldMk cId="2966934590" sldId="764"/>
            <ac:spMk id="2" creationId="{1B504851-EE74-457E-8FA5-C61C1CCC53A4}"/>
          </ac:spMkLst>
        </pc:spChg>
        <pc:spChg chg="mod">
          <ac:chgData name="Emma Nylk" userId="55b2440a-9e28-4c70-bd2e-709c92f993be" providerId="ADAL" clId="{E74ADC74-DD21-4F4D-84C3-8BC9EC0D1A27}" dt="2022-03-04T13:08:34.822" v="3695" actId="20577"/>
          <ac:spMkLst>
            <pc:docMk/>
            <pc:sldMk cId="2966934590" sldId="764"/>
            <ac:spMk id="9" creationId="{F87AD5A3-EBE4-44A6-B0A0-7F3186D596E4}"/>
          </ac:spMkLst>
        </pc:spChg>
        <pc:graphicFrameChg chg="add del mod">
          <ac:chgData name="Emma Nylk" userId="55b2440a-9e28-4c70-bd2e-709c92f993be" providerId="ADAL" clId="{E74ADC74-DD21-4F4D-84C3-8BC9EC0D1A27}" dt="2022-03-04T12:42:41.928" v="3078" actId="478"/>
          <ac:graphicFrameMkLst>
            <pc:docMk/>
            <pc:sldMk cId="2966934590" sldId="764"/>
            <ac:graphicFrameMk id="6" creationId="{4C3BA038-8FC9-4F58-8039-DFFE91064A2D}"/>
          </ac:graphicFrameMkLst>
        </pc:graphicFrameChg>
        <pc:graphicFrameChg chg="del">
          <ac:chgData name="Emma Nylk" userId="55b2440a-9e28-4c70-bd2e-709c92f993be" providerId="ADAL" clId="{E74ADC74-DD21-4F4D-84C3-8BC9EC0D1A27}" dt="2022-03-04T07:24:47.131" v="2918" actId="478"/>
          <ac:graphicFrameMkLst>
            <pc:docMk/>
            <pc:sldMk cId="2966934590" sldId="764"/>
            <ac:graphicFrameMk id="7" creationId="{3C9DDCDB-7277-4D13-9F49-959670E65F38}"/>
          </ac:graphicFrameMkLst>
        </pc:graphicFrameChg>
        <pc:picChg chg="add del mod">
          <ac:chgData name="Emma Nylk" userId="55b2440a-9e28-4c70-bd2e-709c92f993be" providerId="ADAL" clId="{E74ADC74-DD21-4F4D-84C3-8BC9EC0D1A27}" dt="2022-03-17T07:10:58.467" v="5264" actId="478"/>
          <ac:picMkLst>
            <pc:docMk/>
            <pc:sldMk cId="2966934590" sldId="764"/>
            <ac:picMk id="3" creationId="{03D53470-A151-4197-98BC-5AE5DD3CB772}"/>
          </ac:picMkLst>
        </pc:picChg>
        <pc:picChg chg="add mod">
          <ac:chgData name="Emma Nylk" userId="55b2440a-9e28-4c70-bd2e-709c92f993be" providerId="ADAL" clId="{E74ADC74-DD21-4F4D-84C3-8BC9EC0D1A27}" dt="2022-03-17T07:11:29.835" v="5269" actId="14826"/>
          <ac:picMkLst>
            <pc:docMk/>
            <pc:sldMk cId="2966934590" sldId="764"/>
            <ac:picMk id="4" creationId="{0C0FFCEC-D82C-44C1-ABDB-C3468C285DD5}"/>
          </ac:picMkLst>
        </pc:picChg>
        <pc:picChg chg="del">
          <ac:chgData name="Emma Nylk" userId="55b2440a-9e28-4c70-bd2e-709c92f993be" providerId="ADAL" clId="{E74ADC74-DD21-4F4D-84C3-8BC9EC0D1A27}" dt="2022-03-04T07:24:48.674" v="2919" actId="478"/>
          <ac:picMkLst>
            <pc:docMk/>
            <pc:sldMk cId="2966934590" sldId="764"/>
            <ac:picMk id="5" creationId="{F381F892-66A3-479E-B82A-19A4D9760C67}"/>
          </ac:picMkLst>
        </pc:picChg>
        <pc:picChg chg="add mod">
          <ac:chgData name="Emma Nylk" userId="55b2440a-9e28-4c70-bd2e-709c92f993be" providerId="ADAL" clId="{E74ADC74-DD21-4F4D-84C3-8BC9EC0D1A27}" dt="2022-03-17T07:11:04.311" v="5267" actId="27614"/>
          <ac:picMkLst>
            <pc:docMk/>
            <pc:sldMk cId="2966934590" sldId="764"/>
            <ac:picMk id="6" creationId="{15105F71-83FB-47D0-80C9-E4A19042D82E}"/>
          </ac:picMkLst>
        </pc:picChg>
      </pc:sldChg>
      <pc:sldChg chg="addSp modSp add del mod">
        <pc:chgData name="Emma Nylk" userId="55b2440a-9e28-4c70-bd2e-709c92f993be" providerId="ADAL" clId="{E74ADC74-DD21-4F4D-84C3-8BC9EC0D1A27}" dt="2022-03-04T12:47:35.688" v="3214" actId="2696"/>
        <pc:sldMkLst>
          <pc:docMk/>
          <pc:sldMk cId="3263360025" sldId="765"/>
        </pc:sldMkLst>
        <pc:picChg chg="add mod modCrop">
          <ac:chgData name="Emma Nylk" userId="55b2440a-9e28-4c70-bd2e-709c92f993be" providerId="ADAL" clId="{E74ADC74-DD21-4F4D-84C3-8BC9EC0D1A27}" dt="2022-03-04T07:26:13.572" v="2939" actId="1076"/>
          <ac:picMkLst>
            <pc:docMk/>
            <pc:sldMk cId="3263360025" sldId="765"/>
            <ac:picMk id="4" creationId="{DADCEFCE-E962-47ED-897B-6F776B3BD22A}"/>
          </ac:picMkLst>
        </pc:picChg>
      </pc:sldChg>
      <pc:sldChg chg="addSp delSp modSp add mod">
        <pc:chgData name="Emma Nylk" userId="55b2440a-9e28-4c70-bd2e-709c92f993be" providerId="ADAL" clId="{E74ADC74-DD21-4F4D-84C3-8BC9EC0D1A27}" dt="2022-03-28T06:31:08.707" v="6536" actId="1035"/>
        <pc:sldMkLst>
          <pc:docMk/>
          <pc:sldMk cId="3471062253" sldId="766"/>
        </pc:sldMkLst>
        <pc:spChg chg="mod">
          <ac:chgData name="Emma Nylk" userId="55b2440a-9e28-4c70-bd2e-709c92f993be" providerId="ADAL" clId="{E74ADC74-DD21-4F4D-84C3-8BC9EC0D1A27}" dt="2022-03-14T06:43:15.952" v="5170" actId="1076"/>
          <ac:spMkLst>
            <pc:docMk/>
            <pc:sldMk cId="3471062253" sldId="766"/>
            <ac:spMk id="5" creationId="{442D15CD-F891-4759-A727-DFBFC505BE18}"/>
          </ac:spMkLst>
        </pc:spChg>
        <pc:spChg chg="add del mod">
          <ac:chgData name="Emma Nylk" userId="55b2440a-9e28-4c70-bd2e-709c92f993be" providerId="ADAL" clId="{E74ADC74-DD21-4F4D-84C3-8BC9EC0D1A27}" dt="2022-03-17T12:42:39.143" v="6004" actId="478"/>
          <ac:spMkLst>
            <pc:docMk/>
            <pc:sldMk cId="3471062253" sldId="766"/>
            <ac:spMk id="10" creationId="{42FCCE27-5CD1-439B-B374-255C64A727CB}"/>
          </ac:spMkLst>
        </pc:spChg>
        <pc:graphicFrameChg chg="add del mod">
          <ac:chgData name="Emma Nylk" userId="55b2440a-9e28-4c70-bd2e-709c92f993be" providerId="ADAL" clId="{E74ADC74-DD21-4F4D-84C3-8BC9EC0D1A27}" dt="2022-03-17T07:20:47.604" v="5273" actId="478"/>
          <ac:graphicFrameMkLst>
            <pc:docMk/>
            <pc:sldMk cId="3471062253" sldId="766"/>
            <ac:graphicFrameMk id="6" creationId="{89BB58EC-6349-4716-84D2-5759CB398A42}"/>
          </ac:graphicFrameMkLst>
        </pc:graphicFrameChg>
        <pc:graphicFrameChg chg="add del mod">
          <ac:chgData name="Emma Nylk" userId="55b2440a-9e28-4c70-bd2e-709c92f993be" providerId="ADAL" clId="{E74ADC74-DD21-4F4D-84C3-8BC9EC0D1A27}" dt="2022-03-17T07:30:03.505" v="5275" actId="478"/>
          <ac:graphicFrameMkLst>
            <pc:docMk/>
            <pc:sldMk cId="3471062253" sldId="766"/>
            <ac:graphicFrameMk id="7" creationId="{4FC8A3FC-D9BA-44A5-8B2E-E629CEEC6558}"/>
          </ac:graphicFrameMkLst>
        </pc:graphicFrameChg>
        <pc:graphicFrameChg chg="del">
          <ac:chgData name="Emma Nylk" userId="55b2440a-9e28-4c70-bd2e-709c92f993be" providerId="ADAL" clId="{E74ADC74-DD21-4F4D-84C3-8BC9EC0D1A27}" dt="2022-03-04T07:32:04.848" v="2950" actId="478"/>
          <ac:graphicFrameMkLst>
            <pc:docMk/>
            <pc:sldMk cId="3471062253" sldId="766"/>
            <ac:graphicFrameMk id="10" creationId="{D8A236AD-0FB9-48AA-BC2B-3E09EC0386E0}"/>
          </ac:graphicFrameMkLst>
        </pc:graphicFrameChg>
        <pc:graphicFrameChg chg="del">
          <ac:chgData name="Emma Nylk" userId="55b2440a-9e28-4c70-bd2e-709c92f993be" providerId="ADAL" clId="{E74ADC74-DD21-4F4D-84C3-8BC9EC0D1A27}" dt="2022-03-04T07:32:06.820" v="2951" actId="478"/>
          <ac:graphicFrameMkLst>
            <pc:docMk/>
            <pc:sldMk cId="3471062253" sldId="766"/>
            <ac:graphicFrameMk id="11" creationId="{EE330934-1435-4F84-92B9-D6C69D4AB598}"/>
          </ac:graphicFrameMkLst>
        </pc:graphicFrameChg>
        <pc:picChg chg="add mod">
          <ac:chgData name="Emma Nylk" userId="55b2440a-9e28-4c70-bd2e-709c92f993be" providerId="ADAL" clId="{E74ADC74-DD21-4F4D-84C3-8BC9EC0D1A27}" dt="2022-03-28T06:31:08.707" v="6536" actId="1035"/>
          <ac:picMkLst>
            <pc:docMk/>
            <pc:sldMk cId="3471062253" sldId="766"/>
            <ac:picMk id="4" creationId="{B1D0DD55-1FB5-412F-8FDC-0F3B6FD67A2B}"/>
          </ac:picMkLst>
        </pc:picChg>
        <pc:picChg chg="add del mod">
          <ac:chgData name="Emma Nylk" userId="55b2440a-9e28-4c70-bd2e-709c92f993be" providerId="ADAL" clId="{E74ADC74-DD21-4F4D-84C3-8BC9EC0D1A27}" dt="2022-03-17T12:42:20.914" v="6002" actId="478"/>
          <ac:picMkLst>
            <pc:docMk/>
            <pc:sldMk cId="3471062253" sldId="766"/>
            <ac:picMk id="4" creationId="{B4793E58-5889-429B-BDCA-CA2EC09BA4D6}"/>
          </ac:picMkLst>
        </pc:picChg>
        <pc:picChg chg="add del mod">
          <ac:chgData name="Emma Nylk" userId="55b2440a-9e28-4c70-bd2e-709c92f993be" providerId="ADAL" clId="{E74ADC74-DD21-4F4D-84C3-8BC9EC0D1A27}" dt="2022-03-28T06:30:59.050" v="6529" actId="478"/>
          <ac:picMkLst>
            <pc:docMk/>
            <pc:sldMk cId="3471062253" sldId="766"/>
            <ac:picMk id="6" creationId="{AAA4B15B-2203-49F5-B6D7-7F356BA09632}"/>
          </ac:picMkLst>
        </pc:picChg>
        <pc:picChg chg="add del mod">
          <ac:chgData name="Emma Nylk" userId="55b2440a-9e28-4c70-bd2e-709c92f993be" providerId="ADAL" clId="{E74ADC74-DD21-4F4D-84C3-8BC9EC0D1A27}" dt="2022-03-17T08:12:43.552" v="5962" actId="478"/>
          <ac:picMkLst>
            <pc:docMk/>
            <pc:sldMk cId="3471062253" sldId="766"/>
            <ac:picMk id="9" creationId="{BCEFAACA-CA88-4B36-83FF-C068E34EEA35}"/>
          </ac:picMkLst>
        </pc:picChg>
        <pc:picChg chg="add mod">
          <ac:chgData name="Emma Nylk" userId="55b2440a-9e28-4c70-bd2e-709c92f993be" providerId="ADAL" clId="{E74ADC74-DD21-4F4D-84C3-8BC9EC0D1A27}" dt="2022-03-17T08:12:51.524" v="5963" actId="1076"/>
          <ac:picMkLst>
            <pc:docMk/>
            <pc:sldMk cId="3471062253" sldId="766"/>
            <ac:picMk id="12" creationId="{22ECA3EF-3C24-4840-BF80-F2FD4EB51A22}"/>
          </ac:picMkLst>
        </pc:picChg>
      </pc:sldChg>
      <pc:sldChg chg="modSp add del mod">
        <pc:chgData name="Emma Nylk" userId="55b2440a-9e28-4c70-bd2e-709c92f993be" providerId="ADAL" clId="{E74ADC74-DD21-4F4D-84C3-8BC9EC0D1A27}" dt="2022-03-04T13:24:32.993" v="4154" actId="2696"/>
        <pc:sldMkLst>
          <pc:docMk/>
          <pc:sldMk cId="2870429879" sldId="767"/>
        </pc:sldMkLst>
        <pc:spChg chg="mod">
          <ac:chgData name="Emma Nylk" userId="55b2440a-9e28-4c70-bd2e-709c92f993be" providerId="ADAL" clId="{E74ADC74-DD21-4F4D-84C3-8BC9EC0D1A27}" dt="2022-03-04T12:48:01.523" v="3220" actId="20577"/>
          <ac:spMkLst>
            <pc:docMk/>
            <pc:sldMk cId="2870429879" sldId="767"/>
            <ac:spMk id="3" creationId="{76BC42DC-03F4-4D27-B223-3146C92584EA}"/>
          </ac:spMkLst>
        </pc:spChg>
      </pc:sldChg>
      <pc:sldChg chg="add del">
        <pc:chgData name="Emma Nylk" userId="55b2440a-9e28-4c70-bd2e-709c92f993be" providerId="ADAL" clId="{E74ADC74-DD21-4F4D-84C3-8BC9EC0D1A27}" dt="2022-03-17T07:48:09.544" v="5604" actId="2696"/>
        <pc:sldMkLst>
          <pc:docMk/>
          <pc:sldMk cId="3513753418" sldId="767"/>
        </pc:sldMkLst>
      </pc:sldChg>
      <pc:sldChg chg="modSp add mod">
        <pc:chgData name="Emma Nylk" userId="55b2440a-9e28-4c70-bd2e-709c92f993be" providerId="ADAL" clId="{E74ADC74-DD21-4F4D-84C3-8BC9EC0D1A27}" dt="2022-04-12T06:19:24.604" v="6561" actId="20577"/>
        <pc:sldMkLst>
          <pc:docMk/>
          <pc:sldMk cId="2691381011" sldId="768"/>
        </pc:sldMkLst>
        <pc:spChg chg="mod">
          <ac:chgData name="Emma Nylk" userId="55b2440a-9e28-4c70-bd2e-709c92f993be" providerId="ADAL" clId="{E74ADC74-DD21-4F4D-84C3-8BC9EC0D1A27}" dt="2022-04-12T06:19:24.604" v="6561" actId="20577"/>
          <ac:spMkLst>
            <pc:docMk/>
            <pc:sldMk cId="2691381011" sldId="768"/>
            <ac:spMk id="3" creationId="{DE45694B-21FC-45EF-8E25-F23193A47845}"/>
          </ac:spMkLst>
        </pc:spChg>
      </pc:sldChg>
      <pc:sldChg chg="modSp add mod">
        <pc:chgData name="Emma Nylk" userId="55b2440a-9e28-4c70-bd2e-709c92f993be" providerId="ADAL" clId="{E74ADC74-DD21-4F4D-84C3-8BC9EC0D1A27}" dt="2022-04-12T06:20:30.541" v="6568" actId="20577"/>
        <pc:sldMkLst>
          <pc:docMk/>
          <pc:sldMk cId="1547453118" sldId="769"/>
        </pc:sldMkLst>
        <pc:spChg chg="mod">
          <ac:chgData name="Emma Nylk" userId="55b2440a-9e28-4c70-bd2e-709c92f993be" providerId="ADAL" clId="{E74ADC74-DD21-4F4D-84C3-8BC9EC0D1A27}" dt="2022-04-12T06:20:30.541" v="6568" actId="20577"/>
          <ac:spMkLst>
            <pc:docMk/>
            <pc:sldMk cId="1547453118" sldId="769"/>
            <ac:spMk id="3" creationId="{DE45694B-21FC-45EF-8E25-F23193A47845}"/>
          </ac:spMkLst>
        </pc:spChg>
      </pc:sldChg>
      <pc:sldChg chg="modSp add mod">
        <pc:chgData name="Emma Nylk" userId="55b2440a-9e28-4c70-bd2e-709c92f993be" providerId="ADAL" clId="{E74ADC74-DD21-4F4D-84C3-8BC9EC0D1A27}" dt="2022-04-12T06:21:48.476" v="6575" actId="20577"/>
        <pc:sldMkLst>
          <pc:docMk/>
          <pc:sldMk cId="3834786501" sldId="770"/>
        </pc:sldMkLst>
        <pc:spChg chg="mod">
          <ac:chgData name="Emma Nylk" userId="55b2440a-9e28-4c70-bd2e-709c92f993be" providerId="ADAL" clId="{E74ADC74-DD21-4F4D-84C3-8BC9EC0D1A27}" dt="2022-04-12T06:21:48.476" v="6575" actId="20577"/>
          <ac:spMkLst>
            <pc:docMk/>
            <pc:sldMk cId="3834786501" sldId="770"/>
            <ac:spMk id="3" creationId="{DE45694B-21FC-45EF-8E25-F23193A47845}"/>
          </ac:spMkLst>
        </pc:spChg>
      </pc:sldChg>
      <pc:sldChg chg="add del">
        <pc:chgData name="Emma Nylk" userId="55b2440a-9e28-4c70-bd2e-709c92f993be" providerId="ADAL" clId="{E74ADC74-DD21-4F4D-84C3-8BC9EC0D1A27}" dt="2022-03-17T07:45:36.274" v="5567" actId="2696"/>
        <pc:sldMkLst>
          <pc:docMk/>
          <pc:sldMk cId="3420587622" sldId="771"/>
        </pc:sldMkLst>
      </pc:sldChg>
      <pc:sldChg chg="addSp delSp modSp add mod ord">
        <pc:chgData name="Emma Nylk" userId="55b2440a-9e28-4c70-bd2e-709c92f993be" providerId="ADAL" clId="{E74ADC74-DD21-4F4D-84C3-8BC9EC0D1A27}" dt="2022-04-12T06:43:26.838" v="7606" actId="962"/>
        <pc:sldMkLst>
          <pc:docMk/>
          <pc:sldMk cId="1337136189" sldId="772"/>
        </pc:sldMkLst>
        <pc:spChg chg="mod">
          <ac:chgData name="Emma Nylk" userId="55b2440a-9e28-4c70-bd2e-709c92f993be" providerId="ADAL" clId="{E74ADC74-DD21-4F4D-84C3-8BC9EC0D1A27}" dt="2022-03-09T07:25:50.845" v="5063" actId="20577"/>
          <ac:spMkLst>
            <pc:docMk/>
            <pc:sldMk cId="1337136189" sldId="772"/>
            <ac:spMk id="3" creationId="{76BC42DC-03F4-4D27-B223-3146C92584EA}"/>
          </ac:spMkLst>
        </pc:spChg>
        <pc:graphicFrameChg chg="mod">
          <ac:chgData name="Emma Nylk" userId="55b2440a-9e28-4c70-bd2e-709c92f993be" providerId="ADAL" clId="{E74ADC74-DD21-4F4D-84C3-8BC9EC0D1A27}" dt="2022-03-04T13:22:13.813" v="4139" actId="1076"/>
          <ac:graphicFrameMkLst>
            <pc:docMk/>
            <pc:sldMk cId="1337136189" sldId="772"/>
            <ac:graphicFrameMk id="4" creationId="{68C274D8-C6A9-4CCD-ABA5-B888E04F5C4B}"/>
          </ac:graphicFrameMkLst>
        </pc:graphicFrameChg>
        <pc:graphicFrameChg chg="add del mod">
          <ac:chgData name="Emma Nylk" userId="55b2440a-9e28-4c70-bd2e-709c92f993be" providerId="ADAL" clId="{E74ADC74-DD21-4F4D-84C3-8BC9EC0D1A27}" dt="2022-03-15T14:01:58.112" v="5247" actId="478"/>
          <ac:graphicFrameMkLst>
            <pc:docMk/>
            <pc:sldMk cId="1337136189" sldId="772"/>
            <ac:graphicFrameMk id="7" creationId="{79587040-2B06-49E3-BF86-3B1AB5A460E3}"/>
          </ac:graphicFrameMkLst>
        </pc:graphicFrameChg>
        <pc:picChg chg="del">
          <ac:chgData name="Emma Nylk" userId="55b2440a-9e28-4c70-bd2e-709c92f993be" providerId="ADAL" clId="{E74ADC74-DD21-4F4D-84C3-8BC9EC0D1A27}" dt="2022-03-04T13:19:53.091" v="3969" actId="478"/>
          <ac:picMkLst>
            <pc:docMk/>
            <pc:sldMk cId="1337136189" sldId="772"/>
            <ac:picMk id="6" creationId="{297E7E74-71B1-4209-97CF-BA59CE2700E7}"/>
          </ac:picMkLst>
        </pc:picChg>
        <pc:picChg chg="add del mod">
          <ac:chgData name="Emma Nylk" userId="55b2440a-9e28-4c70-bd2e-709c92f993be" providerId="ADAL" clId="{E74ADC74-DD21-4F4D-84C3-8BC9EC0D1A27}" dt="2022-03-15T14:01:53.652" v="5246" actId="478"/>
          <ac:picMkLst>
            <pc:docMk/>
            <pc:sldMk cId="1337136189" sldId="772"/>
            <ac:picMk id="6" creationId="{94C3032E-32F3-475B-B567-E302F397F250}"/>
          </ac:picMkLst>
        </pc:picChg>
        <pc:picChg chg="add mod">
          <ac:chgData name="Emma Nylk" userId="55b2440a-9e28-4c70-bd2e-709c92f993be" providerId="ADAL" clId="{E74ADC74-DD21-4F4D-84C3-8BC9EC0D1A27}" dt="2022-04-12T06:43:26.838" v="7606" actId="962"/>
          <ac:picMkLst>
            <pc:docMk/>
            <pc:sldMk cId="1337136189" sldId="772"/>
            <ac:picMk id="8" creationId="{00844CBB-451B-41D2-AF13-DEF57F3D55D9}"/>
          </ac:picMkLst>
        </pc:picChg>
      </pc:sldChg>
      <pc:sldChg chg="addSp delSp modSp add mod">
        <pc:chgData name="Emma Nylk" userId="55b2440a-9e28-4c70-bd2e-709c92f993be" providerId="ADAL" clId="{E74ADC74-DD21-4F4D-84C3-8BC9EC0D1A27}" dt="2022-03-09T06:54:21.070" v="4842" actId="14826"/>
        <pc:sldMkLst>
          <pc:docMk/>
          <pc:sldMk cId="2244906098" sldId="773"/>
        </pc:sldMkLst>
        <pc:spChg chg="mod">
          <ac:chgData name="Emma Nylk" userId="55b2440a-9e28-4c70-bd2e-709c92f993be" providerId="ADAL" clId="{E74ADC74-DD21-4F4D-84C3-8BC9EC0D1A27}" dt="2022-03-09T06:53:43.907" v="4840" actId="20577"/>
          <ac:spMkLst>
            <pc:docMk/>
            <pc:sldMk cId="2244906098" sldId="773"/>
            <ac:spMk id="2" creationId="{1B504851-EE74-457E-8FA5-C61C1CCC53A4}"/>
          </ac:spMkLst>
        </pc:spChg>
        <pc:spChg chg="mod">
          <ac:chgData name="Emma Nylk" userId="55b2440a-9e28-4c70-bd2e-709c92f993be" providerId="ADAL" clId="{E74ADC74-DD21-4F4D-84C3-8BC9EC0D1A27}" dt="2022-03-09T06:53:53.134" v="4841" actId="113"/>
          <ac:spMkLst>
            <pc:docMk/>
            <pc:sldMk cId="2244906098" sldId="773"/>
            <ac:spMk id="8" creationId="{386EB42A-4CD0-427C-BF64-B7828F596A7B}"/>
          </ac:spMkLst>
        </pc:spChg>
        <pc:spChg chg="del">
          <ac:chgData name="Emma Nylk" userId="55b2440a-9e28-4c70-bd2e-709c92f993be" providerId="ADAL" clId="{E74ADC74-DD21-4F4D-84C3-8BC9EC0D1A27}" dt="2022-03-09T06:50:02.627" v="4632" actId="478"/>
          <ac:spMkLst>
            <pc:docMk/>
            <pc:sldMk cId="2244906098" sldId="773"/>
            <ac:spMk id="10" creationId="{571676F8-2E03-4A91-8E70-C24EE4F6D1F9}"/>
          </ac:spMkLst>
        </pc:spChg>
        <pc:spChg chg="del">
          <ac:chgData name="Emma Nylk" userId="55b2440a-9e28-4c70-bd2e-709c92f993be" providerId="ADAL" clId="{E74ADC74-DD21-4F4D-84C3-8BC9EC0D1A27}" dt="2022-03-09T06:50:05.119" v="4633" actId="478"/>
          <ac:spMkLst>
            <pc:docMk/>
            <pc:sldMk cId="2244906098" sldId="773"/>
            <ac:spMk id="12" creationId="{FACE671A-13C5-47A6-AA08-4FAA1F4500DB}"/>
          </ac:spMkLst>
        </pc:spChg>
        <pc:graphicFrameChg chg="del">
          <ac:chgData name="Emma Nylk" userId="55b2440a-9e28-4c70-bd2e-709c92f993be" providerId="ADAL" clId="{E74ADC74-DD21-4F4D-84C3-8BC9EC0D1A27}" dt="2022-03-09T06:49:42.376" v="4626" actId="478"/>
          <ac:graphicFrameMkLst>
            <pc:docMk/>
            <pc:sldMk cId="2244906098" sldId="773"/>
            <ac:graphicFrameMk id="14" creationId="{DCA76EA9-C29E-4DA2-AE39-B970ACE1166F}"/>
          </ac:graphicFrameMkLst>
        </pc:graphicFrameChg>
        <pc:picChg chg="add del mod">
          <ac:chgData name="Emma Nylk" userId="55b2440a-9e28-4c70-bd2e-709c92f993be" providerId="ADAL" clId="{E74ADC74-DD21-4F4D-84C3-8BC9EC0D1A27}" dt="2022-03-09T06:53:06.279" v="4815" actId="478"/>
          <ac:picMkLst>
            <pc:docMk/>
            <pc:sldMk cId="2244906098" sldId="773"/>
            <ac:picMk id="4" creationId="{CB90ADCD-A6C9-4F1D-AE51-E7F713E7A9AE}"/>
          </ac:picMkLst>
        </pc:picChg>
        <pc:picChg chg="add mod">
          <ac:chgData name="Emma Nylk" userId="55b2440a-9e28-4c70-bd2e-709c92f993be" providerId="ADAL" clId="{E74ADC74-DD21-4F4D-84C3-8BC9EC0D1A27}" dt="2022-03-09T06:54:21.070" v="4842" actId="14826"/>
          <ac:picMkLst>
            <pc:docMk/>
            <pc:sldMk cId="2244906098" sldId="773"/>
            <ac:picMk id="6" creationId="{07555FE9-9C3B-4705-AD89-F0330E734A26}"/>
          </ac:picMkLst>
        </pc:picChg>
        <pc:picChg chg="del">
          <ac:chgData name="Emma Nylk" userId="55b2440a-9e28-4c70-bd2e-709c92f993be" providerId="ADAL" clId="{E74ADC74-DD21-4F4D-84C3-8BC9EC0D1A27}" dt="2022-03-09T06:49:58.280" v="4631" actId="478"/>
          <ac:picMkLst>
            <pc:docMk/>
            <pc:sldMk cId="2244906098" sldId="773"/>
            <ac:picMk id="9" creationId="{B5B688FC-F70E-4074-A2D1-E66EA9B1A388}"/>
          </ac:picMkLst>
        </pc:picChg>
        <pc:picChg chg="del">
          <ac:chgData name="Emma Nylk" userId="55b2440a-9e28-4c70-bd2e-709c92f993be" providerId="ADAL" clId="{E74ADC74-DD21-4F4D-84C3-8BC9EC0D1A27}" dt="2022-03-09T06:49:58.280" v="4631" actId="478"/>
          <ac:picMkLst>
            <pc:docMk/>
            <pc:sldMk cId="2244906098" sldId="773"/>
            <ac:picMk id="11" creationId="{4B7CC3B8-EB8B-4E36-98CD-FAD767B1A0C7}"/>
          </ac:picMkLst>
        </pc:picChg>
        <pc:picChg chg="del">
          <ac:chgData name="Emma Nylk" userId="55b2440a-9e28-4c70-bd2e-709c92f993be" providerId="ADAL" clId="{E74ADC74-DD21-4F4D-84C3-8BC9EC0D1A27}" dt="2022-03-09T06:49:58.280" v="4631" actId="478"/>
          <ac:picMkLst>
            <pc:docMk/>
            <pc:sldMk cId="2244906098" sldId="773"/>
            <ac:picMk id="13" creationId="{CF26C939-E0AF-4376-8EC9-9B7CFE0810A4}"/>
          </ac:picMkLst>
        </pc:picChg>
      </pc:sldChg>
      <pc:sldChg chg="delSp modSp add del mod">
        <pc:chgData name="Emma Nylk" userId="55b2440a-9e28-4c70-bd2e-709c92f993be" providerId="ADAL" clId="{E74ADC74-DD21-4F4D-84C3-8BC9EC0D1A27}" dt="2022-03-17T07:33:48.592" v="5327" actId="47"/>
        <pc:sldMkLst>
          <pc:docMk/>
          <pc:sldMk cId="2105114584" sldId="774"/>
        </pc:sldMkLst>
        <pc:spChg chg="mod">
          <ac:chgData name="Emma Nylk" userId="55b2440a-9e28-4c70-bd2e-709c92f993be" providerId="ADAL" clId="{E74ADC74-DD21-4F4D-84C3-8BC9EC0D1A27}" dt="2022-03-09T07:22:56.218" v="4969" actId="20577"/>
          <ac:spMkLst>
            <pc:docMk/>
            <pc:sldMk cId="2105114584" sldId="774"/>
            <ac:spMk id="2" creationId="{1B504851-EE74-457E-8FA5-C61C1CCC53A4}"/>
          </ac:spMkLst>
        </pc:spChg>
        <pc:spChg chg="mod">
          <ac:chgData name="Emma Nylk" userId="55b2440a-9e28-4c70-bd2e-709c92f993be" providerId="ADAL" clId="{E74ADC74-DD21-4F4D-84C3-8BC9EC0D1A27}" dt="2022-03-09T07:23:09.560" v="4981" actId="20577"/>
          <ac:spMkLst>
            <pc:docMk/>
            <pc:sldMk cId="2105114584" sldId="774"/>
            <ac:spMk id="9" creationId="{F87AD5A3-EBE4-44A6-B0A0-7F3186D596E4}"/>
          </ac:spMkLst>
        </pc:spChg>
        <pc:graphicFrameChg chg="del">
          <ac:chgData name="Emma Nylk" userId="55b2440a-9e28-4c70-bd2e-709c92f993be" providerId="ADAL" clId="{E74ADC74-DD21-4F4D-84C3-8BC9EC0D1A27}" dt="2022-03-09T07:22:59.187" v="4970" actId="478"/>
          <ac:graphicFrameMkLst>
            <pc:docMk/>
            <pc:sldMk cId="2105114584" sldId="774"/>
            <ac:graphicFrameMk id="7" creationId="{3C9DDCDB-7277-4D13-9F49-959670E65F38}"/>
          </ac:graphicFrameMkLst>
        </pc:graphicFrameChg>
        <pc:picChg chg="del">
          <ac:chgData name="Emma Nylk" userId="55b2440a-9e28-4c70-bd2e-709c92f993be" providerId="ADAL" clId="{E74ADC74-DD21-4F4D-84C3-8BC9EC0D1A27}" dt="2022-03-09T07:23:00.765" v="4971" actId="478"/>
          <ac:picMkLst>
            <pc:docMk/>
            <pc:sldMk cId="2105114584" sldId="774"/>
            <ac:picMk id="5" creationId="{F381F892-66A3-479E-B82A-19A4D9760C67}"/>
          </ac:picMkLst>
        </pc:picChg>
      </pc:sldChg>
      <pc:sldChg chg="modSp add mod">
        <pc:chgData name="Emma Nylk" userId="55b2440a-9e28-4c70-bd2e-709c92f993be" providerId="ADAL" clId="{E74ADC74-DD21-4F4D-84C3-8BC9EC0D1A27}" dt="2022-04-12T06:42:33.640" v="7502" actId="962"/>
        <pc:sldMkLst>
          <pc:docMk/>
          <pc:sldMk cId="2434922983" sldId="774"/>
        </pc:sldMkLst>
        <pc:spChg chg="mod">
          <ac:chgData name="Emma Nylk" userId="55b2440a-9e28-4c70-bd2e-709c92f993be" providerId="ADAL" clId="{E74ADC74-DD21-4F4D-84C3-8BC9EC0D1A27}" dt="2022-03-17T07:38:50.619" v="5466" actId="20577"/>
          <ac:spMkLst>
            <pc:docMk/>
            <pc:sldMk cId="2434922983" sldId="774"/>
            <ac:spMk id="2" creationId="{1B504851-EE74-457E-8FA5-C61C1CCC53A4}"/>
          </ac:spMkLst>
        </pc:spChg>
        <pc:spChg chg="mod">
          <ac:chgData name="Emma Nylk" userId="55b2440a-9e28-4c70-bd2e-709c92f993be" providerId="ADAL" clId="{E74ADC74-DD21-4F4D-84C3-8BC9EC0D1A27}" dt="2022-03-17T07:57:12.488" v="5939" actId="20577"/>
          <ac:spMkLst>
            <pc:docMk/>
            <pc:sldMk cId="2434922983" sldId="774"/>
            <ac:spMk id="6" creationId="{D7A97457-AE4D-44EB-A2B3-05F248FAD6BE}"/>
          </ac:spMkLst>
        </pc:spChg>
        <pc:spChg chg="mod">
          <ac:chgData name="Emma Nylk" userId="55b2440a-9e28-4c70-bd2e-709c92f993be" providerId="ADAL" clId="{E74ADC74-DD21-4F4D-84C3-8BC9EC0D1A27}" dt="2022-04-12T06:42:33.640" v="7502" actId="962"/>
          <ac:spMkLst>
            <pc:docMk/>
            <pc:sldMk cId="2434922983" sldId="774"/>
            <ac:spMk id="8" creationId="{2EA08C8D-85EF-44DB-861E-6B25B524C3E0}"/>
          </ac:spMkLst>
        </pc:spChg>
        <pc:picChg chg="mod">
          <ac:chgData name="Emma Nylk" userId="55b2440a-9e28-4c70-bd2e-709c92f993be" providerId="ADAL" clId="{E74ADC74-DD21-4F4D-84C3-8BC9EC0D1A27}" dt="2022-04-12T06:42:25.897" v="7501" actId="962"/>
          <ac:picMkLst>
            <pc:docMk/>
            <pc:sldMk cId="2434922983" sldId="774"/>
            <ac:picMk id="4" creationId="{2FB05CD4-392E-4AB7-B560-A282E3D144C1}"/>
          </ac:picMkLst>
        </pc:picChg>
      </pc:sldChg>
      <pc:sldChg chg="add del">
        <pc:chgData name="Emma Nylk" userId="55b2440a-9e28-4c70-bd2e-709c92f993be" providerId="ADAL" clId="{E74ADC74-DD21-4F4D-84C3-8BC9EC0D1A27}" dt="2022-03-17T07:39:18.364" v="5468" actId="2696"/>
        <pc:sldMkLst>
          <pc:docMk/>
          <pc:sldMk cId="277596683" sldId="775"/>
        </pc:sldMkLst>
      </pc:sldChg>
      <pc:sldChg chg="add del">
        <pc:chgData name="Emma Nylk" userId="55b2440a-9e28-4c70-bd2e-709c92f993be" providerId="ADAL" clId="{E74ADC74-DD21-4F4D-84C3-8BC9EC0D1A27}" dt="2022-03-17T07:44:21.072" v="5522" actId="2696"/>
        <pc:sldMkLst>
          <pc:docMk/>
          <pc:sldMk cId="64979033" sldId="776"/>
        </pc:sldMkLst>
      </pc:sldChg>
      <pc:sldChg chg="add">
        <pc:chgData name="Emma Nylk" userId="55b2440a-9e28-4c70-bd2e-709c92f993be" providerId="ADAL" clId="{E74ADC74-DD21-4F4D-84C3-8BC9EC0D1A27}" dt="2022-03-17T07:32:15.671" v="5324"/>
        <pc:sldMkLst>
          <pc:docMk/>
          <pc:sldMk cId="2133954784" sldId="777"/>
        </pc:sldMkLst>
      </pc:sldChg>
      <pc:sldChg chg="modSp add mod">
        <pc:chgData name="Emma Nylk" userId="55b2440a-9e28-4c70-bd2e-709c92f993be" providerId="ADAL" clId="{E74ADC74-DD21-4F4D-84C3-8BC9EC0D1A27}" dt="2022-04-12T06:38:43.217" v="6902" actId="962"/>
        <pc:sldMkLst>
          <pc:docMk/>
          <pc:sldMk cId="2338652417" sldId="778"/>
        </pc:sldMkLst>
        <pc:spChg chg="mod">
          <ac:chgData name="Emma Nylk" userId="55b2440a-9e28-4c70-bd2e-709c92f993be" providerId="ADAL" clId="{E74ADC74-DD21-4F4D-84C3-8BC9EC0D1A27}" dt="2022-04-12T06:38:24.395" v="6898" actId="962"/>
          <ac:spMkLst>
            <pc:docMk/>
            <pc:sldMk cId="2338652417" sldId="778"/>
            <ac:spMk id="15" creationId="{7F569A79-2696-4941-BE70-33D2C7B7A1C7}"/>
          </ac:spMkLst>
        </pc:spChg>
        <pc:spChg chg="mod">
          <ac:chgData name="Emma Nylk" userId="55b2440a-9e28-4c70-bd2e-709c92f993be" providerId="ADAL" clId="{E74ADC74-DD21-4F4D-84C3-8BC9EC0D1A27}" dt="2022-04-12T06:38:33.888" v="6900" actId="962"/>
          <ac:spMkLst>
            <pc:docMk/>
            <pc:sldMk cId="2338652417" sldId="778"/>
            <ac:spMk id="25" creationId="{E08E939C-0060-4353-8686-79103ED0CEF7}"/>
          </ac:spMkLst>
        </pc:spChg>
        <pc:spChg chg="mod">
          <ac:chgData name="Emma Nylk" userId="55b2440a-9e28-4c70-bd2e-709c92f993be" providerId="ADAL" clId="{E74ADC74-DD21-4F4D-84C3-8BC9EC0D1A27}" dt="2022-04-12T06:38:39.295" v="6901" actId="962"/>
          <ac:spMkLst>
            <pc:docMk/>
            <pc:sldMk cId="2338652417" sldId="778"/>
            <ac:spMk id="32" creationId="{192F46EF-74AF-4525-B1CE-57464BB22600}"/>
          </ac:spMkLst>
        </pc:spChg>
        <pc:picChg chg="mod">
          <ac:chgData name="Emma Nylk" userId="55b2440a-9e28-4c70-bd2e-709c92f993be" providerId="ADAL" clId="{E74ADC74-DD21-4F4D-84C3-8BC9EC0D1A27}" dt="2022-04-12T06:38:30.205" v="6899" actId="962"/>
          <ac:picMkLst>
            <pc:docMk/>
            <pc:sldMk cId="2338652417" sldId="778"/>
            <ac:picMk id="14" creationId="{5728B79C-30F2-4205-BAB8-98751C9E1DD8}"/>
          </ac:picMkLst>
        </pc:picChg>
        <pc:picChg chg="mod">
          <ac:chgData name="Emma Nylk" userId="55b2440a-9e28-4c70-bd2e-709c92f993be" providerId="ADAL" clId="{E74ADC74-DD21-4F4D-84C3-8BC9EC0D1A27}" dt="2022-04-12T06:38:17.082" v="6897" actId="962"/>
          <ac:picMkLst>
            <pc:docMk/>
            <pc:sldMk cId="2338652417" sldId="778"/>
            <ac:picMk id="27" creationId="{EB4A1146-BFD6-45A1-B52E-F7BAE52B2FC9}"/>
          </ac:picMkLst>
        </pc:picChg>
        <pc:cxnChg chg="mod">
          <ac:chgData name="Emma Nylk" userId="55b2440a-9e28-4c70-bd2e-709c92f993be" providerId="ADAL" clId="{E74ADC74-DD21-4F4D-84C3-8BC9EC0D1A27}" dt="2022-04-12T06:38:43.217" v="6902" actId="962"/>
          <ac:cxnSpMkLst>
            <pc:docMk/>
            <pc:sldMk cId="2338652417" sldId="778"/>
            <ac:cxnSpMk id="35" creationId="{B595566F-18BF-43F8-940D-334AC95AC09B}"/>
          </ac:cxnSpMkLst>
        </pc:cxnChg>
      </pc:sldChg>
      <pc:sldChg chg="modSp add mod">
        <pc:chgData name="Emma Nylk" userId="55b2440a-9e28-4c70-bd2e-709c92f993be" providerId="ADAL" clId="{E74ADC74-DD21-4F4D-84C3-8BC9EC0D1A27}" dt="2022-04-12T06:39:12.826" v="6983" actId="962"/>
        <pc:sldMkLst>
          <pc:docMk/>
          <pc:sldMk cId="28684584" sldId="779"/>
        </pc:sldMkLst>
        <pc:spChg chg="mod">
          <ac:chgData name="Emma Nylk" userId="55b2440a-9e28-4c70-bd2e-709c92f993be" providerId="ADAL" clId="{E74ADC74-DD21-4F4D-84C3-8BC9EC0D1A27}" dt="2022-04-12T06:39:12.826" v="6983" actId="962"/>
          <ac:spMkLst>
            <pc:docMk/>
            <pc:sldMk cId="28684584" sldId="779"/>
            <ac:spMk id="25" creationId="{E08E939C-0060-4353-8686-79103ED0CEF7}"/>
          </ac:spMkLst>
        </pc:spChg>
        <pc:picChg chg="mod">
          <ac:chgData name="Emma Nylk" userId="55b2440a-9e28-4c70-bd2e-709c92f993be" providerId="ADAL" clId="{E74ADC74-DD21-4F4D-84C3-8BC9EC0D1A27}" dt="2022-04-12T06:38:57.147" v="6982" actId="962"/>
          <ac:picMkLst>
            <pc:docMk/>
            <pc:sldMk cId="28684584" sldId="779"/>
            <ac:picMk id="11" creationId="{6B587010-4BEF-4A68-89B3-5176E8F73258}"/>
          </ac:picMkLst>
        </pc:picChg>
      </pc:sldChg>
      <pc:sldChg chg="modSp add mod">
        <pc:chgData name="Emma Nylk" userId="55b2440a-9e28-4c70-bd2e-709c92f993be" providerId="ADAL" clId="{E74ADC74-DD21-4F4D-84C3-8BC9EC0D1A27}" dt="2022-04-12T06:40:12.709" v="7156" actId="962"/>
        <pc:sldMkLst>
          <pc:docMk/>
          <pc:sldMk cId="958108196" sldId="780"/>
        </pc:sldMkLst>
        <pc:spChg chg="mod">
          <ac:chgData name="Emma Nylk" userId="55b2440a-9e28-4c70-bd2e-709c92f993be" providerId="ADAL" clId="{E74ADC74-DD21-4F4D-84C3-8BC9EC0D1A27}" dt="2022-04-12T06:40:12.709" v="7156" actId="962"/>
          <ac:spMkLst>
            <pc:docMk/>
            <pc:sldMk cId="958108196" sldId="780"/>
            <ac:spMk id="25" creationId="{E08E939C-0060-4353-8686-79103ED0CEF7}"/>
          </ac:spMkLst>
        </pc:spChg>
        <pc:picChg chg="mod">
          <ac:chgData name="Emma Nylk" userId="55b2440a-9e28-4c70-bd2e-709c92f993be" providerId="ADAL" clId="{E74ADC74-DD21-4F4D-84C3-8BC9EC0D1A27}" dt="2022-04-12T06:39:53.555" v="7155" actId="962"/>
          <ac:picMkLst>
            <pc:docMk/>
            <pc:sldMk cId="958108196" sldId="780"/>
            <ac:picMk id="6" creationId="{5A0C81D7-8477-4C71-AA98-9669E0E335C5}"/>
          </ac:picMkLst>
        </pc:picChg>
      </pc:sldChg>
      <pc:sldChg chg="modSp add mod">
        <pc:chgData name="Emma Nylk" userId="55b2440a-9e28-4c70-bd2e-709c92f993be" providerId="ADAL" clId="{E74ADC74-DD21-4F4D-84C3-8BC9EC0D1A27}" dt="2022-04-12T06:41:35.557" v="7329" actId="962"/>
        <pc:sldMkLst>
          <pc:docMk/>
          <pc:sldMk cId="3302509092" sldId="781"/>
        </pc:sldMkLst>
        <pc:spChg chg="mod">
          <ac:chgData name="Emma Nylk" userId="55b2440a-9e28-4c70-bd2e-709c92f993be" providerId="ADAL" clId="{E74ADC74-DD21-4F4D-84C3-8BC9EC0D1A27}" dt="2022-04-12T06:41:25.282" v="7326" actId="962"/>
          <ac:spMkLst>
            <pc:docMk/>
            <pc:sldMk cId="3302509092" sldId="781"/>
            <ac:spMk id="8" creationId="{2EA08C8D-85EF-44DB-861E-6B25B524C3E0}"/>
          </ac:spMkLst>
        </pc:spChg>
        <pc:spChg chg="mod">
          <ac:chgData name="Emma Nylk" userId="55b2440a-9e28-4c70-bd2e-709c92f993be" providerId="ADAL" clId="{E74ADC74-DD21-4F4D-84C3-8BC9EC0D1A27}" dt="2022-04-12T06:41:31.429" v="7328" actId="962"/>
          <ac:spMkLst>
            <pc:docMk/>
            <pc:sldMk cId="3302509092" sldId="781"/>
            <ac:spMk id="12" creationId="{5C154756-6219-46DD-8C25-2FDA77DBA6FF}"/>
          </ac:spMkLst>
        </pc:spChg>
        <pc:spChg chg="mod">
          <ac:chgData name="Emma Nylk" userId="55b2440a-9e28-4c70-bd2e-709c92f993be" providerId="ADAL" clId="{E74ADC74-DD21-4F4D-84C3-8BC9EC0D1A27}" dt="2022-04-12T06:41:35.557" v="7329" actId="962"/>
          <ac:spMkLst>
            <pc:docMk/>
            <pc:sldMk cId="3302509092" sldId="781"/>
            <ac:spMk id="13" creationId="{D6D6AFD1-CC59-4587-8048-326533D8F32E}"/>
          </ac:spMkLst>
        </pc:spChg>
        <pc:picChg chg="mod">
          <ac:chgData name="Emma Nylk" userId="55b2440a-9e28-4c70-bd2e-709c92f993be" providerId="ADAL" clId="{E74ADC74-DD21-4F4D-84C3-8BC9EC0D1A27}" dt="2022-04-12T06:41:16.371" v="7324" actId="962"/>
          <ac:picMkLst>
            <pc:docMk/>
            <pc:sldMk cId="3302509092" sldId="781"/>
            <ac:picMk id="4" creationId="{09701709-BA9B-43B5-9969-35582F4A4C7A}"/>
          </ac:picMkLst>
        </pc:picChg>
        <pc:picChg chg="mod">
          <ac:chgData name="Emma Nylk" userId="55b2440a-9e28-4c70-bd2e-709c92f993be" providerId="ADAL" clId="{E74ADC74-DD21-4F4D-84C3-8BC9EC0D1A27}" dt="2022-04-12T06:41:22.610" v="7325" actId="962"/>
          <ac:picMkLst>
            <pc:docMk/>
            <pc:sldMk cId="3302509092" sldId="781"/>
            <ac:picMk id="7" creationId="{32AEC640-0FC1-4340-9A3C-2FB779A348B8}"/>
          </ac:picMkLst>
        </pc:picChg>
        <pc:cxnChg chg="mod">
          <ac:chgData name="Emma Nylk" userId="55b2440a-9e28-4c70-bd2e-709c92f993be" providerId="ADAL" clId="{E74ADC74-DD21-4F4D-84C3-8BC9EC0D1A27}" dt="2022-04-12T06:41:27.950" v="7327" actId="962"/>
          <ac:cxnSpMkLst>
            <pc:docMk/>
            <pc:sldMk cId="3302509092" sldId="781"/>
            <ac:cxnSpMk id="9" creationId="{3E0F4233-CBD8-42C4-AC89-085C8901792D}"/>
          </ac:cxnSpMkLst>
        </pc:cxnChg>
      </pc:sldChg>
      <pc:sldChg chg="modSp add del mod">
        <pc:chgData name="Emma Nylk" userId="55b2440a-9e28-4c70-bd2e-709c92f993be" providerId="ADAL" clId="{E74ADC74-DD21-4F4D-84C3-8BC9EC0D1A27}" dt="2022-03-17T07:35:43.993" v="5362" actId="2696"/>
        <pc:sldMkLst>
          <pc:docMk/>
          <pc:sldMk cId="3916373581" sldId="781"/>
        </pc:sldMkLst>
        <pc:spChg chg="mod">
          <ac:chgData name="Emma Nylk" userId="55b2440a-9e28-4c70-bd2e-709c92f993be" providerId="ADAL" clId="{E74ADC74-DD21-4F4D-84C3-8BC9EC0D1A27}" dt="2022-03-17T07:35:15.375" v="5361" actId="20577"/>
          <ac:spMkLst>
            <pc:docMk/>
            <pc:sldMk cId="3916373581" sldId="781"/>
            <ac:spMk id="8" creationId="{386EB42A-4CD0-427C-BF64-B7828F596A7B}"/>
          </ac:spMkLst>
        </pc:spChg>
        <pc:picChg chg="mod">
          <ac:chgData name="Emma Nylk" userId="55b2440a-9e28-4c70-bd2e-709c92f993be" providerId="ADAL" clId="{E74ADC74-DD21-4F4D-84C3-8BC9EC0D1A27}" dt="2022-03-17T07:35:11.203" v="5360" actId="1076"/>
          <ac:picMkLst>
            <pc:docMk/>
            <pc:sldMk cId="3916373581" sldId="781"/>
            <ac:picMk id="6" creationId="{07555FE9-9C3B-4705-AD89-F0330E734A26}"/>
          </ac:picMkLst>
        </pc:picChg>
      </pc:sldChg>
      <pc:sldChg chg="modSp add mod">
        <pc:chgData name="Emma Nylk" userId="55b2440a-9e28-4c70-bd2e-709c92f993be" providerId="ADAL" clId="{E74ADC74-DD21-4F4D-84C3-8BC9EC0D1A27}" dt="2022-04-12T06:41:49.073" v="7331" actId="962"/>
        <pc:sldMkLst>
          <pc:docMk/>
          <pc:sldMk cId="2146107167" sldId="782"/>
        </pc:sldMkLst>
        <pc:spChg chg="mod">
          <ac:chgData name="Emma Nylk" userId="55b2440a-9e28-4c70-bd2e-709c92f993be" providerId="ADAL" clId="{E74ADC74-DD21-4F4D-84C3-8BC9EC0D1A27}" dt="2022-04-12T06:41:49.073" v="7331" actId="962"/>
          <ac:spMkLst>
            <pc:docMk/>
            <pc:sldMk cId="2146107167" sldId="782"/>
            <ac:spMk id="8" creationId="{2EA08C8D-85EF-44DB-861E-6B25B524C3E0}"/>
          </ac:spMkLst>
        </pc:spChg>
        <pc:picChg chg="mod">
          <ac:chgData name="Emma Nylk" userId="55b2440a-9e28-4c70-bd2e-709c92f993be" providerId="ADAL" clId="{E74ADC74-DD21-4F4D-84C3-8BC9EC0D1A27}" dt="2022-04-12T06:41:44.784" v="7330" actId="962"/>
          <ac:picMkLst>
            <pc:docMk/>
            <pc:sldMk cId="2146107167" sldId="782"/>
            <ac:picMk id="5" creationId="{6540C227-4DA2-46BD-B688-153AA264721D}"/>
          </ac:picMkLst>
        </pc:picChg>
      </pc:sldChg>
      <pc:sldChg chg="modSp add mod ord">
        <pc:chgData name="Emma Nylk" userId="55b2440a-9e28-4c70-bd2e-709c92f993be" providerId="ADAL" clId="{E74ADC74-DD21-4F4D-84C3-8BC9EC0D1A27}" dt="2022-04-12T06:42:54.683" v="7504" actId="962"/>
        <pc:sldMkLst>
          <pc:docMk/>
          <pc:sldMk cId="2764034788" sldId="783"/>
        </pc:sldMkLst>
        <pc:spChg chg="mod">
          <ac:chgData name="Emma Nylk" userId="55b2440a-9e28-4c70-bd2e-709c92f993be" providerId="ADAL" clId="{E74ADC74-DD21-4F4D-84C3-8BC9EC0D1A27}" dt="2022-03-17T07:38:45.664" v="5464" actId="20577"/>
          <ac:spMkLst>
            <pc:docMk/>
            <pc:sldMk cId="2764034788" sldId="783"/>
            <ac:spMk id="2" creationId="{1B504851-EE74-457E-8FA5-C61C1CCC53A4}"/>
          </ac:spMkLst>
        </pc:spChg>
        <pc:spChg chg="mod">
          <ac:chgData name="Emma Nylk" userId="55b2440a-9e28-4c70-bd2e-709c92f993be" providerId="ADAL" clId="{E74ADC74-DD21-4F4D-84C3-8BC9EC0D1A27}" dt="2022-03-17T07:57:31.685" v="5941" actId="20577"/>
          <ac:spMkLst>
            <pc:docMk/>
            <pc:sldMk cId="2764034788" sldId="783"/>
            <ac:spMk id="6" creationId="{D7A97457-AE4D-44EB-A2B3-05F248FAD6BE}"/>
          </ac:spMkLst>
        </pc:spChg>
        <pc:spChg chg="mod">
          <ac:chgData name="Emma Nylk" userId="55b2440a-9e28-4c70-bd2e-709c92f993be" providerId="ADAL" clId="{E74ADC74-DD21-4F4D-84C3-8BC9EC0D1A27}" dt="2022-04-12T06:42:54.683" v="7504" actId="962"/>
          <ac:spMkLst>
            <pc:docMk/>
            <pc:sldMk cId="2764034788" sldId="783"/>
            <ac:spMk id="8" creationId="{2EA08C8D-85EF-44DB-861E-6B25B524C3E0}"/>
          </ac:spMkLst>
        </pc:spChg>
        <pc:picChg chg="mod">
          <ac:chgData name="Emma Nylk" userId="55b2440a-9e28-4c70-bd2e-709c92f993be" providerId="ADAL" clId="{E74ADC74-DD21-4F4D-84C3-8BC9EC0D1A27}" dt="2022-04-12T06:42:48.898" v="7503" actId="962"/>
          <ac:picMkLst>
            <pc:docMk/>
            <pc:sldMk cId="2764034788" sldId="783"/>
            <ac:picMk id="9" creationId="{39EB39F6-5751-490F-B006-03F1B8F391E9}"/>
          </ac:picMkLst>
        </pc:picChg>
      </pc:sldChg>
      <pc:sldChg chg="modSp add mod modCm">
        <pc:chgData name="Emma Nylk" userId="55b2440a-9e28-4c70-bd2e-709c92f993be" providerId="ADAL" clId="{E74ADC74-DD21-4F4D-84C3-8BC9EC0D1A27}" dt="2022-04-28T05:57:31.395" v="8259"/>
        <pc:sldMkLst>
          <pc:docMk/>
          <pc:sldMk cId="3351408872" sldId="784"/>
        </pc:sldMkLst>
        <pc:spChg chg="mod">
          <ac:chgData name="Emma Nylk" userId="55b2440a-9e28-4c70-bd2e-709c92f993be" providerId="ADAL" clId="{E74ADC74-DD21-4F4D-84C3-8BC9EC0D1A27}" dt="2022-03-17T07:58:13.923" v="5943" actId="20577"/>
          <ac:spMkLst>
            <pc:docMk/>
            <pc:sldMk cId="3351408872" sldId="784"/>
            <ac:spMk id="3" creationId="{F473ED11-A926-42EB-B140-40783F8D777A}"/>
          </ac:spMkLst>
        </pc:spChg>
        <pc:graphicFrameChg chg="modGraphic">
          <ac:chgData name="Emma Nylk" userId="55b2440a-9e28-4c70-bd2e-709c92f993be" providerId="ADAL" clId="{E74ADC74-DD21-4F4D-84C3-8BC9EC0D1A27}" dt="2022-03-17T07:41:08.635" v="5514" actId="20577"/>
          <ac:graphicFrameMkLst>
            <pc:docMk/>
            <pc:sldMk cId="3351408872" sldId="784"/>
            <ac:graphicFrameMk id="4" creationId="{9349F0D6-DD96-4E7B-8C36-D50A569E4E56}"/>
          </ac:graphicFrameMkLst>
        </pc:graphicFrameChg>
      </pc:sldChg>
      <pc:sldChg chg="modSp add mod">
        <pc:chgData name="Emma Nylk" userId="55b2440a-9e28-4c70-bd2e-709c92f993be" providerId="ADAL" clId="{E74ADC74-DD21-4F4D-84C3-8BC9EC0D1A27}" dt="2022-04-12T06:49:12.793" v="8022" actId="962"/>
        <pc:sldMkLst>
          <pc:docMk/>
          <pc:sldMk cId="1309974948" sldId="785"/>
        </pc:sldMkLst>
        <pc:spChg chg="mod">
          <ac:chgData name="Emma Nylk" userId="55b2440a-9e28-4c70-bd2e-709c92f993be" providerId="ADAL" clId="{E74ADC74-DD21-4F4D-84C3-8BC9EC0D1A27}" dt="2022-04-12T06:48:54.630" v="8018" actId="962"/>
          <ac:spMkLst>
            <pc:docMk/>
            <pc:sldMk cId="1309974948" sldId="785"/>
            <ac:spMk id="7" creationId="{4F89B726-7E76-4E6B-ACC4-5423AD9636C4}"/>
          </ac:spMkLst>
        </pc:spChg>
        <pc:spChg chg="mod">
          <ac:chgData name="Emma Nylk" userId="55b2440a-9e28-4c70-bd2e-709c92f993be" providerId="ADAL" clId="{E74ADC74-DD21-4F4D-84C3-8BC9EC0D1A27}" dt="2022-04-12T06:49:04.662" v="8020" actId="962"/>
          <ac:spMkLst>
            <pc:docMk/>
            <pc:sldMk cId="1309974948" sldId="785"/>
            <ac:spMk id="9" creationId="{5EC83AC6-E64A-4D20-A688-19E82289EF5F}"/>
          </ac:spMkLst>
        </pc:spChg>
        <pc:spChg chg="mod">
          <ac:chgData name="Emma Nylk" userId="55b2440a-9e28-4c70-bd2e-709c92f993be" providerId="ADAL" clId="{E74ADC74-DD21-4F4D-84C3-8BC9EC0D1A27}" dt="2022-04-12T06:49:08.783" v="8021" actId="962"/>
          <ac:spMkLst>
            <pc:docMk/>
            <pc:sldMk cId="1309974948" sldId="785"/>
            <ac:spMk id="10" creationId="{F5F3FC11-A01D-43BA-99D1-5D377149EF3A}"/>
          </ac:spMkLst>
        </pc:spChg>
        <pc:picChg chg="mod">
          <ac:chgData name="Emma Nylk" userId="55b2440a-9e28-4c70-bd2e-709c92f993be" providerId="ADAL" clId="{E74ADC74-DD21-4F4D-84C3-8BC9EC0D1A27}" dt="2022-04-12T06:48:59.638" v="8019" actId="962"/>
          <ac:picMkLst>
            <pc:docMk/>
            <pc:sldMk cId="1309974948" sldId="785"/>
            <ac:picMk id="8" creationId="{4E5319C3-1B0A-4C15-9514-6D8F246ED155}"/>
          </ac:picMkLst>
        </pc:picChg>
        <pc:picChg chg="mod">
          <ac:chgData name="Emma Nylk" userId="55b2440a-9e28-4c70-bd2e-709c92f993be" providerId="ADAL" clId="{E74ADC74-DD21-4F4D-84C3-8BC9EC0D1A27}" dt="2022-04-12T06:48:44.942" v="8017" actId="962"/>
          <ac:picMkLst>
            <pc:docMk/>
            <pc:sldMk cId="1309974948" sldId="785"/>
            <ac:picMk id="12" creationId="{33D08C9A-A19E-42A1-95DC-938EBD19584B}"/>
          </ac:picMkLst>
        </pc:picChg>
        <pc:cxnChg chg="mod">
          <ac:chgData name="Emma Nylk" userId="55b2440a-9e28-4c70-bd2e-709c92f993be" providerId="ADAL" clId="{E74ADC74-DD21-4F4D-84C3-8BC9EC0D1A27}" dt="2022-04-12T06:49:12.793" v="8022" actId="962"/>
          <ac:cxnSpMkLst>
            <pc:docMk/>
            <pc:sldMk cId="1309974948" sldId="785"/>
            <ac:cxnSpMk id="11" creationId="{9AAA0537-ED8D-4142-99C0-80B1D8C4539A}"/>
          </ac:cxnSpMkLst>
        </pc:cxnChg>
      </pc:sldChg>
      <pc:sldChg chg="modSp add mod">
        <pc:chgData name="Emma Nylk" userId="55b2440a-9e28-4c70-bd2e-709c92f993be" providerId="ADAL" clId="{E74ADC74-DD21-4F4D-84C3-8BC9EC0D1A27}" dt="2022-04-12T06:50:40.108" v="8121" actId="962"/>
        <pc:sldMkLst>
          <pc:docMk/>
          <pc:sldMk cId="2297334842" sldId="786"/>
        </pc:sldMkLst>
        <pc:spChg chg="mod">
          <ac:chgData name="Emma Nylk" userId="55b2440a-9e28-4c70-bd2e-709c92f993be" providerId="ADAL" clId="{E74ADC74-DD21-4F4D-84C3-8BC9EC0D1A27}" dt="2022-04-12T06:49:53.363" v="8023" actId="962"/>
          <ac:spMkLst>
            <pc:docMk/>
            <pc:sldMk cId="2297334842" sldId="786"/>
            <ac:spMk id="5" creationId="{9B5A9F75-EE17-4526-8817-03A241959408}"/>
          </ac:spMkLst>
        </pc:spChg>
        <pc:spChg chg="mod">
          <ac:chgData name="Emma Nylk" userId="55b2440a-9e28-4c70-bd2e-709c92f993be" providerId="ADAL" clId="{E74ADC74-DD21-4F4D-84C3-8BC9EC0D1A27}" dt="2022-04-12T06:50:17.581" v="8025" actId="962"/>
          <ac:spMkLst>
            <pc:docMk/>
            <pc:sldMk cId="2297334842" sldId="786"/>
            <ac:spMk id="25" creationId="{E08E939C-0060-4353-8686-79103ED0CEF7}"/>
          </ac:spMkLst>
        </pc:spChg>
        <pc:graphicFrameChg chg="mod">
          <ac:chgData name="Emma Nylk" userId="55b2440a-9e28-4c70-bd2e-709c92f993be" providerId="ADAL" clId="{E74ADC74-DD21-4F4D-84C3-8BC9EC0D1A27}" dt="2022-04-12T06:50:40.108" v="8121" actId="962"/>
          <ac:graphicFrameMkLst>
            <pc:docMk/>
            <pc:sldMk cId="2297334842" sldId="786"/>
            <ac:graphicFrameMk id="8" creationId="{D00C9DA2-74A9-4496-81A8-ED9B2C83FE46}"/>
          </ac:graphicFrameMkLst>
        </pc:graphicFrameChg>
        <pc:picChg chg="mod">
          <ac:chgData name="Emma Nylk" userId="55b2440a-9e28-4c70-bd2e-709c92f993be" providerId="ADAL" clId="{E74ADC74-DD21-4F4D-84C3-8BC9EC0D1A27}" dt="2022-04-12T06:50:00.676" v="8024" actId="962"/>
          <ac:picMkLst>
            <pc:docMk/>
            <pc:sldMk cId="2297334842" sldId="786"/>
            <ac:picMk id="4" creationId="{EFEAC6DA-653C-45A0-9256-9AE5914CCF39}"/>
          </ac:picMkLst>
        </pc:picChg>
      </pc:sldChg>
      <pc:sldChg chg="add">
        <pc:chgData name="Emma Nylk" userId="55b2440a-9e28-4c70-bd2e-709c92f993be" providerId="ADAL" clId="{E74ADC74-DD21-4F4D-84C3-8BC9EC0D1A27}" dt="2022-03-17T07:45:31.151" v="5566"/>
        <pc:sldMkLst>
          <pc:docMk/>
          <pc:sldMk cId="1872596483" sldId="787"/>
        </pc:sldMkLst>
      </pc:sldChg>
      <pc:sldChg chg="addSp delSp modSp add mod">
        <pc:chgData name="Emma Nylk" userId="55b2440a-9e28-4c70-bd2e-709c92f993be" providerId="ADAL" clId="{E74ADC74-DD21-4F4D-84C3-8BC9EC0D1A27}" dt="2022-04-12T06:53:09.742" v="8249" actId="962"/>
        <pc:sldMkLst>
          <pc:docMk/>
          <pc:sldMk cId="4206502056" sldId="788"/>
        </pc:sldMkLst>
        <pc:spChg chg="add del mod">
          <ac:chgData name="Emma Nylk" userId="55b2440a-9e28-4c70-bd2e-709c92f993be" providerId="ADAL" clId="{E74ADC74-DD21-4F4D-84C3-8BC9EC0D1A27}" dt="2022-03-17T07:59:44.443" v="5957" actId="478"/>
          <ac:spMkLst>
            <pc:docMk/>
            <pc:sldMk cId="4206502056" sldId="788"/>
            <ac:spMk id="3" creationId="{914FABB6-7884-440C-81AF-04A32C6A90C5}"/>
          </ac:spMkLst>
        </pc:spChg>
        <pc:spChg chg="add mod">
          <ac:chgData name="Emma Nylk" userId="55b2440a-9e28-4c70-bd2e-709c92f993be" providerId="ADAL" clId="{E74ADC74-DD21-4F4D-84C3-8BC9EC0D1A27}" dt="2022-04-12T06:52:41.730" v="8247" actId="962"/>
          <ac:spMkLst>
            <pc:docMk/>
            <pc:sldMk cId="4206502056" sldId="788"/>
            <ac:spMk id="8" creationId="{3CB2331E-4BDC-4912-8BF0-C8582DEABB98}"/>
          </ac:spMkLst>
        </pc:spChg>
        <pc:spChg chg="mod">
          <ac:chgData name="Emma Nylk" userId="55b2440a-9e28-4c70-bd2e-709c92f993be" providerId="ADAL" clId="{E74ADC74-DD21-4F4D-84C3-8BC9EC0D1A27}" dt="2022-03-17T07:47:00.952" v="5592" actId="14100"/>
          <ac:spMkLst>
            <pc:docMk/>
            <pc:sldMk cId="4206502056" sldId="788"/>
            <ac:spMk id="12" creationId="{DC25AEB9-3FDB-4F65-ABC8-FB0DA7E4EC1C}"/>
          </ac:spMkLst>
        </pc:spChg>
        <pc:spChg chg="mod ord">
          <ac:chgData name="Emma Nylk" userId="55b2440a-9e28-4c70-bd2e-709c92f993be" providerId="ADAL" clId="{E74ADC74-DD21-4F4D-84C3-8BC9EC0D1A27}" dt="2022-04-12T06:53:09.742" v="8249" actId="962"/>
          <ac:spMkLst>
            <pc:docMk/>
            <pc:sldMk cId="4206502056" sldId="788"/>
            <ac:spMk id="25" creationId="{E08E939C-0060-4353-8686-79103ED0CEF7}"/>
          </ac:spMkLst>
        </pc:spChg>
        <pc:graphicFrameChg chg="add mod">
          <ac:chgData name="Emma Nylk" userId="55b2440a-9e28-4c70-bd2e-709c92f993be" providerId="ADAL" clId="{E74ADC74-DD21-4F4D-84C3-8BC9EC0D1A27}" dt="2022-04-12T06:52:28.871" v="8246" actId="962"/>
          <ac:graphicFrameMkLst>
            <pc:docMk/>
            <pc:sldMk cId="4206502056" sldId="788"/>
            <ac:graphicFrameMk id="7" creationId="{B825C5B6-740E-437D-8FC6-3FF6EDE242A3}"/>
          </ac:graphicFrameMkLst>
        </pc:graphicFrameChg>
        <pc:picChg chg="mod ord">
          <ac:chgData name="Emma Nylk" userId="55b2440a-9e28-4c70-bd2e-709c92f993be" providerId="ADAL" clId="{E74ADC74-DD21-4F4D-84C3-8BC9EC0D1A27}" dt="2022-04-12T06:53:05.731" v="8248" actId="962"/>
          <ac:picMkLst>
            <pc:docMk/>
            <pc:sldMk cId="4206502056" sldId="788"/>
            <ac:picMk id="6" creationId="{24AC9705-45AD-4F29-908F-7BDC9AD99517}"/>
          </ac:picMkLst>
        </pc:picChg>
      </pc:sldChg>
      <pc:sldChg chg="addSp delSp modSp add mod">
        <pc:chgData name="Emma Nylk" userId="55b2440a-9e28-4c70-bd2e-709c92f993be" providerId="ADAL" clId="{E74ADC74-DD21-4F4D-84C3-8BC9EC0D1A27}" dt="2022-03-28T06:27:35.154" v="6524" actId="1076"/>
        <pc:sldMkLst>
          <pc:docMk/>
          <pc:sldMk cId="3352332712" sldId="789"/>
        </pc:sldMkLst>
        <pc:spChg chg="mod">
          <ac:chgData name="Emma Nylk" userId="55b2440a-9e28-4c70-bd2e-709c92f993be" providerId="ADAL" clId="{E74ADC74-DD21-4F4D-84C3-8BC9EC0D1A27}" dt="2022-03-28T06:06:11.880" v="6088" actId="20577"/>
          <ac:spMkLst>
            <pc:docMk/>
            <pc:sldMk cId="3352332712" sldId="789"/>
            <ac:spMk id="2" creationId="{1B504851-EE74-457E-8FA5-C61C1CCC53A4}"/>
          </ac:spMkLst>
        </pc:spChg>
        <pc:spChg chg="del">
          <ac:chgData name="Emma Nylk" userId="55b2440a-9e28-4c70-bd2e-709c92f993be" providerId="ADAL" clId="{E74ADC74-DD21-4F4D-84C3-8BC9EC0D1A27}" dt="2022-03-28T06:06:55.343" v="6089" actId="478"/>
          <ac:spMkLst>
            <pc:docMk/>
            <pc:sldMk cId="3352332712" sldId="789"/>
            <ac:spMk id="6" creationId="{D7A97457-AE4D-44EB-A2B3-05F248FAD6BE}"/>
          </ac:spMkLst>
        </pc:spChg>
        <pc:spChg chg="del">
          <ac:chgData name="Emma Nylk" userId="55b2440a-9e28-4c70-bd2e-709c92f993be" providerId="ADAL" clId="{E74ADC74-DD21-4F4D-84C3-8BC9EC0D1A27}" dt="2022-03-28T06:05:59.036" v="6039" actId="478"/>
          <ac:spMkLst>
            <pc:docMk/>
            <pc:sldMk cId="3352332712" sldId="789"/>
            <ac:spMk id="8" creationId="{2EA08C8D-85EF-44DB-861E-6B25B524C3E0}"/>
          </ac:spMkLst>
        </pc:spChg>
        <pc:spChg chg="add mod">
          <ac:chgData name="Emma Nylk" userId="55b2440a-9e28-4c70-bd2e-709c92f993be" providerId="ADAL" clId="{E74ADC74-DD21-4F4D-84C3-8BC9EC0D1A27}" dt="2022-03-28T06:27:29.914" v="6523" actId="403"/>
          <ac:spMkLst>
            <pc:docMk/>
            <pc:sldMk cId="3352332712" sldId="789"/>
            <ac:spMk id="9" creationId="{13C9CE44-6E5B-421E-8A9E-8F36F2FD92C4}"/>
          </ac:spMkLst>
        </pc:spChg>
        <pc:graphicFrameChg chg="add mod modGraphic">
          <ac:chgData name="Emma Nylk" userId="55b2440a-9e28-4c70-bd2e-709c92f993be" providerId="ADAL" clId="{E74ADC74-DD21-4F4D-84C3-8BC9EC0D1A27}" dt="2022-03-28T06:27:35.154" v="6524" actId="1076"/>
          <ac:graphicFrameMkLst>
            <pc:docMk/>
            <pc:sldMk cId="3352332712" sldId="789"/>
            <ac:graphicFrameMk id="3" creationId="{51E22108-289B-4415-98CE-D3AEDCA13B90}"/>
          </ac:graphicFrameMkLst>
        </pc:graphicFrameChg>
        <pc:picChg chg="del">
          <ac:chgData name="Emma Nylk" userId="55b2440a-9e28-4c70-bd2e-709c92f993be" providerId="ADAL" clId="{E74ADC74-DD21-4F4D-84C3-8BC9EC0D1A27}" dt="2022-03-28T06:05:56.259" v="6038" actId="478"/>
          <ac:picMkLst>
            <pc:docMk/>
            <pc:sldMk cId="3352332712" sldId="789"/>
            <ac:picMk id="4" creationId="{2FB05CD4-392E-4AB7-B560-A282E3D144C1}"/>
          </ac:picMkLst>
        </pc:picChg>
        <pc:picChg chg="add del mod">
          <ac:chgData name="Emma Nylk" userId="55b2440a-9e28-4c70-bd2e-709c92f993be" providerId="ADAL" clId="{E74ADC74-DD21-4F4D-84C3-8BC9EC0D1A27}" dt="2022-03-28T06:09:02.186" v="6152" actId="478"/>
          <ac:picMkLst>
            <pc:docMk/>
            <pc:sldMk cId="3352332712" sldId="789"/>
            <ac:picMk id="7" creationId="{2E16AF7F-EAA6-426C-9914-C6F06FA20B7B}"/>
          </ac:picMkLst>
        </pc:picChg>
      </pc:sldChg>
      <pc:sldMasterChg chg="del delSldLayout">
        <pc:chgData name="Emma Nylk" userId="55b2440a-9e28-4c70-bd2e-709c92f993be" providerId="ADAL" clId="{E74ADC74-DD21-4F4D-84C3-8BC9EC0D1A27}" dt="2022-04-12T06:36:32.499" v="6587" actId="2696"/>
        <pc:sldMasterMkLst>
          <pc:docMk/>
          <pc:sldMasterMk cId="3389144130" sldId="2147483676"/>
        </pc:sldMasterMkLst>
        <pc:sldLayoutChg chg="del">
          <pc:chgData name="Emma Nylk" userId="55b2440a-9e28-4c70-bd2e-709c92f993be" providerId="ADAL" clId="{E74ADC74-DD21-4F4D-84C3-8BC9EC0D1A27}" dt="2022-04-12T06:36:32.451" v="6576" actId="2696"/>
          <pc:sldLayoutMkLst>
            <pc:docMk/>
            <pc:sldMasterMk cId="3389144130" sldId="2147483676"/>
            <pc:sldLayoutMk cId="1542693483" sldId="2147483678"/>
          </pc:sldLayoutMkLst>
        </pc:sldLayoutChg>
        <pc:sldLayoutChg chg="del">
          <pc:chgData name="Emma Nylk" userId="55b2440a-9e28-4c70-bd2e-709c92f993be" providerId="ADAL" clId="{E74ADC74-DD21-4F4D-84C3-8BC9EC0D1A27}" dt="2022-04-12T06:36:32.451" v="6577" actId="2696"/>
          <pc:sldLayoutMkLst>
            <pc:docMk/>
            <pc:sldMasterMk cId="3389144130" sldId="2147483676"/>
            <pc:sldLayoutMk cId="1926055562" sldId="2147483679"/>
          </pc:sldLayoutMkLst>
        </pc:sldLayoutChg>
        <pc:sldLayoutChg chg="del">
          <pc:chgData name="Emma Nylk" userId="55b2440a-9e28-4c70-bd2e-709c92f993be" providerId="ADAL" clId="{E74ADC74-DD21-4F4D-84C3-8BC9EC0D1A27}" dt="2022-04-12T06:36:32.451" v="6578" actId="2696"/>
          <pc:sldLayoutMkLst>
            <pc:docMk/>
            <pc:sldMasterMk cId="3389144130" sldId="2147483676"/>
            <pc:sldLayoutMk cId="2104893183" sldId="2147483680"/>
          </pc:sldLayoutMkLst>
        </pc:sldLayoutChg>
        <pc:sldLayoutChg chg="del">
          <pc:chgData name="Emma Nylk" userId="55b2440a-9e28-4c70-bd2e-709c92f993be" providerId="ADAL" clId="{E74ADC74-DD21-4F4D-84C3-8BC9EC0D1A27}" dt="2022-04-12T06:36:32.467" v="6579" actId="2696"/>
          <pc:sldLayoutMkLst>
            <pc:docMk/>
            <pc:sldMasterMk cId="3389144130" sldId="2147483676"/>
            <pc:sldLayoutMk cId="1669338054" sldId="2147483681"/>
          </pc:sldLayoutMkLst>
        </pc:sldLayoutChg>
        <pc:sldLayoutChg chg="del">
          <pc:chgData name="Emma Nylk" userId="55b2440a-9e28-4c70-bd2e-709c92f993be" providerId="ADAL" clId="{E74ADC74-DD21-4F4D-84C3-8BC9EC0D1A27}" dt="2022-04-12T06:36:32.467" v="6580" actId="2696"/>
          <pc:sldLayoutMkLst>
            <pc:docMk/>
            <pc:sldMasterMk cId="3389144130" sldId="2147483676"/>
            <pc:sldLayoutMk cId="132703081" sldId="2147483682"/>
          </pc:sldLayoutMkLst>
        </pc:sldLayoutChg>
        <pc:sldLayoutChg chg="del">
          <pc:chgData name="Emma Nylk" userId="55b2440a-9e28-4c70-bd2e-709c92f993be" providerId="ADAL" clId="{E74ADC74-DD21-4F4D-84C3-8BC9EC0D1A27}" dt="2022-04-12T06:36:32.467" v="6581" actId="2696"/>
          <pc:sldLayoutMkLst>
            <pc:docMk/>
            <pc:sldMasterMk cId="3389144130" sldId="2147483676"/>
            <pc:sldLayoutMk cId="326910836" sldId="2147483683"/>
          </pc:sldLayoutMkLst>
        </pc:sldLayoutChg>
        <pc:sldLayoutChg chg="del">
          <pc:chgData name="Emma Nylk" userId="55b2440a-9e28-4c70-bd2e-709c92f993be" providerId="ADAL" clId="{E74ADC74-DD21-4F4D-84C3-8BC9EC0D1A27}" dt="2022-04-12T06:36:32.483" v="6582" actId="2696"/>
          <pc:sldLayoutMkLst>
            <pc:docMk/>
            <pc:sldMasterMk cId="3389144130" sldId="2147483676"/>
            <pc:sldLayoutMk cId="3344028637" sldId="2147483684"/>
          </pc:sldLayoutMkLst>
        </pc:sldLayoutChg>
        <pc:sldLayoutChg chg="del">
          <pc:chgData name="Emma Nylk" userId="55b2440a-9e28-4c70-bd2e-709c92f993be" providerId="ADAL" clId="{E74ADC74-DD21-4F4D-84C3-8BC9EC0D1A27}" dt="2022-04-12T06:36:32.483" v="6583" actId="2696"/>
          <pc:sldLayoutMkLst>
            <pc:docMk/>
            <pc:sldMasterMk cId="3389144130" sldId="2147483676"/>
            <pc:sldLayoutMk cId="2109394646" sldId="2147483685"/>
          </pc:sldLayoutMkLst>
        </pc:sldLayoutChg>
        <pc:sldLayoutChg chg="del">
          <pc:chgData name="Emma Nylk" userId="55b2440a-9e28-4c70-bd2e-709c92f993be" providerId="ADAL" clId="{E74ADC74-DD21-4F4D-84C3-8BC9EC0D1A27}" dt="2022-04-12T06:36:32.483" v="6584" actId="2696"/>
          <pc:sldLayoutMkLst>
            <pc:docMk/>
            <pc:sldMasterMk cId="3389144130" sldId="2147483676"/>
            <pc:sldLayoutMk cId="4187978491" sldId="2147483686"/>
          </pc:sldLayoutMkLst>
        </pc:sldLayoutChg>
        <pc:sldLayoutChg chg="del">
          <pc:chgData name="Emma Nylk" userId="55b2440a-9e28-4c70-bd2e-709c92f993be" providerId="ADAL" clId="{E74ADC74-DD21-4F4D-84C3-8BC9EC0D1A27}" dt="2022-04-12T06:36:32.499" v="6585" actId="2696"/>
          <pc:sldLayoutMkLst>
            <pc:docMk/>
            <pc:sldMasterMk cId="3389144130" sldId="2147483676"/>
            <pc:sldLayoutMk cId="4219289768" sldId="2147483687"/>
          </pc:sldLayoutMkLst>
        </pc:sldLayoutChg>
        <pc:sldLayoutChg chg="del">
          <pc:chgData name="Emma Nylk" userId="55b2440a-9e28-4c70-bd2e-709c92f993be" providerId="ADAL" clId="{E74ADC74-DD21-4F4D-84C3-8BC9EC0D1A27}" dt="2022-04-12T06:36:32.499" v="6586" actId="2696"/>
          <pc:sldLayoutMkLst>
            <pc:docMk/>
            <pc:sldMasterMk cId="3389144130" sldId="2147483676"/>
            <pc:sldLayoutMk cId="204067408" sldId="2147483688"/>
          </pc:sldLayoutMkLst>
        </pc:sldLayoutChg>
      </pc:sldMasterChg>
    </pc:docChg>
  </pc:docChgLst>
  <pc:docChgLst>
    <pc:chgData name="John Bell" userId="f70f6676-4d37-4a98-a7ac-a82923374731" providerId="ADAL" clId="{A5E89D18-5060-544E-A661-25D973F01961}"/>
    <pc:docChg chg="custSel delSld modSld">
      <pc:chgData name="John Bell" userId="f70f6676-4d37-4a98-a7ac-a82923374731" providerId="ADAL" clId="{A5E89D18-5060-544E-A661-25D973F01961}" dt="2022-05-03T10:52:15.380" v="197" actId="20577"/>
      <pc:docMkLst>
        <pc:docMk/>
      </pc:docMkLst>
      <pc:sldChg chg="delSp modSp mod">
        <pc:chgData name="John Bell" userId="f70f6676-4d37-4a98-a7ac-a82923374731" providerId="ADAL" clId="{A5E89D18-5060-544E-A661-25D973F01961}" dt="2022-05-03T10:50:46.501" v="174" actId="14826"/>
        <pc:sldMkLst>
          <pc:docMk/>
          <pc:sldMk cId="3872745105" sldId="269"/>
        </pc:sldMkLst>
        <pc:spChg chg="mod">
          <ac:chgData name="John Bell" userId="f70f6676-4d37-4a98-a7ac-a82923374731" providerId="ADAL" clId="{A5E89D18-5060-544E-A661-25D973F01961}" dt="2022-05-03T10:49:24.779" v="173" actId="20577"/>
          <ac:spMkLst>
            <pc:docMk/>
            <pc:sldMk cId="3872745105" sldId="269"/>
            <ac:spMk id="6" creationId="{27A7A910-3F27-46CD-BBB5-7A21D8A19A6D}"/>
          </ac:spMkLst>
        </pc:spChg>
        <pc:graphicFrameChg chg="del mod">
          <ac:chgData name="John Bell" userId="f70f6676-4d37-4a98-a7ac-a82923374731" providerId="ADAL" clId="{A5E89D18-5060-544E-A661-25D973F01961}" dt="2022-05-03T10:48:06.773" v="47" actId="478"/>
          <ac:graphicFrameMkLst>
            <pc:docMk/>
            <pc:sldMk cId="3872745105" sldId="269"/>
            <ac:graphicFrameMk id="5" creationId="{F7FA1AEB-DF57-4705-8799-418789C35731}"/>
          </ac:graphicFrameMkLst>
        </pc:graphicFrameChg>
        <pc:picChg chg="mod">
          <ac:chgData name="John Bell" userId="f70f6676-4d37-4a98-a7ac-a82923374731" providerId="ADAL" clId="{A5E89D18-5060-544E-A661-25D973F01961}" dt="2022-05-03T10:50:46.501" v="174" actId="14826"/>
          <ac:picMkLst>
            <pc:docMk/>
            <pc:sldMk cId="3872745105" sldId="269"/>
            <ac:picMk id="7" creationId="{4CDC9301-6896-4A51-8AC6-8A01FB02BEF7}"/>
          </ac:picMkLst>
        </pc:picChg>
      </pc:sldChg>
      <pc:sldChg chg="modSp mod">
        <pc:chgData name="John Bell" userId="f70f6676-4d37-4a98-a7ac-a82923374731" providerId="ADAL" clId="{A5E89D18-5060-544E-A661-25D973F01961}" dt="2022-05-03T10:47:41.992" v="45" actId="20577"/>
        <pc:sldMkLst>
          <pc:docMk/>
          <pc:sldMk cId="649676903" sldId="530"/>
        </pc:sldMkLst>
        <pc:graphicFrameChg chg="mod modGraphic">
          <ac:chgData name="John Bell" userId="f70f6676-4d37-4a98-a7ac-a82923374731" providerId="ADAL" clId="{A5E89D18-5060-544E-A661-25D973F01961}" dt="2022-05-03T10:47:41.992" v="45" actId="20577"/>
          <ac:graphicFrameMkLst>
            <pc:docMk/>
            <pc:sldMk cId="649676903" sldId="530"/>
            <ac:graphicFrameMk id="4" creationId="{A2A5D003-952C-4CC8-8F5A-EC222DA6F078}"/>
          </ac:graphicFrameMkLst>
        </pc:graphicFrameChg>
      </pc:sldChg>
      <pc:sldChg chg="modSp mod">
        <pc:chgData name="John Bell" userId="f70f6676-4d37-4a98-a7ac-a82923374731" providerId="ADAL" clId="{A5E89D18-5060-544E-A661-25D973F01961}" dt="2022-05-03T10:46:37.502" v="5" actId="20577"/>
        <pc:sldMkLst>
          <pc:docMk/>
          <pc:sldMk cId="3333363248" sldId="552"/>
        </pc:sldMkLst>
        <pc:spChg chg="mod">
          <ac:chgData name="John Bell" userId="f70f6676-4d37-4a98-a7ac-a82923374731" providerId="ADAL" clId="{A5E89D18-5060-544E-A661-25D973F01961}" dt="2022-05-03T10:46:37.502" v="5" actId="20577"/>
          <ac:spMkLst>
            <pc:docMk/>
            <pc:sldMk cId="3333363248" sldId="552"/>
            <ac:spMk id="2" creationId="{00000000-0000-0000-0000-000000000000}"/>
          </ac:spMkLst>
        </pc:spChg>
      </pc:sldChg>
      <pc:sldChg chg="del">
        <pc:chgData name="John Bell" userId="f70f6676-4d37-4a98-a7ac-a82923374731" providerId="ADAL" clId="{A5E89D18-5060-544E-A661-25D973F01961}" dt="2022-05-03T10:50:54.252" v="175" actId="2696"/>
        <pc:sldMkLst>
          <pc:docMk/>
          <pc:sldMk cId="4138985735" sldId="605"/>
        </pc:sldMkLst>
      </pc:sldChg>
      <pc:sldChg chg="del">
        <pc:chgData name="John Bell" userId="f70f6676-4d37-4a98-a7ac-a82923374731" providerId="ADAL" clId="{A5E89D18-5060-544E-A661-25D973F01961}" dt="2022-05-03T10:50:57.597" v="178" actId="2696"/>
        <pc:sldMkLst>
          <pc:docMk/>
          <pc:sldMk cId="4104078028" sldId="742"/>
        </pc:sldMkLst>
      </pc:sldChg>
      <pc:sldChg chg="del">
        <pc:chgData name="John Bell" userId="f70f6676-4d37-4a98-a7ac-a82923374731" providerId="ADAL" clId="{A5E89D18-5060-544E-A661-25D973F01961}" dt="2022-05-03T10:50:57.113" v="177" actId="2696"/>
        <pc:sldMkLst>
          <pc:docMk/>
          <pc:sldMk cId="1222156738" sldId="744"/>
        </pc:sldMkLst>
      </pc:sldChg>
      <pc:sldChg chg="modSp mod delCm">
        <pc:chgData name="John Bell" userId="f70f6676-4d37-4a98-a7ac-a82923374731" providerId="ADAL" clId="{A5E89D18-5060-544E-A661-25D973F01961}" dt="2022-05-03T10:52:15.380" v="197" actId="20577"/>
        <pc:sldMkLst>
          <pc:docMk/>
          <pc:sldMk cId="2723450062" sldId="745"/>
        </pc:sldMkLst>
        <pc:spChg chg="mod">
          <ac:chgData name="John Bell" userId="f70f6676-4d37-4a98-a7ac-a82923374731" providerId="ADAL" clId="{A5E89D18-5060-544E-A661-25D973F01961}" dt="2022-05-03T10:52:15.380" v="197" actId="20577"/>
          <ac:spMkLst>
            <pc:docMk/>
            <pc:sldMk cId="2723450062" sldId="745"/>
            <ac:spMk id="2" creationId="{1B504851-EE74-457E-8FA5-C61C1CCC53A4}"/>
          </ac:spMkLst>
        </pc:spChg>
        <pc:spChg chg="mod">
          <ac:chgData name="John Bell" userId="f70f6676-4d37-4a98-a7ac-a82923374731" providerId="ADAL" clId="{A5E89D18-5060-544E-A661-25D973F01961}" dt="2022-05-03T10:52:11.270" v="195" actId="20577"/>
          <ac:spMkLst>
            <pc:docMk/>
            <pc:sldMk cId="2723450062" sldId="745"/>
            <ac:spMk id="3" creationId="{F473ED11-A926-42EB-B140-40783F8D777A}"/>
          </ac:spMkLst>
        </pc:spChg>
      </pc:sldChg>
      <pc:sldChg chg="del">
        <pc:chgData name="John Bell" userId="f70f6676-4d37-4a98-a7ac-a82923374731" providerId="ADAL" clId="{A5E89D18-5060-544E-A661-25D973F01961}" dt="2022-05-03T10:50:58.715" v="179" actId="2696"/>
        <pc:sldMkLst>
          <pc:docMk/>
          <pc:sldMk cId="1746025096" sldId="747"/>
        </pc:sldMkLst>
      </pc:sldChg>
      <pc:sldChg chg="del">
        <pc:chgData name="John Bell" userId="f70f6676-4d37-4a98-a7ac-a82923374731" providerId="ADAL" clId="{A5E89D18-5060-544E-A661-25D973F01961}" dt="2022-05-03T10:51:05.118" v="184" actId="2696"/>
        <pc:sldMkLst>
          <pc:docMk/>
          <pc:sldMk cId="1331877922" sldId="752"/>
        </pc:sldMkLst>
      </pc:sldChg>
      <pc:sldChg chg="del">
        <pc:chgData name="John Bell" userId="f70f6676-4d37-4a98-a7ac-a82923374731" providerId="ADAL" clId="{A5E89D18-5060-544E-A661-25D973F01961}" dt="2022-05-03T10:50:56.100" v="176" actId="2696"/>
        <pc:sldMkLst>
          <pc:docMk/>
          <pc:sldMk cId="2244906098" sldId="773"/>
        </pc:sldMkLst>
      </pc:sldChg>
      <pc:sldChg chg="del">
        <pc:chgData name="John Bell" userId="f70f6676-4d37-4a98-a7ac-a82923374731" providerId="ADAL" clId="{A5E89D18-5060-544E-A661-25D973F01961}" dt="2022-05-03T10:50:59.084" v="180" actId="2696"/>
        <pc:sldMkLst>
          <pc:docMk/>
          <pc:sldMk cId="2133954784" sldId="777"/>
        </pc:sldMkLst>
      </pc:sldChg>
      <pc:sldChg chg="del">
        <pc:chgData name="John Bell" userId="f70f6676-4d37-4a98-a7ac-a82923374731" providerId="ADAL" clId="{A5E89D18-5060-544E-A661-25D973F01961}" dt="2022-05-03T10:50:59.496" v="181" actId="2696"/>
        <pc:sldMkLst>
          <pc:docMk/>
          <pc:sldMk cId="2338652417" sldId="778"/>
        </pc:sldMkLst>
      </pc:sldChg>
      <pc:sldChg chg="del">
        <pc:chgData name="John Bell" userId="f70f6676-4d37-4a98-a7ac-a82923374731" providerId="ADAL" clId="{A5E89D18-5060-544E-A661-25D973F01961}" dt="2022-05-03T10:51:00.061" v="182" actId="2696"/>
        <pc:sldMkLst>
          <pc:docMk/>
          <pc:sldMk cId="28684584" sldId="779"/>
        </pc:sldMkLst>
      </pc:sldChg>
      <pc:sldChg chg="del">
        <pc:chgData name="John Bell" userId="f70f6676-4d37-4a98-a7ac-a82923374731" providerId="ADAL" clId="{A5E89D18-5060-544E-A661-25D973F01961}" dt="2022-05-03T10:51:04.631" v="183" actId="2696"/>
        <pc:sldMkLst>
          <pc:docMk/>
          <pc:sldMk cId="958108196" sldId="780"/>
        </pc:sldMkLst>
      </pc:sldChg>
    </pc:docChg>
  </pc:docChgLst>
  <pc:docChgLst>
    <pc:chgData name="John Bell" userId="f70f6676-4d37-4a98-a7ac-a82923374731" providerId="ADAL" clId="{B36A9268-E500-B449-A1E1-E7AEC7182465}"/>
    <pc:docChg chg="modSld">
      <pc:chgData name="John Bell" userId="f70f6676-4d37-4a98-a7ac-a82923374731" providerId="ADAL" clId="{B36A9268-E500-B449-A1E1-E7AEC7182465}" dt="2022-03-08T10:43:24.892" v="4" actId="20577"/>
      <pc:docMkLst>
        <pc:docMk/>
      </pc:docMkLst>
      <pc:sldChg chg="modSp mod">
        <pc:chgData name="John Bell" userId="f70f6676-4d37-4a98-a7ac-a82923374731" providerId="ADAL" clId="{B36A9268-E500-B449-A1E1-E7AEC7182465}" dt="2022-03-08T10:22:26.738" v="2" actId="20577"/>
        <pc:sldMkLst>
          <pc:docMk/>
          <pc:sldMk cId="1869499684" sldId="749"/>
        </pc:sldMkLst>
        <pc:spChg chg="mod">
          <ac:chgData name="John Bell" userId="f70f6676-4d37-4a98-a7ac-a82923374731" providerId="ADAL" clId="{B36A9268-E500-B449-A1E1-E7AEC7182465}" dt="2022-03-08T10:22:26.738" v="2" actId="20577"/>
          <ac:spMkLst>
            <pc:docMk/>
            <pc:sldMk cId="1869499684" sldId="749"/>
            <ac:spMk id="5" creationId="{442D15CD-F891-4759-A727-DFBFC505BE18}"/>
          </ac:spMkLst>
        </pc:spChg>
      </pc:sldChg>
      <pc:sldChg chg="modSp mod">
        <pc:chgData name="John Bell" userId="f70f6676-4d37-4a98-a7ac-a82923374731" providerId="ADAL" clId="{B36A9268-E500-B449-A1E1-E7AEC7182465}" dt="2022-03-08T10:43:24.892" v="4" actId="20577"/>
        <pc:sldMkLst>
          <pc:docMk/>
          <pc:sldMk cId="3899083323" sldId="756"/>
        </pc:sldMkLst>
        <pc:spChg chg="mod">
          <ac:chgData name="John Bell" userId="f70f6676-4d37-4a98-a7ac-a82923374731" providerId="ADAL" clId="{B36A9268-E500-B449-A1E1-E7AEC7182465}" dt="2022-03-08T10:43:24.892" v="4" actId="20577"/>
          <ac:spMkLst>
            <pc:docMk/>
            <pc:sldMk cId="3899083323" sldId="756"/>
            <ac:spMk id="24" creationId="{4478D375-7063-46EE-9197-C4EC04DD1AD4}"/>
          </ac:spMkLst>
        </pc:spChg>
      </pc:sldChg>
    </pc:docChg>
  </pc:docChgLst>
  <pc:docChgLst>
    <pc:chgData name="Emma Nylk" userId="S::emma@effini.com::55b2440a-9e28-4c70-bd2e-709c92f993be" providerId="AD" clId="Web-{0AD4F667-82C1-9CA5-2DEC-69742B416BA7}"/>
    <pc:docChg chg="mod">
      <pc:chgData name="Emma Nylk" userId="S::emma@effini.com::55b2440a-9e28-4c70-bd2e-709c92f993be" providerId="AD" clId="Web-{0AD4F667-82C1-9CA5-2DEC-69742B416BA7}" dt="2022-04-27T05:53:25.966" v="1"/>
      <pc:docMkLst>
        <pc:docMk/>
      </pc:docMkLst>
      <pc:sldChg chg="modCm">
        <pc:chgData name="Emma Nylk" userId="S::emma@effini.com::55b2440a-9e28-4c70-bd2e-709c92f993be" providerId="AD" clId="Web-{0AD4F667-82C1-9CA5-2DEC-69742B416BA7}" dt="2022-04-27T05:53:25.966" v="1"/>
        <pc:sldMkLst>
          <pc:docMk/>
          <pc:sldMk cId="2723450062" sldId="745"/>
        </pc:sldMkLst>
      </pc:sldChg>
    </pc:docChg>
  </pc:docChgLst>
  <pc:docChgLst>
    <pc:chgData name="John Bell" userId="f70f6676-4d37-4a98-a7ac-a82923374731" providerId="ADAL" clId="{C8887EF4-41FD-EE41-A764-1681DE1B5602}"/>
    <pc:docChg chg="">
      <pc:chgData name="John Bell" userId="f70f6676-4d37-4a98-a7ac-a82923374731" providerId="ADAL" clId="{C8887EF4-41FD-EE41-A764-1681DE1B5602}" dt="2022-04-27T14:05:40.401" v="2"/>
      <pc:docMkLst>
        <pc:docMk/>
      </pc:docMkLst>
      <pc:sldChg chg="addCm">
        <pc:chgData name="John Bell" userId="f70f6676-4d37-4a98-a7ac-a82923374731" providerId="ADAL" clId="{C8887EF4-41FD-EE41-A764-1681DE1B5602}" dt="2022-04-05T09:44:01.242" v="0"/>
        <pc:sldMkLst>
          <pc:docMk/>
          <pc:sldMk cId="1222156738" sldId="744"/>
        </pc:sldMkLst>
      </pc:sldChg>
      <pc:sldChg chg="addCm">
        <pc:chgData name="John Bell" userId="f70f6676-4d37-4a98-a7ac-a82923374731" providerId="ADAL" clId="{C8887EF4-41FD-EE41-A764-1681DE1B5602}" dt="2022-04-26T14:23:02.153" v="1"/>
        <pc:sldMkLst>
          <pc:docMk/>
          <pc:sldMk cId="2723450062" sldId="745"/>
        </pc:sldMkLst>
      </pc:sldChg>
      <pc:sldChg chg="addCm">
        <pc:chgData name="John Bell" userId="f70f6676-4d37-4a98-a7ac-a82923374731" providerId="ADAL" clId="{C8887EF4-41FD-EE41-A764-1681DE1B5602}" dt="2022-04-27T14:05:40.401" v="2"/>
        <pc:sldMkLst>
          <pc:docMk/>
          <pc:sldMk cId="3351408872" sldId="784"/>
        </pc:sldMkLst>
      </pc:sldChg>
    </pc:docChg>
  </pc:docChgLst>
  <pc:docChgLst>
    <pc:chgData name="John Bell" userId="f70f6676-4d37-4a98-a7ac-a82923374731" providerId="ADAL" clId="{5D1F2FFB-F721-B74C-9CE1-F718687AABE5}"/>
    <pc:docChg chg="undo custSel addSld delSld modSld sldOrd">
      <pc:chgData name="John Bell" userId="f70f6676-4d37-4a98-a7ac-a82923374731" providerId="ADAL" clId="{5D1F2FFB-F721-B74C-9CE1-F718687AABE5}" dt="2022-05-18T09:33:05.949" v="2511" actId="20577"/>
      <pc:docMkLst>
        <pc:docMk/>
      </pc:docMkLst>
      <pc:sldChg chg="modSp mod">
        <pc:chgData name="John Bell" userId="f70f6676-4d37-4a98-a7ac-a82923374731" providerId="ADAL" clId="{5D1F2FFB-F721-B74C-9CE1-F718687AABE5}" dt="2022-05-03T13:56:32.058" v="845" actId="20577"/>
        <pc:sldMkLst>
          <pc:docMk/>
          <pc:sldMk cId="3018714045" sldId="348"/>
        </pc:sldMkLst>
        <pc:graphicFrameChg chg="mod modGraphic">
          <ac:chgData name="John Bell" userId="f70f6676-4d37-4a98-a7ac-a82923374731" providerId="ADAL" clId="{5D1F2FFB-F721-B74C-9CE1-F718687AABE5}" dt="2022-05-03T13:56:32.058" v="845" actId="20577"/>
          <ac:graphicFrameMkLst>
            <pc:docMk/>
            <pc:sldMk cId="3018714045" sldId="348"/>
            <ac:graphicFrameMk id="6" creationId="{5C877A67-5EEF-4642-95EC-7141C857491C}"/>
          </ac:graphicFrameMkLst>
        </pc:graphicFrameChg>
      </pc:sldChg>
      <pc:sldChg chg="modSp mod">
        <pc:chgData name="John Bell" userId="f70f6676-4d37-4a98-a7ac-a82923374731" providerId="ADAL" clId="{5D1F2FFB-F721-B74C-9CE1-F718687AABE5}" dt="2022-05-03T11:36:45.257" v="13" actId="20577"/>
        <pc:sldMkLst>
          <pc:docMk/>
          <pc:sldMk cId="649676903" sldId="530"/>
        </pc:sldMkLst>
        <pc:graphicFrameChg chg="modGraphic">
          <ac:chgData name="John Bell" userId="f70f6676-4d37-4a98-a7ac-a82923374731" providerId="ADAL" clId="{5D1F2FFB-F721-B74C-9CE1-F718687AABE5}" dt="2022-05-03T11:36:45.257" v="13" actId="20577"/>
          <ac:graphicFrameMkLst>
            <pc:docMk/>
            <pc:sldMk cId="649676903" sldId="530"/>
            <ac:graphicFrameMk id="4" creationId="{A2A5D003-952C-4CC8-8F5A-EC222DA6F078}"/>
          </ac:graphicFrameMkLst>
        </pc:graphicFrameChg>
      </pc:sldChg>
      <pc:sldChg chg="modSp mod">
        <pc:chgData name="John Bell" userId="f70f6676-4d37-4a98-a7ac-a82923374731" providerId="ADAL" clId="{5D1F2FFB-F721-B74C-9CE1-F718687AABE5}" dt="2022-05-03T11:36:39.967" v="7" actId="20577"/>
        <pc:sldMkLst>
          <pc:docMk/>
          <pc:sldMk cId="3333363248" sldId="552"/>
        </pc:sldMkLst>
        <pc:spChg chg="mod">
          <ac:chgData name="John Bell" userId="f70f6676-4d37-4a98-a7ac-a82923374731" providerId="ADAL" clId="{5D1F2FFB-F721-B74C-9CE1-F718687AABE5}" dt="2022-05-03T11:36:39.967" v="7" actId="20577"/>
          <ac:spMkLst>
            <pc:docMk/>
            <pc:sldMk cId="3333363248" sldId="552"/>
            <ac:spMk id="2" creationId="{00000000-0000-0000-0000-000000000000}"/>
          </ac:spMkLst>
        </pc:spChg>
      </pc:sldChg>
      <pc:sldChg chg="modSp mod">
        <pc:chgData name="John Bell" userId="f70f6676-4d37-4a98-a7ac-a82923374731" providerId="ADAL" clId="{5D1F2FFB-F721-B74C-9CE1-F718687AABE5}" dt="2022-05-03T13:57:27.433" v="858" actId="20577"/>
        <pc:sldMkLst>
          <pc:docMk/>
          <pc:sldMk cId="2723450062" sldId="745"/>
        </pc:sldMkLst>
        <pc:spChg chg="mod">
          <ac:chgData name="John Bell" userId="f70f6676-4d37-4a98-a7ac-a82923374731" providerId="ADAL" clId="{5D1F2FFB-F721-B74C-9CE1-F718687AABE5}" dt="2022-05-03T11:39:19.699" v="35" actId="20577"/>
          <ac:spMkLst>
            <pc:docMk/>
            <pc:sldMk cId="2723450062" sldId="745"/>
            <ac:spMk id="2" creationId="{1B504851-EE74-457E-8FA5-C61C1CCC53A4}"/>
          </ac:spMkLst>
        </pc:spChg>
        <pc:graphicFrameChg chg="modGraphic">
          <ac:chgData name="John Bell" userId="f70f6676-4d37-4a98-a7ac-a82923374731" providerId="ADAL" clId="{5D1F2FFB-F721-B74C-9CE1-F718687AABE5}" dt="2022-05-03T13:57:27.433" v="858" actId="20577"/>
          <ac:graphicFrameMkLst>
            <pc:docMk/>
            <pc:sldMk cId="2723450062" sldId="745"/>
            <ac:graphicFrameMk id="5" creationId="{345C17BB-4F52-478F-9BDE-EE1DCD7C920B}"/>
          </ac:graphicFrameMkLst>
        </pc:graphicFrameChg>
      </pc:sldChg>
      <pc:sldChg chg="del">
        <pc:chgData name="John Bell" userId="f70f6676-4d37-4a98-a7ac-a82923374731" providerId="ADAL" clId="{5D1F2FFB-F721-B74C-9CE1-F718687AABE5}" dt="2022-05-03T15:10:21.370" v="2055" actId="2696"/>
        <pc:sldMkLst>
          <pc:docMk/>
          <pc:sldMk cId="966977999" sldId="755"/>
        </pc:sldMkLst>
      </pc:sldChg>
      <pc:sldChg chg="modSp mod">
        <pc:chgData name="John Bell" userId="f70f6676-4d37-4a98-a7ac-a82923374731" providerId="ADAL" clId="{5D1F2FFB-F721-B74C-9CE1-F718687AABE5}" dt="2022-05-03T13:52:15.924" v="776" actId="20577"/>
        <pc:sldMkLst>
          <pc:docMk/>
          <pc:sldMk cId="2370211256" sldId="761"/>
        </pc:sldMkLst>
        <pc:spChg chg="mod">
          <ac:chgData name="John Bell" userId="f70f6676-4d37-4a98-a7ac-a82923374731" providerId="ADAL" clId="{5D1F2FFB-F721-B74C-9CE1-F718687AABE5}" dt="2022-05-03T13:52:15.924" v="776" actId="20577"/>
          <ac:spMkLst>
            <pc:docMk/>
            <pc:sldMk cId="2370211256" sldId="761"/>
            <ac:spMk id="3" creationId="{76BC42DC-03F4-4D27-B223-3146C92584EA}"/>
          </ac:spMkLst>
        </pc:spChg>
      </pc:sldChg>
      <pc:sldChg chg="modSp del">
        <pc:chgData name="John Bell" userId="f70f6676-4d37-4a98-a7ac-a82923374731" providerId="ADAL" clId="{5D1F2FFB-F721-B74C-9CE1-F718687AABE5}" dt="2022-05-03T14:00:35.829" v="890" actId="2696"/>
        <pc:sldMkLst>
          <pc:docMk/>
          <pc:sldMk cId="2691381011" sldId="768"/>
        </pc:sldMkLst>
        <pc:spChg chg="mod">
          <ac:chgData name="John Bell" userId="f70f6676-4d37-4a98-a7ac-a82923374731" providerId="ADAL" clId="{5D1F2FFB-F721-B74C-9CE1-F718687AABE5}" dt="2022-05-03T13:53:25.295" v="778"/>
          <ac:spMkLst>
            <pc:docMk/>
            <pc:sldMk cId="2691381011" sldId="768"/>
            <ac:spMk id="3" creationId="{DE45694B-21FC-45EF-8E25-F23193A47845}"/>
          </ac:spMkLst>
        </pc:spChg>
      </pc:sldChg>
      <pc:sldChg chg="del">
        <pc:chgData name="John Bell" userId="f70f6676-4d37-4a98-a7ac-a82923374731" providerId="ADAL" clId="{5D1F2FFB-F721-B74C-9CE1-F718687AABE5}" dt="2022-05-03T14:21:59.035" v="1786" actId="2696"/>
        <pc:sldMkLst>
          <pc:docMk/>
          <pc:sldMk cId="1547453118" sldId="769"/>
        </pc:sldMkLst>
      </pc:sldChg>
      <pc:sldChg chg="del">
        <pc:chgData name="John Bell" userId="f70f6676-4d37-4a98-a7ac-a82923374731" providerId="ADAL" clId="{5D1F2FFB-F721-B74C-9CE1-F718687AABE5}" dt="2022-05-03T15:17:03.657" v="2188" actId="2696"/>
        <pc:sldMkLst>
          <pc:docMk/>
          <pc:sldMk cId="3834786501" sldId="770"/>
        </pc:sldMkLst>
      </pc:sldChg>
      <pc:sldChg chg="addSp delSp modSp mod">
        <pc:chgData name="John Bell" userId="f70f6676-4d37-4a98-a7ac-a82923374731" providerId="ADAL" clId="{5D1F2FFB-F721-B74C-9CE1-F718687AABE5}" dt="2022-05-06T15:15:03.750" v="2464" actId="14100"/>
        <pc:sldMkLst>
          <pc:docMk/>
          <pc:sldMk cId="1337136189" sldId="772"/>
        </pc:sldMkLst>
        <pc:spChg chg="mod">
          <ac:chgData name="John Bell" userId="f70f6676-4d37-4a98-a7ac-a82923374731" providerId="ADAL" clId="{5D1F2FFB-F721-B74C-9CE1-F718687AABE5}" dt="2022-05-06T15:15:03.750" v="2464" actId="14100"/>
          <ac:spMkLst>
            <pc:docMk/>
            <pc:sldMk cId="1337136189" sldId="772"/>
            <ac:spMk id="3" creationId="{76BC42DC-03F4-4D27-B223-3146C92584EA}"/>
          </ac:spMkLst>
        </pc:spChg>
        <pc:spChg chg="add del">
          <ac:chgData name="John Bell" userId="f70f6676-4d37-4a98-a7ac-a82923374731" providerId="ADAL" clId="{5D1F2FFB-F721-B74C-9CE1-F718687AABE5}" dt="2022-05-03T13:53:39.092" v="780" actId="22"/>
          <ac:spMkLst>
            <pc:docMk/>
            <pc:sldMk cId="1337136189" sldId="772"/>
            <ac:spMk id="7" creationId="{C17C3AE1-C3BF-AB3F-005A-36D3A732C47E}"/>
          </ac:spMkLst>
        </pc:spChg>
      </pc:sldChg>
      <pc:sldChg chg="del">
        <pc:chgData name="John Bell" userId="f70f6676-4d37-4a98-a7ac-a82923374731" providerId="ADAL" clId="{5D1F2FFB-F721-B74C-9CE1-F718687AABE5}" dt="2022-05-03T13:51:30.686" v="726" actId="2696"/>
        <pc:sldMkLst>
          <pc:docMk/>
          <pc:sldMk cId="2434922983" sldId="774"/>
        </pc:sldMkLst>
      </pc:sldChg>
      <pc:sldChg chg="addSp delSp modSp del mod">
        <pc:chgData name="John Bell" userId="f70f6676-4d37-4a98-a7ac-a82923374731" providerId="ADAL" clId="{5D1F2FFB-F721-B74C-9CE1-F718687AABE5}" dt="2022-05-03T13:42:38.591" v="391" actId="2696"/>
        <pc:sldMkLst>
          <pc:docMk/>
          <pc:sldMk cId="3302509092" sldId="781"/>
        </pc:sldMkLst>
        <pc:spChg chg="mod">
          <ac:chgData name="John Bell" userId="f70f6676-4d37-4a98-a7ac-a82923374731" providerId="ADAL" clId="{5D1F2FFB-F721-B74C-9CE1-F718687AABE5}" dt="2022-05-03T11:39:56.034" v="54" actId="20577"/>
          <ac:spMkLst>
            <pc:docMk/>
            <pc:sldMk cId="3302509092" sldId="781"/>
            <ac:spMk id="2" creationId="{1B504851-EE74-457E-8FA5-C61C1CCC53A4}"/>
          </ac:spMkLst>
        </pc:spChg>
        <pc:spChg chg="mod">
          <ac:chgData name="John Bell" userId="f70f6676-4d37-4a98-a7ac-a82923374731" providerId="ADAL" clId="{5D1F2FFB-F721-B74C-9CE1-F718687AABE5}" dt="2022-05-03T11:48:17.716" v="310" actId="20577"/>
          <ac:spMkLst>
            <pc:docMk/>
            <pc:sldMk cId="3302509092" sldId="781"/>
            <ac:spMk id="6" creationId="{D7A97457-AE4D-44EB-A2B3-05F248FAD6BE}"/>
          </ac:spMkLst>
        </pc:spChg>
        <pc:spChg chg="del">
          <ac:chgData name="John Bell" userId="f70f6676-4d37-4a98-a7ac-a82923374731" providerId="ADAL" clId="{5D1F2FFB-F721-B74C-9CE1-F718687AABE5}" dt="2022-05-03T11:40:04.189" v="61" actId="478"/>
          <ac:spMkLst>
            <pc:docMk/>
            <pc:sldMk cId="3302509092" sldId="781"/>
            <ac:spMk id="8" creationId="{2EA08C8D-85EF-44DB-861E-6B25B524C3E0}"/>
          </ac:spMkLst>
        </pc:spChg>
        <pc:spChg chg="add mod">
          <ac:chgData name="John Bell" userId="f70f6676-4d37-4a98-a7ac-a82923374731" providerId="ADAL" clId="{5D1F2FFB-F721-B74C-9CE1-F718687AABE5}" dt="2022-05-03T11:48:24.485" v="311" actId="1076"/>
          <ac:spMkLst>
            <pc:docMk/>
            <pc:sldMk cId="3302509092" sldId="781"/>
            <ac:spMk id="11" creationId="{1F164C40-52B6-123E-8335-A9DDC09CD9F9}"/>
          </ac:spMkLst>
        </pc:spChg>
        <pc:spChg chg="del">
          <ac:chgData name="John Bell" userId="f70f6676-4d37-4a98-a7ac-a82923374731" providerId="ADAL" clId="{5D1F2FFB-F721-B74C-9CE1-F718687AABE5}" dt="2022-05-03T11:40:01.444" v="58" actId="478"/>
          <ac:spMkLst>
            <pc:docMk/>
            <pc:sldMk cId="3302509092" sldId="781"/>
            <ac:spMk id="12" creationId="{5C154756-6219-46DD-8C25-2FDA77DBA6FF}"/>
          </ac:spMkLst>
        </pc:spChg>
        <pc:spChg chg="del mod">
          <ac:chgData name="John Bell" userId="f70f6676-4d37-4a98-a7ac-a82923374731" providerId="ADAL" clId="{5D1F2FFB-F721-B74C-9CE1-F718687AABE5}" dt="2022-05-03T11:40:00.218" v="57" actId="478"/>
          <ac:spMkLst>
            <pc:docMk/>
            <pc:sldMk cId="3302509092" sldId="781"/>
            <ac:spMk id="13" creationId="{D6D6AFD1-CC59-4587-8048-326533D8F32E}"/>
          </ac:spMkLst>
        </pc:spChg>
        <pc:spChg chg="add mod">
          <ac:chgData name="John Bell" userId="f70f6676-4d37-4a98-a7ac-a82923374731" providerId="ADAL" clId="{5D1F2FFB-F721-B74C-9CE1-F718687AABE5}" dt="2022-05-03T11:48:56.504" v="315" actId="1076"/>
          <ac:spMkLst>
            <pc:docMk/>
            <pc:sldMk cId="3302509092" sldId="781"/>
            <ac:spMk id="17" creationId="{A96BFECA-BC11-70A9-EB92-26BB2370570B}"/>
          </ac:spMkLst>
        </pc:spChg>
        <pc:spChg chg="add mod">
          <ac:chgData name="John Bell" userId="f70f6676-4d37-4a98-a7ac-a82923374731" providerId="ADAL" clId="{5D1F2FFB-F721-B74C-9CE1-F718687AABE5}" dt="2022-05-03T11:50:34.913" v="337" actId="14100"/>
          <ac:spMkLst>
            <pc:docMk/>
            <pc:sldMk cId="3302509092" sldId="781"/>
            <ac:spMk id="22" creationId="{09F9A223-F253-9803-9013-E9F053A97EA8}"/>
          </ac:spMkLst>
        </pc:spChg>
        <pc:spChg chg="add mod">
          <ac:chgData name="John Bell" userId="f70f6676-4d37-4a98-a7ac-a82923374731" providerId="ADAL" clId="{5D1F2FFB-F721-B74C-9CE1-F718687AABE5}" dt="2022-05-03T11:52:44.623" v="387" actId="1076"/>
          <ac:spMkLst>
            <pc:docMk/>
            <pc:sldMk cId="3302509092" sldId="781"/>
            <ac:spMk id="25" creationId="{DBB48BBE-7BB9-56A7-CDB8-41C6CCC2320D}"/>
          </ac:spMkLst>
        </pc:spChg>
        <pc:spChg chg="add mod">
          <ac:chgData name="John Bell" userId="f70f6676-4d37-4a98-a7ac-a82923374731" providerId="ADAL" clId="{5D1F2FFB-F721-B74C-9CE1-F718687AABE5}" dt="2022-05-03T11:51:42.264" v="377" actId="1076"/>
          <ac:spMkLst>
            <pc:docMk/>
            <pc:sldMk cId="3302509092" sldId="781"/>
            <ac:spMk id="31" creationId="{146B2CA1-2DC9-24AC-CC94-E00106DB3168}"/>
          </ac:spMkLst>
        </pc:spChg>
        <pc:spChg chg="add mod">
          <ac:chgData name="John Bell" userId="f70f6676-4d37-4a98-a7ac-a82923374731" providerId="ADAL" clId="{5D1F2FFB-F721-B74C-9CE1-F718687AABE5}" dt="2022-05-03T11:52:26.557" v="386" actId="1076"/>
          <ac:spMkLst>
            <pc:docMk/>
            <pc:sldMk cId="3302509092" sldId="781"/>
            <ac:spMk id="32" creationId="{DF1D6F17-A2A7-43DD-3863-EC9F7DBCCB26}"/>
          </ac:spMkLst>
        </pc:spChg>
        <pc:graphicFrameChg chg="add mod modGraphic">
          <ac:chgData name="John Bell" userId="f70f6676-4d37-4a98-a7ac-a82923374731" providerId="ADAL" clId="{5D1F2FFB-F721-B74C-9CE1-F718687AABE5}" dt="2022-05-03T11:48:24.485" v="311" actId="1076"/>
          <ac:graphicFrameMkLst>
            <pc:docMk/>
            <pc:sldMk cId="3302509092" sldId="781"/>
            <ac:graphicFrameMk id="10" creationId="{B2B46734-80BE-E968-2F93-9DEE2B395259}"/>
          </ac:graphicFrameMkLst>
        </pc:graphicFrameChg>
        <pc:picChg chg="del">
          <ac:chgData name="John Bell" userId="f70f6676-4d37-4a98-a7ac-a82923374731" providerId="ADAL" clId="{5D1F2FFB-F721-B74C-9CE1-F718687AABE5}" dt="2022-05-03T11:39:58.552" v="55" actId="478"/>
          <ac:picMkLst>
            <pc:docMk/>
            <pc:sldMk cId="3302509092" sldId="781"/>
            <ac:picMk id="4" creationId="{09701709-BA9B-43B5-9969-35582F4A4C7A}"/>
          </ac:picMkLst>
        </pc:picChg>
        <pc:picChg chg="add mod">
          <ac:chgData name="John Bell" userId="f70f6676-4d37-4a98-a7ac-a82923374731" providerId="ADAL" clId="{5D1F2FFB-F721-B74C-9CE1-F718687AABE5}" dt="2022-05-03T11:48:27.269" v="312" actId="1076"/>
          <ac:picMkLst>
            <pc:docMk/>
            <pc:sldMk cId="3302509092" sldId="781"/>
            <ac:picMk id="5" creationId="{E19CD502-C788-EA3D-1BBB-A3A235EC32BB}"/>
          </ac:picMkLst>
        </pc:picChg>
        <pc:picChg chg="del">
          <ac:chgData name="John Bell" userId="f70f6676-4d37-4a98-a7ac-a82923374731" providerId="ADAL" clId="{5D1F2FFB-F721-B74C-9CE1-F718687AABE5}" dt="2022-05-03T11:40:03.290" v="60" actId="478"/>
          <ac:picMkLst>
            <pc:docMk/>
            <pc:sldMk cId="3302509092" sldId="781"/>
            <ac:picMk id="7" creationId="{32AEC640-0FC1-4340-9A3C-2FB779A348B8}"/>
          </ac:picMkLst>
        </pc:picChg>
        <pc:picChg chg="add mod">
          <ac:chgData name="John Bell" userId="f70f6676-4d37-4a98-a7ac-a82923374731" providerId="ADAL" clId="{5D1F2FFB-F721-B74C-9CE1-F718687AABE5}" dt="2022-05-03T11:52:11.431" v="382" actId="1076"/>
          <ac:picMkLst>
            <pc:docMk/>
            <pc:sldMk cId="3302509092" sldId="781"/>
            <ac:picMk id="34" creationId="{3D60DCAB-09D1-0709-9B6F-178E4B1F155E}"/>
          </ac:picMkLst>
        </pc:picChg>
        <pc:cxnChg chg="del">
          <ac:chgData name="John Bell" userId="f70f6676-4d37-4a98-a7ac-a82923374731" providerId="ADAL" clId="{5D1F2FFB-F721-B74C-9CE1-F718687AABE5}" dt="2022-05-03T11:40:02.390" v="59" actId="478"/>
          <ac:cxnSpMkLst>
            <pc:docMk/>
            <pc:sldMk cId="3302509092" sldId="781"/>
            <ac:cxnSpMk id="9" creationId="{3E0F4233-CBD8-42C4-AC89-085C8901792D}"/>
          </ac:cxnSpMkLst>
        </pc:cxnChg>
        <pc:cxnChg chg="add mod">
          <ac:chgData name="John Bell" userId="f70f6676-4d37-4a98-a7ac-a82923374731" providerId="ADAL" clId="{5D1F2FFB-F721-B74C-9CE1-F718687AABE5}" dt="2022-05-03T11:48:24.485" v="311" actId="1076"/>
          <ac:cxnSpMkLst>
            <pc:docMk/>
            <pc:sldMk cId="3302509092" sldId="781"/>
            <ac:cxnSpMk id="14" creationId="{1F68A33D-CB62-B11C-5BE4-750430BC645C}"/>
          </ac:cxnSpMkLst>
        </pc:cxnChg>
        <pc:cxnChg chg="add mod">
          <ac:chgData name="John Bell" userId="f70f6676-4d37-4a98-a7ac-a82923374731" providerId="ADAL" clId="{5D1F2FFB-F721-B74C-9CE1-F718687AABE5}" dt="2022-05-03T11:48:52.289" v="314" actId="1076"/>
          <ac:cxnSpMkLst>
            <pc:docMk/>
            <pc:sldMk cId="3302509092" sldId="781"/>
            <ac:cxnSpMk id="15" creationId="{948EE7E9-045E-0E38-382A-782B999B6E31}"/>
          </ac:cxnSpMkLst>
        </pc:cxnChg>
        <pc:cxnChg chg="add mod">
          <ac:chgData name="John Bell" userId="f70f6676-4d37-4a98-a7ac-a82923374731" providerId="ADAL" clId="{5D1F2FFB-F721-B74C-9CE1-F718687AABE5}" dt="2022-05-03T11:49:02.278" v="317" actId="14100"/>
          <ac:cxnSpMkLst>
            <pc:docMk/>
            <pc:sldMk cId="3302509092" sldId="781"/>
            <ac:cxnSpMk id="16" creationId="{C5A3E115-91DF-58F8-C705-C42F9462F100}"/>
          </ac:cxnSpMkLst>
        </pc:cxnChg>
        <pc:cxnChg chg="add mod">
          <ac:chgData name="John Bell" userId="f70f6676-4d37-4a98-a7ac-a82923374731" providerId="ADAL" clId="{5D1F2FFB-F721-B74C-9CE1-F718687AABE5}" dt="2022-05-03T11:49:21.107" v="319" actId="1076"/>
          <ac:cxnSpMkLst>
            <pc:docMk/>
            <pc:sldMk cId="3302509092" sldId="781"/>
            <ac:cxnSpMk id="20" creationId="{58ED6C83-6D83-BD1D-4901-4787331932E9}"/>
          </ac:cxnSpMkLst>
        </pc:cxnChg>
        <pc:cxnChg chg="add mod">
          <ac:chgData name="John Bell" userId="f70f6676-4d37-4a98-a7ac-a82923374731" providerId="ADAL" clId="{5D1F2FFB-F721-B74C-9CE1-F718687AABE5}" dt="2022-05-03T11:50:00.584" v="325" actId="14100"/>
          <ac:cxnSpMkLst>
            <pc:docMk/>
            <pc:sldMk cId="3302509092" sldId="781"/>
            <ac:cxnSpMk id="21" creationId="{C983CF4F-156E-8244-DC11-1192294684BE}"/>
          </ac:cxnSpMkLst>
        </pc:cxnChg>
        <pc:cxnChg chg="add mod">
          <ac:chgData name="John Bell" userId="f70f6676-4d37-4a98-a7ac-a82923374731" providerId="ADAL" clId="{5D1F2FFB-F721-B74C-9CE1-F718687AABE5}" dt="2022-05-03T11:51:14.638" v="347" actId="14100"/>
          <ac:cxnSpMkLst>
            <pc:docMk/>
            <pc:sldMk cId="3302509092" sldId="781"/>
            <ac:cxnSpMk id="24" creationId="{A1DFAB56-31B9-CD7B-83FF-DCDD8959AA68}"/>
          </ac:cxnSpMkLst>
        </pc:cxnChg>
        <pc:cxnChg chg="add mod">
          <ac:chgData name="John Bell" userId="f70f6676-4d37-4a98-a7ac-a82923374731" providerId="ADAL" clId="{5D1F2FFB-F721-B74C-9CE1-F718687AABE5}" dt="2022-05-03T11:51:11.186" v="346" actId="1076"/>
          <ac:cxnSpMkLst>
            <pc:docMk/>
            <pc:sldMk cId="3302509092" sldId="781"/>
            <ac:cxnSpMk id="26" creationId="{63C4A02C-90D7-5660-6CC6-CD57E7F96F84}"/>
          </ac:cxnSpMkLst>
        </pc:cxnChg>
      </pc:sldChg>
      <pc:sldChg chg="del">
        <pc:chgData name="John Bell" userId="f70f6676-4d37-4a98-a7ac-a82923374731" providerId="ADAL" clId="{5D1F2FFB-F721-B74C-9CE1-F718687AABE5}" dt="2022-05-03T13:42:58.899" v="392" actId="2696"/>
        <pc:sldMkLst>
          <pc:docMk/>
          <pc:sldMk cId="2146107167" sldId="782"/>
        </pc:sldMkLst>
      </pc:sldChg>
      <pc:sldChg chg="del">
        <pc:chgData name="John Bell" userId="f70f6676-4d37-4a98-a7ac-a82923374731" providerId="ADAL" clId="{5D1F2FFB-F721-B74C-9CE1-F718687AABE5}" dt="2022-05-03T13:51:33.878" v="727" actId="2696"/>
        <pc:sldMkLst>
          <pc:docMk/>
          <pc:sldMk cId="2764034788" sldId="783"/>
        </pc:sldMkLst>
      </pc:sldChg>
      <pc:sldChg chg="modSp mod delCm">
        <pc:chgData name="John Bell" userId="f70f6676-4d37-4a98-a7ac-a82923374731" providerId="ADAL" clId="{5D1F2FFB-F721-B74C-9CE1-F718687AABE5}" dt="2022-05-03T14:12:41.284" v="1232" actId="20577"/>
        <pc:sldMkLst>
          <pc:docMk/>
          <pc:sldMk cId="3351408872" sldId="784"/>
        </pc:sldMkLst>
        <pc:spChg chg="mod">
          <ac:chgData name="John Bell" userId="f70f6676-4d37-4a98-a7ac-a82923374731" providerId="ADAL" clId="{5D1F2FFB-F721-B74C-9CE1-F718687AABE5}" dt="2022-05-03T14:12:41.284" v="1232" actId="20577"/>
          <ac:spMkLst>
            <pc:docMk/>
            <pc:sldMk cId="3351408872" sldId="784"/>
            <ac:spMk id="3" creationId="{F473ED11-A926-42EB-B140-40783F8D777A}"/>
          </ac:spMkLst>
        </pc:spChg>
        <pc:graphicFrameChg chg="mod modGraphic">
          <ac:chgData name="John Bell" userId="f70f6676-4d37-4a98-a7ac-a82923374731" providerId="ADAL" clId="{5D1F2FFB-F721-B74C-9CE1-F718687AABE5}" dt="2022-05-03T14:11:21.594" v="1204" actId="1076"/>
          <ac:graphicFrameMkLst>
            <pc:docMk/>
            <pc:sldMk cId="3351408872" sldId="784"/>
            <ac:graphicFrameMk id="4" creationId="{9349F0D6-DD96-4E7B-8C36-D50A569E4E56}"/>
          </ac:graphicFrameMkLst>
        </pc:graphicFrameChg>
        <pc:picChg chg="mod">
          <ac:chgData name="John Bell" userId="f70f6676-4d37-4a98-a7ac-a82923374731" providerId="ADAL" clId="{5D1F2FFB-F721-B74C-9CE1-F718687AABE5}" dt="2022-05-03T14:11:44.113" v="1211" actId="1076"/>
          <ac:picMkLst>
            <pc:docMk/>
            <pc:sldMk cId="3351408872" sldId="784"/>
            <ac:picMk id="6" creationId="{3DC78E80-49E5-4154-AF5C-D75617443992}"/>
          </ac:picMkLst>
        </pc:picChg>
      </pc:sldChg>
      <pc:sldChg chg="del">
        <pc:chgData name="John Bell" userId="f70f6676-4d37-4a98-a7ac-a82923374731" providerId="ADAL" clId="{5D1F2FFB-F721-B74C-9CE1-F718687AABE5}" dt="2022-05-03T14:16:16.713" v="1309" actId="2696"/>
        <pc:sldMkLst>
          <pc:docMk/>
          <pc:sldMk cId="1309974948" sldId="785"/>
        </pc:sldMkLst>
      </pc:sldChg>
      <pc:sldChg chg="del">
        <pc:chgData name="John Bell" userId="f70f6676-4d37-4a98-a7ac-a82923374731" providerId="ADAL" clId="{5D1F2FFB-F721-B74C-9CE1-F718687AABE5}" dt="2022-05-03T14:16:17.498" v="1310" actId="2696"/>
        <pc:sldMkLst>
          <pc:docMk/>
          <pc:sldMk cId="2297334842" sldId="786"/>
        </pc:sldMkLst>
      </pc:sldChg>
      <pc:sldChg chg="modSp mod">
        <pc:chgData name="John Bell" userId="f70f6676-4d37-4a98-a7ac-a82923374731" providerId="ADAL" clId="{5D1F2FFB-F721-B74C-9CE1-F718687AABE5}" dt="2022-05-03T15:10:06.067" v="2054" actId="14734"/>
        <pc:sldMkLst>
          <pc:docMk/>
          <pc:sldMk cId="1872596483" sldId="787"/>
        </pc:sldMkLst>
        <pc:spChg chg="mod">
          <ac:chgData name="John Bell" userId="f70f6676-4d37-4a98-a7ac-a82923374731" providerId="ADAL" clId="{5D1F2FFB-F721-B74C-9CE1-F718687AABE5}" dt="2022-05-03T14:58:40.477" v="1941" actId="20577"/>
          <ac:spMkLst>
            <pc:docMk/>
            <pc:sldMk cId="1872596483" sldId="787"/>
            <ac:spMk id="3" creationId="{F473ED11-A926-42EB-B140-40783F8D777A}"/>
          </ac:spMkLst>
        </pc:spChg>
        <pc:spChg chg="mod">
          <ac:chgData name="John Bell" userId="f70f6676-4d37-4a98-a7ac-a82923374731" providerId="ADAL" clId="{5D1F2FFB-F721-B74C-9CE1-F718687AABE5}" dt="2022-05-03T14:57:36.159" v="1904" actId="20577"/>
          <ac:spMkLst>
            <pc:docMk/>
            <pc:sldMk cId="1872596483" sldId="787"/>
            <ac:spMk id="8" creationId="{296527C3-4170-4D2A-9148-F255A5D49438}"/>
          </ac:spMkLst>
        </pc:spChg>
        <pc:graphicFrameChg chg="mod modGraphic">
          <ac:chgData name="John Bell" userId="f70f6676-4d37-4a98-a7ac-a82923374731" providerId="ADAL" clId="{5D1F2FFB-F721-B74C-9CE1-F718687AABE5}" dt="2022-05-03T15:10:06.067" v="2054" actId="14734"/>
          <ac:graphicFrameMkLst>
            <pc:docMk/>
            <pc:sldMk cId="1872596483" sldId="787"/>
            <ac:graphicFrameMk id="4" creationId="{9349F0D6-DD96-4E7B-8C36-D50A569E4E56}"/>
          </ac:graphicFrameMkLst>
        </pc:graphicFrameChg>
        <pc:picChg chg="mod">
          <ac:chgData name="John Bell" userId="f70f6676-4d37-4a98-a7ac-a82923374731" providerId="ADAL" clId="{5D1F2FFB-F721-B74C-9CE1-F718687AABE5}" dt="2022-05-03T14:57:17.248" v="1901" actId="14826"/>
          <ac:picMkLst>
            <pc:docMk/>
            <pc:sldMk cId="1872596483" sldId="787"/>
            <ac:picMk id="6" creationId="{3DC78E80-49E5-4154-AF5C-D75617443992}"/>
          </ac:picMkLst>
        </pc:picChg>
      </pc:sldChg>
      <pc:sldChg chg="del">
        <pc:chgData name="John Bell" userId="f70f6676-4d37-4a98-a7ac-a82923374731" providerId="ADAL" clId="{5D1F2FFB-F721-B74C-9CE1-F718687AABE5}" dt="2022-05-03T15:10:22.064" v="2056" actId="2696"/>
        <pc:sldMkLst>
          <pc:docMk/>
          <pc:sldMk cId="4206502056" sldId="788"/>
        </pc:sldMkLst>
      </pc:sldChg>
      <pc:sldChg chg="modSp mod">
        <pc:chgData name="John Bell" userId="f70f6676-4d37-4a98-a7ac-a82923374731" providerId="ADAL" clId="{5D1F2FFB-F721-B74C-9CE1-F718687AABE5}" dt="2022-05-06T15:17:11.242" v="2478" actId="20577"/>
        <pc:sldMkLst>
          <pc:docMk/>
          <pc:sldMk cId="3352332712" sldId="789"/>
        </pc:sldMkLst>
        <pc:graphicFrameChg chg="mod modGraphic">
          <ac:chgData name="John Bell" userId="f70f6676-4d37-4a98-a7ac-a82923374731" providerId="ADAL" clId="{5D1F2FFB-F721-B74C-9CE1-F718687AABE5}" dt="2022-05-06T15:17:11.242" v="2478" actId="20577"/>
          <ac:graphicFrameMkLst>
            <pc:docMk/>
            <pc:sldMk cId="3352332712" sldId="789"/>
            <ac:graphicFrameMk id="3" creationId="{51E22108-289B-4415-98CE-D3AEDCA13B90}"/>
          </ac:graphicFrameMkLst>
        </pc:graphicFrameChg>
      </pc:sldChg>
      <pc:sldChg chg="add del">
        <pc:chgData name="John Bell" userId="f70f6676-4d37-4a98-a7ac-a82923374731" providerId="ADAL" clId="{5D1F2FFB-F721-B74C-9CE1-F718687AABE5}" dt="2022-05-03T13:42:58.899" v="392" actId="2696"/>
        <pc:sldMkLst>
          <pc:docMk/>
          <pc:sldMk cId="870536674" sldId="790"/>
        </pc:sldMkLst>
      </pc:sldChg>
      <pc:sldChg chg="addSp delSp modSp add mod ord">
        <pc:chgData name="John Bell" userId="f70f6676-4d37-4a98-a7ac-a82923374731" providerId="ADAL" clId="{5D1F2FFB-F721-B74C-9CE1-F718687AABE5}" dt="2022-05-03T14:00:03.065" v="889" actId="1076"/>
        <pc:sldMkLst>
          <pc:docMk/>
          <pc:sldMk cId="3551982481" sldId="791"/>
        </pc:sldMkLst>
        <pc:spChg chg="mod">
          <ac:chgData name="John Bell" userId="f70f6676-4d37-4a98-a7ac-a82923374731" providerId="ADAL" clId="{5D1F2FFB-F721-B74C-9CE1-F718687AABE5}" dt="2022-05-03T13:57:55.994" v="859" actId="113"/>
          <ac:spMkLst>
            <pc:docMk/>
            <pc:sldMk cId="3551982481" sldId="791"/>
            <ac:spMk id="6" creationId="{D7A97457-AE4D-44EB-A2B3-05F248FAD6BE}"/>
          </ac:spMkLst>
        </pc:spChg>
        <pc:graphicFrameChg chg="mod modGraphic">
          <ac:chgData name="John Bell" userId="f70f6676-4d37-4a98-a7ac-a82923374731" providerId="ADAL" clId="{5D1F2FFB-F721-B74C-9CE1-F718687AABE5}" dt="2022-05-03T13:58:55.458" v="883" actId="20577"/>
          <ac:graphicFrameMkLst>
            <pc:docMk/>
            <pc:sldMk cId="3551982481" sldId="791"/>
            <ac:graphicFrameMk id="10" creationId="{B2B46734-80BE-E968-2F93-9DEE2B395259}"/>
          </ac:graphicFrameMkLst>
        </pc:graphicFrameChg>
        <pc:picChg chg="add del mod">
          <ac:chgData name="John Bell" userId="f70f6676-4d37-4a98-a7ac-a82923374731" providerId="ADAL" clId="{5D1F2FFB-F721-B74C-9CE1-F718687AABE5}" dt="2022-05-03T13:59:55.598" v="885" actId="478"/>
          <ac:picMkLst>
            <pc:docMk/>
            <pc:sldMk cId="3551982481" sldId="791"/>
            <ac:picMk id="7" creationId="{DBAB660B-ADEE-0959-F011-DD2D9DEA24B5}"/>
          </ac:picMkLst>
        </pc:picChg>
        <pc:picChg chg="add del mod">
          <ac:chgData name="John Bell" userId="f70f6676-4d37-4a98-a7ac-a82923374731" providerId="ADAL" clId="{5D1F2FFB-F721-B74C-9CE1-F718687AABE5}" dt="2022-05-03T13:47:24.526" v="606" actId="21"/>
          <ac:picMkLst>
            <pc:docMk/>
            <pc:sldMk cId="3551982481" sldId="791"/>
            <ac:picMk id="9" creationId="{2C7DB310-B85F-9C2E-BC07-441FB6159C2E}"/>
          </ac:picMkLst>
        </pc:picChg>
        <pc:picChg chg="add mod">
          <ac:chgData name="John Bell" userId="f70f6676-4d37-4a98-a7ac-a82923374731" providerId="ADAL" clId="{5D1F2FFB-F721-B74C-9CE1-F718687AABE5}" dt="2022-05-03T14:00:03.065" v="889" actId="1076"/>
          <ac:picMkLst>
            <pc:docMk/>
            <pc:sldMk cId="3551982481" sldId="791"/>
            <ac:picMk id="13" creationId="{D84EAB7A-4542-5F9A-17D5-B9D61204B36C}"/>
          </ac:picMkLst>
        </pc:picChg>
        <pc:picChg chg="del">
          <ac:chgData name="John Bell" userId="f70f6676-4d37-4a98-a7ac-a82923374731" providerId="ADAL" clId="{5D1F2FFB-F721-B74C-9CE1-F718687AABE5}" dt="2022-05-03T13:43:56.784" v="395" actId="478"/>
          <ac:picMkLst>
            <pc:docMk/>
            <pc:sldMk cId="3551982481" sldId="791"/>
            <ac:picMk id="34" creationId="{3D60DCAB-09D1-0709-9B6F-178E4B1F155E}"/>
          </ac:picMkLst>
        </pc:picChg>
        <pc:cxnChg chg="mod">
          <ac:chgData name="John Bell" userId="f70f6676-4d37-4a98-a7ac-a82923374731" providerId="ADAL" clId="{5D1F2FFB-F721-B74C-9CE1-F718687AABE5}" dt="2022-05-03T13:42:24.951" v="390" actId="14100"/>
          <ac:cxnSpMkLst>
            <pc:docMk/>
            <pc:sldMk cId="3551982481" sldId="791"/>
            <ac:cxnSpMk id="26" creationId="{63C4A02C-90D7-5660-6CC6-CD57E7F96F84}"/>
          </ac:cxnSpMkLst>
        </pc:cxnChg>
      </pc:sldChg>
      <pc:sldChg chg="addSp delSp modSp add mod">
        <pc:chgData name="John Bell" userId="f70f6676-4d37-4a98-a7ac-a82923374731" providerId="ADAL" clId="{5D1F2FFB-F721-B74C-9CE1-F718687AABE5}" dt="2022-05-03T14:05:58.059" v="1008" actId="20577"/>
        <pc:sldMkLst>
          <pc:docMk/>
          <pc:sldMk cId="2463888140" sldId="792"/>
        </pc:sldMkLst>
        <pc:spChg chg="mod">
          <ac:chgData name="John Bell" userId="f70f6676-4d37-4a98-a7ac-a82923374731" providerId="ADAL" clId="{5D1F2FFB-F721-B74C-9CE1-F718687AABE5}" dt="2022-05-03T14:05:58.059" v="1008" actId="20577"/>
          <ac:spMkLst>
            <pc:docMk/>
            <pc:sldMk cId="2463888140" sldId="792"/>
            <ac:spMk id="6" creationId="{D7A97457-AE4D-44EB-A2B3-05F248FAD6BE}"/>
          </ac:spMkLst>
        </pc:spChg>
        <pc:spChg chg="del">
          <ac:chgData name="John Bell" userId="f70f6676-4d37-4a98-a7ac-a82923374731" providerId="ADAL" clId="{5D1F2FFB-F721-B74C-9CE1-F718687AABE5}" dt="2022-05-03T13:44:27.818" v="400" actId="478"/>
          <ac:spMkLst>
            <pc:docMk/>
            <pc:sldMk cId="2463888140" sldId="792"/>
            <ac:spMk id="11" creationId="{1F164C40-52B6-123E-8335-A9DDC09CD9F9}"/>
          </ac:spMkLst>
        </pc:spChg>
        <pc:spChg chg="del">
          <ac:chgData name="John Bell" userId="f70f6676-4d37-4a98-a7ac-a82923374731" providerId="ADAL" clId="{5D1F2FFB-F721-B74C-9CE1-F718687AABE5}" dt="2022-05-03T13:44:34.307" v="403" actId="478"/>
          <ac:spMkLst>
            <pc:docMk/>
            <pc:sldMk cId="2463888140" sldId="792"/>
            <ac:spMk id="17" creationId="{A96BFECA-BC11-70A9-EB92-26BB2370570B}"/>
          </ac:spMkLst>
        </pc:spChg>
        <pc:spChg chg="del">
          <ac:chgData name="John Bell" userId="f70f6676-4d37-4a98-a7ac-a82923374731" providerId="ADAL" clId="{5D1F2FFB-F721-B74C-9CE1-F718687AABE5}" dt="2022-05-03T13:44:34.307" v="403" actId="478"/>
          <ac:spMkLst>
            <pc:docMk/>
            <pc:sldMk cId="2463888140" sldId="792"/>
            <ac:spMk id="22" creationId="{09F9A223-F253-9803-9013-E9F053A97EA8}"/>
          </ac:spMkLst>
        </pc:spChg>
        <pc:spChg chg="del">
          <ac:chgData name="John Bell" userId="f70f6676-4d37-4a98-a7ac-a82923374731" providerId="ADAL" clId="{5D1F2FFB-F721-B74C-9CE1-F718687AABE5}" dt="2022-05-03T13:44:34.307" v="403" actId="478"/>
          <ac:spMkLst>
            <pc:docMk/>
            <pc:sldMk cId="2463888140" sldId="792"/>
            <ac:spMk id="25" creationId="{DBB48BBE-7BB9-56A7-CDB8-41C6CCC2320D}"/>
          </ac:spMkLst>
        </pc:spChg>
        <pc:spChg chg="add del mod">
          <ac:chgData name="John Bell" userId="f70f6676-4d37-4a98-a7ac-a82923374731" providerId="ADAL" clId="{5D1F2FFB-F721-B74C-9CE1-F718687AABE5}" dt="2022-05-03T13:47:52.492" v="613"/>
          <ac:spMkLst>
            <pc:docMk/>
            <pc:sldMk cId="2463888140" sldId="792"/>
            <ac:spMk id="29" creationId="{256FF264-A09F-6E78-F25E-F530E2718499}"/>
          </ac:spMkLst>
        </pc:spChg>
        <pc:spChg chg="del">
          <ac:chgData name="John Bell" userId="f70f6676-4d37-4a98-a7ac-a82923374731" providerId="ADAL" clId="{5D1F2FFB-F721-B74C-9CE1-F718687AABE5}" dt="2022-05-03T13:44:32.168" v="402" actId="478"/>
          <ac:spMkLst>
            <pc:docMk/>
            <pc:sldMk cId="2463888140" sldId="792"/>
            <ac:spMk id="31" creationId="{146B2CA1-2DC9-24AC-CC94-E00106DB3168}"/>
          </ac:spMkLst>
        </pc:spChg>
        <pc:spChg chg="del">
          <ac:chgData name="John Bell" userId="f70f6676-4d37-4a98-a7ac-a82923374731" providerId="ADAL" clId="{5D1F2FFB-F721-B74C-9CE1-F718687AABE5}" dt="2022-05-03T13:44:35.584" v="404" actId="478"/>
          <ac:spMkLst>
            <pc:docMk/>
            <pc:sldMk cId="2463888140" sldId="792"/>
            <ac:spMk id="32" creationId="{DF1D6F17-A2A7-43DD-3863-EC9F7DBCCB26}"/>
          </ac:spMkLst>
        </pc:spChg>
        <pc:spChg chg="add del mod">
          <ac:chgData name="John Bell" userId="f70f6676-4d37-4a98-a7ac-a82923374731" providerId="ADAL" clId="{5D1F2FFB-F721-B74C-9CE1-F718687AABE5}" dt="2022-05-03T13:47:52.492" v="613"/>
          <ac:spMkLst>
            <pc:docMk/>
            <pc:sldMk cId="2463888140" sldId="792"/>
            <ac:spMk id="34" creationId="{BBF8AC56-81E4-E10D-E321-2BD1C9BEB779}"/>
          </ac:spMkLst>
        </pc:spChg>
        <pc:spChg chg="add mod">
          <ac:chgData name="John Bell" userId="f70f6676-4d37-4a98-a7ac-a82923374731" providerId="ADAL" clId="{5D1F2FFB-F721-B74C-9CE1-F718687AABE5}" dt="2022-05-03T13:48:35.906" v="619" actId="1076"/>
          <ac:spMkLst>
            <pc:docMk/>
            <pc:sldMk cId="2463888140" sldId="792"/>
            <ac:spMk id="37" creationId="{2DAC243D-509F-3455-3692-B57FED953F4B}"/>
          </ac:spMkLst>
        </pc:spChg>
        <pc:spChg chg="add mod">
          <ac:chgData name="John Bell" userId="f70f6676-4d37-4a98-a7ac-a82923374731" providerId="ADAL" clId="{5D1F2FFB-F721-B74C-9CE1-F718687AABE5}" dt="2022-05-03T13:48:35.906" v="619" actId="1076"/>
          <ac:spMkLst>
            <pc:docMk/>
            <pc:sldMk cId="2463888140" sldId="792"/>
            <ac:spMk id="40" creationId="{F06B476C-B9A2-1950-321E-D126E5D74013}"/>
          </ac:spMkLst>
        </pc:spChg>
        <pc:graphicFrameChg chg="del">
          <ac:chgData name="John Bell" userId="f70f6676-4d37-4a98-a7ac-a82923374731" providerId="ADAL" clId="{5D1F2FFB-F721-B74C-9CE1-F718687AABE5}" dt="2022-05-03T13:44:27.818" v="400" actId="478"/>
          <ac:graphicFrameMkLst>
            <pc:docMk/>
            <pc:sldMk cId="2463888140" sldId="792"/>
            <ac:graphicFrameMk id="10" creationId="{B2B46734-80BE-E968-2F93-9DEE2B395259}"/>
          </ac:graphicFrameMkLst>
        </pc:graphicFrameChg>
        <pc:picChg chg="del">
          <ac:chgData name="John Bell" userId="f70f6676-4d37-4a98-a7ac-a82923374731" providerId="ADAL" clId="{5D1F2FFB-F721-B74C-9CE1-F718687AABE5}" dt="2022-05-03T13:44:30.162" v="401" actId="478"/>
          <ac:picMkLst>
            <pc:docMk/>
            <pc:sldMk cId="2463888140" sldId="792"/>
            <ac:picMk id="5" creationId="{E19CD502-C788-EA3D-1BBB-A3A235EC32BB}"/>
          </ac:picMkLst>
        </pc:picChg>
        <pc:picChg chg="mod">
          <ac:chgData name="John Bell" userId="f70f6676-4d37-4a98-a7ac-a82923374731" providerId="ADAL" clId="{5D1F2FFB-F721-B74C-9CE1-F718687AABE5}" dt="2022-05-03T13:44:47.416" v="409" actId="1076"/>
          <ac:picMkLst>
            <pc:docMk/>
            <pc:sldMk cId="2463888140" sldId="792"/>
            <ac:picMk id="7" creationId="{DBAB660B-ADEE-0959-F011-DD2D9DEA24B5}"/>
          </ac:picMkLst>
        </pc:picChg>
        <pc:picChg chg="add mod">
          <ac:chgData name="John Bell" userId="f70f6676-4d37-4a98-a7ac-a82923374731" providerId="ADAL" clId="{5D1F2FFB-F721-B74C-9CE1-F718687AABE5}" dt="2022-05-03T13:48:35.906" v="619" actId="1076"/>
          <ac:picMkLst>
            <pc:docMk/>
            <pc:sldMk cId="2463888140" sldId="792"/>
            <ac:picMk id="23" creationId="{BE84527F-5CF2-259C-B4AD-70C7FE9AA2FC}"/>
          </ac:picMkLst>
        </pc:picChg>
        <pc:cxnChg chg="del">
          <ac:chgData name="John Bell" userId="f70f6676-4d37-4a98-a7ac-a82923374731" providerId="ADAL" clId="{5D1F2FFB-F721-B74C-9CE1-F718687AABE5}" dt="2022-05-03T13:44:27.818" v="400" actId="478"/>
          <ac:cxnSpMkLst>
            <pc:docMk/>
            <pc:sldMk cId="2463888140" sldId="792"/>
            <ac:cxnSpMk id="14" creationId="{1F68A33D-CB62-B11C-5BE4-750430BC645C}"/>
          </ac:cxnSpMkLst>
        </pc:cxnChg>
        <pc:cxnChg chg="del">
          <ac:chgData name="John Bell" userId="f70f6676-4d37-4a98-a7ac-a82923374731" providerId="ADAL" clId="{5D1F2FFB-F721-B74C-9CE1-F718687AABE5}" dt="2022-05-03T13:44:34.307" v="403" actId="478"/>
          <ac:cxnSpMkLst>
            <pc:docMk/>
            <pc:sldMk cId="2463888140" sldId="792"/>
            <ac:cxnSpMk id="15" creationId="{948EE7E9-045E-0E38-382A-782B999B6E31}"/>
          </ac:cxnSpMkLst>
        </pc:cxnChg>
        <pc:cxnChg chg="del">
          <ac:chgData name="John Bell" userId="f70f6676-4d37-4a98-a7ac-a82923374731" providerId="ADAL" clId="{5D1F2FFB-F721-B74C-9CE1-F718687AABE5}" dt="2022-05-03T13:44:34.307" v="403" actId="478"/>
          <ac:cxnSpMkLst>
            <pc:docMk/>
            <pc:sldMk cId="2463888140" sldId="792"/>
            <ac:cxnSpMk id="16" creationId="{C5A3E115-91DF-58F8-C705-C42F9462F100}"/>
          </ac:cxnSpMkLst>
        </pc:cxnChg>
        <pc:cxnChg chg="del">
          <ac:chgData name="John Bell" userId="f70f6676-4d37-4a98-a7ac-a82923374731" providerId="ADAL" clId="{5D1F2FFB-F721-B74C-9CE1-F718687AABE5}" dt="2022-05-03T13:44:34.307" v="403" actId="478"/>
          <ac:cxnSpMkLst>
            <pc:docMk/>
            <pc:sldMk cId="2463888140" sldId="792"/>
            <ac:cxnSpMk id="20" creationId="{58ED6C83-6D83-BD1D-4901-4787331932E9}"/>
          </ac:cxnSpMkLst>
        </pc:cxnChg>
        <pc:cxnChg chg="del">
          <ac:chgData name="John Bell" userId="f70f6676-4d37-4a98-a7ac-a82923374731" providerId="ADAL" clId="{5D1F2FFB-F721-B74C-9CE1-F718687AABE5}" dt="2022-05-03T13:44:34.307" v="403" actId="478"/>
          <ac:cxnSpMkLst>
            <pc:docMk/>
            <pc:sldMk cId="2463888140" sldId="792"/>
            <ac:cxnSpMk id="21" creationId="{C983CF4F-156E-8244-DC11-1192294684BE}"/>
          </ac:cxnSpMkLst>
        </pc:cxnChg>
        <pc:cxnChg chg="del">
          <ac:chgData name="John Bell" userId="f70f6676-4d37-4a98-a7ac-a82923374731" providerId="ADAL" clId="{5D1F2FFB-F721-B74C-9CE1-F718687AABE5}" dt="2022-05-03T13:44:34.307" v="403" actId="478"/>
          <ac:cxnSpMkLst>
            <pc:docMk/>
            <pc:sldMk cId="2463888140" sldId="792"/>
            <ac:cxnSpMk id="24" creationId="{A1DFAB56-31B9-CD7B-83FF-DCDD8959AA68}"/>
          </ac:cxnSpMkLst>
        </pc:cxnChg>
        <pc:cxnChg chg="del">
          <ac:chgData name="John Bell" userId="f70f6676-4d37-4a98-a7ac-a82923374731" providerId="ADAL" clId="{5D1F2FFB-F721-B74C-9CE1-F718687AABE5}" dt="2022-05-03T13:44:34.307" v="403" actId="478"/>
          <ac:cxnSpMkLst>
            <pc:docMk/>
            <pc:sldMk cId="2463888140" sldId="792"/>
            <ac:cxnSpMk id="26" creationId="{63C4A02C-90D7-5660-6CC6-CD57E7F96F84}"/>
          </ac:cxnSpMkLst>
        </pc:cxnChg>
        <pc:cxnChg chg="add del mod">
          <ac:chgData name="John Bell" userId="f70f6676-4d37-4a98-a7ac-a82923374731" providerId="ADAL" clId="{5D1F2FFB-F721-B74C-9CE1-F718687AABE5}" dt="2022-05-03T13:47:52.492" v="613"/>
          <ac:cxnSpMkLst>
            <pc:docMk/>
            <pc:sldMk cId="2463888140" sldId="792"/>
            <ac:cxnSpMk id="27" creationId="{41AAF5A2-4915-D93A-9545-D1E8FD5390C1}"/>
          </ac:cxnSpMkLst>
        </pc:cxnChg>
        <pc:cxnChg chg="add del mod">
          <ac:chgData name="John Bell" userId="f70f6676-4d37-4a98-a7ac-a82923374731" providerId="ADAL" clId="{5D1F2FFB-F721-B74C-9CE1-F718687AABE5}" dt="2022-05-03T13:47:52.492" v="613"/>
          <ac:cxnSpMkLst>
            <pc:docMk/>
            <pc:sldMk cId="2463888140" sldId="792"/>
            <ac:cxnSpMk id="28" creationId="{B5FB3C15-ECDF-941C-F8CB-925BE9D0118D}"/>
          </ac:cxnSpMkLst>
        </pc:cxnChg>
        <pc:cxnChg chg="add del mod">
          <ac:chgData name="John Bell" userId="f70f6676-4d37-4a98-a7ac-a82923374731" providerId="ADAL" clId="{5D1F2FFB-F721-B74C-9CE1-F718687AABE5}" dt="2022-05-03T13:47:52.492" v="613"/>
          <ac:cxnSpMkLst>
            <pc:docMk/>
            <pc:sldMk cId="2463888140" sldId="792"/>
            <ac:cxnSpMk id="30" creationId="{73E7566E-92C2-C6EC-22E1-B1FC9B673FBA}"/>
          </ac:cxnSpMkLst>
        </pc:cxnChg>
        <pc:cxnChg chg="add del mod">
          <ac:chgData name="John Bell" userId="f70f6676-4d37-4a98-a7ac-a82923374731" providerId="ADAL" clId="{5D1F2FFB-F721-B74C-9CE1-F718687AABE5}" dt="2022-05-03T13:47:52.492" v="613"/>
          <ac:cxnSpMkLst>
            <pc:docMk/>
            <pc:sldMk cId="2463888140" sldId="792"/>
            <ac:cxnSpMk id="33" creationId="{F71820C2-BB59-98BC-8044-054969986F61}"/>
          </ac:cxnSpMkLst>
        </pc:cxnChg>
        <pc:cxnChg chg="add mod">
          <ac:chgData name="John Bell" userId="f70f6676-4d37-4a98-a7ac-a82923374731" providerId="ADAL" clId="{5D1F2FFB-F721-B74C-9CE1-F718687AABE5}" dt="2022-05-03T13:48:35.906" v="619" actId="1076"/>
          <ac:cxnSpMkLst>
            <pc:docMk/>
            <pc:sldMk cId="2463888140" sldId="792"/>
            <ac:cxnSpMk id="35" creationId="{F4840AFD-5BF5-B5DD-EA16-75D1D344AA13}"/>
          </ac:cxnSpMkLst>
        </pc:cxnChg>
        <pc:cxnChg chg="add mod">
          <ac:chgData name="John Bell" userId="f70f6676-4d37-4a98-a7ac-a82923374731" providerId="ADAL" clId="{5D1F2FFB-F721-B74C-9CE1-F718687AABE5}" dt="2022-05-03T13:48:35.906" v="619" actId="1076"/>
          <ac:cxnSpMkLst>
            <pc:docMk/>
            <pc:sldMk cId="2463888140" sldId="792"/>
            <ac:cxnSpMk id="36" creationId="{0887FED6-99CF-84F9-9FC4-CFCBDE5295E9}"/>
          </ac:cxnSpMkLst>
        </pc:cxnChg>
        <pc:cxnChg chg="add mod">
          <ac:chgData name="John Bell" userId="f70f6676-4d37-4a98-a7ac-a82923374731" providerId="ADAL" clId="{5D1F2FFB-F721-B74C-9CE1-F718687AABE5}" dt="2022-05-03T13:48:35.906" v="619" actId="1076"/>
          <ac:cxnSpMkLst>
            <pc:docMk/>
            <pc:sldMk cId="2463888140" sldId="792"/>
            <ac:cxnSpMk id="38" creationId="{64C826E8-1E13-A879-7CF6-8C923EAF0858}"/>
          </ac:cxnSpMkLst>
        </pc:cxnChg>
        <pc:cxnChg chg="add mod">
          <ac:chgData name="John Bell" userId="f70f6676-4d37-4a98-a7ac-a82923374731" providerId="ADAL" clId="{5D1F2FFB-F721-B74C-9CE1-F718687AABE5}" dt="2022-05-03T13:48:35.906" v="619" actId="1076"/>
          <ac:cxnSpMkLst>
            <pc:docMk/>
            <pc:sldMk cId="2463888140" sldId="792"/>
            <ac:cxnSpMk id="39" creationId="{AFEDC0D8-997B-2FFE-98C3-7025EACCF471}"/>
          </ac:cxnSpMkLst>
        </pc:cxnChg>
      </pc:sldChg>
      <pc:sldChg chg="modSp add mod">
        <pc:chgData name="John Bell" userId="f70f6676-4d37-4a98-a7ac-a82923374731" providerId="ADAL" clId="{5D1F2FFB-F721-B74C-9CE1-F718687AABE5}" dt="2022-05-03T14:24:12.579" v="1813" actId="20577"/>
        <pc:sldMkLst>
          <pc:docMk/>
          <pc:sldMk cId="4125337854" sldId="794"/>
        </pc:sldMkLst>
        <pc:spChg chg="mod">
          <ac:chgData name="John Bell" userId="f70f6676-4d37-4a98-a7ac-a82923374731" providerId="ADAL" clId="{5D1F2FFB-F721-B74C-9CE1-F718687AABE5}" dt="2022-05-03T14:24:12.579" v="1813" actId="20577"/>
          <ac:spMkLst>
            <pc:docMk/>
            <pc:sldMk cId="4125337854" sldId="794"/>
            <ac:spMk id="3" creationId="{DE45694B-21FC-45EF-8E25-F23193A47845}"/>
          </ac:spMkLst>
        </pc:spChg>
      </pc:sldChg>
      <pc:sldChg chg="addSp delSp modSp add mod">
        <pc:chgData name="John Bell" userId="f70f6676-4d37-4a98-a7ac-a82923374731" providerId="ADAL" clId="{5D1F2FFB-F721-B74C-9CE1-F718687AABE5}" dt="2022-05-18T09:32:49.782" v="2489" actId="20577"/>
        <pc:sldMkLst>
          <pc:docMk/>
          <pc:sldMk cId="421276487" sldId="795"/>
        </pc:sldMkLst>
        <pc:spChg chg="mod">
          <ac:chgData name="John Bell" userId="f70f6676-4d37-4a98-a7ac-a82923374731" providerId="ADAL" clId="{5D1F2FFB-F721-B74C-9CE1-F718687AABE5}" dt="2022-05-18T09:32:49.782" v="2489" actId="20577"/>
          <ac:spMkLst>
            <pc:docMk/>
            <pc:sldMk cId="421276487" sldId="795"/>
            <ac:spMk id="2" creationId="{1B504851-EE74-457E-8FA5-C61C1CCC53A4}"/>
          </ac:spMkLst>
        </pc:spChg>
        <pc:spChg chg="mod">
          <ac:chgData name="John Bell" userId="f70f6676-4d37-4a98-a7ac-a82923374731" providerId="ADAL" clId="{5D1F2FFB-F721-B74C-9CE1-F718687AABE5}" dt="2022-05-03T15:11:54.127" v="2103" actId="20577"/>
          <ac:spMkLst>
            <pc:docMk/>
            <pc:sldMk cId="421276487" sldId="795"/>
            <ac:spMk id="6" creationId="{D7A97457-AE4D-44EB-A2B3-05F248FAD6BE}"/>
          </ac:spMkLst>
        </pc:spChg>
        <pc:spChg chg="del">
          <ac:chgData name="John Bell" userId="f70f6676-4d37-4a98-a7ac-a82923374731" providerId="ADAL" clId="{5D1F2FFB-F721-B74C-9CE1-F718687AABE5}" dt="2022-05-03T14:08:36.062" v="1049" actId="478"/>
          <ac:spMkLst>
            <pc:docMk/>
            <pc:sldMk cId="421276487" sldId="795"/>
            <ac:spMk id="37" creationId="{2DAC243D-509F-3455-3692-B57FED953F4B}"/>
          </ac:spMkLst>
        </pc:spChg>
        <pc:spChg chg="del">
          <ac:chgData name="John Bell" userId="f70f6676-4d37-4a98-a7ac-a82923374731" providerId="ADAL" clId="{5D1F2FFB-F721-B74C-9CE1-F718687AABE5}" dt="2022-05-03T14:08:36.062" v="1049" actId="478"/>
          <ac:spMkLst>
            <pc:docMk/>
            <pc:sldMk cId="421276487" sldId="795"/>
            <ac:spMk id="40" creationId="{F06B476C-B9A2-1950-321E-D126E5D74013}"/>
          </ac:spMkLst>
        </pc:spChg>
        <pc:picChg chg="add mod">
          <ac:chgData name="John Bell" userId="f70f6676-4d37-4a98-a7ac-a82923374731" providerId="ADAL" clId="{5D1F2FFB-F721-B74C-9CE1-F718687AABE5}" dt="2022-05-03T14:09:00.787" v="1056" actId="1076"/>
          <ac:picMkLst>
            <pc:docMk/>
            <pc:sldMk cId="421276487" sldId="795"/>
            <ac:picMk id="4" creationId="{F34534D1-C099-6FDE-B872-2D4831861ACD}"/>
          </ac:picMkLst>
        </pc:picChg>
        <pc:picChg chg="del">
          <ac:chgData name="John Bell" userId="f70f6676-4d37-4a98-a7ac-a82923374731" providerId="ADAL" clId="{5D1F2FFB-F721-B74C-9CE1-F718687AABE5}" dt="2022-05-03T14:06:10.276" v="1009" actId="478"/>
          <ac:picMkLst>
            <pc:docMk/>
            <pc:sldMk cId="421276487" sldId="795"/>
            <ac:picMk id="7" creationId="{DBAB660B-ADEE-0959-F011-DD2D9DEA24B5}"/>
          </ac:picMkLst>
        </pc:picChg>
        <pc:picChg chg="add del mod">
          <ac:chgData name="John Bell" userId="f70f6676-4d37-4a98-a7ac-a82923374731" providerId="ADAL" clId="{5D1F2FFB-F721-B74C-9CE1-F718687AABE5}" dt="2022-05-03T14:08:31.754" v="1048" actId="478"/>
          <ac:picMkLst>
            <pc:docMk/>
            <pc:sldMk cId="421276487" sldId="795"/>
            <ac:picMk id="8" creationId="{BD213E37-68B5-1F60-E392-45624BD25585}"/>
          </ac:picMkLst>
        </pc:picChg>
        <pc:picChg chg="del">
          <ac:chgData name="John Bell" userId="f70f6676-4d37-4a98-a7ac-a82923374731" providerId="ADAL" clId="{5D1F2FFB-F721-B74C-9CE1-F718687AABE5}" dt="2022-05-03T14:06:36.272" v="1034" actId="478"/>
          <ac:picMkLst>
            <pc:docMk/>
            <pc:sldMk cId="421276487" sldId="795"/>
            <ac:picMk id="23" creationId="{BE84527F-5CF2-259C-B4AD-70C7FE9AA2FC}"/>
          </ac:picMkLst>
        </pc:picChg>
        <pc:cxnChg chg="del">
          <ac:chgData name="John Bell" userId="f70f6676-4d37-4a98-a7ac-a82923374731" providerId="ADAL" clId="{5D1F2FFB-F721-B74C-9CE1-F718687AABE5}" dt="2022-05-03T14:08:36.062" v="1049" actId="478"/>
          <ac:cxnSpMkLst>
            <pc:docMk/>
            <pc:sldMk cId="421276487" sldId="795"/>
            <ac:cxnSpMk id="35" creationId="{F4840AFD-5BF5-B5DD-EA16-75D1D344AA13}"/>
          </ac:cxnSpMkLst>
        </pc:cxnChg>
        <pc:cxnChg chg="del">
          <ac:chgData name="John Bell" userId="f70f6676-4d37-4a98-a7ac-a82923374731" providerId="ADAL" clId="{5D1F2FFB-F721-B74C-9CE1-F718687AABE5}" dt="2022-05-03T14:08:36.062" v="1049" actId="478"/>
          <ac:cxnSpMkLst>
            <pc:docMk/>
            <pc:sldMk cId="421276487" sldId="795"/>
            <ac:cxnSpMk id="36" creationId="{0887FED6-99CF-84F9-9FC4-CFCBDE5295E9}"/>
          </ac:cxnSpMkLst>
        </pc:cxnChg>
        <pc:cxnChg chg="del">
          <ac:chgData name="John Bell" userId="f70f6676-4d37-4a98-a7ac-a82923374731" providerId="ADAL" clId="{5D1F2FFB-F721-B74C-9CE1-F718687AABE5}" dt="2022-05-03T14:08:36.062" v="1049" actId="478"/>
          <ac:cxnSpMkLst>
            <pc:docMk/>
            <pc:sldMk cId="421276487" sldId="795"/>
            <ac:cxnSpMk id="38" creationId="{64C826E8-1E13-A879-7CF6-8C923EAF0858}"/>
          </ac:cxnSpMkLst>
        </pc:cxnChg>
        <pc:cxnChg chg="del">
          <ac:chgData name="John Bell" userId="f70f6676-4d37-4a98-a7ac-a82923374731" providerId="ADAL" clId="{5D1F2FFB-F721-B74C-9CE1-F718687AABE5}" dt="2022-05-03T14:08:36.062" v="1049" actId="478"/>
          <ac:cxnSpMkLst>
            <pc:docMk/>
            <pc:sldMk cId="421276487" sldId="795"/>
            <ac:cxnSpMk id="39" creationId="{AFEDC0D8-997B-2FFE-98C3-7025EACCF471}"/>
          </ac:cxnSpMkLst>
        </pc:cxnChg>
      </pc:sldChg>
      <pc:sldChg chg="addSp delSp modSp add mod">
        <pc:chgData name="John Bell" userId="f70f6676-4d37-4a98-a7ac-a82923374731" providerId="ADAL" clId="{5D1F2FFB-F721-B74C-9CE1-F718687AABE5}" dt="2022-05-18T09:32:57.646" v="2500" actId="20577"/>
        <pc:sldMkLst>
          <pc:docMk/>
          <pc:sldMk cId="3664045849" sldId="796"/>
        </pc:sldMkLst>
        <pc:spChg chg="mod">
          <ac:chgData name="John Bell" userId="f70f6676-4d37-4a98-a7ac-a82923374731" providerId="ADAL" clId="{5D1F2FFB-F721-B74C-9CE1-F718687AABE5}" dt="2022-05-18T09:32:57.646" v="2500" actId="20577"/>
          <ac:spMkLst>
            <pc:docMk/>
            <pc:sldMk cId="3664045849" sldId="796"/>
            <ac:spMk id="2" creationId="{1B504851-EE74-457E-8FA5-C61C1CCC53A4}"/>
          </ac:spMkLst>
        </pc:spChg>
        <pc:spChg chg="del">
          <ac:chgData name="John Bell" userId="f70f6676-4d37-4a98-a7ac-a82923374731" providerId="ADAL" clId="{5D1F2FFB-F721-B74C-9CE1-F718687AABE5}" dt="2022-05-03T14:12:03.205" v="1212" actId="478"/>
          <ac:spMkLst>
            <pc:docMk/>
            <pc:sldMk cId="3664045849" sldId="796"/>
            <ac:spMk id="6" creationId="{D7A97457-AE4D-44EB-A2B3-05F248FAD6BE}"/>
          </ac:spMkLst>
        </pc:spChg>
        <pc:spChg chg="add mod">
          <ac:chgData name="John Bell" userId="f70f6676-4d37-4a98-a7ac-a82923374731" providerId="ADAL" clId="{5D1F2FFB-F721-B74C-9CE1-F718687AABE5}" dt="2022-05-03T14:15:22.354" v="1305" actId="1076"/>
          <ac:spMkLst>
            <pc:docMk/>
            <pc:sldMk cId="3664045849" sldId="796"/>
            <ac:spMk id="14" creationId="{00CB3B29-85D8-7767-4863-25725279FCDE}"/>
          </ac:spMkLst>
        </pc:spChg>
        <pc:spChg chg="add mod">
          <ac:chgData name="John Bell" userId="f70f6676-4d37-4a98-a7ac-a82923374731" providerId="ADAL" clId="{5D1F2FFB-F721-B74C-9CE1-F718687AABE5}" dt="2022-05-03T14:14:19.945" v="1294" actId="1076"/>
          <ac:spMkLst>
            <pc:docMk/>
            <pc:sldMk cId="3664045849" sldId="796"/>
            <ac:spMk id="16" creationId="{57219B9E-01F7-D6D0-9612-AEDB1AC0E9CF}"/>
          </ac:spMkLst>
        </pc:spChg>
        <pc:spChg chg="add mod">
          <ac:chgData name="John Bell" userId="f70f6676-4d37-4a98-a7ac-a82923374731" providerId="ADAL" clId="{5D1F2FFB-F721-B74C-9CE1-F718687AABE5}" dt="2022-05-03T15:25:03.282" v="2387" actId="1076"/>
          <ac:spMkLst>
            <pc:docMk/>
            <pc:sldMk cId="3664045849" sldId="796"/>
            <ac:spMk id="26" creationId="{DDB87AFF-B029-35D2-3095-795FE5191644}"/>
          </ac:spMkLst>
        </pc:spChg>
        <pc:spChg chg="add mod">
          <ac:chgData name="John Bell" userId="f70f6676-4d37-4a98-a7ac-a82923374731" providerId="ADAL" clId="{5D1F2FFB-F721-B74C-9CE1-F718687AABE5}" dt="2022-05-03T15:25:06.953" v="2388" actId="1076"/>
          <ac:spMkLst>
            <pc:docMk/>
            <pc:sldMk cId="3664045849" sldId="796"/>
            <ac:spMk id="27" creationId="{21190DB2-17FE-9ED8-1C72-FC06396F744F}"/>
          </ac:spMkLst>
        </pc:spChg>
        <pc:spChg chg="mod">
          <ac:chgData name="John Bell" userId="f70f6676-4d37-4a98-a7ac-a82923374731" providerId="ADAL" clId="{5D1F2FFB-F721-B74C-9CE1-F718687AABE5}" dt="2022-05-03T14:14:58.838" v="1301" actId="1076"/>
          <ac:spMkLst>
            <pc:docMk/>
            <pc:sldMk cId="3664045849" sldId="796"/>
            <ac:spMk id="37" creationId="{2DAC243D-509F-3455-3692-B57FED953F4B}"/>
          </ac:spMkLst>
        </pc:spChg>
        <pc:spChg chg="mod">
          <ac:chgData name="John Bell" userId="f70f6676-4d37-4a98-a7ac-a82923374731" providerId="ADAL" clId="{5D1F2FFB-F721-B74C-9CE1-F718687AABE5}" dt="2022-05-03T14:14:58.838" v="1301" actId="1076"/>
          <ac:spMkLst>
            <pc:docMk/>
            <pc:sldMk cId="3664045849" sldId="796"/>
            <ac:spMk id="40" creationId="{F06B476C-B9A2-1950-321E-D126E5D74013}"/>
          </ac:spMkLst>
        </pc:spChg>
        <pc:graphicFrameChg chg="add mod modGraphic">
          <ac:chgData name="John Bell" userId="f70f6676-4d37-4a98-a7ac-a82923374731" providerId="ADAL" clId="{5D1F2FFB-F721-B74C-9CE1-F718687AABE5}" dt="2022-05-03T14:13:38.596" v="1250" actId="1076"/>
          <ac:graphicFrameMkLst>
            <pc:docMk/>
            <pc:sldMk cId="3664045849" sldId="796"/>
            <ac:graphicFrameMk id="12" creationId="{6F364602-6AE0-077D-C30C-613E77B1C17B}"/>
          </ac:graphicFrameMkLst>
        </pc:graphicFrameChg>
        <pc:picChg chg="mod">
          <ac:chgData name="John Bell" userId="f70f6676-4d37-4a98-a7ac-a82923374731" providerId="ADAL" clId="{5D1F2FFB-F721-B74C-9CE1-F718687AABE5}" dt="2022-05-03T14:14:34.853" v="1298" actId="1076"/>
          <ac:picMkLst>
            <pc:docMk/>
            <pc:sldMk cId="3664045849" sldId="796"/>
            <ac:picMk id="4" creationId="{F34534D1-C099-6FDE-B872-2D4831861ACD}"/>
          </ac:picMkLst>
        </pc:picChg>
        <pc:picChg chg="mod">
          <ac:chgData name="John Bell" userId="f70f6676-4d37-4a98-a7ac-a82923374731" providerId="ADAL" clId="{5D1F2FFB-F721-B74C-9CE1-F718687AABE5}" dt="2022-05-03T14:14:45.002" v="1300" actId="167"/>
          <ac:picMkLst>
            <pc:docMk/>
            <pc:sldMk cId="3664045849" sldId="796"/>
            <ac:picMk id="8" creationId="{BD213E37-68B5-1F60-E392-45624BD25585}"/>
          </ac:picMkLst>
        </pc:picChg>
        <pc:cxnChg chg="add mod">
          <ac:chgData name="John Bell" userId="f70f6676-4d37-4a98-a7ac-a82923374731" providerId="ADAL" clId="{5D1F2FFB-F721-B74C-9CE1-F718687AABE5}" dt="2022-05-03T14:15:22.354" v="1305" actId="1076"/>
          <ac:cxnSpMkLst>
            <pc:docMk/>
            <pc:sldMk cId="3664045849" sldId="796"/>
            <ac:cxnSpMk id="13" creationId="{C25699D1-EAF7-0C46-7C4E-D91CE1DAA4DB}"/>
          </ac:cxnSpMkLst>
        </pc:cxnChg>
        <pc:cxnChg chg="add mod">
          <ac:chgData name="John Bell" userId="f70f6676-4d37-4a98-a7ac-a82923374731" providerId="ADAL" clId="{5D1F2FFB-F721-B74C-9CE1-F718687AABE5}" dt="2022-05-03T14:15:29.726" v="1307" actId="14100"/>
          <ac:cxnSpMkLst>
            <pc:docMk/>
            <pc:sldMk cId="3664045849" sldId="796"/>
            <ac:cxnSpMk id="15" creationId="{909E73CD-A011-6487-F093-02694FE942FF}"/>
          </ac:cxnSpMkLst>
        </pc:cxnChg>
        <pc:cxnChg chg="add mod">
          <ac:chgData name="John Bell" userId="f70f6676-4d37-4a98-a7ac-a82923374731" providerId="ADAL" clId="{5D1F2FFB-F721-B74C-9CE1-F718687AABE5}" dt="2022-05-03T14:14:29.016" v="1297" actId="14100"/>
          <ac:cxnSpMkLst>
            <pc:docMk/>
            <pc:sldMk cId="3664045849" sldId="796"/>
            <ac:cxnSpMk id="17" creationId="{4674C164-66A7-668A-0442-60AB3278653D}"/>
          </ac:cxnSpMkLst>
        </pc:cxnChg>
        <pc:cxnChg chg="mod">
          <ac:chgData name="John Bell" userId="f70f6676-4d37-4a98-a7ac-a82923374731" providerId="ADAL" clId="{5D1F2FFB-F721-B74C-9CE1-F718687AABE5}" dt="2022-05-03T14:15:12.964" v="1304" actId="14100"/>
          <ac:cxnSpMkLst>
            <pc:docMk/>
            <pc:sldMk cId="3664045849" sldId="796"/>
            <ac:cxnSpMk id="35" creationId="{F4840AFD-5BF5-B5DD-EA16-75D1D344AA13}"/>
          </ac:cxnSpMkLst>
        </pc:cxnChg>
        <pc:cxnChg chg="mod">
          <ac:chgData name="John Bell" userId="f70f6676-4d37-4a98-a7ac-a82923374731" providerId="ADAL" clId="{5D1F2FFB-F721-B74C-9CE1-F718687AABE5}" dt="2022-05-03T14:14:58.838" v="1301" actId="1076"/>
          <ac:cxnSpMkLst>
            <pc:docMk/>
            <pc:sldMk cId="3664045849" sldId="796"/>
            <ac:cxnSpMk id="36" creationId="{0887FED6-99CF-84F9-9FC4-CFCBDE5295E9}"/>
          </ac:cxnSpMkLst>
        </pc:cxnChg>
        <pc:cxnChg chg="mod">
          <ac:chgData name="John Bell" userId="f70f6676-4d37-4a98-a7ac-a82923374731" providerId="ADAL" clId="{5D1F2FFB-F721-B74C-9CE1-F718687AABE5}" dt="2022-05-03T14:14:58.838" v="1301" actId="1076"/>
          <ac:cxnSpMkLst>
            <pc:docMk/>
            <pc:sldMk cId="3664045849" sldId="796"/>
            <ac:cxnSpMk id="38" creationId="{64C826E8-1E13-A879-7CF6-8C923EAF0858}"/>
          </ac:cxnSpMkLst>
        </pc:cxnChg>
        <pc:cxnChg chg="mod">
          <ac:chgData name="John Bell" userId="f70f6676-4d37-4a98-a7ac-a82923374731" providerId="ADAL" clId="{5D1F2FFB-F721-B74C-9CE1-F718687AABE5}" dt="2022-05-03T14:15:09.495" v="1303" actId="14100"/>
          <ac:cxnSpMkLst>
            <pc:docMk/>
            <pc:sldMk cId="3664045849" sldId="796"/>
            <ac:cxnSpMk id="39" creationId="{AFEDC0D8-997B-2FFE-98C3-7025EACCF471}"/>
          </ac:cxnSpMkLst>
        </pc:cxnChg>
      </pc:sldChg>
      <pc:sldChg chg="addSp delSp modSp add mod">
        <pc:chgData name="John Bell" userId="f70f6676-4d37-4a98-a7ac-a82923374731" providerId="ADAL" clId="{5D1F2FFB-F721-B74C-9CE1-F718687AABE5}" dt="2022-05-18T09:33:05.949" v="2511" actId="20577"/>
        <pc:sldMkLst>
          <pc:docMk/>
          <pc:sldMk cId="562276898" sldId="797"/>
        </pc:sldMkLst>
        <pc:spChg chg="mod">
          <ac:chgData name="John Bell" userId="f70f6676-4d37-4a98-a7ac-a82923374731" providerId="ADAL" clId="{5D1F2FFB-F721-B74C-9CE1-F718687AABE5}" dt="2022-05-18T09:33:05.949" v="2511" actId="20577"/>
          <ac:spMkLst>
            <pc:docMk/>
            <pc:sldMk cId="562276898" sldId="797"/>
            <ac:spMk id="2" creationId="{1B504851-EE74-457E-8FA5-C61C1CCC53A4}"/>
          </ac:spMkLst>
        </pc:spChg>
        <pc:spChg chg="mod">
          <ac:chgData name="John Bell" userId="f70f6676-4d37-4a98-a7ac-a82923374731" providerId="ADAL" clId="{5D1F2FFB-F721-B74C-9CE1-F718687AABE5}" dt="2022-05-03T14:21:40.830" v="1784" actId="113"/>
          <ac:spMkLst>
            <pc:docMk/>
            <pc:sldMk cId="562276898" sldId="797"/>
            <ac:spMk id="6" creationId="{D7A97457-AE4D-44EB-A2B3-05F248FAD6BE}"/>
          </ac:spMkLst>
        </pc:spChg>
        <pc:picChg chg="del">
          <ac:chgData name="John Bell" userId="f70f6676-4d37-4a98-a7ac-a82923374731" providerId="ADAL" clId="{5D1F2FFB-F721-B74C-9CE1-F718687AABE5}" dt="2022-05-03T14:16:21.760" v="1311" actId="478"/>
          <ac:picMkLst>
            <pc:docMk/>
            <pc:sldMk cId="562276898" sldId="797"/>
            <ac:picMk id="4" creationId="{F34534D1-C099-6FDE-B872-2D4831861ACD}"/>
          </ac:picMkLst>
        </pc:picChg>
        <pc:picChg chg="add mod">
          <ac:chgData name="John Bell" userId="f70f6676-4d37-4a98-a7ac-a82923374731" providerId="ADAL" clId="{5D1F2FFB-F721-B74C-9CE1-F718687AABE5}" dt="2022-05-03T14:20:54.827" v="1773" actId="1076"/>
          <ac:picMkLst>
            <pc:docMk/>
            <pc:sldMk cId="562276898" sldId="797"/>
            <ac:picMk id="5" creationId="{38E304D1-8555-A085-1379-1CC09AA0A4B8}"/>
          </ac:picMkLst>
        </pc:picChg>
      </pc:sldChg>
      <pc:sldChg chg="modSp add mod">
        <pc:chgData name="John Bell" userId="f70f6676-4d37-4a98-a7ac-a82923374731" providerId="ADAL" clId="{5D1F2FFB-F721-B74C-9CE1-F718687AABE5}" dt="2022-05-03T14:24:24.043" v="1815"/>
        <pc:sldMkLst>
          <pc:docMk/>
          <pc:sldMk cId="2242499427" sldId="798"/>
        </pc:sldMkLst>
        <pc:spChg chg="mod">
          <ac:chgData name="John Bell" userId="f70f6676-4d37-4a98-a7ac-a82923374731" providerId="ADAL" clId="{5D1F2FFB-F721-B74C-9CE1-F718687AABE5}" dt="2022-05-03T14:24:24.043" v="1815"/>
          <ac:spMkLst>
            <pc:docMk/>
            <pc:sldMk cId="2242499427" sldId="798"/>
            <ac:spMk id="3" creationId="{DE45694B-21FC-45EF-8E25-F23193A47845}"/>
          </ac:spMkLst>
        </pc:spChg>
      </pc:sldChg>
      <pc:sldChg chg="addSp delSp modSp add mod">
        <pc:chgData name="John Bell" userId="f70f6676-4d37-4a98-a7ac-a82923374731" providerId="ADAL" clId="{5D1F2FFB-F721-B74C-9CE1-F718687AABE5}" dt="2022-05-03T15:14:11.182" v="2133" actId="1076"/>
        <pc:sldMkLst>
          <pc:docMk/>
          <pc:sldMk cId="3831158730" sldId="799"/>
        </pc:sldMkLst>
        <pc:spChg chg="mod">
          <ac:chgData name="John Bell" userId="f70f6676-4d37-4a98-a7ac-a82923374731" providerId="ADAL" clId="{5D1F2FFB-F721-B74C-9CE1-F718687AABE5}" dt="2022-05-03T15:11:19.609" v="2080" actId="20577"/>
          <ac:spMkLst>
            <pc:docMk/>
            <pc:sldMk cId="3831158730" sldId="799"/>
            <ac:spMk id="2" creationId="{1B504851-EE74-457E-8FA5-C61C1CCC53A4}"/>
          </ac:spMkLst>
        </pc:spChg>
        <pc:spChg chg="mod">
          <ac:chgData name="John Bell" userId="f70f6676-4d37-4a98-a7ac-a82923374731" providerId="ADAL" clId="{5D1F2FFB-F721-B74C-9CE1-F718687AABE5}" dt="2022-05-03T15:12:02.844" v="2110" actId="20577"/>
          <ac:spMkLst>
            <pc:docMk/>
            <pc:sldMk cId="3831158730" sldId="799"/>
            <ac:spMk id="6" creationId="{D7A97457-AE4D-44EB-A2B3-05F248FAD6BE}"/>
          </ac:spMkLst>
        </pc:spChg>
        <pc:picChg chg="del">
          <ac:chgData name="John Bell" userId="f70f6676-4d37-4a98-a7ac-a82923374731" providerId="ADAL" clId="{5D1F2FFB-F721-B74C-9CE1-F718687AABE5}" dt="2022-05-03T15:12:42.288" v="2112" actId="478"/>
          <ac:picMkLst>
            <pc:docMk/>
            <pc:sldMk cId="3831158730" sldId="799"/>
            <ac:picMk id="4" creationId="{F34534D1-C099-6FDE-B872-2D4831861ACD}"/>
          </ac:picMkLst>
        </pc:picChg>
        <pc:picChg chg="add del mod">
          <ac:chgData name="John Bell" userId="f70f6676-4d37-4a98-a7ac-a82923374731" providerId="ADAL" clId="{5D1F2FFB-F721-B74C-9CE1-F718687AABE5}" dt="2022-05-03T15:14:02.320" v="2127" actId="478"/>
          <ac:picMkLst>
            <pc:docMk/>
            <pc:sldMk cId="3831158730" sldId="799"/>
            <ac:picMk id="5" creationId="{BC730357-181A-ED42-858E-436EACFF1A4E}"/>
          </ac:picMkLst>
        </pc:picChg>
        <pc:picChg chg="add mod">
          <ac:chgData name="John Bell" userId="f70f6676-4d37-4a98-a7ac-a82923374731" providerId="ADAL" clId="{5D1F2FFB-F721-B74C-9CE1-F718687AABE5}" dt="2022-05-03T15:14:11.182" v="2133" actId="1076"/>
          <ac:picMkLst>
            <pc:docMk/>
            <pc:sldMk cId="3831158730" sldId="799"/>
            <ac:picMk id="8" creationId="{11A3CAF9-1364-A13C-2BF6-404FF618A971}"/>
          </ac:picMkLst>
        </pc:picChg>
      </pc:sldChg>
      <pc:sldChg chg="addSp delSp modSp add mod">
        <pc:chgData name="John Bell" userId="f70f6676-4d37-4a98-a7ac-a82923374731" providerId="ADAL" clId="{5D1F2FFB-F721-B74C-9CE1-F718687AABE5}" dt="2022-05-03T15:39:46.175" v="2462" actId="113"/>
        <pc:sldMkLst>
          <pc:docMk/>
          <pc:sldMk cId="490937962" sldId="800"/>
        </pc:sldMkLst>
        <pc:spChg chg="mod">
          <ac:chgData name="John Bell" userId="f70f6676-4d37-4a98-a7ac-a82923374731" providerId="ADAL" clId="{5D1F2FFB-F721-B74C-9CE1-F718687AABE5}" dt="2022-05-03T15:13:13.055" v="2125" actId="20577"/>
          <ac:spMkLst>
            <pc:docMk/>
            <pc:sldMk cId="490937962" sldId="800"/>
            <ac:spMk id="2" creationId="{1B504851-EE74-457E-8FA5-C61C1CCC53A4}"/>
          </ac:spMkLst>
        </pc:spChg>
        <pc:spChg chg="mod">
          <ac:chgData name="John Bell" userId="f70f6676-4d37-4a98-a7ac-a82923374731" providerId="ADAL" clId="{5D1F2FFB-F721-B74C-9CE1-F718687AABE5}" dt="2022-05-03T15:39:46.175" v="2462" actId="113"/>
          <ac:spMkLst>
            <pc:docMk/>
            <pc:sldMk cId="490937962" sldId="800"/>
            <ac:spMk id="6" creationId="{D7A97457-AE4D-44EB-A2B3-05F248FAD6BE}"/>
          </ac:spMkLst>
        </pc:spChg>
        <pc:picChg chg="add mod">
          <ac:chgData name="John Bell" userId="f70f6676-4d37-4a98-a7ac-a82923374731" providerId="ADAL" clId="{5D1F2FFB-F721-B74C-9CE1-F718687AABE5}" dt="2022-05-03T15:17:32.918" v="2215" actId="14100"/>
          <ac:picMkLst>
            <pc:docMk/>
            <pc:sldMk cId="490937962" sldId="800"/>
            <ac:picMk id="4" creationId="{2501EDB4-F4FB-FF30-C996-AD49F746529D}"/>
          </ac:picMkLst>
        </pc:picChg>
        <pc:picChg chg="del">
          <ac:chgData name="John Bell" userId="f70f6676-4d37-4a98-a7ac-a82923374731" providerId="ADAL" clId="{5D1F2FFB-F721-B74C-9CE1-F718687AABE5}" dt="2022-05-03T15:16:18.620" v="2169" actId="478"/>
          <ac:picMkLst>
            <pc:docMk/>
            <pc:sldMk cId="490937962" sldId="800"/>
            <ac:picMk id="5" creationId="{BC730357-181A-ED42-858E-436EACFF1A4E}"/>
          </ac:picMkLst>
        </pc:picChg>
      </pc:sldChg>
      <pc:sldChg chg="modSp add mod">
        <pc:chgData name="John Bell" userId="f70f6676-4d37-4a98-a7ac-a82923374731" providerId="ADAL" clId="{5D1F2FFB-F721-B74C-9CE1-F718687AABE5}" dt="2022-05-03T15:17:13.366" v="2212" actId="20577"/>
        <pc:sldMkLst>
          <pc:docMk/>
          <pc:sldMk cId="832876954" sldId="801"/>
        </pc:sldMkLst>
        <pc:spChg chg="mod">
          <ac:chgData name="John Bell" userId="f70f6676-4d37-4a98-a7ac-a82923374731" providerId="ADAL" clId="{5D1F2FFB-F721-B74C-9CE1-F718687AABE5}" dt="2022-05-03T15:17:13.366" v="2212" actId="20577"/>
          <ac:spMkLst>
            <pc:docMk/>
            <pc:sldMk cId="832876954" sldId="801"/>
            <ac:spMk id="3" creationId="{DE45694B-21FC-45EF-8E25-F23193A47845}"/>
          </ac:spMkLst>
        </pc:spChg>
      </pc:sldChg>
      <pc:sldChg chg="addSp delSp modSp add mod">
        <pc:chgData name="John Bell" userId="f70f6676-4d37-4a98-a7ac-a82923374731" providerId="ADAL" clId="{5D1F2FFB-F721-B74C-9CE1-F718687AABE5}" dt="2022-05-03T15:26:12.199" v="2398" actId="1076"/>
        <pc:sldMkLst>
          <pc:docMk/>
          <pc:sldMk cId="3744091439" sldId="802"/>
        </pc:sldMkLst>
        <pc:spChg chg="del">
          <ac:chgData name="John Bell" userId="f70f6676-4d37-4a98-a7ac-a82923374731" providerId="ADAL" clId="{5D1F2FFB-F721-B74C-9CE1-F718687AABE5}" dt="2022-05-03T15:20:28.380" v="2324" actId="478"/>
          <ac:spMkLst>
            <pc:docMk/>
            <pc:sldMk cId="3744091439" sldId="802"/>
            <ac:spMk id="6" creationId="{D7A97457-AE4D-44EB-A2B3-05F248FAD6BE}"/>
          </ac:spMkLst>
        </pc:spChg>
        <pc:spChg chg="add mod">
          <ac:chgData name="John Bell" userId="f70f6676-4d37-4a98-a7ac-a82923374731" providerId="ADAL" clId="{5D1F2FFB-F721-B74C-9CE1-F718687AABE5}" dt="2022-05-03T15:21:33.958" v="2343" actId="1076"/>
          <ac:spMkLst>
            <pc:docMk/>
            <pc:sldMk cId="3744091439" sldId="802"/>
            <ac:spMk id="9" creationId="{600048EA-2954-4A21-3D8F-E7FE991B2AA0}"/>
          </ac:spMkLst>
        </pc:spChg>
        <pc:spChg chg="add mod">
          <ac:chgData name="John Bell" userId="f70f6676-4d37-4a98-a7ac-a82923374731" providerId="ADAL" clId="{5D1F2FFB-F721-B74C-9CE1-F718687AABE5}" dt="2022-05-03T15:24:16.330" v="2378" actId="1076"/>
          <ac:spMkLst>
            <pc:docMk/>
            <pc:sldMk cId="3744091439" sldId="802"/>
            <ac:spMk id="13" creationId="{F5295A82-E4E5-0816-9473-15CE2138040E}"/>
          </ac:spMkLst>
        </pc:spChg>
        <pc:spChg chg="add mod">
          <ac:chgData name="John Bell" userId="f70f6676-4d37-4a98-a7ac-a82923374731" providerId="ADAL" clId="{5D1F2FFB-F721-B74C-9CE1-F718687AABE5}" dt="2022-05-03T15:24:09.345" v="2376" actId="1076"/>
          <ac:spMkLst>
            <pc:docMk/>
            <pc:sldMk cId="3744091439" sldId="802"/>
            <ac:spMk id="16" creationId="{930BDBF6-7CE4-E326-9D86-1610CE72B2BF}"/>
          </ac:spMkLst>
        </pc:spChg>
        <pc:spChg chg="add mod">
          <ac:chgData name="John Bell" userId="f70f6676-4d37-4a98-a7ac-a82923374731" providerId="ADAL" clId="{5D1F2FFB-F721-B74C-9CE1-F718687AABE5}" dt="2022-05-03T15:22:06.116" v="2346"/>
          <ac:spMkLst>
            <pc:docMk/>
            <pc:sldMk cId="3744091439" sldId="802"/>
            <ac:spMk id="18" creationId="{5E40A64E-4D27-21C7-A033-F2C6B40164EF}"/>
          </ac:spMkLst>
        </pc:spChg>
        <pc:spChg chg="add mod">
          <ac:chgData name="John Bell" userId="f70f6676-4d37-4a98-a7ac-a82923374731" providerId="ADAL" clId="{5D1F2FFB-F721-B74C-9CE1-F718687AABE5}" dt="2022-05-03T15:26:12.199" v="2398" actId="1076"/>
          <ac:spMkLst>
            <pc:docMk/>
            <pc:sldMk cId="3744091439" sldId="802"/>
            <ac:spMk id="24" creationId="{9D2A7FBB-680D-A5BE-7D4F-4C7BA816FFCB}"/>
          </ac:spMkLst>
        </pc:spChg>
        <pc:spChg chg="add mod">
          <ac:chgData name="John Bell" userId="f70f6676-4d37-4a98-a7ac-a82923374731" providerId="ADAL" clId="{5D1F2FFB-F721-B74C-9CE1-F718687AABE5}" dt="2022-05-03T15:25:38.740" v="2392" actId="1076"/>
          <ac:spMkLst>
            <pc:docMk/>
            <pc:sldMk cId="3744091439" sldId="802"/>
            <ac:spMk id="25" creationId="{C2F701E4-6091-DE44-D37E-228693002B5E}"/>
          </ac:spMkLst>
        </pc:spChg>
        <pc:graphicFrameChg chg="add mod modGraphic">
          <ac:chgData name="John Bell" userId="f70f6676-4d37-4a98-a7ac-a82923374731" providerId="ADAL" clId="{5D1F2FFB-F721-B74C-9CE1-F718687AABE5}" dt="2022-05-03T15:23:42.225" v="2371" actId="1076"/>
          <ac:graphicFrameMkLst>
            <pc:docMk/>
            <pc:sldMk cId="3744091439" sldId="802"/>
            <ac:graphicFrameMk id="7" creationId="{EA79539C-7814-8A6F-979C-5C419AA7DAE9}"/>
          </ac:graphicFrameMkLst>
        </pc:graphicFrameChg>
        <pc:picChg chg="add mod">
          <ac:chgData name="John Bell" userId="f70f6676-4d37-4a98-a7ac-a82923374731" providerId="ADAL" clId="{5D1F2FFB-F721-B74C-9CE1-F718687AABE5}" dt="2022-05-03T15:23:48.095" v="2372" actId="1076"/>
          <ac:picMkLst>
            <pc:docMk/>
            <pc:sldMk cId="3744091439" sldId="802"/>
            <ac:picMk id="4" creationId="{D019C28B-4717-0288-7B9E-F8354360DB33}"/>
          </ac:picMkLst>
        </pc:picChg>
        <pc:picChg chg="mod">
          <ac:chgData name="John Bell" userId="f70f6676-4d37-4a98-a7ac-a82923374731" providerId="ADAL" clId="{5D1F2FFB-F721-B74C-9CE1-F718687AABE5}" dt="2022-05-03T15:25:47.799" v="2394" actId="1076"/>
          <ac:picMkLst>
            <pc:docMk/>
            <pc:sldMk cId="3744091439" sldId="802"/>
            <ac:picMk id="8" creationId="{11A3CAF9-1364-A13C-2BF6-404FF618A971}"/>
          </ac:picMkLst>
        </pc:picChg>
        <pc:cxnChg chg="add mod">
          <ac:chgData name="John Bell" userId="f70f6676-4d37-4a98-a7ac-a82923374731" providerId="ADAL" clId="{5D1F2FFB-F721-B74C-9CE1-F718687AABE5}" dt="2022-05-03T15:25:57.821" v="2396" actId="14100"/>
          <ac:cxnSpMkLst>
            <pc:docMk/>
            <pc:sldMk cId="3744091439" sldId="802"/>
            <ac:cxnSpMk id="10" creationId="{511617FF-2FFE-BBE6-769B-B98A5686F443}"/>
          </ac:cxnSpMkLst>
        </pc:cxnChg>
        <pc:cxnChg chg="add mod">
          <ac:chgData name="John Bell" userId="f70f6676-4d37-4a98-a7ac-a82923374731" providerId="ADAL" clId="{5D1F2FFB-F721-B74C-9CE1-F718687AABE5}" dt="2022-05-03T15:23:56.282" v="2373" actId="14100"/>
          <ac:cxnSpMkLst>
            <pc:docMk/>
            <pc:sldMk cId="3744091439" sldId="802"/>
            <ac:cxnSpMk id="11" creationId="{F8128D86-782C-AE88-E2BE-E1921C04B466}"/>
          </ac:cxnSpMkLst>
        </pc:cxnChg>
        <pc:cxnChg chg="add mod">
          <ac:chgData name="John Bell" userId="f70f6676-4d37-4a98-a7ac-a82923374731" providerId="ADAL" clId="{5D1F2FFB-F721-B74C-9CE1-F718687AABE5}" dt="2022-05-03T15:24:20.383" v="2379" actId="14100"/>
          <ac:cxnSpMkLst>
            <pc:docMk/>
            <pc:sldMk cId="3744091439" sldId="802"/>
            <ac:cxnSpMk id="12" creationId="{306450CE-A35A-2D58-C51E-7F1E7DFDD622}"/>
          </ac:cxnSpMkLst>
        </pc:cxnChg>
        <pc:cxnChg chg="add mod">
          <ac:chgData name="John Bell" userId="f70f6676-4d37-4a98-a7ac-a82923374731" providerId="ADAL" clId="{5D1F2FFB-F721-B74C-9CE1-F718687AABE5}" dt="2022-05-03T15:22:06.116" v="2346"/>
          <ac:cxnSpMkLst>
            <pc:docMk/>
            <pc:sldMk cId="3744091439" sldId="802"/>
            <ac:cxnSpMk id="14" creationId="{1BD7EFE6-9DF6-2CA8-4BC4-64176F22A08F}"/>
          </ac:cxnSpMkLst>
        </pc:cxnChg>
        <pc:cxnChg chg="add mod">
          <ac:chgData name="John Bell" userId="f70f6676-4d37-4a98-a7ac-a82923374731" providerId="ADAL" clId="{5D1F2FFB-F721-B74C-9CE1-F718687AABE5}" dt="2022-05-03T15:22:06.116" v="2346"/>
          <ac:cxnSpMkLst>
            <pc:docMk/>
            <pc:sldMk cId="3744091439" sldId="802"/>
            <ac:cxnSpMk id="15" creationId="{AA6C2981-76A3-F530-D77B-F5C61B5C3E57}"/>
          </ac:cxnSpMkLst>
        </pc:cxnChg>
        <pc:cxnChg chg="add mod">
          <ac:chgData name="John Bell" userId="f70f6676-4d37-4a98-a7ac-a82923374731" providerId="ADAL" clId="{5D1F2FFB-F721-B74C-9CE1-F718687AABE5}" dt="2022-05-03T15:22:06.116" v="2346"/>
          <ac:cxnSpMkLst>
            <pc:docMk/>
            <pc:sldMk cId="3744091439" sldId="802"/>
            <ac:cxnSpMk id="17" creationId="{1A8288B9-28A6-A81C-E889-D93797648431}"/>
          </ac:cxnSpMkLst>
        </pc:cxnChg>
        <pc:cxnChg chg="add mod">
          <ac:chgData name="John Bell" userId="f70f6676-4d37-4a98-a7ac-a82923374731" providerId="ADAL" clId="{5D1F2FFB-F721-B74C-9CE1-F718687AABE5}" dt="2022-05-03T15:24:03.607" v="2375" actId="14100"/>
          <ac:cxnSpMkLst>
            <pc:docMk/>
            <pc:sldMk cId="3744091439" sldId="802"/>
            <ac:cxnSpMk id="19" creationId="{2DCA6B6F-FE5B-07B5-9F2E-3F5D7F7AC01F}"/>
          </ac:cxnSpMkLst>
        </pc:cxnChg>
      </pc:sldChg>
    </pc:docChg>
  </pc:docChgLst>
  <pc:docChgLst>
    <pc:chgData name="Jo Watts" userId="eea66f16-67e2-44e4-9e64-0beb12162bd8" providerId="ADAL" clId="{E40890F7-7428-2C46-92B7-D1D3D0EAFEE9}"/>
    <pc:docChg chg="modSld">
      <pc:chgData name="Jo Watts" userId="eea66f16-67e2-44e4-9e64-0beb12162bd8" providerId="ADAL" clId="{E40890F7-7428-2C46-92B7-D1D3D0EAFEE9}" dt="2022-03-08T10:32:08.794" v="0" actId="20577"/>
      <pc:docMkLst>
        <pc:docMk/>
      </pc:docMkLst>
      <pc:sldChg chg="modSp mod">
        <pc:chgData name="Jo Watts" userId="eea66f16-67e2-44e4-9e64-0beb12162bd8" providerId="ADAL" clId="{E40890F7-7428-2C46-92B7-D1D3D0EAFEE9}" dt="2022-03-08T10:32:08.794" v="0" actId="20577"/>
        <pc:sldMkLst>
          <pc:docMk/>
          <pc:sldMk cId="1746025096" sldId="747"/>
        </pc:sldMkLst>
        <pc:spChg chg="mod">
          <ac:chgData name="Jo Watts" userId="eea66f16-67e2-44e4-9e64-0beb12162bd8" providerId="ADAL" clId="{E40890F7-7428-2C46-92B7-D1D3D0EAFEE9}" dt="2022-03-08T10:32:08.794" v="0" actId="20577"/>
          <ac:spMkLst>
            <pc:docMk/>
            <pc:sldMk cId="1746025096" sldId="747"/>
            <ac:spMk id="4" creationId="{1918FF77-54B1-4F10-8AB5-54418409E717}"/>
          </ac:spMkLst>
        </pc:spChg>
      </pc:sldChg>
    </pc:docChg>
  </pc:docChgLst>
  <pc:docChgLst>
    <pc:chgData name="Jo Watts" userId="eea66f16-67e2-44e4-9e64-0beb12162bd8" providerId="ADAL" clId="{2CAA38F0-E5A7-1E49-87ED-DFBAD914950C}"/>
    <pc:docChg chg="modSld">
      <pc:chgData name="Jo Watts" userId="eea66f16-67e2-44e4-9e64-0beb12162bd8" providerId="ADAL" clId="{2CAA38F0-E5A7-1E49-87ED-DFBAD914950C}" dt="2022-05-06T14:42:00.557" v="8" actId="20577"/>
      <pc:docMkLst>
        <pc:docMk/>
      </pc:docMkLst>
      <pc:sldChg chg="modSp mod">
        <pc:chgData name="Jo Watts" userId="eea66f16-67e2-44e4-9e64-0beb12162bd8" providerId="ADAL" clId="{2CAA38F0-E5A7-1E49-87ED-DFBAD914950C}" dt="2022-05-06T14:40:59.445" v="6" actId="20577"/>
        <pc:sldMkLst>
          <pc:docMk/>
          <pc:sldMk cId="1337136189" sldId="772"/>
        </pc:sldMkLst>
        <pc:spChg chg="mod">
          <ac:chgData name="Jo Watts" userId="eea66f16-67e2-44e4-9e64-0beb12162bd8" providerId="ADAL" clId="{2CAA38F0-E5A7-1E49-87ED-DFBAD914950C}" dt="2022-05-06T14:40:59.445" v="6" actId="20577"/>
          <ac:spMkLst>
            <pc:docMk/>
            <pc:sldMk cId="1337136189" sldId="772"/>
            <ac:spMk id="3" creationId="{76BC42DC-03F4-4D27-B223-3146C92584EA}"/>
          </ac:spMkLst>
        </pc:spChg>
      </pc:sldChg>
      <pc:sldChg chg="modSp mod">
        <pc:chgData name="Jo Watts" userId="eea66f16-67e2-44e4-9e64-0beb12162bd8" providerId="ADAL" clId="{2CAA38F0-E5A7-1E49-87ED-DFBAD914950C}" dt="2022-05-06T14:42:00.557" v="8" actId="20577"/>
        <pc:sldMkLst>
          <pc:docMk/>
          <pc:sldMk cId="3351408872" sldId="784"/>
        </pc:sldMkLst>
        <pc:spChg chg="mod">
          <ac:chgData name="Jo Watts" userId="eea66f16-67e2-44e4-9e64-0beb12162bd8" providerId="ADAL" clId="{2CAA38F0-E5A7-1E49-87ED-DFBAD914950C}" dt="2022-05-06T14:42:00.557" v="8" actId="20577"/>
          <ac:spMkLst>
            <pc:docMk/>
            <pc:sldMk cId="3351408872" sldId="784"/>
            <ac:spMk id="3" creationId="{F473ED11-A926-42EB-B140-40783F8D777A}"/>
          </ac:spMkLst>
        </pc:spChg>
      </pc:sldChg>
      <pc:sldChg chg="modSp mod">
        <pc:chgData name="Jo Watts" userId="eea66f16-67e2-44e4-9e64-0beb12162bd8" providerId="ADAL" clId="{2CAA38F0-E5A7-1E49-87ED-DFBAD914950C}" dt="2022-05-06T14:39:09.811" v="5" actId="20577"/>
        <pc:sldMkLst>
          <pc:docMk/>
          <pc:sldMk cId="3551982481" sldId="791"/>
        </pc:sldMkLst>
        <pc:spChg chg="mod">
          <ac:chgData name="Jo Watts" userId="eea66f16-67e2-44e4-9e64-0beb12162bd8" providerId="ADAL" clId="{2CAA38F0-E5A7-1E49-87ED-DFBAD914950C}" dt="2022-05-06T14:39:09.811" v="5" actId="20577"/>
          <ac:spMkLst>
            <pc:docMk/>
            <pc:sldMk cId="3551982481" sldId="791"/>
            <ac:spMk id="6" creationId="{D7A97457-AE4D-44EB-A2B3-05F248FAD6BE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cc0ba4a8366aeaf6c6cf.sharepoint.com/sites/UniversityofEdinburgh/Shared%20Documents/Data%20Lessons/Package%2020%20-%20Creating%20graphs/Excel/Screenshots%20for%20creating%20graphs%20powerpoint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cc0ba4a8366aeaf6c6cf.sharepoint.com/sites/UniversityofEdinburgh/Shared%20Documents/Data%20Lessons/Package%2020%20-%20Creating%20graphs/Excel/Screenshots%20for%20creating%20graphs%20powerpoint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https://cc0ba4a8366aeaf6c6cf.sharepoint.com/sites/UniversityofEdinburgh/Shared%20Documents/Data%20Lessons/Package%2020%20-%20Creating%20graphs/Excel/Screenshots%20for%20creating%20graphs%20powerpoint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800"/>
              <a:t>Rainfall</a:t>
            </a:r>
            <a:r>
              <a:rPr lang="en-GB" sz="1800" baseline="0"/>
              <a:t> measured across the day</a:t>
            </a:r>
            <a:endParaRPr lang="en-GB" sz="180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'line - rainfall'!$E$1</c:f>
              <c:strCache>
                <c:ptCount val="1"/>
                <c:pt idx="0">
                  <c:v>rainfall</c:v>
                </c:pt>
              </c:strCache>
            </c:strRef>
          </c:tx>
          <c:spPr>
            <a:ln w="28575" cap="rnd">
              <a:solidFill>
                <a:srgbClr val="CE673B"/>
              </a:solidFill>
              <a:round/>
            </a:ln>
            <a:effectLst/>
          </c:spPr>
          <c:marker>
            <c:symbol val="none"/>
          </c:marker>
          <c:cat>
            <c:numRef>
              <c:f>'line - rainfall'!$D$2:$D$25</c:f>
              <c:numCache>
                <c:formatCode>h:mm</c:formatCode>
                <c:ptCount val="24"/>
                <c:pt idx="0">
                  <c:v>9.9920072216264108E-16</c:v>
                </c:pt>
                <c:pt idx="1">
                  <c:v>4.1666666666666997E-2</c:v>
                </c:pt>
                <c:pt idx="2">
                  <c:v>8.3333333333332996E-2</c:v>
                </c:pt>
                <c:pt idx="3">
                  <c:v>0.125</c:v>
                </c:pt>
                <c:pt idx="4">
                  <c:v>0.16666666666666699</c:v>
                </c:pt>
                <c:pt idx="5">
                  <c:v>0.20833333333333301</c:v>
                </c:pt>
                <c:pt idx="6">
                  <c:v>0.25</c:v>
                </c:pt>
                <c:pt idx="7">
                  <c:v>0.29166666666666702</c:v>
                </c:pt>
                <c:pt idx="8">
                  <c:v>0.33333333333333298</c:v>
                </c:pt>
                <c:pt idx="9">
                  <c:v>0.375</c:v>
                </c:pt>
                <c:pt idx="10">
                  <c:v>0.41666666666666669</c:v>
                </c:pt>
                <c:pt idx="11">
                  <c:v>0.45833333333333331</c:v>
                </c:pt>
                <c:pt idx="12">
                  <c:v>0.5</c:v>
                </c:pt>
                <c:pt idx="13">
                  <c:v>0.54166666666666663</c:v>
                </c:pt>
                <c:pt idx="14">
                  <c:v>0.58333333333333337</c:v>
                </c:pt>
                <c:pt idx="15">
                  <c:v>0.625</c:v>
                </c:pt>
                <c:pt idx="16">
                  <c:v>0.66666666666666663</c:v>
                </c:pt>
                <c:pt idx="17">
                  <c:v>0.70833333333333337</c:v>
                </c:pt>
                <c:pt idx="18">
                  <c:v>0.75</c:v>
                </c:pt>
                <c:pt idx="19">
                  <c:v>0.79166666666666663</c:v>
                </c:pt>
                <c:pt idx="20">
                  <c:v>0.83333333333333404</c:v>
                </c:pt>
                <c:pt idx="21">
                  <c:v>0.875000000000001</c:v>
                </c:pt>
                <c:pt idx="22">
                  <c:v>0.91666666666666696</c:v>
                </c:pt>
                <c:pt idx="23">
                  <c:v>0.95833333333333404</c:v>
                </c:pt>
              </c:numCache>
            </c:numRef>
          </c:cat>
          <c:val>
            <c:numRef>
              <c:f>'line - rainfall'!$E$2:$E$25</c:f>
              <c:numCache>
                <c:formatCode>General</c:formatCode>
                <c:ptCount val="24"/>
                <c:pt idx="0">
                  <c:v>0.3</c:v>
                </c:pt>
                <c:pt idx="1">
                  <c:v>0.3</c:v>
                </c:pt>
                <c:pt idx="2">
                  <c:v>0.4</c:v>
                </c:pt>
                <c:pt idx="3">
                  <c:v>0.5</c:v>
                </c:pt>
                <c:pt idx="4">
                  <c:v>0.1</c:v>
                </c:pt>
                <c:pt idx="5">
                  <c:v>0.1</c:v>
                </c:pt>
                <c:pt idx="6">
                  <c:v>0.15</c:v>
                </c:pt>
                <c:pt idx="7">
                  <c:v>0.05</c:v>
                </c:pt>
                <c:pt idx="8">
                  <c:v>1</c:v>
                </c:pt>
                <c:pt idx="9">
                  <c:v>0.9</c:v>
                </c:pt>
                <c:pt idx="10">
                  <c:v>0.8</c:v>
                </c:pt>
                <c:pt idx="11">
                  <c:v>0.2</c:v>
                </c:pt>
                <c:pt idx="12">
                  <c:v>0.2</c:v>
                </c:pt>
                <c:pt idx="13">
                  <c:v>0.5</c:v>
                </c:pt>
                <c:pt idx="14">
                  <c:v>0.45</c:v>
                </c:pt>
                <c:pt idx="15">
                  <c:v>0.2</c:v>
                </c:pt>
                <c:pt idx="16">
                  <c:v>0.6</c:v>
                </c:pt>
                <c:pt idx="17">
                  <c:v>0.7</c:v>
                </c:pt>
                <c:pt idx="18">
                  <c:v>0.75</c:v>
                </c:pt>
                <c:pt idx="19">
                  <c:v>0.7</c:v>
                </c:pt>
                <c:pt idx="20">
                  <c:v>0.7</c:v>
                </c:pt>
                <c:pt idx="21">
                  <c:v>0.8</c:v>
                </c:pt>
                <c:pt idx="22">
                  <c:v>0.25</c:v>
                </c:pt>
                <c:pt idx="23">
                  <c:v>0.2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47F-41ED-8FD2-CA54BC4762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662747184"/>
        <c:axId val="662747600"/>
      </c:lineChart>
      <c:catAx>
        <c:axId val="66274718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TIME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h:mm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62747600"/>
        <c:crosses val="autoZero"/>
        <c:auto val="1"/>
        <c:lblAlgn val="ctr"/>
        <c:lblOffset val="100"/>
        <c:noMultiLvlLbl val="0"/>
      </c:catAx>
      <c:valAx>
        <c:axId val="6627476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RAINFALL</a:t>
                </a:r>
                <a:r>
                  <a:rPr lang="en-GB" baseline="0"/>
                  <a:t> (MM)</a:t>
                </a:r>
                <a:endParaRPr lang="en-GB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627471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600"/>
              <a:t>The Ideal Gas Law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smoothMarker"/>
        <c:varyColors val="0"/>
        <c:ser>
          <c:idx val="0"/>
          <c:order val="0"/>
          <c:tx>
            <c:strRef>
              <c:f>'line - vol vs temp'!$C$5</c:f>
              <c:strCache>
                <c:ptCount val="1"/>
                <c:pt idx="0">
                  <c:v>pressure_kPa</c:v>
                </c:pt>
              </c:strCache>
            </c:strRef>
          </c:tx>
          <c:spPr>
            <a:ln w="19050" cap="rnd">
              <a:solidFill>
                <a:srgbClr val="EAC03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rgbClr val="EAC036"/>
                </a:solidFill>
              </a:ln>
              <a:effectLst/>
            </c:spPr>
          </c:marker>
          <c:xVal>
            <c:numRef>
              <c:f>'line - vol vs temp'!$A$6:$A$11</c:f>
              <c:numCache>
                <c:formatCode>General</c:formatCode>
                <c:ptCount val="6"/>
                <c:pt idx="0">
                  <c:v>-150</c:v>
                </c:pt>
                <c:pt idx="1">
                  <c:v>-100</c:v>
                </c:pt>
                <c:pt idx="2">
                  <c:v>-50</c:v>
                </c:pt>
                <c:pt idx="3">
                  <c:v>0</c:v>
                </c:pt>
                <c:pt idx="4">
                  <c:v>50</c:v>
                </c:pt>
                <c:pt idx="5">
                  <c:v>100</c:v>
                </c:pt>
              </c:numCache>
            </c:numRef>
          </c:xVal>
          <c:yVal>
            <c:numRef>
              <c:f>'line - vol vs temp'!$C$6:$C$11</c:f>
              <c:numCache>
                <c:formatCode>General</c:formatCode>
                <c:ptCount val="6"/>
                <c:pt idx="0">
                  <c:v>36</c:v>
                </c:pt>
                <c:pt idx="1">
                  <c:v>46.4</c:v>
                </c:pt>
                <c:pt idx="2">
                  <c:v>56.7</c:v>
                </c:pt>
                <c:pt idx="3">
                  <c:v>67.099999999999994</c:v>
                </c:pt>
                <c:pt idx="4">
                  <c:v>77.5</c:v>
                </c:pt>
                <c:pt idx="5">
                  <c:v>88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9D58-4DE7-A071-FA59BA104D5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07230767"/>
        <c:axId val="1307233679"/>
      </c:scatterChart>
      <c:valAx>
        <c:axId val="1307230767"/>
        <c:scaling>
          <c:orientation val="minMax"/>
          <c:max val="100"/>
          <c:min val="-15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Temperature (</a:t>
                </a:r>
                <a:r>
                  <a:rPr lang="en-GB" baseline="30000"/>
                  <a:t>0</a:t>
                </a:r>
                <a:r>
                  <a:rPr lang="en-GB"/>
                  <a:t>C)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5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07233679"/>
        <c:crosses val="autoZero"/>
        <c:crossBetween val="midCat"/>
      </c:valAx>
      <c:valAx>
        <c:axId val="1307233679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Pressure (kPa)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5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07230767"/>
        <c:crossesAt val="-200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chemeClr val="accent1"/>
      </a:solidFill>
    </a:ln>
    <a:effectLst/>
  </c:spPr>
  <c:txPr>
    <a:bodyPr/>
    <a:lstStyle/>
    <a:p>
      <a:pPr>
        <a:defRPr sz="1050"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600"/>
              <a:t>%</a:t>
            </a:r>
            <a:r>
              <a:rPr lang="en-US" sz="1600" baseline="0"/>
              <a:t> Change in population in </a:t>
            </a:r>
            <a:r>
              <a:rPr lang="en-US" sz="1600"/>
              <a:t>Scotland </a:t>
            </a:r>
          </a:p>
          <a:p>
            <a:pPr>
              <a:defRPr sz="16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600"/>
              <a:t>vs. 1900 population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scatterChart>
        <c:scatterStyle val="smoothMarker"/>
        <c:varyColors val="0"/>
        <c:ser>
          <c:idx val="0"/>
          <c:order val="0"/>
          <c:tx>
            <c:strRef>
              <c:f>'line - scot pop'!$B$4</c:f>
              <c:strCache>
                <c:ptCount val="1"/>
                <c:pt idx="0">
                  <c:v>Average population in millions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'line - scot pop'!$A$5:$A$125</c:f>
              <c:numCache>
                <c:formatCode>General</c:formatCode>
                <c:ptCount val="121"/>
                <c:pt idx="0">
                  <c:v>1900</c:v>
                </c:pt>
                <c:pt idx="1">
                  <c:v>1901</c:v>
                </c:pt>
                <c:pt idx="2">
                  <c:v>1902</c:v>
                </c:pt>
                <c:pt idx="3">
                  <c:v>1903</c:v>
                </c:pt>
                <c:pt idx="4">
                  <c:v>1904</c:v>
                </c:pt>
                <c:pt idx="5">
                  <c:v>1905</c:v>
                </c:pt>
                <c:pt idx="6">
                  <c:v>1906</c:v>
                </c:pt>
                <c:pt idx="7">
                  <c:v>1907</c:v>
                </c:pt>
                <c:pt idx="8">
                  <c:v>1908</c:v>
                </c:pt>
                <c:pt idx="9">
                  <c:v>1909</c:v>
                </c:pt>
                <c:pt idx="10">
                  <c:v>1910</c:v>
                </c:pt>
                <c:pt idx="11">
                  <c:v>1911</c:v>
                </c:pt>
                <c:pt idx="12">
                  <c:v>1912</c:v>
                </c:pt>
                <c:pt idx="13">
                  <c:v>1913</c:v>
                </c:pt>
                <c:pt idx="14">
                  <c:v>1914</c:v>
                </c:pt>
                <c:pt idx="15">
                  <c:v>1915</c:v>
                </c:pt>
                <c:pt idx="16">
                  <c:v>1916</c:v>
                </c:pt>
                <c:pt idx="17">
                  <c:v>1917</c:v>
                </c:pt>
                <c:pt idx="18">
                  <c:v>1918</c:v>
                </c:pt>
                <c:pt idx="19">
                  <c:v>1919</c:v>
                </c:pt>
                <c:pt idx="20">
                  <c:v>1920</c:v>
                </c:pt>
                <c:pt idx="21">
                  <c:v>1921</c:v>
                </c:pt>
                <c:pt idx="22">
                  <c:v>1922</c:v>
                </c:pt>
                <c:pt idx="23">
                  <c:v>1923</c:v>
                </c:pt>
                <c:pt idx="24">
                  <c:v>1924</c:v>
                </c:pt>
                <c:pt idx="25">
                  <c:v>1925</c:v>
                </c:pt>
                <c:pt idx="26">
                  <c:v>1926</c:v>
                </c:pt>
                <c:pt idx="27">
                  <c:v>1927</c:v>
                </c:pt>
                <c:pt idx="28">
                  <c:v>1928</c:v>
                </c:pt>
                <c:pt idx="29">
                  <c:v>1929</c:v>
                </c:pt>
                <c:pt idx="30">
                  <c:v>1930</c:v>
                </c:pt>
                <c:pt idx="31">
                  <c:v>1931</c:v>
                </c:pt>
                <c:pt idx="32">
                  <c:v>1932</c:v>
                </c:pt>
                <c:pt idx="33">
                  <c:v>1933</c:v>
                </c:pt>
                <c:pt idx="34">
                  <c:v>1934</c:v>
                </c:pt>
                <c:pt idx="35">
                  <c:v>1935</c:v>
                </c:pt>
                <c:pt idx="36">
                  <c:v>1936</c:v>
                </c:pt>
                <c:pt idx="37">
                  <c:v>1937</c:v>
                </c:pt>
                <c:pt idx="38">
                  <c:v>1938</c:v>
                </c:pt>
                <c:pt idx="39">
                  <c:v>1939</c:v>
                </c:pt>
                <c:pt idx="40">
                  <c:v>1940</c:v>
                </c:pt>
                <c:pt idx="41">
                  <c:v>1941</c:v>
                </c:pt>
                <c:pt idx="42">
                  <c:v>1942</c:v>
                </c:pt>
                <c:pt idx="43">
                  <c:v>1943</c:v>
                </c:pt>
                <c:pt idx="44">
                  <c:v>1944</c:v>
                </c:pt>
                <c:pt idx="45">
                  <c:v>1945</c:v>
                </c:pt>
                <c:pt idx="46">
                  <c:v>1946</c:v>
                </c:pt>
                <c:pt idx="47">
                  <c:v>1947</c:v>
                </c:pt>
                <c:pt idx="48">
                  <c:v>1948</c:v>
                </c:pt>
                <c:pt idx="49">
                  <c:v>1949</c:v>
                </c:pt>
                <c:pt idx="50">
                  <c:v>1950</c:v>
                </c:pt>
                <c:pt idx="51">
                  <c:v>1951</c:v>
                </c:pt>
                <c:pt idx="52">
                  <c:v>1952</c:v>
                </c:pt>
                <c:pt idx="53">
                  <c:v>1953</c:v>
                </c:pt>
                <c:pt idx="54">
                  <c:v>1954</c:v>
                </c:pt>
                <c:pt idx="55">
                  <c:v>1955</c:v>
                </c:pt>
                <c:pt idx="56">
                  <c:v>1956</c:v>
                </c:pt>
                <c:pt idx="57">
                  <c:v>1957</c:v>
                </c:pt>
                <c:pt idx="58">
                  <c:v>1958</c:v>
                </c:pt>
                <c:pt idx="59">
                  <c:v>1959</c:v>
                </c:pt>
                <c:pt idx="60">
                  <c:v>1960</c:v>
                </c:pt>
                <c:pt idx="61">
                  <c:v>1961</c:v>
                </c:pt>
                <c:pt idx="62">
                  <c:v>1962</c:v>
                </c:pt>
                <c:pt idx="63">
                  <c:v>1963</c:v>
                </c:pt>
                <c:pt idx="64">
                  <c:v>1964</c:v>
                </c:pt>
                <c:pt idx="65">
                  <c:v>1965</c:v>
                </c:pt>
                <c:pt idx="66">
                  <c:v>1966</c:v>
                </c:pt>
                <c:pt idx="67">
                  <c:v>1967</c:v>
                </c:pt>
                <c:pt idx="68">
                  <c:v>1968</c:v>
                </c:pt>
                <c:pt idx="69">
                  <c:v>1969</c:v>
                </c:pt>
                <c:pt idx="70">
                  <c:v>1970</c:v>
                </c:pt>
                <c:pt idx="71">
                  <c:v>1971</c:v>
                </c:pt>
                <c:pt idx="72">
                  <c:v>1972</c:v>
                </c:pt>
                <c:pt idx="73">
                  <c:v>1973</c:v>
                </c:pt>
                <c:pt idx="74">
                  <c:v>1974</c:v>
                </c:pt>
                <c:pt idx="75">
                  <c:v>1975</c:v>
                </c:pt>
                <c:pt idx="76">
                  <c:v>1976</c:v>
                </c:pt>
                <c:pt idx="77">
                  <c:v>1977</c:v>
                </c:pt>
                <c:pt idx="78">
                  <c:v>1978</c:v>
                </c:pt>
                <c:pt idx="79">
                  <c:v>1979</c:v>
                </c:pt>
                <c:pt idx="80">
                  <c:v>1980</c:v>
                </c:pt>
                <c:pt idx="81">
                  <c:v>1981</c:v>
                </c:pt>
                <c:pt idx="82">
                  <c:v>1982</c:v>
                </c:pt>
                <c:pt idx="83">
                  <c:v>1983</c:v>
                </c:pt>
                <c:pt idx="84">
                  <c:v>1984</c:v>
                </c:pt>
                <c:pt idx="85">
                  <c:v>1985</c:v>
                </c:pt>
                <c:pt idx="86">
                  <c:v>1986</c:v>
                </c:pt>
                <c:pt idx="87">
                  <c:v>1987</c:v>
                </c:pt>
                <c:pt idx="88">
                  <c:v>1988</c:v>
                </c:pt>
                <c:pt idx="89">
                  <c:v>1989</c:v>
                </c:pt>
                <c:pt idx="90">
                  <c:v>1990</c:v>
                </c:pt>
                <c:pt idx="91">
                  <c:v>1991</c:v>
                </c:pt>
                <c:pt idx="92">
                  <c:v>1992</c:v>
                </c:pt>
                <c:pt idx="93">
                  <c:v>1993</c:v>
                </c:pt>
                <c:pt idx="94">
                  <c:v>1994</c:v>
                </c:pt>
                <c:pt idx="95">
                  <c:v>1995</c:v>
                </c:pt>
                <c:pt idx="96">
                  <c:v>1996</c:v>
                </c:pt>
                <c:pt idx="97">
                  <c:v>1997</c:v>
                </c:pt>
                <c:pt idx="98">
                  <c:v>1998</c:v>
                </c:pt>
                <c:pt idx="99">
                  <c:v>1999</c:v>
                </c:pt>
                <c:pt idx="100">
                  <c:v>2000</c:v>
                </c:pt>
                <c:pt idx="101">
                  <c:v>2001</c:v>
                </c:pt>
                <c:pt idx="102">
                  <c:v>2002</c:v>
                </c:pt>
                <c:pt idx="103">
                  <c:v>2003</c:v>
                </c:pt>
                <c:pt idx="104">
                  <c:v>2004</c:v>
                </c:pt>
                <c:pt idx="105">
                  <c:v>2005</c:v>
                </c:pt>
                <c:pt idx="106">
                  <c:v>2006</c:v>
                </c:pt>
                <c:pt idx="107">
                  <c:v>2007</c:v>
                </c:pt>
                <c:pt idx="108">
                  <c:v>2008</c:v>
                </c:pt>
                <c:pt idx="109">
                  <c:v>2009</c:v>
                </c:pt>
                <c:pt idx="110">
                  <c:v>2010</c:v>
                </c:pt>
                <c:pt idx="111">
                  <c:v>2011</c:v>
                </c:pt>
                <c:pt idx="112">
                  <c:v>2012</c:v>
                </c:pt>
                <c:pt idx="113">
                  <c:v>2013</c:v>
                </c:pt>
                <c:pt idx="114">
                  <c:v>2014</c:v>
                </c:pt>
                <c:pt idx="115">
                  <c:v>2015</c:v>
                </c:pt>
                <c:pt idx="116">
                  <c:v>2016</c:v>
                </c:pt>
                <c:pt idx="117">
                  <c:v>2017</c:v>
                </c:pt>
                <c:pt idx="118">
                  <c:v>2018</c:v>
                </c:pt>
                <c:pt idx="119">
                  <c:v>2019</c:v>
                </c:pt>
                <c:pt idx="120">
                  <c:v>2020</c:v>
                </c:pt>
              </c:numCache>
            </c:numRef>
          </c:xVal>
          <c:yVal>
            <c:numRef>
              <c:f>'line - scot pop'!$C$5:$C$125</c:f>
              <c:numCache>
                <c:formatCode>0%</c:formatCode>
                <c:ptCount val="121"/>
                <c:pt idx="0">
                  <c:v>0</c:v>
                </c:pt>
                <c:pt idx="1">
                  <c:v>9.3770931011386473E-3</c:v>
                </c:pt>
                <c:pt idx="2">
                  <c:v>1.5531395606833814E-2</c:v>
                </c:pt>
                <c:pt idx="3">
                  <c:v>2.1825396825396824E-2</c:v>
                </c:pt>
                <c:pt idx="4">
                  <c:v>2.7826468010517091E-2</c:v>
                </c:pt>
                <c:pt idx="5">
                  <c:v>3.3964728935336384E-2</c:v>
                </c:pt>
                <c:pt idx="6">
                  <c:v>3.9818221164250163E-2</c:v>
                </c:pt>
                <c:pt idx="7">
                  <c:v>4.5806451612903226E-2</c:v>
                </c:pt>
                <c:pt idx="8">
                  <c:v>5.1923076923076926E-2</c:v>
                </c:pt>
                <c:pt idx="9">
                  <c:v>5.7761732851985562E-2</c:v>
                </c:pt>
                <c:pt idx="10">
                  <c:v>6.3726524583245417E-2</c:v>
                </c:pt>
                <c:pt idx="11">
                  <c:v>6.609134918964428E-2</c:v>
                </c:pt>
                <c:pt idx="12">
                  <c:v>6.4121493355832102E-2</c:v>
                </c:pt>
                <c:pt idx="13">
                  <c:v>6.1548223350253804E-2</c:v>
                </c:pt>
                <c:pt idx="14">
                  <c:v>6.5304402780703596E-2</c:v>
                </c:pt>
                <c:pt idx="15">
                  <c:v>7.0006287989939214E-2</c:v>
                </c:pt>
                <c:pt idx="16">
                  <c:v>7.4661105318039628E-2</c:v>
                </c:pt>
                <c:pt idx="17">
                  <c:v>7.7546777546777551E-2</c:v>
                </c:pt>
                <c:pt idx="18">
                  <c:v>7.7930174563591026E-2</c:v>
                </c:pt>
                <c:pt idx="19">
                  <c:v>7.9460580912863066E-2</c:v>
                </c:pt>
                <c:pt idx="20">
                  <c:v>8.7787828947368418E-2</c:v>
                </c:pt>
                <c:pt idx="21">
                  <c:v>9.1151167554281029E-2</c:v>
                </c:pt>
                <c:pt idx="22">
                  <c:v>9.4120048999591671E-2</c:v>
                </c:pt>
                <c:pt idx="23">
                  <c:v>9.2266775777414073E-2</c:v>
                </c:pt>
                <c:pt idx="24">
                  <c:v>8.7412587412587409E-2</c:v>
                </c:pt>
                <c:pt idx="25">
                  <c:v>8.8350113005958492E-2</c:v>
                </c:pt>
                <c:pt idx="26">
                  <c:v>8.7787828947368418E-2</c:v>
                </c:pt>
                <c:pt idx="27">
                  <c:v>8.5720173088811039E-2</c:v>
                </c:pt>
                <c:pt idx="28">
                  <c:v>8.4777227722772283E-2</c:v>
                </c:pt>
                <c:pt idx="29">
                  <c:v>8.1746688741721849E-2</c:v>
                </c:pt>
                <c:pt idx="30">
                  <c:v>8.098591549295775E-2</c:v>
                </c:pt>
                <c:pt idx="31">
                  <c:v>8.3832335329341312E-2</c:v>
                </c:pt>
                <c:pt idx="32">
                  <c:v>9.1337292647962323E-2</c:v>
                </c:pt>
                <c:pt idx="33">
                  <c:v>9.6701954397394138E-2</c:v>
                </c:pt>
                <c:pt idx="34">
                  <c:v>0.10072963113092825</c:v>
                </c:pt>
                <c:pt idx="35">
                  <c:v>0.10417928528164748</c:v>
                </c:pt>
                <c:pt idx="36">
                  <c:v>0.10652436568666936</c:v>
                </c:pt>
                <c:pt idx="37">
                  <c:v>0.10849909584086799</c:v>
                </c:pt>
                <c:pt idx="38">
                  <c:v>0.11135589825756058</c:v>
                </c:pt>
                <c:pt idx="39">
                  <c:v>0.11384062312762133</c:v>
                </c:pt>
                <c:pt idx="40">
                  <c:v>0.12398815399802567</c:v>
                </c:pt>
                <c:pt idx="41">
                  <c:v>0.14011627906976745</c:v>
                </c:pt>
                <c:pt idx="42">
                  <c:v>0.14244298415152687</c:v>
                </c:pt>
                <c:pt idx="43">
                  <c:v>0.14492195027943727</c:v>
                </c:pt>
                <c:pt idx="44">
                  <c:v>0.14836852207293666</c:v>
                </c:pt>
                <c:pt idx="45">
                  <c:v>0.14459224985540775</c:v>
                </c:pt>
                <c:pt idx="46">
                  <c:v>0.14128120766402166</c:v>
                </c:pt>
                <c:pt idx="47">
                  <c:v>0.13339843749999999</c:v>
                </c:pt>
                <c:pt idx="48">
                  <c:v>0.13844660194174757</c:v>
                </c:pt>
                <c:pt idx="49">
                  <c:v>0.13944918541505041</c:v>
                </c:pt>
                <c:pt idx="50">
                  <c:v>0.14144736842105263</c:v>
                </c:pt>
                <c:pt idx="51">
                  <c:v>0.13034104272834182</c:v>
                </c:pt>
                <c:pt idx="52">
                  <c:v>0.1301705547931778</c:v>
                </c:pt>
                <c:pt idx="53">
                  <c:v>0.13</c:v>
                </c:pt>
                <c:pt idx="54">
                  <c:v>0.13068181818181818</c:v>
                </c:pt>
                <c:pt idx="55">
                  <c:v>0.1318724320093915</c:v>
                </c:pt>
                <c:pt idx="56">
                  <c:v>0.13339843749999999</c:v>
                </c:pt>
                <c:pt idx="57">
                  <c:v>0.1342439024390244</c:v>
                </c:pt>
                <c:pt idx="58">
                  <c:v>0.13693833884458276</c:v>
                </c:pt>
                <c:pt idx="59">
                  <c:v>0.14061592097617664</c:v>
                </c:pt>
                <c:pt idx="60">
                  <c:v>0.14310544611819234</c:v>
                </c:pt>
                <c:pt idx="61">
                  <c:v>0.14409722222222221</c:v>
                </c:pt>
                <c:pt idx="62">
                  <c:v>0.14640246248557137</c:v>
                </c:pt>
                <c:pt idx="63">
                  <c:v>0.14755043227665707</c:v>
                </c:pt>
                <c:pt idx="64">
                  <c:v>0.14820502975619121</c:v>
                </c:pt>
                <c:pt idx="65">
                  <c:v>0.14836852207293666</c:v>
                </c:pt>
                <c:pt idx="66">
                  <c:v>0.14689482791770814</c:v>
                </c:pt>
                <c:pt idx="67">
                  <c:v>0.14640246248557137</c:v>
                </c:pt>
                <c:pt idx="68">
                  <c:v>0.14673076923076922</c:v>
                </c:pt>
                <c:pt idx="69">
                  <c:v>0.14820502975619121</c:v>
                </c:pt>
                <c:pt idx="70">
                  <c:v>0.14918504314477468</c:v>
                </c:pt>
                <c:pt idx="71">
                  <c:v>0.14983713355048861</c:v>
                </c:pt>
                <c:pt idx="72">
                  <c:v>0.15048822515795521</c:v>
                </c:pt>
                <c:pt idx="73">
                  <c:v>0.15081339712918659</c:v>
                </c:pt>
                <c:pt idx="74">
                  <c:v>0.15097588978185994</c:v>
                </c:pt>
                <c:pt idx="75">
                  <c:v>0.15113832026018748</c:v>
                </c:pt>
                <c:pt idx="76">
                  <c:v>0.15113832026018748</c:v>
                </c:pt>
                <c:pt idx="77">
                  <c:v>0.15097588978185994</c:v>
                </c:pt>
                <c:pt idx="78">
                  <c:v>0.14869531849577897</c:v>
                </c:pt>
                <c:pt idx="79">
                  <c:v>0.14738662567255956</c:v>
                </c:pt>
                <c:pt idx="80">
                  <c:v>0.14574509048902579</c:v>
                </c:pt>
                <c:pt idx="81">
                  <c:v>0.14343629343629344</c:v>
                </c:pt>
                <c:pt idx="82">
                  <c:v>0.1409486931268151</c:v>
                </c:pt>
                <c:pt idx="83">
                  <c:v>0.1381118881118881</c:v>
                </c:pt>
                <c:pt idx="84">
                  <c:v>0.13660245183887915</c:v>
                </c:pt>
                <c:pt idx="85">
                  <c:v>0.13475039001560063</c:v>
                </c:pt>
                <c:pt idx="86">
                  <c:v>0.13204225352112675</c:v>
                </c:pt>
                <c:pt idx="87">
                  <c:v>0.12982937830947244</c:v>
                </c:pt>
                <c:pt idx="88">
                  <c:v>0.12605869608036241</c:v>
                </c:pt>
                <c:pt idx="89">
                  <c:v>0.12623079952737298</c:v>
                </c:pt>
                <c:pt idx="90">
                  <c:v>0.12674670340484157</c:v>
                </c:pt>
                <c:pt idx="91">
                  <c:v>0.12709030100334448</c:v>
                </c:pt>
                <c:pt idx="92">
                  <c:v>0.12760519071962248</c:v>
                </c:pt>
                <c:pt idx="93">
                  <c:v>0.12863315003927731</c:v>
                </c:pt>
                <c:pt idx="94">
                  <c:v>0.13034104272834182</c:v>
                </c:pt>
                <c:pt idx="95">
                  <c:v>0.13068181818181818</c:v>
                </c:pt>
                <c:pt idx="96">
                  <c:v>0.12863315003927731</c:v>
                </c:pt>
                <c:pt idx="97">
                  <c:v>0.12709030100334448</c:v>
                </c:pt>
                <c:pt idx="98">
                  <c:v>0.12605869608036241</c:v>
                </c:pt>
                <c:pt idx="99">
                  <c:v>0.12519716088328076</c:v>
                </c:pt>
                <c:pt idx="100">
                  <c:v>0.12364210942129172</c:v>
                </c:pt>
                <c:pt idx="101">
                  <c:v>0.12381516587677725</c:v>
                </c:pt>
                <c:pt idx="102">
                  <c:v>0.12225519287833828</c:v>
                </c:pt>
                <c:pt idx="103">
                  <c:v>0.12260233339924857</c:v>
                </c:pt>
                <c:pt idx="104">
                  <c:v>0.12623079952737298</c:v>
                </c:pt>
                <c:pt idx="105">
                  <c:v>0.12914622178606477</c:v>
                </c:pt>
                <c:pt idx="106">
                  <c:v>0.13289036544850499</c:v>
                </c:pt>
                <c:pt idx="107">
                  <c:v>0.13744167962674961</c:v>
                </c:pt>
                <c:pt idx="108">
                  <c:v>0.1416134648868253</c:v>
                </c:pt>
                <c:pt idx="109">
                  <c:v>0.14574509048902579</c:v>
                </c:pt>
                <c:pt idx="110">
                  <c:v>0.15032554576790502</c:v>
                </c:pt>
                <c:pt idx="111">
                  <c:v>0.15566127497621313</c:v>
                </c:pt>
                <c:pt idx="112">
                  <c:v>0.16487859966120835</c:v>
                </c:pt>
                <c:pt idx="113">
                  <c:v>0.16707339966209875</c:v>
                </c:pt>
                <c:pt idx="114">
                  <c:v>0.17018889096689732</c:v>
                </c:pt>
                <c:pt idx="115">
                  <c:v>0.17420435510887772</c:v>
                </c:pt>
                <c:pt idx="116">
                  <c:v>0.17894152479644707</c:v>
                </c:pt>
                <c:pt idx="117">
                  <c:v>0.18196902654867256</c:v>
                </c:pt>
                <c:pt idx="118">
                  <c:v>0.18407502758367048</c:v>
                </c:pt>
                <c:pt idx="119">
                  <c:v>0.18780889621087316</c:v>
                </c:pt>
                <c:pt idx="120">
                  <c:v>0.18825466520307355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E18F-4A05-B616-96D1A345779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35667919"/>
        <c:axId val="1335668335"/>
      </c:scatterChart>
      <c:valAx>
        <c:axId val="1335667919"/>
        <c:scaling>
          <c:orientation val="minMax"/>
          <c:max val="2020"/>
          <c:min val="1900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35668335"/>
        <c:crosses val="autoZero"/>
        <c:crossBetween val="midCat"/>
      </c:valAx>
      <c:valAx>
        <c:axId val="1335668335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% POPULATION CHANGE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35667919"/>
        <c:crosses val="autoZero"/>
        <c:crossBetween val="midCat"/>
      </c:valAx>
    </c:plotArea>
    <c:plotVisOnly val="1"/>
    <c:dispBlanksAs val="gap"/>
    <c:showDLblsOverMax val="0"/>
    <c:extLst/>
  </c:chart>
  <c:spPr>
    <a:ln>
      <a:solidFill>
        <a:schemeClr val="tx1"/>
      </a:solidFill>
    </a:ln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732DFF-9A69-4CF3-905A-BFD153C5F59B}" type="datetimeFigureOut">
              <a:rPr lang="en-GB" smtClean="0"/>
              <a:t>18/05/2022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5B2BEC-CF82-4C09-9201-E8A94A91E3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07520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B2BEC-CF82-4C09-9201-E8A94A91E37F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64966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B2BEC-CF82-4C09-9201-E8A94A91E37F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06929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B2BEC-CF82-4C09-9201-E8A94A91E37F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35513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B2BEC-CF82-4C09-9201-E8A94A91E37F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90251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B2BEC-CF82-4C09-9201-E8A94A91E37F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78371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B2BEC-CF82-4C09-9201-E8A94A91E37F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62533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B2BEC-CF82-4C09-9201-E8A94A91E37F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06929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B2BEC-CF82-4C09-9201-E8A94A91E37F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67543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B2BEC-CF82-4C09-9201-E8A94A91E37F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85090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B2BEC-CF82-4C09-9201-E8A94A91E37F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713470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B2BEC-CF82-4C09-9201-E8A94A91E37F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61128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B2BEC-CF82-4C09-9201-E8A94A91E3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70965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B2BEC-CF82-4C09-9201-E8A94A91E37F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60974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B2BEC-CF82-4C09-9201-E8A94A91E37F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06929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B2BEC-CF82-4C09-9201-E8A94A91E37F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60433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B2BEC-CF82-4C09-9201-E8A94A91E37F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33745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B2BEC-CF82-4C09-9201-E8A94A91E37F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57206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B2BEC-CF82-4C09-9201-E8A94A91E37F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6298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B2BEC-CF82-4C09-9201-E8A94A91E37F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90525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1363" y="636430"/>
            <a:ext cx="9144000" cy="2387600"/>
          </a:xfrm>
        </p:spPr>
        <p:txBody>
          <a:bodyPr anchor="b"/>
          <a:lstStyle>
            <a:lvl1pPr algn="ctr">
              <a:defRPr sz="6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1363" y="3116105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5EF22CF6-B432-4127-8727-92509BF66A0B}"/>
              </a:ext>
            </a:extLst>
          </p:cNvPr>
          <p:cNvSpPr/>
          <p:nvPr userDrawn="1"/>
        </p:nvSpPr>
        <p:spPr>
          <a:xfrm>
            <a:off x="34539" y="5218747"/>
            <a:ext cx="1686758" cy="159893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647435ED-A21A-4866-AA1D-EB145468B534}"/>
              </a:ext>
            </a:extLst>
          </p:cNvPr>
          <p:cNvSpPr/>
          <p:nvPr userDrawn="1"/>
        </p:nvSpPr>
        <p:spPr>
          <a:xfrm>
            <a:off x="34539" y="5590029"/>
            <a:ext cx="1331532" cy="122764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5" name="Picture 2">
            <a:extLst>
              <a:ext uri="{FF2B5EF4-FFF2-40B4-BE49-F238E27FC236}">
                <a16:creationId xmlns:a16="http://schemas.microsoft.com/office/drawing/2014/main" id="{4D59AAAB-7C6B-4DD6-B5A8-F0455718204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9267" y="5621192"/>
            <a:ext cx="1127735" cy="934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 descr="A blue and white sign&#10;&#10;Description automatically generated with medium confidence">
            <a:extLst>
              <a:ext uri="{FF2B5EF4-FFF2-40B4-BE49-F238E27FC236}">
                <a16:creationId xmlns:a16="http://schemas.microsoft.com/office/drawing/2014/main" id="{C727EC0E-2A2F-4A67-9842-0111FD944C1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9905" y="5687254"/>
            <a:ext cx="1844980" cy="951318"/>
          </a:xfrm>
          <a:prstGeom prst="rect">
            <a:avLst/>
          </a:prstGeom>
        </p:spPr>
      </p:pic>
      <p:pic>
        <p:nvPicPr>
          <p:cNvPr id="17" name="Picture 2" descr="Home - The Data Lab">
            <a:extLst>
              <a:ext uri="{FF2B5EF4-FFF2-40B4-BE49-F238E27FC236}">
                <a16:creationId xmlns:a16="http://schemas.microsoft.com/office/drawing/2014/main" id="{095DCC10-2C73-4208-BFFA-01AA3F2BF10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40834" y="5735836"/>
            <a:ext cx="2425239" cy="765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86A54839-DD7D-4D43-B7B4-5A74388EC6DD}"/>
              </a:ext>
            </a:extLst>
          </p:cNvPr>
          <p:cNvSpPr/>
          <p:nvPr userDrawn="1"/>
        </p:nvSpPr>
        <p:spPr>
          <a:xfrm>
            <a:off x="0" y="5363483"/>
            <a:ext cx="12192000" cy="58277"/>
          </a:xfrm>
          <a:prstGeom prst="rect">
            <a:avLst/>
          </a:prstGeom>
          <a:ln>
            <a:solidFill>
              <a:srgbClr val="6A9CA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10" descr="Shape&#10;&#10;Description automatically generated with medium confidence">
            <a:extLst>
              <a:ext uri="{FF2B5EF4-FFF2-40B4-BE49-F238E27FC236}">
                <a16:creationId xmlns:a16="http://schemas.microsoft.com/office/drawing/2014/main" id="{964C9410-0E98-42B6-9A7D-82908C79198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8716" y="5621192"/>
            <a:ext cx="1922636" cy="853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5268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6DF6F-4D60-4FD1-8EA1-73321BFA1540}" type="datetimeFigureOut">
              <a:rPr lang="en-GB" smtClean="0"/>
              <a:t>18/05/2022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48FEC-0018-4823-B398-ED9D6E1B44E2}" type="slidenum">
              <a:rPr lang="en-GB" smtClean="0"/>
              <a:t>‹#›</a:t>
            </a:fld>
            <a:endParaRPr lang="en-GB"/>
          </a:p>
        </p:txBody>
      </p:sp>
      <p:sp>
        <p:nvSpPr>
          <p:cNvPr id="5" name="Rectangle 4"/>
          <p:cNvSpPr/>
          <p:nvPr userDrawn="1"/>
        </p:nvSpPr>
        <p:spPr>
          <a:xfrm>
            <a:off x="0" y="0"/>
            <a:ext cx="12192000" cy="168592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5690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5183188" cy="20574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6DF6F-4D60-4FD1-8EA1-73321BFA1540}" type="datetimeFigureOut">
              <a:rPr lang="en-GB" smtClean="0"/>
              <a:t>18/05/2022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48FEC-0018-4823-B398-ED9D6E1B4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81079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5183188" cy="20574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6DF6F-4D60-4FD1-8EA1-73321BFA1540}" type="datetimeFigureOut">
              <a:rPr lang="en-GB" smtClean="0"/>
              <a:t>18/05/2022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48FEC-0018-4823-B398-ED9D6E1B4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6689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2192000" cy="168592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6DF6F-4D60-4FD1-8EA1-73321BFA1540}" type="datetimeFigureOut">
              <a:rPr lang="en-GB" smtClean="0"/>
              <a:t>18/05/2022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48FEC-0018-4823-B398-ED9D6E1B44E2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229571">
            <a:off x="8928246" y="538326"/>
            <a:ext cx="3085311" cy="1542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8922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6DF6F-4D60-4FD1-8EA1-73321BFA1540}" type="datetimeFigureOut">
              <a:rPr lang="en-GB" smtClean="0"/>
              <a:t>18/05/2022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48FEC-0018-4823-B398-ED9D6E1B4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7890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6DF6F-4D60-4FD1-8EA1-73321BFA1540}" type="datetimeFigureOut">
              <a:rPr lang="en-GB" smtClean="0"/>
              <a:t>18/05/2022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48FEC-0018-4823-B398-ED9D6E1B44E2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BBD0DA7-BBDB-4BF4-9DD1-BE8DCD03695B}"/>
              </a:ext>
            </a:extLst>
          </p:cNvPr>
          <p:cNvSpPr txBox="1">
            <a:spLocks/>
          </p:cNvSpPr>
          <p:nvPr userDrawn="1"/>
        </p:nvSpPr>
        <p:spPr>
          <a:xfrm>
            <a:off x="142043" y="365124"/>
            <a:ext cx="11913833" cy="1325563"/>
          </a:xfrm>
          <a:prstGeom prst="rect">
            <a:avLst/>
          </a:prstGeom>
          <a:noFill/>
          <a:ln w="38100">
            <a:solidFill>
              <a:srgbClr val="6A9CA1"/>
            </a:solidFill>
            <a:prstDash val="dash"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3912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3FCF9DCF-4425-4748-A316-CF0BFB290CE0}"/>
              </a:ext>
            </a:extLst>
          </p:cNvPr>
          <p:cNvSpPr txBox="1">
            <a:spLocks/>
          </p:cNvSpPr>
          <p:nvPr userDrawn="1"/>
        </p:nvSpPr>
        <p:spPr>
          <a:xfrm>
            <a:off x="139083" y="365125"/>
            <a:ext cx="11913833" cy="1325563"/>
          </a:xfrm>
          <a:prstGeom prst="rect">
            <a:avLst/>
          </a:prstGeom>
          <a:noFill/>
          <a:ln w="38100">
            <a:solidFill>
              <a:srgbClr val="6C587C"/>
            </a:solidFill>
            <a:prstDash val="dash"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r>
              <a:rPr lang="en-US"/>
              <a:t>Definition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6DF6F-4D60-4FD1-8EA1-73321BFA1540}" type="datetimeFigureOut">
              <a:rPr lang="en-GB" smtClean="0"/>
              <a:t>18/05/2022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48FEC-0018-4823-B398-ED9D6E1B44E2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C91017B-A279-4B83-A84B-B79DBB7D7C8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927225"/>
            <a:ext cx="8686800" cy="41100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11" name="Graphic 10" descr="An open book">
            <a:extLst>
              <a:ext uri="{FF2B5EF4-FFF2-40B4-BE49-F238E27FC236}">
                <a16:creationId xmlns:a16="http://schemas.microsoft.com/office/drawing/2014/main" id="{C1209097-37ED-4D22-A6B8-01560ED36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18704" y="-19660"/>
            <a:ext cx="2095129" cy="2095129"/>
          </a:xfrm>
          <a:prstGeom prst="flowChartConnector">
            <a:avLst/>
          </a:prstGeom>
        </p:spPr>
      </p:pic>
    </p:spTree>
    <p:extLst>
      <p:ext uri="{BB962C8B-B14F-4D97-AF65-F5344CB8AC3E}">
        <p14:creationId xmlns:p14="http://schemas.microsoft.com/office/powerpoint/2010/main" val="2262167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6DF6F-4D60-4FD1-8EA1-73321BFA1540}" type="datetimeFigureOut">
              <a:rPr lang="en-GB" smtClean="0"/>
              <a:t>18/05/2022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48FEC-0018-4823-B398-ED9D6E1B44E2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71C459A-0EA2-4F58-B130-CE5FAD9E3065}"/>
              </a:ext>
            </a:extLst>
          </p:cNvPr>
          <p:cNvSpPr txBox="1">
            <a:spLocks/>
          </p:cNvSpPr>
          <p:nvPr userDrawn="1"/>
        </p:nvSpPr>
        <p:spPr>
          <a:xfrm>
            <a:off x="139083" y="365125"/>
            <a:ext cx="11913833" cy="1325563"/>
          </a:xfrm>
          <a:prstGeom prst="rect">
            <a:avLst/>
          </a:prstGeom>
          <a:noFill/>
          <a:ln w="38100">
            <a:solidFill>
              <a:srgbClr val="CE673B"/>
            </a:solidFill>
            <a:prstDash val="dash"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8754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D668AE1-2F2B-4D17-A393-76B469763C0F}"/>
              </a:ext>
            </a:extLst>
          </p:cNvPr>
          <p:cNvSpPr txBox="1">
            <a:spLocks/>
          </p:cNvSpPr>
          <p:nvPr userDrawn="1"/>
        </p:nvSpPr>
        <p:spPr>
          <a:xfrm>
            <a:off x="139083" y="365125"/>
            <a:ext cx="11913833" cy="1325563"/>
          </a:xfrm>
          <a:prstGeom prst="rect">
            <a:avLst/>
          </a:prstGeom>
          <a:noFill/>
          <a:ln w="38100">
            <a:solidFill>
              <a:srgbClr val="EAC036"/>
            </a:solidFill>
            <a:prstDash val="dash"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6DF6F-4D60-4FD1-8EA1-73321BFA1540}" type="datetimeFigureOut">
              <a:rPr lang="en-GB" smtClean="0"/>
              <a:t>18/05/2022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48FEC-0018-4823-B398-ED9D6E1B44E2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Graphic 6" descr="Person with idea with solid fill">
            <a:extLst>
              <a:ext uri="{FF2B5EF4-FFF2-40B4-BE49-F238E27FC236}">
                <a16:creationId xmlns:a16="http://schemas.microsoft.com/office/drawing/2014/main" id="{E25AACE2-3951-471B-8CFA-5CCC751F56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43460" y="477175"/>
            <a:ext cx="1067540" cy="1067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690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5601923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48FEC-0018-4823-B398-ED9D6E1B44E2}" type="slidenum">
              <a:rPr lang="en-GB" smtClean="0"/>
              <a:t>‹#›</a:t>
            </a:fld>
            <a:endParaRPr lang="en-GB"/>
          </a:p>
        </p:txBody>
      </p:sp>
      <p:sp>
        <p:nvSpPr>
          <p:cNvPr id="7" name="Oval 6"/>
          <p:cNvSpPr/>
          <p:nvPr userDrawn="1"/>
        </p:nvSpPr>
        <p:spPr>
          <a:xfrm>
            <a:off x="698571" y="1052924"/>
            <a:ext cx="1371600" cy="1362075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/>
          <p:cNvSpPr/>
          <p:nvPr userDrawn="1"/>
        </p:nvSpPr>
        <p:spPr>
          <a:xfrm>
            <a:off x="3629025" y="921544"/>
            <a:ext cx="1371600" cy="1362075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229571">
            <a:off x="9045676" y="1244797"/>
            <a:ext cx="3517557" cy="175877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64579" y="5631451"/>
            <a:ext cx="2389221" cy="1060496"/>
          </a:xfrm>
          <a:prstGeom prst="rect">
            <a:avLst/>
          </a:prstGeom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id="{C24BC5B0-ED93-4857-9385-89EF0361743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1579" y="5680255"/>
            <a:ext cx="1428592" cy="1183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0054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0"/>
            <a:ext cx="12192000" cy="168592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6DF6F-4D60-4FD1-8EA1-73321BFA1540}" type="datetimeFigureOut">
              <a:rPr lang="en-GB" smtClean="0"/>
              <a:t>18/05/2022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48FEC-0018-4823-B398-ED9D6E1B44E2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229571">
            <a:off x="8928246" y="538326"/>
            <a:ext cx="3085311" cy="1542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2066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168592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6DF6F-4D60-4FD1-8EA1-73321BFA1540}" type="datetimeFigureOut">
              <a:rPr lang="en-GB" smtClean="0"/>
              <a:t>18/05/2022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48FEC-0018-4823-B398-ED9D6E1B44E2}" type="slidenum">
              <a:rPr lang="en-GB" smtClean="0"/>
              <a:t>‹#›</a:t>
            </a:fld>
            <a:endParaRPr lang="en-GB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229571">
            <a:off x="8928246" y="538326"/>
            <a:ext cx="3085311" cy="1542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3054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168592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6DF6F-4D60-4FD1-8EA1-73321BFA1540}" type="datetimeFigureOut">
              <a:rPr lang="en-GB" smtClean="0"/>
              <a:t>18/05/2022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48FEC-0018-4823-B398-ED9D6E1B44E2}" type="slidenum">
              <a:rPr lang="en-GB" smtClean="0"/>
              <a:t>‹#›</a:t>
            </a:fld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229571">
            <a:off x="8928246" y="538326"/>
            <a:ext cx="3085311" cy="1542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1521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56DF6F-4D60-4FD1-8EA1-73321BFA1540}" type="datetimeFigureOut">
              <a:rPr lang="en-GB" smtClean="0"/>
              <a:t>18/05/2022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348FEC-0018-4823-B398-ED9D6E1B4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6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62" r:id="rId2"/>
    <p:sldLayoutId id="2147483672" r:id="rId3"/>
    <p:sldLayoutId id="2147483674" r:id="rId4"/>
    <p:sldLayoutId id="2147483675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nrscotland.gov.uk/statistics-and-data/statistics/statistics-by-theme/life-expectancy/life-expectancy-in-scotland/2018-2020/data-tables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kaggle.com/datasets/minisam/marvel-movie-dataset?select=marvel_clean.csv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s://creativecommons.org/licenses/by-nc/4.0/" TargetMode="External"/><Relationship Id="rId3" Type="http://schemas.openxmlformats.org/officeDocument/2006/relationships/image" Target="../media/image1.png"/><Relationship Id="rId7" Type="http://schemas.openxmlformats.org/officeDocument/2006/relationships/image" Target="../media/image38.png"/><Relationship Id="rId2" Type="http://schemas.openxmlformats.org/officeDocument/2006/relationships/hyperlink" Target="https://creativecommons.org/licenses/by-nc/4.0/legalcode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Relationship Id="rId9" Type="http://schemas.openxmlformats.org/officeDocument/2006/relationships/hyperlink" Target="https://creativecommons.org/licenses/by-nc-sa/4.0/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kaggle.com/majyhain/height-of-male-and-female-by-country-2022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kaggle.com/majyhain/height-of-male-and-female-by-country-2022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53119"/>
            <a:ext cx="9144000" cy="1575881"/>
          </a:xfrm>
        </p:spPr>
        <p:txBody>
          <a:bodyPr>
            <a:normAutofit fontScale="90000"/>
          </a:bodyPr>
          <a:lstStyle/>
          <a:p>
            <a:r>
              <a:rPr lang="en-GB" dirty="0"/>
              <a:t>Creating Other Graphs</a:t>
            </a:r>
            <a:br>
              <a:rPr lang="en-GB" dirty="0"/>
            </a:br>
            <a:r>
              <a:rPr lang="en-GB" dirty="0"/>
              <a:t>in Python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1B4B7AB-0A22-4861-BDA6-284B696F1EFE}"/>
              </a:ext>
            </a:extLst>
          </p:cNvPr>
          <p:cNvSpPr txBox="1"/>
          <p:nvPr/>
        </p:nvSpPr>
        <p:spPr>
          <a:xfrm>
            <a:off x="9523379" y="5076084"/>
            <a:ext cx="2668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400" b="1"/>
              <a:t>Version: 1.0</a:t>
            </a:r>
          </a:p>
        </p:txBody>
      </p:sp>
    </p:spTree>
    <p:extLst>
      <p:ext uri="{BB962C8B-B14F-4D97-AF65-F5344CB8AC3E}">
        <p14:creationId xmlns:p14="http://schemas.microsoft.com/office/powerpoint/2010/main" val="33333632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04851-EE74-457E-8FA5-C61C1CCC5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solidFill>
                  <a:schemeClr val="tx1"/>
                </a:solidFill>
              </a:rPr>
              <a:t>Histogram vs. bar chart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51E22108-289B-4415-98CE-D3AEDCA13B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1512272"/>
              </p:ext>
            </p:extLst>
          </p:nvPr>
        </p:nvGraphicFramePr>
        <p:xfrm>
          <a:off x="838200" y="3235606"/>
          <a:ext cx="9311751" cy="339757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92539">
                  <a:extLst>
                    <a:ext uri="{9D8B030D-6E8A-4147-A177-3AD203B41FA5}">
                      <a16:colId xmlns:a16="http://schemas.microsoft.com/office/drawing/2014/main" val="2649298502"/>
                    </a:ext>
                  </a:extLst>
                </a:gridCol>
                <a:gridCol w="2959606">
                  <a:extLst>
                    <a:ext uri="{9D8B030D-6E8A-4147-A177-3AD203B41FA5}">
                      <a16:colId xmlns:a16="http://schemas.microsoft.com/office/drawing/2014/main" val="759678456"/>
                    </a:ext>
                  </a:extLst>
                </a:gridCol>
                <a:gridCol w="2959606">
                  <a:extLst>
                    <a:ext uri="{9D8B030D-6E8A-4147-A177-3AD203B41FA5}">
                      <a16:colId xmlns:a16="http://schemas.microsoft.com/office/drawing/2014/main" val="321070497"/>
                    </a:ext>
                  </a:extLst>
                </a:gridCol>
              </a:tblGrid>
              <a:tr h="477911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/>
                        <a:t>Bar chart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/>
                        <a:t>Histogram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5048082"/>
                  </a:ext>
                </a:extLst>
              </a:tr>
              <a:tr h="729915">
                <a:tc>
                  <a:txBody>
                    <a:bodyPr/>
                    <a:lstStyle/>
                    <a:p>
                      <a:r>
                        <a:rPr lang="en-GB" sz="2000" dirty="0"/>
                        <a:t>Show </a:t>
                      </a:r>
                      <a:r>
                        <a:rPr lang="en-GB" sz="2000" b="1" dirty="0"/>
                        <a:t>categorical</a:t>
                      </a:r>
                      <a:r>
                        <a:rPr lang="en-GB" sz="2000" dirty="0"/>
                        <a:t> variables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000" kern="1200">
                          <a:solidFill>
                            <a:schemeClr val="accent6"/>
                          </a:solidFill>
                          <a:latin typeface="Wingdings" panose="05000000000000000000" pitchFamily="2" charset="2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</a:t>
                      </a:r>
                      <a:endParaRPr lang="en-GB" sz="4000" kern="1200">
                        <a:solidFill>
                          <a:schemeClr val="accent6"/>
                        </a:solidFill>
                        <a:latin typeface="Wingdings" panose="05000000000000000000" pitchFamily="2" charset="2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4000" kern="1200">
                          <a:solidFill>
                            <a:srgbClr val="FF0000"/>
                          </a:solidFill>
                          <a:latin typeface="Wingdings" panose="05000000000000000000" pitchFamily="2" charset="2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</a:t>
                      </a:r>
                      <a:endParaRPr lang="en-GB" sz="4000" kern="1200">
                        <a:solidFill>
                          <a:srgbClr val="FF0000"/>
                        </a:solidFill>
                        <a:latin typeface="Wingdings" panose="05000000000000000000" pitchFamily="2" charset="2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9860490"/>
                  </a:ext>
                </a:extLst>
              </a:tr>
              <a:tr h="72991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/>
                        <a:t>Show </a:t>
                      </a:r>
                      <a:r>
                        <a:rPr lang="en-GB" sz="2000" b="1" dirty="0"/>
                        <a:t>numeric</a:t>
                      </a:r>
                      <a:r>
                        <a:rPr lang="en-GB" sz="2000" dirty="0"/>
                        <a:t> variables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4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Wingdings" panose="05000000000000000000" pitchFamily="2" charset="2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</a:t>
                      </a:r>
                      <a:endParaRPr kumimoji="0" lang="en-GB" sz="4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Wingdings" panose="05000000000000000000" pitchFamily="2" charset="2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000" kern="1200" dirty="0">
                          <a:solidFill>
                            <a:schemeClr val="accent6"/>
                          </a:solidFill>
                          <a:latin typeface="Wingdings" panose="05000000000000000000" pitchFamily="2" charset="2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</a:t>
                      </a:r>
                      <a:endParaRPr lang="en-GB" sz="4000" kern="1200" dirty="0">
                        <a:solidFill>
                          <a:schemeClr val="accent6"/>
                        </a:solidFill>
                        <a:latin typeface="Wingdings" panose="05000000000000000000" pitchFamily="2" charset="2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7639768"/>
                  </a:ext>
                </a:extLst>
              </a:tr>
              <a:tr h="729915">
                <a:tc>
                  <a:txBody>
                    <a:bodyPr/>
                    <a:lstStyle/>
                    <a:p>
                      <a:r>
                        <a:rPr lang="en-GB" sz="2000" b="1"/>
                        <a:t>Reorder</a:t>
                      </a:r>
                      <a:r>
                        <a:rPr lang="en-GB" sz="2000"/>
                        <a:t> bars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000">
                          <a:solidFill>
                            <a:schemeClr val="accent6"/>
                          </a:solidFill>
                          <a:latin typeface="Wingdings" panose="05000000000000000000" pitchFamily="2" charset="2"/>
                          <a:sym typeface="Wingdings" panose="05000000000000000000" pitchFamily="2" charset="2"/>
                        </a:rPr>
                        <a:t></a:t>
                      </a:r>
                      <a:endParaRPr lang="en-GB" sz="4000">
                        <a:solidFill>
                          <a:schemeClr val="accent6"/>
                        </a:solidFill>
                        <a:latin typeface="Wingdings" panose="05000000000000000000" pitchFamily="2" charset="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4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Wingdings" panose="05000000000000000000" pitchFamily="2" charset="2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</a:t>
                      </a:r>
                      <a:endParaRPr kumimoji="0" lang="en-GB" sz="4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Wingdings" panose="05000000000000000000" pitchFamily="2" charset="2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2943057"/>
                  </a:ext>
                </a:extLst>
              </a:tr>
              <a:tr h="729915">
                <a:tc>
                  <a:txBody>
                    <a:bodyPr/>
                    <a:lstStyle/>
                    <a:p>
                      <a:r>
                        <a:rPr lang="en-GB" sz="2000" b="1" dirty="0"/>
                        <a:t>Touching</a:t>
                      </a:r>
                      <a:r>
                        <a:rPr lang="en-GB" sz="2000" dirty="0"/>
                        <a:t> bars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000" kern="1200">
                          <a:solidFill>
                            <a:srgbClr val="FF0000"/>
                          </a:solidFill>
                          <a:latin typeface="Wingdings" panose="05000000000000000000" pitchFamily="2" charset="2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</a:t>
                      </a:r>
                      <a:endParaRPr lang="en-GB" sz="4000" kern="1200">
                        <a:solidFill>
                          <a:srgbClr val="FF0000"/>
                        </a:solidFill>
                        <a:latin typeface="Wingdings" panose="05000000000000000000" pitchFamily="2" charset="2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4000" kern="1200" dirty="0">
                          <a:solidFill>
                            <a:schemeClr val="accent6"/>
                          </a:solidFill>
                          <a:latin typeface="Wingdings" panose="05000000000000000000" pitchFamily="2" charset="2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</a:t>
                      </a:r>
                      <a:endParaRPr lang="en-GB" sz="4000" kern="1200" dirty="0">
                        <a:solidFill>
                          <a:schemeClr val="accent6"/>
                        </a:solidFill>
                        <a:latin typeface="Wingdings" panose="05000000000000000000" pitchFamily="2" charset="2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3644935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13C9CE44-6E5B-421E-8A9E-8F36F2FD92C4}"/>
              </a:ext>
            </a:extLst>
          </p:cNvPr>
          <p:cNvSpPr txBox="1"/>
          <p:nvPr/>
        </p:nvSpPr>
        <p:spPr>
          <a:xfrm>
            <a:off x="251209" y="1929284"/>
            <a:ext cx="116560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Histograms and bar charts can look similar, but there are some key differences that can help you decide which one to use. </a:t>
            </a:r>
          </a:p>
        </p:txBody>
      </p:sp>
    </p:spTree>
    <p:extLst>
      <p:ext uri="{BB962C8B-B14F-4D97-AF65-F5344CB8AC3E}">
        <p14:creationId xmlns:p14="http://schemas.microsoft.com/office/powerpoint/2010/main" val="33523327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9DD6C8-86C0-4EF1-8236-5D61543C1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Your turn…</a:t>
            </a:r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6BC42DC-03F4-4D27-B223-3146C92584EA}"/>
              </a:ext>
            </a:extLst>
          </p:cNvPr>
          <p:cNvSpPr txBox="1"/>
          <p:nvPr/>
        </p:nvSpPr>
        <p:spPr>
          <a:xfrm>
            <a:off x="208934" y="1908107"/>
            <a:ext cx="684079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This dataset shows the names given to baby girls born in Scotland in 2020. </a:t>
            </a:r>
          </a:p>
          <a:p>
            <a:endParaRPr lang="en-GB" sz="2400" dirty="0"/>
          </a:p>
          <a:p>
            <a:r>
              <a:rPr lang="en-GB" sz="2400" dirty="0"/>
              <a:t>If you wanted to plot a graph showing the number of girls given each name, should you use a </a:t>
            </a:r>
            <a:r>
              <a:rPr lang="en-GB" sz="2400" b="1" dirty="0"/>
              <a:t>histogram</a:t>
            </a:r>
            <a:r>
              <a:rPr lang="en-GB" sz="2400" dirty="0"/>
              <a:t> or a </a:t>
            </a:r>
            <a:r>
              <a:rPr lang="en-GB" sz="2400" b="1" dirty="0"/>
              <a:t>bar chart</a:t>
            </a:r>
            <a:r>
              <a:rPr lang="en-GB" sz="2400" dirty="0"/>
              <a:t>?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8C274D8-C6A9-4CCD-ABA5-B888E04F5C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0162977"/>
              </p:ext>
            </p:extLst>
          </p:nvPr>
        </p:nvGraphicFramePr>
        <p:xfrm>
          <a:off x="7728152" y="2296429"/>
          <a:ext cx="3470790" cy="310134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735395">
                  <a:extLst>
                    <a:ext uri="{9D8B030D-6E8A-4147-A177-3AD203B41FA5}">
                      <a16:colId xmlns:a16="http://schemas.microsoft.com/office/drawing/2014/main" val="3249310804"/>
                    </a:ext>
                  </a:extLst>
                </a:gridCol>
                <a:gridCol w="1735395">
                  <a:extLst>
                    <a:ext uri="{9D8B030D-6E8A-4147-A177-3AD203B41FA5}">
                      <a16:colId xmlns:a16="http://schemas.microsoft.com/office/drawing/2014/main" val="1315477650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u="none" strike="noStrike">
                          <a:effectLst/>
                        </a:rPr>
                        <a:t>name</a:t>
                      </a:r>
                      <a:endParaRPr lang="en-GB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u="none" strike="noStrike">
                          <a:effectLst/>
                        </a:rPr>
                        <a:t>number_babies</a:t>
                      </a:r>
                      <a:endParaRPr lang="en-GB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500710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u="none" strike="noStrike">
                          <a:effectLst/>
                        </a:rPr>
                        <a:t>Isla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u="none" strike="noStrike">
                          <a:effectLst/>
                        </a:rPr>
                        <a:t>347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/>
                </a:tc>
                <a:extLst>
                  <a:ext uri="{0D108BD9-81ED-4DB2-BD59-A6C34878D82A}">
                    <a16:rowId xmlns:a16="http://schemas.microsoft.com/office/drawing/2014/main" val="66580713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u="none" strike="noStrike">
                          <a:effectLst/>
                        </a:rPr>
                        <a:t>Olivia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u="none" strike="noStrike">
                          <a:effectLst/>
                        </a:rPr>
                        <a:t>334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/>
                </a:tc>
                <a:extLst>
                  <a:ext uri="{0D108BD9-81ED-4DB2-BD59-A6C34878D82A}">
                    <a16:rowId xmlns:a16="http://schemas.microsoft.com/office/drawing/2014/main" val="98932520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u="none" strike="noStrike">
                          <a:effectLst/>
                        </a:rPr>
                        <a:t>Emily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u="none" strike="noStrike">
                          <a:effectLst/>
                        </a:rPr>
                        <a:t>300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/>
                </a:tc>
                <a:extLst>
                  <a:ext uri="{0D108BD9-81ED-4DB2-BD59-A6C34878D82A}">
                    <a16:rowId xmlns:a16="http://schemas.microsoft.com/office/drawing/2014/main" val="43644449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u="none" strike="noStrike">
                          <a:effectLst/>
                        </a:rPr>
                        <a:t>Freya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u="none" strike="noStrike">
                          <a:effectLst/>
                        </a:rPr>
                        <a:t>284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/>
                </a:tc>
                <a:extLst>
                  <a:ext uri="{0D108BD9-81ED-4DB2-BD59-A6C34878D82A}">
                    <a16:rowId xmlns:a16="http://schemas.microsoft.com/office/drawing/2014/main" val="185407943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u="none" strike="noStrike">
                          <a:effectLst/>
                        </a:rPr>
                        <a:t>Ava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u="none" strike="noStrike">
                          <a:effectLst/>
                        </a:rPr>
                        <a:t>276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/>
                </a:tc>
                <a:extLst>
                  <a:ext uri="{0D108BD9-81ED-4DB2-BD59-A6C34878D82A}">
                    <a16:rowId xmlns:a16="http://schemas.microsoft.com/office/drawing/2014/main" val="356989935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u="none" strike="noStrike">
                          <a:effectLst/>
                        </a:rPr>
                        <a:t>Sophie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u="none" strike="noStrike">
                          <a:effectLst/>
                        </a:rPr>
                        <a:t>275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/>
                </a:tc>
                <a:extLst>
                  <a:ext uri="{0D108BD9-81ED-4DB2-BD59-A6C34878D82A}">
                    <a16:rowId xmlns:a16="http://schemas.microsoft.com/office/drawing/2014/main" val="286239258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u="none" strike="noStrike">
                          <a:effectLst/>
                        </a:rPr>
                        <a:t>Ella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u="none" strike="noStrike">
                          <a:effectLst/>
                        </a:rPr>
                        <a:t>267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/>
                </a:tc>
                <a:extLst>
                  <a:ext uri="{0D108BD9-81ED-4DB2-BD59-A6C34878D82A}">
                    <a16:rowId xmlns:a16="http://schemas.microsoft.com/office/drawing/2014/main" val="81119285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u="none" strike="noStrike">
                          <a:effectLst/>
                        </a:rPr>
                        <a:t>Grace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u="none" strike="noStrike">
                          <a:effectLst/>
                        </a:rPr>
                        <a:t>261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/>
                </a:tc>
                <a:extLst>
                  <a:ext uri="{0D108BD9-81ED-4DB2-BD59-A6C34878D82A}">
                    <a16:rowId xmlns:a16="http://schemas.microsoft.com/office/drawing/2014/main" val="275652790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u="none" strike="noStrike">
                          <a:effectLst/>
                        </a:rPr>
                        <a:t>Amelia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u="none" strike="noStrike">
                          <a:effectLst/>
                        </a:rPr>
                        <a:t>254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/>
                </a:tc>
                <a:extLst>
                  <a:ext uri="{0D108BD9-81ED-4DB2-BD59-A6C34878D82A}">
                    <a16:rowId xmlns:a16="http://schemas.microsoft.com/office/drawing/2014/main" val="137264641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u="none" strike="noStrike">
                          <a:effectLst/>
                        </a:rPr>
                        <a:t>Lily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u="none" strike="noStrike">
                          <a:effectLst/>
                        </a:rPr>
                        <a:t>208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/>
                </a:tc>
                <a:extLst>
                  <a:ext uri="{0D108BD9-81ED-4DB2-BD59-A6C34878D82A}">
                    <a16:rowId xmlns:a16="http://schemas.microsoft.com/office/drawing/2014/main" val="34899284"/>
                  </a:ext>
                </a:extLst>
              </a:tr>
            </a:tbl>
          </a:graphicData>
        </a:graphic>
      </p:graphicFrame>
      <p:pic>
        <p:nvPicPr>
          <p:cNvPr id="6" name="Picture 5" descr="Sleeping baby">
            <a:extLst>
              <a:ext uri="{FF2B5EF4-FFF2-40B4-BE49-F238E27FC236}">
                <a16:creationId xmlns:a16="http://schemas.microsoft.com/office/drawing/2014/main" id="{297E7E74-71B1-4209-97CF-BA59CE2700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9806" y="4064518"/>
            <a:ext cx="3962400" cy="2641600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3702112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9DD6C8-86C0-4EF1-8236-5D61543C1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Your turn…</a:t>
            </a:r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6BC42DC-03F4-4D27-B223-3146C92584EA}"/>
              </a:ext>
            </a:extLst>
          </p:cNvPr>
          <p:cNvSpPr txBox="1"/>
          <p:nvPr/>
        </p:nvSpPr>
        <p:spPr>
          <a:xfrm>
            <a:off x="170218" y="1745703"/>
            <a:ext cx="118947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The graph needs to plot numeric data against different categorical values, so it needs to be a </a:t>
            </a:r>
            <a:r>
              <a:rPr lang="en-GB" sz="2400" b="1" dirty="0"/>
              <a:t>bar chart</a:t>
            </a:r>
            <a:r>
              <a:rPr lang="en-GB" sz="2400" dirty="0"/>
              <a:t>. 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8C274D8-C6A9-4CCD-ABA5-B888E04F5C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5043899"/>
              </p:ext>
            </p:extLst>
          </p:nvPr>
        </p:nvGraphicFramePr>
        <p:xfrm>
          <a:off x="7959213" y="2753087"/>
          <a:ext cx="3470790" cy="310134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735395">
                  <a:extLst>
                    <a:ext uri="{9D8B030D-6E8A-4147-A177-3AD203B41FA5}">
                      <a16:colId xmlns:a16="http://schemas.microsoft.com/office/drawing/2014/main" val="3249310804"/>
                    </a:ext>
                  </a:extLst>
                </a:gridCol>
                <a:gridCol w="1735395">
                  <a:extLst>
                    <a:ext uri="{9D8B030D-6E8A-4147-A177-3AD203B41FA5}">
                      <a16:colId xmlns:a16="http://schemas.microsoft.com/office/drawing/2014/main" val="1315477650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u="none" strike="noStrike">
                          <a:effectLst/>
                        </a:rPr>
                        <a:t>name</a:t>
                      </a:r>
                      <a:endParaRPr lang="en-GB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u="none" strike="noStrike">
                          <a:effectLst/>
                        </a:rPr>
                        <a:t>number_babies</a:t>
                      </a:r>
                      <a:endParaRPr lang="en-GB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500710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u="none" strike="noStrike">
                          <a:effectLst/>
                        </a:rPr>
                        <a:t>Isla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u="none" strike="noStrike">
                          <a:effectLst/>
                        </a:rPr>
                        <a:t>347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/>
                </a:tc>
                <a:extLst>
                  <a:ext uri="{0D108BD9-81ED-4DB2-BD59-A6C34878D82A}">
                    <a16:rowId xmlns:a16="http://schemas.microsoft.com/office/drawing/2014/main" val="66580713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u="none" strike="noStrike">
                          <a:effectLst/>
                        </a:rPr>
                        <a:t>Olivia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u="none" strike="noStrike">
                          <a:effectLst/>
                        </a:rPr>
                        <a:t>334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/>
                </a:tc>
                <a:extLst>
                  <a:ext uri="{0D108BD9-81ED-4DB2-BD59-A6C34878D82A}">
                    <a16:rowId xmlns:a16="http://schemas.microsoft.com/office/drawing/2014/main" val="98932520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u="none" strike="noStrike">
                          <a:effectLst/>
                        </a:rPr>
                        <a:t>Emily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u="none" strike="noStrike">
                          <a:effectLst/>
                        </a:rPr>
                        <a:t>300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/>
                </a:tc>
                <a:extLst>
                  <a:ext uri="{0D108BD9-81ED-4DB2-BD59-A6C34878D82A}">
                    <a16:rowId xmlns:a16="http://schemas.microsoft.com/office/drawing/2014/main" val="43644449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u="none" strike="noStrike">
                          <a:effectLst/>
                        </a:rPr>
                        <a:t>Freya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u="none" strike="noStrike">
                          <a:effectLst/>
                        </a:rPr>
                        <a:t>284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/>
                </a:tc>
                <a:extLst>
                  <a:ext uri="{0D108BD9-81ED-4DB2-BD59-A6C34878D82A}">
                    <a16:rowId xmlns:a16="http://schemas.microsoft.com/office/drawing/2014/main" val="185407943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u="none" strike="noStrike">
                          <a:effectLst/>
                        </a:rPr>
                        <a:t>Ava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u="none" strike="noStrike">
                          <a:effectLst/>
                        </a:rPr>
                        <a:t>276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/>
                </a:tc>
                <a:extLst>
                  <a:ext uri="{0D108BD9-81ED-4DB2-BD59-A6C34878D82A}">
                    <a16:rowId xmlns:a16="http://schemas.microsoft.com/office/drawing/2014/main" val="356989935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u="none" strike="noStrike">
                          <a:effectLst/>
                        </a:rPr>
                        <a:t>Sophie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u="none" strike="noStrike">
                          <a:effectLst/>
                        </a:rPr>
                        <a:t>275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/>
                </a:tc>
                <a:extLst>
                  <a:ext uri="{0D108BD9-81ED-4DB2-BD59-A6C34878D82A}">
                    <a16:rowId xmlns:a16="http://schemas.microsoft.com/office/drawing/2014/main" val="286239258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u="none" strike="noStrike">
                          <a:effectLst/>
                        </a:rPr>
                        <a:t>Ella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u="none" strike="noStrike">
                          <a:effectLst/>
                        </a:rPr>
                        <a:t>267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/>
                </a:tc>
                <a:extLst>
                  <a:ext uri="{0D108BD9-81ED-4DB2-BD59-A6C34878D82A}">
                    <a16:rowId xmlns:a16="http://schemas.microsoft.com/office/drawing/2014/main" val="81119285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u="none" strike="noStrike">
                          <a:effectLst/>
                        </a:rPr>
                        <a:t>Grace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u="none" strike="noStrike">
                          <a:effectLst/>
                        </a:rPr>
                        <a:t>261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/>
                </a:tc>
                <a:extLst>
                  <a:ext uri="{0D108BD9-81ED-4DB2-BD59-A6C34878D82A}">
                    <a16:rowId xmlns:a16="http://schemas.microsoft.com/office/drawing/2014/main" val="275652790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u="none" strike="noStrike">
                          <a:effectLst/>
                        </a:rPr>
                        <a:t>Amelia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u="none" strike="noStrike">
                          <a:effectLst/>
                        </a:rPr>
                        <a:t>254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/>
                </a:tc>
                <a:extLst>
                  <a:ext uri="{0D108BD9-81ED-4DB2-BD59-A6C34878D82A}">
                    <a16:rowId xmlns:a16="http://schemas.microsoft.com/office/drawing/2014/main" val="137264641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u="none" strike="noStrike">
                          <a:effectLst/>
                        </a:rPr>
                        <a:t>Lily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u="none" strike="noStrike">
                          <a:effectLst/>
                        </a:rPr>
                        <a:t>208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/>
                </a:tc>
                <a:extLst>
                  <a:ext uri="{0D108BD9-81ED-4DB2-BD59-A6C34878D82A}">
                    <a16:rowId xmlns:a16="http://schemas.microsoft.com/office/drawing/2014/main" val="34899284"/>
                  </a:ext>
                </a:extLst>
              </a:tr>
            </a:tbl>
          </a:graphicData>
        </a:graphic>
      </p:graphicFrame>
      <p:pic>
        <p:nvPicPr>
          <p:cNvPr id="8" name="Picture 7" descr="A bar chart of the new baby girl names in 2020.">
            <a:extLst>
              <a:ext uri="{FF2B5EF4-FFF2-40B4-BE49-F238E27FC236}">
                <a16:creationId xmlns:a16="http://schemas.microsoft.com/office/drawing/2014/main" id="{00844CBB-451B-41D2-AF13-DEF57F3D55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218" y="2835268"/>
            <a:ext cx="7315215" cy="3657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1361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B0092C-E215-4310-A2C7-8CDA22E597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Next steps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45694B-21FC-45EF-8E25-F23193A4784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5156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endParaRPr lang="en-GB" sz="3600" dirty="0"/>
          </a:p>
          <a:p>
            <a:pPr marL="0" indent="0" algn="ctr">
              <a:buNone/>
            </a:pPr>
            <a:endParaRPr lang="en-GB" sz="3600" dirty="0"/>
          </a:p>
          <a:p>
            <a:pPr marL="0" indent="0" algn="ctr">
              <a:buNone/>
            </a:pPr>
            <a:r>
              <a:rPr lang="en-GB" sz="3600" dirty="0"/>
              <a:t>Complete the </a:t>
            </a:r>
            <a:r>
              <a:rPr lang="en-GB" sz="3600" b="1" dirty="0"/>
              <a:t>Setup </a:t>
            </a:r>
            <a:r>
              <a:rPr lang="en-GB" sz="3600" dirty="0"/>
              <a:t>and </a:t>
            </a:r>
            <a:r>
              <a:rPr lang="en-GB" sz="3600" b="1" dirty="0"/>
              <a:t>Histograms </a:t>
            </a:r>
            <a:r>
              <a:rPr lang="en-GB" sz="3600" dirty="0"/>
              <a:t>sections</a:t>
            </a:r>
            <a:r>
              <a:rPr lang="en-GB" sz="3600" b="1" dirty="0"/>
              <a:t> </a:t>
            </a:r>
            <a:r>
              <a:rPr lang="en-GB" sz="3600" dirty="0"/>
              <a:t>of the </a:t>
            </a:r>
          </a:p>
          <a:p>
            <a:pPr marL="0" indent="0" algn="ctr">
              <a:buNone/>
            </a:pPr>
            <a:r>
              <a:rPr lang="en-GB" sz="3600" dirty="0"/>
              <a:t>‘Creating Other Graphs in Python’ notebook.</a:t>
            </a:r>
            <a:endParaRPr lang="en-GB" sz="3600" dirty="0">
              <a:cs typeface="Calibri"/>
            </a:endParaRPr>
          </a:p>
          <a:p>
            <a:pPr marL="0" indent="0" algn="ctr">
              <a:buNone/>
            </a:pP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41253378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04851-EE74-457E-8FA5-C61C1CCC5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solidFill>
                  <a:schemeClr val="tx1"/>
                </a:solidFill>
              </a:rPr>
              <a:t>When should you use a line graphs?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478D375-7063-46EE-9197-C4EC04DD1AD4}"/>
              </a:ext>
            </a:extLst>
          </p:cNvPr>
          <p:cNvSpPr txBox="1"/>
          <p:nvPr/>
        </p:nvSpPr>
        <p:spPr>
          <a:xfrm>
            <a:off x="186953" y="1911338"/>
            <a:ext cx="10358001" cy="400110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000"/>
              <a:t>Line graphs should be used to show the </a:t>
            </a:r>
            <a:r>
              <a:rPr lang="en-GB" sz="2000" b="1"/>
              <a:t>change of a numerical value </a:t>
            </a:r>
            <a:r>
              <a:rPr lang="en-GB" sz="2000"/>
              <a:t>as another quantity varies. </a:t>
            </a:r>
          </a:p>
        </p:txBody>
      </p:sp>
      <p:pic>
        <p:nvPicPr>
          <p:cNvPr id="6" name="Picture 5" descr="Happy woman in rain">
            <a:extLst>
              <a:ext uri="{FF2B5EF4-FFF2-40B4-BE49-F238E27FC236}">
                <a16:creationId xmlns:a16="http://schemas.microsoft.com/office/drawing/2014/main" id="{C9F3D65A-5646-43EE-8368-7A7768AB280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01140" y="2489351"/>
            <a:ext cx="3528975" cy="3459799"/>
          </a:xfrm>
          <a:prstGeom prst="roundRect">
            <a:avLst/>
          </a:prstGeom>
        </p:spPr>
      </p:pic>
      <p:graphicFrame>
        <p:nvGraphicFramePr>
          <p:cNvPr id="9" name="Chart 8" descr="Line graph of rainfall measured across the day.">
            <a:extLst>
              <a:ext uri="{FF2B5EF4-FFF2-40B4-BE49-F238E27FC236}">
                <a16:creationId xmlns:a16="http://schemas.microsoft.com/office/drawing/2014/main" id="{C3F02328-F9AD-4703-855A-117E790BC59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86743232"/>
              </p:ext>
            </p:extLst>
          </p:nvPr>
        </p:nvGraphicFramePr>
        <p:xfrm>
          <a:off x="324465" y="2406749"/>
          <a:ext cx="6744929" cy="38367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8990833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04851-EE74-457E-8FA5-C61C1CCC5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solidFill>
                  <a:schemeClr val="tx1"/>
                </a:solidFill>
              </a:rPr>
              <a:t>When should you use line graphs?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478D375-7063-46EE-9197-C4EC04DD1AD4}"/>
              </a:ext>
            </a:extLst>
          </p:cNvPr>
          <p:cNvSpPr txBox="1"/>
          <p:nvPr/>
        </p:nvSpPr>
        <p:spPr>
          <a:xfrm>
            <a:off x="474406" y="2137480"/>
            <a:ext cx="5191291" cy="3416320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400"/>
              <a:t>Line graphs compare two numeric values.</a:t>
            </a:r>
          </a:p>
          <a:p>
            <a:endParaRPr lang="en-US" sz="2400"/>
          </a:p>
          <a:p>
            <a:r>
              <a:rPr lang="en-US" sz="2400"/>
              <a:t>The x-axis is often </a:t>
            </a:r>
            <a:r>
              <a:rPr lang="en-US" sz="2400" b="1"/>
              <a:t>time</a:t>
            </a:r>
            <a:r>
              <a:rPr lang="en-US" sz="2400"/>
              <a:t> but could be another varying quantity such as </a:t>
            </a:r>
            <a:r>
              <a:rPr lang="en-US" sz="2400" b="1"/>
              <a:t>temperature or distance. </a:t>
            </a:r>
          </a:p>
          <a:p>
            <a:endParaRPr lang="en-US" sz="2400"/>
          </a:p>
          <a:p>
            <a:r>
              <a:rPr lang="en-US" sz="2400"/>
              <a:t>The data points in a line graph are joined sequentially by lines.</a:t>
            </a:r>
            <a:endParaRPr lang="en-GB" sz="240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58FBFF0-D977-420B-ABEB-BE35BB6094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54658" y="2331264"/>
            <a:ext cx="4762936" cy="3142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794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0446AF-5B6D-4AC6-89AE-7B017DFEF4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5628"/>
            <a:ext cx="10515600" cy="1325563"/>
          </a:xfrm>
        </p:spPr>
        <p:txBody>
          <a:bodyPr/>
          <a:lstStyle/>
          <a:p>
            <a:r>
              <a:rPr lang="en-GB" b="0"/>
              <a:t>Show me…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42D15CD-F891-4759-A727-DFBFC505BE18}"/>
              </a:ext>
            </a:extLst>
          </p:cNvPr>
          <p:cNvSpPr txBox="1"/>
          <p:nvPr/>
        </p:nvSpPr>
        <p:spPr>
          <a:xfrm>
            <a:off x="201561" y="1892335"/>
            <a:ext cx="108253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/>
              <a:t>These lines graphs shows numeric change compared with another numeric variable. </a:t>
            </a:r>
          </a:p>
        </p:txBody>
      </p:sp>
      <p:graphicFrame>
        <p:nvGraphicFramePr>
          <p:cNvPr id="10" name="Chart 9" descr="Line graph comparing temperature against pressure (the ideal gas law)">
            <a:extLst>
              <a:ext uri="{FF2B5EF4-FFF2-40B4-BE49-F238E27FC236}">
                <a16:creationId xmlns:a16="http://schemas.microsoft.com/office/drawing/2014/main" id="{D8A236AD-0FB9-48AA-BC2B-3E09EC0386E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52711880"/>
              </p:ext>
            </p:extLst>
          </p:nvPr>
        </p:nvGraphicFramePr>
        <p:xfrm>
          <a:off x="201561" y="2621909"/>
          <a:ext cx="5894439" cy="33995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 descr="Line graph showing the change in population in Scotland since 1900">
            <a:extLst>
              <a:ext uri="{FF2B5EF4-FFF2-40B4-BE49-F238E27FC236}">
                <a16:creationId xmlns:a16="http://schemas.microsoft.com/office/drawing/2014/main" id="{EE330934-1435-4F84-92B9-D6C69D4AB59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43997771"/>
              </p:ext>
            </p:extLst>
          </p:nvPr>
        </p:nvGraphicFramePr>
        <p:xfrm>
          <a:off x="6454877" y="2621909"/>
          <a:ext cx="5535562" cy="33995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595963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04851-EE74-457E-8FA5-C61C1CCC5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solidFill>
                  <a:schemeClr val="tx1"/>
                </a:solidFill>
              </a:rPr>
              <a:t>How to create a line graph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473ED11-A926-42EB-B140-40783F8D777A}"/>
              </a:ext>
            </a:extLst>
          </p:cNvPr>
          <p:cNvSpPr txBox="1"/>
          <p:nvPr/>
        </p:nvSpPr>
        <p:spPr>
          <a:xfrm>
            <a:off x="462116" y="1907460"/>
            <a:ext cx="709257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We are now going to look at </a:t>
            </a:r>
            <a:r>
              <a:rPr lang="en-GB" sz="2000" b="1" dirty="0"/>
              <a:t>how to create a line graph in Python</a:t>
            </a:r>
            <a:r>
              <a:rPr lang="en-GB" sz="2000" dirty="0"/>
              <a:t>. </a:t>
            </a:r>
          </a:p>
          <a:p>
            <a:endParaRPr lang="en-GB" sz="2000" dirty="0"/>
          </a:p>
          <a:p>
            <a:r>
              <a:rPr lang="en-GB" sz="2000" dirty="0"/>
              <a:t>We are going use a dataset that shows the male life expectancy in Scotland by year from 1980 to 2018. </a:t>
            </a:r>
          </a:p>
          <a:p>
            <a:endParaRPr lang="en-GB" sz="2000" dirty="0"/>
          </a:p>
          <a:p>
            <a:r>
              <a:rPr lang="en-GB" sz="2000"/>
              <a:t>It </a:t>
            </a:r>
            <a:r>
              <a:rPr lang="en-GB" sz="2000" dirty="0"/>
              <a:t>shows, for each year, how long a boy born in this year can expect to live for, on average (in years).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349F0D6-DD96-4E7B-8C36-D50A569E4E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9860299"/>
              </p:ext>
            </p:extLst>
          </p:nvPr>
        </p:nvGraphicFramePr>
        <p:xfrm>
          <a:off x="7663324" y="1989068"/>
          <a:ext cx="4066560" cy="360789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004243">
                  <a:extLst>
                    <a:ext uri="{9D8B030D-6E8A-4147-A177-3AD203B41FA5}">
                      <a16:colId xmlns:a16="http://schemas.microsoft.com/office/drawing/2014/main" val="1846229103"/>
                    </a:ext>
                  </a:extLst>
                </a:gridCol>
                <a:gridCol w="2062317">
                  <a:extLst>
                    <a:ext uri="{9D8B030D-6E8A-4147-A177-3AD203B41FA5}">
                      <a16:colId xmlns:a16="http://schemas.microsoft.com/office/drawing/2014/main" val="3649432835"/>
                    </a:ext>
                  </a:extLst>
                </a:gridCol>
              </a:tblGrid>
              <a:tr h="32799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year</a:t>
                      </a:r>
                    </a:p>
                  </a:txBody>
                  <a:tcPr marL="7620" marR="7620" marT="762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male_life_expectancy</a:t>
                      </a:r>
                    </a:p>
                  </a:txBody>
                  <a:tcPr marL="7620" marR="7620" marT="7620" marB="0"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0934771"/>
                  </a:ext>
                </a:extLst>
              </a:tr>
              <a:tr h="32799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1980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68.96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9292136"/>
                  </a:ext>
                </a:extLst>
              </a:tr>
              <a:tr h="32799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1981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69.12</a:t>
                      </a:r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0251363"/>
                  </a:ext>
                </a:extLst>
              </a:tr>
              <a:tr h="32799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1982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69.24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1441590"/>
                  </a:ext>
                </a:extLst>
              </a:tr>
              <a:tr h="32799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1983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69.64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0228745"/>
                  </a:ext>
                </a:extLst>
              </a:tr>
              <a:tr h="32799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1984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69.90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9251353"/>
                  </a:ext>
                </a:extLst>
              </a:tr>
              <a:tr h="32799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1985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70.06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799101"/>
                  </a:ext>
                </a:extLst>
              </a:tr>
              <a:tr h="32799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1986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70.08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8914756"/>
                  </a:ext>
                </a:extLst>
              </a:tr>
              <a:tr h="32799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1987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70.49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9621542"/>
                  </a:ext>
                </a:extLst>
              </a:tr>
              <a:tr h="32799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1988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70.48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6343980"/>
                  </a:ext>
                </a:extLst>
              </a:tr>
              <a:tr h="32799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…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…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2130425"/>
                  </a:ext>
                </a:extLst>
              </a:tr>
            </a:tbl>
          </a:graphicData>
        </a:graphic>
      </p:graphicFrame>
      <p:pic>
        <p:nvPicPr>
          <p:cNvPr id="6" name="Picture 5" descr="Man holding a baby">
            <a:extLst>
              <a:ext uri="{FF2B5EF4-FFF2-40B4-BE49-F238E27FC236}">
                <a16:creationId xmlns:a16="http://schemas.microsoft.com/office/drawing/2014/main" id="{3DC78E80-49E5-4154-AF5C-D756174439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56809" y="4192793"/>
            <a:ext cx="3316677" cy="2213817"/>
          </a:xfrm>
          <a:prstGeom prst="round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C0A1C7A-ED60-4A16-9BFD-EE09E3B4D2A7}"/>
              </a:ext>
            </a:extLst>
          </p:cNvPr>
          <p:cNvSpPr txBox="1"/>
          <p:nvPr/>
        </p:nvSpPr>
        <p:spPr>
          <a:xfrm>
            <a:off x="0" y="6548941"/>
            <a:ext cx="27333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/>
              <a:t>Source: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96527C3-4170-4D2A-9148-F255A5D49438}"/>
              </a:ext>
            </a:extLst>
          </p:cNvPr>
          <p:cNvSpPr txBox="1"/>
          <p:nvPr/>
        </p:nvSpPr>
        <p:spPr>
          <a:xfrm>
            <a:off x="661218" y="6564329"/>
            <a:ext cx="105155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>
                <a:hlinkClick r:id="rId4"/>
              </a:rPr>
              <a:t>https://www.nrscotland.gov.uk/statistics-and-data/statistics/statistics-by-theme/life-expectancy/life-expectancy-in-scotland/2018-2020/data-tables</a:t>
            </a:r>
            <a:r>
              <a:rPr lang="en-GB" sz="1200"/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33514088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04851-EE74-457E-8FA5-C61C1CCC5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How to create line graphs using </a:t>
            </a:r>
            <a:r>
              <a:rPr lang="en-GB" dirty="0" err="1">
                <a:solidFill>
                  <a:schemeClr val="tx1"/>
                </a:solidFill>
              </a:rPr>
              <a:t>lineplot</a:t>
            </a:r>
            <a:r>
              <a:rPr lang="en-GB" dirty="0">
                <a:solidFill>
                  <a:schemeClr val="tx1"/>
                </a:solidFill>
              </a:rPr>
              <a:t>()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7A97457-AE4D-44EB-A2B3-05F248FAD6BE}"/>
              </a:ext>
            </a:extLst>
          </p:cNvPr>
          <p:cNvSpPr txBox="1"/>
          <p:nvPr/>
        </p:nvSpPr>
        <p:spPr>
          <a:xfrm>
            <a:off x="245806" y="2113935"/>
            <a:ext cx="628562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err="1"/>
              <a:t>Seaborn’s</a:t>
            </a:r>
            <a:r>
              <a:rPr lang="en-GB" sz="2000" dirty="0"/>
              <a:t> </a:t>
            </a:r>
            <a:r>
              <a:rPr lang="en-GB" sz="2000" b="1" dirty="0" err="1"/>
              <a:t>lineplot</a:t>
            </a:r>
            <a:r>
              <a:rPr lang="en-GB" sz="2000" b="1" dirty="0"/>
              <a:t>() </a:t>
            </a:r>
            <a:r>
              <a:rPr lang="en-GB" sz="2000" dirty="0"/>
              <a:t>function can be used to plot </a:t>
            </a:r>
            <a:r>
              <a:rPr lang="en-GB" sz="2000" b="1" dirty="0"/>
              <a:t>year </a:t>
            </a:r>
            <a:r>
              <a:rPr lang="en-GB" sz="2000" dirty="0"/>
              <a:t>against </a:t>
            </a:r>
            <a:r>
              <a:rPr lang="en-GB" sz="2000" b="1" dirty="0" err="1"/>
              <a:t>male_life_expectancy</a:t>
            </a:r>
            <a:r>
              <a:rPr lang="en-GB" sz="2000" dirty="0"/>
              <a:t>.</a:t>
            </a:r>
          </a:p>
          <a:p>
            <a:endParaRPr lang="en-GB" sz="2000" dirty="0"/>
          </a:p>
          <a:p>
            <a:r>
              <a:rPr lang="en-GB" sz="2000" dirty="0"/>
              <a:t>To use it, pass </a:t>
            </a:r>
            <a:r>
              <a:rPr lang="en-GB" sz="2000" b="1" dirty="0" err="1"/>
              <a:t>lineplot</a:t>
            </a:r>
            <a:r>
              <a:rPr lang="en-GB" sz="2000" b="1" dirty="0"/>
              <a:t>()</a:t>
            </a:r>
            <a:r>
              <a:rPr lang="en-GB" sz="2000" dirty="0"/>
              <a:t>:</a:t>
            </a:r>
          </a:p>
          <a:p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the </a:t>
            </a:r>
            <a:r>
              <a:rPr lang="en-GB" sz="2000" b="1" dirty="0"/>
              <a:t>data frame </a:t>
            </a:r>
            <a:r>
              <a:rPr lang="en-GB" sz="2000" dirty="0"/>
              <a:t>to use, and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the variable to plot on the </a:t>
            </a:r>
            <a:r>
              <a:rPr lang="en-GB" sz="2000" b="1" dirty="0"/>
              <a:t>x-axis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the variable to plot on the </a:t>
            </a:r>
            <a:r>
              <a:rPr lang="en-GB" sz="2000" b="1" dirty="0"/>
              <a:t>y-axis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</p:txBody>
      </p:sp>
      <p:pic>
        <p:nvPicPr>
          <p:cNvPr id="4" name="Picture 3" descr="Chart, line chart&#10;&#10;Description automatically generated">
            <a:extLst>
              <a:ext uri="{FF2B5EF4-FFF2-40B4-BE49-F238E27FC236}">
                <a16:creationId xmlns:a16="http://schemas.microsoft.com/office/drawing/2014/main" id="{F34534D1-C099-6FDE-B872-2D4831861A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6852" y="2113935"/>
            <a:ext cx="5805148" cy="3784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764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D213E37-68B5-1F60-E392-45624BD255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1131" y="5144955"/>
            <a:ext cx="7930252" cy="41675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504851-EE74-457E-8FA5-C61C1CCC5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How to create line graphs using </a:t>
            </a:r>
            <a:r>
              <a:rPr lang="en-GB" dirty="0" err="1">
                <a:solidFill>
                  <a:schemeClr val="tx1"/>
                </a:solidFill>
              </a:rPr>
              <a:t>lineplot</a:t>
            </a:r>
            <a:r>
              <a:rPr lang="en-GB" dirty="0">
                <a:solidFill>
                  <a:schemeClr val="tx1"/>
                </a:solidFill>
              </a:rPr>
              <a:t>()</a:t>
            </a: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F4840AFD-5BF5-B5DD-EA16-75D1D344AA13}"/>
              </a:ext>
            </a:extLst>
          </p:cNvPr>
          <p:cNvCxnSpPr>
            <a:cxnSpLocks/>
          </p:cNvCxnSpPr>
          <p:nvPr/>
        </p:nvCxnSpPr>
        <p:spPr>
          <a:xfrm>
            <a:off x="4061546" y="5464741"/>
            <a:ext cx="1686111" cy="0"/>
          </a:xfrm>
          <a:prstGeom prst="straightConnector1">
            <a:avLst/>
          </a:prstGeom>
          <a:ln w="19050">
            <a:solidFill>
              <a:srgbClr val="00B0F0"/>
            </a:solidFill>
            <a:headEnd type="none"/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0887FED6-99CF-84F9-9FC4-CFCBDE5295E9}"/>
              </a:ext>
            </a:extLst>
          </p:cNvPr>
          <p:cNvCxnSpPr>
            <a:cxnSpLocks/>
          </p:cNvCxnSpPr>
          <p:nvPr/>
        </p:nvCxnSpPr>
        <p:spPr>
          <a:xfrm flipV="1">
            <a:off x="2686456" y="5493988"/>
            <a:ext cx="1625815" cy="63045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2DAC243D-509F-3455-3692-B57FED953F4B}"/>
              </a:ext>
            </a:extLst>
          </p:cNvPr>
          <p:cNvSpPr txBox="1"/>
          <p:nvPr/>
        </p:nvSpPr>
        <p:spPr>
          <a:xfrm>
            <a:off x="2304249" y="5917587"/>
            <a:ext cx="1338682" cy="413719"/>
          </a:xfrm>
          <a:prstGeom prst="roundRect">
            <a:avLst/>
          </a:prstGeom>
          <a:ln>
            <a:solidFill>
              <a:srgbClr val="00B0F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dirty="0"/>
              <a:t>data frame</a:t>
            </a:r>
            <a:endParaRPr lang="en-GB" dirty="0">
              <a:cs typeface="Calibri"/>
            </a:endParaRP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64C826E8-1E13-A879-7CF6-8C923EAF0858}"/>
              </a:ext>
            </a:extLst>
          </p:cNvPr>
          <p:cNvCxnSpPr>
            <a:cxnSpLocks/>
          </p:cNvCxnSpPr>
          <p:nvPr/>
        </p:nvCxnSpPr>
        <p:spPr>
          <a:xfrm flipV="1">
            <a:off x="5157173" y="5493988"/>
            <a:ext cx="1298533" cy="71743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AFEDC0D8-997B-2FFE-98C3-7025EACCF471}"/>
              </a:ext>
            </a:extLst>
          </p:cNvPr>
          <p:cNvCxnSpPr>
            <a:cxnSpLocks/>
          </p:cNvCxnSpPr>
          <p:nvPr/>
        </p:nvCxnSpPr>
        <p:spPr>
          <a:xfrm>
            <a:off x="6256971" y="5464741"/>
            <a:ext cx="481286" cy="0"/>
          </a:xfrm>
          <a:prstGeom prst="straightConnector1">
            <a:avLst/>
          </a:prstGeom>
          <a:ln w="19050">
            <a:solidFill>
              <a:srgbClr val="FFC000"/>
            </a:solidFill>
            <a:headEnd type="none"/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F06B476C-B9A2-1950-321E-D126E5D74013}"/>
              </a:ext>
            </a:extLst>
          </p:cNvPr>
          <p:cNvSpPr txBox="1"/>
          <p:nvPr/>
        </p:nvSpPr>
        <p:spPr>
          <a:xfrm>
            <a:off x="4011292" y="5917587"/>
            <a:ext cx="2245679" cy="715089"/>
          </a:xfrm>
          <a:prstGeom prst="roundRect">
            <a:avLst/>
          </a:prstGeom>
          <a:ln>
            <a:solidFill>
              <a:srgbClr val="EAC03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/>
              <a:t>variable to be plotted on x-axis</a:t>
            </a:r>
            <a:endParaRPr lang="en-GB" dirty="0">
              <a:cs typeface="Calibri"/>
            </a:endParaRPr>
          </a:p>
        </p:txBody>
      </p:sp>
      <p:pic>
        <p:nvPicPr>
          <p:cNvPr id="4" name="Picture 3" descr="Chart, line chart&#10;&#10;Description automatically generated">
            <a:extLst>
              <a:ext uri="{FF2B5EF4-FFF2-40B4-BE49-F238E27FC236}">
                <a16:creationId xmlns:a16="http://schemas.microsoft.com/office/drawing/2014/main" id="{F34534D1-C099-6FDE-B872-2D4831861A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2429" y="1857045"/>
            <a:ext cx="4624919" cy="3015343"/>
          </a:xfrm>
          <a:prstGeom prst="rect">
            <a:avLst/>
          </a:prstGeom>
        </p:spPr>
      </p:pic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6F364602-6AE0-077D-C30C-613E77B1C1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8758891"/>
              </p:ext>
            </p:extLst>
          </p:nvPr>
        </p:nvGraphicFramePr>
        <p:xfrm>
          <a:off x="380263" y="2168998"/>
          <a:ext cx="2475282" cy="274489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777111">
                  <a:extLst>
                    <a:ext uri="{9D8B030D-6E8A-4147-A177-3AD203B41FA5}">
                      <a16:colId xmlns:a16="http://schemas.microsoft.com/office/drawing/2014/main" val="1846229103"/>
                    </a:ext>
                  </a:extLst>
                </a:gridCol>
                <a:gridCol w="1698171">
                  <a:extLst>
                    <a:ext uri="{9D8B030D-6E8A-4147-A177-3AD203B41FA5}">
                      <a16:colId xmlns:a16="http://schemas.microsoft.com/office/drawing/2014/main" val="3649432835"/>
                    </a:ext>
                  </a:extLst>
                </a:gridCol>
              </a:tblGrid>
              <a:tr h="24953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year</a:t>
                      </a:r>
                    </a:p>
                  </a:txBody>
                  <a:tcPr marL="7620" marR="7620" marT="762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male_life_expectancy</a:t>
                      </a:r>
                    </a:p>
                  </a:txBody>
                  <a:tcPr marL="7620" marR="7620" marT="7620" marB="0"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0934771"/>
                  </a:ext>
                </a:extLst>
              </a:tr>
              <a:tr h="249536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1980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68.96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9292136"/>
                  </a:ext>
                </a:extLst>
              </a:tr>
              <a:tr h="249536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1981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69.12</a:t>
                      </a:r>
                      <a:endParaRPr lang="en-GB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0251363"/>
                  </a:ext>
                </a:extLst>
              </a:tr>
              <a:tr h="249536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1982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69.24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1441590"/>
                  </a:ext>
                </a:extLst>
              </a:tr>
              <a:tr h="249536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1983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69.64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0228745"/>
                  </a:ext>
                </a:extLst>
              </a:tr>
              <a:tr h="249536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1984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69.90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9251353"/>
                  </a:ext>
                </a:extLst>
              </a:tr>
              <a:tr h="249536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1985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70.06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799101"/>
                  </a:ext>
                </a:extLst>
              </a:tr>
              <a:tr h="249536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1986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70.08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8914756"/>
                  </a:ext>
                </a:extLst>
              </a:tr>
              <a:tr h="249536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1987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70.49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9621542"/>
                  </a:ext>
                </a:extLst>
              </a:tr>
              <a:tr h="249536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1988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70.48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6343980"/>
                  </a:ext>
                </a:extLst>
              </a:tr>
              <a:tr h="249536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…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…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2130425"/>
                  </a:ext>
                </a:extLst>
              </a:tr>
            </a:tbl>
          </a:graphicData>
        </a:graphic>
      </p:graphicFrame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C25699D1-EAF7-0C46-7C4E-D91CE1DAA4DB}"/>
              </a:ext>
            </a:extLst>
          </p:cNvPr>
          <p:cNvCxnSpPr>
            <a:cxnSpLocks/>
          </p:cNvCxnSpPr>
          <p:nvPr/>
        </p:nvCxnSpPr>
        <p:spPr>
          <a:xfrm flipV="1">
            <a:off x="7915222" y="5500018"/>
            <a:ext cx="714966" cy="525853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00CB3B29-85D8-7767-4863-25725279FCDE}"/>
              </a:ext>
            </a:extLst>
          </p:cNvPr>
          <p:cNvSpPr txBox="1"/>
          <p:nvPr/>
        </p:nvSpPr>
        <p:spPr>
          <a:xfrm>
            <a:off x="6625332" y="5917587"/>
            <a:ext cx="2004856" cy="715089"/>
          </a:xfrm>
          <a:prstGeom prst="roundRect">
            <a:avLst/>
          </a:prstGeom>
          <a:ln>
            <a:solidFill>
              <a:srgbClr val="00B05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/>
              <a:t>variable to be plotted on y-axis</a:t>
            </a:r>
            <a:endParaRPr lang="en-GB" dirty="0">
              <a:cs typeface="Calibri"/>
            </a:endParaRP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909E73CD-A011-6487-F093-02694FE942FF}"/>
              </a:ext>
            </a:extLst>
          </p:cNvPr>
          <p:cNvCxnSpPr>
            <a:cxnSpLocks/>
          </p:cNvCxnSpPr>
          <p:nvPr/>
        </p:nvCxnSpPr>
        <p:spPr>
          <a:xfrm>
            <a:off x="7445829" y="5464741"/>
            <a:ext cx="2340428" cy="0"/>
          </a:xfrm>
          <a:prstGeom prst="straightConnector1">
            <a:avLst/>
          </a:prstGeom>
          <a:ln w="19050">
            <a:solidFill>
              <a:srgbClr val="00B050"/>
            </a:solidFill>
            <a:headEnd type="none"/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57219B9E-01F7-D6D0-9612-AEDB1AC0E9CF}"/>
              </a:ext>
            </a:extLst>
          </p:cNvPr>
          <p:cNvSpPr txBox="1"/>
          <p:nvPr/>
        </p:nvSpPr>
        <p:spPr>
          <a:xfrm>
            <a:off x="814097" y="1737614"/>
            <a:ext cx="2080022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 dirty="0" err="1"/>
              <a:t>life_expectancy</a:t>
            </a:r>
            <a:endParaRPr lang="en-GB" b="1" dirty="0"/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4674C164-66A7-668A-0442-60AB3278653D}"/>
              </a:ext>
            </a:extLst>
          </p:cNvPr>
          <p:cNvCxnSpPr>
            <a:cxnSpLocks/>
          </p:cNvCxnSpPr>
          <p:nvPr/>
        </p:nvCxnSpPr>
        <p:spPr>
          <a:xfrm>
            <a:off x="947057" y="2059224"/>
            <a:ext cx="1357192" cy="0"/>
          </a:xfrm>
          <a:prstGeom prst="straightConnector1">
            <a:avLst/>
          </a:prstGeom>
          <a:ln w="19050">
            <a:solidFill>
              <a:srgbClr val="00B0F0"/>
            </a:solidFill>
            <a:headEnd type="none"/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6" name="Arrow: Right 5">
            <a:extLst>
              <a:ext uri="{FF2B5EF4-FFF2-40B4-BE49-F238E27FC236}">
                <a16:creationId xmlns:a16="http://schemas.microsoft.com/office/drawing/2014/main" id="{DDB87AFF-B029-35D2-3095-795FE5191644}"/>
              </a:ext>
            </a:extLst>
          </p:cNvPr>
          <p:cNvSpPr/>
          <p:nvPr/>
        </p:nvSpPr>
        <p:spPr>
          <a:xfrm rot="2224151">
            <a:off x="1399565" y="5078085"/>
            <a:ext cx="452176" cy="337886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endParaRPr lang="en-US">
              <a:cs typeface="Calibri"/>
            </a:endParaRPr>
          </a:p>
        </p:txBody>
      </p:sp>
      <p:sp>
        <p:nvSpPr>
          <p:cNvPr id="27" name="Arrow: Right 5">
            <a:extLst>
              <a:ext uri="{FF2B5EF4-FFF2-40B4-BE49-F238E27FC236}">
                <a16:creationId xmlns:a16="http://schemas.microsoft.com/office/drawing/2014/main" id="{21190DB2-17FE-9ED8-1C72-FC06396F744F}"/>
              </a:ext>
            </a:extLst>
          </p:cNvPr>
          <p:cNvSpPr/>
          <p:nvPr/>
        </p:nvSpPr>
        <p:spPr>
          <a:xfrm rot="19183571">
            <a:off x="10237433" y="4962012"/>
            <a:ext cx="394499" cy="319655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endParaRPr lang="en-US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640458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A4C500-9482-4AC0-A364-6C6C3AF4C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Learning intentions</a:t>
            </a:r>
            <a:endParaRPr lang="en-GB">
              <a:solidFill>
                <a:schemeClr val="tx1"/>
              </a:solidFill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2A5D003-952C-4CC8-8F5A-EC222DA6F0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114142"/>
              </p:ext>
            </p:extLst>
          </p:nvPr>
        </p:nvGraphicFramePr>
        <p:xfrm>
          <a:off x="510289" y="2326106"/>
          <a:ext cx="10843511" cy="3630132"/>
        </p:xfrm>
        <a:graphic>
          <a:graphicData uri="http://schemas.openxmlformats.org/drawingml/2006/table">
            <a:tbl>
              <a:tblPr/>
              <a:tblGrid>
                <a:gridCol w="10843511">
                  <a:extLst>
                    <a:ext uri="{9D8B030D-6E8A-4147-A177-3AD203B41FA5}">
                      <a16:colId xmlns:a16="http://schemas.microsoft.com/office/drawing/2014/main" val="803942006"/>
                    </a:ext>
                  </a:extLst>
                </a:gridCol>
              </a:tblGrid>
              <a:tr h="3630132">
                <a:tc>
                  <a:txBody>
                    <a:bodyPr/>
                    <a:lstStyle/>
                    <a:p>
                      <a:r>
                        <a:rPr lang="en-US" sz="2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 will be learning about </a:t>
                      </a:r>
                      <a:r>
                        <a:rPr lang="en-US" sz="2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creating graphs in Python, </a:t>
                      </a:r>
                      <a:r>
                        <a:rPr lang="en-US" sz="2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specifically the process of creating 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endParaRPr lang="en-US" sz="28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US" sz="2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histograms</a:t>
                      </a:r>
                      <a:endParaRPr lang="en-US" sz="28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US" sz="2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line graphs</a:t>
                      </a:r>
                      <a:r>
                        <a:rPr lang="en-US" sz="2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and </a:t>
                      </a:r>
                      <a:endParaRPr lang="en-US" sz="2800" b="1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US" sz="2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scatterplots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83446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96769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04851-EE74-457E-8FA5-C61C1CCC5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How to modify line graphs using </a:t>
            </a:r>
            <a:r>
              <a:rPr lang="en-GB" dirty="0" err="1">
                <a:solidFill>
                  <a:schemeClr val="tx1"/>
                </a:solidFill>
              </a:rPr>
              <a:t>lineplot</a:t>
            </a:r>
            <a:r>
              <a:rPr lang="en-GB" dirty="0">
                <a:solidFill>
                  <a:schemeClr val="tx1"/>
                </a:solidFill>
              </a:rPr>
              <a:t>()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7A97457-AE4D-44EB-A2B3-05F248FAD6BE}"/>
              </a:ext>
            </a:extLst>
          </p:cNvPr>
          <p:cNvSpPr txBox="1"/>
          <p:nvPr/>
        </p:nvSpPr>
        <p:spPr>
          <a:xfrm>
            <a:off x="245806" y="2113935"/>
            <a:ext cx="628562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There are many ways you can modify a line graph in seaborn.</a:t>
            </a:r>
          </a:p>
          <a:p>
            <a:endParaRPr lang="en-GB" sz="2000" dirty="0"/>
          </a:p>
          <a:p>
            <a:r>
              <a:rPr lang="en-GB" sz="2000" dirty="0"/>
              <a:t>In the notebook you will have a chance to:</a:t>
            </a:r>
          </a:p>
          <a:p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add a </a:t>
            </a:r>
            <a:r>
              <a:rPr lang="en-GB" sz="2000" b="1" dirty="0"/>
              <a:t>chart titles </a:t>
            </a:r>
            <a:r>
              <a:rPr lang="en-GB" sz="2000" dirty="0"/>
              <a:t>and axis titles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change how </a:t>
            </a:r>
            <a:r>
              <a:rPr lang="en-GB" sz="2000" b="1" dirty="0"/>
              <a:t>tick marks </a:t>
            </a:r>
            <a:r>
              <a:rPr lang="en-GB" sz="2000" dirty="0"/>
              <a:t>are displayed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change the </a:t>
            </a:r>
            <a:r>
              <a:rPr lang="en-GB" sz="2000" b="1" dirty="0"/>
              <a:t>intervals</a:t>
            </a:r>
            <a:r>
              <a:rPr lang="en-GB" sz="2000" dirty="0"/>
              <a:t> between tick marks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change the </a:t>
            </a:r>
            <a:r>
              <a:rPr lang="en-GB" sz="2000" b="1" dirty="0"/>
              <a:t>line style</a:t>
            </a:r>
            <a:r>
              <a:rPr lang="en-GB" sz="2000" dirty="0"/>
              <a:t>, </a:t>
            </a:r>
            <a:r>
              <a:rPr lang="en-GB" sz="2000" b="1" dirty="0"/>
              <a:t>width </a:t>
            </a:r>
            <a:r>
              <a:rPr lang="en-GB" sz="2000" dirty="0"/>
              <a:t>and </a:t>
            </a:r>
            <a:r>
              <a:rPr lang="en-GB" sz="2000" b="1" dirty="0"/>
              <a:t>colour</a:t>
            </a:r>
          </a:p>
          <a:p>
            <a:endParaRPr lang="en-GB" sz="2000" b="1" dirty="0"/>
          </a:p>
          <a:p>
            <a:r>
              <a:rPr lang="en-GB" sz="2000" dirty="0"/>
              <a:t>These are ways to make your graphs easier to interpret and help you communicate your message.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endParaRPr lang="en-GB" sz="2000" dirty="0"/>
          </a:p>
        </p:txBody>
      </p:sp>
      <p:pic>
        <p:nvPicPr>
          <p:cNvPr id="5" name="Picture 4" descr="Chart, line chart&#10;&#10;Description automatically generated">
            <a:extLst>
              <a:ext uri="{FF2B5EF4-FFF2-40B4-BE49-F238E27FC236}">
                <a16:creationId xmlns:a16="http://schemas.microsoft.com/office/drawing/2014/main" id="{38E304D1-8555-A085-1379-1CC09AA0A4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2866" y="2220686"/>
            <a:ext cx="5953328" cy="3975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2768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B0092C-E215-4310-A2C7-8CDA22E597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Next steps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45694B-21FC-45EF-8E25-F23193A4784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5156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endParaRPr lang="en-GB" sz="3600" dirty="0"/>
          </a:p>
          <a:p>
            <a:pPr marL="0" indent="0" algn="ctr">
              <a:buNone/>
            </a:pPr>
            <a:endParaRPr lang="en-GB" sz="3600" dirty="0"/>
          </a:p>
          <a:p>
            <a:pPr marL="0" indent="0" algn="ctr">
              <a:buNone/>
            </a:pPr>
            <a:r>
              <a:rPr lang="en-GB" sz="3600" dirty="0"/>
              <a:t>Complete the </a:t>
            </a:r>
            <a:r>
              <a:rPr lang="en-GB" sz="3600" b="1" dirty="0"/>
              <a:t>Line Graphs </a:t>
            </a:r>
            <a:r>
              <a:rPr lang="en-GB" sz="3600" dirty="0"/>
              <a:t>section</a:t>
            </a:r>
            <a:r>
              <a:rPr lang="en-GB" sz="3600" b="1" dirty="0"/>
              <a:t> </a:t>
            </a:r>
            <a:r>
              <a:rPr lang="en-GB" sz="3600" dirty="0"/>
              <a:t>of the </a:t>
            </a:r>
          </a:p>
          <a:p>
            <a:pPr marL="0" indent="0" algn="ctr">
              <a:buNone/>
            </a:pPr>
            <a:r>
              <a:rPr lang="en-GB" sz="3600" dirty="0"/>
              <a:t>‘Creating Other Graphs in Python’ notebook.</a:t>
            </a:r>
            <a:endParaRPr lang="en-GB" sz="3600" dirty="0">
              <a:cs typeface="Calibri"/>
            </a:endParaRPr>
          </a:p>
          <a:p>
            <a:pPr marL="0" indent="0" algn="ctr">
              <a:buNone/>
            </a:pP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22424994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04851-EE74-457E-8FA5-C61C1CCC5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solidFill>
                  <a:schemeClr val="tx1"/>
                </a:solidFill>
              </a:rPr>
              <a:t>When should you use a scatterplots?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87AD5A3-EBE4-44A6-B0A0-7F3186D596E4}"/>
              </a:ext>
            </a:extLst>
          </p:cNvPr>
          <p:cNvSpPr txBox="1"/>
          <p:nvPr/>
        </p:nvSpPr>
        <p:spPr>
          <a:xfrm>
            <a:off x="226142" y="1887879"/>
            <a:ext cx="1121860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/>
              <a:t>Scatterplots should be used when you want to </a:t>
            </a:r>
            <a:r>
              <a:rPr lang="en-GB" sz="2400" b="1"/>
              <a:t>show the relationship between two numeric variables</a:t>
            </a:r>
            <a:r>
              <a:rPr lang="en-GB" sz="2400"/>
              <a:t>.  </a:t>
            </a:r>
          </a:p>
        </p:txBody>
      </p:sp>
      <p:pic>
        <p:nvPicPr>
          <p:cNvPr id="4" name="Picture 3" descr="Cars in a traffic jam">
            <a:extLst>
              <a:ext uri="{FF2B5EF4-FFF2-40B4-BE49-F238E27FC236}">
                <a16:creationId xmlns:a16="http://schemas.microsoft.com/office/drawing/2014/main" id="{0C0FFCEC-D82C-44C1-ABDB-C3468C285D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68264" y="2994723"/>
            <a:ext cx="3269226" cy="3269226"/>
          </a:xfrm>
          <a:prstGeom prst="ellipse">
            <a:avLst/>
          </a:prstGeom>
        </p:spPr>
      </p:pic>
      <p:pic>
        <p:nvPicPr>
          <p:cNvPr id="6" name="Picture 5" descr="Chart, scatter chart&#10;&#10;Description automatically generated">
            <a:extLst>
              <a:ext uri="{FF2B5EF4-FFF2-40B4-BE49-F238E27FC236}">
                <a16:creationId xmlns:a16="http://schemas.microsoft.com/office/drawing/2014/main" id="{15105F71-83FB-47D0-80C9-E4A19042D8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510" y="2916067"/>
            <a:ext cx="5486411" cy="3657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9345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0446AF-5B6D-4AC6-89AE-7B017DFEF4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/>
              <a:t>Show me…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42D15CD-F891-4759-A727-DFBFC505BE18}"/>
              </a:ext>
            </a:extLst>
          </p:cNvPr>
          <p:cNvSpPr txBox="1"/>
          <p:nvPr/>
        </p:nvSpPr>
        <p:spPr>
          <a:xfrm>
            <a:off x="250723" y="1989617"/>
            <a:ext cx="108253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These scatterplots show the relationship between two numeric variables. </a:t>
            </a:r>
          </a:p>
        </p:txBody>
      </p:sp>
      <p:pic>
        <p:nvPicPr>
          <p:cNvPr id="12" name="Picture 11" descr="Chart, scatter chart&#10;&#10;Description automatically generated">
            <a:extLst>
              <a:ext uri="{FF2B5EF4-FFF2-40B4-BE49-F238E27FC236}">
                <a16:creationId xmlns:a16="http://schemas.microsoft.com/office/drawing/2014/main" id="{22ECA3EF-3C24-4840-BF80-F2FD4EB51A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4868" y="2993075"/>
            <a:ext cx="5486411" cy="3657607"/>
          </a:xfrm>
          <a:prstGeom prst="rect">
            <a:avLst/>
          </a:prstGeom>
        </p:spPr>
      </p:pic>
      <p:pic>
        <p:nvPicPr>
          <p:cNvPr id="4" name="Picture 3" descr="Chart, scatter chart&#10;&#10;Description automatically generated">
            <a:extLst>
              <a:ext uri="{FF2B5EF4-FFF2-40B4-BE49-F238E27FC236}">
                <a16:creationId xmlns:a16="http://schemas.microsoft.com/office/drawing/2014/main" id="{B1D0DD55-1FB5-412F-8FDC-0F3B6FD67A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818" y="3027064"/>
            <a:ext cx="5486411" cy="3657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0622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04851-EE74-457E-8FA5-C61C1CCC5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solidFill>
                  <a:schemeClr val="tx1"/>
                </a:solidFill>
              </a:rPr>
              <a:t>How to create a scatterplot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473ED11-A926-42EB-B140-40783F8D777A}"/>
              </a:ext>
            </a:extLst>
          </p:cNvPr>
          <p:cNvSpPr txBox="1"/>
          <p:nvPr/>
        </p:nvSpPr>
        <p:spPr>
          <a:xfrm>
            <a:off x="462116" y="1907459"/>
            <a:ext cx="576170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We are now going to look at </a:t>
            </a:r>
            <a:r>
              <a:rPr lang="en-GB" sz="2000" b="1" dirty="0"/>
              <a:t>how to create a scatterplot in Python</a:t>
            </a:r>
            <a:r>
              <a:rPr lang="en-GB" sz="2000" dirty="0"/>
              <a:t>. </a:t>
            </a:r>
          </a:p>
          <a:p>
            <a:endParaRPr lang="en-GB" sz="2000" dirty="0"/>
          </a:p>
          <a:p>
            <a:r>
              <a:rPr lang="en-GB" sz="2000" dirty="0"/>
              <a:t>We are going use a dataset that shows the budget and worldwide revenue of some Marvel movies (in $ millions).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349F0D6-DD96-4E7B-8C36-D50A569E4E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4997856"/>
              </p:ext>
            </p:extLst>
          </p:nvPr>
        </p:nvGraphicFramePr>
        <p:xfrm>
          <a:off x="6912080" y="2056248"/>
          <a:ext cx="4994785" cy="394053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308120">
                  <a:extLst>
                    <a:ext uri="{9D8B030D-6E8A-4147-A177-3AD203B41FA5}">
                      <a16:colId xmlns:a16="http://schemas.microsoft.com/office/drawing/2014/main" val="1846229103"/>
                    </a:ext>
                  </a:extLst>
                </a:gridCol>
                <a:gridCol w="1300316">
                  <a:extLst>
                    <a:ext uri="{9D8B030D-6E8A-4147-A177-3AD203B41FA5}">
                      <a16:colId xmlns:a16="http://schemas.microsoft.com/office/drawing/2014/main" val="4186994961"/>
                    </a:ext>
                  </a:extLst>
                </a:gridCol>
                <a:gridCol w="1386349">
                  <a:extLst>
                    <a:ext uri="{9D8B030D-6E8A-4147-A177-3AD203B41FA5}">
                      <a16:colId xmlns:a16="http://schemas.microsoft.com/office/drawing/2014/main" val="3649432835"/>
                    </a:ext>
                  </a:extLst>
                </a:gridCol>
              </a:tblGrid>
              <a:tr h="32799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Title</a:t>
                      </a:r>
                    </a:p>
                  </a:txBody>
                  <a:tcPr marL="7620" marR="7620" marT="7620" marB="0" anchor="b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Budget </a:t>
                      </a:r>
                    </a:p>
                  </a:txBody>
                  <a:tcPr marL="7620" marR="7620" marT="7620" marB="0" anchor="b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WorldWide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0934771"/>
                  </a:ext>
                </a:extLst>
              </a:tr>
              <a:tr h="327990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Spider-Man: No Way Home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200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1852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0833780"/>
                  </a:ext>
                </a:extLst>
              </a:tr>
              <a:tr h="327990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Eternals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200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402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3325490"/>
                  </a:ext>
                </a:extLst>
              </a:tr>
              <a:tr h="327990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Venom: Let There Be Carnage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110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502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7332353"/>
                  </a:ext>
                </a:extLst>
              </a:tr>
              <a:tr h="327990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Shang-Chi and the Legend of the Ten Rings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dirty="0">
                          <a:effectLst/>
                        </a:rPr>
                        <a:t>150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432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9714352"/>
                  </a:ext>
                </a:extLst>
              </a:tr>
              <a:tr h="327990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Black Widow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200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379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1671035"/>
                  </a:ext>
                </a:extLst>
              </a:tr>
              <a:tr h="327990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New Mutants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dirty="0">
                          <a:effectLst/>
                        </a:rPr>
                        <a:t>67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48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244271"/>
                  </a:ext>
                </a:extLst>
              </a:tr>
              <a:tr h="327990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Spider-Man: Far From Home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dirty="0">
                          <a:effectLst/>
                        </a:rPr>
                        <a:t>160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1131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9292136"/>
                  </a:ext>
                </a:extLst>
              </a:tr>
              <a:tr h="327990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…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dirty="0">
                          <a:effectLst/>
                        </a:rPr>
                        <a:t>…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…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9457013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DC78E80-49E5-4154-AF5C-D756174439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22321" y="3861839"/>
            <a:ext cx="3657600" cy="2441377"/>
          </a:xfrm>
          <a:prstGeom prst="round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C0A1C7A-ED60-4A16-9BFD-EE09E3B4D2A7}"/>
              </a:ext>
            </a:extLst>
          </p:cNvPr>
          <p:cNvSpPr txBox="1"/>
          <p:nvPr/>
        </p:nvSpPr>
        <p:spPr>
          <a:xfrm>
            <a:off x="0" y="6548941"/>
            <a:ext cx="27333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/>
              <a:t>Source: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96527C3-4170-4D2A-9148-F255A5D49438}"/>
              </a:ext>
            </a:extLst>
          </p:cNvPr>
          <p:cNvSpPr txBox="1"/>
          <p:nvPr/>
        </p:nvSpPr>
        <p:spPr>
          <a:xfrm>
            <a:off x="661218" y="6564329"/>
            <a:ext cx="105155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hlinkClick r:id="rId4"/>
              </a:rPr>
              <a:t>https://www.kaggle.com/datasets/minisam/marvel-movie-dataset?select=marvel_clean.csv</a:t>
            </a:r>
            <a:r>
              <a:rPr lang="en-GB" sz="12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8725964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04851-EE74-457E-8FA5-C61C1CCC53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049000" cy="1325563"/>
          </a:xfrm>
        </p:spPr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How to create scatter plots using scatterplot()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7A97457-AE4D-44EB-A2B3-05F248FAD6BE}"/>
              </a:ext>
            </a:extLst>
          </p:cNvPr>
          <p:cNvSpPr txBox="1"/>
          <p:nvPr/>
        </p:nvSpPr>
        <p:spPr>
          <a:xfrm>
            <a:off x="245806" y="2113935"/>
            <a:ext cx="628562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err="1"/>
              <a:t>Seaborn’s</a:t>
            </a:r>
            <a:r>
              <a:rPr lang="en-GB" sz="2000" dirty="0"/>
              <a:t> </a:t>
            </a:r>
            <a:r>
              <a:rPr lang="en-GB" sz="2000" b="1" dirty="0"/>
              <a:t>scatterplot() </a:t>
            </a:r>
            <a:r>
              <a:rPr lang="en-GB" sz="2000" dirty="0"/>
              <a:t>function can be used to plot </a:t>
            </a:r>
            <a:r>
              <a:rPr lang="en-GB" sz="2000" b="1" dirty="0"/>
              <a:t>Budget </a:t>
            </a:r>
            <a:r>
              <a:rPr lang="en-GB" sz="2000" dirty="0"/>
              <a:t>against </a:t>
            </a:r>
            <a:r>
              <a:rPr lang="en-GB" sz="2000" b="1" dirty="0" err="1"/>
              <a:t>WorldWide</a:t>
            </a:r>
            <a:r>
              <a:rPr lang="en-GB" sz="2000" dirty="0"/>
              <a:t>.</a:t>
            </a:r>
          </a:p>
          <a:p>
            <a:endParaRPr lang="en-GB" sz="2000" dirty="0"/>
          </a:p>
          <a:p>
            <a:r>
              <a:rPr lang="en-GB" sz="2000" dirty="0"/>
              <a:t>To use it, pass </a:t>
            </a:r>
            <a:r>
              <a:rPr lang="en-GB" sz="2000" b="1" dirty="0"/>
              <a:t>scatterplot()</a:t>
            </a:r>
            <a:r>
              <a:rPr lang="en-GB" sz="2000" dirty="0"/>
              <a:t>:</a:t>
            </a:r>
          </a:p>
          <a:p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the </a:t>
            </a:r>
            <a:r>
              <a:rPr lang="en-GB" sz="2000" b="1" dirty="0"/>
              <a:t>data frame </a:t>
            </a:r>
            <a:r>
              <a:rPr lang="en-GB" sz="2000" dirty="0"/>
              <a:t>to use, and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the variable to plot on the </a:t>
            </a:r>
            <a:r>
              <a:rPr lang="en-GB" sz="2000" b="1" dirty="0"/>
              <a:t>x-axis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the variable to plot on the </a:t>
            </a:r>
            <a:r>
              <a:rPr lang="en-GB" sz="2000" b="1" dirty="0"/>
              <a:t>y-axis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</p:txBody>
      </p:sp>
      <p:pic>
        <p:nvPicPr>
          <p:cNvPr id="8" name="Picture 7" descr="Chart, scatter chart&#10;&#10;Description automatically generated">
            <a:extLst>
              <a:ext uri="{FF2B5EF4-FFF2-40B4-BE49-F238E27FC236}">
                <a16:creationId xmlns:a16="http://schemas.microsoft.com/office/drawing/2014/main" id="{11A3CAF9-1364-A13C-2BF6-404FF618A9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8557" y="2198914"/>
            <a:ext cx="6078643" cy="3897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15873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04851-EE74-457E-8FA5-C61C1CCC53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049000" cy="1325563"/>
          </a:xfrm>
        </p:spPr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How to create scatter plots using scatterplot()</a:t>
            </a:r>
          </a:p>
        </p:txBody>
      </p:sp>
      <p:pic>
        <p:nvPicPr>
          <p:cNvPr id="8" name="Picture 7" descr="Chart, scatter chart&#10;&#10;Description automatically generated">
            <a:extLst>
              <a:ext uri="{FF2B5EF4-FFF2-40B4-BE49-F238E27FC236}">
                <a16:creationId xmlns:a16="http://schemas.microsoft.com/office/drawing/2014/main" id="{11A3CAF9-1364-A13C-2BF6-404FF618A9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0258" y="1937658"/>
            <a:ext cx="4528457" cy="290324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019C28B-4717-0288-7B9E-F8354360DB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92542" y="5206498"/>
            <a:ext cx="6654800" cy="393700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A79539C-7814-8A6F-979C-5C419AA7DA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624032"/>
              </p:ext>
            </p:extLst>
          </p:nvPr>
        </p:nvGraphicFramePr>
        <p:xfrm>
          <a:off x="277824" y="2265443"/>
          <a:ext cx="4626777" cy="220006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081005">
                  <a:extLst>
                    <a:ext uri="{9D8B030D-6E8A-4147-A177-3AD203B41FA5}">
                      <a16:colId xmlns:a16="http://schemas.microsoft.com/office/drawing/2014/main" val="1846229103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4186994961"/>
                    </a:ext>
                  </a:extLst>
                </a:gridCol>
                <a:gridCol w="827315">
                  <a:extLst>
                    <a:ext uri="{9D8B030D-6E8A-4147-A177-3AD203B41FA5}">
                      <a16:colId xmlns:a16="http://schemas.microsoft.com/office/drawing/2014/main" val="3649432835"/>
                    </a:ext>
                  </a:extLst>
                </a:gridCol>
              </a:tblGrid>
              <a:tr h="218866">
                <a:tc>
                  <a:txBody>
                    <a:bodyPr/>
                    <a:lstStyle/>
                    <a:p>
                      <a:pPr algn="ctr" fontAlgn="b"/>
                      <a:r>
                        <a:rPr lang="en-GB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Title</a:t>
                      </a:r>
                    </a:p>
                  </a:txBody>
                  <a:tcPr marL="7620" marR="7620" marT="7620" marB="0" anchor="b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Budget </a:t>
                      </a:r>
                    </a:p>
                  </a:txBody>
                  <a:tcPr marL="7620" marR="7620" marT="7620" marB="0" anchor="b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3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WorldWide</a:t>
                      </a:r>
                      <a:endParaRPr lang="en-GB" sz="13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0934771"/>
                  </a:ext>
                </a:extLst>
              </a:tr>
              <a:tr h="163286">
                <a:tc>
                  <a:txBody>
                    <a:bodyPr/>
                    <a:lstStyle/>
                    <a:p>
                      <a:pPr algn="l" fontAlgn="b"/>
                      <a:r>
                        <a:rPr lang="en-GB" sz="13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Spider-Man: No Way Home</a:t>
                      </a:r>
                      <a:endParaRPr lang="en-GB" sz="13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3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200</a:t>
                      </a:r>
                      <a:endParaRPr lang="en-GB" sz="13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3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1852</a:t>
                      </a:r>
                      <a:endParaRPr lang="en-GB" sz="13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0833780"/>
                  </a:ext>
                </a:extLst>
              </a:tr>
              <a:tr h="197032">
                <a:tc>
                  <a:txBody>
                    <a:bodyPr/>
                    <a:lstStyle/>
                    <a:p>
                      <a:pPr algn="l" fontAlgn="b"/>
                      <a:r>
                        <a:rPr lang="en-GB" sz="13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Eternals</a:t>
                      </a:r>
                      <a:endParaRPr lang="en-GB" sz="13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3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200</a:t>
                      </a:r>
                      <a:endParaRPr lang="en-GB" sz="13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3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402</a:t>
                      </a:r>
                      <a:endParaRPr lang="en-GB" sz="13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3325490"/>
                  </a:ext>
                </a:extLst>
              </a:tr>
              <a:tr h="176349">
                <a:tc>
                  <a:txBody>
                    <a:bodyPr/>
                    <a:lstStyle/>
                    <a:p>
                      <a:pPr algn="l" fontAlgn="b"/>
                      <a:r>
                        <a:rPr lang="en-GB" sz="13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Venom: Let There Be Carnage</a:t>
                      </a:r>
                      <a:endParaRPr lang="en-GB" sz="13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3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110</a:t>
                      </a:r>
                      <a:endParaRPr lang="en-GB" sz="13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3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502</a:t>
                      </a:r>
                      <a:endParaRPr lang="en-GB" sz="13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73323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GB" sz="13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Shang-Chi and the Legend of the Ten Rings</a:t>
                      </a:r>
                      <a:endParaRPr lang="en-GB" sz="13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dirty="0">
                          <a:effectLst/>
                        </a:rPr>
                        <a:t>150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3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432</a:t>
                      </a:r>
                      <a:endParaRPr lang="en-GB" sz="13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9714352"/>
                  </a:ext>
                </a:extLst>
              </a:tr>
              <a:tr h="138249">
                <a:tc>
                  <a:txBody>
                    <a:bodyPr/>
                    <a:lstStyle/>
                    <a:p>
                      <a:pPr algn="l" fontAlgn="b"/>
                      <a:r>
                        <a:rPr lang="en-GB" sz="13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Black Widow</a:t>
                      </a:r>
                      <a:endParaRPr lang="en-GB" sz="13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3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200</a:t>
                      </a:r>
                      <a:endParaRPr lang="en-GB" sz="13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3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379</a:t>
                      </a:r>
                      <a:endParaRPr lang="en-GB" sz="13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1671035"/>
                  </a:ext>
                </a:extLst>
              </a:tr>
              <a:tr h="150223">
                <a:tc>
                  <a:txBody>
                    <a:bodyPr/>
                    <a:lstStyle/>
                    <a:p>
                      <a:pPr algn="l" fontAlgn="b"/>
                      <a:r>
                        <a:rPr lang="en-GB" sz="13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New Mutants</a:t>
                      </a:r>
                      <a:endParaRPr lang="en-GB" sz="13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dirty="0">
                          <a:effectLst/>
                        </a:rPr>
                        <a:t>67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3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48</a:t>
                      </a:r>
                      <a:endParaRPr lang="en-GB" sz="13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2442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GB" sz="13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Spider-Man: Far From Home</a:t>
                      </a:r>
                      <a:endParaRPr lang="en-GB" sz="13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dirty="0">
                          <a:effectLst/>
                        </a:rPr>
                        <a:t>160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3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1131</a:t>
                      </a:r>
                      <a:endParaRPr lang="en-GB" sz="13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92921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GB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…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300" dirty="0">
                          <a:effectLst/>
                        </a:rPr>
                        <a:t>…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…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9457013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600048EA-2954-4A21-3D8F-E7FE991B2AA0}"/>
              </a:ext>
            </a:extLst>
          </p:cNvPr>
          <p:cNvSpPr txBox="1"/>
          <p:nvPr/>
        </p:nvSpPr>
        <p:spPr>
          <a:xfrm>
            <a:off x="2000640" y="1827168"/>
            <a:ext cx="2080022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 dirty="0"/>
              <a:t>marvel</a:t>
            </a:r>
            <a:endParaRPr lang="en-GB" b="1" dirty="0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511617FF-2FFE-BBE6-769B-B98A5686F443}"/>
              </a:ext>
            </a:extLst>
          </p:cNvPr>
          <p:cNvCxnSpPr>
            <a:cxnSpLocks/>
          </p:cNvCxnSpPr>
          <p:nvPr/>
        </p:nvCxnSpPr>
        <p:spPr>
          <a:xfrm>
            <a:off x="2000640" y="2115759"/>
            <a:ext cx="742560" cy="0"/>
          </a:xfrm>
          <a:prstGeom prst="straightConnector1">
            <a:avLst/>
          </a:prstGeom>
          <a:ln w="19050">
            <a:solidFill>
              <a:srgbClr val="00B0F0"/>
            </a:solidFill>
            <a:headEnd type="none"/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F8128D86-782C-AE88-E2BE-E1921C04B466}"/>
              </a:ext>
            </a:extLst>
          </p:cNvPr>
          <p:cNvCxnSpPr>
            <a:cxnSpLocks/>
          </p:cNvCxnSpPr>
          <p:nvPr/>
        </p:nvCxnSpPr>
        <p:spPr>
          <a:xfrm>
            <a:off x="4904601" y="5464741"/>
            <a:ext cx="843056" cy="0"/>
          </a:xfrm>
          <a:prstGeom prst="straightConnector1">
            <a:avLst/>
          </a:prstGeom>
          <a:ln w="19050">
            <a:solidFill>
              <a:srgbClr val="00B0F0"/>
            </a:solidFill>
            <a:headEnd type="none"/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06450CE-A35A-2D58-C51E-7F1E7DFDD622}"/>
              </a:ext>
            </a:extLst>
          </p:cNvPr>
          <p:cNvCxnSpPr>
            <a:cxnSpLocks/>
          </p:cNvCxnSpPr>
          <p:nvPr/>
        </p:nvCxnSpPr>
        <p:spPr>
          <a:xfrm flipV="1">
            <a:off x="3040651" y="5498389"/>
            <a:ext cx="2074115" cy="52748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F5295A82-E4E5-0816-9473-15CE2138040E}"/>
              </a:ext>
            </a:extLst>
          </p:cNvPr>
          <p:cNvSpPr txBox="1"/>
          <p:nvPr/>
        </p:nvSpPr>
        <p:spPr>
          <a:xfrm>
            <a:off x="2717984" y="5927468"/>
            <a:ext cx="1338682" cy="413719"/>
          </a:xfrm>
          <a:prstGeom prst="roundRect">
            <a:avLst/>
          </a:prstGeom>
          <a:ln>
            <a:solidFill>
              <a:srgbClr val="00B0F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dirty="0"/>
              <a:t>data frame</a:t>
            </a:r>
            <a:endParaRPr lang="en-GB" dirty="0">
              <a:cs typeface="Calibri"/>
            </a:endParaRP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1BD7EFE6-9DF6-2CA8-4BC4-64176F22A08F}"/>
              </a:ext>
            </a:extLst>
          </p:cNvPr>
          <p:cNvCxnSpPr>
            <a:cxnSpLocks/>
          </p:cNvCxnSpPr>
          <p:nvPr/>
        </p:nvCxnSpPr>
        <p:spPr>
          <a:xfrm flipV="1">
            <a:off x="5157173" y="5493988"/>
            <a:ext cx="1298533" cy="71743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AA6C2981-76A3-F530-D77B-F5C61B5C3E57}"/>
              </a:ext>
            </a:extLst>
          </p:cNvPr>
          <p:cNvCxnSpPr>
            <a:cxnSpLocks/>
          </p:cNvCxnSpPr>
          <p:nvPr/>
        </p:nvCxnSpPr>
        <p:spPr>
          <a:xfrm>
            <a:off x="6256971" y="5464741"/>
            <a:ext cx="481286" cy="0"/>
          </a:xfrm>
          <a:prstGeom prst="straightConnector1">
            <a:avLst/>
          </a:prstGeom>
          <a:ln w="19050">
            <a:solidFill>
              <a:srgbClr val="FFC000"/>
            </a:solidFill>
            <a:headEnd type="none"/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930BDBF6-7CE4-E326-9D86-1610CE72B2BF}"/>
              </a:ext>
            </a:extLst>
          </p:cNvPr>
          <p:cNvSpPr txBox="1"/>
          <p:nvPr/>
        </p:nvSpPr>
        <p:spPr>
          <a:xfrm>
            <a:off x="4294840" y="5917587"/>
            <a:ext cx="2245679" cy="715089"/>
          </a:xfrm>
          <a:prstGeom prst="roundRect">
            <a:avLst/>
          </a:prstGeom>
          <a:ln>
            <a:solidFill>
              <a:srgbClr val="EAC03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/>
              <a:t>variable to be plotted on x-axis</a:t>
            </a:r>
            <a:endParaRPr lang="en-GB" dirty="0">
              <a:cs typeface="Calibri"/>
            </a:endParaRP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A8288B9-28A6-A81C-E889-D93797648431}"/>
              </a:ext>
            </a:extLst>
          </p:cNvPr>
          <p:cNvCxnSpPr>
            <a:cxnSpLocks/>
          </p:cNvCxnSpPr>
          <p:nvPr/>
        </p:nvCxnSpPr>
        <p:spPr>
          <a:xfrm flipV="1">
            <a:off x="7915222" y="5500018"/>
            <a:ext cx="714966" cy="525853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5E40A64E-4D27-21C7-A033-F2C6B40164EF}"/>
              </a:ext>
            </a:extLst>
          </p:cNvPr>
          <p:cNvSpPr txBox="1"/>
          <p:nvPr/>
        </p:nvSpPr>
        <p:spPr>
          <a:xfrm>
            <a:off x="6625332" y="5917587"/>
            <a:ext cx="2004856" cy="715089"/>
          </a:xfrm>
          <a:prstGeom prst="roundRect">
            <a:avLst/>
          </a:prstGeom>
          <a:ln>
            <a:solidFill>
              <a:srgbClr val="00B05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/>
              <a:t>variable to be plotted on y-axis</a:t>
            </a:r>
            <a:endParaRPr lang="en-GB" dirty="0">
              <a:cs typeface="Calibri"/>
            </a:endParaRP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2DCA6B6F-FE5B-07B5-9F2E-3F5D7F7AC01F}"/>
              </a:ext>
            </a:extLst>
          </p:cNvPr>
          <p:cNvCxnSpPr>
            <a:cxnSpLocks/>
          </p:cNvCxnSpPr>
          <p:nvPr/>
        </p:nvCxnSpPr>
        <p:spPr>
          <a:xfrm>
            <a:off x="7627760" y="5464741"/>
            <a:ext cx="1200554" cy="0"/>
          </a:xfrm>
          <a:prstGeom prst="straightConnector1">
            <a:avLst/>
          </a:prstGeom>
          <a:ln w="19050">
            <a:solidFill>
              <a:srgbClr val="00B050"/>
            </a:solidFill>
            <a:headEnd type="none"/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4" name="Arrow: Right 5">
            <a:extLst>
              <a:ext uri="{FF2B5EF4-FFF2-40B4-BE49-F238E27FC236}">
                <a16:creationId xmlns:a16="http://schemas.microsoft.com/office/drawing/2014/main" id="{9D2A7FBB-680D-A5BE-7D4F-4C7BA816FFCB}"/>
              </a:ext>
            </a:extLst>
          </p:cNvPr>
          <p:cNvSpPr/>
          <p:nvPr/>
        </p:nvSpPr>
        <p:spPr>
          <a:xfrm rot="2224151">
            <a:off x="1574197" y="4788114"/>
            <a:ext cx="733908" cy="337886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endParaRPr lang="en-US">
              <a:cs typeface="Calibri"/>
            </a:endParaRPr>
          </a:p>
        </p:txBody>
      </p:sp>
      <p:sp>
        <p:nvSpPr>
          <p:cNvPr id="25" name="Arrow: Right 5">
            <a:extLst>
              <a:ext uri="{FF2B5EF4-FFF2-40B4-BE49-F238E27FC236}">
                <a16:creationId xmlns:a16="http://schemas.microsoft.com/office/drawing/2014/main" id="{C2F701E4-6091-DE44-D37E-228693002B5E}"/>
              </a:ext>
            </a:extLst>
          </p:cNvPr>
          <p:cNvSpPr/>
          <p:nvPr/>
        </p:nvSpPr>
        <p:spPr>
          <a:xfrm rot="19183571">
            <a:off x="9124663" y="5030786"/>
            <a:ext cx="784916" cy="351425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endParaRPr lang="en-US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4409143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04851-EE74-457E-8FA5-C61C1CCC53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049000" cy="1325563"/>
          </a:xfrm>
        </p:spPr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How to modify scatter plots using scatterplot()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7A97457-AE4D-44EB-A2B3-05F248FAD6BE}"/>
              </a:ext>
            </a:extLst>
          </p:cNvPr>
          <p:cNvSpPr txBox="1"/>
          <p:nvPr/>
        </p:nvSpPr>
        <p:spPr>
          <a:xfrm>
            <a:off x="245806" y="2113935"/>
            <a:ext cx="585904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There are many ways you can modify a scatter plot in seaborn.</a:t>
            </a:r>
          </a:p>
          <a:p>
            <a:endParaRPr lang="en-GB" sz="2000" dirty="0"/>
          </a:p>
          <a:p>
            <a:r>
              <a:rPr lang="en-GB" sz="2000" dirty="0"/>
              <a:t>In the notebook you will have a chance to change the </a:t>
            </a:r>
            <a:r>
              <a:rPr lang="en-GB" sz="2000" b="1" dirty="0"/>
              <a:t>marker style</a:t>
            </a:r>
            <a:r>
              <a:rPr lang="en-GB" sz="2000" dirty="0"/>
              <a:t>.</a:t>
            </a:r>
          </a:p>
          <a:p>
            <a:endParaRPr lang="en-GB" sz="2000" b="1" dirty="0"/>
          </a:p>
          <a:p>
            <a:r>
              <a:rPr lang="en-GB" sz="2000" dirty="0"/>
              <a:t>You can also change many of the elements that you have learned to do with other graphs such as:</a:t>
            </a:r>
          </a:p>
          <a:p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dirty="0"/>
              <a:t>titles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dirty="0"/>
              <a:t>colours</a:t>
            </a:r>
            <a:r>
              <a:rPr lang="en-GB" sz="2000" dirty="0"/>
              <a:t>, and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dirty="0"/>
              <a:t>tick marks</a:t>
            </a:r>
          </a:p>
        </p:txBody>
      </p:sp>
      <p:pic>
        <p:nvPicPr>
          <p:cNvPr id="4" name="Picture 3" descr="Chart, scatter chart&#10;&#10;Description automatically generated">
            <a:extLst>
              <a:ext uri="{FF2B5EF4-FFF2-40B4-BE49-F238E27FC236}">
                <a16:creationId xmlns:a16="http://schemas.microsoft.com/office/drawing/2014/main" id="{2501EDB4-F4FB-FF30-C996-AD49F74652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4849" y="2113935"/>
            <a:ext cx="5841345" cy="3807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93796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B0092C-E215-4310-A2C7-8CDA22E597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Next steps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45694B-21FC-45EF-8E25-F23193A4784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5156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endParaRPr lang="en-GB" sz="3600" dirty="0"/>
          </a:p>
          <a:p>
            <a:pPr marL="0" indent="0" algn="ctr">
              <a:buNone/>
            </a:pPr>
            <a:endParaRPr lang="en-GB" sz="3600" dirty="0"/>
          </a:p>
          <a:p>
            <a:pPr marL="0" indent="0" algn="ctr">
              <a:buNone/>
            </a:pPr>
            <a:r>
              <a:rPr lang="en-GB" sz="3600" dirty="0"/>
              <a:t>Complete the </a:t>
            </a:r>
            <a:r>
              <a:rPr lang="en-GB" sz="3600" b="1" dirty="0"/>
              <a:t>Scatter Plots </a:t>
            </a:r>
            <a:r>
              <a:rPr lang="en-GB" sz="3600" dirty="0"/>
              <a:t>section</a:t>
            </a:r>
            <a:r>
              <a:rPr lang="en-GB" sz="3600" b="1" dirty="0"/>
              <a:t> </a:t>
            </a:r>
            <a:r>
              <a:rPr lang="en-GB" sz="3600" dirty="0"/>
              <a:t>of the </a:t>
            </a:r>
          </a:p>
          <a:p>
            <a:pPr marL="0" indent="0" algn="ctr">
              <a:buNone/>
            </a:pPr>
            <a:r>
              <a:rPr lang="en-GB" sz="3600" dirty="0"/>
              <a:t>‘Creating Other Graphs in Python’ notebook.</a:t>
            </a:r>
            <a:endParaRPr lang="en-GB" sz="3600" dirty="0">
              <a:cs typeface="Calibri"/>
            </a:endParaRPr>
          </a:p>
          <a:p>
            <a:pPr marL="0" indent="0" algn="ctr">
              <a:buNone/>
            </a:pP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83287695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E94A5D-F656-493D-B36B-DD86FC9B1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Learning checklist</a:t>
            </a:r>
            <a:endParaRPr lang="en-GB">
              <a:solidFill>
                <a:schemeClr val="tx1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C877A67-5EEF-4642-95EC-7141C85749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5142620"/>
              </p:ext>
            </p:extLst>
          </p:nvPr>
        </p:nvGraphicFramePr>
        <p:xfrm>
          <a:off x="525294" y="1976381"/>
          <a:ext cx="11527275" cy="4239556"/>
        </p:xfrm>
        <a:graphic>
          <a:graphicData uri="http://schemas.openxmlformats.org/drawingml/2006/table">
            <a:tbl>
              <a:tblPr/>
              <a:tblGrid>
                <a:gridCol w="11527275">
                  <a:extLst>
                    <a:ext uri="{9D8B030D-6E8A-4147-A177-3AD203B41FA5}">
                      <a16:colId xmlns:a16="http://schemas.microsoft.com/office/drawing/2014/main" val="2327535807"/>
                    </a:ext>
                  </a:extLst>
                </a:gridCol>
              </a:tblGrid>
              <a:tr h="4239556">
                <a:tc>
                  <a:txBody>
                    <a:bodyPr/>
                    <a:lstStyle/>
                    <a:p>
                      <a:r>
                        <a:rPr lang="en-US" sz="2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 can </a:t>
                      </a:r>
                      <a:r>
                        <a:rPr lang="en-US" sz="28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create</a:t>
                      </a:r>
                      <a:r>
                        <a:rPr lang="en-US" sz="2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and </a:t>
                      </a:r>
                      <a:r>
                        <a:rPr lang="en-US" sz="2800" b="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modify </a:t>
                      </a:r>
                      <a:r>
                        <a:rPr lang="en-US" sz="2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histograms in Python.</a:t>
                      </a:r>
                    </a:p>
                    <a:p>
                      <a:endParaRPr lang="en-US" sz="2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 can </a:t>
                      </a:r>
                      <a:r>
                        <a:rPr lang="en-US" sz="28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create</a:t>
                      </a:r>
                      <a:r>
                        <a:rPr lang="en-US" sz="2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and </a:t>
                      </a:r>
                      <a:r>
                        <a:rPr lang="en-US" sz="2800" b="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modify </a:t>
                      </a:r>
                      <a:r>
                        <a:rPr lang="en-US" sz="2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line graphs in Python.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 can </a:t>
                      </a:r>
                      <a:r>
                        <a:rPr lang="en-US" sz="28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create</a:t>
                      </a:r>
                      <a:r>
                        <a:rPr lang="en-US" sz="2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and </a:t>
                      </a:r>
                      <a:r>
                        <a:rPr lang="en-US" sz="2800" b="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modify </a:t>
                      </a:r>
                      <a:r>
                        <a:rPr lang="en-US" sz="2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scatter plots in Python.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2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44982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87140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16CA8B-AC5B-4BCC-8506-3126E6E377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Background</a:t>
            </a:r>
            <a:endParaRPr lang="en-GB">
              <a:solidFill>
                <a:schemeClr val="tx1"/>
              </a:solidFill>
            </a:endParaRPr>
          </a:p>
        </p:txBody>
      </p:sp>
      <p:pic>
        <p:nvPicPr>
          <p:cNvPr id="7" name="Picture 6" descr="Graph on document with pen">
            <a:extLst>
              <a:ext uri="{FF2B5EF4-FFF2-40B4-BE49-F238E27FC236}">
                <a16:creationId xmlns:a16="http://schemas.microsoft.com/office/drawing/2014/main" id="{4CDC9301-6896-4A51-8AC6-8A01FB02BE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03525" y="2001170"/>
            <a:ext cx="3750275" cy="3750275"/>
          </a:xfrm>
          <a:prstGeom prst="ellipse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7A7A910-3F27-46CD-BBB5-7A21D8A19A6D}"/>
              </a:ext>
            </a:extLst>
          </p:cNvPr>
          <p:cNvSpPr txBox="1"/>
          <p:nvPr/>
        </p:nvSpPr>
        <p:spPr>
          <a:xfrm>
            <a:off x="343740" y="1843317"/>
            <a:ext cx="63028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In the previous lesson you learned how to create </a:t>
            </a:r>
            <a:r>
              <a:rPr lang="en-GB" sz="2400" b="1" dirty="0"/>
              <a:t>bar charts </a:t>
            </a:r>
            <a:r>
              <a:rPr lang="en-GB" sz="2400" dirty="0"/>
              <a:t>in Python using the </a:t>
            </a:r>
            <a:r>
              <a:rPr lang="en-GB" sz="2400" b="1" dirty="0"/>
              <a:t>seaborn</a:t>
            </a:r>
            <a:r>
              <a:rPr lang="en-GB" sz="2400" dirty="0"/>
              <a:t> package.</a:t>
            </a:r>
            <a:endParaRPr lang="en-GB" sz="2400" b="1" dirty="0"/>
          </a:p>
          <a:p>
            <a:endParaRPr lang="en-GB" sz="2400" dirty="0"/>
          </a:p>
          <a:p>
            <a:r>
              <a:rPr lang="en-GB" sz="2400" dirty="0"/>
              <a:t>In this lesson, we will be looking at </a:t>
            </a:r>
            <a:r>
              <a:rPr lang="en-GB" sz="2400" b="1" dirty="0"/>
              <a:t>how to create other useful graphs in Python </a:t>
            </a:r>
            <a:r>
              <a:rPr lang="en-GB" sz="2400" dirty="0"/>
              <a:t>that you can use to look for relationships and patterns.</a:t>
            </a:r>
          </a:p>
        </p:txBody>
      </p:sp>
    </p:spTree>
    <p:extLst>
      <p:ext uri="{BB962C8B-B14F-4D97-AF65-F5344CB8AC3E}">
        <p14:creationId xmlns:p14="http://schemas.microsoft.com/office/powerpoint/2010/main" val="387274510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A4C500-9482-4AC0-A364-6C6C3AF4C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How you can use this lesson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223C89-4329-452C-A897-296AF15B4AE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03314" y="4824975"/>
            <a:ext cx="10734675" cy="457313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1600"/>
              <a:t>© 2022. This work is licensed under a </a:t>
            </a:r>
            <a:r>
              <a:rPr lang="en-US" sz="1600" b="0" i="1" u="none" strike="noStrike">
                <a:solidFill>
                  <a:srgbClr val="049CCF"/>
                </a:solidFill>
                <a:effectLst/>
                <a:latin typeface="source sans pro" panose="020B0604020202020204" pitchFamily="34" charset="0"/>
                <a:hlinkClick r:id="rId2"/>
              </a:rPr>
              <a:t>CC BY-NC-SA 4.0 license</a:t>
            </a:r>
            <a:r>
              <a:rPr lang="en-US" sz="1600" b="0" i="1">
                <a:solidFill>
                  <a:srgbClr val="464646"/>
                </a:solidFill>
                <a:effectLst/>
                <a:latin typeface="source sans pro" panose="020B0604020202020204" pitchFamily="34" charset="0"/>
              </a:rPr>
              <a:t>. </a:t>
            </a:r>
            <a:endParaRPr lang="en-US" sz="1600" b="0" i="0">
              <a:effectLst/>
            </a:endParaRPr>
          </a:p>
          <a:p>
            <a:pPr marL="0" indent="0" algn="l">
              <a:buNone/>
            </a:pPr>
            <a:endParaRPr lang="en-US" sz="1600" b="0" i="0">
              <a:effectLst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93E9C027-9220-4418-A3A3-A835D282F5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9267" y="5845313"/>
            <a:ext cx="1127735" cy="934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A blue and white sign&#10;&#10;Description automatically generated with medium confidence">
            <a:extLst>
              <a:ext uri="{FF2B5EF4-FFF2-40B4-BE49-F238E27FC236}">
                <a16:creationId xmlns:a16="http://schemas.microsoft.com/office/drawing/2014/main" id="{82B7D941-002C-41BF-B09E-50D1CF70F5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2769" y="5915876"/>
            <a:ext cx="1675683" cy="864024"/>
          </a:xfrm>
          <a:prstGeom prst="rect">
            <a:avLst/>
          </a:prstGeom>
        </p:spPr>
      </p:pic>
      <p:pic>
        <p:nvPicPr>
          <p:cNvPr id="6" name="Picture 2" descr="Home - The Data Lab">
            <a:extLst>
              <a:ext uri="{FF2B5EF4-FFF2-40B4-BE49-F238E27FC236}">
                <a16:creationId xmlns:a16="http://schemas.microsoft.com/office/drawing/2014/main" id="{7994E953-212C-4BD8-90C1-1A2DE97D4E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97266" y="6014035"/>
            <a:ext cx="2425239" cy="765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Shape&#10;&#10;Description automatically generated with medium confidence">
            <a:extLst>
              <a:ext uri="{FF2B5EF4-FFF2-40B4-BE49-F238E27FC236}">
                <a16:creationId xmlns:a16="http://schemas.microsoft.com/office/drawing/2014/main" id="{F0374880-B990-4DFC-A8EA-6E77ABEB6B5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8716" y="5926505"/>
            <a:ext cx="1922636" cy="85339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75FE8AF-312A-432D-AD26-BF735E872E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04976" y="532652"/>
            <a:ext cx="3018389" cy="105606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A7C6DFE-5008-4454-B9B1-12B8D87988FA}"/>
              </a:ext>
            </a:extLst>
          </p:cNvPr>
          <p:cNvSpPr txBox="1"/>
          <p:nvPr/>
        </p:nvSpPr>
        <p:spPr>
          <a:xfrm>
            <a:off x="303314" y="1857448"/>
            <a:ext cx="11753567" cy="280076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/>
              <a:t>You are free to: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/>
              <a:t>Share</a:t>
            </a:r>
            <a:r>
              <a:rPr lang="en-GB"/>
              <a:t> – copy and redistribute the material in any medium or format</a:t>
            </a:r>
            <a:endParaRPr lang="en-GB" sz="5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/>
              <a:t>Adapt</a:t>
            </a:r>
            <a:r>
              <a:rPr lang="en-GB"/>
              <a:t> – remix, transform and build upon the material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/>
          </a:p>
          <a:p>
            <a:r>
              <a:rPr lang="en-GB"/>
              <a:t>Under the following terms: 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n-US" b="1" i="0">
                <a:effectLst/>
              </a:rPr>
              <a:t>Attribution</a:t>
            </a:r>
            <a:r>
              <a:rPr lang="en-US" b="0" i="0">
                <a:effectLst/>
              </a:rPr>
              <a:t> — You must give </a:t>
            </a:r>
            <a:r>
              <a:rPr lang="en-US">
                <a:latin typeface="source sans pro"/>
                <a:ea typeface="source sans pro"/>
                <a:hlinkClick r:id="rId8"/>
              </a:rPr>
              <a:t>appropriate credit</a:t>
            </a:r>
            <a:r>
              <a:rPr lang="en-US" b="0" i="0">
                <a:effectLst/>
                <a:latin typeface="source sans pro"/>
                <a:ea typeface="source sans pro"/>
              </a:rPr>
              <a:t>, </a:t>
            </a:r>
            <a:r>
              <a:rPr lang="en-US" b="0" i="0">
                <a:effectLst/>
              </a:rPr>
              <a:t>provide a link to the license, and </a:t>
            </a:r>
            <a:r>
              <a:rPr lang="en-US" b="0" i="0" u="none" strike="noStrike">
                <a:solidFill>
                  <a:srgbClr val="049CCF"/>
                </a:solidFill>
                <a:effectLst/>
                <a:latin typeface="source sans pro"/>
                <a:ea typeface="source sans pro"/>
                <a:hlinkClick r:id="rId8"/>
              </a:rPr>
              <a:t>indicate if changes were made</a:t>
            </a:r>
            <a:r>
              <a:rPr lang="en-US" b="0" i="0">
                <a:effectLst/>
                <a:latin typeface="source sans pro"/>
                <a:ea typeface="source sans pro"/>
              </a:rPr>
              <a:t>. </a:t>
            </a:r>
            <a:r>
              <a:rPr lang="en-US" b="0" i="0">
                <a:effectLst/>
              </a:rPr>
              <a:t>You may do so in any reasonable manner, but not in any way that suggests the licensor endorses you or your use.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n-US" b="1" i="0">
                <a:effectLst/>
              </a:rPr>
              <a:t>NonCommercial</a:t>
            </a:r>
            <a:r>
              <a:rPr lang="en-US" b="0" i="0">
                <a:effectLst/>
              </a:rPr>
              <a:t> — You may not use the material for </a:t>
            </a:r>
            <a:r>
              <a:rPr lang="en-US" b="0" i="0" u="none" strike="noStrike">
                <a:solidFill>
                  <a:srgbClr val="049CCF"/>
                </a:solidFill>
                <a:effectLst/>
                <a:latin typeface="source sans pro" panose="020B0503030403020204" pitchFamily="34" charset="0"/>
                <a:hlinkClick r:id="rId8"/>
              </a:rPr>
              <a:t>commercial purposes</a:t>
            </a:r>
            <a:r>
              <a:rPr lang="en-US" b="0" i="0"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i="0">
                <a:solidFill>
                  <a:srgbClr val="222222"/>
                </a:solidFill>
                <a:effectLst/>
                <a:latin typeface="source sans pro" panose="020B0503030403020204" pitchFamily="34" charset="0"/>
              </a:rPr>
              <a:t>ShareAlike</a:t>
            </a:r>
            <a:r>
              <a:rPr lang="en-US" b="0" i="0"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 — If you remix, transform, or build upon the material, you must distribute your contributions under the </a:t>
            </a:r>
            <a:r>
              <a:rPr lang="en-US" b="0" i="0" u="none" strike="noStrike">
                <a:solidFill>
                  <a:srgbClr val="049CCF"/>
                </a:solidFill>
                <a:effectLst/>
                <a:latin typeface="source sans pro" panose="020B0503030403020204" pitchFamily="34" charset="0"/>
                <a:hlinkClick r:id="rId9"/>
              </a:rPr>
              <a:t>same license</a:t>
            </a:r>
            <a:r>
              <a:rPr lang="en-US" b="0" i="0"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 as the original.</a:t>
            </a:r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73AE9AC-5815-414D-B0E2-07B76DB71A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5755413"/>
            <a:ext cx="12192000" cy="58277"/>
          </a:xfrm>
          <a:prstGeom prst="rect">
            <a:avLst/>
          </a:prstGeom>
          <a:ln>
            <a:solidFill>
              <a:srgbClr val="6A9CA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60E1F8C-2EB8-4FB9-A221-93EB4D5C52AB}"/>
              </a:ext>
            </a:extLst>
          </p:cNvPr>
          <p:cNvSpPr txBox="1">
            <a:spLocks/>
          </p:cNvSpPr>
          <p:nvPr/>
        </p:nvSpPr>
        <p:spPr>
          <a:xfrm>
            <a:off x="303314" y="5282288"/>
            <a:ext cx="11888686" cy="45731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/>
              <a:t>Created by Effini in partnership with Data Education in Schools, The Data Lab and Data Skills for Work, with funding from the Scottish Government. </a:t>
            </a:r>
          </a:p>
        </p:txBody>
      </p:sp>
    </p:spTree>
    <p:extLst>
      <p:ext uri="{BB962C8B-B14F-4D97-AF65-F5344CB8AC3E}">
        <p14:creationId xmlns:p14="http://schemas.microsoft.com/office/powerpoint/2010/main" val="135765618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A4C500-9482-4AC0-A364-6C6C3AF4C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Alternative format</a:t>
            </a:r>
            <a:endParaRPr lang="en-GB">
              <a:solidFill>
                <a:schemeClr val="tx1"/>
              </a:solidFill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93E9C027-9220-4418-A3A3-A835D282F5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9267" y="5845313"/>
            <a:ext cx="1127735" cy="934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A blue and white sign&#10;&#10;Description automatically generated with medium confidence">
            <a:extLst>
              <a:ext uri="{FF2B5EF4-FFF2-40B4-BE49-F238E27FC236}">
                <a16:creationId xmlns:a16="http://schemas.microsoft.com/office/drawing/2014/main" id="{82B7D941-002C-41BF-B09E-50D1CF70F59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2769" y="5915876"/>
            <a:ext cx="1675683" cy="864024"/>
          </a:xfrm>
          <a:prstGeom prst="rect">
            <a:avLst/>
          </a:prstGeom>
        </p:spPr>
      </p:pic>
      <p:pic>
        <p:nvPicPr>
          <p:cNvPr id="6" name="Picture 2" descr="Home - The Data Lab">
            <a:extLst>
              <a:ext uri="{FF2B5EF4-FFF2-40B4-BE49-F238E27FC236}">
                <a16:creationId xmlns:a16="http://schemas.microsoft.com/office/drawing/2014/main" id="{7994E953-212C-4BD8-90C1-1A2DE97D4E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97266" y="6014035"/>
            <a:ext cx="2425239" cy="765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Shape&#10;&#10;Description automatically generated with medium confidence">
            <a:extLst>
              <a:ext uri="{FF2B5EF4-FFF2-40B4-BE49-F238E27FC236}">
                <a16:creationId xmlns:a16="http://schemas.microsoft.com/office/drawing/2014/main" id="{F0374880-B990-4DFC-A8EA-6E77ABEB6B5E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8716" y="5926505"/>
            <a:ext cx="1922636" cy="853395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73AE9AC-5815-414D-B0E2-07B76DB71A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5755413"/>
            <a:ext cx="12192000" cy="58277"/>
          </a:xfrm>
          <a:prstGeom prst="rect">
            <a:avLst/>
          </a:prstGeom>
          <a:ln>
            <a:solidFill>
              <a:srgbClr val="6A9CA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4F5D6FC-410F-47AB-AE9D-D7B0ABBD7D85}"/>
              </a:ext>
            </a:extLst>
          </p:cNvPr>
          <p:cNvSpPr txBox="1"/>
          <p:nvPr/>
        </p:nvSpPr>
        <p:spPr>
          <a:xfrm>
            <a:off x="1790955" y="2116176"/>
            <a:ext cx="861009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If you require this document in an alternative format, such as large print or a coloured background, please contact </a:t>
            </a:r>
          </a:p>
          <a:p>
            <a:endParaRPr lang="en-GB" sz="1400" b="1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1400" b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hello</a:t>
            </a:r>
            <a:r>
              <a:rPr lang="en-GB" sz="1400" b="1">
                <a:latin typeface="Arial" panose="020B0604020202020204" pitchFamily="34" charset="0"/>
                <a:cs typeface="Arial" panose="020B0604020202020204" pitchFamily="34" charset="0"/>
              </a:rPr>
              <a:t>@effini.com </a:t>
            </a:r>
          </a:p>
          <a:p>
            <a:pPr algn="l"/>
            <a:endParaRPr lang="en-GB" sz="14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1400" b="1">
                <a:latin typeface="Arial" panose="020B0604020202020204" pitchFamily="34" charset="0"/>
                <a:cs typeface="Arial" panose="020B0604020202020204" pitchFamily="34" charset="0"/>
              </a:rPr>
              <a:t>or </a:t>
            </a:r>
          </a:p>
          <a:p>
            <a:pPr algn="ctr"/>
            <a:endParaRPr lang="en-GB" sz="14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400" b="1">
                <a:latin typeface="Arial" panose="020B0604020202020204" pitchFamily="34" charset="0"/>
                <a:cs typeface="Arial" panose="020B0604020202020204" pitchFamily="34" charset="0"/>
              </a:rPr>
              <a:t>4th Floor, The Bayes Centre</a:t>
            </a:r>
          </a:p>
          <a:p>
            <a:pPr algn="ctr"/>
            <a:r>
              <a:rPr lang="en-US" sz="1400" b="1">
                <a:latin typeface="Arial" panose="020B0604020202020204" pitchFamily="34" charset="0"/>
                <a:cs typeface="Arial" panose="020B0604020202020204" pitchFamily="34" charset="0"/>
              </a:rPr>
              <a:t>47 Potterrow</a:t>
            </a:r>
          </a:p>
          <a:p>
            <a:pPr algn="ctr"/>
            <a:r>
              <a:rPr lang="en-US" sz="1400" b="1">
                <a:latin typeface="Arial" panose="020B0604020202020204" pitchFamily="34" charset="0"/>
                <a:cs typeface="Arial" panose="020B0604020202020204" pitchFamily="34" charset="0"/>
              </a:rPr>
              <a:t>Edinburgh</a:t>
            </a:r>
          </a:p>
          <a:p>
            <a:pPr algn="ctr"/>
            <a:r>
              <a:rPr lang="en-US" sz="1400" b="1">
                <a:latin typeface="Arial" panose="020B0604020202020204" pitchFamily="34" charset="0"/>
                <a:cs typeface="Arial" panose="020B0604020202020204" pitchFamily="34" charset="0"/>
              </a:rPr>
              <a:t>EH8 9BT</a:t>
            </a:r>
          </a:p>
          <a:p>
            <a:endParaRPr lang="en-GB" sz="14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80492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04851-EE74-457E-8FA5-C61C1CCC5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solidFill>
                  <a:schemeClr val="tx1"/>
                </a:solidFill>
              </a:rPr>
              <a:t>When should you use a histogram chart?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87AD5A3-EBE4-44A6-B0A0-7F3186D596E4}"/>
              </a:ext>
            </a:extLst>
          </p:cNvPr>
          <p:cNvSpPr txBox="1"/>
          <p:nvPr/>
        </p:nvSpPr>
        <p:spPr>
          <a:xfrm>
            <a:off x="226142" y="1927207"/>
            <a:ext cx="1121860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/>
              <a:t>Histograms should be used if you want to </a:t>
            </a:r>
            <a:r>
              <a:rPr lang="en-GB" sz="2400" b="1"/>
              <a:t>compare numeric </a:t>
            </a:r>
            <a:r>
              <a:rPr lang="en-GB" sz="2400"/>
              <a:t>data. The numeric data on the x-axis should be grouped into bins. </a:t>
            </a:r>
          </a:p>
        </p:txBody>
      </p:sp>
      <p:pic>
        <p:nvPicPr>
          <p:cNvPr id="5" name="Picture 4" descr="Art paintbrushes on surface scraped with paint samples">
            <a:extLst>
              <a:ext uri="{FF2B5EF4-FFF2-40B4-BE49-F238E27FC236}">
                <a16:creationId xmlns:a16="http://schemas.microsoft.com/office/drawing/2014/main" id="{F381F892-66A3-479E-B82A-19A4D9760C6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85791" y="2922637"/>
            <a:ext cx="3399183" cy="3399183"/>
          </a:xfrm>
          <a:prstGeom prst="ellipse">
            <a:avLst/>
          </a:prstGeom>
        </p:spPr>
      </p:pic>
      <p:pic>
        <p:nvPicPr>
          <p:cNvPr id="4" name="Picture 3" descr="Chart, histogram&#10;&#10;Description automatically generated">
            <a:extLst>
              <a:ext uri="{FF2B5EF4-FFF2-40B4-BE49-F238E27FC236}">
                <a16:creationId xmlns:a16="http://schemas.microsoft.com/office/drawing/2014/main" id="{47C42048-B803-4AF8-92E0-DB8E9A4EF9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7026" y="2922637"/>
            <a:ext cx="5774848" cy="3849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7876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0446AF-5B6D-4AC6-89AE-7B017DFEF4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/>
              <a:t>Show me…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42D15CD-F891-4759-A727-DFBFC505BE18}"/>
              </a:ext>
            </a:extLst>
          </p:cNvPr>
          <p:cNvSpPr txBox="1"/>
          <p:nvPr/>
        </p:nvSpPr>
        <p:spPr>
          <a:xfrm>
            <a:off x="157316" y="1833341"/>
            <a:ext cx="108253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/>
              <a:t>This plot shows the average male height (cm) by country. </a:t>
            </a:r>
          </a:p>
          <a:p>
            <a:r>
              <a:rPr lang="en-GB" sz="2000"/>
              <a:t>Each bar covers a 2cm range (e.g. 164 -166cm)  </a:t>
            </a:r>
          </a:p>
        </p:txBody>
      </p:sp>
      <p:pic>
        <p:nvPicPr>
          <p:cNvPr id="7" name="Picture 6" descr="Child checking height">
            <a:extLst>
              <a:ext uri="{FF2B5EF4-FFF2-40B4-BE49-F238E27FC236}">
                <a16:creationId xmlns:a16="http://schemas.microsoft.com/office/drawing/2014/main" id="{F612567C-7B01-4EB5-A71C-430EBCAD3EC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14837" y="2358403"/>
            <a:ext cx="3253314" cy="3859161"/>
          </a:xfrm>
          <a:prstGeom prst="round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CDB3158-24F1-4B27-B7DD-5C1EC22163A4}"/>
              </a:ext>
            </a:extLst>
          </p:cNvPr>
          <p:cNvSpPr txBox="1"/>
          <p:nvPr/>
        </p:nvSpPr>
        <p:spPr>
          <a:xfrm>
            <a:off x="0" y="6492875"/>
            <a:ext cx="2703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Source: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6F343DD-CF4A-45C0-92A0-ED14C378E684}"/>
              </a:ext>
            </a:extLst>
          </p:cNvPr>
          <p:cNvSpPr txBox="1"/>
          <p:nvPr/>
        </p:nvSpPr>
        <p:spPr>
          <a:xfrm>
            <a:off x="749709" y="6523652"/>
            <a:ext cx="80403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>
                <a:hlinkClick r:id="rId3"/>
              </a:rPr>
              <a:t>https://www.kaggle.com/majyhain/height-of-male-and-female-by-country-2022</a:t>
            </a:r>
            <a:r>
              <a:rPr lang="en-GB" sz="1400"/>
              <a:t> </a:t>
            </a:r>
          </a:p>
        </p:txBody>
      </p:sp>
      <p:pic>
        <p:nvPicPr>
          <p:cNvPr id="3" name="Picture 2" descr="Histogram of number of countries by average male height in 2022.">
            <a:extLst>
              <a:ext uri="{FF2B5EF4-FFF2-40B4-BE49-F238E27FC236}">
                <a16:creationId xmlns:a16="http://schemas.microsoft.com/office/drawing/2014/main" id="{6B3BDA20-F94D-4E96-8C6F-C73199C1E2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2683880"/>
            <a:ext cx="5550891" cy="3700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4996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04851-EE74-457E-8FA5-C61C1CCC5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solidFill>
                  <a:schemeClr val="tx1"/>
                </a:solidFill>
              </a:rPr>
              <a:t>Histogram best practice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13C5910-F264-476E-804A-53098A1EFFC6}"/>
              </a:ext>
            </a:extLst>
          </p:cNvPr>
          <p:cNvSpPr txBox="1"/>
          <p:nvPr/>
        </p:nvSpPr>
        <p:spPr>
          <a:xfrm>
            <a:off x="432621" y="2892720"/>
            <a:ext cx="542740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The bars on a histogram should always be </a:t>
            </a:r>
            <a:r>
              <a:rPr lang="en-US" sz="2400" b="1"/>
              <a:t>displayed as touching</a:t>
            </a:r>
            <a:r>
              <a:rPr lang="en-US" sz="2400"/>
              <a:t>, since the variable shown on the x-axis is continuous. </a:t>
            </a:r>
          </a:p>
          <a:p>
            <a:endParaRPr lang="en-US" sz="2400"/>
          </a:p>
          <a:p>
            <a:r>
              <a:rPr lang="en-US" sz="2400"/>
              <a:t>If there are gaps between the bars, then that implies missing data in that range.</a:t>
            </a:r>
            <a:endParaRPr lang="en-GB" sz="2400"/>
          </a:p>
        </p:txBody>
      </p:sp>
      <p:pic>
        <p:nvPicPr>
          <p:cNvPr id="6" name="Picture 5" descr="Chart, histogram&#10;&#10;Description automatically generated">
            <a:extLst>
              <a:ext uri="{FF2B5EF4-FFF2-40B4-BE49-F238E27FC236}">
                <a16:creationId xmlns:a16="http://schemas.microsoft.com/office/drawing/2014/main" id="{AB1657C8-415F-481D-807F-C88E0BE50E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8292" y="2386778"/>
            <a:ext cx="5254119" cy="3502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3075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04851-EE74-457E-8FA5-C61C1CCC5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How to create a histogram in Python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473ED11-A926-42EB-B140-40783F8D777A}"/>
              </a:ext>
            </a:extLst>
          </p:cNvPr>
          <p:cNvSpPr txBox="1"/>
          <p:nvPr/>
        </p:nvSpPr>
        <p:spPr>
          <a:xfrm>
            <a:off x="462116" y="1907459"/>
            <a:ext cx="633197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We are now going to look at </a:t>
            </a:r>
            <a:r>
              <a:rPr lang="en-GB" sz="2000" b="1" dirty="0"/>
              <a:t>how to create histograms in Python</a:t>
            </a:r>
            <a:r>
              <a:rPr lang="en-GB" sz="2000" dirty="0"/>
              <a:t>. </a:t>
            </a:r>
          </a:p>
          <a:p>
            <a:endParaRPr lang="en-GB" sz="2000" dirty="0"/>
          </a:p>
          <a:p>
            <a:r>
              <a:rPr lang="en-GB" sz="2000" dirty="0"/>
              <a:t>We are going use a dataset that shows the average female height by country. </a:t>
            </a:r>
          </a:p>
        </p:txBody>
      </p:sp>
      <p:pic>
        <p:nvPicPr>
          <p:cNvPr id="6" name="Picture 5" descr="Multi-ethnic women in formal attire">
            <a:extLst>
              <a:ext uri="{FF2B5EF4-FFF2-40B4-BE49-F238E27FC236}">
                <a16:creationId xmlns:a16="http://schemas.microsoft.com/office/drawing/2014/main" id="{3DC78E80-49E5-4154-AF5C-D756174439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99303" y="3866016"/>
            <a:ext cx="3657600" cy="2441377"/>
          </a:xfrm>
          <a:prstGeom prst="round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C0A1C7A-ED60-4A16-9BFD-EE09E3B4D2A7}"/>
              </a:ext>
            </a:extLst>
          </p:cNvPr>
          <p:cNvSpPr txBox="1"/>
          <p:nvPr/>
        </p:nvSpPr>
        <p:spPr>
          <a:xfrm>
            <a:off x="0" y="6548941"/>
            <a:ext cx="27333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/>
              <a:t>Source: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96527C3-4170-4D2A-9148-F255A5D49438}"/>
              </a:ext>
            </a:extLst>
          </p:cNvPr>
          <p:cNvSpPr txBox="1"/>
          <p:nvPr/>
        </p:nvSpPr>
        <p:spPr>
          <a:xfrm>
            <a:off x="602225" y="6560055"/>
            <a:ext cx="105155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>
                <a:hlinkClick r:id="rId4"/>
              </a:rPr>
              <a:t>https://www.kaggle.com/majyhain/height-of-male-and-female-by-country-2022</a:t>
            </a:r>
            <a:r>
              <a:rPr lang="en-GB" sz="1200"/>
              <a:t>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45C17BB-4F52-478F-9BDE-EE1DCD7C92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7457408"/>
              </p:ext>
            </p:extLst>
          </p:nvPr>
        </p:nvGraphicFramePr>
        <p:xfrm>
          <a:off x="7266039" y="2049821"/>
          <a:ext cx="3940275" cy="41986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46209">
                  <a:extLst>
                    <a:ext uri="{9D8B030D-6E8A-4147-A177-3AD203B41FA5}">
                      <a16:colId xmlns:a16="http://schemas.microsoft.com/office/drawing/2014/main" val="3202416832"/>
                    </a:ext>
                  </a:extLst>
                </a:gridCol>
                <a:gridCol w="1994066">
                  <a:extLst>
                    <a:ext uri="{9D8B030D-6E8A-4147-A177-3AD203B41FA5}">
                      <a16:colId xmlns:a16="http://schemas.microsoft.com/office/drawing/2014/main" val="2280855411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1" u="none" strike="noStrike" dirty="0" err="1">
                          <a:effectLst/>
                        </a:rPr>
                        <a:t>CountryName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1" u="none" strike="noStrike" dirty="0">
                          <a:effectLst/>
                        </a:rPr>
                        <a:t> </a:t>
                      </a:r>
                      <a:r>
                        <a:rPr lang="en-GB" sz="1400" b="1" u="none" strike="noStrike" dirty="0" err="1">
                          <a:effectLst/>
                        </a:rPr>
                        <a:t>FemaleHeightCm</a:t>
                      </a:r>
                      <a:r>
                        <a:rPr lang="en-GB" sz="1400" b="1" u="none" strike="noStrike" dirty="0">
                          <a:effectLst/>
                        </a:rPr>
                        <a:t> 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002578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>
                          <a:effectLst/>
                        </a:rPr>
                        <a:t>Afghanistan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 dirty="0">
                          <a:effectLst/>
                        </a:rPr>
                        <a:t>                                          156 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477989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>
                          <a:effectLst/>
                        </a:rPr>
                        <a:t>Albania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>
                          <a:effectLst/>
                        </a:rPr>
                        <a:t>                                          162 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944665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>
                          <a:effectLst/>
                        </a:rPr>
                        <a:t>Algeria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>
                          <a:effectLst/>
                        </a:rPr>
                        <a:t>                                          162 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2103729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>
                          <a:effectLst/>
                        </a:rPr>
                        <a:t>American Samoa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>
                          <a:effectLst/>
                        </a:rPr>
                        <a:t>                                          168 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2536411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>
                          <a:effectLst/>
                        </a:rPr>
                        <a:t>Andorra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>
                          <a:effectLst/>
                        </a:rPr>
                        <a:t>                                          166 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394384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>
                          <a:effectLst/>
                        </a:rPr>
                        <a:t>Angola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>
                          <a:effectLst/>
                        </a:rPr>
                        <a:t>                                          158 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521830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>
                          <a:effectLst/>
                        </a:rPr>
                        <a:t>Antigua and Barbuda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>
                          <a:effectLst/>
                        </a:rPr>
                        <a:t>                                          166 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035367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>
                          <a:effectLst/>
                        </a:rPr>
                        <a:t>Argentina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>
                          <a:effectLst/>
                        </a:rPr>
                        <a:t>                                          161 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9462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>
                          <a:effectLst/>
                        </a:rPr>
                        <a:t>Armenia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>
                          <a:effectLst/>
                        </a:rPr>
                        <a:t>                                          160 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813513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>
                          <a:effectLst/>
                        </a:rPr>
                        <a:t>Australia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>
                          <a:effectLst/>
                        </a:rPr>
                        <a:t>                                          165 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345044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>
                          <a:effectLst/>
                        </a:rPr>
                        <a:t>Austria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>
                          <a:effectLst/>
                        </a:rPr>
                        <a:t>                                          167 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0035667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>
                          <a:effectLst/>
                        </a:rPr>
                        <a:t>Azerbaijan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>
                          <a:effectLst/>
                        </a:rPr>
                        <a:t>                                          161 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338361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>
                          <a:effectLst/>
                        </a:rPr>
                        <a:t>Bahamas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>
                          <a:effectLst/>
                        </a:rPr>
                        <a:t>                                          163 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846751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>
                          <a:effectLst/>
                        </a:rPr>
                        <a:t>Bahrain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>
                          <a:effectLst/>
                        </a:rPr>
                        <a:t>                                          158 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997709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>
                          <a:effectLst/>
                        </a:rPr>
                        <a:t>Bangladesh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>
                          <a:effectLst/>
                        </a:rPr>
                        <a:t>                                          152 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504177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>
                          <a:effectLst/>
                        </a:rPr>
                        <a:t>Barbados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>
                          <a:effectLst/>
                        </a:rPr>
                        <a:t>                                          166 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557239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 dirty="0">
                          <a:effectLst/>
                        </a:rPr>
                        <a:t>Belarus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 dirty="0">
                          <a:effectLst/>
                        </a:rPr>
                        <a:t>                                          167 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292552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…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…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0180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34500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04851-EE74-457E-8FA5-C61C1CCC5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How to create histograms using </a:t>
            </a:r>
            <a:r>
              <a:rPr lang="en-GB" dirty="0" err="1">
                <a:solidFill>
                  <a:schemeClr val="tx1"/>
                </a:solidFill>
              </a:rPr>
              <a:t>histplot</a:t>
            </a:r>
            <a:r>
              <a:rPr lang="en-GB" dirty="0">
                <a:solidFill>
                  <a:schemeClr val="tx1"/>
                </a:solidFill>
              </a:rPr>
              <a:t>()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7A97457-AE4D-44EB-A2B3-05F248FAD6BE}"/>
              </a:ext>
            </a:extLst>
          </p:cNvPr>
          <p:cNvSpPr txBox="1"/>
          <p:nvPr/>
        </p:nvSpPr>
        <p:spPr>
          <a:xfrm>
            <a:off x="245806" y="2113935"/>
            <a:ext cx="628562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err="1"/>
              <a:t>Seaborn’s</a:t>
            </a:r>
            <a:r>
              <a:rPr lang="en-GB" sz="2000" dirty="0"/>
              <a:t> </a:t>
            </a:r>
            <a:r>
              <a:rPr lang="en-GB" sz="2000" b="1" dirty="0" err="1"/>
              <a:t>histplot</a:t>
            </a:r>
            <a:r>
              <a:rPr lang="en-GB" sz="2000" b="1" dirty="0"/>
              <a:t>() </a:t>
            </a:r>
            <a:r>
              <a:rPr lang="en-GB" sz="2000" dirty="0"/>
              <a:t>function can be used to plot the distribution of values for the </a:t>
            </a:r>
            <a:r>
              <a:rPr lang="en-GB" sz="2000" b="1" dirty="0" err="1"/>
              <a:t>FemaleHeightCm</a:t>
            </a:r>
            <a:r>
              <a:rPr lang="en-GB" sz="2000" b="1" dirty="0"/>
              <a:t> </a:t>
            </a:r>
            <a:r>
              <a:rPr lang="en-GB" sz="2000" dirty="0"/>
              <a:t>variable.</a:t>
            </a:r>
          </a:p>
          <a:p>
            <a:endParaRPr lang="en-GB" sz="2000" dirty="0"/>
          </a:p>
          <a:p>
            <a:r>
              <a:rPr lang="en-GB" sz="2000" dirty="0"/>
              <a:t>To use it, pass </a:t>
            </a:r>
            <a:r>
              <a:rPr lang="en-GB" sz="2000" b="1" dirty="0" err="1"/>
              <a:t>histplot</a:t>
            </a:r>
            <a:r>
              <a:rPr lang="en-GB" sz="2000" b="1" dirty="0"/>
              <a:t>()</a:t>
            </a:r>
            <a:r>
              <a:rPr lang="en-GB" sz="2000" dirty="0"/>
              <a:t>:</a:t>
            </a:r>
          </a:p>
          <a:p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the </a:t>
            </a:r>
            <a:r>
              <a:rPr lang="en-GB" sz="2000" b="1" dirty="0"/>
              <a:t>data frame </a:t>
            </a:r>
            <a:r>
              <a:rPr lang="en-GB" sz="2000" dirty="0"/>
              <a:t>to use, and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the </a:t>
            </a:r>
            <a:r>
              <a:rPr lang="en-GB" sz="2000" b="1" dirty="0"/>
              <a:t>variable</a:t>
            </a:r>
            <a:r>
              <a:rPr lang="en-GB" sz="2000" dirty="0"/>
              <a:t> to plot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</p:txBody>
      </p:sp>
      <p:pic>
        <p:nvPicPr>
          <p:cNvPr id="7" name="Picture 6" descr="Chart, histogram&#10;&#10;Description automatically generated">
            <a:extLst>
              <a:ext uri="{FF2B5EF4-FFF2-40B4-BE49-F238E27FC236}">
                <a16:creationId xmlns:a16="http://schemas.microsoft.com/office/drawing/2014/main" id="{DBAB660B-ADEE-0959-F011-DD2D9DEA24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4656" y="2376372"/>
            <a:ext cx="4997488" cy="328419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BE84527F-5CF2-259C-B4AD-70C7FE9AA2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810" y="4834552"/>
            <a:ext cx="6103620" cy="514350"/>
          </a:xfrm>
          <a:prstGeom prst="rect">
            <a:avLst/>
          </a:prstGeom>
        </p:spPr>
      </p:pic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F4840AFD-5BF5-B5DD-EA16-75D1D344AA13}"/>
              </a:ext>
            </a:extLst>
          </p:cNvPr>
          <p:cNvCxnSpPr>
            <a:cxnSpLocks/>
          </p:cNvCxnSpPr>
          <p:nvPr/>
        </p:nvCxnSpPr>
        <p:spPr>
          <a:xfrm>
            <a:off x="2866432" y="5200339"/>
            <a:ext cx="845596" cy="0"/>
          </a:xfrm>
          <a:prstGeom prst="straightConnector1">
            <a:avLst/>
          </a:prstGeom>
          <a:ln w="19050">
            <a:solidFill>
              <a:srgbClr val="00B0F0"/>
            </a:solidFill>
            <a:headEnd type="none"/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0887FED6-99CF-84F9-9FC4-CFCBDE5295E9}"/>
              </a:ext>
            </a:extLst>
          </p:cNvPr>
          <p:cNvCxnSpPr>
            <a:cxnSpLocks/>
          </p:cNvCxnSpPr>
          <p:nvPr/>
        </p:nvCxnSpPr>
        <p:spPr>
          <a:xfrm flipV="1">
            <a:off x="1491342" y="5229586"/>
            <a:ext cx="1625815" cy="63045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2DAC243D-509F-3455-3692-B57FED953F4B}"/>
              </a:ext>
            </a:extLst>
          </p:cNvPr>
          <p:cNvSpPr txBox="1"/>
          <p:nvPr/>
        </p:nvSpPr>
        <p:spPr>
          <a:xfrm>
            <a:off x="1109135" y="5653185"/>
            <a:ext cx="1338682" cy="413719"/>
          </a:xfrm>
          <a:prstGeom prst="roundRect">
            <a:avLst/>
          </a:prstGeom>
          <a:ln>
            <a:solidFill>
              <a:srgbClr val="00B0F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dirty="0"/>
              <a:t>data frame</a:t>
            </a:r>
            <a:endParaRPr lang="en-GB" dirty="0">
              <a:cs typeface="Calibri"/>
            </a:endParaRP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64C826E8-1E13-A879-7CF6-8C923EAF0858}"/>
              </a:ext>
            </a:extLst>
          </p:cNvPr>
          <p:cNvCxnSpPr>
            <a:cxnSpLocks/>
          </p:cNvCxnSpPr>
          <p:nvPr/>
        </p:nvCxnSpPr>
        <p:spPr>
          <a:xfrm flipV="1">
            <a:off x="3962059" y="5229586"/>
            <a:ext cx="1298533" cy="71743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AFEDC0D8-997B-2FFE-98C3-7025EACCF471}"/>
              </a:ext>
            </a:extLst>
          </p:cNvPr>
          <p:cNvCxnSpPr>
            <a:cxnSpLocks/>
          </p:cNvCxnSpPr>
          <p:nvPr/>
        </p:nvCxnSpPr>
        <p:spPr>
          <a:xfrm flipV="1">
            <a:off x="4293541" y="5200339"/>
            <a:ext cx="1682716" cy="5863"/>
          </a:xfrm>
          <a:prstGeom prst="straightConnector1">
            <a:avLst/>
          </a:prstGeom>
          <a:ln w="19050">
            <a:solidFill>
              <a:srgbClr val="FFC000"/>
            </a:solidFill>
            <a:headEnd type="none"/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F06B476C-B9A2-1950-321E-D126E5D74013}"/>
              </a:ext>
            </a:extLst>
          </p:cNvPr>
          <p:cNvSpPr txBox="1"/>
          <p:nvPr/>
        </p:nvSpPr>
        <p:spPr>
          <a:xfrm>
            <a:off x="2816178" y="5653185"/>
            <a:ext cx="2245679" cy="408623"/>
          </a:xfrm>
          <a:prstGeom prst="roundRect">
            <a:avLst/>
          </a:prstGeom>
          <a:ln>
            <a:solidFill>
              <a:srgbClr val="EAC03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/>
              <a:t>variable to be plotted</a:t>
            </a:r>
            <a:endParaRPr lang="en-GB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638881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04851-EE74-457E-8FA5-C61C1CCC5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How to create histograms using </a:t>
            </a:r>
            <a:r>
              <a:rPr lang="en-GB" dirty="0" err="1">
                <a:solidFill>
                  <a:schemeClr val="tx1"/>
                </a:solidFill>
              </a:rPr>
              <a:t>histplot</a:t>
            </a:r>
            <a:r>
              <a:rPr lang="en-GB" dirty="0">
                <a:solidFill>
                  <a:schemeClr val="tx1"/>
                </a:solidFill>
              </a:rPr>
              <a:t>()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7A97457-AE4D-44EB-A2B3-05F248FAD6BE}"/>
              </a:ext>
            </a:extLst>
          </p:cNvPr>
          <p:cNvSpPr txBox="1"/>
          <p:nvPr/>
        </p:nvSpPr>
        <p:spPr>
          <a:xfrm>
            <a:off x="245805" y="2113935"/>
            <a:ext cx="117175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Seaborn will automatically decide how to </a:t>
            </a:r>
            <a:r>
              <a:rPr lang="en-GB" sz="2000" b="1" dirty="0"/>
              <a:t>group your data into bins</a:t>
            </a:r>
            <a:r>
              <a:rPr lang="en-GB" sz="2000" dirty="0"/>
              <a:t>. Often this will need to be amended. Do this by passing the number of bins to use to the </a:t>
            </a:r>
            <a:r>
              <a:rPr lang="en-GB" sz="2000" b="1" dirty="0"/>
              <a:t>bins</a:t>
            </a:r>
            <a:r>
              <a:rPr lang="en-GB" sz="2000" dirty="0"/>
              <a:t> argument.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B2B46734-80BE-E968-2F93-9DEE2B3952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3098694"/>
              </p:ext>
            </p:extLst>
          </p:nvPr>
        </p:nvGraphicFramePr>
        <p:xfrm>
          <a:off x="364497" y="3245068"/>
          <a:ext cx="3173361" cy="19812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03046">
                  <a:extLst>
                    <a:ext uri="{9D8B030D-6E8A-4147-A177-3AD203B41FA5}">
                      <a16:colId xmlns:a16="http://schemas.microsoft.com/office/drawing/2014/main" val="3202416832"/>
                    </a:ext>
                  </a:extLst>
                </a:gridCol>
                <a:gridCol w="1970315">
                  <a:extLst>
                    <a:ext uri="{9D8B030D-6E8A-4147-A177-3AD203B41FA5}">
                      <a16:colId xmlns:a16="http://schemas.microsoft.com/office/drawing/2014/main" val="2280855411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1" u="none" strike="noStrike" dirty="0" err="1">
                          <a:effectLst/>
                        </a:rPr>
                        <a:t>CountryName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1" u="none" strike="noStrike" dirty="0" err="1">
                          <a:effectLst/>
                        </a:rPr>
                        <a:t>FemaleHeightCm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002578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 dirty="0">
                          <a:effectLst/>
                        </a:rPr>
                        <a:t>Afghanistan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 dirty="0">
                          <a:effectLst/>
                        </a:rPr>
                        <a:t>                                          156 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477989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 dirty="0">
                          <a:effectLst/>
                        </a:rPr>
                        <a:t>Albania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 dirty="0">
                          <a:effectLst/>
                        </a:rPr>
                        <a:t>                                          162 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944665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>
                          <a:effectLst/>
                        </a:rPr>
                        <a:t>Algeria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 dirty="0">
                          <a:effectLst/>
                        </a:rPr>
                        <a:t>                                          162 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2103729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 dirty="0">
                          <a:effectLst/>
                        </a:rPr>
                        <a:t>American Samoa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 dirty="0">
                          <a:effectLst/>
                        </a:rPr>
                        <a:t>                                          168 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2536411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>
                          <a:effectLst/>
                        </a:rPr>
                        <a:t>Andorra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 dirty="0">
                          <a:effectLst/>
                        </a:rPr>
                        <a:t>                                          166 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394384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>
                          <a:effectLst/>
                        </a:rPr>
                        <a:t>Angola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 dirty="0">
                          <a:effectLst/>
                        </a:rPr>
                        <a:t>                                          158 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521830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…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…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018086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1F164C40-52B6-123E-8335-A9DDC09CD9F9}"/>
              </a:ext>
            </a:extLst>
          </p:cNvPr>
          <p:cNvSpPr txBox="1"/>
          <p:nvPr/>
        </p:nvSpPr>
        <p:spPr>
          <a:xfrm>
            <a:off x="1357993" y="2818916"/>
            <a:ext cx="908413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 dirty="0"/>
              <a:t>heights</a:t>
            </a:r>
            <a:endParaRPr lang="en-GB" b="1" dirty="0"/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1F68A33D-CB62-B11C-5BE4-750430BC645C}"/>
              </a:ext>
            </a:extLst>
          </p:cNvPr>
          <p:cNvCxnSpPr>
            <a:cxnSpLocks/>
          </p:cNvCxnSpPr>
          <p:nvPr/>
        </p:nvCxnSpPr>
        <p:spPr>
          <a:xfrm>
            <a:off x="1385975" y="3129283"/>
            <a:ext cx="788991" cy="0"/>
          </a:xfrm>
          <a:prstGeom prst="straightConnector1">
            <a:avLst/>
          </a:prstGeom>
          <a:ln w="19050">
            <a:solidFill>
              <a:srgbClr val="00B0F0"/>
            </a:solidFill>
            <a:headEnd type="none"/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E19CD502-C788-EA3D-1BBB-A3A235EC32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8232" y="5523841"/>
            <a:ext cx="6735536" cy="413858"/>
          </a:xfrm>
          <a:prstGeom prst="rect">
            <a:avLst/>
          </a:prstGeom>
        </p:spPr>
      </p:pic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948EE7E9-045E-0E38-382A-782B999B6E31}"/>
              </a:ext>
            </a:extLst>
          </p:cNvPr>
          <p:cNvCxnSpPr>
            <a:cxnSpLocks/>
          </p:cNvCxnSpPr>
          <p:nvPr/>
        </p:nvCxnSpPr>
        <p:spPr>
          <a:xfrm>
            <a:off x="4825861" y="5800546"/>
            <a:ext cx="845596" cy="0"/>
          </a:xfrm>
          <a:prstGeom prst="straightConnector1">
            <a:avLst/>
          </a:prstGeom>
          <a:ln w="19050">
            <a:solidFill>
              <a:srgbClr val="00B0F0"/>
            </a:solidFill>
            <a:headEnd type="none"/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C5A3E115-91DF-58F8-C705-C42F9462F100}"/>
              </a:ext>
            </a:extLst>
          </p:cNvPr>
          <p:cNvCxnSpPr>
            <a:cxnSpLocks/>
          </p:cNvCxnSpPr>
          <p:nvPr/>
        </p:nvCxnSpPr>
        <p:spPr>
          <a:xfrm flipV="1">
            <a:off x="3450771" y="5829793"/>
            <a:ext cx="1625815" cy="63045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A96BFECA-BC11-70A9-EB92-26BB2370570B}"/>
              </a:ext>
            </a:extLst>
          </p:cNvPr>
          <p:cNvSpPr txBox="1"/>
          <p:nvPr/>
        </p:nvSpPr>
        <p:spPr>
          <a:xfrm>
            <a:off x="3068564" y="6253392"/>
            <a:ext cx="1338682" cy="413719"/>
          </a:xfrm>
          <a:prstGeom prst="roundRect">
            <a:avLst/>
          </a:prstGeom>
          <a:ln>
            <a:solidFill>
              <a:srgbClr val="00B0F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dirty="0"/>
              <a:t>data frame</a:t>
            </a:r>
            <a:endParaRPr lang="en-GB" dirty="0">
              <a:cs typeface="Calibri"/>
            </a:endParaRP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58ED6C83-6D83-BD1D-4901-4787331932E9}"/>
              </a:ext>
            </a:extLst>
          </p:cNvPr>
          <p:cNvCxnSpPr>
            <a:cxnSpLocks/>
          </p:cNvCxnSpPr>
          <p:nvPr/>
        </p:nvCxnSpPr>
        <p:spPr>
          <a:xfrm flipV="1">
            <a:off x="5921488" y="5829793"/>
            <a:ext cx="1298533" cy="71743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C983CF4F-156E-8244-DC11-1192294684BE}"/>
              </a:ext>
            </a:extLst>
          </p:cNvPr>
          <p:cNvCxnSpPr>
            <a:cxnSpLocks/>
          </p:cNvCxnSpPr>
          <p:nvPr/>
        </p:nvCxnSpPr>
        <p:spPr>
          <a:xfrm flipV="1">
            <a:off x="6252970" y="5800546"/>
            <a:ext cx="1682716" cy="5863"/>
          </a:xfrm>
          <a:prstGeom prst="straightConnector1">
            <a:avLst/>
          </a:prstGeom>
          <a:ln w="19050">
            <a:solidFill>
              <a:srgbClr val="FFC000"/>
            </a:solidFill>
            <a:headEnd type="none"/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09F9A223-F253-9803-9013-E9F053A97EA8}"/>
              </a:ext>
            </a:extLst>
          </p:cNvPr>
          <p:cNvSpPr txBox="1"/>
          <p:nvPr/>
        </p:nvSpPr>
        <p:spPr>
          <a:xfrm>
            <a:off x="4775607" y="6253392"/>
            <a:ext cx="2245679" cy="408623"/>
          </a:xfrm>
          <a:prstGeom prst="roundRect">
            <a:avLst/>
          </a:prstGeom>
          <a:ln>
            <a:solidFill>
              <a:srgbClr val="EAC03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/>
              <a:t>variable to be plotted</a:t>
            </a:r>
            <a:endParaRPr lang="en-GB" dirty="0">
              <a:cs typeface="Calibri"/>
            </a:endParaRP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A1DFAB56-31B9-CD7B-83FF-DCDD8959AA68}"/>
              </a:ext>
            </a:extLst>
          </p:cNvPr>
          <p:cNvCxnSpPr>
            <a:cxnSpLocks/>
          </p:cNvCxnSpPr>
          <p:nvPr/>
        </p:nvCxnSpPr>
        <p:spPr>
          <a:xfrm flipV="1">
            <a:off x="8403949" y="5839924"/>
            <a:ext cx="714966" cy="525853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DBB48BBE-7BB9-56A7-CDB8-41C6CCC2320D}"/>
              </a:ext>
            </a:extLst>
          </p:cNvPr>
          <p:cNvSpPr txBox="1"/>
          <p:nvPr/>
        </p:nvSpPr>
        <p:spPr>
          <a:xfrm>
            <a:off x="7114059" y="6257493"/>
            <a:ext cx="2503686" cy="408623"/>
          </a:xfrm>
          <a:prstGeom prst="roundRect">
            <a:avLst/>
          </a:prstGeom>
          <a:ln>
            <a:solidFill>
              <a:srgbClr val="00B05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/>
              <a:t>number of bins to use</a:t>
            </a:r>
            <a:endParaRPr lang="en-GB" dirty="0">
              <a:cs typeface="Calibri"/>
            </a:endParaRP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63C4A02C-90D7-5660-6CC6-CD57E7F96F84}"/>
              </a:ext>
            </a:extLst>
          </p:cNvPr>
          <p:cNvCxnSpPr>
            <a:cxnSpLocks/>
          </p:cNvCxnSpPr>
          <p:nvPr/>
        </p:nvCxnSpPr>
        <p:spPr>
          <a:xfrm>
            <a:off x="9013371" y="5800546"/>
            <a:ext cx="330654" cy="0"/>
          </a:xfrm>
          <a:prstGeom prst="straightConnector1">
            <a:avLst/>
          </a:prstGeom>
          <a:ln w="19050">
            <a:solidFill>
              <a:srgbClr val="00B050"/>
            </a:solidFill>
            <a:headEnd type="none"/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1" name="Arrow: Right 5">
            <a:extLst>
              <a:ext uri="{FF2B5EF4-FFF2-40B4-BE49-F238E27FC236}">
                <a16:creationId xmlns:a16="http://schemas.microsoft.com/office/drawing/2014/main" id="{146B2CA1-2DC9-24AC-CC94-E00106DB3168}"/>
              </a:ext>
            </a:extLst>
          </p:cNvPr>
          <p:cNvSpPr/>
          <p:nvPr/>
        </p:nvSpPr>
        <p:spPr>
          <a:xfrm rot="1135436">
            <a:off x="1706055" y="5446227"/>
            <a:ext cx="764343" cy="337886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endParaRPr lang="en-US">
              <a:cs typeface="Calibri"/>
            </a:endParaRPr>
          </a:p>
        </p:txBody>
      </p:sp>
      <p:sp>
        <p:nvSpPr>
          <p:cNvPr id="32" name="Arrow: Right 5">
            <a:extLst>
              <a:ext uri="{FF2B5EF4-FFF2-40B4-BE49-F238E27FC236}">
                <a16:creationId xmlns:a16="http://schemas.microsoft.com/office/drawing/2014/main" id="{DF1D6F17-A2A7-43DD-3863-EC9F7DBCCB26}"/>
              </a:ext>
            </a:extLst>
          </p:cNvPr>
          <p:cNvSpPr/>
          <p:nvPr/>
        </p:nvSpPr>
        <p:spPr>
          <a:xfrm rot="19183571">
            <a:off x="9688968" y="5489646"/>
            <a:ext cx="394499" cy="319655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endParaRPr lang="en-US">
              <a:cs typeface="Calibri"/>
            </a:endParaRPr>
          </a:p>
        </p:txBody>
      </p:sp>
      <p:pic>
        <p:nvPicPr>
          <p:cNvPr id="13" name="Picture 12" descr="Chart, histogram&#10;&#10;Description automatically generated">
            <a:extLst>
              <a:ext uri="{FF2B5EF4-FFF2-40B4-BE49-F238E27FC236}">
                <a16:creationId xmlns:a16="http://schemas.microsoft.com/office/drawing/2014/main" id="{D84EAB7A-4542-5F9A-17D5-B9D61204B3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9674" y="2604708"/>
            <a:ext cx="4276521" cy="2862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98248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Data Education in School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84049"/>
      </a:accent1>
      <a:accent2>
        <a:srgbClr val="EAC036"/>
      </a:accent2>
      <a:accent3>
        <a:srgbClr val="6C587C"/>
      </a:accent3>
      <a:accent4>
        <a:srgbClr val="CE673B"/>
      </a:accent4>
      <a:accent5>
        <a:srgbClr val="6A9CA1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S_POWERPOINT_LESSON_TEMPLATE.docx" id="{C9ED7C33-DC77-4FA5-86DD-0A034F8A2FB7}" vid="{358AFC5C-2C86-4A96-95F1-D4B4C4DB4BD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297454b-9d9d-4311-9194-cdf6c01c0e73">
      <Terms xmlns="http://schemas.microsoft.com/office/infopath/2007/PartnerControls"/>
    </lcf76f155ced4ddcb4097134ff3c332f>
    <TaxCatchAll xmlns="dfb93d2d-490e-4f2a-a6aa-d151a9c5263f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4030EE94CCDFA4C88D8D33A29A81B8D" ma:contentTypeVersion="14" ma:contentTypeDescription="Create a new document." ma:contentTypeScope="" ma:versionID="83380e2a48855547b450f5e4dbc74bda">
  <xsd:schema xmlns:xsd="http://www.w3.org/2001/XMLSchema" xmlns:xs="http://www.w3.org/2001/XMLSchema" xmlns:p="http://schemas.microsoft.com/office/2006/metadata/properties" xmlns:ns2="4297454b-9d9d-4311-9194-cdf6c01c0e73" xmlns:ns3="dfb93d2d-490e-4f2a-a6aa-d151a9c5263f" targetNamespace="http://schemas.microsoft.com/office/2006/metadata/properties" ma:root="true" ma:fieldsID="4b2254291116a195ed3365937ff4e293" ns2:_="" ns3:_="">
    <xsd:import namespace="4297454b-9d9d-4311-9194-cdf6c01c0e73"/>
    <xsd:import namespace="dfb93d2d-490e-4f2a-a6aa-d151a9c5263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297454b-9d9d-4311-9194-cdf6c01c0e7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a2d2d5b6-8aa3-4539-bdc2-72c3d0bf1ac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fb93d2d-490e-4f2a-a6aa-d151a9c5263f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hidden="true" ma:list="{cc560291-d066-4b90-8e82-d298b3321aa0}" ma:internalName="TaxCatchAll" ma:showField="CatchAllData" ma:web="dfb93d2d-490e-4f2a-a6aa-d151a9c5263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FE9DB8A-6628-413F-BA4F-19B2DD611012}">
  <ds:schemaRefs>
    <ds:schemaRef ds:uri="http://schemas.microsoft.com/office/infopath/2007/PartnerControls"/>
    <ds:schemaRef ds:uri="http://schemas.microsoft.com/office/2006/documentManagement/types"/>
    <ds:schemaRef ds:uri="http://www.w3.org/XML/1998/namespace"/>
    <ds:schemaRef ds:uri="http://purl.org/dc/terms/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dfb93d2d-490e-4f2a-a6aa-d151a9c5263f"/>
    <ds:schemaRef ds:uri="4297454b-9d9d-4311-9194-cdf6c01c0e73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E8C14A01-EA23-4D4E-B851-EDE539DB40D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297454b-9d9d-4311-9194-cdf6c01c0e73"/>
    <ds:schemaRef ds:uri="dfb93d2d-490e-4f2a-a6aa-d151a9c5263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74F55CF-142F-4BED-8679-60542D3DE2B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430</TotalTime>
  <Words>1663</Words>
  <Application>Microsoft Macintosh PowerPoint</Application>
  <PresentationFormat>Widescreen</PresentationFormat>
  <Paragraphs>408</Paragraphs>
  <Slides>31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7" baseType="lpstr">
      <vt:lpstr>Arial</vt:lpstr>
      <vt:lpstr>Calibri</vt:lpstr>
      <vt:lpstr>Calibri Light</vt:lpstr>
      <vt:lpstr>source sans pro</vt:lpstr>
      <vt:lpstr>Wingdings</vt:lpstr>
      <vt:lpstr>1_Office Theme</vt:lpstr>
      <vt:lpstr>Creating Other Graphs in Python </vt:lpstr>
      <vt:lpstr>Learning intentions</vt:lpstr>
      <vt:lpstr>Background</vt:lpstr>
      <vt:lpstr>When should you use a histogram chart?</vt:lpstr>
      <vt:lpstr>Show me…</vt:lpstr>
      <vt:lpstr>Histogram best practice</vt:lpstr>
      <vt:lpstr>How to create a histogram in Python </vt:lpstr>
      <vt:lpstr>How to create histograms using histplot()</vt:lpstr>
      <vt:lpstr>How to create histograms using histplot()</vt:lpstr>
      <vt:lpstr>Histogram vs. bar chart</vt:lpstr>
      <vt:lpstr>Your turn…</vt:lpstr>
      <vt:lpstr>Your turn…</vt:lpstr>
      <vt:lpstr>Next steps</vt:lpstr>
      <vt:lpstr>When should you use a line graphs?</vt:lpstr>
      <vt:lpstr>When should you use line graphs?</vt:lpstr>
      <vt:lpstr>Show me…</vt:lpstr>
      <vt:lpstr>How to create a line graph</vt:lpstr>
      <vt:lpstr>How to create line graphs using lineplot()</vt:lpstr>
      <vt:lpstr>How to create line graphs using lineplot()</vt:lpstr>
      <vt:lpstr>How to modify line graphs using lineplot()</vt:lpstr>
      <vt:lpstr>Next steps</vt:lpstr>
      <vt:lpstr>When should you use a scatterplots?</vt:lpstr>
      <vt:lpstr>Show me…</vt:lpstr>
      <vt:lpstr>How to create a scatterplot</vt:lpstr>
      <vt:lpstr>How to create scatter plots using scatterplot()</vt:lpstr>
      <vt:lpstr>How to create scatter plots using scatterplot()</vt:lpstr>
      <vt:lpstr>How to modify scatter plots using scatterplot()</vt:lpstr>
      <vt:lpstr>Next steps</vt:lpstr>
      <vt:lpstr>Learning checklist</vt:lpstr>
      <vt:lpstr>How you can use this lesson</vt:lpstr>
      <vt:lpstr>Alternative format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Emma Nylk</dc:creator>
  <cp:lastModifiedBy>John Bell</cp:lastModifiedBy>
  <cp:revision>1</cp:revision>
  <dcterms:created xsi:type="dcterms:W3CDTF">2021-04-26T06:41:53Z</dcterms:created>
  <dcterms:modified xsi:type="dcterms:W3CDTF">2022-05-18T11:54:19Z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0x010100C4030EE94CCDFA4C88D8D33A29A81B8D</vt:lpwstr>
  </property>
  <property fmtid="{D5CDD505-2E9C-101B-9397-08002B2CF9AE}" pid="3" name="MediaServiceImageTags">
    <vt:lpwstr/>
  </property>
</Properties>
</file>