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DE3"/>
    <a:srgbClr val="072327"/>
    <a:srgbClr val="715C82"/>
    <a:srgbClr val="3F9DA1"/>
    <a:srgbClr val="F06F3F"/>
    <a:srgbClr val="F9B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3A3E-3F96-4EAC-B4F5-F6A4A7287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2F655-1DA4-4B55-9305-F3E187EF5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A7C64-AB50-4E3F-8521-6C9C0A7E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770D-ABBC-428E-A5EA-270486F9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2979D-B534-4CCC-AE88-FD32D58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51A7-A922-44A2-A5E7-002B09AB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A4BDC-99E2-4E38-8A5B-83D29F43C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A391-698A-445C-99C4-44FB0B3F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8CEE1-30C8-4F99-8794-FA6488B5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9083E-8E62-4CEA-8369-4A5ED889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9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79635-0CBD-487C-83FC-596C09FAE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3F3F1-EFB5-4188-8185-09978D754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420A-6EAE-4A55-AF3E-4D9092E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5330B-F53E-4CDA-979A-06FE2567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A57FC-0A28-486E-826D-2DF03FC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2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4089-FB94-4BEC-BF00-00C44B71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4D62-3345-4E94-B7E8-C82EA7C51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E3845-CE31-4B0A-8C10-4C43C677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36642-38A9-47C7-9BC8-ED69FC83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7AB5-903F-4214-8AD3-24867A2C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271F-5223-4C68-BAFC-8F6CE141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FE23-D729-47B2-AC90-CF53BA8D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6113-2EAA-4363-BBAC-A40C8880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E2D72-5F18-4C79-B6D9-A02BCAB0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0EFED-15E1-4AF3-9511-E9741A90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8C15-4AB7-488B-9B4B-A3BA371A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24B2E-2043-4755-87A3-A61F93CC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059A6-9006-44DF-B918-45D719A3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67716-0518-43B8-9C59-9AAAF710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41EC6-0292-45CC-8E74-B4ADB1FB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AB8F-6997-4A8B-BC4B-DDC4B7FF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7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A83E-D79B-4BC6-8043-FBE1C8C2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3D8E9-B90F-489F-8B4C-703C7DC0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84EA8-1FD4-43B0-84E4-5127AA50A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07389-5CA2-470E-B562-7614864B8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3BBBC-04EE-485D-ABD1-DF83909CD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D634F-5F75-4CCF-927E-7E934B8E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B9271-175F-4E92-875A-93C10D69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9ED70-6C9F-4B5F-AA5D-9AD8A835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7960-27EF-4616-8D51-053DC435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CE77E-DB01-420C-9B43-176BB2A4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271B5-F453-430A-9E65-0426B068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C1283-C705-4EE5-B058-4DFCEBF2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9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AAB13-87A7-4C23-8BEB-16D66FC0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3A249-0F79-4570-ABEE-39766552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CAD7F-9468-4F31-AE7D-AE5DB5FA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2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E90F-1283-4A27-9D0E-F9D11A82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9578-A543-4EDD-9543-D2A524DB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67F05-8E34-4287-8727-41E26C1D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14E6F-0482-498D-AF4C-A759BB91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4536B-4F7F-4ACC-ADEC-5D6C2ACA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CB94-A238-4CB6-AC86-A620FDD7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0879-7D2F-4426-905E-BA26B49F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3D929-FEAE-4B62-A50E-5B99044FC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5CC96-8237-4231-BB35-4F9A08B6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C3FD3-8EB2-4ECC-944F-0A8A6441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BA713-6BE6-4881-8BAE-1D52561D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A6D5-2735-42B6-A51E-D429A1D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6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C59F6-9EA7-43A2-A635-43FA6E30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6E59-0721-42D3-AB0A-4E31F811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55CB-3A1F-40AC-B689-595F0E50F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3339-80B2-4A86-BB61-BF77D2B5C24A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4F325-507C-4171-8B98-DC8C69D2A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9976-91AB-4A93-AB2F-72B48007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8F4F-9FEC-4257-8255-45396E45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7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56C966-1CBB-4187-A70A-5F4584481D7C}"/>
              </a:ext>
            </a:extLst>
          </p:cNvPr>
          <p:cNvSpPr/>
          <p:nvPr/>
        </p:nvSpPr>
        <p:spPr>
          <a:xfrm>
            <a:off x="239486" y="222069"/>
            <a:ext cx="11713028" cy="6413862"/>
          </a:xfrm>
          <a:prstGeom prst="roundRect">
            <a:avLst>
              <a:gd name="adj" fmla="val 36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DC1DD-181D-4AE3-A3AE-815085B9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6" b="6476"/>
          <a:stretch/>
        </p:blipFill>
        <p:spPr>
          <a:xfrm>
            <a:off x="1052152" y="259243"/>
            <a:ext cx="10087695" cy="63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56C966-1CBB-4187-A70A-5F4584481D7C}"/>
              </a:ext>
            </a:extLst>
          </p:cNvPr>
          <p:cNvSpPr/>
          <p:nvPr/>
        </p:nvSpPr>
        <p:spPr>
          <a:xfrm>
            <a:off x="239486" y="222069"/>
            <a:ext cx="11713028" cy="6413862"/>
          </a:xfrm>
          <a:prstGeom prst="roundRect">
            <a:avLst>
              <a:gd name="adj" fmla="val 36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FABA7-B025-4743-911A-0857D703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94" y="310112"/>
            <a:ext cx="9224012" cy="62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9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56C966-1CBB-4187-A70A-5F4584481D7C}"/>
              </a:ext>
            </a:extLst>
          </p:cNvPr>
          <p:cNvSpPr/>
          <p:nvPr/>
        </p:nvSpPr>
        <p:spPr>
          <a:xfrm>
            <a:off x="239486" y="222069"/>
            <a:ext cx="11713028" cy="6413862"/>
          </a:xfrm>
          <a:prstGeom prst="roundRect">
            <a:avLst>
              <a:gd name="adj" fmla="val 36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9E981-A8A6-4E27-B08E-715746BC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25" y="284693"/>
            <a:ext cx="9300754" cy="62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5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56C966-1CBB-4187-A70A-5F4584481D7C}"/>
              </a:ext>
            </a:extLst>
          </p:cNvPr>
          <p:cNvSpPr/>
          <p:nvPr/>
        </p:nvSpPr>
        <p:spPr>
          <a:xfrm>
            <a:off x="239486" y="222069"/>
            <a:ext cx="11713028" cy="6413862"/>
          </a:xfrm>
          <a:prstGeom prst="roundRect">
            <a:avLst>
              <a:gd name="adj" fmla="val 36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B24A8-9AB4-478A-B101-3066F600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67" y="331378"/>
            <a:ext cx="9152065" cy="61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56C966-1CBB-4187-A70A-5F4584481D7C}"/>
              </a:ext>
            </a:extLst>
          </p:cNvPr>
          <p:cNvSpPr/>
          <p:nvPr/>
        </p:nvSpPr>
        <p:spPr>
          <a:xfrm>
            <a:off x="239486" y="222069"/>
            <a:ext cx="11713028" cy="6413862"/>
          </a:xfrm>
          <a:prstGeom prst="roundRect">
            <a:avLst>
              <a:gd name="adj" fmla="val 36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66419-73FC-4C9A-9568-98D694179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37" y="298819"/>
            <a:ext cx="9187126" cy="62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03DF5-DCD5-452A-87FB-27A73A57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71" y="0"/>
            <a:ext cx="976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CB862-BD5C-4216-82CF-5D75A802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58" y="0"/>
            <a:ext cx="9740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9" ma:contentTypeDescription="Create a new document." ma:contentTypeScope="" ma:versionID="af9cb37e44656d78c360b297b918b742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d3f628f0aaf29fa7e88480e755caf29e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Props1.xml><?xml version="1.0" encoding="utf-8"?>
<ds:datastoreItem xmlns:ds="http://schemas.openxmlformats.org/officeDocument/2006/customXml" ds:itemID="{6F3B157B-5B0E-44D3-886D-CC488B0C5C80}"/>
</file>

<file path=customXml/itemProps2.xml><?xml version="1.0" encoding="utf-8"?>
<ds:datastoreItem xmlns:ds="http://schemas.openxmlformats.org/officeDocument/2006/customXml" ds:itemID="{E5F6B200-F248-4ADD-845C-3B53352C43B1}"/>
</file>

<file path=customXml/itemProps3.xml><?xml version="1.0" encoding="utf-8"?>
<ds:datastoreItem xmlns:ds="http://schemas.openxmlformats.org/officeDocument/2006/customXml" ds:itemID="{574ACD0A-2806-4D66-B17E-3CA6237A815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Farrell</dc:creator>
  <cp:lastModifiedBy>Kate Farrell</cp:lastModifiedBy>
  <cp:revision>2</cp:revision>
  <dcterms:created xsi:type="dcterms:W3CDTF">2025-10-28T13:33:28Z</dcterms:created>
  <dcterms:modified xsi:type="dcterms:W3CDTF">2025-10-28T13:59:09Z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</Properties>
</file>