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13" r:id="rId4"/>
  </p:sldMasterIdLst>
  <p:notesMasterIdLst>
    <p:notesMasterId r:id="rId26"/>
  </p:notesMasterIdLst>
  <p:handoutMasterIdLst>
    <p:handoutMasterId r:id="rId27"/>
  </p:handoutMasterIdLst>
  <p:sldIdLst>
    <p:sldId id="276" r:id="rId5"/>
    <p:sldId id="279" r:id="rId6"/>
    <p:sldId id="277" r:id="rId7"/>
    <p:sldId id="310" r:id="rId8"/>
    <p:sldId id="280" r:id="rId9"/>
    <p:sldId id="284" r:id="rId10"/>
    <p:sldId id="311" r:id="rId11"/>
    <p:sldId id="302" r:id="rId12"/>
    <p:sldId id="305" r:id="rId13"/>
    <p:sldId id="303" r:id="rId14"/>
    <p:sldId id="312" r:id="rId15"/>
    <p:sldId id="304" r:id="rId16"/>
    <p:sldId id="307" r:id="rId17"/>
    <p:sldId id="306" r:id="rId18"/>
    <p:sldId id="313" r:id="rId19"/>
    <p:sldId id="637" r:id="rId20"/>
    <p:sldId id="636" r:id="rId21"/>
    <p:sldId id="308" r:id="rId22"/>
    <p:sldId id="309" r:id="rId23"/>
    <p:sldId id="635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053B47-2BFA-429E-BCEA-69A86C36D65B}" name="Jasmeen Kanwal" initials="JK" userId="S::jkanwal2@ed.ac.uk::9df2191d-4a76-4739-9187-fbc8c3c0b1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87C"/>
    <a:srgbClr val="6A9CA1"/>
    <a:srgbClr val="FFC000"/>
    <a:srgbClr val="000000"/>
    <a:srgbClr val="FF0000"/>
    <a:srgbClr val="EAC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34A47-89EF-4E76-9E94-0010F68F535B}" v="46" dt="2023-01-20T14:47:05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8" autoAdjust="0"/>
  </p:normalViewPr>
  <p:slideViewPr>
    <p:cSldViewPr snapToGrid="0">
      <p:cViewPr varScale="1">
        <p:scale>
          <a:sx n="147" d="100"/>
          <a:sy n="147" d="100"/>
        </p:scale>
        <p:origin x="7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88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Farrell" userId="f57ddf08-e0fe-48da-8bba-ccba47543803" providerId="ADAL" clId="{A4334A47-89EF-4E76-9E94-0010F68F535B}"/>
    <pc:docChg chg="undo custSel addSld delSld modSld sldOrd modMainMaster">
      <pc:chgData name="Kate Farrell" userId="f57ddf08-e0fe-48da-8bba-ccba47543803" providerId="ADAL" clId="{A4334A47-89EF-4E76-9E94-0010F68F535B}" dt="2023-01-20T14:51:47.784" v="831" actId="6549"/>
      <pc:docMkLst>
        <pc:docMk/>
      </pc:docMkLst>
      <pc:sldChg chg="del">
        <pc:chgData name="Kate Farrell" userId="f57ddf08-e0fe-48da-8bba-ccba47543803" providerId="ADAL" clId="{A4334A47-89EF-4E76-9E94-0010F68F535B}" dt="2023-01-17T14:52:22.104" v="4" actId="47"/>
        <pc:sldMkLst>
          <pc:docMk/>
          <pc:sldMk cId="1985860133" sldId="256"/>
        </pc:sldMkLst>
      </pc:sldChg>
      <pc:sldChg chg="add ord">
        <pc:chgData name="Kate Farrell" userId="f57ddf08-e0fe-48da-8bba-ccba47543803" providerId="ADAL" clId="{A4334A47-89EF-4E76-9E94-0010F68F535B}" dt="2023-01-17T14:52:43.684" v="6"/>
        <pc:sldMkLst>
          <pc:docMk/>
          <pc:sldMk cId="1149512664" sldId="275"/>
        </pc:sldMkLst>
      </pc:sldChg>
      <pc:sldChg chg="addSp delSp modSp add mod">
        <pc:chgData name="Kate Farrell" userId="f57ddf08-e0fe-48da-8bba-ccba47543803" providerId="ADAL" clId="{A4334A47-89EF-4E76-9E94-0010F68F535B}" dt="2023-01-17T15:43:55.872" v="114" actId="1076"/>
        <pc:sldMkLst>
          <pc:docMk/>
          <pc:sldMk cId="2089402502" sldId="276"/>
        </pc:sldMkLst>
        <pc:spChg chg="mod">
          <ac:chgData name="Kate Farrell" userId="f57ddf08-e0fe-48da-8bba-ccba47543803" providerId="ADAL" clId="{A4334A47-89EF-4E76-9E94-0010F68F535B}" dt="2023-01-17T15:43:29.120" v="107" actId="1076"/>
          <ac:spMkLst>
            <pc:docMk/>
            <pc:sldMk cId="2089402502" sldId="276"/>
            <ac:spMk id="2" creationId="{3FF8E048-C33D-1C4E-956D-72D0A3BBF19A}"/>
          </ac:spMkLst>
        </pc:spChg>
        <pc:spChg chg="add mod">
          <ac:chgData name="Kate Farrell" userId="f57ddf08-e0fe-48da-8bba-ccba47543803" providerId="ADAL" clId="{A4334A47-89EF-4E76-9E94-0010F68F535B}" dt="2023-01-17T14:55:57.422" v="59" actId="404"/>
          <ac:spMkLst>
            <pc:docMk/>
            <pc:sldMk cId="2089402502" sldId="276"/>
            <ac:spMk id="3" creationId="{C979B7E9-525A-AB63-D257-B058A972AFDA}"/>
          </ac:spMkLst>
        </pc:spChg>
        <pc:picChg chg="add mod modCrop">
          <ac:chgData name="Kate Farrell" userId="f57ddf08-e0fe-48da-8bba-ccba47543803" providerId="ADAL" clId="{A4334A47-89EF-4E76-9E94-0010F68F535B}" dt="2023-01-17T15:40:53.192" v="70" actId="14100"/>
          <ac:picMkLst>
            <pc:docMk/>
            <pc:sldMk cId="2089402502" sldId="276"/>
            <ac:picMk id="5" creationId="{54C34165-EA13-E940-B6B2-CEF68A85ED76}"/>
          </ac:picMkLst>
        </pc:picChg>
        <pc:picChg chg="add mod modCrop">
          <ac:chgData name="Kate Farrell" userId="f57ddf08-e0fe-48da-8bba-ccba47543803" providerId="ADAL" clId="{A4334A47-89EF-4E76-9E94-0010F68F535B}" dt="2023-01-17T15:43:55.872" v="114" actId="1076"/>
          <ac:picMkLst>
            <pc:docMk/>
            <pc:sldMk cId="2089402502" sldId="276"/>
            <ac:picMk id="7" creationId="{76FAC3A8-E71C-4EEA-80EF-1AD123B17CC9}"/>
          </ac:picMkLst>
        </pc:picChg>
        <pc:picChg chg="add mod modCrop">
          <ac:chgData name="Kate Farrell" userId="f57ddf08-e0fe-48da-8bba-ccba47543803" providerId="ADAL" clId="{A4334A47-89EF-4E76-9E94-0010F68F535B}" dt="2023-01-17T15:41:55.160" v="86" actId="14100"/>
          <ac:picMkLst>
            <pc:docMk/>
            <pc:sldMk cId="2089402502" sldId="276"/>
            <ac:picMk id="9" creationId="{32E530B8-5B5B-B2D2-110A-91A171F84863}"/>
          </ac:picMkLst>
        </pc:picChg>
        <pc:picChg chg="add mod modCrop">
          <ac:chgData name="Kate Farrell" userId="f57ddf08-e0fe-48da-8bba-ccba47543803" providerId="ADAL" clId="{A4334A47-89EF-4E76-9E94-0010F68F535B}" dt="2023-01-17T15:42:41.082" v="96" actId="14100"/>
          <ac:picMkLst>
            <pc:docMk/>
            <pc:sldMk cId="2089402502" sldId="276"/>
            <ac:picMk id="11" creationId="{2015E6B1-4221-2EE8-D87E-C76919A57EBD}"/>
          </ac:picMkLst>
        </pc:picChg>
        <pc:picChg chg="add del mod modCrop">
          <ac:chgData name="Kate Farrell" userId="f57ddf08-e0fe-48da-8bba-ccba47543803" providerId="ADAL" clId="{A4334A47-89EF-4E76-9E94-0010F68F535B}" dt="2023-01-17T15:43:46.116" v="112" actId="478"/>
          <ac:picMkLst>
            <pc:docMk/>
            <pc:sldMk cId="2089402502" sldId="276"/>
            <ac:picMk id="13" creationId="{CDAD6C33-B52C-7651-2584-0416DD1F1AEB}"/>
          </ac:picMkLst>
        </pc:picChg>
        <pc:picChg chg="add del mod">
          <ac:chgData name="Kate Farrell" userId="f57ddf08-e0fe-48da-8bba-ccba47543803" providerId="ADAL" clId="{A4334A47-89EF-4E76-9E94-0010F68F535B}" dt="2023-01-17T15:43:43.597" v="111" actId="478"/>
          <ac:picMkLst>
            <pc:docMk/>
            <pc:sldMk cId="2089402502" sldId="276"/>
            <ac:picMk id="15" creationId="{B2CDF41C-725A-FD99-B9AC-94416B624772}"/>
          </ac:picMkLst>
        </pc:picChg>
      </pc:sldChg>
      <pc:sldChg chg="modSp add mod">
        <pc:chgData name="Kate Farrell" userId="f57ddf08-e0fe-48da-8bba-ccba47543803" providerId="ADAL" clId="{A4334A47-89EF-4E76-9E94-0010F68F535B}" dt="2023-01-17T14:52:14.675" v="2" actId="27636"/>
        <pc:sldMkLst>
          <pc:docMk/>
          <pc:sldMk cId="3289483271" sldId="277"/>
        </pc:sldMkLst>
        <pc:spChg chg="mod">
          <ac:chgData name="Kate Farrell" userId="f57ddf08-e0fe-48da-8bba-ccba47543803" providerId="ADAL" clId="{A4334A47-89EF-4E76-9E94-0010F68F535B}" dt="2023-01-17T14:52:14.675" v="2" actId="27636"/>
          <ac:spMkLst>
            <pc:docMk/>
            <pc:sldMk cId="3289483271" sldId="277"/>
            <ac:spMk id="3" creationId="{5749531D-91A0-E749-A539-D2F9E1F28AE9}"/>
          </ac:spMkLst>
        </pc:spChg>
      </pc:sldChg>
      <pc:sldChg chg="add">
        <pc:chgData name="Kate Farrell" userId="f57ddf08-e0fe-48da-8bba-ccba47543803" providerId="ADAL" clId="{A4334A47-89EF-4E76-9E94-0010F68F535B}" dt="2023-01-17T14:52:14.528" v="1"/>
        <pc:sldMkLst>
          <pc:docMk/>
          <pc:sldMk cId="3105108135" sldId="279"/>
        </pc:sldMkLst>
      </pc:sldChg>
      <pc:sldChg chg="modSp add mod">
        <pc:chgData name="Kate Farrell" userId="f57ddf08-e0fe-48da-8bba-ccba47543803" providerId="ADAL" clId="{A4334A47-89EF-4E76-9E94-0010F68F535B}" dt="2023-01-20T14:45:47.405" v="690" actId="20577"/>
        <pc:sldMkLst>
          <pc:docMk/>
          <pc:sldMk cId="3339222873" sldId="280"/>
        </pc:sldMkLst>
        <pc:spChg chg="mod">
          <ac:chgData name="Kate Farrell" userId="f57ddf08-e0fe-48da-8bba-ccba47543803" providerId="ADAL" clId="{A4334A47-89EF-4E76-9E94-0010F68F535B}" dt="2023-01-20T14:45:47.405" v="690" actId="20577"/>
          <ac:spMkLst>
            <pc:docMk/>
            <pc:sldMk cId="3339222873" sldId="280"/>
            <ac:spMk id="3" creationId="{92A66DEF-B723-E344-AC93-99BB10101A67}"/>
          </ac:spMkLst>
        </pc:spChg>
      </pc:sldChg>
      <pc:sldChg chg="modSp add mod">
        <pc:chgData name="Kate Farrell" userId="f57ddf08-e0fe-48da-8bba-ccba47543803" providerId="ADAL" clId="{A4334A47-89EF-4E76-9E94-0010F68F535B}" dt="2023-01-20T14:51:47.784" v="831" actId="6549"/>
        <pc:sldMkLst>
          <pc:docMk/>
          <pc:sldMk cId="3078881641" sldId="284"/>
        </pc:sldMkLst>
        <pc:spChg chg="mod">
          <ac:chgData name="Kate Farrell" userId="f57ddf08-e0fe-48da-8bba-ccba47543803" providerId="ADAL" clId="{A4334A47-89EF-4E76-9E94-0010F68F535B}" dt="2023-01-20T14:51:47.784" v="831" actId="6549"/>
          <ac:spMkLst>
            <pc:docMk/>
            <pc:sldMk cId="3078881641" sldId="284"/>
            <ac:spMk id="32" creationId="{F7403ACD-6AA8-EF37-C6AA-CBD4F01E9785}"/>
          </ac:spMkLst>
        </pc:spChg>
      </pc:sldChg>
      <pc:sldChg chg="modSp add mod">
        <pc:chgData name="Kate Farrell" userId="f57ddf08-e0fe-48da-8bba-ccba47543803" providerId="ADAL" clId="{A4334A47-89EF-4E76-9E94-0010F68F535B}" dt="2023-01-20T14:12:03.142" v="679" actId="14100"/>
        <pc:sldMkLst>
          <pc:docMk/>
          <pc:sldMk cId="908034530" sldId="302"/>
        </pc:sldMkLst>
        <pc:spChg chg="mod">
          <ac:chgData name="Kate Farrell" userId="f57ddf08-e0fe-48da-8bba-ccba47543803" providerId="ADAL" clId="{A4334A47-89EF-4E76-9E94-0010F68F535B}" dt="2023-01-17T17:58:14.234" v="126" actId="14100"/>
          <ac:spMkLst>
            <pc:docMk/>
            <pc:sldMk cId="908034530" sldId="302"/>
            <ac:spMk id="8" creationId="{F7403ACD-6AA8-EF37-C6AA-CBD4F01E9785}"/>
          </ac:spMkLst>
        </pc:spChg>
        <pc:picChg chg="mod modCrop">
          <ac:chgData name="Kate Farrell" userId="f57ddf08-e0fe-48da-8bba-ccba47543803" providerId="ADAL" clId="{A4334A47-89EF-4E76-9E94-0010F68F535B}" dt="2023-01-20T14:12:03.142" v="679" actId="14100"/>
          <ac:picMkLst>
            <pc:docMk/>
            <pc:sldMk cId="908034530" sldId="302"/>
            <ac:picMk id="7" creationId="{3AEB9839-435A-CC95-C274-C906DBFC8BEC}"/>
          </ac:picMkLst>
        </pc:picChg>
      </pc:sldChg>
      <pc:sldChg chg="modSp add mod">
        <pc:chgData name="Kate Farrell" userId="f57ddf08-e0fe-48da-8bba-ccba47543803" providerId="ADAL" clId="{A4334A47-89EF-4E76-9E94-0010F68F535B}" dt="2023-01-20T14:12:11.981" v="680" actId="1076"/>
        <pc:sldMkLst>
          <pc:docMk/>
          <pc:sldMk cId="3486375212" sldId="303"/>
        </pc:sldMkLst>
        <pc:spChg chg="mod">
          <ac:chgData name="Kate Farrell" userId="f57ddf08-e0fe-48da-8bba-ccba47543803" providerId="ADAL" clId="{A4334A47-89EF-4E76-9E94-0010F68F535B}" dt="2023-01-20T14:12:11.981" v="680" actId="1076"/>
          <ac:spMkLst>
            <pc:docMk/>
            <pc:sldMk cId="3486375212" sldId="303"/>
            <ac:spMk id="32" creationId="{F7403ACD-6AA8-EF37-C6AA-CBD4F01E9785}"/>
          </ac:spMkLst>
        </pc:spChg>
      </pc:sldChg>
      <pc:sldChg chg="modSp add mod">
        <pc:chgData name="Kate Farrell" userId="f57ddf08-e0fe-48da-8bba-ccba47543803" providerId="ADAL" clId="{A4334A47-89EF-4E76-9E94-0010F68F535B}" dt="2023-01-17T18:05:51.806" v="143" actId="20577"/>
        <pc:sldMkLst>
          <pc:docMk/>
          <pc:sldMk cId="3240659296" sldId="304"/>
        </pc:sldMkLst>
        <pc:spChg chg="mod">
          <ac:chgData name="Kate Farrell" userId="f57ddf08-e0fe-48da-8bba-ccba47543803" providerId="ADAL" clId="{A4334A47-89EF-4E76-9E94-0010F68F535B}" dt="2023-01-17T18:05:51.806" v="143" actId="20577"/>
          <ac:spMkLst>
            <pc:docMk/>
            <pc:sldMk cId="3240659296" sldId="304"/>
            <ac:spMk id="3" creationId="{BF5F93E3-3625-C971-D7A2-A7FD460F369D}"/>
          </ac:spMkLst>
        </pc:spChg>
      </pc:sldChg>
      <pc:sldChg chg="addSp delSp modSp add mod">
        <pc:chgData name="Kate Farrell" userId="f57ddf08-e0fe-48da-8bba-ccba47543803" providerId="ADAL" clId="{A4334A47-89EF-4E76-9E94-0010F68F535B}" dt="2023-01-17T17:59:17.066" v="134"/>
        <pc:sldMkLst>
          <pc:docMk/>
          <pc:sldMk cId="1473128594" sldId="305"/>
        </pc:sldMkLst>
        <pc:spChg chg="del">
          <ac:chgData name="Kate Farrell" userId="f57ddf08-e0fe-48da-8bba-ccba47543803" providerId="ADAL" clId="{A4334A47-89EF-4E76-9E94-0010F68F535B}" dt="2023-01-17T17:59:10.706" v="133" actId="478"/>
          <ac:spMkLst>
            <pc:docMk/>
            <pc:sldMk cId="1473128594" sldId="305"/>
            <ac:spMk id="3" creationId="{6B985AD4-EDFA-0281-6476-98FAEAA35390}"/>
          </ac:spMkLst>
        </pc:spChg>
        <pc:spChg chg="add mod">
          <ac:chgData name="Kate Farrell" userId="f57ddf08-e0fe-48da-8bba-ccba47543803" providerId="ADAL" clId="{A4334A47-89EF-4E76-9E94-0010F68F535B}" dt="2023-01-17T17:59:17.066" v="134"/>
          <ac:spMkLst>
            <pc:docMk/>
            <pc:sldMk cId="1473128594" sldId="305"/>
            <ac:spMk id="5" creationId="{E560A4A4-8EFE-E971-62E3-7E3C0C85909E}"/>
          </ac:spMkLst>
        </pc:spChg>
        <pc:picChg chg="mod modCrop">
          <ac:chgData name="Kate Farrell" userId="f57ddf08-e0fe-48da-8bba-ccba47543803" providerId="ADAL" clId="{A4334A47-89EF-4E76-9E94-0010F68F535B}" dt="2023-01-17T17:58:59.408" v="132" actId="732"/>
          <ac:picMkLst>
            <pc:docMk/>
            <pc:sldMk cId="1473128594" sldId="305"/>
            <ac:picMk id="6" creationId="{E476F6DB-4616-31A9-5515-5CB7B5B61EF7}"/>
          </ac:picMkLst>
        </pc:picChg>
      </pc:sldChg>
      <pc:sldChg chg="addSp delSp modSp add mod">
        <pc:chgData name="Kate Farrell" userId="f57ddf08-e0fe-48da-8bba-ccba47543803" providerId="ADAL" clId="{A4334A47-89EF-4E76-9E94-0010F68F535B}" dt="2023-01-18T19:31:33.017" v="668" actId="1076"/>
        <pc:sldMkLst>
          <pc:docMk/>
          <pc:sldMk cId="1349065915" sldId="306"/>
        </pc:sldMkLst>
        <pc:spChg chg="mod">
          <ac:chgData name="Kate Farrell" userId="f57ddf08-e0fe-48da-8bba-ccba47543803" providerId="ADAL" clId="{A4334A47-89EF-4E76-9E94-0010F68F535B}" dt="2023-01-17T18:09:23.742" v="184" actId="1076"/>
          <ac:spMkLst>
            <pc:docMk/>
            <pc:sldMk cId="1349065915" sldId="306"/>
            <ac:spMk id="3" creationId="{92A66DEF-B723-E344-AC93-99BB10101A67}"/>
          </ac:spMkLst>
        </pc:spChg>
        <pc:picChg chg="add mod modCrop">
          <ac:chgData name="Kate Farrell" userId="f57ddf08-e0fe-48da-8bba-ccba47543803" providerId="ADAL" clId="{A4334A47-89EF-4E76-9E94-0010F68F535B}" dt="2023-01-18T19:28:12.325" v="637" actId="1076"/>
          <ac:picMkLst>
            <pc:docMk/>
            <pc:sldMk cId="1349065915" sldId="306"/>
            <ac:picMk id="5" creationId="{B8E000B3-10DD-6BB6-E1B6-D9841B17D437}"/>
          </ac:picMkLst>
        </pc:picChg>
        <pc:picChg chg="add del mod modCrop">
          <ac:chgData name="Kate Farrell" userId="f57ddf08-e0fe-48da-8bba-ccba47543803" providerId="ADAL" clId="{A4334A47-89EF-4E76-9E94-0010F68F535B}" dt="2023-01-18T19:31:18.370" v="663" actId="478"/>
          <ac:picMkLst>
            <pc:docMk/>
            <pc:sldMk cId="1349065915" sldId="306"/>
            <ac:picMk id="7" creationId="{FCFA9593-87FE-6E3D-4B86-27E83FB5F8E9}"/>
          </ac:picMkLst>
        </pc:picChg>
        <pc:picChg chg="add mod modCrop">
          <ac:chgData name="Kate Farrell" userId="f57ddf08-e0fe-48da-8bba-ccba47543803" providerId="ADAL" clId="{A4334A47-89EF-4E76-9E94-0010F68F535B}" dt="2023-01-18T19:31:33.017" v="668" actId="1076"/>
          <ac:picMkLst>
            <pc:docMk/>
            <pc:sldMk cId="1349065915" sldId="306"/>
            <ac:picMk id="9" creationId="{B6346AD4-BC5F-5C1B-04D4-DD52CB90675C}"/>
          </ac:picMkLst>
        </pc:picChg>
        <pc:picChg chg="add mod modCrop">
          <ac:chgData name="Kate Farrell" userId="f57ddf08-e0fe-48da-8bba-ccba47543803" providerId="ADAL" clId="{A4334A47-89EF-4E76-9E94-0010F68F535B}" dt="2023-01-18T19:31:26.351" v="666" actId="1076"/>
          <ac:picMkLst>
            <pc:docMk/>
            <pc:sldMk cId="1349065915" sldId="306"/>
            <ac:picMk id="11" creationId="{61B04C60-2556-9D89-116F-A82AE56837FE}"/>
          </ac:picMkLst>
        </pc:picChg>
      </pc:sldChg>
      <pc:sldChg chg="addSp modSp add mod">
        <pc:chgData name="Kate Farrell" userId="f57ddf08-e0fe-48da-8bba-ccba47543803" providerId="ADAL" clId="{A4334A47-89EF-4E76-9E94-0010F68F535B}" dt="2023-01-18T19:33:12.878" v="676" actId="1076"/>
        <pc:sldMkLst>
          <pc:docMk/>
          <pc:sldMk cId="3565908154" sldId="307"/>
        </pc:sldMkLst>
        <pc:spChg chg="mod">
          <ac:chgData name="Kate Farrell" userId="f57ddf08-e0fe-48da-8bba-ccba47543803" providerId="ADAL" clId="{A4334A47-89EF-4E76-9E94-0010F68F535B}" dt="2023-01-18T19:33:12.878" v="676" actId="1076"/>
          <ac:spMkLst>
            <pc:docMk/>
            <pc:sldMk cId="3565908154" sldId="307"/>
            <ac:spMk id="32" creationId="{F7403ACD-6AA8-EF37-C6AA-CBD4F01E9785}"/>
          </ac:spMkLst>
        </pc:spChg>
        <pc:picChg chg="add mod modCrop">
          <ac:chgData name="Kate Farrell" userId="f57ddf08-e0fe-48da-8bba-ccba47543803" providerId="ADAL" clId="{A4334A47-89EF-4E76-9E94-0010F68F535B}" dt="2023-01-18T19:33:08.962" v="675" actId="1076"/>
          <ac:picMkLst>
            <pc:docMk/>
            <pc:sldMk cId="3565908154" sldId="307"/>
            <ac:picMk id="5" creationId="{6C5F876A-3BB6-00C9-9002-89B012F23FA8}"/>
          </ac:picMkLst>
        </pc:picChg>
      </pc:sldChg>
      <pc:sldChg chg="addSp modSp add mod">
        <pc:chgData name="Kate Farrell" userId="f57ddf08-e0fe-48da-8bba-ccba47543803" providerId="ADAL" clId="{A4334A47-89EF-4E76-9E94-0010F68F535B}" dt="2023-01-20T14:46:30.585" v="693" actId="1076"/>
        <pc:sldMkLst>
          <pc:docMk/>
          <pc:sldMk cId="1973387139" sldId="308"/>
        </pc:sldMkLst>
        <pc:spChg chg="mod">
          <ac:chgData name="Kate Farrell" userId="f57ddf08-e0fe-48da-8bba-ccba47543803" providerId="ADAL" clId="{A4334A47-89EF-4E76-9E94-0010F68F535B}" dt="2023-01-20T14:46:30.585" v="693" actId="1076"/>
          <ac:spMkLst>
            <pc:docMk/>
            <pc:sldMk cId="1973387139" sldId="308"/>
            <ac:spMk id="4" creationId="{BAE8DF9F-CA65-A09C-6D5C-FB0925BF90BF}"/>
          </ac:spMkLst>
        </pc:spChg>
        <pc:picChg chg="add mod modCrop">
          <ac:chgData name="Kate Farrell" userId="f57ddf08-e0fe-48da-8bba-ccba47543803" providerId="ADAL" clId="{A4334A47-89EF-4E76-9E94-0010F68F535B}" dt="2023-01-20T14:46:25.703" v="692" actId="1076"/>
          <ac:picMkLst>
            <pc:docMk/>
            <pc:sldMk cId="1973387139" sldId="308"/>
            <ac:picMk id="6" creationId="{CE1C85FE-A019-5558-F1C5-0D6869163F66}"/>
          </ac:picMkLst>
        </pc:picChg>
      </pc:sldChg>
      <pc:sldChg chg="addSp modSp add mod">
        <pc:chgData name="Kate Farrell" userId="f57ddf08-e0fe-48da-8bba-ccba47543803" providerId="ADAL" clId="{A4334A47-89EF-4E76-9E94-0010F68F535B}" dt="2023-01-18T18:48:02.467" v="396" actId="1076"/>
        <pc:sldMkLst>
          <pc:docMk/>
          <pc:sldMk cId="2628418692" sldId="309"/>
        </pc:sldMkLst>
        <pc:spChg chg="mod">
          <ac:chgData name="Kate Farrell" userId="f57ddf08-e0fe-48da-8bba-ccba47543803" providerId="ADAL" clId="{A4334A47-89EF-4E76-9E94-0010F68F535B}" dt="2023-01-18T18:47:54.728" v="395" actId="1076"/>
          <ac:spMkLst>
            <pc:docMk/>
            <pc:sldMk cId="2628418692" sldId="309"/>
            <ac:spMk id="32" creationId="{F7403ACD-6AA8-EF37-C6AA-CBD4F01E9785}"/>
          </ac:spMkLst>
        </pc:spChg>
        <pc:picChg chg="add mod modCrop">
          <ac:chgData name="Kate Farrell" userId="f57ddf08-e0fe-48da-8bba-ccba47543803" providerId="ADAL" clId="{A4334A47-89EF-4E76-9E94-0010F68F535B}" dt="2023-01-18T18:47:47.991" v="393" actId="1076"/>
          <ac:picMkLst>
            <pc:docMk/>
            <pc:sldMk cId="2628418692" sldId="309"/>
            <ac:picMk id="5" creationId="{AE8563CC-BE8C-2281-9442-37E5AC09C0D6}"/>
          </ac:picMkLst>
        </pc:picChg>
        <pc:picChg chg="add mod modCrop">
          <ac:chgData name="Kate Farrell" userId="f57ddf08-e0fe-48da-8bba-ccba47543803" providerId="ADAL" clId="{A4334A47-89EF-4E76-9E94-0010F68F535B}" dt="2023-01-18T18:48:02.467" v="396" actId="1076"/>
          <ac:picMkLst>
            <pc:docMk/>
            <pc:sldMk cId="2628418692" sldId="309"/>
            <ac:picMk id="7" creationId="{A9C690DB-C46D-22CB-C936-0D11B95B2391}"/>
          </ac:picMkLst>
        </pc:picChg>
      </pc:sldChg>
      <pc:sldChg chg="add">
        <pc:chgData name="Kate Farrell" userId="f57ddf08-e0fe-48da-8bba-ccba47543803" providerId="ADAL" clId="{A4334A47-89EF-4E76-9E94-0010F68F535B}" dt="2023-01-17T14:52:14.528" v="1"/>
        <pc:sldMkLst>
          <pc:docMk/>
          <pc:sldMk cId="1111798602" sldId="310"/>
        </pc:sldMkLst>
      </pc:sldChg>
      <pc:sldChg chg="modSp add mod">
        <pc:chgData name="Kate Farrell" userId="f57ddf08-e0fe-48da-8bba-ccba47543803" providerId="ADAL" clId="{A4334A47-89EF-4E76-9E94-0010F68F535B}" dt="2023-01-17T17:54:43.827" v="120" actId="20577"/>
        <pc:sldMkLst>
          <pc:docMk/>
          <pc:sldMk cId="3602003739" sldId="311"/>
        </pc:sldMkLst>
        <pc:spChg chg="mod">
          <ac:chgData name="Kate Farrell" userId="f57ddf08-e0fe-48da-8bba-ccba47543803" providerId="ADAL" clId="{A4334A47-89EF-4E76-9E94-0010F68F535B}" dt="2023-01-17T17:54:43.827" v="120" actId="20577"/>
          <ac:spMkLst>
            <pc:docMk/>
            <pc:sldMk cId="3602003739" sldId="311"/>
            <ac:spMk id="32" creationId="{F7403ACD-6AA8-EF37-C6AA-CBD4F01E9785}"/>
          </ac:spMkLst>
        </pc:spChg>
      </pc:sldChg>
      <pc:sldChg chg="addSp delSp modSp add mod">
        <pc:chgData name="Kate Farrell" userId="f57ddf08-e0fe-48da-8bba-ccba47543803" providerId="ADAL" clId="{A4334A47-89EF-4E76-9E94-0010F68F535B}" dt="2023-01-17T18:08:09.262" v="172" actId="478"/>
        <pc:sldMkLst>
          <pc:docMk/>
          <pc:sldMk cId="2818634869" sldId="312"/>
        </pc:sldMkLst>
        <pc:spChg chg="del">
          <ac:chgData name="Kate Farrell" userId="f57ddf08-e0fe-48da-8bba-ccba47543803" providerId="ADAL" clId="{A4334A47-89EF-4E76-9E94-0010F68F535B}" dt="2023-01-17T18:08:06.360" v="171" actId="478"/>
          <ac:spMkLst>
            <pc:docMk/>
            <pc:sldMk cId="2818634869" sldId="312"/>
            <ac:spMk id="4" creationId="{BB86BA42-79B8-6341-93CE-DA8E03F4CAF8}"/>
          </ac:spMkLst>
        </pc:spChg>
        <pc:spChg chg="add del mod">
          <ac:chgData name="Kate Farrell" userId="f57ddf08-e0fe-48da-8bba-ccba47543803" providerId="ADAL" clId="{A4334A47-89EF-4E76-9E94-0010F68F535B}" dt="2023-01-17T18:08:09.262" v="172" actId="478"/>
          <ac:spMkLst>
            <pc:docMk/>
            <pc:sldMk cId="2818634869" sldId="312"/>
            <ac:spMk id="5" creationId="{91CBA681-DCB3-A7F8-B27C-15FD9D15ACE6}"/>
          </ac:spMkLst>
        </pc:spChg>
        <pc:spChg chg="mod">
          <ac:chgData name="Kate Farrell" userId="f57ddf08-e0fe-48da-8bba-ccba47543803" providerId="ADAL" clId="{A4334A47-89EF-4E76-9E94-0010F68F535B}" dt="2023-01-17T18:07:29.137" v="164" actId="1076"/>
          <ac:spMkLst>
            <pc:docMk/>
            <pc:sldMk cId="2818634869" sldId="312"/>
            <ac:spMk id="11" creationId="{72C2C761-8356-7EEB-0258-9EF66FF427B6}"/>
          </ac:spMkLst>
        </pc:spChg>
        <pc:spChg chg="mod">
          <ac:chgData name="Kate Farrell" userId="f57ddf08-e0fe-48da-8bba-ccba47543803" providerId="ADAL" clId="{A4334A47-89EF-4E76-9E94-0010F68F535B}" dt="2023-01-17T18:07:57.002" v="169" actId="1076"/>
          <ac:spMkLst>
            <pc:docMk/>
            <pc:sldMk cId="2818634869" sldId="312"/>
            <ac:spMk id="12" creationId="{EF465DDA-5089-22D8-BA5A-6CD9BEF965E9}"/>
          </ac:spMkLst>
        </pc:spChg>
        <pc:spChg chg="mod">
          <ac:chgData name="Kate Farrell" userId="f57ddf08-e0fe-48da-8bba-ccba47543803" providerId="ADAL" clId="{A4334A47-89EF-4E76-9E94-0010F68F535B}" dt="2023-01-17T18:07:42.850" v="167" actId="1076"/>
          <ac:spMkLst>
            <pc:docMk/>
            <pc:sldMk cId="2818634869" sldId="312"/>
            <ac:spMk id="13" creationId="{396185D6-32F4-1A7A-5C9A-A71D408AB38C}"/>
          </ac:spMkLst>
        </pc:spChg>
        <pc:picChg chg="mod">
          <ac:chgData name="Kate Farrell" userId="f57ddf08-e0fe-48da-8bba-ccba47543803" providerId="ADAL" clId="{A4334A47-89EF-4E76-9E94-0010F68F535B}" dt="2023-01-17T18:07:35.763" v="165" actId="1076"/>
          <ac:picMkLst>
            <pc:docMk/>
            <pc:sldMk cId="2818634869" sldId="312"/>
            <ac:picMk id="8" creationId="{85F0487C-4B0A-215F-0C75-1B6C4107B11F}"/>
          </ac:picMkLst>
        </pc:picChg>
        <pc:picChg chg="mod">
          <ac:chgData name="Kate Farrell" userId="f57ddf08-e0fe-48da-8bba-ccba47543803" providerId="ADAL" clId="{A4334A47-89EF-4E76-9E94-0010F68F535B}" dt="2023-01-17T18:07:58.984" v="170" actId="1076"/>
          <ac:picMkLst>
            <pc:docMk/>
            <pc:sldMk cId="2818634869" sldId="312"/>
            <ac:picMk id="9" creationId="{90B5C316-1B12-9243-11A1-021E3B506470}"/>
          </ac:picMkLst>
        </pc:picChg>
        <pc:picChg chg="mod">
          <ac:chgData name="Kate Farrell" userId="f57ddf08-e0fe-48da-8bba-ccba47543803" providerId="ADAL" clId="{A4334A47-89EF-4E76-9E94-0010F68F535B}" dt="2023-01-17T18:07:39.285" v="166" actId="1076"/>
          <ac:picMkLst>
            <pc:docMk/>
            <pc:sldMk cId="2818634869" sldId="312"/>
            <ac:picMk id="10" creationId="{86421E91-1656-E4F2-A922-0EAC7A50E09E}"/>
          </ac:picMkLst>
        </pc:picChg>
      </pc:sldChg>
      <pc:sldChg chg="addSp delSp modSp add mod">
        <pc:chgData name="Kate Farrell" userId="f57ddf08-e0fe-48da-8bba-ccba47543803" providerId="ADAL" clId="{A4334A47-89EF-4E76-9E94-0010F68F535B}" dt="2023-01-18T19:25:53.966" v="628" actId="1076"/>
        <pc:sldMkLst>
          <pc:docMk/>
          <pc:sldMk cId="1935621180" sldId="313"/>
        </pc:sldMkLst>
        <pc:spChg chg="mod">
          <ac:chgData name="Kate Farrell" userId="f57ddf08-e0fe-48da-8bba-ccba47543803" providerId="ADAL" clId="{A4334A47-89EF-4E76-9E94-0010F68F535B}" dt="2023-01-18T19:25:53.966" v="628" actId="1076"/>
          <ac:spMkLst>
            <pc:docMk/>
            <pc:sldMk cId="1935621180" sldId="313"/>
            <ac:spMk id="3" creationId="{92A66DEF-B723-E344-AC93-99BB10101A67}"/>
          </ac:spMkLst>
        </pc:spChg>
        <pc:spChg chg="add del mod">
          <ac:chgData name="Kate Farrell" userId="f57ddf08-e0fe-48da-8bba-ccba47543803" providerId="ADAL" clId="{A4334A47-89EF-4E76-9E94-0010F68F535B}" dt="2023-01-18T19:18:32.971" v="558" actId="478"/>
          <ac:spMkLst>
            <pc:docMk/>
            <pc:sldMk cId="1935621180" sldId="313"/>
            <ac:spMk id="4" creationId="{705940DE-CED2-918B-0EFC-F55BBD465C01}"/>
          </ac:spMkLst>
        </pc:spChg>
        <pc:picChg chg="add del mod modCrop">
          <ac:chgData name="Kate Farrell" userId="f57ddf08-e0fe-48da-8bba-ccba47543803" providerId="ADAL" clId="{A4334A47-89EF-4E76-9E94-0010F68F535B}" dt="2023-01-18T19:00:34.793" v="466" actId="478"/>
          <ac:picMkLst>
            <pc:docMk/>
            <pc:sldMk cId="1935621180" sldId="313"/>
            <ac:picMk id="6" creationId="{DFDB7C6A-6AD9-D787-F01B-C6A6F09BCD08}"/>
          </ac:picMkLst>
        </pc:picChg>
        <pc:picChg chg="add mod modCrop">
          <ac:chgData name="Kate Farrell" userId="f57ddf08-e0fe-48da-8bba-ccba47543803" providerId="ADAL" clId="{A4334A47-89EF-4E76-9E94-0010F68F535B}" dt="2023-01-18T19:23:10.006" v="611" actId="1076"/>
          <ac:picMkLst>
            <pc:docMk/>
            <pc:sldMk cId="1935621180" sldId="313"/>
            <ac:picMk id="8" creationId="{0B05191C-365D-6CBB-0A0F-6FD37FB440CB}"/>
          </ac:picMkLst>
        </pc:picChg>
        <pc:picChg chg="add del mod modCrop">
          <ac:chgData name="Kate Farrell" userId="f57ddf08-e0fe-48da-8bba-ccba47543803" providerId="ADAL" clId="{A4334A47-89EF-4E76-9E94-0010F68F535B}" dt="2023-01-18T19:09:23.508" v="509" actId="478"/>
          <ac:picMkLst>
            <pc:docMk/>
            <pc:sldMk cId="1935621180" sldId="313"/>
            <ac:picMk id="10" creationId="{42CE1AAF-CC07-5CB6-459B-7CA1E6E450C8}"/>
          </ac:picMkLst>
        </pc:picChg>
        <pc:picChg chg="add mod modCrop">
          <ac:chgData name="Kate Farrell" userId="f57ddf08-e0fe-48da-8bba-ccba47543803" providerId="ADAL" clId="{A4334A47-89EF-4E76-9E94-0010F68F535B}" dt="2023-01-18T19:19:35.015" v="580" actId="1076"/>
          <ac:picMkLst>
            <pc:docMk/>
            <pc:sldMk cId="1935621180" sldId="313"/>
            <ac:picMk id="12" creationId="{FFB4D11F-E2B8-B383-A662-AAE4EDB9C0EE}"/>
          </ac:picMkLst>
        </pc:picChg>
        <pc:picChg chg="add del mod modCrop">
          <ac:chgData name="Kate Farrell" userId="f57ddf08-e0fe-48da-8bba-ccba47543803" providerId="ADAL" clId="{A4334A47-89EF-4E76-9E94-0010F68F535B}" dt="2023-01-18T19:25:27.022" v="620" actId="478"/>
          <ac:picMkLst>
            <pc:docMk/>
            <pc:sldMk cId="1935621180" sldId="313"/>
            <ac:picMk id="14" creationId="{DC9D6FAB-1B6B-F3D7-A310-D5AB08CE7710}"/>
          </ac:picMkLst>
        </pc:picChg>
        <pc:picChg chg="add mod modCrop">
          <ac:chgData name="Kate Farrell" userId="f57ddf08-e0fe-48da-8bba-ccba47543803" providerId="ADAL" clId="{A4334A47-89EF-4E76-9E94-0010F68F535B}" dt="2023-01-18T19:19:36.836" v="581" actId="1076"/>
          <ac:picMkLst>
            <pc:docMk/>
            <pc:sldMk cId="1935621180" sldId="313"/>
            <ac:picMk id="16" creationId="{73277520-F12A-20A9-E80C-0041F35D98ED}"/>
          </ac:picMkLst>
        </pc:picChg>
        <pc:picChg chg="add mod modCrop">
          <ac:chgData name="Kate Farrell" userId="f57ddf08-e0fe-48da-8bba-ccba47543803" providerId="ADAL" clId="{A4334A47-89EF-4E76-9E94-0010F68F535B}" dt="2023-01-18T19:19:30.662" v="579" actId="1076"/>
          <ac:picMkLst>
            <pc:docMk/>
            <pc:sldMk cId="1935621180" sldId="313"/>
            <ac:picMk id="18" creationId="{62CE9508-86CB-6BCA-4E9B-687B77DF25AE}"/>
          </ac:picMkLst>
        </pc:picChg>
        <pc:picChg chg="add mod modCrop">
          <ac:chgData name="Kate Farrell" userId="f57ddf08-e0fe-48da-8bba-ccba47543803" providerId="ADAL" clId="{A4334A47-89EF-4E76-9E94-0010F68F535B}" dt="2023-01-18T19:19:27.831" v="578" actId="1076"/>
          <ac:picMkLst>
            <pc:docMk/>
            <pc:sldMk cId="1935621180" sldId="313"/>
            <ac:picMk id="20" creationId="{3C6C59F3-C509-C822-3444-7309CE6034C8}"/>
          </ac:picMkLst>
        </pc:picChg>
        <pc:picChg chg="add mod modCrop">
          <ac:chgData name="Kate Farrell" userId="f57ddf08-e0fe-48da-8bba-ccba47543803" providerId="ADAL" clId="{A4334A47-89EF-4E76-9E94-0010F68F535B}" dt="2023-01-18T19:20:02.076" v="589" actId="1076"/>
          <ac:picMkLst>
            <pc:docMk/>
            <pc:sldMk cId="1935621180" sldId="313"/>
            <ac:picMk id="22" creationId="{870D2295-921A-A69B-B88E-A5AF63620537}"/>
          </ac:picMkLst>
        </pc:picChg>
        <pc:picChg chg="add mod modCrop">
          <ac:chgData name="Kate Farrell" userId="f57ddf08-e0fe-48da-8bba-ccba47543803" providerId="ADAL" clId="{A4334A47-89EF-4E76-9E94-0010F68F535B}" dt="2023-01-18T19:18:39.636" v="560" actId="1076"/>
          <ac:picMkLst>
            <pc:docMk/>
            <pc:sldMk cId="1935621180" sldId="313"/>
            <ac:picMk id="24" creationId="{C03A1DE4-86F6-8B18-E794-49CD1DEFCAE7}"/>
          </ac:picMkLst>
        </pc:picChg>
        <pc:picChg chg="add mod modCrop">
          <ac:chgData name="Kate Farrell" userId="f57ddf08-e0fe-48da-8bba-ccba47543803" providerId="ADAL" clId="{A4334A47-89EF-4E76-9E94-0010F68F535B}" dt="2023-01-18T19:23:06.882" v="610" actId="1076"/>
          <ac:picMkLst>
            <pc:docMk/>
            <pc:sldMk cId="1935621180" sldId="313"/>
            <ac:picMk id="26" creationId="{451B952F-369C-F7A6-6DD2-FC5CB0DAE517}"/>
          </ac:picMkLst>
        </pc:picChg>
        <pc:picChg chg="add mod modCrop">
          <ac:chgData name="Kate Farrell" userId="f57ddf08-e0fe-48da-8bba-ccba47543803" providerId="ADAL" clId="{A4334A47-89EF-4E76-9E94-0010F68F535B}" dt="2023-01-18T19:25:44.178" v="626" actId="1076"/>
          <ac:picMkLst>
            <pc:docMk/>
            <pc:sldMk cId="1935621180" sldId="313"/>
            <ac:picMk id="28" creationId="{2B392058-4FA5-9637-3A38-E90D3642F64E}"/>
          </ac:picMkLst>
        </pc:picChg>
        <pc:picChg chg="add mod modCrop">
          <ac:chgData name="Kate Farrell" userId="f57ddf08-e0fe-48da-8bba-ccba47543803" providerId="ADAL" clId="{A4334A47-89EF-4E76-9E94-0010F68F535B}" dt="2023-01-18T19:25:41.328" v="625" actId="1076"/>
          <ac:picMkLst>
            <pc:docMk/>
            <pc:sldMk cId="1935621180" sldId="313"/>
            <ac:picMk id="30" creationId="{51D6F436-D305-72A0-FFCC-CF3877C03F2C}"/>
          </ac:picMkLst>
        </pc:picChg>
        <pc:picChg chg="add mod modCrop">
          <ac:chgData name="Kate Farrell" userId="f57ddf08-e0fe-48da-8bba-ccba47543803" providerId="ADAL" clId="{A4334A47-89EF-4E76-9E94-0010F68F535B}" dt="2023-01-18T19:23:04.970" v="609" actId="1076"/>
          <ac:picMkLst>
            <pc:docMk/>
            <pc:sldMk cId="1935621180" sldId="313"/>
            <ac:picMk id="32" creationId="{DDA48089-839F-5CCD-58DB-37465F5ABB83}"/>
          </ac:picMkLst>
        </pc:picChg>
        <pc:picChg chg="add mod modCrop">
          <ac:chgData name="Kate Farrell" userId="f57ddf08-e0fe-48da-8bba-ccba47543803" providerId="ADAL" clId="{A4334A47-89EF-4E76-9E94-0010F68F535B}" dt="2023-01-18T19:25:35.664" v="623" actId="1076"/>
          <ac:picMkLst>
            <pc:docMk/>
            <pc:sldMk cId="1935621180" sldId="313"/>
            <ac:picMk id="34" creationId="{AA72C09F-E780-E03C-D94A-98924D72F201}"/>
          </ac:picMkLst>
        </pc:picChg>
      </pc:sldChg>
      <pc:sldChg chg="del">
        <pc:chgData name="Kate Farrell" userId="f57ddf08-e0fe-48da-8bba-ccba47543803" providerId="ADAL" clId="{A4334A47-89EF-4E76-9E94-0010F68F535B}" dt="2023-01-17T14:52:21.024" v="3" actId="47"/>
        <pc:sldMkLst>
          <pc:docMk/>
          <pc:sldMk cId="500535592" sldId="628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162375377" sldId="636"/>
        </pc:sldMkLst>
      </pc:sldChg>
      <pc:sldChg chg="addSp modSp add mod">
        <pc:chgData name="Kate Farrell" userId="f57ddf08-e0fe-48da-8bba-ccba47543803" providerId="ADAL" clId="{A4334A47-89EF-4E76-9E94-0010F68F535B}" dt="2023-01-18T18:52:50.103" v="437" actId="1076"/>
        <pc:sldMkLst>
          <pc:docMk/>
          <pc:sldMk cId="1172898834" sldId="636"/>
        </pc:sldMkLst>
        <pc:spChg chg="mod">
          <ac:chgData name="Kate Farrell" userId="f57ddf08-e0fe-48da-8bba-ccba47543803" providerId="ADAL" clId="{A4334A47-89EF-4E76-9E94-0010F68F535B}" dt="2023-01-18T18:51:38.642" v="426" actId="1076"/>
          <ac:spMkLst>
            <pc:docMk/>
            <pc:sldMk cId="1172898834" sldId="636"/>
            <ac:spMk id="3" creationId="{92A66DEF-B723-E344-AC93-99BB10101A67}"/>
          </ac:spMkLst>
        </pc:spChg>
        <pc:picChg chg="add mod modCrop">
          <ac:chgData name="Kate Farrell" userId="f57ddf08-e0fe-48da-8bba-ccba47543803" providerId="ADAL" clId="{A4334A47-89EF-4E76-9E94-0010F68F535B}" dt="2023-01-18T18:52:50.103" v="437" actId="1076"/>
          <ac:picMkLst>
            <pc:docMk/>
            <pc:sldMk cId="1172898834" sldId="636"/>
            <ac:picMk id="5" creationId="{9BEB36AE-095D-97BC-FEEC-EDF143EAB758}"/>
          </ac:picMkLst>
        </pc:picChg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2455302085" sldId="637"/>
        </pc:sldMkLst>
      </pc:sldChg>
      <pc:sldChg chg="addSp modSp add mod ord">
        <pc:chgData name="Kate Farrell" userId="f57ddf08-e0fe-48da-8bba-ccba47543803" providerId="ADAL" clId="{A4334A47-89EF-4E76-9E94-0010F68F535B}" dt="2023-01-18T18:52:41.203" v="435" actId="1076"/>
        <pc:sldMkLst>
          <pc:docMk/>
          <pc:sldMk cId="2770185861" sldId="637"/>
        </pc:sldMkLst>
        <pc:spChg chg="mod">
          <ac:chgData name="Kate Farrell" userId="f57ddf08-e0fe-48da-8bba-ccba47543803" providerId="ADAL" clId="{A4334A47-89EF-4E76-9E94-0010F68F535B}" dt="2023-01-18T18:52:41.203" v="435" actId="1076"/>
          <ac:spMkLst>
            <pc:docMk/>
            <pc:sldMk cId="2770185861" sldId="637"/>
            <ac:spMk id="3" creationId="{92A66DEF-B723-E344-AC93-99BB10101A67}"/>
          </ac:spMkLst>
        </pc:spChg>
        <pc:picChg chg="add mod modCrop">
          <ac:chgData name="Kate Farrell" userId="f57ddf08-e0fe-48da-8bba-ccba47543803" providerId="ADAL" clId="{A4334A47-89EF-4E76-9E94-0010F68F535B}" dt="2023-01-18T18:52:37.590" v="434" actId="1076"/>
          <ac:picMkLst>
            <pc:docMk/>
            <pc:sldMk cId="2770185861" sldId="637"/>
            <ac:picMk id="5" creationId="{CBF4F766-007B-B89F-B40A-085ADECEBE76}"/>
          </ac:picMkLst>
        </pc:picChg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2846642718" sldId="638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4085400618" sldId="640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3688902809" sldId="641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4093790829" sldId="643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3551255293" sldId="644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2509625328" sldId="645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322912253" sldId="646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147684647" sldId="647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2865942707" sldId="648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35659263" sldId="649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474612890" sldId="650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1604533699" sldId="651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187865759" sldId="652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2738266344" sldId="653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249496338" sldId="654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2707983074" sldId="655"/>
        </pc:sldMkLst>
      </pc:sldChg>
      <pc:sldChg chg="del">
        <pc:chgData name="Kate Farrell" userId="f57ddf08-e0fe-48da-8bba-ccba47543803" providerId="ADAL" clId="{A4334A47-89EF-4E76-9E94-0010F68F535B}" dt="2023-01-17T14:51:55.716" v="0" actId="47"/>
        <pc:sldMkLst>
          <pc:docMk/>
          <pc:sldMk cId="2826022904" sldId="656"/>
        </pc:sldMkLst>
      </pc:sldChg>
      <pc:sldMasterChg chg="modSldLayout">
        <pc:chgData name="Kate Farrell" userId="f57ddf08-e0fe-48da-8bba-ccba47543803" providerId="ADAL" clId="{A4334A47-89EF-4E76-9E94-0010F68F535B}" dt="2023-01-20T14:47:05.342" v="694" actId="122"/>
        <pc:sldMasterMkLst>
          <pc:docMk/>
          <pc:sldMasterMk cId="565443245" sldId="2147483713"/>
        </pc:sldMasterMkLst>
        <pc:sldLayoutChg chg="modSp">
          <pc:chgData name="Kate Farrell" userId="f57ddf08-e0fe-48da-8bba-ccba47543803" providerId="ADAL" clId="{A4334A47-89EF-4E76-9E94-0010F68F535B}" dt="2023-01-20T14:47:05.342" v="694" actId="122"/>
          <pc:sldLayoutMkLst>
            <pc:docMk/>
            <pc:sldMasterMk cId="565443245" sldId="2147483713"/>
            <pc:sldLayoutMk cId="1495840672" sldId="2147483715"/>
          </pc:sldLayoutMkLst>
          <pc:spChg chg="mod">
            <ac:chgData name="Kate Farrell" userId="f57ddf08-e0fe-48da-8bba-ccba47543803" providerId="ADAL" clId="{A4334A47-89EF-4E76-9E94-0010F68F535B}" dt="2023-01-20T14:47:05.342" v="694" actId="122"/>
            <ac:spMkLst>
              <pc:docMk/>
              <pc:sldMasterMk cId="565443245" sldId="2147483713"/>
              <pc:sldLayoutMk cId="1495840672" sldId="2147483715"/>
              <ac:spMk id="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6CEA7-56AF-018D-7906-0315A161CD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79B78-DF68-0847-15F4-55A6FC1F53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4D564-0D5A-4A57-A903-A52E139ABC6A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57434-F839-B6ED-19F3-CD48CA42BD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44849-A940-72C7-A00C-47581E31B8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59D5-0595-46A3-9E7E-A863745C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4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6597-1E23-4FF9-A453-4EDDC5642AC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760E5-29C1-45D9-9C31-5AD85F209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3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92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760E5-29C1-45D9-9C31-5AD85F209C0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08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data carried - in to be Information can be shown by changing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8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43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data carried - in to be Information can be shown by changing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0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ata.schools@ed.ac.uk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7700" y="98425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9100" y="3571287"/>
            <a:ext cx="1371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38525" y="568325"/>
            <a:ext cx="1371600" cy="1362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77B289-1F79-05A1-FD8D-54768042EEE6}"/>
              </a:ext>
            </a:extLst>
          </p:cNvPr>
          <p:cNvSpPr/>
          <p:nvPr userDrawn="1"/>
        </p:nvSpPr>
        <p:spPr>
          <a:xfrm>
            <a:off x="9790408" y="3509963"/>
            <a:ext cx="1755183" cy="1755183"/>
          </a:xfrm>
          <a:prstGeom prst="ellipse">
            <a:avLst/>
          </a:prstGeom>
          <a:solidFill>
            <a:srgbClr val="EAC03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75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2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94" y="5214452"/>
            <a:ext cx="4219575" cy="742950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24" y="5062052"/>
            <a:ext cx="2014220" cy="89344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502229" y="2690675"/>
            <a:ext cx="9358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you require this document in an alternative format, such as large print or a coloured background, please contact Claire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Sowton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18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data.schools@ed.ac.uk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or Moray House School of Education and Sport, St John’s Land, Holyrood Road, Edinburgh, EH8 8AQ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89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4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56019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98571" y="1052924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629025" y="921544"/>
            <a:ext cx="1371600" cy="1362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2400" y="4994275"/>
            <a:ext cx="1371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7FA82F4-7538-FA85-E3F4-177F33AA880E}"/>
              </a:ext>
            </a:extLst>
          </p:cNvPr>
          <p:cNvSpPr/>
          <p:nvPr userDrawn="1"/>
        </p:nvSpPr>
        <p:spPr>
          <a:xfrm>
            <a:off x="9738246" y="1256077"/>
            <a:ext cx="1755183" cy="1755183"/>
          </a:xfrm>
          <a:prstGeom prst="ellipse">
            <a:avLst/>
          </a:prstGeom>
          <a:solidFill>
            <a:srgbClr val="EAC03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8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6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0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7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3188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77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3188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1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CF68-3269-4A7D-AB7F-ECF3214EFF79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44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plateupfortheplanet.org/carbon-calculator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foodemissions.com/Calculato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news/science-environment-4645971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oodmile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odmiles.com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nceskids/createagrap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odmiles.com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es.ed.gov/nceskids/createagrap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es.ed.gov/nceskids/createagrap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E048-C33D-1C4E-956D-72D0A3BB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990"/>
            <a:ext cx="9144000" cy="2015079"/>
          </a:xfrm>
        </p:spPr>
        <p:txBody>
          <a:bodyPr anchor="ctr" anchorCtr="0">
            <a:normAutofit/>
          </a:bodyPr>
          <a:lstStyle/>
          <a:p>
            <a:r>
              <a:rPr lang="en" dirty="0"/>
              <a:t>From your plate </a:t>
            </a:r>
            <a:br>
              <a:rPr lang="en" dirty="0"/>
            </a:br>
            <a:r>
              <a:rPr lang="en" dirty="0"/>
              <a:t>to the planet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79B7E9-525A-AB63-D257-B058A972AFDA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200" dirty="0"/>
              <a:t>The environmental impact of what we eat</a:t>
            </a:r>
            <a:endParaRPr lang="en-US" sz="3200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54C34165-EA13-E940-B6B2-CEF68A85E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0780" r="19809" b="31500"/>
          <a:stretch/>
        </p:blipFill>
        <p:spPr>
          <a:xfrm>
            <a:off x="9716756" y="3428999"/>
            <a:ext cx="1939332" cy="1875667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76FAC3A8-E71C-4EEA-80EF-1AD123B17C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r="6094" b="18088"/>
          <a:stretch/>
        </p:blipFill>
        <p:spPr>
          <a:xfrm>
            <a:off x="3347776" y="491481"/>
            <a:ext cx="1627833" cy="1552212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32E530B8-5B5B-B2D2-110A-91A171F848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8367" r="12575" b="27131"/>
          <a:stretch/>
        </p:blipFill>
        <p:spPr>
          <a:xfrm>
            <a:off x="525113" y="1"/>
            <a:ext cx="1837174" cy="157262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2015E6B1-4221-2EE8-D87E-C76919A57E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8216" r="7149" b="28186"/>
          <a:stretch/>
        </p:blipFill>
        <p:spPr>
          <a:xfrm>
            <a:off x="331596" y="3495052"/>
            <a:ext cx="2009671" cy="151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917214" y="2069904"/>
            <a:ext cx="10357572" cy="2998373"/>
          </a:xfrm>
          <a:prstGeom prst="rect">
            <a:avLst/>
          </a:prstGeom>
          <a:noFill/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b="1" dirty="0">
                <a:cs typeface="Calibri" panose="020F0502020204030204" pitchFamily="34" charset="0"/>
              </a:rPr>
              <a:t>Task 3: 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Calculate the </a:t>
            </a:r>
            <a:r>
              <a:rPr lang="en-GB" sz="3600" b="1" dirty="0">
                <a:cs typeface="Calibri" panose="020F0502020204030204" pitchFamily="34" charset="0"/>
              </a:rPr>
              <a:t>carbon emissions </a:t>
            </a:r>
            <a:r>
              <a:rPr lang="en-GB" sz="3600" dirty="0">
                <a:cs typeface="Calibri" panose="020F0502020204030204" pitchFamily="34" charset="0"/>
              </a:rPr>
              <a:t>for each item. 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Choose one of the three emissions calculators.  Later you can compare your results with others in your class who have used a different calculator.</a:t>
            </a:r>
            <a:endParaRPr lang="en-GB" sz="32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sz="36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sz="3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7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0487C-4B0A-215F-0C75-1B6C4107B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94" t="20075" r="4734"/>
          <a:stretch/>
        </p:blipFill>
        <p:spPr>
          <a:xfrm>
            <a:off x="8657633" y="2252628"/>
            <a:ext cx="2696167" cy="3062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5C316-1B12-9243-11A1-021E3B506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530" y="1921660"/>
            <a:ext cx="3306697" cy="3062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21E91-1656-E4F2-A922-0EAC7A50E0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380"/>
          <a:stretch/>
        </p:blipFill>
        <p:spPr>
          <a:xfrm>
            <a:off x="683825" y="2055739"/>
            <a:ext cx="3033406" cy="1617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C2C761-8356-7EEB-0258-9EF66FF427B6}"/>
              </a:ext>
            </a:extLst>
          </p:cNvPr>
          <p:cNvSpPr txBox="1"/>
          <p:nvPr/>
        </p:nvSpPr>
        <p:spPr>
          <a:xfrm>
            <a:off x="8284833" y="5438819"/>
            <a:ext cx="3393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BBC food calculator</a:t>
            </a:r>
          </a:p>
          <a:p>
            <a:pPr algn="ctr"/>
            <a:r>
              <a:rPr lang="en-GB" sz="2800" dirty="0">
                <a:hlinkClick r:id="rId6"/>
              </a:rPr>
              <a:t>dataed.in/foodcalc3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65DDA-5089-22D8-BA5A-6CD9BEF965E9}"/>
              </a:ext>
            </a:extLst>
          </p:cNvPr>
          <p:cNvSpPr txBox="1"/>
          <p:nvPr/>
        </p:nvSpPr>
        <p:spPr>
          <a:xfrm>
            <a:off x="3934551" y="5015496"/>
            <a:ext cx="431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Carbon emissions calculator</a:t>
            </a:r>
          </a:p>
          <a:p>
            <a:pPr algn="ctr"/>
            <a:r>
              <a:rPr lang="en-GB" sz="2800" dirty="0">
                <a:hlinkClick r:id="rId7"/>
              </a:rPr>
              <a:t>dataed.in/foodcalc2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185D6-32F4-1A7A-5C9A-A71D408AB38C}"/>
              </a:ext>
            </a:extLst>
          </p:cNvPr>
          <p:cNvSpPr txBox="1"/>
          <p:nvPr/>
        </p:nvSpPr>
        <p:spPr>
          <a:xfrm>
            <a:off x="57694" y="3784079"/>
            <a:ext cx="41826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Plate Up for the Planet </a:t>
            </a:r>
            <a:r>
              <a:rPr lang="en-GB" sz="2800" dirty="0">
                <a:hlinkClick r:id="rId8"/>
              </a:rPr>
              <a:t>dataed.in/foodcalc1</a:t>
            </a:r>
            <a:endParaRPr lang="en-GB" sz="2800" dirty="0"/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186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26114-0759-E221-E792-DBE0DE18E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667" y="2714999"/>
            <a:ext cx="3928337" cy="3559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8266D-3E0D-7094-E21A-DECA56EE48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3"/>
          <a:stretch/>
        </p:blipFill>
        <p:spPr>
          <a:xfrm>
            <a:off x="7500792" y="2778145"/>
            <a:ext cx="3836451" cy="3496607"/>
          </a:xfrm>
          <a:prstGeom prst="rect">
            <a:avLst/>
          </a:prstGeom>
        </p:spPr>
      </p:pic>
      <p:sp>
        <p:nvSpPr>
          <p:cNvPr id="32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5512732" y="2064189"/>
            <a:ext cx="3976120" cy="583342"/>
          </a:xfrm>
          <a:prstGeom prst="rect">
            <a:avLst/>
          </a:prstGeom>
          <a:noFill/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dirty="0">
                <a:cs typeface="Calibri" panose="020F0502020204030204" pitchFamily="34" charset="0"/>
              </a:rPr>
              <a:t>Sample Graphs</a:t>
            </a:r>
          </a:p>
          <a:p>
            <a:pPr lvl="1" algn="ctr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1800" dirty="0"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sz="2000" dirty="0"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sz="2000" dirty="0">
              <a:cs typeface="Calibri" panose="020F0502020204030204" pitchFamily="34" charset="0"/>
            </a:endParaRPr>
          </a:p>
        </p:txBody>
      </p:sp>
      <p:sp>
        <p:nvSpPr>
          <p:cNvPr id="3" name="Google Shape;981;p33">
            <a:extLst>
              <a:ext uri="{FF2B5EF4-FFF2-40B4-BE49-F238E27FC236}">
                <a16:creationId xmlns:a16="http://schemas.microsoft.com/office/drawing/2014/main" id="{BF5F93E3-3625-C971-D7A2-A7FD460F369D}"/>
              </a:ext>
            </a:extLst>
          </p:cNvPr>
          <p:cNvSpPr txBox="1">
            <a:spLocks/>
          </p:cNvSpPr>
          <p:nvPr/>
        </p:nvSpPr>
        <p:spPr>
          <a:xfrm>
            <a:off x="1263852" y="2257705"/>
            <a:ext cx="2566816" cy="3496607"/>
          </a:xfrm>
          <a:prstGeom prst="rect">
            <a:avLst/>
          </a:prstGeom>
          <a:noFill/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b="1" dirty="0">
                <a:cs typeface="Calibri" panose="020F0502020204030204" pitchFamily="34" charset="0"/>
              </a:rPr>
              <a:t>Task 4: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Visualise your data. </a:t>
            </a: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32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sz="36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sz="3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59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4569796" y="2333357"/>
            <a:ext cx="6082506" cy="3335874"/>
          </a:xfrm>
          <a:prstGeom prst="rect">
            <a:avLst/>
          </a:prstGeom>
          <a:solidFill>
            <a:schemeClr val="bg1"/>
          </a:solidFill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4000" b="1" i="1" dirty="0">
                <a:cs typeface="Calibri" panose="020F0502020204030204" pitchFamily="34" charset="0"/>
              </a:rPr>
              <a:t>Bonus Activity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Use a supermarket shopping website to find out the price per kg of each item.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Visualise the data.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2400" b="1" dirty="0">
                <a:cs typeface="Calibri" panose="020F0502020204030204" pitchFamily="34" charset="0"/>
              </a:rPr>
              <a:t> </a:t>
            </a:r>
            <a:endParaRPr lang="en-GB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1800" dirty="0"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20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sz="24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sz="2400" dirty="0">
              <a:cs typeface="Calibri" panose="020F0502020204030204" pitchFamily="34" charset="0"/>
            </a:endParaRP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6C5F876A-3BB6-00C9-9002-89B012F23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r="6679" b="17762"/>
          <a:stretch/>
        </p:blipFill>
        <p:spPr>
          <a:xfrm>
            <a:off x="838200" y="2801628"/>
            <a:ext cx="2767749" cy="2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753" y="2356574"/>
            <a:ext cx="6249934" cy="3801978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Are the items with the most food miles also the items with the most carbon emissions?</a:t>
            </a:r>
          </a:p>
          <a:p>
            <a:pPr marL="0" lvl="0" indent="0" algn="ctr">
              <a:buNone/>
              <a:defRPr/>
            </a:pPr>
            <a:endParaRPr lang="en-GB" sz="36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lvl="1" indent="0" algn="ctr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If you made graphs, how do the overall shapes compare?</a:t>
            </a:r>
            <a:endParaRPr lang="en-US" sz="3600" dirty="0"/>
          </a:p>
          <a:p>
            <a:pPr marL="530352" lvl="1" indent="0">
              <a:buNone/>
            </a:pPr>
            <a:endParaRPr lang="en-US" sz="2800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B8E000B3-10DD-6BB6-E1B6-D9841B17D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21950" r="8520" b="41417"/>
          <a:stretch/>
        </p:blipFill>
        <p:spPr>
          <a:xfrm>
            <a:off x="662787" y="4148553"/>
            <a:ext cx="3663736" cy="1598867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B6346AD4-BC5F-5C1B-04D4-DD52CB90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r="10545" b="20708"/>
          <a:stretch/>
        </p:blipFill>
        <p:spPr>
          <a:xfrm>
            <a:off x="724156" y="2709447"/>
            <a:ext cx="1256587" cy="1279578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61B04C60-2556-9D89-116F-A82AE56837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19906" r="12386" b="39208"/>
          <a:stretch/>
        </p:blipFill>
        <p:spPr>
          <a:xfrm>
            <a:off x="2933729" y="3657117"/>
            <a:ext cx="1392794" cy="7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6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87" y="2429871"/>
            <a:ext cx="6139470" cy="2264522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How do the different calculators measure carbon emissions? </a:t>
            </a:r>
          </a:p>
          <a:p>
            <a:pPr marL="0" lvl="0" indent="0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What do they factor in? </a:t>
            </a:r>
            <a:b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What is not factored in? 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0B05191C-365D-6CBB-0A0F-6FD37FB440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318" r="8704" b="20432"/>
          <a:stretch/>
        </p:blipFill>
        <p:spPr>
          <a:xfrm>
            <a:off x="5104909" y="5109184"/>
            <a:ext cx="1543030" cy="1527114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FFB4D11F-E2B8-B383-A662-AAE4EDB9C0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t="5474" r="14601" b="25585"/>
          <a:stretch/>
        </p:blipFill>
        <p:spPr>
          <a:xfrm>
            <a:off x="10534520" y="1812544"/>
            <a:ext cx="1288932" cy="1234655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73277520-F12A-20A9-E80C-0041F35D98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r="6679" b="18682"/>
          <a:stretch/>
        </p:blipFill>
        <p:spPr>
          <a:xfrm>
            <a:off x="10348439" y="3454434"/>
            <a:ext cx="1506209" cy="1411139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62CE9508-86CB-6BCA-4E9B-687B77DF25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r="10788" b="20063"/>
          <a:stretch/>
        </p:blipFill>
        <p:spPr>
          <a:xfrm>
            <a:off x="8665323" y="4941680"/>
            <a:ext cx="1656967" cy="1666798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3C6C59F3-C509-C822-3444-7309CE6034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2" r="8704" b="19419"/>
          <a:stretch/>
        </p:blipFill>
        <p:spPr>
          <a:xfrm>
            <a:off x="6969551" y="5252608"/>
            <a:ext cx="1258005" cy="1240267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870D2295-921A-A69B-B88E-A5AF636205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r="11005" b="19051"/>
          <a:stretch/>
        </p:blipFill>
        <p:spPr>
          <a:xfrm>
            <a:off x="8986944" y="1746380"/>
            <a:ext cx="1201733" cy="1437036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C03A1DE4-86F6-8B18-E794-49CD1DEFCA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r="12293" b="18867"/>
          <a:stretch/>
        </p:blipFill>
        <p:spPr>
          <a:xfrm>
            <a:off x="10643902" y="5252608"/>
            <a:ext cx="1179550" cy="1269018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451B952F-369C-F7A6-6DD2-FC5CB0DAE5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13114" r="13122" b="47936"/>
          <a:stretch/>
        </p:blipFill>
        <p:spPr>
          <a:xfrm>
            <a:off x="2557053" y="5514982"/>
            <a:ext cx="2116291" cy="109349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2B392058-4FA5-9637-3A38-E90D3642F64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12194" r="7918" b="32010"/>
          <a:stretch/>
        </p:blipFill>
        <p:spPr>
          <a:xfrm>
            <a:off x="8758791" y="3665213"/>
            <a:ext cx="1470029" cy="989579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51D6F436-D305-72A0-FFCC-CF3877C03F2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5475" r="11005" b="25493"/>
          <a:stretch/>
        </p:blipFill>
        <p:spPr>
          <a:xfrm>
            <a:off x="6997466" y="3559409"/>
            <a:ext cx="1389743" cy="1216228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DDA48089-839F-5CCD-58DB-37465F5ABB8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3" r="9713" b="19592"/>
          <a:stretch/>
        </p:blipFill>
        <p:spPr>
          <a:xfrm>
            <a:off x="657209" y="5001584"/>
            <a:ext cx="1626283" cy="1597935"/>
          </a:xfrm>
          <a:prstGeom prst="rect">
            <a:avLst/>
          </a:prstGeom>
        </p:spPr>
      </p:pic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AA72C09F-E780-E03C-D94A-98924D72F20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t="6748" r="25809" b="27200"/>
          <a:stretch/>
        </p:blipFill>
        <p:spPr>
          <a:xfrm>
            <a:off x="7272487" y="1757830"/>
            <a:ext cx="1114722" cy="14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2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961" y="3056182"/>
            <a:ext cx="6268345" cy="2190878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Who made each calculator? </a:t>
            </a:r>
          </a:p>
          <a:p>
            <a:pPr marL="0" lvl="0" indent="0" algn="ctr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Do they have an agenda? </a:t>
            </a:r>
          </a:p>
          <a:p>
            <a:pPr marL="0" lvl="0" indent="0" algn="ctr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How trustworthy are they?</a:t>
            </a:r>
            <a:endParaRPr lang="en-US" sz="3600" dirty="0"/>
          </a:p>
          <a:p>
            <a:pPr marL="530352" lvl="1" indent="0" algn="ctr">
              <a:buNone/>
            </a:pPr>
            <a:endParaRPr lang="en-US" sz="2800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CBF4F766-007B-B89F-B40A-085ADECEB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4048" r="5987" b="37091"/>
          <a:stretch/>
        </p:blipFill>
        <p:spPr>
          <a:xfrm>
            <a:off x="7425664" y="2617371"/>
            <a:ext cx="3826375" cy="26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8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18" y="3011887"/>
            <a:ext cx="6262208" cy="270637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If you completed the bonus task, are the most expensive foods also the ones with the most food miles or carbon emissions? Should they be?</a:t>
            </a:r>
            <a:endParaRPr lang="en-US" sz="3600" dirty="0"/>
          </a:p>
          <a:p>
            <a:pPr marL="1044702" lvl="1" indent="-514350">
              <a:buFont typeface="+mj-lt"/>
              <a:buAutoNum type="arabicPeriod"/>
            </a:pPr>
            <a:endParaRPr lang="en-US" sz="2800" dirty="0"/>
          </a:p>
          <a:p>
            <a:pPr marL="530352" lvl="1" indent="0">
              <a:buNone/>
            </a:pPr>
            <a:endParaRPr lang="en-US" sz="2800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9BEB36AE-095D-97BC-FEEC-EDF143EAB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1" t="483" r="8782" b="19929"/>
          <a:stretch/>
        </p:blipFill>
        <p:spPr>
          <a:xfrm>
            <a:off x="8487351" y="2727861"/>
            <a:ext cx="3068968" cy="30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9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0352" lvl="1" indent="0">
              <a:buNone/>
            </a:pPr>
            <a:endParaRPr lang="en-US" sz="3600" dirty="0"/>
          </a:p>
          <a:p>
            <a:pPr marL="530352" lvl="1" indent="0">
              <a:buNone/>
            </a:pPr>
            <a:endParaRPr lang="en-US" sz="4000" dirty="0"/>
          </a:p>
        </p:txBody>
      </p:sp>
      <p:sp>
        <p:nvSpPr>
          <p:cNvPr id="4" name="Google Shape;981;p33">
            <a:extLst>
              <a:ext uri="{FF2B5EF4-FFF2-40B4-BE49-F238E27FC236}">
                <a16:creationId xmlns:a16="http://schemas.microsoft.com/office/drawing/2014/main" id="{BAE8DF9F-CA65-A09C-6D5C-FB0925BF90BF}"/>
              </a:ext>
            </a:extLst>
          </p:cNvPr>
          <p:cNvSpPr txBox="1">
            <a:spLocks/>
          </p:cNvSpPr>
          <p:nvPr/>
        </p:nvSpPr>
        <p:spPr>
          <a:xfrm>
            <a:off x="3761358" y="2649382"/>
            <a:ext cx="7592442" cy="2703824"/>
          </a:xfrm>
          <a:prstGeom prst="rect">
            <a:avLst/>
          </a:prstGeom>
          <a:solidFill>
            <a:schemeClr val="bg1"/>
          </a:solidFill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3200" dirty="0">
                <a:solidFill>
                  <a:prstClr val="black"/>
                </a:solidFill>
                <a:cs typeface="Calibri" panose="020F0502020204030204" pitchFamily="34" charset="0"/>
              </a:rPr>
              <a:t>Come </a:t>
            </a:r>
            <a:r>
              <a:rPr lang="en-GB" sz="3200" dirty="0">
                <a:solidFill>
                  <a:prstClr val="black"/>
                </a:solidFill>
              </a:rPr>
              <a:t>up with a list of principles that would help us make more sustainable food choices.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32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3200" dirty="0">
                <a:solidFill>
                  <a:prstClr val="black"/>
                </a:solidFill>
              </a:rPr>
              <a:t>Based on the data, how should we rank these in terms of importance?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CE1C85FE-A019-5558-F1C5-0D6869163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229" r="10821" b="21628"/>
          <a:stretch/>
        </p:blipFill>
        <p:spPr>
          <a:xfrm>
            <a:off x="520038" y="2574472"/>
            <a:ext cx="2816217" cy="27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7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task: Design a food label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2106707" y="3123157"/>
            <a:ext cx="7978586" cy="3519753"/>
          </a:xfrm>
          <a:prstGeom prst="rect">
            <a:avLst/>
          </a:prstGeom>
          <a:solidFill>
            <a:schemeClr val="bg1"/>
          </a:solidFill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latin typeface="Corbel" panose="020B0503020204020204" pitchFamily="34" charset="0"/>
                <a:cs typeface="Calibri" panose="020F0502020204030204" pitchFamily="34" charset="0"/>
              </a:rPr>
              <a:t>Many food labels tell us ingredients and the country of origin, but not the other contributing factors to carbon emissions. </a:t>
            </a:r>
          </a:p>
          <a:p>
            <a:pPr marL="0" lvl="0" indent="0" algn="just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b="1" dirty="0">
                <a:latin typeface="Corbel" panose="020B0503020204020204" pitchFamily="34" charset="0"/>
                <a:cs typeface="Calibri" panose="020F0502020204030204" pitchFamily="34" charset="0"/>
              </a:rPr>
              <a:t>Design a food label </a:t>
            </a:r>
            <a:r>
              <a:rPr lang="en-GB" sz="3600" dirty="0">
                <a:latin typeface="Corbel" panose="020B0503020204020204" pitchFamily="34" charset="0"/>
                <a:cs typeface="Calibri" panose="020F0502020204030204" pitchFamily="34" charset="0"/>
              </a:rPr>
              <a:t>that shows the carbon emissions of the different foods we eat.</a:t>
            </a:r>
            <a:endParaRPr lang="en-GB" sz="3600" dirty="0">
              <a:cs typeface="Calibri" panose="020F0502020204030204" pitchFamily="34" charset="0"/>
            </a:endParaRP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AE8563CC-BE8C-2281-9442-37E5AC09C0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-601" r="8151" b="17487"/>
          <a:stretch/>
        </p:blipFill>
        <p:spPr>
          <a:xfrm>
            <a:off x="205006" y="1825625"/>
            <a:ext cx="2081178" cy="2074287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A9C690DB-C46D-22CB-C936-0D11B95B23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t="321" r="20485" b="19235"/>
          <a:stretch/>
        </p:blipFill>
        <p:spPr>
          <a:xfrm>
            <a:off x="10419613" y="1999297"/>
            <a:ext cx="1447984" cy="19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119D-6D40-B949-953F-36536FDA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95F0-75CE-2E4F-8415-816FAC4CB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918"/>
            <a:ext cx="10515600" cy="458450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GB" sz="2400" dirty="0">
              <a:latin typeface="Corbel" panose="020B0503020204020204" pitchFamily="34" charset="0"/>
              <a:cs typeface="Cavolini" panose="020B0502040204020203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Google Shape;630;p26"/>
          <p:cNvSpPr txBox="1">
            <a:spLocks/>
          </p:cNvSpPr>
          <p:nvPr/>
        </p:nvSpPr>
        <p:spPr>
          <a:xfrm>
            <a:off x="1380394" y="2695969"/>
            <a:ext cx="4906105" cy="2447532"/>
          </a:xfrm>
          <a:prstGeom prst="rect">
            <a:avLst/>
          </a:prstGeom>
          <a:solidFill>
            <a:schemeClr val="bg1"/>
          </a:solidFill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cs typeface="Cavolini" panose="020B0502040204020203" pitchFamily="66" charset="0"/>
              </a:rPr>
              <a:t>Food Production is responsible for approximately </a:t>
            </a:r>
            <a:r>
              <a:rPr lang="en-GB" sz="2400" b="1" dirty="0">
                <a:solidFill>
                  <a:schemeClr val="dk1"/>
                </a:solidFill>
                <a:cs typeface="Cavolini" panose="020B0502040204020203" pitchFamily="66" charset="0"/>
              </a:rPr>
              <a:t>one third </a:t>
            </a:r>
            <a:r>
              <a:rPr lang="en-GB" sz="2400" dirty="0">
                <a:solidFill>
                  <a:schemeClr val="dk1"/>
                </a:solidFill>
                <a:cs typeface="Cavolini" panose="020B0502040204020203" pitchFamily="66" charset="0"/>
              </a:rPr>
              <a:t>of all greenhouse gas emissions contributing to global warming.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GB" sz="2400" dirty="0">
              <a:solidFill>
                <a:schemeClr val="dk1"/>
              </a:solidFill>
              <a:cs typeface="Cavolini" panose="020B0502040204020203" pitchFamily="66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cs typeface="Cavolini" panose="020B0502040204020203" pitchFamily="66" charset="0"/>
              </a:rPr>
              <a:t>That’s about 19 times the amount from the commercial airline industry.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000" dirty="0">
              <a:latin typeface="Corbel" panose="020B0503020204020204" pitchFamily="34" charset="0"/>
              <a:cs typeface="Cavolini" panose="020B0502040204020203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4FFB0-B3D0-B0BD-39C1-DD66363FC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693" y="1796918"/>
            <a:ext cx="3265716" cy="38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0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D12A-3463-BA43-A436-9D8E5527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7669"/>
          </a:xfrm>
        </p:spPr>
        <p:txBody>
          <a:bodyPr/>
          <a:lstStyle/>
          <a:p>
            <a:r>
              <a:rPr lang="en-US" b="1" dirty="0"/>
              <a:t>Well done!</a:t>
            </a:r>
          </a:p>
        </p:txBody>
      </p:sp>
      <p:pic>
        <p:nvPicPr>
          <p:cNvPr id="6" name="Content Placeholder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905E532-DD7A-4E25-B5E2-202942C5DC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31" y="2362085"/>
            <a:ext cx="5190737" cy="3424482"/>
          </a:xfrm>
        </p:spPr>
      </p:pic>
    </p:spTree>
    <p:extLst>
      <p:ext uri="{BB962C8B-B14F-4D97-AF65-F5344CB8AC3E}">
        <p14:creationId xmlns:p14="http://schemas.microsoft.com/office/powerpoint/2010/main" val="2373221454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51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4D7B-EA1A-0449-B8D5-A6EE1315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531D-91A0-E749-A539-D2F9E1F28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3200" dirty="0"/>
              <a:t>We are learning to:</a:t>
            </a:r>
          </a:p>
          <a:p>
            <a:pPr marL="536575" indent="-536575"/>
            <a:r>
              <a:rPr lang="en-GB" sz="3200" dirty="0"/>
              <a:t>Find out different factors that contribute to the environmental impact of what we eat.</a:t>
            </a:r>
          </a:p>
          <a:p>
            <a:pPr marL="536575" indent="-536575"/>
            <a:r>
              <a:rPr lang="en-GB" sz="3200" dirty="0"/>
              <a:t>Gather and compare data about the environmental impacts of different foods.</a:t>
            </a:r>
          </a:p>
          <a:p>
            <a:pPr marL="536575" indent="-536575"/>
            <a:r>
              <a:rPr lang="en-GB" sz="3200" dirty="0"/>
              <a:t>Evaluate the source and quality of the data.</a:t>
            </a:r>
          </a:p>
          <a:p>
            <a:pPr marL="536575" indent="-536575"/>
            <a:r>
              <a:rPr lang="en-GB" sz="3200" dirty="0"/>
              <a:t>Draw a conclusion based on the data about what will make the biggest difference in reducing our impact.</a:t>
            </a:r>
          </a:p>
          <a:p>
            <a:pPr marL="536575" indent="-536575"/>
            <a:r>
              <a:rPr lang="en-GB" sz="3200" dirty="0"/>
              <a:t>Think creatively about how to do this.</a:t>
            </a:r>
          </a:p>
        </p:txBody>
      </p:sp>
    </p:spTree>
    <p:extLst>
      <p:ext uri="{BB962C8B-B14F-4D97-AF65-F5344CB8AC3E}">
        <p14:creationId xmlns:p14="http://schemas.microsoft.com/office/powerpoint/2010/main" val="328948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4D7B-EA1A-0449-B8D5-A6EE1315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531D-91A0-E749-A539-D2F9E1F28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We will:</a:t>
            </a:r>
          </a:p>
          <a:p>
            <a:pPr marL="442913" indent="-442913"/>
            <a:r>
              <a:rPr lang="en-GB" sz="3200" dirty="0"/>
              <a:t>Gather data using the online calculators.</a:t>
            </a:r>
          </a:p>
          <a:p>
            <a:pPr marL="442913" indent="-442913"/>
            <a:r>
              <a:rPr lang="en-GB" sz="3200" dirty="0"/>
              <a:t>Create a visualisation </a:t>
            </a:r>
          </a:p>
          <a:p>
            <a:pPr marL="442913" indent="-442913"/>
            <a:r>
              <a:rPr lang="en-GB" sz="3200" dirty="0"/>
              <a:t>Discuss what conclusions we can draw from the data.</a:t>
            </a:r>
          </a:p>
          <a:p>
            <a:pPr marL="442913" indent="-442913"/>
            <a:r>
              <a:rPr lang="en-GB" sz="3200" dirty="0"/>
              <a:t>Design a label to show information about the carbon emissions of a food item.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9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9421"/>
            <a:ext cx="10515600" cy="3717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Part 1 and 2: </a:t>
            </a:r>
          </a:p>
          <a:p>
            <a:pPr lvl="1"/>
            <a:r>
              <a:rPr lang="en-US" sz="3200" dirty="0"/>
              <a:t>Data Gathering &amp; </a:t>
            </a:r>
            <a:r>
              <a:rPr lang="en-US" sz="3200" dirty="0" err="1"/>
              <a:t>Visualisation</a:t>
            </a:r>
            <a:endParaRPr lang="en-US" sz="3200" dirty="0"/>
          </a:p>
          <a:p>
            <a:pPr lvl="1"/>
            <a:r>
              <a:rPr lang="en-US" sz="3200" dirty="0"/>
              <a:t>Analysis &amp; Discussion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200" b="1" dirty="0"/>
              <a:t>Part 3:</a:t>
            </a:r>
          </a:p>
          <a:p>
            <a:pPr lvl="1"/>
            <a:r>
              <a:rPr lang="en-US" sz="3200" dirty="0"/>
              <a:t>Creative Activity – design a food label </a:t>
            </a:r>
          </a:p>
          <a:p>
            <a:pPr marL="0" indent="0">
              <a:buNone/>
            </a:pPr>
            <a:endParaRPr lang="en-US" sz="2800" dirty="0"/>
          </a:p>
          <a:p>
            <a:pPr marL="1044702" lvl="1" indent="-514350">
              <a:buFont typeface="+mj-lt"/>
              <a:buAutoNum type="arabicPeriod"/>
            </a:pPr>
            <a:endParaRPr lang="en-US" sz="2800" dirty="0"/>
          </a:p>
          <a:p>
            <a:pPr marL="530352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922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1030684" y="2539166"/>
            <a:ext cx="6462196" cy="3220254"/>
          </a:xfrm>
          <a:prstGeom prst="rect">
            <a:avLst/>
          </a:prstGeom>
          <a:solidFill>
            <a:schemeClr val="bg1"/>
          </a:solidFill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cs typeface="Calibri" panose="020F0502020204030204" pitchFamily="34" charset="0"/>
              </a:rPr>
              <a:t>Task 1: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>
                <a:cs typeface="Calibri" panose="020F0502020204030204" pitchFamily="34" charset="0"/>
              </a:rPr>
              <a:t>Calculate </a:t>
            </a:r>
            <a:r>
              <a:rPr lang="en-GB" dirty="0">
                <a:cs typeface="Calibri" panose="020F0502020204030204" pitchFamily="34" charset="0"/>
              </a:rPr>
              <a:t>the </a:t>
            </a:r>
            <a:r>
              <a:rPr lang="en-GB" b="1" dirty="0">
                <a:cs typeface="Calibri" panose="020F0502020204030204" pitchFamily="34" charset="0"/>
              </a:rPr>
              <a:t>food miles </a:t>
            </a:r>
            <a:r>
              <a:rPr lang="en-GB" dirty="0">
                <a:cs typeface="Calibri" panose="020F0502020204030204" pitchFamily="34" charset="0"/>
              </a:rPr>
              <a:t>of each of the food items using the </a:t>
            </a:r>
            <a:r>
              <a:rPr lang="en-GB" dirty="0">
                <a:cs typeface="Calibri" panose="020F0502020204030204" pitchFamily="34" charset="0"/>
                <a:hlinkClick r:id="rId3"/>
              </a:rPr>
              <a:t>food miles calculator</a:t>
            </a:r>
            <a:r>
              <a:rPr lang="en-GB" dirty="0">
                <a:cs typeface="Calibri" panose="020F0502020204030204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dirty="0">
                <a:cs typeface="Calibri" panose="020F0502020204030204" pitchFamily="34" charset="0"/>
              </a:rPr>
              <a:t>If the country of origin is not specified, how could you make an educated guess?</a:t>
            </a:r>
            <a:endParaRPr lang="en-GB" sz="2000" dirty="0"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2C84F0B-25D7-312A-5D74-FE03ACBD8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379" y="1944802"/>
            <a:ext cx="2194903" cy="418340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0D565FA-D815-EFBD-2908-E262090E8247}"/>
              </a:ext>
            </a:extLst>
          </p:cNvPr>
          <p:cNvSpPr txBox="1"/>
          <p:nvPr/>
        </p:nvSpPr>
        <p:spPr>
          <a:xfrm>
            <a:off x="8802963" y="6128204"/>
            <a:ext cx="1747420" cy="41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hlinkClick r:id="rId5"/>
              </a:rPr>
              <a:t>foodmiles.com</a:t>
            </a:r>
            <a:endParaRPr lang="en-GB" sz="1050" dirty="0"/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0788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1091355" y="1939405"/>
            <a:ext cx="6567473" cy="4397231"/>
          </a:xfrm>
          <a:prstGeom prst="rect">
            <a:avLst/>
          </a:prstGeom>
          <a:solidFill>
            <a:schemeClr val="bg1"/>
          </a:solidFill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cs typeface="Calibri" panose="020F0502020204030204" pitchFamily="34" charset="0"/>
              </a:rPr>
              <a:t>Task 2: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dirty="0">
                <a:cs typeface="Calibri" panose="020F0502020204030204" pitchFamily="34" charset="0"/>
              </a:rPr>
              <a:t>Visualise the data.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dirty="0">
                <a:cs typeface="Calibri" panose="020F0502020204030204" pitchFamily="34" charset="0"/>
              </a:rPr>
              <a:t>Three Options:</a:t>
            </a: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-GB" sz="2800" dirty="0">
                <a:cs typeface="Calibri" panose="020F0502020204030204" pitchFamily="34" charset="0"/>
              </a:rPr>
              <a:t>Order the food cards from most to least number of food miles</a:t>
            </a: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-GB" sz="2800" dirty="0">
                <a:cs typeface="Calibri" panose="020F0502020204030204" pitchFamily="34" charset="0"/>
              </a:rPr>
              <a:t>Draw a graph using paper and pencil</a:t>
            </a: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-GB" sz="2800" dirty="0">
                <a:cs typeface="Calibri" panose="020F0502020204030204" pitchFamily="34" charset="0"/>
              </a:rPr>
              <a:t>Use graphing software or a free online tool </a:t>
            </a: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</a:rPr>
              <a:t>such as </a:t>
            </a: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  <a:hlinkClick r:id="rId3"/>
              </a:rPr>
              <a:t>Kids’ Zone Create a Graph</a:t>
            </a:r>
            <a:endParaRPr lang="en-GB" sz="28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2000" dirty="0"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dirty="0"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2C84F0B-25D7-312A-5D74-FE03ACBD8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379" y="1944802"/>
            <a:ext cx="2194903" cy="418340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0D565FA-D815-EFBD-2908-E262090E8247}"/>
              </a:ext>
            </a:extLst>
          </p:cNvPr>
          <p:cNvSpPr txBox="1"/>
          <p:nvPr/>
        </p:nvSpPr>
        <p:spPr>
          <a:xfrm>
            <a:off x="8802963" y="6128204"/>
            <a:ext cx="1747420" cy="41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hlinkClick r:id="rId5"/>
              </a:rPr>
              <a:t>foodmiles.com</a:t>
            </a:r>
            <a:endParaRPr lang="en-GB" sz="1050" dirty="0"/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6020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AEB9839-435A-CC95-C274-C906DBFC8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91" t="279" b="12433"/>
          <a:stretch/>
        </p:blipFill>
        <p:spPr>
          <a:xfrm>
            <a:off x="6513411" y="1825625"/>
            <a:ext cx="4680318" cy="4827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684587" y="2951933"/>
            <a:ext cx="4572949" cy="1755079"/>
          </a:xfrm>
          <a:prstGeom prst="rect">
            <a:avLst/>
          </a:prstGeom>
          <a:noFill/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If you want to use</a:t>
            </a: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 the ‘Create a Graph’ go to </a:t>
            </a: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  <a:hlinkClick r:id="rId4"/>
              </a:rPr>
              <a:t>dataed.in/createagraph</a:t>
            </a:r>
            <a:endParaRPr lang="en-GB" sz="36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2000" dirty="0"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3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6F6DB-4616-31A9-5515-5CB7B5B61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47" b="20421"/>
          <a:stretch/>
        </p:blipFill>
        <p:spPr>
          <a:xfrm>
            <a:off x="6382389" y="1825625"/>
            <a:ext cx="5670507" cy="4755962"/>
          </a:xfrm>
          <a:prstGeom prst="rect">
            <a:avLst/>
          </a:prstGeom>
        </p:spPr>
      </p:pic>
      <p:sp>
        <p:nvSpPr>
          <p:cNvPr id="5" name="Google Shape;981;p33">
            <a:extLst>
              <a:ext uri="{FF2B5EF4-FFF2-40B4-BE49-F238E27FC236}">
                <a16:creationId xmlns:a16="http://schemas.microsoft.com/office/drawing/2014/main" id="{E560A4A4-8EFE-E971-62E3-7E3C0C85909E}"/>
              </a:ext>
            </a:extLst>
          </p:cNvPr>
          <p:cNvSpPr txBox="1">
            <a:spLocks/>
          </p:cNvSpPr>
          <p:nvPr/>
        </p:nvSpPr>
        <p:spPr>
          <a:xfrm>
            <a:off x="684587" y="2951933"/>
            <a:ext cx="4572949" cy="1755079"/>
          </a:xfrm>
          <a:prstGeom prst="rect">
            <a:avLst/>
          </a:prstGeom>
          <a:noFill/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If you want to use</a:t>
            </a: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 the ‘Create a Graph’ go to </a:t>
            </a: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  <a:hlinkClick r:id="rId4"/>
              </a:rPr>
              <a:t>dataed.in/createagraph</a:t>
            </a:r>
            <a:endParaRPr lang="en-GB" sz="36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2000" dirty="0"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28594"/>
      </p:ext>
    </p:extLst>
  </p:cSld>
  <p:clrMapOvr>
    <a:masterClrMapping/>
  </p:clrMapOvr>
</p:sld>
</file>

<file path=ppt/theme/theme1.xml><?xml version="1.0" encoding="utf-8"?>
<a:theme xmlns:a="http://schemas.openxmlformats.org/drawingml/2006/main" name="DES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 Theme" id="{A97ED685-8F1B-4778-B147-458691AFF8F4}" vid="{977D6D42-A736-4CD5-9C11-61C305BFF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6" ma:contentTypeDescription="Create a new document." ma:contentTypeScope="" ma:versionID="a96f30d8d658ddf6ce39a9879acaed29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5b3bd6af32d867f61eca777fe9023572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</documentManagement>
</p:properties>
</file>

<file path=customXml/itemProps1.xml><?xml version="1.0" encoding="utf-8"?>
<ds:datastoreItem xmlns:ds="http://schemas.openxmlformats.org/officeDocument/2006/customXml" ds:itemID="{D57BD853-26FD-4B3A-B6B4-62B63FCF5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ed86-acf9-4106-9bfe-b7f58564dbb7"/>
    <ds:schemaRef ds:uri="415d1151-ba9d-4af3-8064-fbed8c171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4BDE35-6249-4FF6-AFE1-2CFFC3C78D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35A291-9DCF-4724-8985-A07B77BE7F42}">
  <ds:schemaRefs>
    <ds:schemaRef ds:uri="http://schemas.openxmlformats.org/package/2006/metadata/core-properties"/>
    <ds:schemaRef ds:uri="http://purl.org/dc/terms/"/>
    <ds:schemaRef ds:uri="415d1151-ba9d-4af3-8064-fbed8c171f1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f5ced86-acf9-4106-9bfe-b7f58564db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661</Words>
  <Application>Microsoft Office PowerPoint</Application>
  <PresentationFormat>Widescreen</PresentationFormat>
  <Paragraphs>116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Symbol</vt:lpstr>
      <vt:lpstr>DES Theme</vt:lpstr>
      <vt:lpstr>From your plate  to the planet</vt:lpstr>
      <vt:lpstr>Introduction</vt:lpstr>
      <vt:lpstr>Learning Intentions</vt:lpstr>
      <vt:lpstr>Success Criteria</vt:lpstr>
      <vt:lpstr>Lesson structure</vt:lpstr>
      <vt:lpstr>Data Gathering &amp; Visualisation</vt:lpstr>
      <vt:lpstr>Data Gathering &amp; Visualisation</vt:lpstr>
      <vt:lpstr>Data Gathering &amp; Visualisation</vt:lpstr>
      <vt:lpstr>Data Gathering &amp; Visualisation</vt:lpstr>
      <vt:lpstr>Data Gathering &amp; Visualisation</vt:lpstr>
      <vt:lpstr>Data Gathering &amp; Visualisation</vt:lpstr>
      <vt:lpstr>Data Gathering &amp; Visualisation</vt:lpstr>
      <vt:lpstr>Data Gathering &amp; Visualisation</vt:lpstr>
      <vt:lpstr>Discussion questions</vt:lpstr>
      <vt:lpstr>Discussion questions</vt:lpstr>
      <vt:lpstr>Discussion questions</vt:lpstr>
      <vt:lpstr>Discussion questions</vt:lpstr>
      <vt:lpstr>Analysis &amp; Discussion</vt:lpstr>
      <vt:lpstr>Creative task: Design a food label</vt:lpstr>
      <vt:lpstr>Well done!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</dc:title>
  <dc:creator>DOONAN Jenni</dc:creator>
  <cp:lastModifiedBy>Kate Farrell</cp:lastModifiedBy>
  <cp:revision>3</cp:revision>
  <dcterms:created xsi:type="dcterms:W3CDTF">2020-08-05T05:51:50Z</dcterms:created>
  <dcterms:modified xsi:type="dcterms:W3CDTF">2023-01-20T14:51:49Z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  <property fmtid="{D5CDD505-2E9C-101B-9397-08002B2CF9AE}" pid="3" name="MediaServiceImageTags">
    <vt:lpwstr/>
  </property>
</Properties>
</file>