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media/image3.jpg" ContentType="image/jpg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63" d="100"/>
          <a:sy n="63" d="100"/>
        </p:scale>
        <p:origin x="224" y="5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96595" y="3285972"/>
            <a:ext cx="4356734" cy="56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6595" y="2759915"/>
            <a:ext cx="12240894" cy="15819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6594" y="4448025"/>
            <a:ext cx="11627486" cy="42149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96595" y="3526940"/>
            <a:ext cx="4356734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C1262D"/>
                </a:solidFill>
              </a:rPr>
              <a:t>AGENT</a:t>
            </a:r>
            <a:r>
              <a:rPr sz="3550" spc="-215" dirty="0">
                <a:solidFill>
                  <a:srgbClr val="C1262D"/>
                </a:solidFill>
              </a:rPr>
              <a:t> </a:t>
            </a:r>
            <a:r>
              <a:rPr sz="3550" spc="-45" dirty="0">
                <a:solidFill>
                  <a:srgbClr val="C1262D"/>
                </a:solidFill>
              </a:rPr>
              <a:t>BRIEFING</a:t>
            </a:r>
            <a:endParaRPr sz="3550" dirty="0"/>
          </a:p>
        </p:txBody>
      </p:sp>
      <p:sp>
        <p:nvSpPr>
          <p:cNvPr id="3" name="object 3"/>
          <p:cNvSpPr txBox="1"/>
          <p:nvPr/>
        </p:nvSpPr>
        <p:spPr>
          <a:xfrm>
            <a:off x="4134265" y="4095265"/>
            <a:ext cx="12421235" cy="2696845"/>
          </a:xfrm>
          <a:prstGeom prst="rect">
            <a:avLst/>
          </a:prstGeom>
        </p:spPr>
        <p:txBody>
          <a:bodyPr vert="horz" wrap="square" lIns="0" tIns="288925" rIns="0" bIns="0" rtlCol="0">
            <a:spAutoFit/>
          </a:bodyPr>
          <a:lstStyle/>
          <a:p>
            <a:pPr marL="12700" marR="5080">
              <a:lnSpc>
                <a:spcPts val="9400"/>
              </a:lnSpc>
              <a:spcBef>
                <a:spcPts val="2275"/>
              </a:spcBef>
            </a:pPr>
            <a:r>
              <a:rPr sz="9700" b="1" spc="-545" dirty="0">
                <a:latin typeface="Verdana"/>
                <a:cs typeface="Verdana"/>
              </a:rPr>
              <a:t>F</a:t>
            </a:r>
            <a:r>
              <a:rPr sz="9700" b="1" spc="-680" dirty="0">
                <a:latin typeface="Verdana"/>
                <a:cs typeface="Verdana"/>
              </a:rPr>
              <a:t>I</a:t>
            </a:r>
            <a:r>
              <a:rPr sz="9700" b="1" spc="-660" dirty="0">
                <a:latin typeface="Verdana"/>
                <a:cs typeface="Verdana"/>
              </a:rPr>
              <a:t>N</a:t>
            </a:r>
            <a:r>
              <a:rPr sz="9700" b="1" spc="-70" dirty="0">
                <a:latin typeface="Verdana"/>
                <a:cs typeface="Verdana"/>
              </a:rPr>
              <a:t>D</a:t>
            </a:r>
            <a:r>
              <a:rPr sz="9700" b="1" spc="-570" dirty="0">
                <a:latin typeface="Verdana"/>
                <a:cs typeface="Verdana"/>
              </a:rPr>
              <a:t> </a:t>
            </a:r>
            <a:r>
              <a:rPr sz="9700" b="1" spc="-625" dirty="0">
                <a:latin typeface="Verdana"/>
                <a:cs typeface="Verdana"/>
              </a:rPr>
              <a:t>T</a:t>
            </a:r>
            <a:r>
              <a:rPr sz="9700" b="1" spc="-655" dirty="0">
                <a:latin typeface="Verdana"/>
                <a:cs typeface="Verdana"/>
              </a:rPr>
              <a:t>H</a:t>
            </a:r>
            <a:r>
              <a:rPr sz="9700" b="1" spc="-65" dirty="0">
                <a:latin typeface="Verdana"/>
                <a:cs typeface="Verdana"/>
              </a:rPr>
              <a:t>E</a:t>
            </a:r>
            <a:r>
              <a:rPr sz="9700" b="1" spc="-575" dirty="0">
                <a:latin typeface="Verdana"/>
                <a:cs typeface="Verdana"/>
              </a:rPr>
              <a:t> </a:t>
            </a:r>
            <a:r>
              <a:rPr sz="9700" b="1" spc="-420" dirty="0">
                <a:latin typeface="Verdana"/>
                <a:cs typeface="Verdana"/>
              </a:rPr>
              <a:t>V</a:t>
            </a:r>
            <a:r>
              <a:rPr sz="9700" b="1" spc="-685" dirty="0">
                <a:latin typeface="Verdana"/>
                <a:cs typeface="Verdana"/>
              </a:rPr>
              <a:t>I</a:t>
            </a:r>
            <a:r>
              <a:rPr sz="9700" b="1" spc="-350" dirty="0">
                <a:latin typeface="Verdana"/>
                <a:cs typeface="Verdana"/>
              </a:rPr>
              <a:t>K</a:t>
            </a:r>
            <a:r>
              <a:rPr sz="9700" b="1" spc="-685" dirty="0">
                <a:latin typeface="Verdana"/>
                <a:cs typeface="Verdana"/>
              </a:rPr>
              <a:t>I</a:t>
            </a:r>
            <a:r>
              <a:rPr sz="9700" b="1" spc="-635" dirty="0">
                <a:latin typeface="Verdana"/>
                <a:cs typeface="Verdana"/>
              </a:rPr>
              <a:t>N</a:t>
            </a:r>
            <a:r>
              <a:rPr sz="9700" b="1" spc="-480" dirty="0">
                <a:latin typeface="Verdana"/>
                <a:cs typeface="Verdana"/>
              </a:rPr>
              <a:t>G</a:t>
            </a:r>
            <a:r>
              <a:rPr sz="9700" b="1" spc="-75" dirty="0">
                <a:latin typeface="Verdana"/>
                <a:cs typeface="Verdana"/>
              </a:rPr>
              <a:t>S</a:t>
            </a:r>
            <a:r>
              <a:rPr sz="9700" b="1" spc="-480" dirty="0">
                <a:latin typeface="Verdana"/>
                <a:cs typeface="Verdana"/>
              </a:rPr>
              <a:t> </a:t>
            </a:r>
            <a:r>
              <a:rPr sz="9700" b="1" spc="-520" dirty="0">
                <a:latin typeface="Verdana"/>
                <a:cs typeface="Verdana"/>
              </a:rPr>
              <a:t>S</a:t>
            </a:r>
            <a:r>
              <a:rPr sz="9700" b="1" spc="-640" dirty="0">
                <a:latin typeface="Verdana"/>
                <a:cs typeface="Verdana"/>
              </a:rPr>
              <a:t>E</a:t>
            </a:r>
            <a:r>
              <a:rPr sz="9700" b="1" spc="-450" dirty="0">
                <a:latin typeface="Verdana"/>
                <a:cs typeface="Verdana"/>
              </a:rPr>
              <a:t>C</a:t>
            </a:r>
            <a:r>
              <a:rPr sz="9700" b="1" spc="-459" dirty="0">
                <a:latin typeface="Verdana"/>
                <a:cs typeface="Verdana"/>
              </a:rPr>
              <a:t>R</a:t>
            </a:r>
            <a:r>
              <a:rPr sz="9700" b="1" spc="-475" dirty="0">
                <a:latin typeface="Verdana"/>
                <a:cs typeface="Verdana"/>
              </a:rPr>
              <a:t>E</a:t>
            </a:r>
            <a:r>
              <a:rPr sz="9700" b="1" spc="-65" dirty="0">
                <a:latin typeface="Verdana"/>
                <a:cs typeface="Verdana"/>
              </a:rPr>
              <a:t>T</a:t>
            </a:r>
            <a:r>
              <a:rPr sz="9700" b="1" spc="-580" dirty="0">
                <a:latin typeface="Verdana"/>
                <a:cs typeface="Verdana"/>
              </a:rPr>
              <a:t> </a:t>
            </a:r>
            <a:r>
              <a:rPr sz="9700" b="1" spc="-204" dirty="0">
                <a:latin typeface="Verdana"/>
                <a:cs typeface="Verdana"/>
              </a:rPr>
              <a:t>L</a:t>
            </a:r>
            <a:r>
              <a:rPr sz="9700" b="1" spc="-420" dirty="0">
                <a:latin typeface="Verdana"/>
                <a:cs typeface="Verdana"/>
              </a:rPr>
              <a:t>A</a:t>
            </a:r>
            <a:r>
              <a:rPr sz="9700" b="1" spc="-690" dirty="0">
                <a:latin typeface="Verdana"/>
                <a:cs typeface="Verdana"/>
              </a:rPr>
              <a:t>I</a:t>
            </a:r>
            <a:r>
              <a:rPr sz="9700" b="1" spc="-80" dirty="0">
                <a:latin typeface="Verdana"/>
                <a:cs typeface="Verdana"/>
              </a:rPr>
              <a:t>R</a:t>
            </a:r>
            <a:endParaRPr sz="9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7386" y="4557059"/>
            <a:ext cx="13423265" cy="6032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6839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919"/>
              </a:spcBef>
            </a:pP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4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r>
              <a:rPr sz="2450" b="1" spc="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50" b="1" spc="130" dirty="0">
                <a:solidFill>
                  <a:srgbClr val="FFFFFF"/>
                </a:solidFill>
                <a:latin typeface="Verdana"/>
                <a:cs typeface="Verdana"/>
              </a:rPr>
              <a:t>URGENT!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C1262D"/>
                </a:solidFill>
              </a:rPr>
              <a:t>TASK</a:t>
            </a:r>
            <a:r>
              <a:rPr sz="3550" spc="-290" dirty="0">
                <a:solidFill>
                  <a:srgbClr val="C1262D"/>
                </a:solidFill>
              </a:rPr>
              <a:t> </a:t>
            </a:r>
            <a:r>
              <a:rPr sz="3550" spc="-20" dirty="0">
                <a:solidFill>
                  <a:srgbClr val="C1262D"/>
                </a:solidFill>
              </a:rPr>
              <a:t>FIVE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120" dirty="0"/>
              <a:t>HIJACKING</a:t>
            </a:r>
            <a:r>
              <a:rPr spc="-335" dirty="0"/>
              <a:t> </a:t>
            </a:r>
            <a:r>
              <a:rPr dirty="0"/>
              <a:t>THE</a:t>
            </a:r>
            <a:r>
              <a:rPr spc="-225" dirty="0"/>
              <a:t> </a:t>
            </a:r>
            <a:r>
              <a:rPr spc="-95" dirty="0"/>
              <a:t>INTERNET!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6595" y="5528620"/>
            <a:ext cx="11356975" cy="289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750" i="1" dirty="0">
                <a:latin typeface="Verdana"/>
                <a:cs typeface="Verdana"/>
              </a:rPr>
              <a:t>New</a:t>
            </a:r>
            <a:r>
              <a:rPr sz="2750" i="1" spc="-114" dirty="0">
                <a:latin typeface="Verdana"/>
                <a:cs typeface="Verdana"/>
              </a:rPr>
              <a:t> </a:t>
            </a:r>
            <a:r>
              <a:rPr sz="2750" i="1" spc="-20" dirty="0">
                <a:latin typeface="Verdana"/>
                <a:cs typeface="Verdana"/>
              </a:rPr>
              <a:t>information</a:t>
            </a:r>
            <a:r>
              <a:rPr sz="2750" i="1" spc="-100" dirty="0">
                <a:latin typeface="Verdana"/>
                <a:cs typeface="Verdana"/>
              </a:rPr>
              <a:t> </a:t>
            </a:r>
            <a:r>
              <a:rPr sz="2750" i="1" dirty="0">
                <a:latin typeface="Verdana"/>
                <a:cs typeface="Verdana"/>
              </a:rPr>
              <a:t>has</a:t>
            </a:r>
            <a:r>
              <a:rPr sz="2750" i="1" spc="-105" dirty="0">
                <a:latin typeface="Verdana"/>
                <a:cs typeface="Verdana"/>
              </a:rPr>
              <a:t> </a:t>
            </a:r>
            <a:r>
              <a:rPr sz="2750" i="1" dirty="0">
                <a:latin typeface="Verdana"/>
                <a:cs typeface="Verdana"/>
              </a:rPr>
              <a:t>been</a:t>
            </a:r>
            <a:r>
              <a:rPr sz="2750" i="1" spc="-100" dirty="0">
                <a:latin typeface="Verdana"/>
                <a:cs typeface="Verdana"/>
              </a:rPr>
              <a:t> </a:t>
            </a:r>
            <a:r>
              <a:rPr sz="2750" i="1" dirty="0">
                <a:latin typeface="Verdana"/>
                <a:cs typeface="Verdana"/>
              </a:rPr>
              <a:t>received</a:t>
            </a:r>
            <a:r>
              <a:rPr sz="2750" i="1" spc="-105" dirty="0">
                <a:latin typeface="Verdana"/>
                <a:cs typeface="Verdana"/>
              </a:rPr>
              <a:t> </a:t>
            </a:r>
            <a:r>
              <a:rPr sz="2750" i="1" dirty="0">
                <a:latin typeface="Verdana"/>
                <a:cs typeface="Verdana"/>
              </a:rPr>
              <a:t>from</a:t>
            </a:r>
            <a:r>
              <a:rPr sz="2750" i="1" spc="-100" dirty="0">
                <a:latin typeface="Verdana"/>
                <a:cs typeface="Verdana"/>
              </a:rPr>
              <a:t> </a:t>
            </a:r>
            <a:r>
              <a:rPr sz="2750" i="1" dirty="0">
                <a:latin typeface="Verdana"/>
                <a:cs typeface="Verdana"/>
              </a:rPr>
              <a:t>our</a:t>
            </a:r>
            <a:r>
              <a:rPr sz="2750" i="1" spc="-105" dirty="0">
                <a:latin typeface="Verdana"/>
                <a:cs typeface="Verdana"/>
              </a:rPr>
              <a:t> </a:t>
            </a:r>
            <a:r>
              <a:rPr sz="2750" i="1" spc="-20" dirty="0">
                <a:latin typeface="Verdana"/>
                <a:cs typeface="Verdana"/>
              </a:rPr>
              <a:t>undercover</a:t>
            </a:r>
            <a:r>
              <a:rPr sz="2750" i="1" spc="-100" dirty="0">
                <a:latin typeface="Verdana"/>
                <a:cs typeface="Verdana"/>
              </a:rPr>
              <a:t> </a:t>
            </a:r>
            <a:r>
              <a:rPr sz="2750" i="1" spc="-10" dirty="0">
                <a:latin typeface="Verdana"/>
                <a:cs typeface="Verdana"/>
              </a:rPr>
              <a:t>agent! </a:t>
            </a:r>
            <a:r>
              <a:rPr sz="2750" dirty="0">
                <a:latin typeface="Verdana"/>
                <a:cs typeface="Verdana"/>
              </a:rPr>
              <a:t>We</a:t>
            </a:r>
            <a:r>
              <a:rPr sz="2750" spc="-15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have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just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received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intelligence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that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VIKINGS</a:t>
            </a:r>
            <a:r>
              <a:rPr sz="2750" b="1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have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been trialling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new,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super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30" dirty="0">
                <a:latin typeface="Verdana"/>
                <a:cs typeface="Verdana"/>
              </a:rPr>
              <a:t>speedy,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super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secure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system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for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directly </a:t>
            </a:r>
            <a:r>
              <a:rPr sz="2750" spc="-25" dirty="0">
                <a:latin typeface="Verdana"/>
                <a:cs typeface="Verdana"/>
              </a:rPr>
              <a:t>communicating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with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their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counterparts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in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other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countries!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They </a:t>
            </a:r>
            <a:r>
              <a:rPr sz="2750" dirty="0">
                <a:latin typeface="Verdana"/>
                <a:cs typeface="Verdana"/>
              </a:rPr>
              <a:t>plan</a:t>
            </a:r>
            <a:r>
              <a:rPr sz="2750" spc="-11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do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this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by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hijacking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pre-</a:t>
            </a:r>
            <a:r>
              <a:rPr sz="2750" dirty="0">
                <a:latin typeface="Verdana"/>
                <a:cs typeface="Verdana"/>
              </a:rPr>
              <a:t>existing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network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undersea </a:t>
            </a:r>
            <a:r>
              <a:rPr sz="2750" dirty="0">
                <a:latin typeface="Verdana"/>
                <a:cs typeface="Verdana"/>
              </a:rPr>
              <a:t>fibre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broadband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cables.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169"/>
          <p:cNvSpPr txBox="1"/>
          <p:nvPr/>
        </p:nvSpPr>
        <p:spPr>
          <a:xfrm>
            <a:off x="4196595" y="4505607"/>
            <a:ext cx="6633209" cy="384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750" dirty="0">
                <a:latin typeface="Verdana"/>
                <a:cs typeface="Verdana"/>
              </a:rPr>
              <a:t>The</a:t>
            </a:r>
            <a:r>
              <a:rPr sz="2750" spc="-7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first</a:t>
            </a:r>
            <a:r>
              <a:rPr sz="2750" spc="-7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undersea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cables</a:t>
            </a:r>
            <a:r>
              <a:rPr sz="2750" spc="-7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were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used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carry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telegram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signals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across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the </a:t>
            </a:r>
            <a:r>
              <a:rPr sz="2750" spc="-20" dirty="0">
                <a:latin typeface="Verdana"/>
                <a:cs typeface="Verdana"/>
              </a:rPr>
              <a:t>Atlantic</a:t>
            </a:r>
            <a:r>
              <a:rPr sz="2750" spc="-1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Ocean.</a:t>
            </a:r>
            <a:r>
              <a:rPr sz="2750" spc="-175" dirty="0">
                <a:latin typeface="Verdana"/>
                <a:cs typeface="Verdana"/>
              </a:rPr>
              <a:t> </a:t>
            </a:r>
            <a:r>
              <a:rPr sz="2750" spc="-40" dirty="0">
                <a:latin typeface="Verdana"/>
                <a:cs typeface="Verdana"/>
              </a:rPr>
              <a:t>Nowadays,</a:t>
            </a:r>
            <a:r>
              <a:rPr sz="2750" spc="-17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undersea </a:t>
            </a:r>
            <a:r>
              <a:rPr sz="2750" dirty="0">
                <a:latin typeface="Verdana"/>
                <a:cs typeface="Verdana"/>
              </a:rPr>
              <a:t>fibre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optic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cables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carry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huge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amounts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data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rapidly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between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continents, </a:t>
            </a:r>
            <a:r>
              <a:rPr sz="2750" spc="-25" dirty="0">
                <a:latin typeface="Verdana"/>
                <a:cs typeface="Verdana"/>
              </a:rPr>
              <a:t>allowing</a:t>
            </a:r>
            <a:r>
              <a:rPr sz="2750" spc="-11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data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stored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in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data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centres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be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accessible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from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anywhere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in</a:t>
            </a:r>
            <a:r>
              <a:rPr sz="2750" spc="6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world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via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internet.</a:t>
            </a:r>
            <a:endParaRPr sz="2750">
              <a:latin typeface="Verdana"/>
              <a:cs typeface="Verdana"/>
            </a:endParaRPr>
          </a:p>
        </p:txBody>
      </p:sp>
      <p:pic>
        <p:nvPicPr>
          <p:cNvPr id="339" name="Picture 338" descr="A picture containing text, circle, font, screenshot&#10;&#10;Description automatically generated">
            <a:extLst>
              <a:ext uri="{FF2B5EF4-FFF2-40B4-BE49-F238E27FC236}">
                <a16:creationId xmlns:a16="http://schemas.microsoft.com/office/drawing/2014/main" id="{DD6F4360-3E79-7C4F-B0DE-409C0DE6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3597275"/>
            <a:ext cx="4699000" cy="4660900"/>
          </a:xfrm>
          <a:prstGeom prst="rect">
            <a:avLst/>
          </a:prstGeom>
        </p:spPr>
      </p:pic>
      <p:sp>
        <p:nvSpPr>
          <p:cNvPr id="337" name="object 3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550" dirty="0">
                <a:solidFill>
                  <a:srgbClr val="C1262D"/>
                </a:solidFill>
              </a:rPr>
              <a:t>AGENT</a:t>
            </a:r>
            <a:r>
              <a:rPr sz="3550" spc="-70" dirty="0">
                <a:solidFill>
                  <a:srgbClr val="C1262D"/>
                </a:solidFill>
              </a:rPr>
              <a:t> </a:t>
            </a:r>
            <a:r>
              <a:rPr sz="3550" spc="-20" dirty="0">
                <a:solidFill>
                  <a:srgbClr val="C1262D"/>
                </a:solidFill>
              </a:rPr>
              <a:t>INFO</a:t>
            </a:r>
            <a:endParaRPr sz="3550" dirty="0"/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5350" spc="-250" dirty="0"/>
              <a:t>W</a:t>
            </a:r>
            <a:r>
              <a:rPr sz="5350" spc="-195" dirty="0"/>
              <a:t>H</a:t>
            </a:r>
            <a:r>
              <a:rPr sz="5350" spc="-590" dirty="0"/>
              <a:t>A</a:t>
            </a:r>
            <a:r>
              <a:rPr sz="5350" spc="-45" dirty="0"/>
              <a:t>T</a:t>
            </a:r>
            <a:r>
              <a:rPr sz="5350" spc="-190" dirty="0"/>
              <a:t> </a:t>
            </a:r>
            <a:r>
              <a:rPr sz="5350" dirty="0"/>
              <a:t>ARE</a:t>
            </a:r>
            <a:r>
              <a:rPr sz="5350" spc="-455" dirty="0"/>
              <a:t> </a:t>
            </a:r>
            <a:r>
              <a:rPr sz="5350" spc="-100" dirty="0"/>
              <a:t>SUBMARINE</a:t>
            </a:r>
            <a:r>
              <a:rPr sz="5350" spc="-190" dirty="0"/>
              <a:t> </a:t>
            </a:r>
            <a:r>
              <a:rPr sz="5350" spc="-35" dirty="0"/>
              <a:t>CABLES?</a:t>
            </a:r>
            <a:endParaRPr sz="5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617" y="7028704"/>
            <a:ext cx="226171" cy="2261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617" y="6508391"/>
            <a:ext cx="226171" cy="22617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59AF6D"/>
                </a:solidFill>
              </a:rPr>
              <a:t>TASK</a:t>
            </a:r>
            <a:r>
              <a:rPr sz="3550" spc="-290" dirty="0">
                <a:solidFill>
                  <a:srgbClr val="59AF6D"/>
                </a:solidFill>
              </a:rPr>
              <a:t> </a:t>
            </a:r>
            <a:r>
              <a:rPr sz="3550" spc="-20" dirty="0">
                <a:solidFill>
                  <a:srgbClr val="59AF6D"/>
                </a:solidFill>
              </a:rPr>
              <a:t>FIVE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120" dirty="0"/>
              <a:t>HIJACKING</a:t>
            </a:r>
            <a:r>
              <a:rPr spc="-335" dirty="0"/>
              <a:t> </a:t>
            </a:r>
            <a:r>
              <a:rPr dirty="0"/>
              <a:t>THE</a:t>
            </a:r>
            <a:r>
              <a:rPr spc="-225" dirty="0"/>
              <a:t> </a:t>
            </a:r>
            <a:r>
              <a:rPr spc="-95" dirty="0"/>
              <a:t>INTERNET!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96595" y="4824977"/>
            <a:ext cx="10953750" cy="249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750" dirty="0">
                <a:latin typeface="Verdana"/>
                <a:cs typeface="Verdana"/>
              </a:rPr>
              <a:t>Given</a:t>
            </a:r>
            <a:r>
              <a:rPr sz="2750" spc="-15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this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new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information,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believe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VIKINGS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will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locate </a:t>
            </a:r>
            <a:r>
              <a:rPr sz="2750" dirty="0">
                <a:latin typeface="Verdana"/>
                <a:cs typeface="Verdana"/>
              </a:rPr>
              <a:t>their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secret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lair</a:t>
            </a:r>
            <a:r>
              <a:rPr sz="2750" spc="-11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near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point</a:t>
            </a:r>
            <a:r>
              <a:rPr sz="2750" spc="-11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where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</a:t>
            </a:r>
            <a:r>
              <a:rPr sz="2750" spc="-11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submarine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cable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from </a:t>
            </a:r>
            <a:r>
              <a:rPr sz="2750" dirty="0">
                <a:latin typeface="Verdana"/>
                <a:cs typeface="Verdana"/>
              </a:rPr>
              <a:t>another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country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comes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up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onto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land.</a:t>
            </a:r>
            <a:endParaRPr sz="2750" dirty="0">
              <a:latin typeface="Verdana"/>
              <a:cs typeface="Verdana"/>
            </a:endParaRPr>
          </a:p>
          <a:p>
            <a:pPr marL="464820" marR="155575">
              <a:lnSpc>
                <a:spcPts val="4160"/>
              </a:lnSpc>
              <a:spcBef>
                <a:spcPts val="80"/>
              </a:spcBef>
            </a:pPr>
            <a:r>
              <a:rPr sz="2150" spc="-30" dirty="0">
                <a:latin typeface="Verdana"/>
                <a:cs typeface="Verdana"/>
              </a:rPr>
              <a:t>Which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of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your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possible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bunkers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is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where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an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undersea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cable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reaches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Scotland? </a:t>
            </a:r>
            <a:r>
              <a:rPr sz="2150" spc="-40" dirty="0">
                <a:latin typeface="Verdana"/>
                <a:cs typeface="Verdana"/>
              </a:rPr>
              <a:t>Identify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the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three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most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65" dirty="0">
                <a:latin typeface="Verdana"/>
                <a:cs typeface="Verdana"/>
              </a:rPr>
              <a:t>likely</a:t>
            </a:r>
            <a:r>
              <a:rPr sz="2150" spc="-125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locations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of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the</a:t>
            </a:r>
            <a:r>
              <a:rPr sz="2150" spc="-160" dirty="0">
                <a:latin typeface="Verdana"/>
                <a:cs typeface="Verdana"/>
              </a:rPr>
              <a:t> </a:t>
            </a:r>
            <a:r>
              <a:rPr sz="2150" b="1" spc="-20" dirty="0">
                <a:latin typeface="Verdana"/>
                <a:cs typeface="Verdana"/>
              </a:rPr>
              <a:t>VIKINGS’</a:t>
            </a:r>
            <a:r>
              <a:rPr sz="2150" b="1" spc="-13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new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secret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lair.</a:t>
            </a:r>
            <a:endParaRPr sz="2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7414" y="4632839"/>
            <a:ext cx="9605645" cy="1609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3900"/>
              </a:lnSpc>
              <a:spcBef>
                <a:spcPts val="95"/>
              </a:spcBef>
            </a:pPr>
            <a:r>
              <a:rPr sz="2750" b="1" dirty="0">
                <a:latin typeface="Verdana"/>
                <a:cs typeface="Verdana"/>
              </a:rPr>
              <a:t>Draw</a:t>
            </a:r>
            <a:r>
              <a:rPr sz="2750" b="1" spc="-110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the</a:t>
            </a:r>
            <a:r>
              <a:rPr sz="2750" b="1" spc="-95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secret</a:t>
            </a:r>
            <a:r>
              <a:rPr sz="2750" b="1" spc="-100" dirty="0">
                <a:latin typeface="Verdana"/>
                <a:cs typeface="Verdana"/>
              </a:rPr>
              <a:t> </a:t>
            </a:r>
            <a:r>
              <a:rPr sz="2750" b="1" spc="-40" dirty="0">
                <a:latin typeface="Verdana"/>
                <a:cs typeface="Verdana"/>
              </a:rPr>
              <a:t>lair.</a:t>
            </a:r>
            <a:r>
              <a:rPr sz="2750" b="1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Draw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floorplan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help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pass </a:t>
            </a:r>
            <a:r>
              <a:rPr sz="2750" dirty="0">
                <a:latin typeface="Verdana"/>
                <a:cs typeface="Verdana"/>
              </a:rPr>
              <a:t>on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intelligence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other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agents.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750" dirty="0">
                <a:latin typeface="Verdana"/>
                <a:cs typeface="Verdana"/>
              </a:rPr>
              <a:t>Design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new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headquarters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for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DATA.</a:t>
            </a:r>
            <a:endParaRPr sz="27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5093" y="5923386"/>
            <a:ext cx="226171" cy="2261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7771" y="4811329"/>
            <a:ext cx="226171" cy="22617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BONUS</a:t>
            </a:r>
            <a:r>
              <a:rPr spc="-385" dirty="0"/>
              <a:t> </a:t>
            </a:r>
            <a:r>
              <a:rPr spc="-145" dirty="0"/>
              <a:t>MISSIONS: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95" y="4437042"/>
            <a:ext cx="7887334" cy="24130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750" dirty="0">
                <a:latin typeface="Verdana"/>
                <a:cs typeface="Verdana"/>
              </a:rPr>
              <a:t>Try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our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print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and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play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escape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rooms: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750" b="1" spc="-10" dirty="0">
                <a:latin typeface="Verdana"/>
                <a:cs typeface="Verdana"/>
              </a:rPr>
              <a:t>dataschools.education/escape</a:t>
            </a:r>
            <a:endParaRPr sz="2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Verdana"/>
                <a:cs typeface="Verdana"/>
              </a:rPr>
              <a:t>Share</a:t>
            </a:r>
            <a:r>
              <a:rPr sz="2750" spc="-14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your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escape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room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adventures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with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us: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750" b="1" spc="-10" dirty="0">
                <a:latin typeface="Verdana"/>
                <a:cs typeface="Verdana"/>
              </a:rPr>
              <a:t>@Data_schools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14" dirty="0"/>
              <a:t>HAPPY</a:t>
            </a:r>
            <a:r>
              <a:rPr spc="-370" dirty="0"/>
              <a:t> </a:t>
            </a:r>
            <a:r>
              <a:rPr spc="-114" dirty="0"/>
              <a:t>PUZZLE</a:t>
            </a:r>
            <a:r>
              <a:rPr spc="-365" dirty="0"/>
              <a:t> </a:t>
            </a:r>
            <a:r>
              <a:rPr spc="-70" dirty="0"/>
              <a:t>S</a:t>
            </a:r>
            <a:r>
              <a:rPr spc="-114" dirty="0"/>
              <a:t>O</a:t>
            </a:r>
            <a:r>
              <a:rPr spc="-535" dirty="0"/>
              <a:t>L</a:t>
            </a:r>
            <a:r>
              <a:rPr dirty="0"/>
              <a:t>V</a:t>
            </a:r>
            <a:r>
              <a:rPr spc="-155" dirty="0"/>
              <a:t>I</a:t>
            </a:r>
            <a:r>
              <a:rPr spc="-130" dirty="0"/>
              <a:t>N</a:t>
            </a:r>
            <a:r>
              <a:rPr spc="-160" dirty="0"/>
              <a:t>G</a:t>
            </a:r>
            <a:r>
              <a:rPr spc="65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196594" y="4448025"/>
            <a:ext cx="11627486" cy="2804138"/>
          </a:xfrm>
          <a:prstGeom prst="rect">
            <a:avLst/>
          </a:prstGeom>
        </p:spPr>
        <p:txBody>
          <a:bodyPr vert="horz" wrap="square" lIns="0" tIns="232002" rIns="0" bIns="0" rtlCol="0">
            <a:spAutoFit/>
          </a:bodyPr>
          <a:lstStyle/>
          <a:p>
            <a:pPr marL="12700" marR="1333500">
              <a:lnSpc>
                <a:spcPct val="1139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75" dirty="0"/>
              <a:t> </a:t>
            </a:r>
            <a:r>
              <a:rPr b="1" dirty="0">
                <a:latin typeface="Verdana"/>
                <a:cs typeface="Verdana"/>
              </a:rPr>
              <a:t>VIKINGS</a:t>
            </a:r>
            <a:r>
              <a:rPr b="1" spc="-65" dirty="0">
                <a:latin typeface="Verdana"/>
                <a:cs typeface="Verdana"/>
              </a:rPr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dirty="0"/>
              <a:t>trying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build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new</a:t>
            </a:r>
            <a:r>
              <a:rPr spc="-65" dirty="0"/>
              <a:t> </a:t>
            </a:r>
            <a:r>
              <a:rPr dirty="0"/>
              <a:t>secret</a:t>
            </a:r>
            <a:r>
              <a:rPr spc="-65" dirty="0"/>
              <a:t> </a:t>
            </a:r>
            <a:r>
              <a:rPr dirty="0"/>
              <a:t>mega</a:t>
            </a:r>
            <a:r>
              <a:rPr spc="-60" dirty="0"/>
              <a:t> </a:t>
            </a:r>
            <a:r>
              <a:rPr spc="-10" dirty="0"/>
              <a:t>lair. Discover</a:t>
            </a:r>
            <a:r>
              <a:rPr spc="-140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dirty="0"/>
              <a:t>location</a:t>
            </a:r>
            <a:r>
              <a:rPr spc="-130" dirty="0"/>
              <a:t> </a:t>
            </a:r>
            <a:r>
              <a:rPr dirty="0"/>
              <a:t>to</a:t>
            </a:r>
            <a:r>
              <a:rPr spc="-125" dirty="0"/>
              <a:t> </a:t>
            </a:r>
            <a:r>
              <a:rPr dirty="0"/>
              <a:t>foil</a:t>
            </a:r>
            <a:r>
              <a:rPr spc="-130" dirty="0"/>
              <a:t> </a:t>
            </a:r>
            <a:r>
              <a:rPr dirty="0"/>
              <a:t>their</a:t>
            </a:r>
            <a:r>
              <a:rPr spc="-125" dirty="0"/>
              <a:t> </a:t>
            </a:r>
            <a:r>
              <a:rPr spc="-10" dirty="0"/>
              <a:t>plans!</a:t>
            </a:r>
          </a:p>
          <a:p>
            <a:pPr marL="12700" marR="5080">
              <a:lnSpc>
                <a:spcPct val="113900"/>
              </a:lnSpc>
              <a:spcBef>
                <a:spcPts val="1585"/>
              </a:spcBef>
            </a:pPr>
            <a:r>
              <a:rPr dirty="0"/>
              <a:t>We</a:t>
            </a:r>
            <a:r>
              <a:rPr spc="-135" dirty="0"/>
              <a:t> </a:t>
            </a:r>
            <a:r>
              <a:rPr dirty="0"/>
              <a:t>don’t</a:t>
            </a:r>
            <a:r>
              <a:rPr spc="-120" dirty="0"/>
              <a:t> </a:t>
            </a:r>
            <a:r>
              <a:rPr dirty="0"/>
              <a:t>have</a:t>
            </a:r>
            <a:r>
              <a:rPr spc="-120" dirty="0"/>
              <a:t> </a:t>
            </a:r>
            <a:r>
              <a:rPr dirty="0"/>
              <a:t>enough</a:t>
            </a:r>
            <a:r>
              <a:rPr spc="-145" dirty="0"/>
              <a:t> </a:t>
            </a:r>
            <a:r>
              <a:rPr b="1" spc="-105" dirty="0">
                <a:latin typeface="Verdana"/>
                <a:cs typeface="Verdana"/>
              </a:rPr>
              <a:t>DATA</a:t>
            </a:r>
            <a:r>
              <a:rPr b="1" spc="-120" dirty="0">
                <a:latin typeface="Verdana"/>
                <a:cs typeface="Verdana"/>
              </a:rPr>
              <a:t> </a:t>
            </a:r>
            <a:r>
              <a:rPr dirty="0"/>
              <a:t>agents</a:t>
            </a:r>
            <a:r>
              <a:rPr spc="-120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check</a:t>
            </a:r>
            <a:r>
              <a:rPr spc="-120" dirty="0"/>
              <a:t> </a:t>
            </a:r>
            <a:r>
              <a:rPr dirty="0"/>
              <a:t>out</a:t>
            </a:r>
            <a:r>
              <a:rPr spc="-120" dirty="0"/>
              <a:t> </a:t>
            </a:r>
            <a:r>
              <a:rPr dirty="0"/>
              <a:t>all</a:t>
            </a:r>
            <a:r>
              <a:rPr spc="-120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10" dirty="0"/>
              <a:t>possible locations.</a:t>
            </a:r>
            <a:r>
              <a:rPr spc="-135" dirty="0"/>
              <a:t> </a:t>
            </a:r>
            <a:r>
              <a:rPr dirty="0"/>
              <a:t>Use</a:t>
            </a:r>
            <a:r>
              <a:rPr spc="-120" dirty="0"/>
              <a:t> </a:t>
            </a:r>
            <a:r>
              <a:rPr spc="-20" dirty="0"/>
              <a:t>information</a:t>
            </a:r>
            <a:r>
              <a:rPr spc="-125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narrow</a:t>
            </a:r>
            <a:r>
              <a:rPr spc="-120" dirty="0"/>
              <a:t> </a:t>
            </a:r>
            <a:r>
              <a:rPr dirty="0"/>
              <a:t>down</a:t>
            </a:r>
            <a:r>
              <a:rPr spc="-125" dirty="0"/>
              <a:t> </a:t>
            </a:r>
            <a:r>
              <a:rPr dirty="0"/>
              <a:t>the</a:t>
            </a:r>
            <a:r>
              <a:rPr spc="-120" dirty="0"/>
              <a:t> </a:t>
            </a:r>
            <a:r>
              <a:rPr spc="-20" dirty="0"/>
              <a:t>possibilities</a:t>
            </a:r>
            <a:r>
              <a:rPr spc="-120" dirty="0"/>
              <a:t> </a:t>
            </a:r>
            <a:r>
              <a:rPr spc="-25" dirty="0"/>
              <a:t>so</a:t>
            </a:r>
            <a:br>
              <a:rPr lang="en-GB" spc="-25" dirty="0"/>
            </a:br>
            <a:r>
              <a:rPr dirty="0"/>
              <a:t>that</a:t>
            </a:r>
            <a:r>
              <a:rPr spc="-95" dirty="0"/>
              <a:t> </a:t>
            </a:r>
            <a:r>
              <a:rPr dirty="0"/>
              <a:t>we</a:t>
            </a:r>
            <a:r>
              <a:rPr spc="-85" dirty="0"/>
              <a:t> </a:t>
            </a:r>
            <a:r>
              <a:rPr dirty="0"/>
              <a:t>can</a:t>
            </a:r>
            <a:r>
              <a:rPr spc="-85" dirty="0"/>
              <a:t> </a:t>
            </a:r>
            <a:r>
              <a:rPr dirty="0"/>
              <a:t>send</a:t>
            </a:r>
            <a:r>
              <a:rPr spc="-85" dirty="0"/>
              <a:t> </a:t>
            </a:r>
            <a:r>
              <a:rPr dirty="0"/>
              <a:t>out</a:t>
            </a:r>
            <a:r>
              <a:rPr spc="-85" dirty="0"/>
              <a:t> </a:t>
            </a:r>
            <a:r>
              <a:rPr dirty="0"/>
              <a:t>agents</a:t>
            </a:r>
            <a:r>
              <a:rPr spc="-8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dirty="0"/>
              <a:t>most</a:t>
            </a:r>
            <a:r>
              <a:rPr spc="-85" dirty="0"/>
              <a:t> </a:t>
            </a:r>
            <a:r>
              <a:rPr spc="-20" dirty="0"/>
              <a:t>likely</a:t>
            </a:r>
            <a:r>
              <a:rPr spc="-85" dirty="0"/>
              <a:t> </a:t>
            </a:r>
            <a:r>
              <a:rPr spc="-10" dirty="0"/>
              <a:t>targets.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6595" y="2833630"/>
            <a:ext cx="5351145" cy="1508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C1262D"/>
                </a:solidFill>
              </a:rPr>
              <a:t>AGENT</a:t>
            </a:r>
            <a:r>
              <a:rPr sz="3550" spc="-225" dirty="0">
                <a:solidFill>
                  <a:srgbClr val="C1262D"/>
                </a:solidFill>
              </a:rPr>
              <a:t> </a:t>
            </a:r>
            <a:r>
              <a:rPr sz="3550" spc="-10" dirty="0">
                <a:solidFill>
                  <a:srgbClr val="C1262D"/>
                </a:solidFill>
              </a:rPr>
              <a:t>BRIEFING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204" dirty="0"/>
              <a:t>YOUR</a:t>
            </a:r>
            <a:r>
              <a:rPr spc="-595" dirty="0"/>
              <a:t> </a:t>
            </a:r>
            <a:r>
              <a:rPr spc="-550" dirty="0"/>
              <a:t>T</a:t>
            </a:r>
            <a:r>
              <a:rPr spc="-20" dirty="0"/>
              <a:t>A</a:t>
            </a:r>
            <a:r>
              <a:rPr spc="-75" dirty="0"/>
              <a:t>S</a:t>
            </a:r>
            <a:r>
              <a:rPr spc="-15" dirty="0"/>
              <a:t>K</a:t>
            </a:r>
            <a:r>
              <a:rPr spc="-170" dirty="0"/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6595" y="4448025"/>
            <a:ext cx="9109710" cy="293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750" dirty="0">
                <a:latin typeface="Verdana"/>
                <a:cs typeface="Verdana"/>
              </a:rPr>
              <a:t>Great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Britain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is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covered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by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grid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squares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measuring </a:t>
            </a:r>
            <a:r>
              <a:rPr sz="2750" dirty="0">
                <a:latin typeface="Verdana"/>
                <a:cs typeface="Verdana"/>
              </a:rPr>
              <a:t>100km</a:t>
            </a:r>
            <a:r>
              <a:rPr sz="2750" spc="-13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by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100km,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and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each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grid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square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is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identified </a:t>
            </a:r>
            <a:r>
              <a:rPr sz="2750" dirty="0">
                <a:latin typeface="Verdana"/>
                <a:cs typeface="Verdana"/>
              </a:rPr>
              <a:t>by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two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letters.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This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unique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reference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system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is</a:t>
            </a:r>
            <a:endParaRPr sz="2750" dirty="0">
              <a:latin typeface="Verdana"/>
              <a:cs typeface="Verdana"/>
            </a:endParaRPr>
          </a:p>
          <a:p>
            <a:pPr marL="12700" marR="200660">
              <a:lnSpc>
                <a:spcPct val="113900"/>
              </a:lnSpc>
              <a:spcBef>
                <a:spcPts val="375"/>
              </a:spcBef>
            </a:pPr>
            <a:r>
              <a:rPr sz="2750" dirty="0">
                <a:latin typeface="Verdana"/>
                <a:cs typeface="Verdana"/>
              </a:rPr>
              <a:t>known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as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National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Grid.</a:t>
            </a:r>
            <a:r>
              <a:rPr lang="en-GB" sz="2750" spc="2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90" dirty="0">
                <a:latin typeface="Verdana"/>
                <a:cs typeface="Verdana"/>
              </a:rPr>
              <a:t> </a:t>
            </a:r>
            <a:r>
              <a:rPr sz="2750" spc="-35" dirty="0">
                <a:latin typeface="Verdana"/>
                <a:cs typeface="Verdana"/>
              </a:rPr>
              <a:t>two-</a:t>
            </a:r>
            <a:r>
              <a:rPr sz="2750" dirty="0">
                <a:latin typeface="Verdana"/>
                <a:cs typeface="Verdana"/>
              </a:rPr>
              <a:t>letter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names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each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large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100km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x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100km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square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are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shown</a:t>
            </a:r>
            <a:r>
              <a:rPr sz="2750" spc="-12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in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centre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squares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on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your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map.</a:t>
            </a:r>
            <a:endParaRPr sz="27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802874" y="4046447"/>
            <a:ext cx="2634615" cy="4716780"/>
            <a:chOff x="13988077" y="4046447"/>
            <a:chExt cx="2634615" cy="47167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0986" y="4069358"/>
              <a:ext cx="2588365" cy="46707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99531" y="4057900"/>
              <a:ext cx="2611755" cy="4693920"/>
            </a:xfrm>
            <a:custGeom>
              <a:avLst/>
              <a:gdLst/>
              <a:ahLst/>
              <a:cxnLst/>
              <a:rect l="l" t="t" r="r" b="b"/>
              <a:pathLst>
                <a:path w="2611755" h="4693920">
                  <a:moveTo>
                    <a:pt x="0" y="11446"/>
                  </a:moveTo>
                  <a:lnTo>
                    <a:pt x="0" y="4682194"/>
                  </a:lnTo>
                  <a:lnTo>
                    <a:pt x="0" y="4693653"/>
                  </a:lnTo>
                  <a:lnTo>
                    <a:pt x="11446" y="4693653"/>
                  </a:lnTo>
                  <a:lnTo>
                    <a:pt x="2599811" y="4693653"/>
                  </a:lnTo>
                  <a:lnTo>
                    <a:pt x="2611258" y="4693653"/>
                  </a:lnTo>
                  <a:lnTo>
                    <a:pt x="2611258" y="4682194"/>
                  </a:lnTo>
                  <a:lnTo>
                    <a:pt x="2611258" y="11446"/>
                  </a:lnTo>
                  <a:lnTo>
                    <a:pt x="2611258" y="0"/>
                  </a:lnTo>
                  <a:lnTo>
                    <a:pt x="2599811" y="0"/>
                  </a:lnTo>
                  <a:lnTo>
                    <a:pt x="11446" y="0"/>
                  </a:lnTo>
                  <a:lnTo>
                    <a:pt x="0" y="0"/>
                  </a:lnTo>
                  <a:lnTo>
                    <a:pt x="0" y="11446"/>
                  </a:lnTo>
                  <a:close/>
                </a:path>
              </a:pathLst>
            </a:custGeom>
            <a:ln w="22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50" dirty="0">
                <a:solidFill>
                  <a:srgbClr val="C1262D"/>
                </a:solidFill>
              </a:rPr>
              <a:t>AGENT</a:t>
            </a:r>
            <a:r>
              <a:rPr sz="3550" spc="-220" dirty="0">
                <a:solidFill>
                  <a:srgbClr val="C1262D"/>
                </a:solidFill>
              </a:rPr>
              <a:t> </a:t>
            </a:r>
            <a:r>
              <a:rPr sz="3550" spc="-20" dirty="0">
                <a:solidFill>
                  <a:srgbClr val="C1262D"/>
                </a:solidFill>
              </a:rPr>
              <a:t>INFO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/>
              <a:t>GRID</a:t>
            </a:r>
            <a:r>
              <a:rPr spc="-490" dirty="0"/>
              <a:t> </a:t>
            </a:r>
            <a:r>
              <a:rPr spc="-90" dirty="0"/>
              <a:t>REFERENCES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233">
            <a:extLst>
              <a:ext uri="{FF2B5EF4-FFF2-40B4-BE49-F238E27FC236}">
                <a16:creationId xmlns:a16="http://schemas.microsoft.com/office/drawing/2014/main" id="{4970A999-6A6C-2443-BBE7-AFE8AC77D4B1}"/>
              </a:ext>
            </a:extLst>
          </p:cNvPr>
          <p:cNvSpPr/>
          <p:nvPr/>
        </p:nvSpPr>
        <p:spPr>
          <a:xfrm>
            <a:off x="13576148" y="4655795"/>
            <a:ext cx="3074670" cy="309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4196595" y="4543470"/>
            <a:ext cx="8564880" cy="4097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latin typeface="Verdana"/>
                <a:cs typeface="Verdana"/>
              </a:rPr>
              <a:t>These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squares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are</a:t>
            </a:r>
            <a:r>
              <a:rPr sz="2450" spc="-9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further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divided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into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smaller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squares </a:t>
            </a:r>
            <a:r>
              <a:rPr sz="2450" dirty="0">
                <a:latin typeface="Verdana"/>
                <a:cs typeface="Verdana"/>
              </a:rPr>
              <a:t>by</a:t>
            </a:r>
            <a:r>
              <a:rPr sz="2450" spc="-1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grid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lines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representing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10km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x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10km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spacing,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each </a:t>
            </a:r>
            <a:r>
              <a:rPr sz="2450" dirty="0">
                <a:latin typeface="Verdana"/>
                <a:cs typeface="Verdana"/>
              </a:rPr>
              <a:t>numbered</a:t>
            </a:r>
            <a:r>
              <a:rPr sz="2450" spc="-6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from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0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to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9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from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south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west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corner,</a:t>
            </a:r>
            <a:endParaRPr sz="2450">
              <a:latin typeface="Verdana"/>
              <a:cs typeface="Verdana"/>
            </a:endParaRPr>
          </a:p>
          <a:p>
            <a:pPr marL="12700" marR="425450">
              <a:lnSpc>
                <a:spcPts val="2970"/>
              </a:lnSpc>
              <a:spcBef>
                <a:spcPts val="100"/>
              </a:spcBef>
            </a:pPr>
            <a:r>
              <a:rPr sz="2450" dirty="0">
                <a:latin typeface="Verdana"/>
                <a:cs typeface="Verdana"/>
              </a:rPr>
              <a:t>in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an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easterly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(left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to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right)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and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northerly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(upwards) direction.</a:t>
            </a:r>
            <a:endParaRPr sz="2450">
              <a:latin typeface="Verdana"/>
              <a:cs typeface="Verdana"/>
            </a:endParaRPr>
          </a:p>
          <a:p>
            <a:pPr marL="12700" marR="40640">
              <a:lnSpc>
                <a:spcPct val="101000"/>
              </a:lnSpc>
              <a:spcBef>
                <a:spcPts val="1080"/>
              </a:spcBef>
            </a:pPr>
            <a:r>
              <a:rPr sz="2450" dirty="0">
                <a:latin typeface="Verdana"/>
                <a:cs typeface="Verdana"/>
              </a:rPr>
              <a:t>For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example,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this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image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shows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TL63.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After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letters, </a:t>
            </a:r>
            <a:r>
              <a:rPr sz="2450" dirty="0">
                <a:latin typeface="Verdana"/>
                <a:cs typeface="Verdana"/>
              </a:rPr>
              <a:t>you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count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along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eastings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-80" dirty="0">
                <a:latin typeface="Verdana"/>
                <a:cs typeface="Verdana"/>
              </a:rPr>
              <a:t>(6)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first,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up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-25" dirty="0">
                <a:latin typeface="Verdana"/>
                <a:cs typeface="Verdana"/>
              </a:rPr>
              <a:t>the </a:t>
            </a:r>
            <a:r>
              <a:rPr sz="2450" dirty="0">
                <a:latin typeface="Verdana"/>
                <a:cs typeface="Verdana"/>
              </a:rPr>
              <a:t>northings</a:t>
            </a:r>
            <a:r>
              <a:rPr sz="2450" spc="-16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(3).</a:t>
            </a:r>
            <a:endParaRPr sz="2450">
              <a:latin typeface="Verdana"/>
              <a:cs typeface="Verdana"/>
            </a:endParaRPr>
          </a:p>
          <a:p>
            <a:pPr marL="12700" marR="880744">
              <a:lnSpc>
                <a:spcPct val="101000"/>
              </a:lnSpc>
              <a:spcBef>
                <a:spcPts val="1185"/>
              </a:spcBef>
            </a:pPr>
            <a:r>
              <a:rPr sz="2450" dirty="0">
                <a:latin typeface="Verdana"/>
                <a:cs typeface="Verdana"/>
              </a:rPr>
              <a:t>If</a:t>
            </a:r>
            <a:r>
              <a:rPr sz="2450" spc="-13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you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have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trouble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remembering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-35" dirty="0">
                <a:latin typeface="Verdana"/>
                <a:cs typeface="Verdana"/>
              </a:rPr>
              <a:t>order,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say… </a:t>
            </a:r>
            <a:r>
              <a:rPr sz="2450" dirty="0">
                <a:latin typeface="Verdana"/>
                <a:cs typeface="Verdana"/>
              </a:rPr>
              <a:t>ALONG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75" dirty="0">
                <a:latin typeface="Verdana"/>
                <a:cs typeface="Verdana"/>
              </a:rPr>
              <a:t> </a:t>
            </a:r>
            <a:r>
              <a:rPr sz="2450" spc="-30" dirty="0">
                <a:latin typeface="Verdana"/>
                <a:cs typeface="Verdana"/>
              </a:rPr>
              <a:t>corridor,</a:t>
            </a:r>
            <a:r>
              <a:rPr sz="2450" spc="-7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then</a:t>
            </a:r>
            <a:r>
              <a:rPr sz="2450" spc="-7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UP</a:t>
            </a:r>
            <a:r>
              <a:rPr sz="2450" spc="-7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the</a:t>
            </a:r>
            <a:r>
              <a:rPr sz="2450" spc="-7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stairs.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6595" y="2833630"/>
            <a:ext cx="3112770" cy="568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spc="-50" dirty="0">
                <a:solidFill>
                  <a:srgbClr val="C1262D"/>
                </a:solidFill>
                <a:latin typeface="Verdana"/>
                <a:cs typeface="Verdana"/>
              </a:rPr>
              <a:t>AGENT</a:t>
            </a:r>
            <a:r>
              <a:rPr sz="3550" b="1" spc="-229" dirty="0">
                <a:solidFill>
                  <a:srgbClr val="C1262D"/>
                </a:solidFill>
                <a:latin typeface="Verdana"/>
                <a:cs typeface="Verdana"/>
              </a:rPr>
              <a:t> </a:t>
            </a:r>
            <a:r>
              <a:rPr sz="3550" b="1" spc="-40" dirty="0">
                <a:solidFill>
                  <a:srgbClr val="C1262D"/>
                </a:solidFill>
                <a:latin typeface="Verdana"/>
                <a:cs typeface="Verdana"/>
              </a:rPr>
              <a:t>INFO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6595" y="3411622"/>
            <a:ext cx="774636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GRID</a:t>
            </a:r>
            <a:r>
              <a:rPr spc="-490" dirty="0"/>
              <a:t> </a:t>
            </a:r>
            <a:r>
              <a:rPr spc="-90" dirty="0"/>
              <a:t>REFERENCES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09979" y="5112323"/>
            <a:ext cx="277495" cy="2596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95"/>
              </a:lnSpc>
            </a:pPr>
            <a:r>
              <a:rPr sz="1700" b="1" spc="-45" dirty="0">
                <a:latin typeface="Karla"/>
                <a:cs typeface="Karla"/>
              </a:rPr>
              <a:t>NORTHINGS</a:t>
            </a:r>
            <a:r>
              <a:rPr sz="1700" b="1" spc="-65" dirty="0">
                <a:latin typeface="Karla"/>
                <a:cs typeface="Karla"/>
              </a:rPr>
              <a:t> </a:t>
            </a:r>
            <a:r>
              <a:rPr sz="1700" spc="-75" dirty="0">
                <a:latin typeface="Karla"/>
                <a:cs typeface="Karla"/>
              </a:rPr>
              <a:t>(up</a:t>
            </a:r>
            <a:r>
              <a:rPr sz="1700" spc="-40" dirty="0">
                <a:latin typeface="Karla"/>
                <a:cs typeface="Karla"/>
              </a:rPr>
              <a:t> </a:t>
            </a:r>
            <a:r>
              <a:rPr sz="1700" dirty="0">
                <a:latin typeface="Karla"/>
                <a:cs typeface="Karla"/>
              </a:rPr>
              <a:t>the</a:t>
            </a:r>
            <a:r>
              <a:rPr sz="1700" spc="120" dirty="0">
                <a:latin typeface="Karla"/>
                <a:cs typeface="Karla"/>
              </a:rPr>
              <a:t> </a:t>
            </a:r>
            <a:r>
              <a:rPr sz="1700" spc="-25" dirty="0">
                <a:latin typeface="Karla"/>
                <a:cs typeface="Karla"/>
              </a:rPr>
              <a:t>stairs)</a:t>
            </a:r>
            <a:endParaRPr sz="1700">
              <a:latin typeface="Karla"/>
              <a:cs typeface="Karl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58597" y="7754783"/>
            <a:ext cx="2925445" cy="539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">
              <a:lnSpc>
                <a:spcPts val="1975"/>
              </a:lnSpc>
              <a:spcBef>
                <a:spcPts val="135"/>
              </a:spcBef>
              <a:tabLst>
                <a:tab pos="334010" algn="l"/>
                <a:tab pos="596900" algn="l"/>
                <a:tab pos="913130" algn="l"/>
                <a:tab pos="1231900" algn="l"/>
                <a:tab pos="1543685" algn="l"/>
                <a:tab pos="1856739" algn="l"/>
                <a:tab pos="2171065" algn="l"/>
                <a:tab pos="2463800" algn="l"/>
                <a:tab pos="2787650" algn="l"/>
              </a:tabLst>
            </a:pPr>
            <a:r>
              <a:rPr sz="1650" spc="-50" dirty="0">
                <a:latin typeface="Karla"/>
                <a:cs typeface="Karla"/>
              </a:rPr>
              <a:t>0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1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2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3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4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5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6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7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8</a:t>
            </a:r>
            <a:r>
              <a:rPr sz="1650" dirty="0">
                <a:latin typeface="Karla"/>
                <a:cs typeface="Karla"/>
              </a:rPr>
              <a:t>	</a:t>
            </a:r>
            <a:r>
              <a:rPr sz="1650" spc="-50" dirty="0">
                <a:latin typeface="Karla"/>
                <a:cs typeface="Karla"/>
              </a:rPr>
              <a:t>9</a:t>
            </a:r>
            <a:endParaRPr sz="1650">
              <a:latin typeface="Karla"/>
              <a:cs typeface="Karla"/>
            </a:endParaRPr>
          </a:p>
          <a:p>
            <a:pPr marL="12700">
              <a:lnSpc>
                <a:spcPts val="2035"/>
              </a:lnSpc>
            </a:pPr>
            <a:r>
              <a:rPr sz="1700" b="1" spc="-45" dirty="0">
                <a:latin typeface="Karla"/>
                <a:cs typeface="Karla"/>
              </a:rPr>
              <a:t>EASTINGS</a:t>
            </a:r>
            <a:r>
              <a:rPr sz="1700" b="1" spc="-35" dirty="0">
                <a:latin typeface="Karla"/>
                <a:cs typeface="Karla"/>
              </a:rPr>
              <a:t> </a:t>
            </a:r>
            <a:r>
              <a:rPr sz="1700" spc="-65" dirty="0">
                <a:latin typeface="Karla"/>
                <a:cs typeface="Karla"/>
              </a:rPr>
              <a:t>(along</a:t>
            </a:r>
            <a:r>
              <a:rPr sz="1700" spc="-40" dirty="0">
                <a:latin typeface="Karla"/>
                <a:cs typeface="Karla"/>
              </a:rPr>
              <a:t> </a:t>
            </a:r>
            <a:r>
              <a:rPr sz="1700" spc="-30" dirty="0">
                <a:latin typeface="Karla"/>
                <a:cs typeface="Karla"/>
              </a:rPr>
              <a:t>the</a:t>
            </a:r>
            <a:r>
              <a:rPr sz="1700" spc="-40" dirty="0">
                <a:latin typeface="Karla"/>
                <a:cs typeface="Karla"/>
              </a:rPr>
              <a:t> </a:t>
            </a:r>
            <a:r>
              <a:rPr sz="1700" spc="-10" dirty="0">
                <a:latin typeface="Karla"/>
                <a:cs typeface="Karla"/>
              </a:rPr>
              <a:t>corridor)</a:t>
            </a:r>
            <a:endParaRPr sz="1700">
              <a:latin typeface="Karla"/>
              <a:cs typeface="Karl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55302" y="4645798"/>
            <a:ext cx="3115945" cy="3094355"/>
            <a:chOff x="13555302" y="4645798"/>
            <a:chExt cx="3115945" cy="3094355"/>
          </a:xfrm>
        </p:grpSpPr>
        <p:sp>
          <p:nvSpPr>
            <p:cNvPr id="8" name="object 8"/>
            <p:cNvSpPr/>
            <p:nvPr/>
          </p:nvSpPr>
          <p:spPr>
            <a:xfrm>
              <a:off x="15420422" y="650008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40">
                  <a:moveTo>
                    <a:pt x="307190" y="0"/>
                  </a:moveTo>
                  <a:lnTo>
                    <a:pt x="0" y="0"/>
                  </a:lnTo>
                  <a:lnTo>
                    <a:pt x="0" y="307190"/>
                  </a:lnTo>
                  <a:lnTo>
                    <a:pt x="307190" y="307190"/>
                  </a:lnTo>
                  <a:lnTo>
                    <a:pt x="307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66415" y="4656911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77251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84447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84447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91641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91641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98837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98837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06031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06031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13227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113227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20422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20422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27617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27617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34813" y="4656911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34813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42008" y="4656911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42008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49203" y="466775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66415" y="496410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77251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884447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884447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191641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191641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498837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98837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806031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806031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113227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113227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420422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420422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727617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727617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034813" y="496410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034813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342008" y="496410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342008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49203" y="497494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566415" y="527130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577251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84447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84447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91641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191641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498837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498837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806031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806031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113227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113227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420422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420422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727617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727617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034813" y="527130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034813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342008" y="527130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342008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649203" y="5282143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566415" y="557849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577251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884447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884447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191641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191641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498837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498837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806031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806031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5113227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113227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420422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5420422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5727617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727617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034813" y="5578496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034813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342008" y="5578496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42008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649203" y="558933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566415" y="588569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577251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84447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884447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191641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191641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498837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498837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806031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806031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113227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113227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420422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420422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5727617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5727617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034813" y="588569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034813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342008" y="588569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342008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649203" y="5896534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566415" y="619288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577251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884447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3884447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191641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4191641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4498837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4498837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4806031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806031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113227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5113227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420422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420422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727617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727617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034813" y="619288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034813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6342008" y="619288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6342008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649203" y="6203729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566415" y="650008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3577251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3884447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3884447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191641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191641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498837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498837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4806031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4806031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113227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113227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5420422" y="6489245"/>
              <a:ext cx="307340" cy="22225"/>
            </a:xfrm>
            <a:custGeom>
              <a:avLst/>
              <a:gdLst/>
              <a:ahLst/>
              <a:cxnLst/>
              <a:rect l="l" t="t" r="r" b="b"/>
              <a:pathLst>
                <a:path w="307340" h="22225">
                  <a:moveTo>
                    <a:pt x="0" y="21674"/>
                  </a:moveTo>
                  <a:lnTo>
                    <a:pt x="307190" y="21674"/>
                  </a:lnTo>
                  <a:lnTo>
                    <a:pt x="307190" y="0"/>
                  </a:lnTo>
                  <a:lnTo>
                    <a:pt x="0" y="0"/>
                  </a:lnTo>
                  <a:lnTo>
                    <a:pt x="0" y="21674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5420422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727617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727617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6034813" y="6500082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034813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342008" y="650008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342008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649203" y="65109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566415" y="680727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577251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884447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884447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191641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191641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4498837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498837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806031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806031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113227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113227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5420422" y="6796440"/>
              <a:ext cx="307340" cy="22225"/>
            </a:xfrm>
            <a:custGeom>
              <a:avLst/>
              <a:gdLst/>
              <a:ahLst/>
              <a:cxnLst/>
              <a:rect l="l" t="t" r="r" b="b"/>
              <a:pathLst>
                <a:path w="307340" h="22225">
                  <a:moveTo>
                    <a:pt x="0" y="21674"/>
                  </a:moveTo>
                  <a:lnTo>
                    <a:pt x="307190" y="21674"/>
                  </a:lnTo>
                  <a:lnTo>
                    <a:pt x="307190" y="0"/>
                  </a:lnTo>
                  <a:lnTo>
                    <a:pt x="0" y="0"/>
                  </a:lnTo>
                  <a:lnTo>
                    <a:pt x="0" y="21674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420422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727617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5727617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6034813" y="680727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034813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342008" y="680727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342008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6649203" y="681812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3566415" y="7114473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3577251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3884447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3884447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191641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191641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4498837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4498837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4806031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4806031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5113227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5113227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5420422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5420422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5727617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5727617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034813" y="7114473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6034813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342008" y="7114473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6342008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6649203" y="712531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3566415" y="742166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3577251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3884447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884447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4191641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4191641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4498837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498837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4806031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4806031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5113227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113227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5420422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5420422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5727617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5727617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034813" y="74216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6034813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342008" y="742166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6342008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649203" y="743251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285515"/>
                  </a:moveTo>
                  <a:lnTo>
                    <a:pt x="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3566415" y="772886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3884447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4191641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498837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806031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5113227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5420422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5727617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034813" y="7728864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190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6342008" y="7728864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0" y="0"/>
                  </a:moveTo>
                  <a:lnTo>
                    <a:pt x="318034" y="0"/>
                  </a:lnTo>
                </a:path>
              </a:pathLst>
            </a:custGeom>
            <a:ln w="21674">
              <a:solidFill>
                <a:srgbClr val="6DCF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9" name="object 229"/>
          <p:cNvSpPr txBox="1"/>
          <p:nvPr/>
        </p:nvSpPr>
        <p:spPr>
          <a:xfrm>
            <a:off x="13314015" y="4637046"/>
            <a:ext cx="157480" cy="30441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89"/>
              </a:spcBef>
            </a:pPr>
            <a:r>
              <a:rPr sz="1650" spc="20" dirty="0">
                <a:latin typeface="Karla"/>
                <a:cs typeface="Karla"/>
              </a:rPr>
              <a:t>9</a:t>
            </a:r>
            <a:endParaRPr sz="1650">
              <a:latin typeface="Karla"/>
              <a:cs typeface="Karl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50" spc="20" dirty="0">
                <a:latin typeface="Karla"/>
                <a:cs typeface="Karla"/>
              </a:rPr>
              <a:t>8</a:t>
            </a:r>
            <a:endParaRPr sz="1650">
              <a:latin typeface="Karla"/>
              <a:cs typeface="Karla"/>
            </a:endParaRPr>
          </a:p>
          <a:p>
            <a:pPr marL="27940">
              <a:lnSpc>
                <a:spcPct val="100000"/>
              </a:lnSpc>
              <a:spcBef>
                <a:spcPts val="395"/>
              </a:spcBef>
            </a:pPr>
            <a:r>
              <a:rPr sz="1650" spc="15" dirty="0">
                <a:latin typeface="Karla"/>
                <a:cs typeface="Karla"/>
              </a:rPr>
              <a:t>7</a:t>
            </a:r>
            <a:endParaRPr sz="1650">
              <a:latin typeface="Karla"/>
              <a:cs typeface="Karla"/>
            </a:endParaRPr>
          </a:p>
          <a:p>
            <a:pPr marL="17145">
              <a:lnSpc>
                <a:spcPct val="100000"/>
              </a:lnSpc>
              <a:spcBef>
                <a:spcPts val="400"/>
              </a:spcBef>
            </a:pPr>
            <a:r>
              <a:rPr sz="1650" spc="20" dirty="0">
                <a:latin typeface="Karla"/>
                <a:cs typeface="Karla"/>
              </a:rPr>
              <a:t>6</a:t>
            </a:r>
            <a:endParaRPr sz="1650">
              <a:latin typeface="Karla"/>
              <a:cs typeface="Karla"/>
            </a:endParaRPr>
          </a:p>
          <a:p>
            <a:pPr marL="17780">
              <a:lnSpc>
                <a:spcPct val="100000"/>
              </a:lnSpc>
              <a:spcBef>
                <a:spcPts val="395"/>
              </a:spcBef>
            </a:pPr>
            <a:r>
              <a:rPr sz="1650" spc="20" dirty="0">
                <a:latin typeface="Karla"/>
                <a:cs typeface="Karla"/>
              </a:rPr>
              <a:t>5</a:t>
            </a:r>
            <a:endParaRPr sz="1650">
              <a:latin typeface="Karla"/>
              <a:cs typeface="Karla"/>
            </a:endParaRPr>
          </a:p>
          <a:p>
            <a:pPr marL="18415">
              <a:lnSpc>
                <a:spcPct val="100000"/>
              </a:lnSpc>
              <a:spcBef>
                <a:spcPts val="395"/>
              </a:spcBef>
            </a:pPr>
            <a:r>
              <a:rPr sz="1650" spc="20" dirty="0">
                <a:latin typeface="Karla"/>
                <a:cs typeface="Karla"/>
              </a:rPr>
              <a:t>4</a:t>
            </a:r>
            <a:endParaRPr sz="1650">
              <a:latin typeface="Karla"/>
              <a:cs typeface="Karla"/>
            </a:endParaRPr>
          </a:p>
          <a:p>
            <a:pPr marL="15240">
              <a:lnSpc>
                <a:spcPct val="100000"/>
              </a:lnSpc>
              <a:spcBef>
                <a:spcPts val="400"/>
              </a:spcBef>
            </a:pPr>
            <a:r>
              <a:rPr sz="1650" spc="20" dirty="0">
                <a:latin typeface="Karla"/>
                <a:cs typeface="Karla"/>
              </a:rPr>
              <a:t>3</a:t>
            </a:r>
            <a:endParaRPr sz="1650">
              <a:latin typeface="Karla"/>
              <a:cs typeface="Karla"/>
            </a:endParaRPr>
          </a:p>
          <a:p>
            <a:pPr marL="15875">
              <a:lnSpc>
                <a:spcPct val="100000"/>
              </a:lnSpc>
              <a:spcBef>
                <a:spcPts val="395"/>
              </a:spcBef>
            </a:pPr>
            <a:r>
              <a:rPr sz="1650" spc="20" dirty="0">
                <a:latin typeface="Karla"/>
                <a:cs typeface="Karla"/>
              </a:rPr>
              <a:t>2</a:t>
            </a:r>
            <a:endParaRPr sz="1650">
              <a:latin typeface="Karla"/>
              <a:cs typeface="Karla"/>
            </a:endParaRPr>
          </a:p>
          <a:p>
            <a:pPr marL="42545">
              <a:lnSpc>
                <a:spcPct val="100000"/>
              </a:lnSpc>
              <a:spcBef>
                <a:spcPts val="395"/>
              </a:spcBef>
            </a:pPr>
            <a:r>
              <a:rPr sz="1650" spc="10" dirty="0">
                <a:latin typeface="Karla"/>
                <a:cs typeface="Karla"/>
              </a:rPr>
              <a:t>1</a:t>
            </a:r>
            <a:endParaRPr sz="1650">
              <a:latin typeface="Karla"/>
              <a:cs typeface="Karla"/>
            </a:endParaRPr>
          </a:p>
          <a:p>
            <a:pPr marL="14604">
              <a:lnSpc>
                <a:spcPct val="100000"/>
              </a:lnSpc>
              <a:spcBef>
                <a:spcPts val="400"/>
              </a:spcBef>
            </a:pPr>
            <a:r>
              <a:rPr sz="1650" spc="20" dirty="0">
                <a:latin typeface="Karla"/>
                <a:cs typeface="Karla"/>
              </a:rPr>
              <a:t>0</a:t>
            </a:r>
            <a:endParaRPr sz="1650">
              <a:latin typeface="Karla"/>
              <a:cs typeface="Karla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4735023" y="5645139"/>
            <a:ext cx="779145" cy="960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00" spc="-25" dirty="0">
                <a:latin typeface="Karla"/>
                <a:cs typeface="Karla"/>
              </a:rPr>
              <a:t>TL</a:t>
            </a:r>
            <a:endParaRPr sz="6100">
              <a:latin typeface="Karla"/>
              <a:cs typeface="Karla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3576148" y="4655795"/>
            <a:ext cx="3074670" cy="3074670"/>
          </a:xfrm>
          <a:custGeom>
            <a:avLst/>
            <a:gdLst/>
            <a:ahLst/>
            <a:cxnLst/>
            <a:rect l="l" t="t" r="r" b="b"/>
            <a:pathLst>
              <a:path w="3074669" h="3074670">
                <a:moveTo>
                  <a:pt x="0" y="3074168"/>
                </a:moveTo>
                <a:lnTo>
                  <a:pt x="3074168" y="3074168"/>
                </a:lnTo>
                <a:lnTo>
                  <a:pt x="3074168" y="0"/>
                </a:lnTo>
                <a:lnTo>
                  <a:pt x="0" y="0"/>
                </a:lnTo>
                <a:lnTo>
                  <a:pt x="0" y="3074168"/>
                </a:lnTo>
                <a:close/>
              </a:path>
            </a:pathLst>
          </a:custGeom>
          <a:ln w="19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3630997" y="7463308"/>
            <a:ext cx="126682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35" dirty="0">
                <a:latin typeface="Karla"/>
                <a:cs typeface="Karla"/>
              </a:rPr>
              <a:t>South</a:t>
            </a:r>
            <a:r>
              <a:rPr sz="1200" b="1" spc="-45" dirty="0">
                <a:latin typeface="Karla"/>
                <a:cs typeface="Karla"/>
              </a:rPr>
              <a:t> </a:t>
            </a:r>
            <a:r>
              <a:rPr sz="1200" b="1" spc="-30" dirty="0">
                <a:latin typeface="Karla"/>
                <a:cs typeface="Karla"/>
              </a:rPr>
              <a:t>west</a:t>
            </a:r>
            <a:r>
              <a:rPr sz="1200" b="1" spc="-40" dirty="0">
                <a:latin typeface="Karla"/>
                <a:cs typeface="Karla"/>
              </a:rPr>
              <a:t> </a:t>
            </a:r>
            <a:r>
              <a:rPr sz="1200" b="1" spc="-25" dirty="0">
                <a:latin typeface="Karla"/>
                <a:cs typeface="Karla"/>
              </a:rPr>
              <a:t>corner</a:t>
            </a:r>
            <a:endParaRPr sz="1200">
              <a:latin typeface="Karla"/>
              <a:cs typeface="Karla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5430560" y="6506236"/>
            <a:ext cx="28892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25" dirty="0">
                <a:solidFill>
                  <a:srgbClr val="FFFFFF"/>
                </a:solidFill>
                <a:latin typeface="Karla"/>
                <a:cs typeface="Karla"/>
              </a:rPr>
              <a:t>63</a:t>
            </a:r>
            <a:endParaRPr sz="1650">
              <a:latin typeface="Karla"/>
              <a:cs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C1262D"/>
                </a:solidFill>
              </a:rPr>
              <a:t>TASK</a:t>
            </a:r>
            <a:r>
              <a:rPr sz="3550" spc="-290" dirty="0">
                <a:solidFill>
                  <a:srgbClr val="C1262D"/>
                </a:solidFill>
              </a:rPr>
              <a:t> </a:t>
            </a:r>
            <a:r>
              <a:rPr sz="3550" spc="-25" dirty="0">
                <a:solidFill>
                  <a:srgbClr val="C1262D"/>
                </a:solidFill>
              </a:rPr>
              <a:t>ONE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45" dirty="0"/>
              <a:t>GOING</a:t>
            </a:r>
            <a:r>
              <a:rPr spc="-430" dirty="0"/>
              <a:t> </a:t>
            </a:r>
            <a:r>
              <a:rPr spc="-145" dirty="0"/>
              <a:t>UNDERGROUND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196594" y="4448025"/>
            <a:ext cx="11627486" cy="3212369"/>
          </a:xfrm>
          <a:prstGeom prst="rect">
            <a:avLst/>
          </a:prstGeom>
        </p:spPr>
        <p:txBody>
          <a:bodyPr vert="horz" wrap="square" lIns="0" tIns="389016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pc="-20" dirty="0"/>
              <a:t>We’ve</a:t>
            </a:r>
            <a:r>
              <a:rPr spc="-145" dirty="0"/>
              <a:t> </a:t>
            </a:r>
            <a:r>
              <a:rPr spc="-10" dirty="0"/>
              <a:t>intercepted</a:t>
            </a:r>
            <a:r>
              <a:rPr spc="-130" dirty="0"/>
              <a:t> </a:t>
            </a:r>
            <a:r>
              <a:rPr dirty="0"/>
              <a:t>a</a:t>
            </a:r>
            <a:r>
              <a:rPr spc="-135" dirty="0"/>
              <a:t> </a:t>
            </a:r>
            <a:r>
              <a:rPr dirty="0"/>
              <a:t>list</a:t>
            </a:r>
            <a:r>
              <a:rPr spc="-13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dirty="0"/>
              <a:t>old</a:t>
            </a:r>
            <a:r>
              <a:rPr spc="-130" dirty="0"/>
              <a:t> </a:t>
            </a:r>
            <a:r>
              <a:rPr spc="-10" dirty="0"/>
              <a:t>underground</a:t>
            </a:r>
            <a:r>
              <a:rPr spc="-135" dirty="0"/>
              <a:t> </a:t>
            </a:r>
            <a:r>
              <a:rPr dirty="0"/>
              <a:t>bunkers</a:t>
            </a:r>
            <a:r>
              <a:rPr spc="-130" dirty="0"/>
              <a:t> </a:t>
            </a:r>
            <a:r>
              <a:rPr spc="-10" dirty="0"/>
              <a:t>compiled</a:t>
            </a:r>
            <a:r>
              <a:rPr spc="-130" dirty="0"/>
              <a:t> </a:t>
            </a:r>
            <a:r>
              <a:rPr spc="-25" dirty="0"/>
              <a:t>by </a:t>
            </a:r>
            <a:r>
              <a:rPr dirty="0"/>
              <a:t>the</a:t>
            </a:r>
            <a:r>
              <a:rPr spc="-110" dirty="0"/>
              <a:t> </a:t>
            </a:r>
            <a:r>
              <a:rPr b="1" dirty="0">
                <a:latin typeface="Verdana"/>
                <a:cs typeface="Verdana"/>
              </a:rPr>
              <a:t>VIKINGS.</a:t>
            </a:r>
            <a:r>
              <a:rPr b="1" spc="-105" dirty="0">
                <a:latin typeface="Verdana"/>
                <a:cs typeface="Verdana"/>
              </a:rPr>
              <a:t> </a:t>
            </a:r>
            <a:r>
              <a:rPr dirty="0"/>
              <a:t>We</a:t>
            </a:r>
            <a:r>
              <a:rPr spc="-110" dirty="0"/>
              <a:t> </a:t>
            </a:r>
            <a:r>
              <a:rPr spc="-10" dirty="0"/>
              <a:t>believe</a:t>
            </a:r>
            <a:r>
              <a:rPr spc="-110" dirty="0"/>
              <a:t> </a:t>
            </a:r>
            <a:r>
              <a:rPr dirty="0"/>
              <a:t>they</a:t>
            </a:r>
            <a:r>
              <a:rPr spc="-110" dirty="0"/>
              <a:t> </a:t>
            </a:r>
            <a:r>
              <a:rPr dirty="0"/>
              <a:t>will</a:t>
            </a:r>
            <a:r>
              <a:rPr spc="-105" dirty="0"/>
              <a:t> </a:t>
            </a:r>
            <a:r>
              <a:rPr dirty="0"/>
              <a:t>be</a:t>
            </a:r>
            <a:r>
              <a:rPr spc="-110" dirty="0"/>
              <a:t> </a:t>
            </a:r>
            <a:r>
              <a:rPr spc="-20" dirty="0"/>
              <a:t>expanding</a:t>
            </a:r>
            <a:r>
              <a:rPr spc="-110" dirty="0"/>
              <a:t> </a:t>
            </a:r>
            <a:r>
              <a:rPr dirty="0"/>
              <a:t>one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these </a:t>
            </a:r>
            <a:r>
              <a:rPr dirty="0"/>
              <a:t>secure</a:t>
            </a:r>
            <a:r>
              <a:rPr spc="-170" dirty="0"/>
              <a:t> </a:t>
            </a:r>
            <a:r>
              <a:rPr spc="-10" dirty="0"/>
              <a:t>underground</a:t>
            </a:r>
            <a:r>
              <a:rPr spc="-160" dirty="0"/>
              <a:t> </a:t>
            </a:r>
            <a:r>
              <a:rPr dirty="0"/>
              <a:t>locations</a:t>
            </a:r>
            <a:r>
              <a:rPr spc="-160" dirty="0"/>
              <a:t> </a:t>
            </a:r>
            <a:r>
              <a:rPr spc="-10" dirty="0"/>
              <a:t>somewhere</a:t>
            </a:r>
            <a:r>
              <a:rPr spc="-155" dirty="0"/>
              <a:t> </a:t>
            </a:r>
            <a:r>
              <a:rPr dirty="0"/>
              <a:t>around</a:t>
            </a:r>
            <a:r>
              <a:rPr spc="-160" dirty="0"/>
              <a:t> </a:t>
            </a:r>
            <a:r>
              <a:rPr dirty="0"/>
              <a:t>Scotland</a:t>
            </a:r>
            <a:r>
              <a:rPr spc="-160" dirty="0"/>
              <a:t> </a:t>
            </a:r>
            <a:r>
              <a:rPr dirty="0"/>
              <a:t>to</a:t>
            </a:r>
            <a:r>
              <a:rPr spc="-155" dirty="0"/>
              <a:t> </a:t>
            </a:r>
            <a:r>
              <a:rPr spc="-25" dirty="0"/>
              <a:t>use</a:t>
            </a:r>
            <a:br>
              <a:rPr lang="en-GB" spc="-25" dirty="0"/>
            </a:br>
            <a:r>
              <a:rPr dirty="0"/>
              <a:t>as</a:t>
            </a:r>
            <a:r>
              <a:rPr spc="-90" dirty="0"/>
              <a:t> </a:t>
            </a:r>
            <a:r>
              <a:rPr dirty="0"/>
              <a:t>their</a:t>
            </a:r>
            <a:r>
              <a:rPr spc="-80" dirty="0"/>
              <a:t> </a:t>
            </a:r>
            <a:r>
              <a:rPr dirty="0"/>
              <a:t>new</a:t>
            </a:r>
            <a:r>
              <a:rPr spc="-80" dirty="0"/>
              <a:t> </a:t>
            </a:r>
            <a:r>
              <a:rPr spc="-50" dirty="0"/>
              <a:t>mega-</a:t>
            </a:r>
            <a:r>
              <a:rPr spc="-10" dirty="0"/>
              <a:t>base.</a:t>
            </a:r>
          </a:p>
          <a:p>
            <a:pPr marL="464820" marR="1525270">
              <a:lnSpc>
                <a:spcPct val="114999"/>
              </a:lnSpc>
              <a:spcBef>
                <a:spcPts val="1270"/>
              </a:spcBef>
            </a:pPr>
            <a:r>
              <a:rPr sz="2150" dirty="0"/>
              <a:t>Use</a:t>
            </a:r>
            <a:r>
              <a:rPr sz="2150" spc="-155" dirty="0"/>
              <a:t> </a:t>
            </a:r>
            <a:r>
              <a:rPr sz="2150" dirty="0"/>
              <a:t>the</a:t>
            </a:r>
            <a:r>
              <a:rPr sz="2150" spc="-150" dirty="0"/>
              <a:t> </a:t>
            </a:r>
            <a:r>
              <a:rPr sz="2150" spc="-20" dirty="0"/>
              <a:t>grid</a:t>
            </a:r>
            <a:r>
              <a:rPr sz="2150" spc="-155" dirty="0"/>
              <a:t> </a:t>
            </a:r>
            <a:r>
              <a:rPr sz="2150" spc="-30" dirty="0"/>
              <a:t>references</a:t>
            </a:r>
            <a:r>
              <a:rPr sz="2150" spc="-150" dirty="0"/>
              <a:t> </a:t>
            </a:r>
            <a:r>
              <a:rPr sz="2150" dirty="0"/>
              <a:t>in</a:t>
            </a:r>
            <a:r>
              <a:rPr sz="2150" spc="-150" dirty="0"/>
              <a:t> </a:t>
            </a:r>
            <a:r>
              <a:rPr sz="2150" dirty="0"/>
              <a:t>the</a:t>
            </a:r>
            <a:r>
              <a:rPr sz="2150" spc="-150" dirty="0"/>
              <a:t> </a:t>
            </a:r>
            <a:r>
              <a:rPr sz="2150" spc="-25" dirty="0"/>
              <a:t>table</a:t>
            </a:r>
            <a:r>
              <a:rPr sz="2150" spc="-150" dirty="0"/>
              <a:t> </a:t>
            </a:r>
            <a:r>
              <a:rPr sz="2150" dirty="0"/>
              <a:t>to</a:t>
            </a:r>
            <a:r>
              <a:rPr sz="2150" spc="-155" dirty="0"/>
              <a:t> </a:t>
            </a:r>
            <a:r>
              <a:rPr sz="2150" spc="-20" dirty="0"/>
              <a:t>mark</a:t>
            </a:r>
            <a:r>
              <a:rPr sz="2150" spc="-150" dirty="0"/>
              <a:t> </a:t>
            </a:r>
            <a:r>
              <a:rPr sz="2150" spc="-20" dirty="0"/>
              <a:t>these</a:t>
            </a:r>
            <a:r>
              <a:rPr sz="2150" spc="-150" dirty="0"/>
              <a:t> </a:t>
            </a:r>
            <a:r>
              <a:rPr sz="2150" spc="-40" dirty="0"/>
              <a:t>bunkers</a:t>
            </a:r>
            <a:r>
              <a:rPr sz="2150" spc="-150" dirty="0"/>
              <a:t> </a:t>
            </a:r>
            <a:r>
              <a:rPr sz="2150" dirty="0"/>
              <a:t>on</a:t>
            </a:r>
            <a:r>
              <a:rPr sz="2150" spc="-150" dirty="0"/>
              <a:t> </a:t>
            </a:r>
            <a:r>
              <a:rPr sz="2150" dirty="0"/>
              <a:t>the</a:t>
            </a:r>
            <a:r>
              <a:rPr sz="2150" spc="-150" dirty="0"/>
              <a:t> </a:t>
            </a:r>
            <a:r>
              <a:rPr sz="2150" spc="-20" dirty="0"/>
              <a:t>map. </a:t>
            </a:r>
            <a:r>
              <a:rPr sz="2150" dirty="0"/>
              <a:t>Use</a:t>
            </a:r>
            <a:r>
              <a:rPr sz="2150" spc="-135" dirty="0"/>
              <a:t> </a:t>
            </a:r>
            <a:r>
              <a:rPr sz="2150" dirty="0"/>
              <a:t>a</a:t>
            </a:r>
            <a:r>
              <a:rPr sz="2150" spc="-130" dirty="0"/>
              <a:t> </a:t>
            </a:r>
            <a:r>
              <a:rPr sz="2150" b="1" dirty="0">
                <a:solidFill>
                  <a:srgbClr val="C1262D"/>
                </a:solidFill>
                <a:latin typeface="Verdana"/>
                <a:cs typeface="Verdana"/>
              </a:rPr>
              <a:t>RED</a:t>
            </a:r>
            <a:r>
              <a:rPr sz="2150" b="1" spc="-114" dirty="0">
                <a:solidFill>
                  <a:srgbClr val="C1262D"/>
                </a:solidFill>
                <a:latin typeface="Verdana"/>
                <a:cs typeface="Verdana"/>
              </a:rPr>
              <a:t> </a:t>
            </a:r>
            <a:r>
              <a:rPr sz="2150" dirty="0"/>
              <a:t>pen</a:t>
            </a:r>
            <a:r>
              <a:rPr sz="2150" spc="-130" dirty="0"/>
              <a:t> </a:t>
            </a:r>
            <a:r>
              <a:rPr sz="2150" dirty="0"/>
              <a:t>to</a:t>
            </a:r>
            <a:r>
              <a:rPr sz="2150" spc="-135" dirty="0"/>
              <a:t> </a:t>
            </a:r>
            <a:r>
              <a:rPr sz="2150" spc="-20" dirty="0"/>
              <a:t>mark</a:t>
            </a:r>
            <a:r>
              <a:rPr sz="2150" spc="-130" dirty="0"/>
              <a:t> </a:t>
            </a:r>
            <a:r>
              <a:rPr sz="2150" spc="-10" dirty="0"/>
              <a:t>each</a:t>
            </a:r>
            <a:r>
              <a:rPr sz="2150" spc="-135" dirty="0"/>
              <a:t> </a:t>
            </a:r>
            <a:r>
              <a:rPr sz="2150" spc="-10" dirty="0"/>
              <a:t>bunker.</a:t>
            </a:r>
            <a:endParaRPr sz="21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3279" y="7028704"/>
            <a:ext cx="226171" cy="2261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59AF6D"/>
                </a:solidFill>
              </a:rPr>
              <a:t>TASK</a:t>
            </a:r>
            <a:r>
              <a:rPr sz="3550" spc="-290" dirty="0">
                <a:solidFill>
                  <a:srgbClr val="59AF6D"/>
                </a:solidFill>
              </a:rPr>
              <a:t> </a:t>
            </a:r>
            <a:r>
              <a:rPr sz="3550" spc="-25" dirty="0">
                <a:solidFill>
                  <a:srgbClr val="59AF6D"/>
                </a:solidFill>
              </a:rPr>
              <a:t>TWO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90" dirty="0"/>
              <a:t>WHERE’S</a:t>
            </a:r>
            <a:r>
              <a:rPr spc="-365" dirty="0"/>
              <a:t> </a:t>
            </a:r>
            <a:r>
              <a:rPr spc="-35" dirty="0"/>
              <a:t>THE</a:t>
            </a:r>
            <a:r>
              <a:rPr spc="-465" dirty="0"/>
              <a:t> </a:t>
            </a:r>
            <a:r>
              <a:rPr spc="-95" dirty="0"/>
              <a:t>WIND?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6595" y="4824977"/>
            <a:ext cx="11507470" cy="275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13900"/>
              </a:lnSpc>
              <a:spcBef>
                <a:spcPts val="95"/>
              </a:spcBef>
            </a:pPr>
            <a:r>
              <a:rPr sz="2750" dirty="0">
                <a:latin typeface="Verdana"/>
                <a:cs typeface="Verdana"/>
              </a:rPr>
              <a:t>The</a:t>
            </a:r>
            <a:r>
              <a:rPr sz="2750" spc="-114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VIKINGS</a:t>
            </a:r>
            <a:r>
              <a:rPr sz="2750" b="1" spc="-10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avoid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using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fossil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fuels,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so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we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expect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that</a:t>
            </a:r>
            <a:r>
              <a:rPr sz="2750" spc="-10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they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will </a:t>
            </a:r>
            <a:r>
              <a:rPr sz="2750" dirty="0">
                <a:latin typeface="Verdana"/>
                <a:cs typeface="Verdana"/>
              </a:rPr>
              <a:t>power</a:t>
            </a:r>
            <a:r>
              <a:rPr sz="2750" spc="-14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their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secret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lair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by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stealing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power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from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wind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turbines.</a:t>
            </a:r>
            <a:endParaRPr sz="27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750" dirty="0">
                <a:latin typeface="Verdana"/>
                <a:cs typeface="Verdana"/>
              </a:rPr>
              <a:t>For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this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possible,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their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secret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bunker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lair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needs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0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be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near</a:t>
            </a:r>
            <a:r>
              <a:rPr sz="2750" spc="-95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a</a:t>
            </a:r>
            <a:br>
              <a:rPr lang="en-GB" sz="2750" spc="-50" dirty="0">
                <a:latin typeface="Verdana"/>
                <a:cs typeface="Verdana"/>
              </a:rPr>
            </a:br>
            <a:r>
              <a:rPr sz="2750" dirty="0">
                <a:latin typeface="Verdana"/>
                <a:cs typeface="Verdana"/>
              </a:rPr>
              <a:t>wind</a:t>
            </a:r>
            <a:r>
              <a:rPr sz="2750" spc="-150" dirty="0">
                <a:latin typeface="Verdana"/>
                <a:cs typeface="Verdana"/>
              </a:rPr>
              <a:t> </a:t>
            </a:r>
            <a:r>
              <a:rPr sz="2750" spc="-20" dirty="0">
                <a:latin typeface="Verdana"/>
                <a:cs typeface="Verdana"/>
              </a:rPr>
              <a:t>farm.</a:t>
            </a:r>
            <a:endParaRPr sz="2750" dirty="0">
              <a:latin typeface="Verdana"/>
              <a:cs typeface="Verdana"/>
            </a:endParaRPr>
          </a:p>
          <a:p>
            <a:pPr marL="464820" marR="4866005">
              <a:lnSpc>
                <a:spcPct val="114999"/>
              </a:lnSpc>
              <a:spcBef>
                <a:spcPts val="1070"/>
              </a:spcBef>
            </a:pPr>
            <a:r>
              <a:rPr sz="2150" dirty="0">
                <a:latin typeface="Verdana"/>
                <a:cs typeface="Verdana"/>
              </a:rPr>
              <a:t>Add</a:t>
            </a:r>
            <a:r>
              <a:rPr sz="2150" spc="-16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all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the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wind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farms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on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the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list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to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your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map. </a:t>
            </a:r>
            <a:r>
              <a:rPr sz="2150" dirty="0">
                <a:latin typeface="Verdana"/>
                <a:cs typeface="Verdana"/>
              </a:rPr>
              <a:t>Use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b="1" dirty="0">
                <a:solidFill>
                  <a:srgbClr val="59AF6D"/>
                </a:solidFill>
                <a:latin typeface="Verdana"/>
                <a:cs typeface="Verdana"/>
              </a:rPr>
              <a:t>GREEN</a:t>
            </a:r>
            <a:r>
              <a:rPr sz="2150" b="1" spc="-125" dirty="0">
                <a:solidFill>
                  <a:srgbClr val="59AF6D"/>
                </a:solidFill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pen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to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mark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each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wind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farm.</a:t>
            </a:r>
            <a:endParaRPr sz="21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617" y="6952504"/>
            <a:ext cx="226171" cy="2261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6595" y="2833630"/>
            <a:ext cx="11353165" cy="1508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31AABF"/>
                </a:solidFill>
              </a:rPr>
              <a:t>TASK</a:t>
            </a:r>
            <a:r>
              <a:rPr sz="3550" spc="-290" dirty="0">
                <a:solidFill>
                  <a:srgbClr val="31AABF"/>
                </a:solidFill>
              </a:rPr>
              <a:t> </a:t>
            </a:r>
            <a:r>
              <a:rPr sz="3550" spc="-10" dirty="0">
                <a:solidFill>
                  <a:srgbClr val="31AABF"/>
                </a:solidFill>
              </a:rPr>
              <a:t>THREE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80" dirty="0"/>
              <a:t>DETECT</a:t>
            </a:r>
            <a:r>
              <a:rPr spc="-425" dirty="0"/>
              <a:t> </a:t>
            </a:r>
            <a:r>
              <a:rPr spc="-10" dirty="0"/>
              <a:t>THE</a:t>
            </a:r>
            <a:r>
              <a:rPr spc="-445" dirty="0"/>
              <a:t> </a:t>
            </a:r>
            <a:r>
              <a:rPr spc="-355" dirty="0"/>
              <a:t>D</a:t>
            </a:r>
            <a:r>
              <a:rPr spc="-610" dirty="0"/>
              <a:t>AT</a:t>
            </a:r>
            <a:r>
              <a:rPr dirty="0"/>
              <a:t>A</a:t>
            </a:r>
            <a:r>
              <a:rPr spc="-110" dirty="0"/>
              <a:t> </a:t>
            </a:r>
            <a:r>
              <a:rPr spc="-40" dirty="0"/>
              <a:t>CENTRES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646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dirty="0"/>
              <a:t>We</a:t>
            </a:r>
            <a:r>
              <a:rPr spc="-120" dirty="0"/>
              <a:t> </a:t>
            </a:r>
            <a:r>
              <a:rPr dirty="0"/>
              <a:t>have</a:t>
            </a:r>
            <a:r>
              <a:rPr spc="-105" dirty="0"/>
              <a:t> </a:t>
            </a:r>
            <a:r>
              <a:rPr spc="-25" dirty="0"/>
              <a:t>intelligence</a:t>
            </a:r>
            <a:r>
              <a:rPr spc="-110" dirty="0"/>
              <a:t> </a:t>
            </a:r>
            <a:r>
              <a:rPr dirty="0"/>
              <a:t>that</a:t>
            </a:r>
            <a:r>
              <a:rPr spc="-105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b="1" dirty="0">
                <a:latin typeface="Verdana"/>
                <a:cs typeface="Verdana"/>
              </a:rPr>
              <a:t>VIKINGS</a:t>
            </a:r>
            <a:r>
              <a:rPr b="1" spc="-80" dirty="0">
                <a:latin typeface="Verdana"/>
                <a:cs typeface="Verdana"/>
              </a:rPr>
              <a:t> </a:t>
            </a:r>
            <a:r>
              <a:rPr dirty="0"/>
              <a:t>are</a:t>
            </a:r>
            <a:r>
              <a:rPr spc="-105" dirty="0"/>
              <a:t> </a:t>
            </a:r>
            <a:r>
              <a:rPr spc="-20" dirty="0"/>
              <a:t>planning</a:t>
            </a:r>
            <a:r>
              <a:rPr spc="-11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use</a:t>
            </a:r>
            <a:r>
              <a:rPr spc="-105" dirty="0"/>
              <a:t> </a:t>
            </a:r>
            <a:r>
              <a:rPr spc="-10" dirty="0"/>
              <a:t>their </a:t>
            </a:r>
            <a:r>
              <a:rPr dirty="0"/>
              <a:t>new</a:t>
            </a:r>
            <a:r>
              <a:rPr spc="-95" dirty="0"/>
              <a:t> </a:t>
            </a:r>
            <a:r>
              <a:rPr dirty="0"/>
              <a:t>lair</a:t>
            </a:r>
            <a:r>
              <a:rPr spc="-85" dirty="0"/>
              <a:t> </a:t>
            </a:r>
            <a:r>
              <a:rPr dirty="0"/>
              <a:t>as</a:t>
            </a:r>
            <a:r>
              <a:rPr spc="-8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dirty="0"/>
              <a:t>base</a:t>
            </a:r>
            <a:r>
              <a:rPr spc="-8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target</a:t>
            </a:r>
            <a:r>
              <a:rPr spc="-85" dirty="0"/>
              <a:t> </a:t>
            </a:r>
            <a:r>
              <a:rPr dirty="0"/>
              <a:t>one</a:t>
            </a:r>
            <a:r>
              <a:rPr spc="-8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Scotland’s</a:t>
            </a:r>
            <a:r>
              <a:rPr spc="-85" dirty="0"/>
              <a:t> </a:t>
            </a:r>
            <a:r>
              <a:rPr dirty="0"/>
              <a:t>Data</a:t>
            </a:r>
            <a:r>
              <a:rPr spc="-85" dirty="0"/>
              <a:t> </a:t>
            </a:r>
            <a:r>
              <a:rPr dirty="0"/>
              <a:t>Centres.</a:t>
            </a:r>
            <a:r>
              <a:rPr spc="-80" dirty="0"/>
              <a:t> </a:t>
            </a:r>
            <a:r>
              <a:rPr spc="-20" dirty="0"/>
              <a:t>They </a:t>
            </a:r>
            <a:r>
              <a:rPr dirty="0"/>
              <a:t>might</a:t>
            </a:r>
            <a:r>
              <a:rPr spc="-130" dirty="0"/>
              <a:t> </a:t>
            </a:r>
            <a:r>
              <a:rPr dirty="0"/>
              <a:t>be</a:t>
            </a:r>
            <a:r>
              <a:rPr spc="-120" dirty="0"/>
              <a:t> </a:t>
            </a:r>
            <a:r>
              <a:rPr spc="-20" dirty="0"/>
              <a:t>planning</a:t>
            </a:r>
            <a:r>
              <a:rPr spc="-120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steal</a:t>
            </a:r>
            <a:r>
              <a:rPr spc="-120" dirty="0"/>
              <a:t> </a:t>
            </a:r>
            <a:r>
              <a:rPr dirty="0"/>
              <a:t>super</a:t>
            </a:r>
            <a:r>
              <a:rPr spc="-120" dirty="0"/>
              <a:t> </a:t>
            </a:r>
            <a:r>
              <a:rPr dirty="0"/>
              <a:t>secret</a:t>
            </a:r>
            <a:r>
              <a:rPr spc="-120" dirty="0"/>
              <a:t> </a:t>
            </a:r>
            <a:r>
              <a:rPr dirty="0"/>
              <a:t>personal</a:t>
            </a:r>
            <a:r>
              <a:rPr spc="-120" dirty="0"/>
              <a:t> </a:t>
            </a:r>
            <a:r>
              <a:rPr dirty="0"/>
              <a:t>data</a:t>
            </a:r>
            <a:r>
              <a:rPr spc="-120" dirty="0"/>
              <a:t> </a:t>
            </a:r>
            <a:r>
              <a:rPr dirty="0"/>
              <a:t>like</a:t>
            </a:r>
            <a:r>
              <a:rPr spc="-114" dirty="0"/>
              <a:t> </a:t>
            </a:r>
            <a:r>
              <a:rPr spc="-10" dirty="0"/>
              <a:t>credit </a:t>
            </a:r>
            <a:r>
              <a:rPr dirty="0"/>
              <a:t>card</a:t>
            </a:r>
            <a:r>
              <a:rPr spc="-114" dirty="0"/>
              <a:t> </a:t>
            </a:r>
            <a:r>
              <a:rPr spc="-10" dirty="0"/>
              <a:t>numbers,</a:t>
            </a:r>
            <a:r>
              <a:rPr spc="-100" dirty="0"/>
              <a:t> </a:t>
            </a:r>
            <a:r>
              <a:rPr dirty="0"/>
              <a:t>or</a:t>
            </a:r>
            <a:r>
              <a:rPr spc="-105" dirty="0"/>
              <a:t> </a:t>
            </a:r>
            <a:r>
              <a:rPr dirty="0"/>
              <a:t>they</a:t>
            </a:r>
            <a:r>
              <a:rPr spc="-100" dirty="0"/>
              <a:t> </a:t>
            </a:r>
            <a:r>
              <a:rPr dirty="0"/>
              <a:t>may</a:t>
            </a:r>
            <a:r>
              <a:rPr spc="-105" dirty="0"/>
              <a:t> </a:t>
            </a:r>
            <a:r>
              <a:rPr dirty="0"/>
              <a:t>want</a:t>
            </a:r>
            <a:r>
              <a:rPr spc="-10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damage</a:t>
            </a:r>
            <a:r>
              <a:rPr spc="-100" dirty="0"/>
              <a:t> </a:t>
            </a: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servers</a:t>
            </a:r>
            <a:r>
              <a:rPr spc="-10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20" dirty="0"/>
              <a:t>take </a:t>
            </a:r>
            <a:r>
              <a:rPr dirty="0"/>
              <a:t>them</a:t>
            </a:r>
            <a:r>
              <a:rPr spc="-105" dirty="0"/>
              <a:t> </a:t>
            </a:r>
            <a:r>
              <a:rPr dirty="0"/>
              <a:t>offline</a:t>
            </a:r>
            <a:r>
              <a:rPr spc="-95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dirty="0"/>
              <a:t>order</a:t>
            </a:r>
            <a:r>
              <a:rPr spc="-95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create</a:t>
            </a:r>
            <a:r>
              <a:rPr spc="-95" dirty="0"/>
              <a:t> </a:t>
            </a:r>
            <a:r>
              <a:rPr spc="-10" dirty="0"/>
              <a:t>havoc</a:t>
            </a:r>
            <a:r>
              <a:rPr spc="-95" dirty="0"/>
              <a:t> </a:t>
            </a:r>
            <a:r>
              <a:rPr dirty="0"/>
              <a:t>for</a:t>
            </a:r>
            <a:r>
              <a:rPr spc="-95" dirty="0"/>
              <a:t> </a:t>
            </a:r>
            <a:r>
              <a:rPr dirty="0"/>
              <a:t>social</a:t>
            </a:r>
            <a:r>
              <a:rPr spc="-95" dirty="0"/>
              <a:t> </a:t>
            </a:r>
            <a:r>
              <a:rPr dirty="0"/>
              <a:t>media</a:t>
            </a:r>
            <a:r>
              <a:rPr spc="-95" dirty="0"/>
              <a:t> </a:t>
            </a:r>
            <a:r>
              <a:rPr dirty="0"/>
              <a:t>users</a:t>
            </a:r>
            <a:r>
              <a:rPr spc="-90" dirty="0"/>
              <a:t> </a:t>
            </a:r>
            <a:r>
              <a:rPr spc="-10" dirty="0"/>
              <a:t>across </a:t>
            </a: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world.</a:t>
            </a:r>
          </a:p>
          <a:p>
            <a:pPr marL="464820" marR="4801870">
              <a:lnSpc>
                <a:spcPct val="122700"/>
              </a:lnSpc>
              <a:spcBef>
                <a:spcPts val="869"/>
              </a:spcBef>
            </a:pPr>
            <a:r>
              <a:rPr sz="2150" dirty="0"/>
              <a:t>Add</a:t>
            </a:r>
            <a:r>
              <a:rPr sz="2150" spc="-155" dirty="0"/>
              <a:t> </a:t>
            </a:r>
            <a:r>
              <a:rPr sz="2150" spc="-30" dirty="0"/>
              <a:t>all</a:t>
            </a:r>
            <a:r>
              <a:rPr sz="2150" spc="-150" dirty="0"/>
              <a:t> </a:t>
            </a:r>
            <a:r>
              <a:rPr sz="2150" dirty="0"/>
              <a:t>the</a:t>
            </a:r>
            <a:r>
              <a:rPr sz="2150" spc="-145" dirty="0"/>
              <a:t> </a:t>
            </a:r>
            <a:r>
              <a:rPr sz="2150" spc="-20" dirty="0"/>
              <a:t>data</a:t>
            </a:r>
            <a:r>
              <a:rPr sz="2150" spc="-150" dirty="0"/>
              <a:t> </a:t>
            </a:r>
            <a:r>
              <a:rPr sz="2150" spc="-30" dirty="0"/>
              <a:t>centres</a:t>
            </a:r>
            <a:r>
              <a:rPr sz="2150" spc="-150" dirty="0"/>
              <a:t> </a:t>
            </a:r>
            <a:r>
              <a:rPr sz="2150" dirty="0"/>
              <a:t>on</a:t>
            </a:r>
            <a:r>
              <a:rPr sz="2150" spc="-145" dirty="0"/>
              <a:t> </a:t>
            </a:r>
            <a:r>
              <a:rPr sz="2150" dirty="0"/>
              <a:t>the</a:t>
            </a:r>
            <a:r>
              <a:rPr sz="2150" spc="-150" dirty="0"/>
              <a:t> </a:t>
            </a:r>
            <a:r>
              <a:rPr sz="2150" spc="-20" dirty="0"/>
              <a:t>list</a:t>
            </a:r>
            <a:r>
              <a:rPr sz="2150" spc="-150" dirty="0"/>
              <a:t> </a:t>
            </a:r>
            <a:r>
              <a:rPr sz="2150" dirty="0"/>
              <a:t>to</a:t>
            </a:r>
            <a:r>
              <a:rPr sz="2150" spc="-145" dirty="0"/>
              <a:t> </a:t>
            </a:r>
            <a:r>
              <a:rPr sz="2150" spc="-45" dirty="0"/>
              <a:t>your</a:t>
            </a:r>
            <a:r>
              <a:rPr sz="2150" spc="-145" dirty="0"/>
              <a:t> </a:t>
            </a:r>
            <a:r>
              <a:rPr sz="2150" spc="-25" dirty="0"/>
              <a:t>map. </a:t>
            </a:r>
            <a:r>
              <a:rPr sz="2150" dirty="0"/>
              <a:t>Use</a:t>
            </a:r>
            <a:r>
              <a:rPr sz="2150" spc="-145" dirty="0"/>
              <a:t> </a:t>
            </a:r>
            <a:r>
              <a:rPr sz="2150" dirty="0"/>
              <a:t>a</a:t>
            </a:r>
            <a:r>
              <a:rPr sz="2150" spc="-140" dirty="0"/>
              <a:t> </a:t>
            </a:r>
            <a:r>
              <a:rPr sz="2150" b="1" spc="-10" dirty="0">
                <a:solidFill>
                  <a:srgbClr val="31AABF"/>
                </a:solidFill>
                <a:latin typeface="Verdana"/>
                <a:cs typeface="Verdana"/>
              </a:rPr>
              <a:t>BLUE</a:t>
            </a:r>
            <a:r>
              <a:rPr sz="2150" b="1" spc="-125" dirty="0">
                <a:solidFill>
                  <a:srgbClr val="31AABF"/>
                </a:solidFill>
                <a:latin typeface="Verdana"/>
                <a:cs typeface="Verdana"/>
              </a:rPr>
              <a:t> </a:t>
            </a:r>
            <a:r>
              <a:rPr sz="2150" dirty="0"/>
              <a:t>pen</a:t>
            </a:r>
            <a:r>
              <a:rPr sz="2150" spc="-140" dirty="0"/>
              <a:t> </a:t>
            </a:r>
            <a:r>
              <a:rPr sz="2150" dirty="0"/>
              <a:t>to</a:t>
            </a:r>
            <a:r>
              <a:rPr sz="2150" spc="-145" dirty="0"/>
              <a:t> </a:t>
            </a:r>
            <a:r>
              <a:rPr sz="2150" spc="-20" dirty="0"/>
              <a:t>mark</a:t>
            </a:r>
            <a:r>
              <a:rPr sz="2150" spc="-140" dirty="0"/>
              <a:t> </a:t>
            </a:r>
            <a:r>
              <a:rPr sz="2150" spc="-10" dirty="0"/>
              <a:t>each</a:t>
            </a:r>
            <a:r>
              <a:rPr sz="2150" spc="-140" dirty="0"/>
              <a:t> </a:t>
            </a:r>
            <a:r>
              <a:rPr sz="2150" spc="-30" dirty="0"/>
              <a:t>wind</a:t>
            </a:r>
            <a:r>
              <a:rPr sz="2150" spc="-145" dirty="0"/>
              <a:t> </a:t>
            </a:r>
            <a:r>
              <a:rPr sz="2150" spc="-10" dirty="0"/>
              <a:t>farm.</a:t>
            </a:r>
            <a:endParaRPr sz="21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4539" y="7638304"/>
            <a:ext cx="226171" cy="2261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C1262D"/>
                </a:solidFill>
              </a:rPr>
              <a:t>AGENT</a:t>
            </a:r>
            <a:r>
              <a:rPr sz="3550" spc="-70" dirty="0">
                <a:solidFill>
                  <a:srgbClr val="C1262D"/>
                </a:solidFill>
              </a:rPr>
              <a:t> </a:t>
            </a:r>
            <a:r>
              <a:rPr sz="3550" spc="-20" dirty="0">
                <a:solidFill>
                  <a:srgbClr val="C1262D"/>
                </a:solidFill>
              </a:rPr>
              <a:t>INFO</a:t>
            </a:r>
            <a:endParaRPr sz="3550"/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pc="-235" dirty="0"/>
              <a:t>W</a:t>
            </a:r>
            <a:r>
              <a:rPr spc="-170" dirty="0"/>
              <a:t>H</a:t>
            </a:r>
            <a:r>
              <a:rPr spc="-610" dirty="0"/>
              <a:t>A</a:t>
            </a:r>
            <a:r>
              <a:rPr dirty="0"/>
              <a:t>T</a:t>
            </a:r>
            <a:r>
              <a:rPr spc="-225" dirty="0"/>
              <a:t> </a:t>
            </a:r>
            <a:r>
              <a:rPr dirty="0"/>
              <a:t>IS</a:t>
            </a:r>
            <a:r>
              <a:rPr spc="-160" dirty="0"/>
              <a:t> </a:t>
            </a:r>
            <a:r>
              <a:rPr dirty="0"/>
              <a:t>A</a:t>
            </a:r>
            <a:r>
              <a:rPr spc="-480" dirty="0"/>
              <a:t> </a:t>
            </a:r>
            <a:r>
              <a:rPr spc="-355" dirty="0"/>
              <a:t>D</a:t>
            </a:r>
            <a:r>
              <a:rPr spc="-610" dirty="0"/>
              <a:t>A</a:t>
            </a:r>
            <a:r>
              <a:rPr spc="-615" dirty="0"/>
              <a:t>T</a:t>
            </a:r>
            <a:r>
              <a:rPr dirty="0"/>
              <a:t>A</a:t>
            </a:r>
            <a:r>
              <a:rPr spc="-110" dirty="0"/>
              <a:t> </a:t>
            </a:r>
            <a:r>
              <a:rPr spc="-70" dirty="0"/>
              <a:t>CENTRE?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646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-95" dirty="0"/>
              <a:t> </a:t>
            </a:r>
            <a:r>
              <a:rPr dirty="0"/>
              <a:t>data</a:t>
            </a:r>
            <a:r>
              <a:rPr spc="-80" dirty="0"/>
              <a:t> </a:t>
            </a:r>
            <a:r>
              <a:rPr dirty="0"/>
              <a:t>centre</a:t>
            </a:r>
            <a:r>
              <a:rPr spc="-85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spc="-20" dirty="0"/>
              <a:t>building</a:t>
            </a:r>
            <a:r>
              <a:rPr spc="-80" dirty="0"/>
              <a:t> </a:t>
            </a:r>
            <a:r>
              <a:rPr dirty="0"/>
              <a:t>full</a:t>
            </a:r>
            <a:r>
              <a:rPr spc="-8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computers</a:t>
            </a:r>
            <a:r>
              <a:rPr spc="-80" dirty="0"/>
              <a:t> </a:t>
            </a:r>
            <a:r>
              <a:rPr dirty="0"/>
              <a:t>which</a:t>
            </a:r>
            <a:r>
              <a:rPr spc="-85" dirty="0"/>
              <a:t> </a:t>
            </a:r>
            <a:r>
              <a:rPr dirty="0"/>
              <a:t>are</a:t>
            </a:r>
            <a:r>
              <a:rPr spc="-80" dirty="0"/>
              <a:t> </a:t>
            </a:r>
            <a:r>
              <a:rPr dirty="0"/>
              <a:t>used</a:t>
            </a:r>
            <a:r>
              <a:rPr spc="-80" dirty="0"/>
              <a:t> </a:t>
            </a:r>
            <a:r>
              <a:rPr spc="-25" dirty="0"/>
              <a:t>to </a:t>
            </a:r>
            <a:r>
              <a:rPr dirty="0"/>
              <a:t>store</a:t>
            </a:r>
            <a:r>
              <a:rPr spc="-105" dirty="0"/>
              <a:t> </a:t>
            </a:r>
            <a:r>
              <a:rPr dirty="0"/>
              <a:t>data,</a:t>
            </a:r>
            <a:r>
              <a:rPr spc="-9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are</a:t>
            </a:r>
            <a:r>
              <a:rPr spc="-95" dirty="0"/>
              <a:t> </a:t>
            </a:r>
            <a:r>
              <a:rPr dirty="0"/>
              <a:t>connected</a:t>
            </a:r>
            <a:r>
              <a:rPr spc="-90" dirty="0"/>
              <a:t> </a:t>
            </a:r>
            <a:r>
              <a:rPr dirty="0"/>
              <a:t>up</a:t>
            </a:r>
            <a:r>
              <a:rPr spc="-95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internet</a:t>
            </a:r>
            <a:r>
              <a:rPr spc="-95" dirty="0"/>
              <a:t> </a:t>
            </a:r>
            <a:r>
              <a:rPr dirty="0"/>
              <a:t>so</a:t>
            </a:r>
            <a:r>
              <a:rPr spc="-90" dirty="0"/>
              <a:t> </a:t>
            </a:r>
            <a:r>
              <a:rPr dirty="0"/>
              <a:t>that</a:t>
            </a:r>
            <a:r>
              <a:rPr spc="-9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20" dirty="0"/>
              <a:t>data </a:t>
            </a:r>
            <a:r>
              <a:rPr dirty="0"/>
              <a:t>can</a:t>
            </a:r>
            <a:r>
              <a:rPr spc="-4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accessed</a:t>
            </a:r>
            <a:r>
              <a:rPr spc="-35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spc="-10" dirty="0"/>
              <a:t>anywhere.</a:t>
            </a:r>
          </a:p>
          <a:p>
            <a:pPr marL="12700" marR="615950">
              <a:lnSpc>
                <a:spcPct val="113900"/>
              </a:lnSpc>
              <a:spcBef>
                <a:spcPts val="1190"/>
              </a:spcBef>
            </a:pPr>
            <a:r>
              <a:rPr dirty="0"/>
              <a:t>Ever</a:t>
            </a:r>
            <a:r>
              <a:rPr spc="-75" dirty="0"/>
              <a:t> </a:t>
            </a:r>
            <a:r>
              <a:rPr dirty="0"/>
              <a:t>heard</a:t>
            </a:r>
            <a:r>
              <a:rPr spc="-7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data</a:t>
            </a:r>
            <a:r>
              <a:rPr spc="-75" dirty="0"/>
              <a:t> </a:t>
            </a:r>
            <a:r>
              <a:rPr dirty="0"/>
              <a:t>being</a:t>
            </a:r>
            <a:r>
              <a:rPr spc="-75" dirty="0"/>
              <a:t> </a:t>
            </a:r>
            <a:r>
              <a:rPr dirty="0"/>
              <a:t>stored</a:t>
            </a:r>
            <a:r>
              <a:rPr spc="-75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b="1" dirty="0">
                <a:latin typeface="Verdana"/>
                <a:cs typeface="Verdana"/>
              </a:rPr>
              <a:t>“the</a:t>
            </a:r>
            <a:r>
              <a:rPr b="1" spc="-7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cloud”?</a:t>
            </a:r>
            <a:r>
              <a:rPr b="1" spc="-45" dirty="0">
                <a:latin typeface="Verdana"/>
                <a:cs typeface="Verdana"/>
              </a:rPr>
              <a:t> </a:t>
            </a:r>
            <a:r>
              <a:rPr dirty="0"/>
              <a:t>“The</a:t>
            </a:r>
            <a:r>
              <a:rPr spc="-70" dirty="0"/>
              <a:t> </a:t>
            </a:r>
            <a:r>
              <a:rPr spc="-10" dirty="0"/>
              <a:t>cloud” </a:t>
            </a:r>
            <a:r>
              <a:rPr dirty="0"/>
              <a:t>isn’t</a:t>
            </a:r>
            <a:r>
              <a:rPr spc="-114" dirty="0"/>
              <a:t> </a:t>
            </a:r>
            <a:r>
              <a:rPr dirty="0"/>
              <a:t>up</a:t>
            </a:r>
            <a:r>
              <a:rPr spc="-100" dirty="0"/>
              <a:t> </a:t>
            </a:r>
            <a:r>
              <a:rPr dirty="0"/>
              <a:t>in</a:t>
            </a:r>
            <a:r>
              <a:rPr spc="-100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spc="-75" dirty="0"/>
              <a:t>air,</a:t>
            </a:r>
            <a:r>
              <a:rPr spc="-100" dirty="0"/>
              <a:t> </a:t>
            </a:r>
            <a:r>
              <a:rPr dirty="0"/>
              <a:t>it’s</a:t>
            </a:r>
            <a:r>
              <a:rPr spc="-100" dirty="0"/>
              <a:t> </a:t>
            </a:r>
            <a:r>
              <a:rPr dirty="0"/>
              <a:t>in</a:t>
            </a:r>
            <a:r>
              <a:rPr spc="-105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spc="-10" dirty="0"/>
              <a:t>physical</a:t>
            </a:r>
            <a:r>
              <a:rPr spc="-100" dirty="0"/>
              <a:t> </a:t>
            </a:r>
            <a:r>
              <a:rPr dirty="0"/>
              <a:t>data</a:t>
            </a:r>
            <a:r>
              <a:rPr spc="-100" dirty="0"/>
              <a:t> </a:t>
            </a:r>
            <a:r>
              <a:rPr dirty="0"/>
              <a:t>centre</a:t>
            </a:r>
            <a:r>
              <a:rPr spc="-100" dirty="0"/>
              <a:t> </a:t>
            </a:r>
            <a:r>
              <a:rPr spc="-10" dirty="0"/>
              <a:t>somewhere</a:t>
            </a:r>
            <a:r>
              <a:rPr spc="-100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105" dirty="0"/>
              <a:t> </a:t>
            </a:r>
            <a:r>
              <a:rPr spc="-10" dirty="0"/>
              <a:t>world!</a:t>
            </a:r>
            <a:r>
              <a:rPr spc="-95" dirty="0"/>
              <a:t> </a:t>
            </a:r>
            <a:r>
              <a:rPr dirty="0"/>
              <a:t>It</a:t>
            </a:r>
            <a:r>
              <a:rPr spc="-90" dirty="0"/>
              <a:t> </a:t>
            </a:r>
            <a:r>
              <a:rPr dirty="0"/>
              <a:t>just</a:t>
            </a:r>
            <a:r>
              <a:rPr spc="-95" dirty="0"/>
              <a:t> </a:t>
            </a:r>
            <a:r>
              <a:rPr dirty="0"/>
              <a:t>means</a:t>
            </a:r>
            <a:r>
              <a:rPr spc="-90" dirty="0"/>
              <a:t> </a:t>
            </a:r>
            <a:r>
              <a:rPr dirty="0"/>
              <a:t>that</a:t>
            </a:r>
            <a:r>
              <a:rPr spc="-9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data</a:t>
            </a:r>
            <a:r>
              <a:rPr spc="-95" dirty="0"/>
              <a:t> </a:t>
            </a:r>
            <a:r>
              <a:rPr dirty="0"/>
              <a:t>can</a:t>
            </a:r>
            <a:r>
              <a:rPr spc="-90" dirty="0"/>
              <a:t> </a:t>
            </a:r>
            <a:r>
              <a:rPr dirty="0"/>
              <a:t>be</a:t>
            </a:r>
            <a:r>
              <a:rPr spc="-95" dirty="0"/>
              <a:t> </a:t>
            </a:r>
            <a:r>
              <a:rPr dirty="0"/>
              <a:t>accessed</a:t>
            </a:r>
            <a:r>
              <a:rPr spc="-90" dirty="0"/>
              <a:t> </a:t>
            </a:r>
            <a:r>
              <a:rPr spc="-20" dirty="0"/>
              <a:t>from </a:t>
            </a:r>
            <a:r>
              <a:rPr dirty="0"/>
              <a:t>anywhere</a:t>
            </a:r>
            <a:r>
              <a:rPr spc="-155" dirty="0"/>
              <a:t> </a:t>
            </a:r>
            <a:r>
              <a:rPr dirty="0"/>
              <a:t>via</a:t>
            </a:r>
            <a:r>
              <a:rPr spc="-145" dirty="0"/>
              <a:t> </a:t>
            </a:r>
            <a:r>
              <a:rPr dirty="0"/>
              <a:t>the</a:t>
            </a:r>
            <a:r>
              <a:rPr spc="-140" dirty="0"/>
              <a:t> </a:t>
            </a:r>
            <a:r>
              <a:rPr spc="-10" dirty="0"/>
              <a:t>internet,</a:t>
            </a:r>
            <a:r>
              <a:rPr spc="-145" dirty="0"/>
              <a:t> </a:t>
            </a:r>
            <a:r>
              <a:rPr dirty="0"/>
              <a:t>rather</a:t>
            </a:r>
            <a:r>
              <a:rPr spc="-145" dirty="0"/>
              <a:t> </a:t>
            </a:r>
            <a:r>
              <a:rPr dirty="0"/>
              <a:t>than</a:t>
            </a:r>
            <a:r>
              <a:rPr spc="-140" dirty="0"/>
              <a:t> </a:t>
            </a:r>
            <a:r>
              <a:rPr dirty="0"/>
              <a:t>being</a:t>
            </a:r>
            <a:r>
              <a:rPr spc="-145" dirty="0"/>
              <a:t> </a:t>
            </a:r>
            <a:r>
              <a:rPr dirty="0"/>
              <a:t>stored</a:t>
            </a:r>
            <a:r>
              <a:rPr spc="-145" dirty="0"/>
              <a:t> </a:t>
            </a:r>
            <a:r>
              <a:rPr dirty="0"/>
              <a:t>locally</a:t>
            </a:r>
            <a:r>
              <a:rPr spc="-140" dirty="0"/>
              <a:t> </a:t>
            </a:r>
            <a:r>
              <a:rPr spc="-25" dirty="0"/>
              <a:t>on </a:t>
            </a:r>
            <a:r>
              <a:rPr spc="-20" dirty="0"/>
              <a:t>someone’s</a:t>
            </a:r>
            <a:r>
              <a:rPr spc="-155" dirty="0"/>
              <a:t> </a:t>
            </a:r>
            <a:r>
              <a:rPr dirty="0"/>
              <a:t>personal</a:t>
            </a:r>
            <a:r>
              <a:rPr spc="-140" dirty="0"/>
              <a:t> </a:t>
            </a:r>
            <a:r>
              <a:rPr spc="-10" dirty="0"/>
              <a:t>computer.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D47B5E-376F-114C-9EA7-1FA45291A924}"/>
              </a:ext>
            </a:extLst>
          </p:cNvPr>
          <p:cNvSpPr/>
          <p:nvPr/>
        </p:nvSpPr>
        <p:spPr>
          <a:xfrm>
            <a:off x="12929348" y="7680909"/>
            <a:ext cx="1740009" cy="12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550" dirty="0">
                <a:solidFill>
                  <a:srgbClr val="C1262D"/>
                </a:solidFill>
              </a:rPr>
              <a:t>TASK</a:t>
            </a:r>
            <a:r>
              <a:rPr sz="3550" spc="-290" dirty="0">
                <a:solidFill>
                  <a:srgbClr val="C1262D"/>
                </a:solidFill>
              </a:rPr>
              <a:t> </a:t>
            </a:r>
            <a:r>
              <a:rPr sz="3550" spc="-20" dirty="0">
                <a:solidFill>
                  <a:srgbClr val="C1262D"/>
                </a:solidFill>
              </a:rPr>
              <a:t>FOUR</a:t>
            </a:r>
            <a:endParaRPr sz="3550"/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5600" spc="-525" dirty="0"/>
              <a:t>W</a:t>
            </a:r>
            <a:r>
              <a:rPr sz="5600" spc="-390" dirty="0"/>
              <a:t>O</a:t>
            </a:r>
            <a:r>
              <a:rPr sz="5600" spc="-315" dirty="0"/>
              <a:t>R</a:t>
            </a:r>
            <a:r>
              <a:rPr sz="5600" dirty="0"/>
              <a:t>K</a:t>
            </a:r>
            <a:r>
              <a:rPr sz="5600" spc="-540" dirty="0"/>
              <a:t> </a:t>
            </a:r>
            <a:r>
              <a:rPr sz="5600" spc="-254" dirty="0"/>
              <a:t>OUT</a:t>
            </a:r>
            <a:r>
              <a:rPr sz="5600" spc="-95" dirty="0"/>
              <a:t> </a:t>
            </a:r>
            <a:r>
              <a:rPr sz="5600" spc="-280" dirty="0"/>
              <a:t>THE</a:t>
            </a:r>
            <a:r>
              <a:rPr sz="5600" spc="-430" dirty="0"/>
              <a:t> </a:t>
            </a:r>
            <a:r>
              <a:rPr sz="5600" spc="-340" dirty="0"/>
              <a:t>POSSIBLE</a:t>
            </a:r>
            <a:r>
              <a:rPr sz="5600" spc="-540" dirty="0"/>
              <a:t> </a:t>
            </a:r>
            <a:r>
              <a:rPr sz="5600" spc="-80" dirty="0"/>
              <a:t>LAIRS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4196595" y="4505607"/>
            <a:ext cx="8403590" cy="415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95"/>
              </a:spcBef>
            </a:pPr>
            <a:r>
              <a:rPr sz="2750" dirty="0">
                <a:latin typeface="Verdana"/>
                <a:cs typeface="Verdana"/>
              </a:rPr>
              <a:t>The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VIKINGS</a:t>
            </a:r>
            <a:r>
              <a:rPr sz="2750" b="1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need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secret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bunker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lair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spc="-25" dirty="0">
                <a:latin typeface="Verdana"/>
                <a:cs typeface="Verdana"/>
              </a:rPr>
              <a:t>be </a:t>
            </a:r>
            <a:r>
              <a:rPr sz="2750" spc="-10" dirty="0">
                <a:latin typeface="Verdana"/>
                <a:cs typeface="Verdana"/>
              </a:rPr>
              <a:t>within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cycling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distance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data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centre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(they </a:t>
            </a:r>
            <a:r>
              <a:rPr sz="2750" dirty="0">
                <a:latin typeface="Verdana"/>
                <a:cs typeface="Verdana"/>
              </a:rPr>
              <a:t>cycle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instead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of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driving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avoid</a:t>
            </a:r>
            <a:r>
              <a:rPr sz="2750" spc="-13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using</a:t>
            </a:r>
            <a:r>
              <a:rPr sz="2750" spc="-12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fossil </a:t>
            </a:r>
            <a:r>
              <a:rPr sz="2750" spc="-45" dirty="0">
                <a:latin typeface="Verdana"/>
                <a:cs typeface="Verdana"/>
              </a:rPr>
              <a:t>fuels).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secret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lair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also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needs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to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be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near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spc="-50" dirty="0">
                <a:latin typeface="Verdana"/>
                <a:cs typeface="Verdana"/>
              </a:rPr>
              <a:t>a </a:t>
            </a:r>
            <a:r>
              <a:rPr sz="2750" dirty="0">
                <a:latin typeface="Verdana"/>
                <a:cs typeface="Verdana"/>
              </a:rPr>
              <a:t>wind</a:t>
            </a:r>
            <a:r>
              <a:rPr sz="2750" spc="-8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farm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so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the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b="1" dirty="0">
                <a:latin typeface="Verdana"/>
                <a:cs typeface="Verdana"/>
              </a:rPr>
              <a:t>VIKINGS</a:t>
            </a:r>
            <a:r>
              <a:rPr sz="2750" b="1" spc="-7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can</a:t>
            </a:r>
            <a:r>
              <a:rPr sz="2750" spc="-70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steal</a:t>
            </a:r>
            <a:r>
              <a:rPr sz="2750" spc="-6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electricity </a:t>
            </a:r>
            <a:r>
              <a:rPr sz="2750" dirty="0">
                <a:latin typeface="Verdana"/>
                <a:cs typeface="Verdana"/>
              </a:rPr>
              <a:t>from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wind</a:t>
            </a:r>
            <a:r>
              <a:rPr sz="2750" spc="-85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turbines.</a:t>
            </a:r>
            <a:endParaRPr sz="2750">
              <a:latin typeface="Verdana"/>
              <a:cs typeface="Verdana"/>
            </a:endParaRPr>
          </a:p>
          <a:p>
            <a:pPr marL="464820" marR="909319">
              <a:lnSpc>
                <a:spcPct val="114999"/>
              </a:lnSpc>
              <a:spcBef>
                <a:spcPts val="1070"/>
              </a:spcBef>
            </a:pPr>
            <a:r>
              <a:rPr sz="2150" dirty="0">
                <a:latin typeface="Verdana"/>
                <a:cs typeface="Verdana"/>
              </a:rPr>
              <a:t>Use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your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map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to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narrow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30" dirty="0">
                <a:latin typeface="Verdana"/>
                <a:cs typeface="Verdana"/>
              </a:rPr>
              <a:t>down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the</a:t>
            </a:r>
            <a:r>
              <a:rPr sz="2150" spc="-150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possible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35" dirty="0">
                <a:latin typeface="Verdana"/>
                <a:cs typeface="Verdana"/>
              </a:rPr>
              <a:t>locations. </a:t>
            </a:r>
            <a:r>
              <a:rPr sz="2150" spc="-30" dirty="0">
                <a:latin typeface="Verdana"/>
                <a:cs typeface="Verdana"/>
              </a:rPr>
              <a:t>Circle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the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40" dirty="0">
                <a:latin typeface="Verdana"/>
                <a:cs typeface="Verdana"/>
              </a:rPr>
              <a:t>bunkers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35" dirty="0">
                <a:latin typeface="Verdana"/>
                <a:cs typeface="Verdana"/>
              </a:rPr>
              <a:t>that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55" dirty="0">
                <a:latin typeface="Verdana"/>
                <a:cs typeface="Verdana"/>
              </a:rPr>
              <a:t>have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data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centre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AND</a:t>
            </a:r>
            <a:r>
              <a:rPr sz="2150" spc="-135" dirty="0">
                <a:latin typeface="Verdana"/>
                <a:cs typeface="Verdana"/>
              </a:rPr>
              <a:t> </a:t>
            </a:r>
            <a:r>
              <a:rPr sz="2150" spc="-50" dirty="0">
                <a:latin typeface="Verdana"/>
                <a:cs typeface="Verdana"/>
              </a:rPr>
              <a:t>a </a:t>
            </a:r>
            <a:r>
              <a:rPr sz="2150" spc="-30" dirty="0">
                <a:latin typeface="Verdana"/>
                <a:cs typeface="Verdana"/>
              </a:rPr>
              <a:t>wind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farm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55" dirty="0">
                <a:latin typeface="Verdana"/>
                <a:cs typeface="Verdana"/>
              </a:rPr>
              <a:t>within</a:t>
            </a:r>
            <a:r>
              <a:rPr sz="2150" spc="-13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one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45" dirty="0">
                <a:latin typeface="Verdana"/>
                <a:cs typeface="Verdana"/>
              </a:rPr>
              <a:t>adjacent</a:t>
            </a:r>
            <a:r>
              <a:rPr sz="2150" spc="-145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grid</a:t>
            </a:r>
            <a:r>
              <a:rPr sz="2150" spc="-14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square.</a:t>
            </a:r>
            <a:endParaRPr sz="21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617" y="7633818"/>
            <a:ext cx="226171" cy="2261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29348" y="7680909"/>
            <a:ext cx="1740009" cy="129479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377723" y="4679204"/>
            <a:ext cx="1423035" cy="1428115"/>
            <a:chOff x="14377723" y="4679204"/>
            <a:chExt cx="1423035" cy="1428115"/>
          </a:xfrm>
        </p:grpSpPr>
        <p:sp>
          <p:nvSpPr>
            <p:cNvPr id="9" name="object 9"/>
            <p:cNvSpPr/>
            <p:nvPr/>
          </p:nvSpPr>
          <p:spPr>
            <a:xfrm>
              <a:off x="14377721" y="4679206"/>
              <a:ext cx="1423035" cy="1428115"/>
            </a:xfrm>
            <a:custGeom>
              <a:avLst/>
              <a:gdLst/>
              <a:ahLst/>
              <a:cxnLst/>
              <a:rect l="l" t="t" r="r" b="b"/>
              <a:pathLst>
                <a:path w="1423034" h="1428114">
                  <a:moveTo>
                    <a:pt x="1422628" y="0"/>
                  </a:moveTo>
                  <a:lnTo>
                    <a:pt x="1422628" y="0"/>
                  </a:lnTo>
                  <a:lnTo>
                    <a:pt x="0" y="0"/>
                  </a:lnTo>
                  <a:lnTo>
                    <a:pt x="0" y="285483"/>
                  </a:lnTo>
                  <a:lnTo>
                    <a:pt x="0" y="569810"/>
                  </a:lnTo>
                  <a:lnTo>
                    <a:pt x="0" y="857834"/>
                  </a:lnTo>
                  <a:lnTo>
                    <a:pt x="0" y="1143304"/>
                  </a:lnTo>
                  <a:lnTo>
                    <a:pt x="0" y="1427645"/>
                  </a:lnTo>
                  <a:lnTo>
                    <a:pt x="279882" y="1427645"/>
                  </a:lnTo>
                  <a:lnTo>
                    <a:pt x="564794" y="1427645"/>
                  </a:lnTo>
                  <a:lnTo>
                    <a:pt x="857821" y="1427645"/>
                  </a:lnTo>
                  <a:lnTo>
                    <a:pt x="1137716" y="1427645"/>
                  </a:lnTo>
                  <a:lnTo>
                    <a:pt x="1422628" y="1427645"/>
                  </a:lnTo>
                  <a:lnTo>
                    <a:pt x="1422628" y="1143304"/>
                  </a:lnTo>
                  <a:lnTo>
                    <a:pt x="1422628" y="857834"/>
                  </a:lnTo>
                  <a:lnTo>
                    <a:pt x="1422628" y="569810"/>
                  </a:lnTo>
                  <a:lnTo>
                    <a:pt x="1422628" y="285483"/>
                  </a:lnTo>
                  <a:lnTo>
                    <a:pt x="1422628" y="0"/>
                  </a:lnTo>
                  <a:close/>
                </a:path>
              </a:pathLst>
            </a:custGeom>
            <a:solidFill>
              <a:srgbClr val="AECA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55402" y="5242534"/>
              <a:ext cx="257175" cy="316865"/>
            </a:xfrm>
            <a:custGeom>
              <a:avLst/>
              <a:gdLst/>
              <a:ahLst/>
              <a:cxnLst/>
              <a:rect l="l" t="t" r="r" b="b"/>
              <a:pathLst>
                <a:path w="257175" h="316864">
                  <a:moveTo>
                    <a:pt x="242493" y="0"/>
                  </a:moveTo>
                  <a:lnTo>
                    <a:pt x="211156" y="23577"/>
                  </a:lnTo>
                  <a:lnTo>
                    <a:pt x="177569" y="66157"/>
                  </a:lnTo>
                  <a:lnTo>
                    <a:pt x="154171" y="98771"/>
                  </a:lnTo>
                  <a:lnTo>
                    <a:pt x="139516" y="120163"/>
                  </a:lnTo>
                  <a:lnTo>
                    <a:pt x="129018" y="133415"/>
                  </a:lnTo>
                  <a:lnTo>
                    <a:pt x="121428" y="134144"/>
                  </a:lnTo>
                  <a:lnTo>
                    <a:pt x="97869" y="111979"/>
                  </a:lnTo>
                  <a:lnTo>
                    <a:pt x="43299" y="59030"/>
                  </a:lnTo>
                  <a:lnTo>
                    <a:pt x="36004" y="52960"/>
                  </a:lnTo>
                  <a:lnTo>
                    <a:pt x="28053" y="48050"/>
                  </a:lnTo>
                  <a:lnTo>
                    <a:pt x="19510" y="44235"/>
                  </a:lnTo>
                  <a:lnTo>
                    <a:pt x="10441" y="41452"/>
                  </a:lnTo>
                  <a:lnTo>
                    <a:pt x="7049" y="40610"/>
                  </a:lnTo>
                  <a:lnTo>
                    <a:pt x="3694" y="42180"/>
                  </a:lnTo>
                  <a:lnTo>
                    <a:pt x="1633" y="50034"/>
                  </a:lnTo>
                  <a:lnTo>
                    <a:pt x="0" y="55399"/>
                  </a:lnTo>
                  <a:lnTo>
                    <a:pt x="18549" y="92888"/>
                  </a:lnTo>
                  <a:lnTo>
                    <a:pt x="48709" y="130730"/>
                  </a:lnTo>
                  <a:lnTo>
                    <a:pt x="76544" y="158355"/>
                  </a:lnTo>
                  <a:lnTo>
                    <a:pt x="93886" y="176664"/>
                  </a:lnTo>
                  <a:lnTo>
                    <a:pt x="94815" y="184228"/>
                  </a:lnTo>
                  <a:lnTo>
                    <a:pt x="88118" y="193552"/>
                  </a:lnTo>
                  <a:lnTo>
                    <a:pt x="82338" y="199344"/>
                  </a:lnTo>
                  <a:lnTo>
                    <a:pt x="54516" y="255003"/>
                  </a:lnTo>
                  <a:lnTo>
                    <a:pt x="28987" y="307039"/>
                  </a:lnTo>
                  <a:lnTo>
                    <a:pt x="33046" y="314541"/>
                  </a:lnTo>
                  <a:lnTo>
                    <a:pt x="41565" y="315383"/>
                  </a:lnTo>
                  <a:lnTo>
                    <a:pt x="47332" y="316388"/>
                  </a:lnTo>
                  <a:lnTo>
                    <a:pt x="78972" y="289612"/>
                  </a:lnTo>
                  <a:lnTo>
                    <a:pt x="112579" y="247872"/>
                  </a:lnTo>
                  <a:lnTo>
                    <a:pt x="119652" y="239896"/>
                  </a:lnTo>
                  <a:lnTo>
                    <a:pt x="134735" y="224914"/>
                  </a:lnTo>
                  <a:lnTo>
                    <a:pt x="137813" y="221936"/>
                  </a:lnTo>
                  <a:lnTo>
                    <a:pt x="143216" y="221358"/>
                  </a:lnTo>
                  <a:lnTo>
                    <a:pt x="147576" y="219674"/>
                  </a:lnTo>
                  <a:lnTo>
                    <a:pt x="152313" y="221597"/>
                  </a:lnTo>
                  <a:lnTo>
                    <a:pt x="157151" y="222652"/>
                  </a:lnTo>
                  <a:lnTo>
                    <a:pt x="192517" y="248122"/>
                  </a:lnTo>
                  <a:lnTo>
                    <a:pt x="209685" y="259782"/>
                  </a:lnTo>
                  <a:lnTo>
                    <a:pt x="217501" y="262094"/>
                  </a:lnTo>
                  <a:lnTo>
                    <a:pt x="225316" y="265198"/>
                  </a:lnTo>
                  <a:lnTo>
                    <a:pt x="227163" y="262961"/>
                  </a:lnTo>
                  <a:lnTo>
                    <a:pt x="230807" y="255460"/>
                  </a:lnTo>
                  <a:lnTo>
                    <a:pt x="230568" y="248989"/>
                  </a:lnTo>
                  <a:lnTo>
                    <a:pt x="221333" y="237370"/>
                  </a:lnTo>
                  <a:lnTo>
                    <a:pt x="210368" y="224925"/>
                  </a:lnTo>
                  <a:lnTo>
                    <a:pt x="197330" y="211166"/>
                  </a:lnTo>
                  <a:lnTo>
                    <a:pt x="182382" y="195942"/>
                  </a:lnTo>
                  <a:lnTo>
                    <a:pt x="173309" y="186264"/>
                  </a:lnTo>
                  <a:lnTo>
                    <a:pt x="190398" y="151283"/>
                  </a:lnTo>
                  <a:lnTo>
                    <a:pt x="199217" y="141469"/>
                  </a:lnTo>
                  <a:lnTo>
                    <a:pt x="206789" y="130879"/>
                  </a:lnTo>
                  <a:lnTo>
                    <a:pt x="231031" y="93248"/>
                  </a:lnTo>
                  <a:lnTo>
                    <a:pt x="249994" y="40157"/>
                  </a:lnTo>
                  <a:lnTo>
                    <a:pt x="250534" y="34114"/>
                  </a:lnTo>
                  <a:lnTo>
                    <a:pt x="254442" y="28422"/>
                  </a:lnTo>
                  <a:lnTo>
                    <a:pt x="257043" y="19450"/>
                  </a:lnTo>
                  <a:lnTo>
                    <a:pt x="256377" y="16108"/>
                  </a:lnTo>
                  <a:lnTo>
                    <a:pt x="256930" y="9009"/>
                  </a:lnTo>
                  <a:lnTo>
                    <a:pt x="253085" y="3643"/>
                  </a:lnTo>
                  <a:lnTo>
                    <a:pt x="2424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58289" y="5534712"/>
              <a:ext cx="260350" cy="298450"/>
            </a:xfrm>
            <a:custGeom>
              <a:avLst/>
              <a:gdLst/>
              <a:ahLst/>
              <a:cxnLst/>
              <a:rect l="l" t="t" r="r" b="b"/>
              <a:pathLst>
                <a:path w="260350" h="298450">
                  <a:moveTo>
                    <a:pt x="235594" y="0"/>
                  </a:moveTo>
                  <a:lnTo>
                    <a:pt x="201744" y="23916"/>
                  </a:lnTo>
                  <a:lnTo>
                    <a:pt x="164627" y="62567"/>
                  </a:lnTo>
                  <a:lnTo>
                    <a:pt x="156885" y="69897"/>
                  </a:lnTo>
                  <a:lnTo>
                    <a:pt x="140552" y="83507"/>
                  </a:lnTo>
                  <a:lnTo>
                    <a:pt x="137235" y="86208"/>
                  </a:lnTo>
                  <a:lnTo>
                    <a:pt x="131794" y="86309"/>
                  </a:lnTo>
                  <a:lnTo>
                    <a:pt x="127296" y="87616"/>
                  </a:lnTo>
                  <a:lnTo>
                    <a:pt x="122760" y="85279"/>
                  </a:lnTo>
                  <a:lnTo>
                    <a:pt x="118023" y="83796"/>
                  </a:lnTo>
                  <a:lnTo>
                    <a:pt x="104613" y="72440"/>
                  </a:lnTo>
                  <a:lnTo>
                    <a:pt x="85013" y="55352"/>
                  </a:lnTo>
                  <a:lnTo>
                    <a:pt x="68919" y="42243"/>
                  </a:lnTo>
                  <a:lnTo>
                    <a:pt x="61342" y="39253"/>
                  </a:lnTo>
                  <a:lnTo>
                    <a:pt x="53828" y="35483"/>
                  </a:lnTo>
                  <a:lnTo>
                    <a:pt x="51793" y="37544"/>
                  </a:lnTo>
                  <a:lnTo>
                    <a:pt x="47508" y="44706"/>
                  </a:lnTo>
                  <a:lnTo>
                    <a:pt x="47181" y="51177"/>
                  </a:lnTo>
                  <a:lnTo>
                    <a:pt x="55367" y="63548"/>
                  </a:lnTo>
                  <a:lnTo>
                    <a:pt x="65205" y="76902"/>
                  </a:lnTo>
                  <a:lnTo>
                    <a:pt x="76994" y="91749"/>
                  </a:lnTo>
                  <a:lnTo>
                    <a:pt x="90563" y="108217"/>
                  </a:lnTo>
                  <a:lnTo>
                    <a:pt x="98748" y="118651"/>
                  </a:lnTo>
                  <a:lnTo>
                    <a:pt x="78682" y="152012"/>
                  </a:lnTo>
                  <a:lnTo>
                    <a:pt x="69043" y="161020"/>
                  </a:lnTo>
                  <a:lnTo>
                    <a:pt x="60579" y="170909"/>
                  </a:lnTo>
                  <a:lnTo>
                    <a:pt x="33150" y="206284"/>
                  </a:lnTo>
                  <a:lnTo>
                    <a:pt x="9624" y="257508"/>
                  </a:lnTo>
                  <a:lnTo>
                    <a:pt x="8569" y="263489"/>
                  </a:lnTo>
                  <a:lnTo>
                    <a:pt x="4171" y="268816"/>
                  </a:lnTo>
                  <a:lnTo>
                    <a:pt x="791" y="277524"/>
                  </a:lnTo>
                  <a:lnTo>
                    <a:pt x="1181" y="280917"/>
                  </a:lnTo>
                  <a:lnTo>
                    <a:pt x="0" y="287940"/>
                  </a:lnTo>
                  <a:lnTo>
                    <a:pt x="3367" y="293632"/>
                  </a:lnTo>
                  <a:lnTo>
                    <a:pt x="13607" y="298181"/>
                  </a:lnTo>
                  <a:lnTo>
                    <a:pt x="19915" y="298030"/>
                  </a:lnTo>
                  <a:lnTo>
                    <a:pt x="66065" y="258279"/>
                  </a:lnTo>
                  <a:lnTo>
                    <a:pt x="110193" y="207479"/>
                  </a:lnTo>
                  <a:lnTo>
                    <a:pt x="126663" y="187441"/>
                  </a:lnTo>
                  <a:lnTo>
                    <a:pt x="138278" y="175156"/>
                  </a:lnTo>
                  <a:lnTo>
                    <a:pt x="145905" y="175094"/>
                  </a:lnTo>
                  <a:lnTo>
                    <a:pt x="167442" y="199231"/>
                  </a:lnTo>
                  <a:lnTo>
                    <a:pt x="217187" y="256729"/>
                  </a:lnTo>
                  <a:lnTo>
                    <a:pt x="223922" y="263408"/>
                  </a:lnTo>
                  <a:lnTo>
                    <a:pt x="231415" y="268992"/>
                  </a:lnTo>
                  <a:lnTo>
                    <a:pt x="239593" y="273540"/>
                  </a:lnTo>
                  <a:lnTo>
                    <a:pt x="248386" y="277109"/>
                  </a:lnTo>
                  <a:lnTo>
                    <a:pt x="251690" y="278240"/>
                  </a:lnTo>
                  <a:lnTo>
                    <a:pt x="255171" y="276959"/>
                  </a:lnTo>
                  <a:lnTo>
                    <a:pt x="257897" y="269319"/>
                  </a:lnTo>
                  <a:lnTo>
                    <a:pt x="259996" y="264130"/>
                  </a:lnTo>
                  <a:lnTo>
                    <a:pt x="244784" y="225154"/>
                  </a:lnTo>
                  <a:lnTo>
                    <a:pt x="218041" y="184833"/>
                  </a:lnTo>
                  <a:lnTo>
                    <a:pt x="192718" y="154880"/>
                  </a:lnTo>
                  <a:lnTo>
                    <a:pt x="177041" y="135124"/>
                  </a:lnTo>
                  <a:lnTo>
                    <a:pt x="176777" y="127522"/>
                  </a:lnTo>
                  <a:lnTo>
                    <a:pt x="184266" y="118815"/>
                  </a:lnTo>
                  <a:lnTo>
                    <a:pt x="190524" y="113550"/>
                  </a:lnTo>
                  <a:lnTo>
                    <a:pt x="223092" y="60527"/>
                  </a:lnTo>
                  <a:lnTo>
                    <a:pt x="253047" y="10906"/>
                  </a:lnTo>
                  <a:lnTo>
                    <a:pt x="249667" y="3078"/>
                  </a:lnTo>
                  <a:lnTo>
                    <a:pt x="241249" y="1507"/>
                  </a:lnTo>
                  <a:lnTo>
                    <a:pt x="235594" y="0"/>
                  </a:lnTo>
                  <a:close/>
                </a:path>
              </a:pathLst>
            </a:custGeom>
            <a:solidFill>
              <a:srgbClr val="166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61891" y="5246332"/>
              <a:ext cx="255270" cy="326390"/>
            </a:xfrm>
            <a:custGeom>
              <a:avLst/>
              <a:gdLst/>
              <a:ahLst/>
              <a:cxnLst/>
              <a:rect l="l" t="t" r="r" b="b"/>
              <a:pathLst>
                <a:path w="255269" h="326389">
                  <a:moveTo>
                    <a:pt x="239251" y="0"/>
                  </a:moveTo>
                  <a:lnTo>
                    <a:pt x="209198" y="25179"/>
                  </a:lnTo>
                  <a:lnTo>
                    <a:pt x="177886" y="69454"/>
                  </a:lnTo>
                  <a:lnTo>
                    <a:pt x="156230" y="103248"/>
                  </a:lnTo>
                  <a:lnTo>
                    <a:pt x="142711" y="125383"/>
                  </a:lnTo>
                  <a:lnTo>
                    <a:pt x="132913" y="139170"/>
                  </a:lnTo>
                  <a:lnTo>
                    <a:pt x="125374" y="140288"/>
                  </a:lnTo>
                  <a:lnTo>
                    <a:pt x="100683" y="119393"/>
                  </a:lnTo>
                  <a:lnTo>
                    <a:pt x="43424" y="69371"/>
                  </a:lnTo>
                  <a:lnTo>
                    <a:pt x="35822" y="63694"/>
                  </a:lnTo>
                  <a:lnTo>
                    <a:pt x="27625" y="59208"/>
                  </a:lnTo>
                  <a:lnTo>
                    <a:pt x="18894" y="55845"/>
                  </a:lnTo>
                  <a:lnTo>
                    <a:pt x="9687" y="53539"/>
                  </a:lnTo>
                  <a:lnTo>
                    <a:pt x="6257" y="52873"/>
                  </a:lnTo>
                  <a:lnTo>
                    <a:pt x="2990" y="54620"/>
                  </a:lnTo>
                  <a:lnTo>
                    <a:pt x="0" y="68002"/>
                  </a:lnTo>
                  <a:lnTo>
                    <a:pt x="1671" y="71746"/>
                  </a:lnTo>
                  <a:lnTo>
                    <a:pt x="32055" y="119350"/>
                  </a:lnTo>
                  <a:lnTo>
                    <a:pt x="81827" y="166819"/>
                  </a:lnTo>
                  <a:lnTo>
                    <a:pt x="100105" y="184203"/>
                  </a:lnTo>
                  <a:lnTo>
                    <a:pt x="101412" y="191692"/>
                  </a:lnTo>
                  <a:lnTo>
                    <a:pt x="95218" y="201355"/>
                  </a:lnTo>
                  <a:lnTo>
                    <a:pt x="89752" y="207449"/>
                  </a:lnTo>
                  <a:lnTo>
                    <a:pt x="64882" y="264481"/>
                  </a:lnTo>
                  <a:lnTo>
                    <a:pt x="42118" y="317795"/>
                  </a:lnTo>
                  <a:lnTo>
                    <a:pt x="46553" y="325070"/>
                  </a:lnTo>
                  <a:lnTo>
                    <a:pt x="55110" y="325460"/>
                  </a:lnTo>
                  <a:lnTo>
                    <a:pt x="60927" y="326163"/>
                  </a:lnTo>
                  <a:lnTo>
                    <a:pt x="91117" y="297771"/>
                  </a:lnTo>
                  <a:lnTo>
                    <a:pt x="122491" y="254322"/>
                  </a:lnTo>
                  <a:lnTo>
                    <a:pt x="129138" y="245989"/>
                  </a:lnTo>
                  <a:lnTo>
                    <a:pt x="143417" y="230242"/>
                  </a:lnTo>
                  <a:lnTo>
                    <a:pt x="146332" y="227100"/>
                  </a:lnTo>
                  <a:lnTo>
                    <a:pt x="151697" y="226246"/>
                  </a:lnTo>
                  <a:lnTo>
                    <a:pt x="155970" y="224336"/>
                  </a:lnTo>
                  <a:lnTo>
                    <a:pt x="160795" y="226007"/>
                  </a:lnTo>
                  <a:lnTo>
                    <a:pt x="165682" y="226811"/>
                  </a:lnTo>
                  <a:lnTo>
                    <a:pt x="202337" y="250394"/>
                  </a:lnTo>
                  <a:lnTo>
                    <a:pt x="220089" y="261139"/>
                  </a:lnTo>
                  <a:lnTo>
                    <a:pt x="228005" y="263049"/>
                  </a:lnTo>
                  <a:lnTo>
                    <a:pt x="235984" y="265738"/>
                  </a:lnTo>
                  <a:lnTo>
                    <a:pt x="237705" y="263401"/>
                  </a:lnTo>
                  <a:lnTo>
                    <a:pt x="240960" y="255724"/>
                  </a:lnTo>
                  <a:lnTo>
                    <a:pt x="240382" y="249265"/>
                  </a:lnTo>
                  <a:lnTo>
                    <a:pt x="230550" y="238147"/>
                  </a:lnTo>
                  <a:lnTo>
                    <a:pt x="218948" y="226295"/>
                  </a:lnTo>
                  <a:lnTo>
                    <a:pt x="205206" y="213236"/>
                  </a:lnTo>
                  <a:lnTo>
                    <a:pt x="189479" y="198816"/>
                  </a:lnTo>
                  <a:lnTo>
                    <a:pt x="179919" y="189619"/>
                  </a:lnTo>
                  <a:lnTo>
                    <a:pt x="195147" y="153796"/>
                  </a:lnTo>
                  <a:lnTo>
                    <a:pt x="203440" y="143530"/>
                  </a:lnTo>
                  <a:lnTo>
                    <a:pt x="210447" y="132559"/>
                  </a:lnTo>
                  <a:lnTo>
                    <a:pt x="232688" y="93714"/>
                  </a:lnTo>
                  <a:lnTo>
                    <a:pt x="248851" y="39718"/>
                  </a:lnTo>
                  <a:lnTo>
                    <a:pt x="249064" y="33636"/>
                  </a:lnTo>
                  <a:lnTo>
                    <a:pt x="252683" y="27756"/>
                  </a:lnTo>
                  <a:lnTo>
                    <a:pt x="254806" y="18659"/>
                  </a:lnTo>
                  <a:lnTo>
                    <a:pt x="253965" y="15367"/>
                  </a:lnTo>
                  <a:lnTo>
                    <a:pt x="254153" y="8242"/>
                  </a:lnTo>
                  <a:lnTo>
                    <a:pt x="250019" y="3078"/>
                  </a:lnTo>
                  <a:lnTo>
                    <a:pt x="239251" y="0"/>
                  </a:lnTo>
                  <a:close/>
                </a:path>
              </a:pathLst>
            </a:custGeom>
            <a:solidFill>
              <a:srgbClr val="40A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70948" y="5129586"/>
              <a:ext cx="413384" cy="467359"/>
            </a:xfrm>
            <a:custGeom>
              <a:avLst/>
              <a:gdLst/>
              <a:ahLst/>
              <a:cxnLst/>
              <a:rect l="l" t="t" r="r" b="b"/>
              <a:pathLst>
                <a:path w="413384" h="467360">
                  <a:moveTo>
                    <a:pt x="260857" y="461009"/>
                  </a:moveTo>
                  <a:lnTo>
                    <a:pt x="204942" y="461009"/>
                  </a:lnTo>
                  <a:lnTo>
                    <a:pt x="211489" y="466089"/>
                  </a:lnTo>
                  <a:lnTo>
                    <a:pt x="227559" y="467359"/>
                  </a:lnTo>
                  <a:lnTo>
                    <a:pt x="234068" y="462279"/>
                  </a:lnTo>
                  <a:lnTo>
                    <a:pt x="258482" y="462279"/>
                  </a:lnTo>
                  <a:lnTo>
                    <a:pt x="260857" y="461009"/>
                  </a:lnTo>
                  <a:close/>
                </a:path>
                <a:path w="413384" h="467360">
                  <a:moveTo>
                    <a:pt x="141451" y="6349"/>
                  </a:moveTo>
                  <a:lnTo>
                    <a:pt x="135960" y="12699"/>
                  </a:lnTo>
                  <a:lnTo>
                    <a:pt x="123816" y="21589"/>
                  </a:lnTo>
                  <a:lnTo>
                    <a:pt x="111796" y="29209"/>
                  </a:lnTo>
                  <a:lnTo>
                    <a:pt x="100075" y="38099"/>
                  </a:lnTo>
                  <a:lnTo>
                    <a:pt x="88829" y="46989"/>
                  </a:lnTo>
                  <a:lnTo>
                    <a:pt x="85926" y="49529"/>
                  </a:lnTo>
                  <a:lnTo>
                    <a:pt x="82709" y="50799"/>
                  </a:lnTo>
                  <a:lnTo>
                    <a:pt x="79543" y="57149"/>
                  </a:lnTo>
                  <a:lnTo>
                    <a:pt x="77570" y="59689"/>
                  </a:lnTo>
                  <a:lnTo>
                    <a:pt x="75196" y="60959"/>
                  </a:lnTo>
                  <a:lnTo>
                    <a:pt x="67185" y="66039"/>
                  </a:lnTo>
                  <a:lnTo>
                    <a:pt x="60114" y="72389"/>
                  </a:lnTo>
                  <a:lnTo>
                    <a:pt x="54066" y="78739"/>
                  </a:lnTo>
                  <a:lnTo>
                    <a:pt x="49123" y="87629"/>
                  </a:lnTo>
                  <a:lnTo>
                    <a:pt x="47477" y="91439"/>
                  </a:lnTo>
                  <a:lnTo>
                    <a:pt x="44260" y="93979"/>
                  </a:lnTo>
                  <a:lnTo>
                    <a:pt x="41232" y="96519"/>
                  </a:lnTo>
                  <a:lnTo>
                    <a:pt x="35541" y="101599"/>
                  </a:lnTo>
                  <a:lnTo>
                    <a:pt x="31020" y="107949"/>
                  </a:lnTo>
                  <a:lnTo>
                    <a:pt x="26881" y="115569"/>
                  </a:lnTo>
                  <a:lnTo>
                    <a:pt x="22334" y="121919"/>
                  </a:lnTo>
                  <a:lnTo>
                    <a:pt x="9392" y="151129"/>
                  </a:lnTo>
                  <a:lnTo>
                    <a:pt x="7281" y="154939"/>
                  </a:lnTo>
                  <a:lnTo>
                    <a:pt x="5434" y="158749"/>
                  </a:lnTo>
                  <a:lnTo>
                    <a:pt x="1517" y="167639"/>
                  </a:lnTo>
                  <a:lnTo>
                    <a:pt x="92" y="176529"/>
                  </a:lnTo>
                  <a:lnTo>
                    <a:pt x="0" y="181609"/>
                  </a:lnTo>
                  <a:lnTo>
                    <a:pt x="185" y="187959"/>
                  </a:lnTo>
                  <a:lnTo>
                    <a:pt x="2042" y="198119"/>
                  </a:lnTo>
                  <a:lnTo>
                    <a:pt x="2733" y="200659"/>
                  </a:lnTo>
                  <a:lnTo>
                    <a:pt x="4140" y="203199"/>
                  </a:lnTo>
                  <a:lnTo>
                    <a:pt x="5296" y="212089"/>
                  </a:lnTo>
                  <a:lnTo>
                    <a:pt x="5560" y="217169"/>
                  </a:lnTo>
                  <a:lnTo>
                    <a:pt x="6213" y="224789"/>
                  </a:lnTo>
                  <a:lnTo>
                    <a:pt x="6653" y="224789"/>
                  </a:lnTo>
                  <a:lnTo>
                    <a:pt x="7206" y="226059"/>
                  </a:lnTo>
                  <a:lnTo>
                    <a:pt x="10089" y="232409"/>
                  </a:lnTo>
                  <a:lnTo>
                    <a:pt x="11283" y="238759"/>
                  </a:lnTo>
                  <a:lnTo>
                    <a:pt x="12100" y="245109"/>
                  </a:lnTo>
                  <a:lnTo>
                    <a:pt x="13853" y="251459"/>
                  </a:lnTo>
                  <a:lnTo>
                    <a:pt x="16664" y="259079"/>
                  </a:lnTo>
                  <a:lnTo>
                    <a:pt x="19033" y="265429"/>
                  </a:lnTo>
                  <a:lnTo>
                    <a:pt x="21274" y="273049"/>
                  </a:lnTo>
                  <a:lnTo>
                    <a:pt x="23704" y="280669"/>
                  </a:lnTo>
                  <a:lnTo>
                    <a:pt x="25626" y="287019"/>
                  </a:lnTo>
                  <a:lnTo>
                    <a:pt x="28454" y="292099"/>
                  </a:lnTo>
                  <a:lnTo>
                    <a:pt x="30929" y="297179"/>
                  </a:lnTo>
                  <a:lnTo>
                    <a:pt x="33762" y="303529"/>
                  </a:lnTo>
                  <a:lnTo>
                    <a:pt x="36538" y="308609"/>
                  </a:lnTo>
                  <a:lnTo>
                    <a:pt x="39037" y="314959"/>
                  </a:lnTo>
                  <a:lnTo>
                    <a:pt x="41044" y="321309"/>
                  </a:lnTo>
                  <a:lnTo>
                    <a:pt x="42501" y="326389"/>
                  </a:lnTo>
                  <a:lnTo>
                    <a:pt x="45240" y="331469"/>
                  </a:lnTo>
                  <a:lnTo>
                    <a:pt x="52541" y="342899"/>
                  </a:lnTo>
                  <a:lnTo>
                    <a:pt x="58409" y="349249"/>
                  </a:lnTo>
                  <a:lnTo>
                    <a:pt x="58660" y="356869"/>
                  </a:lnTo>
                  <a:lnTo>
                    <a:pt x="62367" y="363219"/>
                  </a:lnTo>
                  <a:lnTo>
                    <a:pt x="65759" y="368299"/>
                  </a:lnTo>
                  <a:lnTo>
                    <a:pt x="69843" y="373379"/>
                  </a:lnTo>
                  <a:lnTo>
                    <a:pt x="84429" y="393699"/>
                  </a:lnTo>
                  <a:lnTo>
                    <a:pt x="115328" y="426719"/>
                  </a:lnTo>
                  <a:lnTo>
                    <a:pt x="132253" y="436879"/>
                  </a:lnTo>
                  <a:lnTo>
                    <a:pt x="144262" y="444499"/>
                  </a:lnTo>
                  <a:lnTo>
                    <a:pt x="182614" y="459739"/>
                  </a:lnTo>
                  <a:lnTo>
                    <a:pt x="192113" y="462279"/>
                  </a:lnTo>
                  <a:lnTo>
                    <a:pt x="204942" y="461009"/>
                  </a:lnTo>
                  <a:lnTo>
                    <a:pt x="260857" y="461009"/>
                  </a:lnTo>
                  <a:lnTo>
                    <a:pt x="265606" y="458469"/>
                  </a:lnTo>
                  <a:lnTo>
                    <a:pt x="273070" y="457199"/>
                  </a:lnTo>
                  <a:lnTo>
                    <a:pt x="286204" y="453389"/>
                  </a:lnTo>
                  <a:lnTo>
                    <a:pt x="311705" y="443229"/>
                  </a:lnTo>
                  <a:lnTo>
                    <a:pt x="211011" y="443229"/>
                  </a:lnTo>
                  <a:lnTo>
                    <a:pt x="203811" y="441959"/>
                  </a:lnTo>
                  <a:lnTo>
                    <a:pt x="190000" y="438149"/>
                  </a:lnTo>
                  <a:lnTo>
                    <a:pt x="182765" y="436879"/>
                  </a:lnTo>
                  <a:lnTo>
                    <a:pt x="179234" y="436879"/>
                  </a:lnTo>
                  <a:lnTo>
                    <a:pt x="175502" y="435609"/>
                  </a:lnTo>
                  <a:lnTo>
                    <a:pt x="172072" y="433069"/>
                  </a:lnTo>
                  <a:lnTo>
                    <a:pt x="151826" y="424179"/>
                  </a:lnTo>
                  <a:lnTo>
                    <a:pt x="141789" y="417829"/>
                  </a:lnTo>
                  <a:lnTo>
                    <a:pt x="133286" y="411479"/>
                  </a:lnTo>
                  <a:lnTo>
                    <a:pt x="117640" y="396239"/>
                  </a:lnTo>
                  <a:lnTo>
                    <a:pt x="112967" y="391159"/>
                  </a:lnTo>
                  <a:lnTo>
                    <a:pt x="108386" y="386079"/>
                  </a:lnTo>
                  <a:lnTo>
                    <a:pt x="103890" y="382269"/>
                  </a:lnTo>
                  <a:lnTo>
                    <a:pt x="96921" y="374649"/>
                  </a:lnTo>
                  <a:lnTo>
                    <a:pt x="94772" y="370839"/>
                  </a:lnTo>
                  <a:lnTo>
                    <a:pt x="93038" y="367029"/>
                  </a:lnTo>
                  <a:lnTo>
                    <a:pt x="84191" y="350519"/>
                  </a:lnTo>
                  <a:lnTo>
                    <a:pt x="66576" y="314959"/>
                  </a:lnTo>
                  <a:lnTo>
                    <a:pt x="57630" y="297179"/>
                  </a:lnTo>
                  <a:lnTo>
                    <a:pt x="52351" y="287019"/>
                  </a:lnTo>
                  <a:lnTo>
                    <a:pt x="47669" y="275589"/>
                  </a:lnTo>
                  <a:lnTo>
                    <a:pt x="43179" y="264159"/>
                  </a:lnTo>
                  <a:lnTo>
                    <a:pt x="38480" y="252729"/>
                  </a:lnTo>
                  <a:lnTo>
                    <a:pt x="34450" y="242569"/>
                  </a:lnTo>
                  <a:lnTo>
                    <a:pt x="30879" y="232409"/>
                  </a:lnTo>
                  <a:lnTo>
                    <a:pt x="23340" y="208279"/>
                  </a:lnTo>
                  <a:lnTo>
                    <a:pt x="23230" y="198119"/>
                  </a:lnTo>
                  <a:lnTo>
                    <a:pt x="23302" y="185419"/>
                  </a:lnTo>
                  <a:lnTo>
                    <a:pt x="22573" y="185419"/>
                  </a:lnTo>
                  <a:lnTo>
                    <a:pt x="22942" y="175259"/>
                  </a:lnTo>
                  <a:lnTo>
                    <a:pt x="23101" y="170179"/>
                  </a:lnTo>
                  <a:lnTo>
                    <a:pt x="23679" y="158749"/>
                  </a:lnTo>
                  <a:lnTo>
                    <a:pt x="25099" y="154939"/>
                  </a:lnTo>
                  <a:lnTo>
                    <a:pt x="30225" y="147319"/>
                  </a:lnTo>
                  <a:lnTo>
                    <a:pt x="32625" y="143509"/>
                  </a:lnTo>
                  <a:lnTo>
                    <a:pt x="35339" y="139699"/>
                  </a:lnTo>
                  <a:lnTo>
                    <a:pt x="39322" y="133349"/>
                  </a:lnTo>
                  <a:lnTo>
                    <a:pt x="43272" y="126999"/>
                  </a:lnTo>
                  <a:lnTo>
                    <a:pt x="47409" y="120649"/>
                  </a:lnTo>
                  <a:lnTo>
                    <a:pt x="77886" y="88899"/>
                  </a:lnTo>
                  <a:lnTo>
                    <a:pt x="86982" y="81279"/>
                  </a:lnTo>
                  <a:lnTo>
                    <a:pt x="96374" y="72389"/>
                  </a:lnTo>
                  <a:lnTo>
                    <a:pt x="115596" y="57149"/>
                  </a:lnTo>
                  <a:lnTo>
                    <a:pt x="124790" y="49529"/>
                  </a:lnTo>
                  <a:lnTo>
                    <a:pt x="126109" y="48259"/>
                  </a:lnTo>
                  <a:lnTo>
                    <a:pt x="128522" y="48259"/>
                  </a:lnTo>
                  <a:lnTo>
                    <a:pt x="162271" y="27939"/>
                  </a:lnTo>
                  <a:lnTo>
                    <a:pt x="168082" y="25399"/>
                  </a:lnTo>
                  <a:lnTo>
                    <a:pt x="173924" y="21589"/>
                  </a:lnTo>
                  <a:lnTo>
                    <a:pt x="180028" y="20319"/>
                  </a:lnTo>
                  <a:lnTo>
                    <a:pt x="186623" y="19049"/>
                  </a:lnTo>
                  <a:lnTo>
                    <a:pt x="249113" y="19049"/>
                  </a:lnTo>
                  <a:lnTo>
                    <a:pt x="242351" y="15239"/>
                  </a:lnTo>
                  <a:lnTo>
                    <a:pt x="231430" y="8889"/>
                  </a:lnTo>
                  <a:lnTo>
                    <a:pt x="229082" y="7619"/>
                  </a:lnTo>
                  <a:lnTo>
                    <a:pt x="150234" y="7619"/>
                  </a:lnTo>
                  <a:lnTo>
                    <a:pt x="141451" y="6349"/>
                  </a:lnTo>
                  <a:close/>
                </a:path>
                <a:path w="413384" h="467360">
                  <a:moveTo>
                    <a:pt x="324842" y="77469"/>
                  </a:moveTo>
                  <a:lnTo>
                    <a:pt x="303264" y="77469"/>
                  </a:lnTo>
                  <a:lnTo>
                    <a:pt x="309144" y="81279"/>
                  </a:lnTo>
                  <a:lnTo>
                    <a:pt x="312663" y="83819"/>
                  </a:lnTo>
                  <a:lnTo>
                    <a:pt x="316859" y="86359"/>
                  </a:lnTo>
                  <a:lnTo>
                    <a:pt x="323662" y="91439"/>
                  </a:lnTo>
                  <a:lnTo>
                    <a:pt x="329680" y="95249"/>
                  </a:lnTo>
                  <a:lnTo>
                    <a:pt x="334877" y="101599"/>
                  </a:lnTo>
                  <a:lnTo>
                    <a:pt x="339213" y="107949"/>
                  </a:lnTo>
                  <a:lnTo>
                    <a:pt x="340997" y="111759"/>
                  </a:lnTo>
                  <a:lnTo>
                    <a:pt x="343899" y="114299"/>
                  </a:lnTo>
                  <a:lnTo>
                    <a:pt x="351514" y="121919"/>
                  </a:lnTo>
                  <a:lnTo>
                    <a:pt x="354190" y="128269"/>
                  </a:lnTo>
                  <a:lnTo>
                    <a:pt x="357734" y="134619"/>
                  </a:lnTo>
                  <a:lnTo>
                    <a:pt x="362999" y="144779"/>
                  </a:lnTo>
                  <a:lnTo>
                    <a:pt x="367149" y="154939"/>
                  </a:lnTo>
                  <a:lnTo>
                    <a:pt x="371090" y="166369"/>
                  </a:lnTo>
                  <a:lnTo>
                    <a:pt x="375727" y="176529"/>
                  </a:lnTo>
                  <a:lnTo>
                    <a:pt x="378252" y="181609"/>
                  </a:lnTo>
                  <a:lnTo>
                    <a:pt x="376958" y="189229"/>
                  </a:lnTo>
                  <a:lnTo>
                    <a:pt x="379383" y="194309"/>
                  </a:lnTo>
                  <a:lnTo>
                    <a:pt x="382048" y="200659"/>
                  </a:lnTo>
                  <a:lnTo>
                    <a:pt x="383629" y="207009"/>
                  </a:lnTo>
                  <a:lnTo>
                    <a:pt x="384368" y="214629"/>
                  </a:lnTo>
                  <a:lnTo>
                    <a:pt x="384459" y="227329"/>
                  </a:lnTo>
                  <a:lnTo>
                    <a:pt x="385955" y="231139"/>
                  </a:lnTo>
                  <a:lnTo>
                    <a:pt x="388744" y="237489"/>
                  </a:lnTo>
                  <a:lnTo>
                    <a:pt x="389360" y="240029"/>
                  </a:lnTo>
                  <a:lnTo>
                    <a:pt x="389338" y="243839"/>
                  </a:lnTo>
                  <a:lnTo>
                    <a:pt x="389565" y="257809"/>
                  </a:lnTo>
                  <a:lnTo>
                    <a:pt x="390156" y="273049"/>
                  </a:lnTo>
                  <a:lnTo>
                    <a:pt x="389285" y="289559"/>
                  </a:lnTo>
                  <a:lnTo>
                    <a:pt x="385163" y="304799"/>
                  </a:lnTo>
                  <a:lnTo>
                    <a:pt x="384108" y="307339"/>
                  </a:lnTo>
                  <a:lnTo>
                    <a:pt x="384660" y="309879"/>
                  </a:lnTo>
                  <a:lnTo>
                    <a:pt x="383768" y="317499"/>
                  </a:lnTo>
                  <a:lnTo>
                    <a:pt x="383542" y="321309"/>
                  </a:lnTo>
                  <a:lnTo>
                    <a:pt x="382411" y="325119"/>
                  </a:lnTo>
                  <a:lnTo>
                    <a:pt x="379759" y="332739"/>
                  </a:lnTo>
                  <a:lnTo>
                    <a:pt x="374211" y="349249"/>
                  </a:lnTo>
                  <a:lnTo>
                    <a:pt x="371580" y="358139"/>
                  </a:lnTo>
                  <a:lnTo>
                    <a:pt x="367666" y="367029"/>
                  </a:lnTo>
                  <a:lnTo>
                    <a:pt x="362390" y="375919"/>
                  </a:lnTo>
                  <a:lnTo>
                    <a:pt x="356524" y="383539"/>
                  </a:lnTo>
                  <a:lnTo>
                    <a:pt x="350835" y="392429"/>
                  </a:lnTo>
                  <a:lnTo>
                    <a:pt x="346464" y="397509"/>
                  </a:lnTo>
                  <a:lnTo>
                    <a:pt x="341162" y="402589"/>
                  </a:lnTo>
                  <a:lnTo>
                    <a:pt x="335136" y="407669"/>
                  </a:lnTo>
                  <a:lnTo>
                    <a:pt x="328595" y="410209"/>
                  </a:lnTo>
                  <a:lnTo>
                    <a:pt x="323431" y="412749"/>
                  </a:lnTo>
                  <a:lnTo>
                    <a:pt x="320340" y="419099"/>
                  </a:lnTo>
                  <a:lnTo>
                    <a:pt x="308240" y="420369"/>
                  </a:lnTo>
                  <a:lnTo>
                    <a:pt x="303302" y="424179"/>
                  </a:lnTo>
                  <a:lnTo>
                    <a:pt x="298012" y="425449"/>
                  </a:lnTo>
                  <a:lnTo>
                    <a:pt x="287726" y="430529"/>
                  </a:lnTo>
                  <a:lnTo>
                    <a:pt x="277096" y="433069"/>
                  </a:lnTo>
                  <a:lnTo>
                    <a:pt x="265869" y="435609"/>
                  </a:lnTo>
                  <a:lnTo>
                    <a:pt x="253795" y="438149"/>
                  </a:lnTo>
                  <a:lnTo>
                    <a:pt x="250918" y="438149"/>
                  </a:lnTo>
                  <a:lnTo>
                    <a:pt x="241202" y="441959"/>
                  </a:lnTo>
                  <a:lnTo>
                    <a:pt x="231238" y="443229"/>
                  </a:lnTo>
                  <a:lnTo>
                    <a:pt x="311705" y="443229"/>
                  </a:lnTo>
                  <a:lnTo>
                    <a:pt x="324210" y="436879"/>
                  </a:lnTo>
                  <a:lnTo>
                    <a:pt x="331917" y="433069"/>
                  </a:lnTo>
                  <a:lnTo>
                    <a:pt x="339236" y="427989"/>
                  </a:lnTo>
                  <a:lnTo>
                    <a:pt x="353461" y="417829"/>
                  </a:lnTo>
                  <a:lnTo>
                    <a:pt x="359107" y="414019"/>
                  </a:lnTo>
                  <a:lnTo>
                    <a:pt x="364256" y="408939"/>
                  </a:lnTo>
                  <a:lnTo>
                    <a:pt x="368956" y="402589"/>
                  </a:lnTo>
                  <a:lnTo>
                    <a:pt x="373251" y="397509"/>
                  </a:lnTo>
                  <a:lnTo>
                    <a:pt x="379938" y="387349"/>
                  </a:lnTo>
                  <a:lnTo>
                    <a:pt x="386250" y="375919"/>
                  </a:lnTo>
                  <a:lnTo>
                    <a:pt x="392062" y="365759"/>
                  </a:lnTo>
                  <a:lnTo>
                    <a:pt x="399537" y="349249"/>
                  </a:lnTo>
                  <a:lnTo>
                    <a:pt x="401460" y="342899"/>
                  </a:lnTo>
                  <a:lnTo>
                    <a:pt x="403320" y="331469"/>
                  </a:lnTo>
                  <a:lnTo>
                    <a:pt x="406235" y="325119"/>
                  </a:lnTo>
                  <a:lnTo>
                    <a:pt x="408421" y="312419"/>
                  </a:lnTo>
                  <a:lnTo>
                    <a:pt x="407944" y="306069"/>
                  </a:lnTo>
                  <a:lnTo>
                    <a:pt x="408823" y="298449"/>
                  </a:lnTo>
                  <a:lnTo>
                    <a:pt x="409677" y="294639"/>
                  </a:lnTo>
                  <a:lnTo>
                    <a:pt x="413070" y="288289"/>
                  </a:lnTo>
                  <a:lnTo>
                    <a:pt x="413359" y="283209"/>
                  </a:lnTo>
                  <a:lnTo>
                    <a:pt x="413271" y="270509"/>
                  </a:lnTo>
                  <a:lnTo>
                    <a:pt x="413120" y="265429"/>
                  </a:lnTo>
                  <a:lnTo>
                    <a:pt x="413221" y="248919"/>
                  </a:lnTo>
                  <a:lnTo>
                    <a:pt x="411964" y="243839"/>
                  </a:lnTo>
                  <a:lnTo>
                    <a:pt x="407579" y="231139"/>
                  </a:lnTo>
                  <a:lnTo>
                    <a:pt x="407918" y="224789"/>
                  </a:lnTo>
                  <a:lnTo>
                    <a:pt x="402453" y="212089"/>
                  </a:lnTo>
                  <a:lnTo>
                    <a:pt x="402126" y="205739"/>
                  </a:lnTo>
                  <a:lnTo>
                    <a:pt x="401736" y="193039"/>
                  </a:lnTo>
                  <a:lnTo>
                    <a:pt x="397929" y="187959"/>
                  </a:lnTo>
                  <a:lnTo>
                    <a:pt x="396974" y="181609"/>
                  </a:lnTo>
                  <a:lnTo>
                    <a:pt x="395318" y="175259"/>
                  </a:lnTo>
                  <a:lnTo>
                    <a:pt x="392886" y="168909"/>
                  </a:lnTo>
                  <a:lnTo>
                    <a:pt x="390117" y="163829"/>
                  </a:lnTo>
                  <a:lnTo>
                    <a:pt x="387450" y="157479"/>
                  </a:lnTo>
                  <a:lnTo>
                    <a:pt x="385260" y="151129"/>
                  </a:lnTo>
                  <a:lnTo>
                    <a:pt x="383115" y="146049"/>
                  </a:lnTo>
                  <a:lnTo>
                    <a:pt x="380272" y="139699"/>
                  </a:lnTo>
                  <a:lnTo>
                    <a:pt x="375991" y="134619"/>
                  </a:lnTo>
                  <a:lnTo>
                    <a:pt x="375299" y="134619"/>
                  </a:lnTo>
                  <a:lnTo>
                    <a:pt x="374797" y="133349"/>
                  </a:lnTo>
                  <a:lnTo>
                    <a:pt x="345282" y="92709"/>
                  </a:lnTo>
                  <a:lnTo>
                    <a:pt x="340356" y="87629"/>
                  </a:lnTo>
                  <a:lnTo>
                    <a:pt x="335807" y="82549"/>
                  </a:lnTo>
                  <a:lnTo>
                    <a:pt x="329060" y="81279"/>
                  </a:lnTo>
                  <a:lnTo>
                    <a:pt x="324842" y="77469"/>
                  </a:lnTo>
                  <a:close/>
                </a:path>
                <a:path w="413384" h="467360">
                  <a:moveTo>
                    <a:pt x="249113" y="19049"/>
                  </a:moveTo>
                  <a:lnTo>
                    <a:pt x="186623" y="19049"/>
                  </a:lnTo>
                  <a:lnTo>
                    <a:pt x="193159" y="20319"/>
                  </a:lnTo>
                  <a:lnTo>
                    <a:pt x="199352" y="21589"/>
                  </a:lnTo>
                  <a:lnTo>
                    <a:pt x="205435" y="24129"/>
                  </a:lnTo>
                  <a:lnTo>
                    <a:pt x="211640" y="25399"/>
                  </a:lnTo>
                  <a:lnTo>
                    <a:pt x="217093" y="26669"/>
                  </a:lnTo>
                  <a:lnTo>
                    <a:pt x="222647" y="30479"/>
                  </a:lnTo>
                  <a:lnTo>
                    <a:pt x="226906" y="34289"/>
                  </a:lnTo>
                  <a:lnTo>
                    <a:pt x="237778" y="43179"/>
                  </a:lnTo>
                  <a:lnTo>
                    <a:pt x="248289" y="53339"/>
                  </a:lnTo>
                  <a:lnTo>
                    <a:pt x="258135" y="64769"/>
                  </a:lnTo>
                  <a:lnTo>
                    <a:pt x="267014" y="76199"/>
                  </a:lnTo>
                  <a:lnTo>
                    <a:pt x="271813" y="82549"/>
                  </a:lnTo>
                  <a:lnTo>
                    <a:pt x="276998" y="87629"/>
                  </a:lnTo>
                  <a:lnTo>
                    <a:pt x="282657" y="93979"/>
                  </a:lnTo>
                  <a:lnTo>
                    <a:pt x="288877" y="99059"/>
                  </a:lnTo>
                  <a:lnTo>
                    <a:pt x="292923" y="99059"/>
                  </a:lnTo>
                  <a:lnTo>
                    <a:pt x="296680" y="96519"/>
                  </a:lnTo>
                  <a:lnTo>
                    <a:pt x="298803" y="95249"/>
                  </a:lnTo>
                  <a:lnTo>
                    <a:pt x="303189" y="88899"/>
                  </a:lnTo>
                  <a:lnTo>
                    <a:pt x="301568" y="85089"/>
                  </a:lnTo>
                  <a:lnTo>
                    <a:pt x="299721" y="81279"/>
                  </a:lnTo>
                  <a:lnTo>
                    <a:pt x="299570" y="80009"/>
                  </a:lnTo>
                  <a:lnTo>
                    <a:pt x="301140" y="77469"/>
                  </a:lnTo>
                  <a:lnTo>
                    <a:pt x="324842" y="77469"/>
                  </a:lnTo>
                  <a:lnTo>
                    <a:pt x="323436" y="76199"/>
                  </a:lnTo>
                  <a:lnTo>
                    <a:pt x="311109" y="68579"/>
                  </a:lnTo>
                  <a:lnTo>
                    <a:pt x="305224" y="64769"/>
                  </a:lnTo>
                  <a:lnTo>
                    <a:pt x="301367" y="60959"/>
                  </a:lnTo>
                  <a:lnTo>
                    <a:pt x="297044" y="59689"/>
                  </a:lnTo>
                  <a:lnTo>
                    <a:pt x="287972" y="58419"/>
                  </a:lnTo>
                  <a:lnTo>
                    <a:pt x="285032" y="55879"/>
                  </a:lnTo>
                  <a:lnTo>
                    <a:pt x="279792" y="48259"/>
                  </a:lnTo>
                  <a:lnTo>
                    <a:pt x="277732" y="44449"/>
                  </a:lnTo>
                  <a:lnTo>
                    <a:pt x="270934" y="35559"/>
                  </a:lnTo>
                  <a:lnTo>
                    <a:pt x="266989" y="31749"/>
                  </a:lnTo>
                  <a:lnTo>
                    <a:pt x="262327" y="27939"/>
                  </a:lnTo>
                  <a:lnTo>
                    <a:pt x="255788" y="24129"/>
                  </a:lnTo>
                  <a:lnTo>
                    <a:pt x="249113" y="19049"/>
                  </a:lnTo>
                  <a:close/>
                </a:path>
                <a:path w="413384" h="467360">
                  <a:moveTo>
                    <a:pt x="194224" y="0"/>
                  </a:moveTo>
                  <a:lnTo>
                    <a:pt x="178681" y="0"/>
                  </a:lnTo>
                  <a:lnTo>
                    <a:pt x="162322" y="1269"/>
                  </a:lnTo>
                  <a:lnTo>
                    <a:pt x="150234" y="7619"/>
                  </a:lnTo>
                  <a:lnTo>
                    <a:pt x="229082" y="7619"/>
                  </a:lnTo>
                  <a:lnTo>
                    <a:pt x="217344" y="1269"/>
                  </a:lnTo>
                  <a:lnTo>
                    <a:pt x="200042" y="1269"/>
                  </a:lnTo>
                  <a:lnTo>
                    <a:pt x="194224" y="0"/>
                  </a:lnTo>
                  <a:close/>
                </a:path>
                <a:path w="413384" h="467360">
                  <a:moveTo>
                    <a:pt x="211828" y="0"/>
                  </a:moveTo>
                  <a:lnTo>
                    <a:pt x="200042" y="1269"/>
                  </a:lnTo>
                  <a:lnTo>
                    <a:pt x="217344" y="1269"/>
                  </a:lnTo>
                  <a:lnTo>
                    <a:pt x="211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2935631" y="4673129"/>
          <a:ext cx="2841623" cy="284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3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1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63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63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63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63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270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190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6350">
                      <a:solidFill>
                        <a:srgbClr val="31AABF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635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2700">
                      <a:solidFill>
                        <a:srgbClr val="31AABF"/>
                      </a:solidFill>
                      <a:prstDash val="solid"/>
                    </a:lnR>
                    <a:lnT w="1270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1AABF"/>
                      </a:solidFill>
                      <a:prstDash val="solid"/>
                    </a:lnL>
                    <a:lnR w="19050">
                      <a:solidFill>
                        <a:srgbClr val="31AABF"/>
                      </a:solidFill>
                      <a:prstDash val="solid"/>
                    </a:lnR>
                    <a:lnT w="1905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1AAB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1AAB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ECA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5235552" y="553715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790" y="0"/>
                </a:lnTo>
              </a:path>
            </a:pathLst>
          </a:custGeom>
          <a:ln w="12150">
            <a:solidFill>
              <a:srgbClr val="31AA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7" ma:contentTypeDescription="Create a new document." ma:contentTypeScope="" ma:versionID="7398b77c7dc9b1d157ce38c27fae9aad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11fc8d09f0f14ba5877059d461f4b74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1CDA9-1A70-466E-9D1D-E0697565F8A3}"/>
</file>

<file path=customXml/itemProps2.xml><?xml version="1.0" encoding="utf-8"?>
<ds:datastoreItem xmlns:ds="http://schemas.openxmlformats.org/officeDocument/2006/customXml" ds:itemID="{2F621932-3461-4575-92B4-5B30E9F397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928</Words>
  <Application>Microsoft Macintosh PowerPoint</Application>
  <PresentationFormat>Custom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Karla</vt:lpstr>
      <vt:lpstr>Times New Roman</vt:lpstr>
      <vt:lpstr>Verdana</vt:lpstr>
      <vt:lpstr>Office Theme</vt:lpstr>
      <vt:lpstr>AGENT BRIEFING</vt:lpstr>
      <vt:lpstr>AGENT BRIEFING YOUR TASK...</vt:lpstr>
      <vt:lpstr>AGENT INFO GRID REFERENCES</vt:lpstr>
      <vt:lpstr>GRID REFERENCES</vt:lpstr>
      <vt:lpstr>TASK ONE GOING UNDERGROUND</vt:lpstr>
      <vt:lpstr>TASK TWO WHERE’S THE WIND?</vt:lpstr>
      <vt:lpstr>TASK THREE DETECT THE DATA CENTRES</vt:lpstr>
      <vt:lpstr>AGENT INFO WHAT IS A DATA CENTRE?</vt:lpstr>
      <vt:lpstr>TASK FOUR WORK OUT THE POSSIBLE LAIRS</vt:lpstr>
      <vt:lpstr>TASK FIVE HIJACKING THE INTERNET!</vt:lpstr>
      <vt:lpstr>AGENT INFO WHAT ARE SUBMARINE CABLES?</vt:lpstr>
      <vt:lpstr>TASK FIVE HIJACKING THE INTERNET!</vt:lpstr>
      <vt:lpstr>BONUS MISSIONS:</vt:lpstr>
      <vt:lpstr>HAPPY PUZZLE SOLVING!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BRIEFING</dc:title>
  <cp:lastModifiedBy>Elspeth Maxwell</cp:lastModifiedBy>
  <cp:revision>5</cp:revision>
  <dcterms:created xsi:type="dcterms:W3CDTF">2023-07-04T06:49:31Z</dcterms:created>
  <dcterms:modified xsi:type="dcterms:W3CDTF">2023-07-04T07:18:29Z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2023-07-04T00:00:00Z</vt:filetime>
  </property>
  <property fmtid="{D5CDD505-2E9C-101B-9397-08002B2CF9AE}" pid="5" name="Producer">
    <vt:lpwstr>Adobe PDF Library 17.0</vt:lpwstr>
  </property>
</Properties>
</file>