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63" d="100"/>
          <a:sy n="63" d="100"/>
        </p:scale>
        <p:origin x="224" y="5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85071" y="4389110"/>
            <a:ext cx="10422255" cy="1570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5071" y="4389110"/>
            <a:ext cx="11687175" cy="334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Our</a:t>
            </a:r>
            <a:r>
              <a:rPr sz="3050" spc="-18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5" dirty="0">
                <a:solidFill>
                  <a:srgbClr val="101400"/>
                </a:solidFill>
                <a:latin typeface="Verdana"/>
                <a:cs typeface="Verdana"/>
              </a:rPr>
              <a:t>computer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has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50" dirty="0">
                <a:solidFill>
                  <a:srgbClr val="101400"/>
                </a:solidFill>
                <a:latin typeface="Verdana"/>
                <a:cs typeface="Verdana"/>
              </a:rPr>
              <a:t>automatically</a:t>
            </a:r>
            <a:r>
              <a:rPr sz="3050" spc="-17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5" dirty="0">
                <a:solidFill>
                  <a:srgbClr val="101400"/>
                </a:solidFill>
                <a:latin typeface="Verdana"/>
                <a:cs typeface="Verdana"/>
              </a:rPr>
              <a:t>activated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all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burglar </a:t>
            </a:r>
            <a:r>
              <a:rPr sz="3050" spc="-20" dirty="0">
                <a:solidFill>
                  <a:srgbClr val="101400"/>
                </a:solidFill>
                <a:latin typeface="Verdana"/>
                <a:cs typeface="Verdana"/>
              </a:rPr>
              <a:t>alarms</a:t>
            </a:r>
            <a:r>
              <a:rPr sz="3050" spc="-17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and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locked</a:t>
            </a:r>
            <a:r>
              <a:rPr sz="3050" spc="-1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all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doors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at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5" dirty="0">
                <a:solidFill>
                  <a:srgbClr val="101400"/>
                </a:solidFill>
                <a:latin typeface="Verdana"/>
                <a:cs typeface="Verdana"/>
              </a:rPr>
              <a:t>headquarters</a:t>
            </a:r>
            <a:r>
              <a:rPr sz="3050" spc="-1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and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on</a:t>
            </a:r>
            <a:r>
              <a:rPr sz="3050" spc="-1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0" dirty="0">
                <a:solidFill>
                  <a:srgbClr val="101400"/>
                </a:solidFill>
                <a:latin typeface="Verdana"/>
                <a:cs typeface="Verdana"/>
              </a:rPr>
              <a:t>each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of</a:t>
            </a:r>
            <a:r>
              <a:rPr sz="3050" spc="-22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our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spc="-150" dirty="0">
                <a:solidFill>
                  <a:srgbClr val="101400"/>
                </a:solidFill>
                <a:latin typeface="Verdana"/>
                <a:cs typeface="Verdana"/>
              </a:rPr>
              <a:t>DATA</a:t>
            </a:r>
            <a:r>
              <a:rPr sz="3050" b="1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bases</a:t>
            </a:r>
            <a:r>
              <a:rPr sz="3050" spc="-1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and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50" dirty="0">
                <a:solidFill>
                  <a:srgbClr val="101400"/>
                </a:solidFill>
                <a:latin typeface="Verdana"/>
                <a:cs typeface="Verdana"/>
              </a:rPr>
              <a:t>buildings.</a:t>
            </a:r>
            <a:r>
              <a:rPr sz="3050" spc="-1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Most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45" dirty="0">
                <a:solidFill>
                  <a:srgbClr val="101400"/>
                </a:solidFill>
                <a:latin typeface="Verdana"/>
                <a:cs typeface="Verdana"/>
              </a:rPr>
              <a:t>buildings</a:t>
            </a:r>
            <a:r>
              <a:rPr sz="3050" spc="-1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30" dirty="0">
                <a:solidFill>
                  <a:srgbClr val="101400"/>
                </a:solidFill>
                <a:latin typeface="Verdana"/>
                <a:cs typeface="Verdana"/>
              </a:rPr>
              <a:t>have</a:t>
            </a:r>
            <a:r>
              <a:rPr sz="3050" spc="-1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0" dirty="0">
                <a:solidFill>
                  <a:srgbClr val="101400"/>
                </a:solidFill>
                <a:latin typeface="Verdana"/>
                <a:cs typeface="Verdana"/>
              </a:rPr>
              <a:t>been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fine</a:t>
            </a:r>
            <a:r>
              <a:rPr sz="3050" spc="-14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as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40" dirty="0">
                <a:solidFill>
                  <a:srgbClr val="101400"/>
                </a:solidFill>
                <a:latin typeface="Verdana"/>
                <a:cs typeface="Verdana"/>
              </a:rPr>
              <a:t>we’ve</a:t>
            </a:r>
            <a:r>
              <a:rPr sz="3050" spc="-14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got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codes</a:t>
            </a:r>
            <a:r>
              <a:rPr sz="3050" spc="-14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to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turn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off</a:t>
            </a:r>
            <a:r>
              <a:rPr sz="3050" spc="-14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0" dirty="0">
                <a:solidFill>
                  <a:srgbClr val="101400"/>
                </a:solidFill>
                <a:latin typeface="Verdana"/>
                <a:cs typeface="Verdana"/>
              </a:rPr>
              <a:t>alarms…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except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we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don’t</a:t>
            </a:r>
            <a:r>
              <a:rPr sz="3050" spc="-15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30" dirty="0">
                <a:solidFill>
                  <a:srgbClr val="101400"/>
                </a:solidFill>
                <a:latin typeface="Verdana"/>
                <a:cs typeface="Verdana"/>
              </a:rPr>
              <a:t>have</a:t>
            </a:r>
            <a:r>
              <a:rPr sz="3050" spc="-15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</a:t>
            </a:r>
            <a:r>
              <a:rPr sz="3050" spc="-1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log</a:t>
            </a:r>
            <a:r>
              <a:rPr sz="3050" spc="-15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of</a:t>
            </a:r>
            <a:r>
              <a:rPr sz="3050" spc="-15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5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alarm</a:t>
            </a:r>
            <a:r>
              <a:rPr sz="3050" spc="-1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code</a:t>
            </a:r>
            <a:r>
              <a:rPr sz="3050" spc="-15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for</a:t>
            </a:r>
            <a:r>
              <a:rPr sz="3050" spc="-15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your</a:t>
            </a:r>
            <a:r>
              <a:rPr sz="3050" spc="-15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building.</a:t>
            </a:r>
            <a:endParaRPr sz="3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Sorry!</a:t>
            </a:r>
            <a:r>
              <a:rPr sz="3050" spc="-15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spc="-50" dirty="0">
                <a:solidFill>
                  <a:srgbClr val="101400"/>
                </a:solidFill>
                <a:latin typeface="Verdana"/>
                <a:cs typeface="Verdana"/>
              </a:rPr>
              <a:t>You</a:t>
            </a:r>
            <a:r>
              <a:rPr sz="3050" b="1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spc="-10" dirty="0">
                <a:solidFill>
                  <a:srgbClr val="101400"/>
                </a:solidFill>
                <a:latin typeface="Verdana"/>
                <a:cs typeface="Verdana"/>
              </a:rPr>
              <a:t>appear</a:t>
            </a:r>
            <a:r>
              <a:rPr sz="3050" b="1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dirty="0">
                <a:solidFill>
                  <a:srgbClr val="101400"/>
                </a:solidFill>
                <a:latin typeface="Verdana"/>
                <a:cs typeface="Verdana"/>
              </a:rPr>
              <a:t>to</a:t>
            </a:r>
            <a:r>
              <a:rPr sz="3050" b="1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dirty="0">
                <a:solidFill>
                  <a:srgbClr val="101400"/>
                </a:solidFill>
                <a:latin typeface="Verdana"/>
                <a:cs typeface="Verdana"/>
              </a:rPr>
              <a:t>be</a:t>
            </a:r>
            <a:r>
              <a:rPr sz="3050" b="1" spc="-13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dirty="0">
                <a:solidFill>
                  <a:srgbClr val="101400"/>
                </a:solidFill>
                <a:latin typeface="Verdana"/>
                <a:cs typeface="Verdana"/>
              </a:rPr>
              <a:t>stuck</a:t>
            </a:r>
            <a:r>
              <a:rPr sz="3050" b="1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dirty="0">
                <a:solidFill>
                  <a:srgbClr val="101400"/>
                </a:solidFill>
                <a:latin typeface="Verdana"/>
                <a:cs typeface="Verdana"/>
              </a:rPr>
              <a:t>in</a:t>
            </a:r>
            <a:r>
              <a:rPr sz="3050" b="1" spc="-14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dirty="0">
                <a:solidFill>
                  <a:srgbClr val="101400"/>
                </a:solidFill>
                <a:latin typeface="Verdana"/>
                <a:cs typeface="Verdana"/>
              </a:rPr>
              <a:t>for</a:t>
            </a:r>
            <a:r>
              <a:rPr sz="3050" b="1" spc="-13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spc="-20" dirty="0">
                <a:solidFill>
                  <a:srgbClr val="101400"/>
                </a:solidFill>
                <a:latin typeface="Verdana"/>
                <a:cs typeface="Verdana"/>
              </a:rPr>
              <a:t>now!</a:t>
            </a:r>
            <a:endParaRPr sz="3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5071" y="4389110"/>
            <a:ext cx="11196955" cy="2827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95"/>
              </a:spcBef>
            </a:pP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All</a:t>
            </a:r>
            <a:r>
              <a:rPr sz="3050" spc="-15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of</a:t>
            </a:r>
            <a:r>
              <a:rPr sz="3050" spc="-14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7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spc="-140" dirty="0">
                <a:solidFill>
                  <a:srgbClr val="101400"/>
                </a:solidFill>
                <a:latin typeface="Verdana"/>
                <a:cs typeface="Verdana"/>
              </a:rPr>
              <a:t>DATA</a:t>
            </a:r>
            <a:r>
              <a:rPr sz="3050" b="1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60" dirty="0">
                <a:solidFill>
                  <a:srgbClr val="101400"/>
                </a:solidFill>
                <a:latin typeface="Verdana"/>
                <a:cs typeface="Verdana"/>
              </a:rPr>
              <a:t>Technicians</a:t>
            </a:r>
            <a:r>
              <a:rPr sz="3050" spc="-14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who</a:t>
            </a:r>
            <a:r>
              <a:rPr sz="3050" spc="-14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set</a:t>
            </a:r>
            <a:r>
              <a:rPr sz="3050" spc="-14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up</a:t>
            </a:r>
            <a:r>
              <a:rPr sz="3050" spc="-14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4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alarm</a:t>
            </a:r>
            <a:r>
              <a:rPr sz="3050" spc="-14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systems </a:t>
            </a:r>
            <a:r>
              <a:rPr sz="3050" spc="-30" dirty="0">
                <a:solidFill>
                  <a:srgbClr val="101400"/>
                </a:solidFill>
                <a:latin typeface="Verdana"/>
                <a:cs typeface="Verdana"/>
              </a:rPr>
              <a:t>have</a:t>
            </a:r>
            <a:r>
              <a:rPr sz="3050" spc="-18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to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30" dirty="0">
                <a:solidFill>
                  <a:srgbClr val="101400"/>
                </a:solidFill>
                <a:latin typeface="Verdana"/>
                <a:cs typeface="Verdana"/>
              </a:rPr>
              <a:t>leave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code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hints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in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case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of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this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problem.</a:t>
            </a:r>
            <a:endParaRPr sz="3050">
              <a:latin typeface="Verdana"/>
              <a:cs typeface="Verdana"/>
            </a:endParaRPr>
          </a:p>
          <a:p>
            <a:pPr marL="12700" marR="537210" algn="just">
              <a:lnSpc>
                <a:spcPct val="110800"/>
              </a:lnSpc>
              <a:spcBef>
                <a:spcPts val="1785"/>
              </a:spcBef>
            </a:pP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8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35" dirty="0">
                <a:solidFill>
                  <a:srgbClr val="101400"/>
                </a:solidFill>
                <a:latin typeface="Verdana"/>
                <a:cs typeface="Verdana"/>
              </a:rPr>
              <a:t>technician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who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set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this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5" dirty="0">
                <a:solidFill>
                  <a:srgbClr val="101400"/>
                </a:solidFill>
                <a:latin typeface="Verdana"/>
                <a:cs typeface="Verdana"/>
              </a:rPr>
              <a:t>six-</a:t>
            </a:r>
            <a:r>
              <a:rPr sz="3050" spc="-20" dirty="0">
                <a:solidFill>
                  <a:srgbClr val="101400"/>
                </a:solidFill>
                <a:latin typeface="Verdana"/>
                <a:cs typeface="Verdana"/>
              </a:rPr>
              <a:t>digit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alarm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code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has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0" dirty="0">
                <a:solidFill>
                  <a:srgbClr val="101400"/>
                </a:solidFill>
                <a:latin typeface="Verdana"/>
                <a:cs typeface="Verdana"/>
              </a:rPr>
              <a:t>left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very</a:t>
            </a:r>
            <a:r>
              <a:rPr sz="3050" spc="-1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0" dirty="0">
                <a:solidFill>
                  <a:srgbClr val="101400"/>
                </a:solidFill>
                <a:latin typeface="Verdana"/>
                <a:cs typeface="Verdana"/>
              </a:rPr>
              <a:t>strange</a:t>
            </a:r>
            <a:r>
              <a:rPr sz="3050" spc="-15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passcode</a:t>
            </a:r>
            <a:r>
              <a:rPr sz="3050" spc="-15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hints</a:t>
            </a:r>
            <a:r>
              <a:rPr sz="3050" spc="-15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-</a:t>
            </a:r>
            <a:r>
              <a:rPr sz="3050" spc="-15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</a:t>
            </a:r>
            <a:r>
              <a:rPr sz="3050" spc="-15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series</a:t>
            </a:r>
            <a:r>
              <a:rPr sz="3050" spc="-15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of</a:t>
            </a:r>
            <a:r>
              <a:rPr sz="3050" spc="-15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0" dirty="0">
                <a:solidFill>
                  <a:srgbClr val="101400"/>
                </a:solidFill>
                <a:latin typeface="Verdana"/>
                <a:cs typeface="Verdana"/>
              </a:rPr>
              <a:t>puzzles</a:t>
            </a:r>
            <a:r>
              <a:rPr sz="3050" spc="-14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about </a:t>
            </a:r>
            <a:r>
              <a:rPr sz="3050" b="1" spc="-20" dirty="0">
                <a:solidFill>
                  <a:srgbClr val="101400"/>
                </a:solidFill>
                <a:latin typeface="Verdana"/>
                <a:cs typeface="Verdana"/>
              </a:rPr>
              <a:t>rollercoasters</a:t>
            </a:r>
            <a:r>
              <a:rPr sz="3050" b="1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and</a:t>
            </a:r>
            <a:r>
              <a:rPr sz="3050" spc="-19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dirty="0">
                <a:solidFill>
                  <a:srgbClr val="101400"/>
                </a:solidFill>
                <a:latin typeface="Verdana"/>
                <a:cs typeface="Verdana"/>
              </a:rPr>
              <a:t>theme</a:t>
            </a:r>
            <a:r>
              <a:rPr sz="3050" b="1" spc="-1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spc="-10" dirty="0">
                <a:solidFill>
                  <a:srgbClr val="101400"/>
                </a:solidFill>
                <a:latin typeface="Verdana"/>
                <a:cs typeface="Verdana"/>
              </a:rPr>
              <a:t>parks!</a:t>
            </a:r>
            <a:endParaRPr sz="3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95"/>
              </a:spcBef>
            </a:pP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Headquarters</a:t>
            </a:r>
            <a:r>
              <a:rPr sz="3050" spc="-15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have</a:t>
            </a:r>
            <a:r>
              <a:rPr sz="3050" spc="-14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sent</a:t>
            </a:r>
            <a:r>
              <a:rPr sz="3050" spc="-15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through</a:t>
            </a:r>
            <a:r>
              <a:rPr sz="3050" spc="-14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all</a:t>
            </a:r>
            <a:r>
              <a:rPr sz="3050" spc="-15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4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clues</a:t>
            </a:r>
            <a:r>
              <a:rPr sz="3050" spc="-15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and</a:t>
            </a:r>
            <a:r>
              <a:rPr sz="3050" spc="-14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5" dirty="0">
                <a:solidFill>
                  <a:srgbClr val="101400"/>
                </a:solidFill>
                <a:latin typeface="Verdana"/>
                <a:cs typeface="Verdana"/>
              </a:rPr>
              <a:t>the information</a:t>
            </a:r>
            <a:r>
              <a:rPr sz="3050" spc="-12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they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can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find</a:t>
            </a:r>
            <a:r>
              <a:rPr sz="3050" spc="-114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on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35" dirty="0">
                <a:solidFill>
                  <a:srgbClr val="101400"/>
                </a:solidFill>
                <a:latin typeface="Verdana"/>
                <a:cs typeface="Verdana"/>
              </a:rPr>
              <a:t>technician’s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favourite </a:t>
            </a:r>
            <a:r>
              <a:rPr sz="3050" b="1" dirty="0">
                <a:solidFill>
                  <a:srgbClr val="101400"/>
                </a:solidFill>
                <a:latin typeface="Verdana"/>
                <a:cs typeface="Verdana"/>
              </a:rPr>
              <a:t>theme</a:t>
            </a:r>
            <a:r>
              <a:rPr sz="3050" b="1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dirty="0">
                <a:solidFill>
                  <a:srgbClr val="101400"/>
                </a:solidFill>
                <a:latin typeface="Verdana"/>
                <a:cs typeface="Verdana"/>
              </a:rPr>
              <a:t>parks</a:t>
            </a:r>
            <a:r>
              <a:rPr sz="3050" b="1" spc="-10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and</a:t>
            </a:r>
            <a:r>
              <a:rPr sz="3050" spc="-10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spc="-10" dirty="0">
                <a:solidFill>
                  <a:srgbClr val="101400"/>
                </a:solidFill>
                <a:latin typeface="Verdana"/>
                <a:cs typeface="Verdana"/>
              </a:rPr>
              <a:t>rides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.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5071" y="6208531"/>
            <a:ext cx="10935970" cy="493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Hopefully</a:t>
            </a:r>
            <a:r>
              <a:rPr sz="3050" spc="-18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that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will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help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you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solve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puzzle</a:t>
            </a:r>
            <a:r>
              <a:rPr sz="3050" spc="-17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and</a:t>
            </a:r>
            <a:r>
              <a:rPr sz="3050" spc="-1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escape!</a:t>
            </a:r>
            <a:endParaRPr sz="3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5071" y="4389110"/>
            <a:ext cx="11445875" cy="363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120" marR="5080">
              <a:lnSpc>
                <a:spcPct val="110800"/>
              </a:lnSpc>
              <a:spcBef>
                <a:spcPts val="95"/>
              </a:spcBef>
            </a:pP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Work</a:t>
            </a:r>
            <a:r>
              <a:rPr sz="3050" spc="-114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out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answer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to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each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of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clues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using</a:t>
            </a:r>
            <a:r>
              <a:rPr sz="3050" spc="-11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spc="-20" dirty="0">
                <a:solidFill>
                  <a:srgbClr val="101400"/>
                </a:solidFill>
                <a:latin typeface="Verdana"/>
                <a:cs typeface="Verdana"/>
              </a:rPr>
              <a:t>data </a:t>
            </a:r>
            <a:r>
              <a:rPr sz="3050" b="1" dirty="0">
                <a:solidFill>
                  <a:srgbClr val="101400"/>
                </a:solidFill>
                <a:latin typeface="Verdana"/>
                <a:cs typeface="Verdana"/>
              </a:rPr>
              <a:t>sheets</a:t>
            </a:r>
            <a:r>
              <a:rPr sz="3050" b="1" spc="-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0" dirty="0">
                <a:solidFill>
                  <a:srgbClr val="101400"/>
                </a:solidFill>
                <a:latin typeface="Verdana"/>
                <a:cs typeface="Verdana"/>
              </a:rPr>
              <a:t>technician</a:t>
            </a:r>
            <a:r>
              <a:rPr sz="3050" spc="-6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left</a:t>
            </a:r>
            <a:r>
              <a:rPr sz="3050" spc="-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behind.</a:t>
            </a:r>
            <a:endParaRPr sz="3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Verdana"/>
              <a:cs typeface="Verdana"/>
            </a:endParaRPr>
          </a:p>
          <a:p>
            <a:pPr marL="452120" marR="1272540">
              <a:lnSpc>
                <a:spcPct val="110800"/>
              </a:lnSpc>
              <a:spcBef>
                <a:spcPts val="5"/>
              </a:spcBef>
            </a:pP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Add</a:t>
            </a:r>
            <a:r>
              <a:rPr sz="3050" spc="-14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together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all</a:t>
            </a:r>
            <a:r>
              <a:rPr sz="3050" spc="-13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your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answers</a:t>
            </a:r>
            <a:r>
              <a:rPr sz="3050" spc="-13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to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get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5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spc="-40" dirty="0">
                <a:solidFill>
                  <a:srgbClr val="101400"/>
                </a:solidFill>
                <a:latin typeface="Verdana"/>
                <a:cs typeface="Verdana"/>
              </a:rPr>
              <a:t>six-</a:t>
            </a:r>
            <a:r>
              <a:rPr sz="3050" b="1" spc="-10" dirty="0">
                <a:solidFill>
                  <a:srgbClr val="101400"/>
                </a:solidFill>
                <a:latin typeface="Verdana"/>
                <a:cs typeface="Verdana"/>
              </a:rPr>
              <a:t>digit </a:t>
            </a:r>
            <a:r>
              <a:rPr sz="3050" b="1" dirty="0">
                <a:solidFill>
                  <a:srgbClr val="101400"/>
                </a:solidFill>
                <a:latin typeface="Verdana"/>
                <a:cs typeface="Verdana"/>
              </a:rPr>
              <a:t>alarm</a:t>
            </a:r>
            <a:r>
              <a:rPr sz="3050" b="1" spc="-18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spc="-10" dirty="0">
                <a:solidFill>
                  <a:srgbClr val="101400"/>
                </a:solidFill>
                <a:latin typeface="Verdana"/>
                <a:cs typeface="Verdana"/>
              </a:rPr>
              <a:t>deactiviation</a:t>
            </a:r>
            <a:r>
              <a:rPr sz="3050" b="1" spc="-17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spc="-10" dirty="0">
                <a:solidFill>
                  <a:srgbClr val="101400"/>
                </a:solidFill>
                <a:latin typeface="Verdana"/>
                <a:cs typeface="Verdana"/>
              </a:rPr>
              <a:t>code.</a:t>
            </a:r>
            <a:endParaRPr sz="3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Get</a:t>
            </a:r>
            <a:r>
              <a:rPr sz="3050" spc="-8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it</a:t>
            </a:r>
            <a:r>
              <a:rPr sz="3050" spc="-8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right</a:t>
            </a:r>
            <a:r>
              <a:rPr sz="3050" spc="-8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and</a:t>
            </a:r>
            <a:r>
              <a:rPr sz="3050" spc="-8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you</a:t>
            </a:r>
            <a:r>
              <a:rPr sz="3050" spc="-8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can</a:t>
            </a:r>
            <a:r>
              <a:rPr sz="3050" spc="-8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dirty="0">
                <a:solidFill>
                  <a:srgbClr val="101400"/>
                </a:solidFill>
                <a:latin typeface="Verdana"/>
                <a:cs typeface="Verdana"/>
              </a:rPr>
              <a:t>escape</a:t>
            </a:r>
            <a:r>
              <a:rPr sz="3050" b="1" spc="-8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b="1" spc="-7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spc="-10" dirty="0">
                <a:solidFill>
                  <a:srgbClr val="101400"/>
                </a:solidFill>
                <a:latin typeface="Verdana"/>
                <a:cs typeface="Verdana"/>
              </a:rPr>
              <a:t>base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!</a:t>
            </a:r>
            <a:endParaRPr sz="305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7511" y="4511675"/>
            <a:ext cx="251301" cy="2513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7511" y="6035675"/>
            <a:ext cx="251301" cy="251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5071" y="4062643"/>
            <a:ext cx="10857865" cy="414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120" marR="550545">
              <a:lnSpc>
                <a:spcPct val="110800"/>
              </a:lnSpc>
              <a:spcBef>
                <a:spcPts val="95"/>
              </a:spcBef>
            </a:pP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Can</a:t>
            </a:r>
            <a:r>
              <a:rPr sz="3050" spc="-10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your</a:t>
            </a:r>
            <a:r>
              <a:rPr sz="3050" spc="-9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team</a:t>
            </a:r>
            <a:r>
              <a:rPr sz="3050" spc="-9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of</a:t>
            </a:r>
            <a:r>
              <a:rPr sz="3050" spc="-9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Agents</a:t>
            </a:r>
            <a:r>
              <a:rPr sz="3050" spc="-8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create</a:t>
            </a:r>
            <a:r>
              <a:rPr sz="3050" spc="-9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</a:t>
            </a:r>
            <a:r>
              <a:rPr sz="3050" spc="-9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</a:t>
            </a:r>
            <a:r>
              <a:rPr sz="3050" spc="-9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better</a:t>
            </a:r>
            <a:r>
              <a:rPr sz="3050" spc="-8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90" dirty="0">
                <a:solidFill>
                  <a:srgbClr val="101400"/>
                </a:solidFill>
                <a:latin typeface="Verdana"/>
                <a:cs typeface="Verdana"/>
              </a:rPr>
              <a:t>six-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digit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alarm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code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for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your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spc="-114" dirty="0">
                <a:solidFill>
                  <a:srgbClr val="101400"/>
                </a:solidFill>
                <a:latin typeface="Verdana"/>
                <a:cs typeface="Verdana"/>
              </a:rPr>
              <a:t>DATA</a:t>
            </a:r>
            <a:r>
              <a:rPr sz="3050" b="1" spc="-10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base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60" dirty="0">
                <a:solidFill>
                  <a:srgbClr val="101400"/>
                </a:solidFill>
                <a:latin typeface="Verdana"/>
                <a:cs typeface="Verdana"/>
              </a:rPr>
              <a:t>(codename:</a:t>
            </a:r>
            <a:r>
              <a:rPr sz="3050" spc="-1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0" dirty="0">
                <a:solidFill>
                  <a:srgbClr val="101400"/>
                </a:solidFill>
                <a:latin typeface="Verdana"/>
                <a:cs typeface="Verdana"/>
              </a:rPr>
              <a:t>Your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‘Classroom’)?</a:t>
            </a:r>
            <a:endParaRPr sz="3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Verdana"/>
              <a:cs typeface="Verdana"/>
            </a:endParaRPr>
          </a:p>
          <a:p>
            <a:pPr marL="452120" marR="5080">
              <a:lnSpc>
                <a:spcPct val="110800"/>
              </a:lnSpc>
              <a:spcBef>
                <a:spcPts val="5"/>
              </a:spcBef>
            </a:pP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Use</a:t>
            </a:r>
            <a:r>
              <a:rPr sz="3050" spc="-114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b="1" dirty="0">
                <a:solidFill>
                  <a:srgbClr val="101400"/>
                </a:solidFill>
                <a:latin typeface="Verdana"/>
                <a:cs typeface="Verdana"/>
              </a:rPr>
              <a:t>data</a:t>
            </a:r>
            <a:r>
              <a:rPr sz="3050" b="1" spc="-8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that</a:t>
            </a:r>
            <a:r>
              <a:rPr sz="3050" spc="-10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is</a:t>
            </a:r>
            <a:r>
              <a:rPr sz="3050" spc="-10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30" dirty="0">
                <a:solidFill>
                  <a:srgbClr val="101400"/>
                </a:solidFill>
                <a:latin typeface="Verdana"/>
                <a:cs typeface="Verdana"/>
              </a:rPr>
              <a:t>displayed</a:t>
            </a:r>
            <a:r>
              <a:rPr sz="3050" spc="-10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on</a:t>
            </a:r>
            <a:r>
              <a:rPr sz="3050" spc="-10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the</a:t>
            </a:r>
            <a:r>
              <a:rPr sz="3050" spc="-10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walls</a:t>
            </a:r>
            <a:r>
              <a:rPr sz="3050" spc="-10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or</a:t>
            </a:r>
            <a:r>
              <a:rPr sz="3050" spc="-10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information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about</a:t>
            </a:r>
            <a:r>
              <a:rPr sz="3050" spc="-204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dirty="0">
                <a:solidFill>
                  <a:srgbClr val="101400"/>
                </a:solidFill>
                <a:latin typeface="Verdana"/>
                <a:cs typeface="Verdana"/>
              </a:rPr>
              <a:t>your</a:t>
            </a:r>
            <a:r>
              <a:rPr sz="3050" spc="-204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5" dirty="0">
                <a:solidFill>
                  <a:srgbClr val="101400"/>
                </a:solidFill>
                <a:latin typeface="Verdana"/>
                <a:cs typeface="Verdana"/>
              </a:rPr>
              <a:t>team’s</a:t>
            </a:r>
            <a:r>
              <a:rPr sz="3050" spc="-204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25" dirty="0">
                <a:solidFill>
                  <a:srgbClr val="101400"/>
                </a:solidFill>
                <a:latin typeface="Verdana"/>
                <a:cs typeface="Verdana"/>
              </a:rPr>
              <a:t>favourite</a:t>
            </a:r>
            <a:r>
              <a:rPr sz="3050" spc="-20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050" spc="-10" dirty="0">
                <a:solidFill>
                  <a:srgbClr val="101400"/>
                </a:solidFill>
                <a:latin typeface="Verdana"/>
                <a:cs typeface="Verdana"/>
              </a:rPr>
              <a:t>things.</a:t>
            </a:r>
            <a:endParaRPr sz="3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050" b="1" i="1" dirty="0">
                <a:solidFill>
                  <a:srgbClr val="101400"/>
                </a:solidFill>
                <a:latin typeface="Verdana-BoldItalic"/>
                <a:cs typeface="Verdana-BoldItalic"/>
              </a:rPr>
              <a:t>You</a:t>
            </a:r>
            <a:r>
              <a:rPr sz="3050" b="1" i="1" spc="-140" dirty="0">
                <a:solidFill>
                  <a:srgbClr val="101400"/>
                </a:solidFill>
                <a:latin typeface="Verdana-BoldItalic"/>
                <a:cs typeface="Verdana-BoldItalic"/>
              </a:rPr>
              <a:t> </a:t>
            </a:r>
            <a:r>
              <a:rPr sz="3050" b="1" i="1" dirty="0">
                <a:solidFill>
                  <a:srgbClr val="101400"/>
                </a:solidFill>
                <a:latin typeface="Verdana-BoldItalic"/>
                <a:cs typeface="Verdana-BoldItalic"/>
              </a:rPr>
              <a:t>should</a:t>
            </a:r>
            <a:r>
              <a:rPr sz="3050" b="1" i="1" spc="-135" dirty="0">
                <a:solidFill>
                  <a:srgbClr val="101400"/>
                </a:solidFill>
                <a:latin typeface="Verdana-BoldItalic"/>
                <a:cs typeface="Verdana-BoldItalic"/>
              </a:rPr>
              <a:t> </a:t>
            </a:r>
            <a:r>
              <a:rPr sz="3050" b="1" i="1" dirty="0">
                <a:solidFill>
                  <a:srgbClr val="101400"/>
                </a:solidFill>
                <a:latin typeface="Verdana-BoldItalic"/>
                <a:cs typeface="Verdana-BoldItalic"/>
              </a:rPr>
              <a:t>not</a:t>
            </a:r>
            <a:r>
              <a:rPr sz="3050" b="1" i="1" spc="-135" dirty="0">
                <a:solidFill>
                  <a:srgbClr val="101400"/>
                </a:solidFill>
                <a:latin typeface="Verdana-BoldItalic"/>
                <a:cs typeface="Verdana-BoldItalic"/>
              </a:rPr>
              <a:t> </a:t>
            </a:r>
            <a:r>
              <a:rPr sz="3050" b="1" i="1" dirty="0">
                <a:solidFill>
                  <a:srgbClr val="101400"/>
                </a:solidFill>
                <a:latin typeface="Verdana-BoldItalic"/>
                <a:cs typeface="Verdana-BoldItalic"/>
              </a:rPr>
              <a:t>use</a:t>
            </a:r>
            <a:r>
              <a:rPr sz="3050" b="1" i="1" spc="-135" dirty="0">
                <a:solidFill>
                  <a:srgbClr val="101400"/>
                </a:solidFill>
                <a:latin typeface="Verdana-BoldItalic"/>
                <a:cs typeface="Verdana-BoldItalic"/>
              </a:rPr>
              <a:t> </a:t>
            </a:r>
            <a:r>
              <a:rPr sz="3050" b="1" i="1" dirty="0">
                <a:solidFill>
                  <a:srgbClr val="101400"/>
                </a:solidFill>
                <a:latin typeface="Verdana-BoldItalic"/>
                <a:cs typeface="Verdana-BoldItalic"/>
              </a:rPr>
              <a:t>personal</a:t>
            </a:r>
            <a:r>
              <a:rPr sz="3050" b="1" i="1" spc="-135" dirty="0">
                <a:solidFill>
                  <a:srgbClr val="101400"/>
                </a:solidFill>
                <a:latin typeface="Verdana-BoldItalic"/>
                <a:cs typeface="Verdana-BoldItalic"/>
              </a:rPr>
              <a:t> </a:t>
            </a:r>
            <a:r>
              <a:rPr sz="3050" b="1" i="1" spc="-10" dirty="0">
                <a:solidFill>
                  <a:srgbClr val="101400"/>
                </a:solidFill>
                <a:latin typeface="Verdana-BoldItalic"/>
                <a:cs typeface="Verdana-BoldItalic"/>
              </a:rPr>
              <a:t>data.</a:t>
            </a:r>
            <a:endParaRPr sz="3050">
              <a:latin typeface="Verdana-BoldItalic"/>
              <a:cs typeface="Verdana-BoldItalic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7511" y="4206875"/>
            <a:ext cx="251301" cy="2513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2381" y="6241574"/>
            <a:ext cx="251301" cy="2513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5071" y="3917182"/>
            <a:ext cx="9639300" cy="28530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3450" spc="-45" dirty="0">
                <a:solidFill>
                  <a:srgbClr val="101400"/>
                </a:solidFill>
                <a:latin typeface="Verdana"/>
                <a:cs typeface="Verdana"/>
              </a:rPr>
              <a:t>Try</a:t>
            </a:r>
            <a:r>
              <a:rPr sz="3450" spc="-2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450" dirty="0">
                <a:solidFill>
                  <a:srgbClr val="101400"/>
                </a:solidFill>
                <a:latin typeface="Verdana"/>
                <a:cs typeface="Verdana"/>
              </a:rPr>
              <a:t>our</a:t>
            </a:r>
            <a:r>
              <a:rPr sz="3450" spc="-254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450" spc="-35" dirty="0">
                <a:solidFill>
                  <a:srgbClr val="101400"/>
                </a:solidFill>
                <a:latin typeface="Verdana"/>
                <a:cs typeface="Verdana"/>
              </a:rPr>
              <a:t>print</a:t>
            </a:r>
            <a:r>
              <a:rPr sz="3450" spc="-2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450" dirty="0">
                <a:solidFill>
                  <a:srgbClr val="101400"/>
                </a:solidFill>
                <a:latin typeface="Verdana"/>
                <a:cs typeface="Verdana"/>
              </a:rPr>
              <a:t>and</a:t>
            </a:r>
            <a:r>
              <a:rPr sz="3450" spc="-26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450" spc="-50" dirty="0">
                <a:solidFill>
                  <a:srgbClr val="101400"/>
                </a:solidFill>
                <a:latin typeface="Verdana"/>
                <a:cs typeface="Verdana"/>
              </a:rPr>
              <a:t>play</a:t>
            </a:r>
            <a:r>
              <a:rPr sz="3450" spc="-25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450" spc="-20" dirty="0">
                <a:solidFill>
                  <a:srgbClr val="101400"/>
                </a:solidFill>
                <a:latin typeface="Verdana"/>
                <a:cs typeface="Verdana"/>
              </a:rPr>
              <a:t>escape</a:t>
            </a:r>
            <a:r>
              <a:rPr sz="3450" spc="-254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450" spc="-10" dirty="0">
                <a:solidFill>
                  <a:srgbClr val="101400"/>
                </a:solidFill>
                <a:latin typeface="Verdana"/>
                <a:cs typeface="Verdana"/>
              </a:rPr>
              <a:t>rooms: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3450" b="1" spc="-45" dirty="0">
                <a:solidFill>
                  <a:srgbClr val="101400"/>
                </a:solidFill>
                <a:latin typeface="Verdana"/>
                <a:cs typeface="Verdana"/>
              </a:rPr>
              <a:t>dataschools.education/escape</a:t>
            </a:r>
            <a:endParaRPr sz="3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450" spc="-40" dirty="0">
                <a:solidFill>
                  <a:srgbClr val="101400"/>
                </a:solidFill>
                <a:latin typeface="Verdana"/>
                <a:cs typeface="Verdana"/>
              </a:rPr>
              <a:t>Share</a:t>
            </a:r>
            <a:r>
              <a:rPr sz="3450" spc="-24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450" spc="-50" dirty="0">
                <a:solidFill>
                  <a:srgbClr val="101400"/>
                </a:solidFill>
                <a:latin typeface="Verdana"/>
                <a:cs typeface="Verdana"/>
              </a:rPr>
              <a:t>your</a:t>
            </a:r>
            <a:r>
              <a:rPr sz="3450" spc="-24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450" spc="-20" dirty="0">
                <a:solidFill>
                  <a:srgbClr val="101400"/>
                </a:solidFill>
                <a:latin typeface="Verdana"/>
                <a:cs typeface="Verdana"/>
              </a:rPr>
              <a:t>escape</a:t>
            </a:r>
            <a:r>
              <a:rPr sz="3450" spc="-24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450" dirty="0">
                <a:solidFill>
                  <a:srgbClr val="101400"/>
                </a:solidFill>
                <a:latin typeface="Verdana"/>
                <a:cs typeface="Verdana"/>
              </a:rPr>
              <a:t>room</a:t>
            </a:r>
            <a:r>
              <a:rPr sz="3450" spc="-2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450" spc="-65" dirty="0">
                <a:solidFill>
                  <a:srgbClr val="101400"/>
                </a:solidFill>
                <a:latin typeface="Verdana"/>
                <a:cs typeface="Verdana"/>
              </a:rPr>
              <a:t>adventures</a:t>
            </a:r>
            <a:r>
              <a:rPr sz="3450" spc="-240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450" spc="-25" dirty="0">
                <a:solidFill>
                  <a:srgbClr val="101400"/>
                </a:solidFill>
                <a:latin typeface="Verdana"/>
                <a:cs typeface="Verdana"/>
              </a:rPr>
              <a:t>with</a:t>
            </a:r>
            <a:r>
              <a:rPr sz="3450" spc="-235" dirty="0">
                <a:solidFill>
                  <a:srgbClr val="101400"/>
                </a:solidFill>
                <a:latin typeface="Verdana"/>
                <a:cs typeface="Verdana"/>
              </a:rPr>
              <a:t> </a:t>
            </a:r>
            <a:r>
              <a:rPr sz="3450" spc="-25" dirty="0">
                <a:solidFill>
                  <a:srgbClr val="101400"/>
                </a:solidFill>
                <a:latin typeface="Verdana"/>
                <a:cs typeface="Verdana"/>
              </a:rPr>
              <a:t>us: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4875" b="1" spc="-15" baseline="3418" dirty="0">
                <a:solidFill>
                  <a:srgbClr val="101400"/>
                </a:solidFill>
                <a:latin typeface="Verdana"/>
                <a:cs typeface="Verdana"/>
              </a:rPr>
              <a:t>@</a:t>
            </a:r>
            <a:r>
              <a:rPr sz="3450" b="1" spc="-10" dirty="0">
                <a:solidFill>
                  <a:srgbClr val="101400"/>
                </a:solidFill>
                <a:latin typeface="Verdana"/>
                <a:cs typeface="Verdana"/>
              </a:rPr>
              <a:t>Data_schools</a:t>
            </a:r>
            <a:endParaRPr sz="3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7" ma:contentTypeDescription="Create a new document." ma:contentTypeScope="" ma:versionID="7398b77c7dc9b1d157ce38c27fae9aad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11fc8d09f0f14ba5877059d461f4b742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D55142-8A47-458E-8B04-E2682E90C807}"/>
</file>

<file path=customXml/itemProps2.xml><?xml version="1.0" encoding="utf-8"?>
<ds:datastoreItem xmlns:ds="http://schemas.openxmlformats.org/officeDocument/2006/customXml" ds:itemID="{DCB32E52-1010-4D54-AEE2-968B4FCFC61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259</Words>
  <Application>Microsoft Macintosh PowerPoint</Application>
  <PresentationFormat>Custom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Verdana</vt:lpstr>
      <vt:lpstr>Verdana-BoldItalic</vt:lpstr>
      <vt:lpstr>Office Theme</vt:lpstr>
      <vt:lpstr>PowerPoint Presentation</vt:lpstr>
      <vt:lpstr>PowerPoint Presentation</vt:lpstr>
      <vt:lpstr>PowerPoint Presentation</vt:lpstr>
      <vt:lpstr>Headquarters have sent through all the clues and the information they can find on the technician’s favourite theme parks and rides.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Elspeth Maxwell</cp:lastModifiedBy>
  <cp:revision>1</cp:revision>
  <dcterms:created xsi:type="dcterms:W3CDTF">2023-07-05T07:39:23Z</dcterms:created>
  <dcterms:modified xsi:type="dcterms:W3CDTF">2023-07-05T07:41:21Z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2023-07-05T00:00:00Z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2023-07-05T00:00:00Z</vt:filetime>
  </property>
  <property fmtid="{D5CDD505-2E9C-101B-9397-08002B2CF9AE}" pid="5" name="Producer">
    <vt:lpwstr>Adobe PDF Library 17.0</vt:lpwstr>
  </property>
</Properties>
</file>