
<file path=[Content_Types].xml><?xml version="1.0" encoding="utf-8"?>
<Types xmlns="http://schemas.openxmlformats.org/package/2006/content-types">
  <Default Extension="jpg" ContentType="image/jpeg"/>
  <Default Extension="rels" ContentType="application/vnd.openxmlformats-package.relationships+xml"/>
  <Default Extension="xml" ContentType="application/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ustom.xml" ContentType="application/vnd.openxmlformats-officedocument.custom-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</p:sldIdLst>
  <p:sldSz cx="20104100" cy="11309350"/>
  <p:notesSz cx="20104100" cy="11309350"/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/>
    <p:restoredTop sz="94694"/>
  </p:normalViewPr>
  <p:slideViewPr>
    <p:cSldViewPr>
      <p:cViewPr varScale="1">
        <p:scale>
          <a:sx n="63" d="100"/>
          <a:sy n="63" d="100"/>
        </p:scale>
        <p:origin x="224" y="560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customXml" Target="../customXml/item2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customXml" Target="../customXml/item1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4583658" y="4577358"/>
            <a:ext cx="10172700" cy="157098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3015615" y="6333236"/>
            <a:ext cx="14072870" cy="282733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7/5/23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7/5/23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1005205" y="2601150"/>
            <a:ext cx="8745284" cy="74641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10353611" y="2601150"/>
            <a:ext cx="8745284" cy="74641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7/5/23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7/5/23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7/5/23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005205" y="452374"/>
            <a:ext cx="18093690" cy="180949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005205" y="2601150"/>
            <a:ext cx="18093690" cy="74641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7/5/23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150590" y="4140012"/>
            <a:ext cx="3860165" cy="2860675"/>
          </a:xfrm>
          <a:prstGeom prst="rect">
            <a:avLst/>
          </a:prstGeom>
        </p:spPr>
        <p:txBody>
          <a:bodyPr vert="horz" wrap="square" lIns="0" tIns="41910" rIns="0" bIns="0" rtlCol="0">
            <a:spAutoFit/>
          </a:bodyPr>
          <a:lstStyle/>
          <a:p>
            <a:pPr marL="12700" marR="5080">
              <a:lnSpc>
                <a:spcPts val="3170"/>
              </a:lnSpc>
              <a:spcBef>
                <a:spcPts val="330"/>
              </a:spcBef>
            </a:pPr>
            <a:r>
              <a:rPr sz="2750" dirty="0">
                <a:solidFill>
                  <a:srgbClr val="181329"/>
                </a:solidFill>
                <a:latin typeface="Verdana"/>
                <a:cs typeface="Verdana"/>
              </a:rPr>
              <a:t>The</a:t>
            </a:r>
            <a:r>
              <a:rPr sz="2750" spc="-7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750" dirty="0">
                <a:solidFill>
                  <a:srgbClr val="181329"/>
                </a:solidFill>
                <a:latin typeface="Verdana"/>
                <a:cs typeface="Verdana"/>
              </a:rPr>
              <a:t>clue</a:t>
            </a:r>
            <a:r>
              <a:rPr sz="2750" spc="-55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750" b="1" spc="-10" dirty="0">
                <a:solidFill>
                  <a:srgbClr val="181329"/>
                </a:solidFill>
                <a:latin typeface="Verdana"/>
                <a:cs typeface="Verdana"/>
              </a:rPr>
              <a:t>“Wonderful </a:t>
            </a:r>
            <a:r>
              <a:rPr sz="2750" b="1" dirty="0">
                <a:solidFill>
                  <a:srgbClr val="181329"/>
                </a:solidFill>
                <a:latin typeface="Verdana"/>
                <a:cs typeface="Verdana"/>
              </a:rPr>
              <a:t>Woman</a:t>
            </a:r>
            <a:r>
              <a:rPr sz="2750" b="1" spc="-225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750" b="1" spc="-10" dirty="0">
                <a:solidFill>
                  <a:srgbClr val="181329"/>
                </a:solidFill>
                <a:latin typeface="Verdana"/>
                <a:cs typeface="Verdana"/>
              </a:rPr>
              <a:t>doesn’t </a:t>
            </a:r>
            <a:r>
              <a:rPr sz="2750" b="1" dirty="0">
                <a:solidFill>
                  <a:srgbClr val="181329"/>
                </a:solidFill>
                <a:latin typeface="Verdana"/>
                <a:cs typeface="Verdana"/>
              </a:rPr>
              <a:t>have</a:t>
            </a:r>
            <a:r>
              <a:rPr sz="2750" b="1" spc="-185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750" b="1" spc="-10" dirty="0">
                <a:solidFill>
                  <a:srgbClr val="181329"/>
                </a:solidFill>
                <a:latin typeface="Verdana"/>
                <a:cs typeface="Verdana"/>
              </a:rPr>
              <a:t>laser-beams” </a:t>
            </a:r>
            <a:r>
              <a:rPr sz="2750" dirty="0">
                <a:solidFill>
                  <a:srgbClr val="181329"/>
                </a:solidFill>
                <a:latin typeface="Verdana"/>
                <a:cs typeface="Verdana"/>
              </a:rPr>
              <a:t>lets</a:t>
            </a:r>
            <a:r>
              <a:rPr sz="2750" spc="-35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750" dirty="0">
                <a:solidFill>
                  <a:srgbClr val="181329"/>
                </a:solidFill>
                <a:latin typeface="Verdana"/>
                <a:cs typeface="Verdana"/>
              </a:rPr>
              <a:t>us</a:t>
            </a:r>
            <a:r>
              <a:rPr sz="2750" spc="-3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750" dirty="0">
                <a:solidFill>
                  <a:srgbClr val="181329"/>
                </a:solidFill>
                <a:latin typeface="Verdana"/>
                <a:cs typeface="Verdana"/>
              </a:rPr>
              <a:t>add</a:t>
            </a:r>
            <a:r>
              <a:rPr sz="2750" spc="-3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750" dirty="0">
                <a:solidFill>
                  <a:srgbClr val="181329"/>
                </a:solidFill>
                <a:latin typeface="Verdana"/>
                <a:cs typeface="Verdana"/>
              </a:rPr>
              <a:t>a</a:t>
            </a:r>
            <a:r>
              <a:rPr sz="2750" spc="-3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750" spc="-20" dirty="0">
                <a:solidFill>
                  <a:srgbClr val="181329"/>
                </a:solidFill>
                <a:latin typeface="Verdana"/>
                <a:cs typeface="Verdana"/>
              </a:rPr>
              <a:t>cross </a:t>
            </a:r>
            <a:r>
              <a:rPr sz="2750" dirty="0">
                <a:solidFill>
                  <a:srgbClr val="181329"/>
                </a:solidFill>
                <a:latin typeface="Verdana"/>
                <a:cs typeface="Verdana"/>
              </a:rPr>
              <a:t>between</a:t>
            </a:r>
            <a:r>
              <a:rPr sz="2750" spc="-12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750" b="1" spc="-10" dirty="0">
                <a:solidFill>
                  <a:srgbClr val="181329"/>
                </a:solidFill>
                <a:latin typeface="Verdana"/>
                <a:cs typeface="Verdana"/>
              </a:rPr>
              <a:t>‘Wonderful </a:t>
            </a:r>
            <a:r>
              <a:rPr sz="2750" b="1" dirty="0">
                <a:solidFill>
                  <a:srgbClr val="181329"/>
                </a:solidFill>
                <a:latin typeface="Verdana"/>
                <a:cs typeface="Verdana"/>
              </a:rPr>
              <a:t>woman’</a:t>
            </a:r>
            <a:r>
              <a:rPr sz="2750" b="1" spc="-15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750" dirty="0">
                <a:solidFill>
                  <a:srgbClr val="181329"/>
                </a:solidFill>
                <a:latin typeface="Verdana"/>
                <a:cs typeface="Verdana"/>
              </a:rPr>
              <a:t>and</a:t>
            </a:r>
            <a:r>
              <a:rPr sz="2750" spc="-16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750" b="1" spc="-10" dirty="0">
                <a:solidFill>
                  <a:srgbClr val="181329"/>
                </a:solidFill>
                <a:latin typeface="Verdana"/>
                <a:cs typeface="Verdana"/>
              </a:rPr>
              <a:t>‘laser- </a:t>
            </a:r>
            <a:r>
              <a:rPr sz="2750" b="1" dirty="0">
                <a:solidFill>
                  <a:srgbClr val="181329"/>
                </a:solidFill>
                <a:latin typeface="Verdana"/>
                <a:cs typeface="Verdana"/>
              </a:rPr>
              <a:t>beam</a:t>
            </a:r>
            <a:r>
              <a:rPr sz="2750" b="1" spc="-55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750" b="1" spc="-10" dirty="0">
                <a:solidFill>
                  <a:srgbClr val="181329"/>
                </a:solidFill>
                <a:latin typeface="Verdana"/>
                <a:cs typeface="Verdana"/>
              </a:rPr>
              <a:t>eyes’</a:t>
            </a:r>
            <a:r>
              <a:rPr sz="2750" spc="-10" dirty="0">
                <a:solidFill>
                  <a:srgbClr val="181329"/>
                </a:solidFill>
                <a:latin typeface="Verdana"/>
                <a:cs typeface="Verdana"/>
              </a:rPr>
              <a:t>.</a:t>
            </a:r>
            <a:endParaRPr sz="275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269990" y="4140012"/>
            <a:ext cx="11480800" cy="44767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2750" dirty="0">
                <a:solidFill>
                  <a:srgbClr val="181329"/>
                </a:solidFill>
                <a:latin typeface="Verdana"/>
                <a:cs typeface="Verdana"/>
              </a:rPr>
              <a:t>If</a:t>
            </a:r>
            <a:r>
              <a:rPr sz="2750" spc="-85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750" dirty="0">
                <a:solidFill>
                  <a:srgbClr val="181329"/>
                </a:solidFill>
                <a:latin typeface="Verdana"/>
                <a:cs typeface="Verdana"/>
              </a:rPr>
              <a:t>there</a:t>
            </a:r>
            <a:r>
              <a:rPr sz="2750" spc="-75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750" dirty="0">
                <a:solidFill>
                  <a:srgbClr val="181329"/>
                </a:solidFill>
                <a:latin typeface="Verdana"/>
                <a:cs typeface="Verdana"/>
              </a:rPr>
              <a:t>is</a:t>
            </a:r>
            <a:r>
              <a:rPr sz="2750" spc="-75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750" dirty="0">
                <a:solidFill>
                  <a:srgbClr val="181329"/>
                </a:solidFill>
                <a:latin typeface="Verdana"/>
                <a:cs typeface="Verdana"/>
              </a:rPr>
              <a:t>only</a:t>
            </a:r>
            <a:r>
              <a:rPr sz="2750" spc="-75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750" dirty="0">
                <a:solidFill>
                  <a:srgbClr val="181329"/>
                </a:solidFill>
                <a:latin typeface="Verdana"/>
                <a:cs typeface="Verdana"/>
              </a:rPr>
              <a:t>one</a:t>
            </a:r>
            <a:r>
              <a:rPr sz="2750" spc="-75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750" dirty="0">
                <a:solidFill>
                  <a:srgbClr val="181329"/>
                </a:solidFill>
                <a:latin typeface="Verdana"/>
                <a:cs typeface="Verdana"/>
              </a:rPr>
              <a:t>option</a:t>
            </a:r>
            <a:r>
              <a:rPr sz="2750" spc="-75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750" dirty="0">
                <a:solidFill>
                  <a:srgbClr val="181329"/>
                </a:solidFill>
                <a:latin typeface="Verdana"/>
                <a:cs typeface="Verdana"/>
              </a:rPr>
              <a:t>left,</a:t>
            </a:r>
            <a:r>
              <a:rPr sz="2750" spc="-75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750" dirty="0">
                <a:solidFill>
                  <a:srgbClr val="181329"/>
                </a:solidFill>
                <a:latin typeface="Verdana"/>
                <a:cs typeface="Verdana"/>
              </a:rPr>
              <a:t>then</a:t>
            </a:r>
            <a:r>
              <a:rPr sz="2750" spc="-75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750" dirty="0">
                <a:solidFill>
                  <a:srgbClr val="181329"/>
                </a:solidFill>
                <a:latin typeface="Verdana"/>
                <a:cs typeface="Verdana"/>
              </a:rPr>
              <a:t>we</a:t>
            </a:r>
            <a:r>
              <a:rPr sz="2750" spc="-75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750" dirty="0">
                <a:solidFill>
                  <a:srgbClr val="181329"/>
                </a:solidFill>
                <a:latin typeface="Verdana"/>
                <a:cs typeface="Verdana"/>
              </a:rPr>
              <a:t>know</a:t>
            </a:r>
            <a:r>
              <a:rPr sz="2750" spc="-75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750" dirty="0">
                <a:solidFill>
                  <a:srgbClr val="181329"/>
                </a:solidFill>
                <a:latin typeface="Verdana"/>
                <a:cs typeface="Verdana"/>
              </a:rPr>
              <a:t>it</a:t>
            </a:r>
            <a:r>
              <a:rPr sz="2750" spc="-75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750" dirty="0">
                <a:solidFill>
                  <a:srgbClr val="181329"/>
                </a:solidFill>
                <a:latin typeface="Verdana"/>
                <a:cs typeface="Verdana"/>
              </a:rPr>
              <a:t>must</a:t>
            </a:r>
            <a:r>
              <a:rPr sz="2750" spc="-75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750" dirty="0">
                <a:solidFill>
                  <a:srgbClr val="181329"/>
                </a:solidFill>
                <a:latin typeface="Verdana"/>
                <a:cs typeface="Verdana"/>
              </a:rPr>
              <a:t>be</a:t>
            </a:r>
            <a:r>
              <a:rPr sz="2750" spc="-75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750" dirty="0">
                <a:solidFill>
                  <a:srgbClr val="181329"/>
                </a:solidFill>
                <a:latin typeface="Verdana"/>
                <a:cs typeface="Verdana"/>
              </a:rPr>
              <a:t>a</a:t>
            </a:r>
            <a:r>
              <a:rPr sz="2750" spc="-7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750" spc="-10" dirty="0">
                <a:solidFill>
                  <a:srgbClr val="181329"/>
                </a:solidFill>
                <a:latin typeface="Verdana"/>
                <a:cs typeface="Verdana"/>
              </a:rPr>
              <a:t>match.</a:t>
            </a:r>
            <a:endParaRPr sz="275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150588" y="4140012"/>
            <a:ext cx="4236085" cy="4695190"/>
          </a:xfrm>
          <a:prstGeom prst="rect">
            <a:avLst/>
          </a:prstGeom>
        </p:spPr>
        <p:txBody>
          <a:bodyPr vert="horz" wrap="square" lIns="0" tIns="42544" rIns="0" bIns="0" rtlCol="0">
            <a:spAutoFit/>
          </a:bodyPr>
          <a:lstStyle/>
          <a:p>
            <a:pPr marL="12700" marR="53975">
              <a:lnSpc>
                <a:spcPts val="3170"/>
              </a:lnSpc>
              <a:spcBef>
                <a:spcPts val="334"/>
              </a:spcBef>
            </a:pPr>
            <a:r>
              <a:rPr sz="2750" spc="-10" dirty="0">
                <a:solidFill>
                  <a:srgbClr val="181329"/>
                </a:solidFill>
                <a:latin typeface="Verdana"/>
                <a:cs typeface="Verdana"/>
              </a:rPr>
              <a:t>When</a:t>
            </a:r>
            <a:r>
              <a:rPr sz="2750" spc="-215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750" dirty="0">
                <a:solidFill>
                  <a:srgbClr val="181329"/>
                </a:solidFill>
                <a:latin typeface="Verdana"/>
                <a:cs typeface="Verdana"/>
              </a:rPr>
              <a:t>you</a:t>
            </a:r>
            <a:r>
              <a:rPr sz="2750" spc="-21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750" spc="-10" dirty="0">
                <a:solidFill>
                  <a:srgbClr val="181329"/>
                </a:solidFill>
                <a:latin typeface="Verdana"/>
                <a:cs typeface="Verdana"/>
              </a:rPr>
              <a:t>work</a:t>
            </a:r>
            <a:r>
              <a:rPr sz="2750" spc="-215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750" dirty="0">
                <a:solidFill>
                  <a:srgbClr val="181329"/>
                </a:solidFill>
                <a:latin typeface="Verdana"/>
                <a:cs typeface="Verdana"/>
              </a:rPr>
              <a:t>out</a:t>
            </a:r>
            <a:r>
              <a:rPr sz="2750" spc="-21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750" spc="-25" dirty="0">
                <a:solidFill>
                  <a:srgbClr val="181329"/>
                </a:solidFill>
                <a:latin typeface="Verdana"/>
                <a:cs typeface="Verdana"/>
              </a:rPr>
              <a:t>new </a:t>
            </a:r>
            <a:r>
              <a:rPr sz="2750" spc="-60" dirty="0">
                <a:solidFill>
                  <a:srgbClr val="181329"/>
                </a:solidFill>
                <a:latin typeface="Verdana"/>
                <a:cs typeface="Verdana"/>
              </a:rPr>
              <a:t>information,</a:t>
            </a:r>
            <a:r>
              <a:rPr sz="2750" spc="-13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750" dirty="0">
                <a:solidFill>
                  <a:srgbClr val="181329"/>
                </a:solidFill>
                <a:latin typeface="Verdana"/>
                <a:cs typeface="Verdana"/>
              </a:rPr>
              <a:t>see</a:t>
            </a:r>
            <a:r>
              <a:rPr sz="2750" spc="-125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750" dirty="0">
                <a:solidFill>
                  <a:srgbClr val="181329"/>
                </a:solidFill>
                <a:latin typeface="Verdana"/>
                <a:cs typeface="Verdana"/>
              </a:rPr>
              <a:t>if</a:t>
            </a:r>
            <a:r>
              <a:rPr sz="2750" spc="-125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750" spc="-20" dirty="0">
                <a:solidFill>
                  <a:srgbClr val="181329"/>
                </a:solidFill>
                <a:latin typeface="Verdana"/>
                <a:cs typeface="Verdana"/>
              </a:rPr>
              <a:t>that helps</a:t>
            </a:r>
            <a:r>
              <a:rPr sz="2750" spc="-195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750" dirty="0">
                <a:solidFill>
                  <a:srgbClr val="181329"/>
                </a:solidFill>
                <a:latin typeface="Verdana"/>
                <a:cs typeface="Verdana"/>
              </a:rPr>
              <a:t>you</a:t>
            </a:r>
            <a:r>
              <a:rPr sz="2750" spc="-19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750" dirty="0">
                <a:solidFill>
                  <a:srgbClr val="181329"/>
                </a:solidFill>
                <a:latin typeface="Verdana"/>
                <a:cs typeface="Verdana"/>
              </a:rPr>
              <a:t>to</a:t>
            </a:r>
            <a:r>
              <a:rPr sz="2750" spc="-195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750" spc="-10" dirty="0">
                <a:solidFill>
                  <a:srgbClr val="181329"/>
                </a:solidFill>
                <a:latin typeface="Verdana"/>
                <a:cs typeface="Verdana"/>
              </a:rPr>
              <a:t>work</a:t>
            </a:r>
            <a:r>
              <a:rPr sz="2750" spc="-19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750" spc="-25" dirty="0">
                <a:solidFill>
                  <a:srgbClr val="181329"/>
                </a:solidFill>
                <a:latin typeface="Verdana"/>
                <a:cs typeface="Verdana"/>
              </a:rPr>
              <a:t>out </a:t>
            </a:r>
            <a:r>
              <a:rPr sz="2750" spc="-10" dirty="0">
                <a:solidFill>
                  <a:srgbClr val="181329"/>
                </a:solidFill>
                <a:latin typeface="Verdana"/>
                <a:cs typeface="Verdana"/>
              </a:rPr>
              <a:t>more!</a:t>
            </a:r>
            <a:endParaRPr sz="2750">
              <a:latin typeface="Verdana"/>
              <a:cs typeface="Verdana"/>
            </a:endParaRPr>
          </a:p>
          <a:p>
            <a:pPr marL="12700" marR="5080">
              <a:lnSpc>
                <a:spcPts val="3170"/>
              </a:lnSpc>
              <a:spcBef>
                <a:spcPts val="1760"/>
              </a:spcBef>
            </a:pPr>
            <a:r>
              <a:rPr sz="2750" dirty="0">
                <a:solidFill>
                  <a:srgbClr val="181329"/>
                </a:solidFill>
                <a:latin typeface="Verdana"/>
                <a:cs typeface="Verdana"/>
              </a:rPr>
              <a:t>If</a:t>
            </a:r>
            <a:r>
              <a:rPr sz="2750" spc="-125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750" dirty="0">
                <a:solidFill>
                  <a:srgbClr val="181329"/>
                </a:solidFill>
                <a:latin typeface="Verdana"/>
                <a:cs typeface="Verdana"/>
              </a:rPr>
              <a:t>you</a:t>
            </a:r>
            <a:r>
              <a:rPr sz="2750" spc="-114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750" dirty="0">
                <a:solidFill>
                  <a:srgbClr val="181329"/>
                </a:solidFill>
                <a:latin typeface="Verdana"/>
                <a:cs typeface="Verdana"/>
              </a:rPr>
              <a:t>know</a:t>
            </a:r>
            <a:r>
              <a:rPr sz="2750" spc="-11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750" b="1" spc="-10" dirty="0">
                <a:solidFill>
                  <a:srgbClr val="181329"/>
                </a:solidFill>
                <a:latin typeface="Verdana"/>
                <a:cs typeface="Verdana"/>
              </a:rPr>
              <a:t>Wonderful </a:t>
            </a:r>
            <a:r>
              <a:rPr sz="2750" b="1" dirty="0">
                <a:solidFill>
                  <a:srgbClr val="181329"/>
                </a:solidFill>
                <a:latin typeface="Verdana"/>
                <a:cs typeface="Verdana"/>
              </a:rPr>
              <a:t>Woman</a:t>
            </a:r>
            <a:r>
              <a:rPr sz="2750" b="1" spc="-135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750" dirty="0">
                <a:solidFill>
                  <a:srgbClr val="181329"/>
                </a:solidFill>
                <a:latin typeface="Verdana"/>
                <a:cs typeface="Verdana"/>
              </a:rPr>
              <a:t>has</a:t>
            </a:r>
            <a:r>
              <a:rPr sz="2750" spc="-125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750" dirty="0">
                <a:solidFill>
                  <a:srgbClr val="181329"/>
                </a:solidFill>
                <a:latin typeface="Verdana"/>
                <a:cs typeface="Verdana"/>
              </a:rPr>
              <a:t>the</a:t>
            </a:r>
            <a:r>
              <a:rPr sz="2750" spc="-12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750" spc="-10" dirty="0">
                <a:solidFill>
                  <a:srgbClr val="181329"/>
                </a:solidFill>
                <a:latin typeface="Verdana"/>
                <a:cs typeface="Verdana"/>
              </a:rPr>
              <a:t>power </a:t>
            </a:r>
            <a:r>
              <a:rPr sz="2750" dirty="0">
                <a:solidFill>
                  <a:srgbClr val="181329"/>
                </a:solidFill>
                <a:latin typeface="Verdana"/>
                <a:cs typeface="Verdana"/>
              </a:rPr>
              <a:t>of</a:t>
            </a:r>
            <a:r>
              <a:rPr sz="2750" spc="-135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750" b="1" spc="-20" dirty="0">
                <a:solidFill>
                  <a:srgbClr val="181329"/>
                </a:solidFill>
                <a:latin typeface="Verdana"/>
                <a:cs typeface="Verdana"/>
              </a:rPr>
              <a:t>flying</a:t>
            </a:r>
            <a:r>
              <a:rPr sz="2750" spc="-20" dirty="0">
                <a:solidFill>
                  <a:srgbClr val="181329"/>
                </a:solidFill>
                <a:latin typeface="Verdana"/>
                <a:cs typeface="Verdana"/>
              </a:rPr>
              <a:t>,</a:t>
            </a:r>
            <a:r>
              <a:rPr sz="2750" spc="-11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750" dirty="0">
                <a:solidFill>
                  <a:srgbClr val="181329"/>
                </a:solidFill>
                <a:latin typeface="Verdana"/>
                <a:cs typeface="Verdana"/>
              </a:rPr>
              <a:t>and</a:t>
            </a:r>
            <a:r>
              <a:rPr sz="2750" spc="-105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750" spc="-25" dirty="0">
                <a:solidFill>
                  <a:srgbClr val="181329"/>
                </a:solidFill>
                <a:latin typeface="Verdana"/>
                <a:cs typeface="Verdana"/>
              </a:rPr>
              <a:t>the </a:t>
            </a:r>
            <a:r>
              <a:rPr sz="2750" dirty="0">
                <a:solidFill>
                  <a:srgbClr val="181329"/>
                </a:solidFill>
                <a:latin typeface="Verdana"/>
                <a:cs typeface="Verdana"/>
              </a:rPr>
              <a:t>person</a:t>
            </a:r>
            <a:r>
              <a:rPr sz="2750" spc="-5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750" spc="-60" dirty="0">
                <a:solidFill>
                  <a:srgbClr val="181329"/>
                </a:solidFill>
                <a:latin typeface="Verdana"/>
                <a:cs typeface="Verdana"/>
              </a:rPr>
              <a:t>with</a:t>
            </a:r>
            <a:r>
              <a:rPr sz="2750" spc="-155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750" b="1" spc="-65" dirty="0">
                <a:solidFill>
                  <a:srgbClr val="181329"/>
                </a:solidFill>
                <a:latin typeface="Verdana"/>
                <a:cs typeface="Verdana"/>
              </a:rPr>
              <a:t>flying</a:t>
            </a:r>
            <a:r>
              <a:rPr sz="2750" b="1" spc="-125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750" spc="-20" dirty="0">
                <a:solidFill>
                  <a:srgbClr val="181329"/>
                </a:solidFill>
                <a:latin typeface="Verdana"/>
                <a:cs typeface="Verdana"/>
              </a:rPr>
              <a:t>says </a:t>
            </a:r>
            <a:r>
              <a:rPr sz="2750" b="1" spc="-135" dirty="0">
                <a:solidFill>
                  <a:srgbClr val="181329"/>
                </a:solidFill>
                <a:latin typeface="Verdana"/>
                <a:cs typeface="Verdana"/>
              </a:rPr>
              <a:t>“To</a:t>
            </a:r>
            <a:r>
              <a:rPr sz="2750" b="1" spc="-105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750" b="1" spc="-60" dirty="0">
                <a:solidFill>
                  <a:srgbClr val="181329"/>
                </a:solidFill>
                <a:latin typeface="Verdana"/>
                <a:cs typeface="Verdana"/>
              </a:rPr>
              <a:t>finity</a:t>
            </a:r>
            <a:r>
              <a:rPr sz="2750" b="1" spc="-175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750" b="1" spc="-10" dirty="0">
                <a:solidFill>
                  <a:srgbClr val="181329"/>
                </a:solidFill>
                <a:latin typeface="Verdana"/>
                <a:cs typeface="Verdana"/>
              </a:rPr>
              <a:t>only”</a:t>
            </a:r>
            <a:r>
              <a:rPr sz="2750" b="1" spc="-16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750" spc="-20" dirty="0">
                <a:solidFill>
                  <a:srgbClr val="181329"/>
                </a:solidFill>
                <a:latin typeface="Verdana"/>
                <a:cs typeface="Verdana"/>
              </a:rPr>
              <a:t>then </a:t>
            </a:r>
            <a:r>
              <a:rPr sz="2750" dirty="0">
                <a:solidFill>
                  <a:srgbClr val="181329"/>
                </a:solidFill>
                <a:latin typeface="Verdana"/>
                <a:cs typeface="Verdana"/>
              </a:rPr>
              <a:t>you</a:t>
            </a:r>
            <a:r>
              <a:rPr sz="2750" spc="-215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750" spc="-10" dirty="0">
                <a:solidFill>
                  <a:srgbClr val="181329"/>
                </a:solidFill>
                <a:latin typeface="Verdana"/>
                <a:cs typeface="Verdana"/>
              </a:rPr>
              <a:t>know</a:t>
            </a:r>
            <a:r>
              <a:rPr sz="2750" spc="-215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750" dirty="0">
                <a:solidFill>
                  <a:srgbClr val="181329"/>
                </a:solidFill>
                <a:latin typeface="Verdana"/>
                <a:cs typeface="Verdana"/>
              </a:rPr>
              <a:t>who</a:t>
            </a:r>
            <a:r>
              <a:rPr sz="2750" spc="-21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750" dirty="0">
                <a:solidFill>
                  <a:srgbClr val="181329"/>
                </a:solidFill>
                <a:latin typeface="Verdana"/>
                <a:cs typeface="Verdana"/>
              </a:rPr>
              <a:t>says</a:t>
            </a:r>
            <a:r>
              <a:rPr sz="2750" spc="-165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750" spc="-20" dirty="0">
                <a:solidFill>
                  <a:srgbClr val="181329"/>
                </a:solidFill>
                <a:latin typeface="Verdana"/>
                <a:cs typeface="Verdana"/>
              </a:rPr>
              <a:t>that </a:t>
            </a:r>
            <a:r>
              <a:rPr sz="2750" spc="-35" dirty="0">
                <a:solidFill>
                  <a:srgbClr val="181329"/>
                </a:solidFill>
                <a:latin typeface="Verdana"/>
                <a:cs typeface="Verdana"/>
              </a:rPr>
              <a:t>catch-</a:t>
            </a:r>
            <a:r>
              <a:rPr sz="2750" spc="-10" dirty="0">
                <a:solidFill>
                  <a:srgbClr val="181329"/>
                </a:solidFill>
                <a:latin typeface="Verdana"/>
                <a:cs typeface="Verdana"/>
              </a:rPr>
              <a:t>phrase!</a:t>
            </a:r>
            <a:endParaRPr sz="275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666708" y="3209202"/>
            <a:ext cx="8577580" cy="5931535"/>
          </a:xfrm>
          <a:prstGeom prst="rect">
            <a:avLst/>
          </a:prstGeom>
        </p:spPr>
        <p:txBody>
          <a:bodyPr vert="horz" wrap="square" lIns="0" tIns="137795" rIns="0" bIns="0" rtlCol="0">
            <a:spAutoFit/>
          </a:bodyPr>
          <a:lstStyle/>
          <a:p>
            <a:pPr marL="419100" indent="-406400">
              <a:lnSpc>
                <a:spcPct val="100000"/>
              </a:lnSpc>
              <a:spcBef>
                <a:spcPts val="1085"/>
              </a:spcBef>
              <a:buFont typeface="Verdana"/>
              <a:buChar char="·"/>
              <a:tabLst>
                <a:tab pos="419100" algn="l"/>
              </a:tabLst>
            </a:pPr>
            <a:r>
              <a:rPr sz="3050" dirty="0">
                <a:solidFill>
                  <a:srgbClr val="181329"/>
                </a:solidFill>
                <a:latin typeface="Verdana"/>
                <a:cs typeface="Verdana"/>
              </a:rPr>
              <a:t>Vi</a:t>
            </a:r>
            <a:r>
              <a:rPr sz="3050" spc="-155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3050" dirty="0">
                <a:solidFill>
                  <a:srgbClr val="181329"/>
                </a:solidFill>
                <a:latin typeface="Verdana"/>
                <a:cs typeface="Verdana"/>
              </a:rPr>
              <a:t>doesn’t</a:t>
            </a:r>
            <a:r>
              <a:rPr sz="3050" spc="-14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3050" spc="-10" dirty="0">
                <a:solidFill>
                  <a:srgbClr val="181329"/>
                </a:solidFill>
                <a:latin typeface="Verdana"/>
                <a:cs typeface="Verdana"/>
              </a:rPr>
              <a:t>like</a:t>
            </a:r>
            <a:r>
              <a:rPr sz="3050" spc="-14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3050" b="1" dirty="0">
                <a:solidFill>
                  <a:srgbClr val="181329"/>
                </a:solidFill>
                <a:latin typeface="Verdana"/>
                <a:cs typeface="Verdana"/>
              </a:rPr>
              <a:t>social</a:t>
            </a:r>
            <a:r>
              <a:rPr sz="3050" b="1" spc="-135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3050" b="1" spc="-10" dirty="0">
                <a:solidFill>
                  <a:srgbClr val="181329"/>
                </a:solidFill>
                <a:latin typeface="Verdana"/>
                <a:cs typeface="Verdana"/>
              </a:rPr>
              <a:t>media</a:t>
            </a:r>
            <a:endParaRPr sz="3050">
              <a:latin typeface="Verdana"/>
              <a:cs typeface="Verdana"/>
            </a:endParaRPr>
          </a:p>
          <a:p>
            <a:pPr marL="419100" indent="-406400">
              <a:lnSpc>
                <a:spcPct val="100000"/>
              </a:lnSpc>
              <a:spcBef>
                <a:spcPts val="990"/>
              </a:spcBef>
              <a:buFont typeface="Verdana"/>
              <a:buChar char="·"/>
              <a:tabLst>
                <a:tab pos="419100" algn="l"/>
              </a:tabLst>
            </a:pPr>
            <a:r>
              <a:rPr sz="3050" dirty="0">
                <a:solidFill>
                  <a:srgbClr val="181329"/>
                </a:solidFill>
                <a:latin typeface="Verdana"/>
                <a:cs typeface="Verdana"/>
              </a:rPr>
              <a:t>Jakub</a:t>
            </a:r>
            <a:r>
              <a:rPr sz="3050" spc="-19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3050" dirty="0">
                <a:solidFill>
                  <a:srgbClr val="181329"/>
                </a:solidFill>
                <a:latin typeface="Verdana"/>
                <a:cs typeface="Verdana"/>
              </a:rPr>
              <a:t>lives</a:t>
            </a:r>
            <a:r>
              <a:rPr sz="3050" spc="-175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3050" dirty="0">
                <a:solidFill>
                  <a:srgbClr val="181329"/>
                </a:solidFill>
                <a:latin typeface="Verdana"/>
                <a:cs typeface="Verdana"/>
              </a:rPr>
              <a:t>in</a:t>
            </a:r>
            <a:r>
              <a:rPr sz="3050" spc="-175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3050" b="1" spc="-10" dirty="0">
                <a:solidFill>
                  <a:srgbClr val="181329"/>
                </a:solidFill>
                <a:latin typeface="Verdana"/>
                <a:cs typeface="Verdana"/>
              </a:rPr>
              <a:t>Portpatrick</a:t>
            </a:r>
            <a:endParaRPr sz="3050">
              <a:latin typeface="Verdana"/>
              <a:cs typeface="Verdana"/>
            </a:endParaRPr>
          </a:p>
          <a:p>
            <a:pPr marL="419100" indent="-406400">
              <a:lnSpc>
                <a:spcPct val="100000"/>
              </a:lnSpc>
              <a:spcBef>
                <a:spcPts val="990"/>
              </a:spcBef>
              <a:buFont typeface="Verdana"/>
              <a:buChar char="·"/>
              <a:tabLst>
                <a:tab pos="419100" algn="l"/>
              </a:tabLst>
            </a:pPr>
            <a:r>
              <a:rPr sz="3050" dirty="0">
                <a:solidFill>
                  <a:srgbClr val="181329"/>
                </a:solidFill>
                <a:latin typeface="Verdana"/>
                <a:cs typeface="Verdana"/>
              </a:rPr>
              <a:t>The</a:t>
            </a:r>
            <a:r>
              <a:rPr sz="3050" spc="-105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3050" dirty="0">
                <a:solidFill>
                  <a:srgbClr val="181329"/>
                </a:solidFill>
                <a:latin typeface="Verdana"/>
                <a:cs typeface="Verdana"/>
              </a:rPr>
              <a:t>person</a:t>
            </a:r>
            <a:r>
              <a:rPr sz="3050" spc="-9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3050" dirty="0">
                <a:solidFill>
                  <a:srgbClr val="181329"/>
                </a:solidFill>
                <a:latin typeface="Verdana"/>
                <a:cs typeface="Verdana"/>
              </a:rPr>
              <a:t>with</a:t>
            </a:r>
            <a:r>
              <a:rPr sz="3050" spc="-9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3050" dirty="0">
                <a:solidFill>
                  <a:srgbClr val="181329"/>
                </a:solidFill>
                <a:latin typeface="Verdana"/>
                <a:cs typeface="Verdana"/>
              </a:rPr>
              <a:t>a</a:t>
            </a:r>
            <a:r>
              <a:rPr sz="3050" spc="-10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3050" b="1" dirty="0">
                <a:solidFill>
                  <a:srgbClr val="181329"/>
                </a:solidFill>
                <a:latin typeface="Verdana"/>
                <a:cs typeface="Verdana"/>
              </a:rPr>
              <a:t>mouse</a:t>
            </a:r>
            <a:r>
              <a:rPr sz="3050" b="1" spc="-6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3050" dirty="0">
                <a:solidFill>
                  <a:srgbClr val="181329"/>
                </a:solidFill>
                <a:latin typeface="Verdana"/>
                <a:cs typeface="Verdana"/>
              </a:rPr>
              <a:t>lives</a:t>
            </a:r>
            <a:r>
              <a:rPr sz="3050" spc="-9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3050" dirty="0">
                <a:solidFill>
                  <a:srgbClr val="181329"/>
                </a:solidFill>
                <a:latin typeface="Verdana"/>
                <a:cs typeface="Verdana"/>
              </a:rPr>
              <a:t>in</a:t>
            </a:r>
            <a:r>
              <a:rPr sz="3050" spc="-9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3050" spc="-10" dirty="0">
                <a:solidFill>
                  <a:srgbClr val="181329"/>
                </a:solidFill>
                <a:latin typeface="Verdana"/>
                <a:cs typeface="Verdana"/>
              </a:rPr>
              <a:t>Rosyth</a:t>
            </a:r>
            <a:endParaRPr sz="3050">
              <a:latin typeface="Verdana"/>
              <a:cs typeface="Verdana"/>
            </a:endParaRPr>
          </a:p>
          <a:p>
            <a:pPr marL="419100" indent="-406400">
              <a:lnSpc>
                <a:spcPct val="100000"/>
              </a:lnSpc>
              <a:spcBef>
                <a:spcPts val="990"/>
              </a:spcBef>
              <a:buFont typeface="Verdana"/>
              <a:buChar char="·"/>
              <a:tabLst>
                <a:tab pos="419100" algn="l"/>
              </a:tabLst>
            </a:pPr>
            <a:r>
              <a:rPr sz="3050" dirty="0">
                <a:solidFill>
                  <a:srgbClr val="181329"/>
                </a:solidFill>
                <a:latin typeface="Verdana"/>
                <a:cs typeface="Verdana"/>
              </a:rPr>
              <a:t>Peter</a:t>
            </a:r>
            <a:r>
              <a:rPr sz="3050" spc="-15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3050" dirty="0">
                <a:solidFill>
                  <a:srgbClr val="181329"/>
                </a:solidFill>
                <a:latin typeface="Verdana"/>
                <a:cs typeface="Verdana"/>
              </a:rPr>
              <a:t>the</a:t>
            </a:r>
            <a:r>
              <a:rPr sz="3050" spc="-14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3050" spc="-55" dirty="0">
                <a:solidFill>
                  <a:srgbClr val="181329"/>
                </a:solidFill>
                <a:latin typeface="Verdana"/>
                <a:cs typeface="Verdana"/>
              </a:rPr>
              <a:t>Tarantula</a:t>
            </a:r>
            <a:r>
              <a:rPr sz="3050" spc="-14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3050" dirty="0">
                <a:solidFill>
                  <a:srgbClr val="181329"/>
                </a:solidFill>
                <a:latin typeface="Verdana"/>
                <a:cs typeface="Verdana"/>
              </a:rPr>
              <a:t>lives</a:t>
            </a:r>
            <a:r>
              <a:rPr sz="3050" spc="-14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3050" dirty="0">
                <a:solidFill>
                  <a:srgbClr val="181329"/>
                </a:solidFill>
                <a:latin typeface="Verdana"/>
                <a:cs typeface="Verdana"/>
              </a:rPr>
              <a:t>in</a:t>
            </a:r>
            <a:r>
              <a:rPr sz="3050" spc="-14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3050" b="1" spc="-10" dirty="0">
                <a:solidFill>
                  <a:srgbClr val="181329"/>
                </a:solidFill>
                <a:latin typeface="Verdana"/>
                <a:cs typeface="Verdana"/>
              </a:rPr>
              <a:t>Portpatrick</a:t>
            </a:r>
            <a:endParaRPr sz="3050">
              <a:latin typeface="Verdana"/>
              <a:cs typeface="Verdana"/>
            </a:endParaRPr>
          </a:p>
          <a:p>
            <a:pPr marL="419100" indent="-406400">
              <a:lnSpc>
                <a:spcPct val="100000"/>
              </a:lnSpc>
              <a:spcBef>
                <a:spcPts val="990"/>
              </a:spcBef>
              <a:buFont typeface="Verdana"/>
              <a:buChar char="·"/>
              <a:tabLst>
                <a:tab pos="419100" algn="l"/>
              </a:tabLst>
            </a:pPr>
            <a:r>
              <a:rPr sz="3050" dirty="0">
                <a:solidFill>
                  <a:srgbClr val="181329"/>
                </a:solidFill>
                <a:latin typeface="Verdana"/>
                <a:cs typeface="Verdana"/>
              </a:rPr>
              <a:t>The</a:t>
            </a:r>
            <a:r>
              <a:rPr sz="3050" spc="-8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3050" dirty="0">
                <a:solidFill>
                  <a:srgbClr val="181329"/>
                </a:solidFill>
                <a:latin typeface="Verdana"/>
                <a:cs typeface="Verdana"/>
              </a:rPr>
              <a:t>Cyber</a:t>
            </a:r>
            <a:r>
              <a:rPr sz="3050" spc="-65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3050" dirty="0">
                <a:solidFill>
                  <a:srgbClr val="181329"/>
                </a:solidFill>
                <a:latin typeface="Verdana"/>
                <a:cs typeface="Verdana"/>
              </a:rPr>
              <a:t>expert</a:t>
            </a:r>
            <a:r>
              <a:rPr sz="3050" spc="-65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3050" dirty="0">
                <a:solidFill>
                  <a:srgbClr val="181329"/>
                </a:solidFill>
                <a:latin typeface="Verdana"/>
                <a:cs typeface="Verdana"/>
              </a:rPr>
              <a:t>owns</a:t>
            </a:r>
            <a:r>
              <a:rPr sz="3050" spc="-65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3050" dirty="0">
                <a:solidFill>
                  <a:srgbClr val="181329"/>
                </a:solidFill>
                <a:latin typeface="Verdana"/>
                <a:cs typeface="Verdana"/>
              </a:rPr>
              <a:t>a</a:t>
            </a:r>
            <a:r>
              <a:rPr sz="3050" spc="-65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3050" b="1" spc="-10" dirty="0">
                <a:solidFill>
                  <a:srgbClr val="181329"/>
                </a:solidFill>
                <a:latin typeface="Verdana"/>
                <a:cs typeface="Verdana"/>
              </a:rPr>
              <a:t>shark</a:t>
            </a:r>
            <a:endParaRPr sz="3050">
              <a:latin typeface="Verdana"/>
              <a:cs typeface="Verdana"/>
            </a:endParaRPr>
          </a:p>
          <a:p>
            <a:pPr marL="419100" indent="-406400">
              <a:lnSpc>
                <a:spcPct val="100000"/>
              </a:lnSpc>
              <a:spcBef>
                <a:spcPts val="990"/>
              </a:spcBef>
              <a:buFont typeface="Verdana"/>
              <a:buChar char="·"/>
              <a:tabLst>
                <a:tab pos="419100" algn="l"/>
              </a:tabLst>
            </a:pPr>
            <a:r>
              <a:rPr sz="3050" dirty="0">
                <a:solidFill>
                  <a:srgbClr val="181329"/>
                </a:solidFill>
                <a:latin typeface="Verdana"/>
                <a:cs typeface="Verdana"/>
              </a:rPr>
              <a:t>Prof</a:t>
            </a:r>
            <a:r>
              <a:rPr sz="3050" spc="-114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3050" dirty="0">
                <a:solidFill>
                  <a:srgbClr val="181329"/>
                </a:solidFill>
                <a:latin typeface="Verdana"/>
                <a:cs typeface="Verdana"/>
              </a:rPr>
              <a:t>the</a:t>
            </a:r>
            <a:r>
              <a:rPr sz="3050" spc="-10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3050" dirty="0">
                <a:solidFill>
                  <a:srgbClr val="181329"/>
                </a:solidFill>
                <a:latin typeface="Verdana"/>
                <a:cs typeface="Verdana"/>
              </a:rPr>
              <a:t>cat</a:t>
            </a:r>
            <a:r>
              <a:rPr sz="3050" spc="-10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3050" dirty="0">
                <a:solidFill>
                  <a:srgbClr val="181329"/>
                </a:solidFill>
                <a:latin typeface="Verdana"/>
                <a:cs typeface="Verdana"/>
              </a:rPr>
              <a:t>lives</a:t>
            </a:r>
            <a:r>
              <a:rPr sz="3050" spc="-105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3050" dirty="0">
                <a:solidFill>
                  <a:srgbClr val="181329"/>
                </a:solidFill>
                <a:latin typeface="Verdana"/>
                <a:cs typeface="Verdana"/>
              </a:rPr>
              <a:t>in</a:t>
            </a:r>
            <a:r>
              <a:rPr sz="3050" spc="-10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3050" b="1" dirty="0">
                <a:solidFill>
                  <a:srgbClr val="181329"/>
                </a:solidFill>
                <a:latin typeface="Verdana"/>
                <a:cs typeface="Verdana"/>
              </a:rPr>
              <a:t>Shetland</a:t>
            </a:r>
            <a:r>
              <a:rPr sz="3050" b="1" spc="-7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3050" dirty="0">
                <a:solidFill>
                  <a:srgbClr val="181329"/>
                </a:solidFill>
                <a:latin typeface="Verdana"/>
                <a:cs typeface="Verdana"/>
              </a:rPr>
              <a:t>or</a:t>
            </a:r>
            <a:r>
              <a:rPr sz="3050" spc="-105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3050" b="1" spc="-10" dirty="0">
                <a:solidFill>
                  <a:srgbClr val="181329"/>
                </a:solidFill>
                <a:latin typeface="Verdana"/>
                <a:cs typeface="Verdana"/>
              </a:rPr>
              <a:t>Lewis</a:t>
            </a:r>
            <a:endParaRPr sz="3050">
              <a:latin typeface="Verdana"/>
              <a:cs typeface="Verdana"/>
            </a:endParaRPr>
          </a:p>
          <a:p>
            <a:pPr marL="419100" indent="-406400">
              <a:lnSpc>
                <a:spcPct val="100000"/>
              </a:lnSpc>
              <a:spcBef>
                <a:spcPts val="990"/>
              </a:spcBef>
              <a:buFont typeface="Verdana"/>
              <a:buChar char="·"/>
              <a:tabLst>
                <a:tab pos="419100" algn="l"/>
              </a:tabLst>
            </a:pPr>
            <a:r>
              <a:rPr sz="3050" dirty="0">
                <a:solidFill>
                  <a:srgbClr val="181329"/>
                </a:solidFill>
                <a:latin typeface="Verdana"/>
                <a:cs typeface="Verdana"/>
              </a:rPr>
              <a:t>The</a:t>
            </a:r>
            <a:r>
              <a:rPr sz="3050" spc="-125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3050" spc="-20" dirty="0">
                <a:solidFill>
                  <a:srgbClr val="181329"/>
                </a:solidFill>
                <a:latin typeface="Verdana"/>
                <a:cs typeface="Verdana"/>
              </a:rPr>
              <a:t>Malware</a:t>
            </a:r>
            <a:r>
              <a:rPr sz="3050" spc="-12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3050" dirty="0">
                <a:solidFill>
                  <a:srgbClr val="181329"/>
                </a:solidFill>
                <a:latin typeface="Verdana"/>
                <a:cs typeface="Verdana"/>
              </a:rPr>
              <a:t>writer</a:t>
            </a:r>
            <a:r>
              <a:rPr sz="3050" spc="-12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3050" dirty="0">
                <a:solidFill>
                  <a:srgbClr val="181329"/>
                </a:solidFill>
                <a:latin typeface="Verdana"/>
                <a:cs typeface="Verdana"/>
              </a:rPr>
              <a:t>owns</a:t>
            </a:r>
            <a:r>
              <a:rPr sz="3050" spc="-12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3050" dirty="0">
                <a:solidFill>
                  <a:srgbClr val="181329"/>
                </a:solidFill>
                <a:latin typeface="Verdana"/>
                <a:cs typeface="Verdana"/>
              </a:rPr>
              <a:t>a</a:t>
            </a:r>
            <a:r>
              <a:rPr sz="3050" spc="-12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3050" b="1" spc="-10" dirty="0">
                <a:solidFill>
                  <a:srgbClr val="181329"/>
                </a:solidFill>
                <a:latin typeface="Verdana"/>
                <a:cs typeface="Verdana"/>
              </a:rPr>
              <a:t>spider</a:t>
            </a:r>
            <a:endParaRPr sz="3050">
              <a:latin typeface="Verdana"/>
              <a:cs typeface="Verdana"/>
            </a:endParaRPr>
          </a:p>
          <a:p>
            <a:pPr marL="419100" indent="-406400">
              <a:lnSpc>
                <a:spcPct val="100000"/>
              </a:lnSpc>
              <a:spcBef>
                <a:spcPts val="990"/>
              </a:spcBef>
              <a:buFont typeface="Verdana"/>
              <a:buChar char="·"/>
              <a:tabLst>
                <a:tab pos="419100" algn="l"/>
              </a:tabLst>
            </a:pPr>
            <a:r>
              <a:rPr sz="3050" dirty="0">
                <a:solidFill>
                  <a:srgbClr val="181329"/>
                </a:solidFill>
                <a:latin typeface="Verdana"/>
                <a:cs typeface="Verdana"/>
              </a:rPr>
              <a:t>Vi</a:t>
            </a:r>
            <a:r>
              <a:rPr sz="3050" spc="-9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3050" dirty="0">
                <a:solidFill>
                  <a:srgbClr val="181329"/>
                </a:solidFill>
                <a:latin typeface="Verdana"/>
                <a:cs typeface="Verdana"/>
              </a:rPr>
              <a:t>lives</a:t>
            </a:r>
            <a:r>
              <a:rPr sz="3050" spc="-8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3050" dirty="0">
                <a:solidFill>
                  <a:srgbClr val="181329"/>
                </a:solidFill>
                <a:latin typeface="Verdana"/>
                <a:cs typeface="Verdana"/>
              </a:rPr>
              <a:t>on</a:t>
            </a:r>
            <a:r>
              <a:rPr sz="3050" spc="-8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3050" dirty="0">
                <a:solidFill>
                  <a:srgbClr val="181329"/>
                </a:solidFill>
                <a:latin typeface="Verdana"/>
                <a:cs typeface="Verdana"/>
              </a:rPr>
              <a:t>the</a:t>
            </a:r>
            <a:r>
              <a:rPr sz="3050" spc="-8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3050" b="1" dirty="0">
                <a:solidFill>
                  <a:srgbClr val="181329"/>
                </a:solidFill>
                <a:latin typeface="Verdana"/>
                <a:cs typeface="Verdana"/>
              </a:rPr>
              <a:t>Isle</a:t>
            </a:r>
            <a:r>
              <a:rPr sz="3050" b="1" spc="-75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3050" b="1" dirty="0">
                <a:solidFill>
                  <a:srgbClr val="181329"/>
                </a:solidFill>
                <a:latin typeface="Verdana"/>
                <a:cs typeface="Verdana"/>
              </a:rPr>
              <a:t>of</a:t>
            </a:r>
            <a:r>
              <a:rPr sz="3050" b="1" spc="-75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3050" b="1" spc="-10" dirty="0">
                <a:solidFill>
                  <a:srgbClr val="181329"/>
                </a:solidFill>
                <a:latin typeface="Verdana"/>
                <a:cs typeface="Verdana"/>
              </a:rPr>
              <a:t>Lewis</a:t>
            </a:r>
            <a:endParaRPr sz="3050">
              <a:latin typeface="Verdana"/>
              <a:cs typeface="Verdana"/>
            </a:endParaRPr>
          </a:p>
          <a:p>
            <a:pPr marL="419100" indent="-406400">
              <a:lnSpc>
                <a:spcPct val="100000"/>
              </a:lnSpc>
              <a:spcBef>
                <a:spcPts val="990"/>
              </a:spcBef>
              <a:buFont typeface="Verdana"/>
              <a:buChar char="·"/>
              <a:tabLst>
                <a:tab pos="419100" algn="l"/>
              </a:tabLst>
            </a:pPr>
            <a:r>
              <a:rPr sz="3050" spc="-10" dirty="0">
                <a:solidFill>
                  <a:srgbClr val="181329"/>
                </a:solidFill>
                <a:latin typeface="Verdana"/>
                <a:cs typeface="Verdana"/>
              </a:rPr>
              <a:t>Evelyn</a:t>
            </a:r>
            <a:r>
              <a:rPr sz="3050" spc="-145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3050" dirty="0">
                <a:solidFill>
                  <a:srgbClr val="181329"/>
                </a:solidFill>
                <a:latin typeface="Verdana"/>
                <a:cs typeface="Verdana"/>
              </a:rPr>
              <a:t>does</a:t>
            </a:r>
            <a:r>
              <a:rPr sz="3050" spc="-135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3050" dirty="0">
                <a:solidFill>
                  <a:srgbClr val="181329"/>
                </a:solidFill>
                <a:latin typeface="Verdana"/>
                <a:cs typeface="Verdana"/>
              </a:rPr>
              <a:t>not</a:t>
            </a:r>
            <a:r>
              <a:rPr sz="3050" spc="-135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3050" dirty="0">
                <a:solidFill>
                  <a:srgbClr val="181329"/>
                </a:solidFill>
                <a:latin typeface="Verdana"/>
                <a:cs typeface="Verdana"/>
              </a:rPr>
              <a:t>live</a:t>
            </a:r>
            <a:r>
              <a:rPr sz="3050" spc="-135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3050" dirty="0">
                <a:solidFill>
                  <a:srgbClr val="181329"/>
                </a:solidFill>
                <a:latin typeface="Verdana"/>
                <a:cs typeface="Verdana"/>
              </a:rPr>
              <a:t>in</a:t>
            </a:r>
            <a:r>
              <a:rPr sz="3050" spc="-16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3050" b="1" spc="-10" dirty="0">
                <a:solidFill>
                  <a:srgbClr val="181329"/>
                </a:solidFill>
                <a:latin typeface="Verdana"/>
                <a:cs typeface="Verdana"/>
              </a:rPr>
              <a:t>Rosyth</a:t>
            </a:r>
            <a:endParaRPr sz="3050">
              <a:latin typeface="Verdana"/>
              <a:cs typeface="Verdana"/>
            </a:endParaRPr>
          </a:p>
          <a:p>
            <a:pPr marL="419100" indent="-406400">
              <a:lnSpc>
                <a:spcPct val="100000"/>
              </a:lnSpc>
              <a:spcBef>
                <a:spcPts val="990"/>
              </a:spcBef>
              <a:buFont typeface="Verdana"/>
              <a:buChar char="·"/>
              <a:tabLst>
                <a:tab pos="419100" algn="l"/>
              </a:tabLst>
            </a:pPr>
            <a:r>
              <a:rPr sz="3050" dirty="0">
                <a:solidFill>
                  <a:srgbClr val="181329"/>
                </a:solidFill>
                <a:latin typeface="Verdana"/>
                <a:cs typeface="Verdana"/>
              </a:rPr>
              <a:t>The</a:t>
            </a:r>
            <a:r>
              <a:rPr sz="3050" spc="-8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3050" dirty="0">
                <a:solidFill>
                  <a:srgbClr val="181329"/>
                </a:solidFill>
                <a:latin typeface="Verdana"/>
                <a:cs typeface="Verdana"/>
              </a:rPr>
              <a:t>person</a:t>
            </a:r>
            <a:r>
              <a:rPr sz="3050" spc="-7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3050" dirty="0">
                <a:solidFill>
                  <a:srgbClr val="181329"/>
                </a:solidFill>
                <a:latin typeface="Verdana"/>
                <a:cs typeface="Verdana"/>
              </a:rPr>
              <a:t>in</a:t>
            </a:r>
            <a:r>
              <a:rPr sz="3050" spc="-7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3050" b="1" dirty="0">
                <a:solidFill>
                  <a:srgbClr val="181329"/>
                </a:solidFill>
                <a:latin typeface="Verdana"/>
                <a:cs typeface="Verdana"/>
              </a:rPr>
              <a:t>Shetland</a:t>
            </a:r>
            <a:r>
              <a:rPr sz="3050" b="1" spc="-35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3050" dirty="0">
                <a:solidFill>
                  <a:srgbClr val="181329"/>
                </a:solidFill>
                <a:latin typeface="Verdana"/>
                <a:cs typeface="Verdana"/>
              </a:rPr>
              <a:t>is</a:t>
            </a:r>
            <a:r>
              <a:rPr sz="3050" spc="-7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3050" dirty="0">
                <a:solidFill>
                  <a:srgbClr val="181329"/>
                </a:solidFill>
                <a:latin typeface="Verdana"/>
                <a:cs typeface="Verdana"/>
              </a:rPr>
              <a:t>a</a:t>
            </a:r>
            <a:r>
              <a:rPr sz="3050" spc="-7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3050" dirty="0">
                <a:solidFill>
                  <a:srgbClr val="181329"/>
                </a:solidFill>
                <a:latin typeface="Verdana"/>
                <a:cs typeface="Verdana"/>
              </a:rPr>
              <a:t>space</a:t>
            </a:r>
            <a:r>
              <a:rPr sz="3050" spc="-65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3050" spc="-10" dirty="0">
                <a:solidFill>
                  <a:srgbClr val="181329"/>
                </a:solidFill>
                <a:latin typeface="Verdana"/>
                <a:cs typeface="Verdana"/>
              </a:rPr>
              <a:t>expert</a:t>
            </a:r>
            <a:endParaRPr sz="305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168515" y="4827205"/>
            <a:ext cx="8710295" cy="2312670"/>
          </a:xfrm>
          <a:prstGeom prst="rect">
            <a:avLst/>
          </a:prstGeom>
        </p:spPr>
        <p:txBody>
          <a:bodyPr vert="horz" wrap="square" lIns="0" tIns="6223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490"/>
              </a:spcBef>
            </a:pPr>
            <a:r>
              <a:rPr sz="3050" spc="-20" dirty="0">
                <a:solidFill>
                  <a:srgbClr val="181329"/>
                </a:solidFill>
                <a:latin typeface="Verdana"/>
                <a:cs typeface="Verdana"/>
              </a:rPr>
              <a:t>Draw</a:t>
            </a:r>
            <a:r>
              <a:rPr sz="3050" spc="-185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3050" dirty="0">
                <a:solidFill>
                  <a:srgbClr val="181329"/>
                </a:solidFill>
                <a:latin typeface="Verdana"/>
                <a:cs typeface="Verdana"/>
              </a:rPr>
              <a:t>the</a:t>
            </a:r>
            <a:r>
              <a:rPr sz="3050" spc="-175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3050" b="1" spc="-10" dirty="0">
                <a:solidFill>
                  <a:srgbClr val="181329"/>
                </a:solidFill>
                <a:latin typeface="Verdana"/>
                <a:cs typeface="Verdana"/>
              </a:rPr>
              <a:t>VIKINGS</a:t>
            </a:r>
            <a:r>
              <a:rPr sz="3050" b="1" spc="-155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3050" spc="-70" dirty="0">
                <a:solidFill>
                  <a:srgbClr val="181329"/>
                </a:solidFill>
                <a:latin typeface="Verdana"/>
                <a:cs typeface="Verdana"/>
              </a:rPr>
              <a:t>villains</a:t>
            </a:r>
            <a:r>
              <a:rPr sz="3050" spc="-18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3050" dirty="0">
                <a:solidFill>
                  <a:srgbClr val="181329"/>
                </a:solidFill>
                <a:latin typeface="Verdana"/>
                <a:cs typeface="Verdana"/>
              </a:rPr>
              <a:t>to</a:t>
            </a:r>
            <a:r>
              <a:rPr sz="3050" spc="-18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3050" dirty="0">
                <a:solidFill>
                  <a:srgbClr val="181329"/>
                </a:solidFill>
                <a:latin typeface="Verdana"/>
                <a:cs typeface="Verdana"/>
              </a:rPr>
              <a:t>pass</a:t>
            </a:r>
            <a:r>
              <a:rPr sz="3050" spc="-18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3050" dirty="0">
                <a:solidFill>
                  <a:srgbClr val="181329"/>
                </a:solidFill>
                <a:latin typeface="Verdana"/>
                <a:cs typeface="Verdana"/>
              </a:rPr>
              <a:t>on</a:t>
            </a:r>
            <a:r>
              <a:rPr sz="3050" spc="-175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3050" dirty="0">
                <a:solidFill>
                  <a:srgbClr val="181329"/>
                </a:solidFill>
                <a:latin typeface="Verdana"/>
                <a:cs typeface="Verdana"/>
              </a:rPr>
              <a:t>to</a:t>
            </a:r>
            <a:r>
              <a:rPr sz="3050" spc="-18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3050" spc="-25" dirty="0">
                <a:solidFill>
                  <a:srgbClr val="181329"/>
                </a:solidFill>
                <a:latin typeface="Verdana"/>
                <a:cs typeface="Verdana"/>
              </a:rPr>
              <a:t>new</a:t>
            </a:r>
            <a:endParaRPr sz="3050">
              <a:latin typeface="Verdana"/>
              <a:cs typeface="Verdana"/>
            </a:endParaRPr>
          </a:p>
          <a:p>
            <a:pPr algn="ctr">
              <a:lnSpc>
                <a:spcPct val="100000"/>
              </a:lnSpc>
              <a:spcBef>
                <a:spcPts val="400"/>
              </a:spcBef>
            </a:pPr>
            <a:r>
              <a:rPr sz="3050" b="1" spc="-170" dirty="0">
                <a:solidFill>
                  <a:srgbClr val="181329"/>
                </a:solidFill>
                <a:latin typeface="Verdana"/>
                <a:cs typeface="Verdana"/>
              </a:rPr>
              <a:t>DATA</a:t>
            </a:r>
            <a:r>
              <a:rPr sz="3050" b="1" spc="-8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3050" spc="-10" dirty="0">
                <a:solidFill>
                  <a:srgbClr val="181329"/>
                </a:solidFill>
                <a:latin typeface="Verdana"/>
                <a:cs typeface="Verdana"/>
              </a:rPr>
              <a:t>trainees.</a:t>
            </a:r>
            <a:endParaRPr sz="3050">
              <a:latin typeface="Verdana"/>
              <a:cs typeface="Verdana"/>
            </a:endParaRPr>
          </a:p>
          <a:p>
            <a:pPr algn="ctr">
              <a:lnSpc>
                <a:spcPct val="100000"/>
              </a:lnSpc>
              <a:spcBef>
                <a:spcPts val="2175"/>
              </a:spcBef>
            </a:pPr>
            <a:r>
              <a:rPr sz="3050" dirty="0">
                <a:solidFill>
                  <a:srgbClr val="181329"/>
                </a:solidFill>
                <a:latin typeface="Verdana"/>
                <a:cs typeface="Verdana"/>
              </a:rPr>
              <a:t>Write</a:t>
            </a:r>
            <a:r>
              <a:rPr sz="3050" spc="-114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3050" dirty="0">
                <a:solidFill>
                  <a:srgbClr val="181329"/>
                </a:solidFill>
                <a:latin typeface="Verdana"/>
                <a:cs typeface="Verdana"/>
              </a:rPr>
              <a:t>out</a:t>
            </a:r>
            <a:r>
              <a:rPr sz="3050" spc="-10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3050" dirty="0">
                <a:solidFill>
                  <a:srgbClr val="181329"/>
                </a:solidFill>
                <a:latin typeface="Verdana"/>
                <a:cs typeface="Verdana"/>
              </a:rPr>
              <a:t>one</a:t>
            </a:r>
            <a:r>
              <a:rPr sz="3050" spc="-10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3050" dirty="0">
                <a:solidFill>
                  <a:srgbClr val="181329"/>
                </a:solidFill>
                <a:latin typeface="Verdana"/>
                <a:cs typeface="Verdana"/>
              </a:rPr>
              <a:t>of</a:t>
            </a:r>
            <a:r>
              <a:rPr sz="3050" spc="-10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3050" dirty="0">
                <a:solidFill>
                  <a:srgbClr val="181329"/>
                </a:solidFill>
                <a:latin typeface="Verdana"/>
                <a:cs typeface="Verdana"/>
              </a:rPr>
              <a:t>the</a:t>
            </a:r>
            <a:r>
              <a:rPr sz="3050" spc="-10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3050" b="1" dirty="0">
                <a:solidFill>
                  <a:srgbClr val="181329"/>
                </a:solidFill>
                <a:latin typeface="Verdana"/>
                <a:cs typeface="Verdana"/>
              </a:rPr>
              <a:t>VIKINGS’</a:t>
            </a:r>
            <a:r>
              <a:rPr sz="3050" b="1" spc="-7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3050" dirty="0">
                <a:solidFill>
                  <a:srgbClr val="181329"/>
                </a:solidFill>
                <a:latin typeface="Verdana"/>
                <a:cs typeface="Verdana"/>
              </a:rPr>
              <a:t>back</a:t>
            </a:r>
            <a:r>
              <a:rPr sz="3050" spc="-10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3050" spc="-10" dirty="0">
                <a:solidFill>
                  <a:srgbClr val="181329"/>
                </a:solidFill>
                <a:latin typeface="Verdana"/>
                <a:cs typeface="Verdana"/>
              </a:rPr>
              <a:t>story.</a:t>
            </a:r>
            <a:endParaRPr sz="3050">
              <a:latin typeface="Verdana"/>
              <a:cs typeface="Verdana"/>
            </a:endParaRPr>
          </a:p>
          <a:p>
            <a:pPr algn="ctr">
              <a:lnSpc>
                <a:spcPct val="100000"/>
              </a:lnSpc>
              <a:spcBef>
                <a:spcPts val="395"/>
              </a:spcBef>
            </a:pPr>
            <a:r>
              <a:rPr sz="3050" dirty="0">
                <a:solidFill>
                  <a:srgbClr val="181329"/>
                </a:solidFill>
                <a:latin typeface="Verdana"/>
                <a:cs typeface="Verdana"/>
              </a:rPr>
              <a:t>What</a:t>
            </a:r>
            <a:r>
              <a:rPr sz="3050" spc="-16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3050" dirty="0">
                <a:solidFill>
                  <a:srgbClr val="181329"/>
                </a:solidFill>
                <a:latin typeface="Verdana"/>
                <a:cs typeface="Verdana"/>
              </a:rPr>
              <a:t>turned</a:t>
            </a:r>
            <a:r>
              <a:rPr sz="3050" spc="-15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3050" dirty="0">
                <a:solidFill>
                  <a:srgbClr val="181329"/>
                </a:solidFill>
                <a:latin typeface="Verdana"/>
                <a:cs typeface="Verdana"/>
              </a:rPr>
              <a:t>them</a:t>
            </a:r>
            <a:r>
              <a:rPr sz="3050" spc="-145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3050" spc="-10" dirty="0">
                <a:solidFill>
                  <a:srgbClr val="181329"/>
                </a:solidFill>
                <a:latin typeface="Verdana"/>
                <a:cs typeface="Verdana"/>
              </a:rPr>
              <a:t>evil?</a:t>
            </a:r>
            <a:endParaRPr sz="305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633012" y="4446692"/>
            <a:ext cx="8559165" cy="2601595"/>
          </a:xfrm>
          <a:prstGeom prst="rect">
            <a:avLst/>
          </a:prstGeom>
        </p:spPr>
        <p:txBody>
          <a:bodyPr vert="horz" wrap="square" lIns="0" tIns="6223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490"/>
              </a:spcBef>
            </a:pPr>
            <a:r>
              <a:rPr sz="3050" spc="-35" dirty="0">
                <a:solidFill>
                  <a:srgbClr val="181329"/>
                </a:solidFill>
                <a:latin typeface="Verdana"/>
                <a:cs typeface="Verdana"/>
              </a:rPr>
              <a:t>Try</a:t>
            </a:r>
            <a:r>
              <a:rPr sz="3050" spc="-229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3050" dirty="0">
                <a:solidFill>
                  <a:srgbClr val="181329"/>
                </a:solidFill>
                <a:latin typeface="Verdana"/>
                <a:cs typeface="Verdana"/>
              </a:rPr>
              <a:t>our</a:t>
            </a:r>
            <a:r>
              <a:rPr sz="3050" spc="-225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3050" spc="-25" dirty="0">
                <a:solidFill>
                  <a:srgbClr val="181329"/>
                </a:solidFill>
                <a:latin typeface="Verdana"/>
                <a:cs typeface="Verdana"/>
              </a:rPr>
              <a:t>print</a:t>
            </a:r>
            <a:r>
              <a:rPr sz="3050" spc="-229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3050" dirty="0">
                <a:solidFill>
                  <a:srgbClr val="181329"/>
                </a:solidFill>
                <a:latin typeface="Verdana"/>
                <a:cs typeface="Verdana"/>
              </a:rPr>
              <a:t>and</a:t>
            </a:r>
            <a:r>
              <a:rPr sz="3050" spc="-229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3050" spc="-40" dirty="0">
                <a:solidFill>
                  <a:srgbClr val="181329"/>
                </a:solidFill>
                <a:latin typeface="Verdana"/>
                <a:cs typeface="Verdana"/>
              </a:rPr>
              <a:t>play</a:t>
            </a:r>
            <a:r>
              <a:rPr sz="3050" spc="-225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3050" spc="-10" dirty="0">
                <a:solidFill>
                  <a:srgbClr val="181329"/>
                </a:solidFill>
                <a:latin typeface="Verdana"/>
                <a:cs typeface="Verdana"/>
              </a:rPr>
              <a:t>escape</a:t>
            </a:r>
            <a:r>
              <a:rPr sz="3050" spc="-225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3050" spc="-10" dirty="0">
                <a:solidFill>
                  <a:srgbClr val="181329"/>
                </a:solidFill>
                <a:latin typeface="Verdana"/>
                <a:cs typeface="Verdana"/>
              </a:rPr>
              <a:t>rooms:</a:t>
            </a:r>
            <a:endParaRPr sz="3050">
              <a:latin typeface="Verdana"/>
              <a:cs typeface="Verdana"/>
            </a:endParaRPr>
          </a:p>
          <a:p>
            <a:pPr algn="ctr">
              <a:lnSpc>
                <a:spcPct val="100000"/>
              </a:lnSpc>
              <a:spcBef>
                <a:spcPts val="400"/>
              </a:spcBef>
            </a:pPr>
            <a:r>
              <a:rPr sz="3050" b="1" spc="-30" dirty="0">
                <a:solidFill>
                  <a:srgbClr val="181329"/>
                </a:solidFill>
                <a:latin typeface="Verdana"/>
                <a:cs typeface="Verdana"/>
              </a:rPr>
              <a:t>dataschools.education/escape</a:t>
            </a:r>
            <a:endParaRPr sz="3050">
              <a:latin typeface="Verdana"/>
              <a:cs typeface="Verdana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3650">
              <a:latin typeface="Verdana"/>
              <a:cs typeface="Verdana"/>
            </a:endParaRPr>
          </a:p>
          <a:p>
            <a:pPr algn="ctr">
              <a:lnSpc>
                <a:spcPct val="100000"/>
              </a:lnSpc>
            </a:pPr>
            <a:r>
              <a:rPr sz="3050" spc="-25" dirty="0">
                <a:solidFill>
                  <a:srgbClr val="181329"/>
                </a:solidFill>
                <a:latin typeface="Verdana"/>
                <a:cs typeface="Verdana"/>
              </a:rPr>
              <a:t>Share</a:t>
            </a:r>
            <a:r>
              <a:rPr sz="3050" spc="-24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3050" spc="-35" dirty="0">
                <a:solidFill>
                  <a:srgbClr val="181329"/>
                </a:solidFill>
                <a:latin typeface="Verdana"/>
                <a:cs typeface="Verdana"/>
              </a:rPr>
              <a:t>your</a:t>
            </a:r>
            <a:r>
              <a:rPr sz="3050" spc="-22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3050" spc="-10" dirty="0">
                <a:solidFill>
                  <a:srgbClr val="181329"/>
                </a:solidFill>
                <a:latin typeface="Verdana"/>
                <a:cs typeface="Verdana"/>
              </a:rPr>
              <a:t>escape</a:t>
            </a:r>
            <a:r>
              <a:rPr sz="3050" spc="-22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3050" dirty="0">
                <a:solidFill>
                  <a:srgbClr val="181329"/>
                </a:solidFill>
                <a:latin typeface="Verdana"/>
                <a:cs typeface="Verdana"/>
              </a:rPr>
              <a:t>room</a:t>
            </a:r>
            <a:r>
              <a:rPr sz="3050" spc="-22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3050" spc="-55" dirty="0">
                <a:solidFill>
                  <a:srgbClr val="181329"/>
                </a:solidFill>
                <a:latin typeface="Verdana"/>
                <a:cs typeface="Verdana"/>
              </a:rPr>
              <a:t>adventures</a:t>
            </a:r>
            <a:r>
              <a:rPr sz="3050" spc="-215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3050" spc="-20" dirty="0">
                <a:solidFill>
                  <a:srgbClr val="181329"/>
                </a:solidFill>
                <a:latin typeface="Verdana"/>
                <a:cs typeface="Verdana"/>
              </a:rPr>
              <a:t>with</a:t>
            </a:r>
            <a:r>
              <a:rPr sz="3050" spc="-215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3050" spc="-25" dirty="0">
                <a:solidFill>
                  <a:srgbClr val="181329"/>
                </a:solidFill>
                <a:latin typeface="Verdana"/>
                <a:cs typeface="Verdana"/>
              </a:rPr>
              <a:t>us:</a:t>
            </a:r>
            <a:endParaRPr sz="3050">
              <a:latin typeface="Verdana"/>
              <a:cs typeface="Verdana"/>
            </a:endParaRPr>
          </a:p>
          <a:p>
            <a:pPr algn="ctr">
              <a:lnSpc>
                <a:spcPct val="100000"/>
              </a:lnSpc>
              <a:spcBef>
                <a:spcPts val="395"/>
              </a:spcBef>
            </a:pPr>
            <a:r>
              <a:rPr sz="3050" b="1" spc="-10" dirty="0">
                <a:solidFill>
                  <a:srgbClr val="181329"/>
                </a:solidFill>
                <a:latin typeface="Verdana"/>
                <a:cs typeface="Verdana"/>
              </a:rPr>
              <a:t>@Data_schools</a:t>
            </a:r>
            <a:endParaRPr sz="305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627852" y="3861149"/>
            <a:ext cx="10085705" cy="40843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46685" marR="140970" algn="ctr">
              <a:lnSpc>
                <a:spcPct val="110800"/>
              </a:lnSpc>
              <a:spcBef>
                <a:spcPts val="95"/>
              </a:spcBef>
            </a:pPr>
            <a:r>
              <a:rPr sz="3050" dirty="0">
                <a:solidFill>
                  <a:srgbClr val="181329"/>
                </a:solidFill>
                <a:latin typeface="Verdana"/>
                <a:cs typeface="Verdana"/>
              </a:rPr>
              <a:t>As</a:t>
            </a:r>
            <a:r>
              <a:rPr sz="3050" spc="-10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3050" dirty="0">
                <a:solidFill>
                  <a:srgbClr val="181329"/>
                </a:solidFill>
                <a:latin typeface="Verdana"/>
                <a:cs typeface="Verdana"/>
              </a:rPr>
              <a:t>a</a:t>
            </a:r>
            <a:r>
              <a:rPr sz="3050" spc="-10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3050" dirty="0">
                <a:solidFill>
                  <a:srgbClr val="181329"/>
                </a:solidFill>
                <a:latin typeface="Verdana"/>
                <a:cs typeface="Verdana"/>
              </a:rPr>
              <a:t>new</a:t>
            </a:r>
            <a:r>
              <a:rPr sz="3050" spc="-95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3050" dirty="0">
                <a:solidFill>
                  <a:srgbClr val="181329"/>
                </a:solidFill>
                <a:latin typeface="Verdana"/>
                <a:cs typeface="Verdana"/>
              </a:rPr>
              <a:t>agent,</a:t>
            </a:r>
            <a:r>
              <a:rPr sz="3050" spc="-10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3050" dirty="0">
                <a:solidFill>
                  <a:srgbClr val="181329"/>
                </a:solidFill>
                <a:latin typeface="Verdana"/>
                <a:cs typeface="Verdana"/>
              </a:rPr>
              <a:t>you</a:t>
            </a:r>
            <a:r>
              <a:rPr sz="3050" spc="-95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3050" dirty="0">
                <a:solidFill>
                  <a:srgbClr val="181329"/>
                </a:solidFill>
                <a:latin typeface="Verdana"/>
                <a:cs typeface="Verdana"/>
              </a:rPr>
              <a:t>need</a:t>
            </a:r>
            <a:r>
              <a:rPr sz="3050" spc="-10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3050" dirty="0">
                <a:solidFill>
                  <a:srgbClr val="181329"/>
                </a:solidFill>
                <a:latin typeface="Verdana"/>
                <a:cs typeface="Verdana"/>
              </a:rPr>
              <a:t>to</a:t>
            </a:r>
            <a:r>
              <a:rPr sz="3050" spc="-10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3050" dirty="0">
                <a:solidFill>
                  <a:srgbClr val="181329"/>
                </a:solidFill>
                <a:latin typeface="Verdana"/>
                <a:cs typeface="Verdana"/>
              </a:rPr>
              <a:t>learn</a:t>
            </a:r>
            <a:r>
              <a:rPr sz="3050" spc="-95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3050" dirty="0">
                <a:solidFill>
                  <a:srgbClr val="181329"/>
                </a:solidFill>
                <a:latin typeface="Verdana"/>
                <a:cs typeface="Verdana"/>
              </a:rPr>
              <a:t>more</a:t>
            </a:r>
            <a:r>
              <a:rPr sz="3050" spc="-10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3050" dirty="0">
                <a:solidFill>
                  <a:srgbClr val="181329"/>
                </a:solidFill>
                <a:latin typeface="Verdana"/>
                <a:cs typeface="Verdana"/>
              </a:rPr>
              <a:t>about</a:t>
            </a:r>
            <a:r>
              <a:rPr sz="3050" spc="-95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3050" spc="-25" dirty="0">
                <a:solidFill>
                  <a:srgbClr val="181329"/>
                </a:solidFill>
                <a:latin typeface="Verdana"/>
                <a:cs typeface="Verdana"/>
              </a:rPr>
              <a:t>the </a:t>
            </a:r>
            <a:r>
              <a:rPr sz="3050" dirty="0">
                <a:solidFill>
                  <a:srgbClr val="181329"/>
                </a:solidFill>
                <a:latin typeface="Verdana"/>
                <a:cs typeface="Verdana"/>
              </a:rPr>
              <a:t>local</a:t>
            </a:r>
            <a:r>
              <a:rPr sz="3050" spc="-114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3050" b="1" dirty="0">
                <a:solidFill>
                  <a:srgbClr val="181329"/>
                </a:solidFill>
                <a:latin typeface="Verdana"/>
                <a:cs typeface="Verdana"/>
              </a:rPr>
              <a:t>VIKINGS</a:t>
            </a:r>
            <a:r>
              <a:rPr sz="3050" b="1" spc="-7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3050" spc="-10" dirty="0">
                <a:solidFill>
                  <a:srgbClr val="181329"/>
                </a:solidFill>
                <a:latin typeface="Verdana"/>
                <a:cs typeface="Verdana"/>
              </a:rPr>
              <a:t>villains.</a:t>
            </a:r>
            <a:endParaRPr sz="3050">
              <a:latin typeface="Verdana"/>
              <a:cs typeface="Verdana"/>
            </a:endParaRPr>
          </a:p>
          <a:p>
            <a:pPr marL="12700" marR="5080" algn="ctr">
              <a:lnSpc>
                <a:spcPct val="110800"/>
              </a:lnSpc>
              <a:spcBef>
                <a:spcPts val="1785"/>
              </a:spcBef>
            </a:pPr>
            <a:r>
              <a:rPr sz="3050" spc="-45" dirty="0">
                <a:solidFill>
                  <a:srgbClr val="181329"/>
                </a:solidFill>
                <a:latin typeface="Verdana"/>
                <a:cs typeface="Verdana"/>
              </a:rPr>
              <a:t>Unfortunately,</a:t>
            </a:r>
            <a:r>
              <a:rPr sz="3050" spc="-14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3050" dirty="0">
                <a:solidFill>
                  <a:srgbClr val="181329"/>
                </a:solidFill>
                <a:latin typeface="Verdana"/>
                <a:cs typeface="Verdana"/>
              </a:rPr>
              <a:t>our</a:t>
            </a:r>
            <a:r>
              <a:rPr sz="3050" spc="-135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3050" spc="-25" dirty="0">
                <a:solidFill>
                  <a:srgbClr val="181329"/>
                </a:solidFill>
                <a:latin typeface="Verdana"/>
                <a:cs typeface="Verdana"/>
              </a:rPr>
              <a:t>information</a:t>
            </a:r>
            <a:r>
              <a:rPr sz="3050" spc="-14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3050" dirty="0">
                <a:solidFill>
                  <a:srgbClr val="181329"/>
                </a:solidFill>
                <a:latin typeface="Verdana"/>
                <a:cs typeface="Verdana"/>
              </a:rPr>
              <a:t>has</a:t>
            </a:r>
            <a:r>
              <a:rPr sz="3050" spc="-135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3050" dirty="0">
                <a:solidFill>
                  <a:srgbClr val="181329"/>
                </a:solidFill>
                <a:latin typeface="Verdana"/>
                <a:cs typeface="Verdana"/>
              </a:rPr>
              <a:t>been</a:t>
            </a:r>
            <a:r>
              <a:rPr sz="3050" spc="-14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3050" dirty="0">
                <a:solidFill>
                  <a:srgbClr val="181329"/>
                </a:solidFill>
                <a:latin typeface="Verdana"/>
                <a:cs typeface="Verdana"/>
              </a:rPr>
              <a:t>hacked</a:t>
            </a:r>
            <a:r>
              <a:rPr sz="3050" spc="-135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3050" spc="-25" dirty="0">
                <a:solidFill>
                  <a:srgbClr val="181329"/>
                </a:solidFill>
                <a:latin typeface="Verdana"/>
                <a:cs typeface="Verdana"/>
              </a:rPr>
              <a:t>and muddled.</a:t>
            </a:r>
            <a:r>
              <a:rPr sz="3050" spc="-14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3050" dirty="0">
                <a:solidFill>
                  <a:srgbClr val="181329"/>
                </a:solidFill>
                <a:latin typeface="Verdana"/>
                <a:cs typeface="Verdana"/>
              </a:rPr>
              <a:t>We</a:t>
            </a:r>
            <a:r>
              <a:rPr sz="3050" spc="-125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3050" spc="-10" dirty="0">
                <a:solidFill>
                  <a:srgbClr val="181329"/>
                </a:solidFill>
                <a:latin typeface="Verdana"/>
                <a:cs typeface="Verdana"/>
              </a:rPr>
              <a:t>have</a:t>
            </a:r>
            <a:r>
              <a:rPr sz="3050" spc="-125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3050" dirty="0">
                <a:solidFill>
                  <a:srgbClr val="181329"/>
                </a:solidFill>
                <a:latin typeface="Verdana"/>
                <a:cs typeface="Verdana"/>
              </a:rPr>
              <a:t>all</a:t>
            </a:r>
            <a:r>
              <a:rPr sz="3050" spc="-13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3050" dirty="0">
                <a:solidFill>
                  <a:srgbClr val="181329"/>
                </a:solidFill>
                <a:latin typeface="Verdana"/>
                <a:cs typeface="Verdana"/>
              </a:rPr>
              <a:t>the</a:t>
            </a:r>
            <a:r>
              <a:rPr sz="3050" spc="-125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3050" dirty="0">
                <a:solidFill>
                  <a:srgbClr val="181329"/>
                </a:solidFill>
                <a:latin typeface="Verdana"/>
                <a:cs typeface="Verdana"/>
              </a:rPr>
              <a:t>right</a:t>
            </a:r>
            <a:r>
              <a:rPr sz="3050" spc="-125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3050" dirty="0">
                <a:solidFill>
                  <a:srgbClr val="181329"/>
                </a:solidFill>
                <a:latin typeface="Verdana"/>
                <a:cs typeface="Verdana"/>
              </a:rPr>
              <a:t>facts</a:t>
            </a:r>
            <a:r>
              <a:rPr sz="3050" spc="-13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3050" dirty="0">
                <a:solidFill>
                  <a:srgbClr val="181329"/>
                </a:solidFill>
                <a:latin typeface="Verdana"/>
                <a:cs typeface="Verdana"/>
              </a:rPr>
              <a:t>but</a:t>
            </a:r>
            <a:r>
              <a:rPr sz="3050" spc="-125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3050" dirty="0">
                <a:solidFill>
                  <a:srgbClr val="181329"/>
                </a:solidFill>
                <a:latin typeface="Verdana"/>
                <a:cs typeface="Verdana"/>
              </a:rPr>
              <a:t>we</a:t>
            </a:r>
            <a:r>
              <a:rPr sz="3050" spc="-125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3050" spc="-10" dirty="0">
                <a:solidFill>
                  <a:srgbClr val="181329"/>
                </a:solidFill>
                <a:latin typeface="Verdana"/>
                <a:cs typeface="Verdana"/>
              </a:rPr>
              <a:t>don’t </a:t>
            </a:r>
            <a:r>
              <a:rPr sz="3050" dirty="0">
                <a:solidFill>
                  <a:srgbClr val="181329"/>
                </a:solidFill>
                <a:latin typeface="Verdana"/>
                <a:cs typeface="Verdana"/>
              </a:rPr>
              <a:t>know</a:t>
            </a:r>
            <a:r>
              <a:rPr sz="3050" spc="-85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3050" dirty="0">
                <a:solidFill>
                  <a:srgbClr val="181329"/>
                </a:solidFill>
                <a:latin typeface="Verdana"/>
                <a:cs typeface="Verdana"/>
              </a:rPr>
              <a:t>who</a:t>
            </a:r>
            <a:r>
              <a:rPr sz="3050" spc="-75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3050" dirty="0">
                <a:solidFill>
                  <a:srgbClr val="181329"/>
                </a:solidFill>
                <a:latin typeface="Verdana"/>
                <a:cs typeface="Verdana"/>
              </a:rPr>
              <a:t>the</a:t>
            </a:r>
            <a:r>
              <a:rPr sz="3050" spc="-7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3050" dirty="0">
                <a:solidFill>
                  <a:srgbClr val="181329"/>
                </a:solidFill>
                <a:latin typeface="Verdana"/>
                <a:cs typeface="Verdana"/>
              </a:rPr>
              <a:t>facts</a:t>
            </a:r>
            <a:r>
              <a:rPr sz="3050" spc="-75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3050" dirty="0">
                <a:solidFill>
                  <a:srgbClr val="181329"/>
                </a:solidFill>
                <a:latin typeface="Verdana"/>
                <a:cs typeface="Verdana"/>
              </a:rPr>
              <a:t>are</a:t>
            </a:r>
            <a:r>
              <a:rPr sz="3050" spc="-7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3050" spc="-10" dirty="0">
                <a:solidFill>
                  <a:srgbClr val="181329"/>
                </a:solidFill>
                <a:latin typeface="Verdana"/>
                <a:cs typeface="Verdana"/>
              </a:rPr>
              <a:t>about.</a:t>
            </a:r>
            <a:endParaRPr sz="3050">
              <a:latin typeface="Verdana"/>
              <a:cs typeface="Verdana"/>
            </a:endParaRPr>
          </a:p>
          <a:p>
            <a:pPr algn="ctr">
              <a:lnSpc>
                <a:spcPct val="100000"/>
              </a:lnSpc>
              <a:spcBef>
                <a:spcPts val="2175"/>
              </a:spcBef>
            </a:pPr>
            <a:r>
              <a:rPr sz="3050" dirty="0">
                <a:solidFill>
                  <a:srgbClr val="181329"/>
                </a:solidFill>
                <a:latin typeface="Verdana"/>
                <a:cs typeface="Verdana"/>
              </a:rPr>
              <a:t>Use</a:t>
            </a:r>
            <a:r>
              <a:rPr sz="3050" spc="-12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3050" dirty="0">
                <a:solidFill>
                  <a:srgbClr val="181329"/>
                </a:solidFill>
                <a:latin typeface="Verdana"/>
                <a:cs typeface="Verdana"/>
              </a:rPr>
              <a:t>logic</a:t>
            </a:r>
            <a:r>
              <a:rPr sz="3050" spc="-114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3050" dirty="0">
                <a:solidFill>
                  <a:srgbClr val="181329"/>
                </a:solidFill>
                <a:latin typeface="Verdana"/>
                <a:cs typeface="Verdana"/>
              </a:rPr>
              <a:t>and</a:t>
            </a:r>
            <a:r>
              <a:rPr sz="3050" spc="-12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3050" spc="-10" dirty="0">
                <a:solidFill>
                  <a:srgbClr val="181329"/>
                </a:solidFill>
                <a:latin typeface="Verdana"/>
                <a:cs typeface="Verdana"/>
              </a:rPr>
              <a:t>reasoning</a:t>
            </a:r>
            <a:r>
              <a:rPr sz="3050" spc="-114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3050" dirty="0">
                <a:solidFill>
                  <a:srgbClr val="181329"/>
                </a:solidFill>
                <a:latin typeface="Verdana"/>
                <a:cs typeface="Verdana"/>
              </a:rPr>
              <a:t>to</a:t>
            </a:r>
            <a:r>
              <a:rPr sz="3050" spc="-12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3050" dirty="0">
                <a:solidFill>
                  <a:srgbClr val="181329"/>
                </a:solidFill>
                <a:latin typeface="Verdana"/>
                <a:cs typeface="Verdana"/>
              </a:rPr>
              <a:t>work</a:t>
            </a:r>
            <a:r>
              <a:rPr sz="3050" spc="-114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3050" dirty="0">
                <a:solidFill>
                  <a:srgbClr val="181329"/>
                </a:solidFill>
                <a:latin typeface="Verdana"/>
                <a:cs typeface="Verdana"/>
              </a:rPr>
              <a:t>out</a:t>
            </a:r>
            <a:r>
              <a:rPr sz="3050" spc="-12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3050" dirty="0">
                <a:solidFill>
                  <a:srgbClr val="181329"/>
                </a:solidFill>
                <a:latin typeface="Verdana"/>
                <a:cs typeface="Verdana"/>
              </a:rPr>
              <a:t>which</a:t>
            </a:r>
            <a:r>
              <a:rPr sz="3050" spc="-114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3050" dirty="0">
                <a:solidFill>
                  <a:srgbClr val="181329"/>
                </a:solidFill>
                <a:latin typeface="Verdana"/>
                <a:cs typeface="Verdana"/>
              </a:rPr>
              <a:t>of</a:t>
            </a:r>
            <a:r>
              <a:rPr sz="3050" spc="-114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3050" spc="-25" dirty="0">
                <a:solidFill>
                  <a:srgbClr val="181329"/>
                </a:solidFill>
                <a:latin typeface="Verdana"/>
                <a:cs typeface="Verdana"/>
              </a:rPr>
              <a:t>the</a:t>
            </a:r>
            <a:endParaRPr sz="3050">
              <a:latin typeface="Verdana"/>
              <a:cs typeface="Verdana"/>
            </a:endParaRPr>
          </a:p>
          <a:p>
            <a:pPr algn="ctr">
              <a:lnSpc>
                <a:spcPct val="100000"/>
              </a:lnSpc>
              <a:spcBef>
                <a:spcPts val="395"/>
              </a:spcBef>
            </a:pPr>
            <a:r>
              <a:rPr sz="3050" b="1" dirty="0">
                <a:solidFill>
                  <a:srgbClr val="181329"/>
                </a:solidFill>
                <a:latin typeface="Verdana"/>
                <a:cs typeface="Verdana"/>
              </a:rPr>
              <a:t>VIKINGS</a:t>
            </a:r>
            <a:r>
              <a:rPr sz="3050" b="1" spc="-35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3050" dirty="0">
                <a:solidFill>
                  <a:srgbClr val="181329"/>
                </a:solidFill>
                <a:latin typeface="Verdana"/>
                <a:cs typeface="Verdana"/>
              </a:rPr>
              <a:t>is</a:t>
            </a:r>
            <a:r>
              <a:rPr sz="3050" spc="-55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3050" spc="-10" dirty="0">
                <a:solidFill>
                  <a:srgbClr val="181329"/>
                </a:solidFill>
                <a:latin typeface="Verdana"/>
                <a:cs typeface="Verdana"/>
              </a:rPr>
              <a:t>which.</a:t>
            </a:r>
            <a:endParaRPr sz="305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083835" y="4351187"/>
            <a:ext cx="5436235" cy="2990850"/>
          </a:xfrm>
          <a:prstGeom prst="rect">
            <a:avLst/>
          </a:prstGeom>
        </p:spPr>
        <p:txBody>
          <a:bodyPr vert="horz" wrap="square" lIns="0" tIns="28829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2270"/>
              </a:spcBef>
            </a:pPr>
            <a:r>
              <a:rPr sz="3050" b="1" dirty="0">
                <a:solidFill>
                  <a:srgbClr val="181329"/>
                </a:solidFill>
                <a:latin typeface="Verdana"/>
                <a:cs typeface="Verdana"/>
              </a:rPr>
              <a:t>·</a:t>
            </a:r>
            <a:r>
              <a:rPr sz="3050" b="1" spc="-65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3050" dirty="0">
                <a:solidFill>
                  <a:srgbClr val="181329"/>
                </a:solidFill>
                <a:latin typeface="Verdana"/>
                <a:cs typeface="Verdana"/>
              </a:rPr>
              <a:t>Their</a:t>
            </a:r>
            <a:r>
              <a:rPr sz="3050" spc="-95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3050" b="1" spc="-20" dirty="0">
                <a:solidFill>
                  <a:srgbClr val="181329"/>
                </a:solidFill>
                <a:latin typeface="Verdana"/>
                <a:cs typeface="Verdana"/>
              </a:rPr>
              <a:t>name</a:t>
            </a:r>
            <a:endParaRPr sz="3050">
              <a:latin typeface="Verdana"/>
              <a:cs typeface="Verdana"/>
            </a:endParaRPr>
          </a:p>
          <a:p>
            <a:pPr algn="ctr">
              <a:lnSpc>
                <a:spcPct val="100000"/>
              </a:lnSpc>
              <a:spcBef>
                <a:spcPts val="2180"/>
              </a:spcBef>
            </a:pPr>
            <a:r>
              <a:rPr sz="3050" b="1" dirty="0">
                <a:solidFill>
                  <a:srgbClr val="181329"/>
                </a:solidFill>
                <a:latin typeface="Verdana"/>
                <a:cs typeface="Verdana"/>
              </a:rPr>
              <a:t>·</a:t>
            </a:r>
            <a:r>
              <a:rPr sz="3050" b="1" spc="-7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3050" dirty="0">
                <a:solidFill>
                  <a:srgbClr val="181329"/>
                </a:solidFill>
                <a:latin typeface="Verdana"/>
                <a:cs typeface="Verdana"/>
              </a:rPr>
              <a:t>Their</a:t>
            </a:r>
            <a:r>
              <a:rPr sz="3050" spc="-65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3050" dirty="0">
                <a:solidFill>
                  <a:srgbClr val="181329"/>
                </a:solidFill>
                <a:latin typeface="Verdana"/>
                <a:cs typeface="Verdana"/>
              </a:rPr>
              <a:t>area</a:t>
            </a:r>
            <a:r>
              <a:rPr sz="3050" spc="-7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3050" dirty="0">
                <a:solidFill>
                  <a:srgbClr val="181329"/>
                </a:solidFill>
                <a:latin typeface="Verdana"/>
                <a:cs typeface="Verdana"/>
              </a:rPr>
              <a:t>of</a:t>
            </a:r>
            <a:r>
              <a:rPr sz="3050" spc="-65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3050" b="1" spc="-10" dirty="0">
                <a:solidFill>
                  <a:srgbClr val="181329"/>
                </a:solidFill>
                <a:latin typeface="Verdana"/>
                <a:cs typeface="Verdana"/>
              </a:rPr>
              <a:t>expertise</a:t>
            </a:r>
            <a:endParaRPr sz="3050">
              <a:latin typeface="Verdana"/>
              <a:cs typeface="Verdana"/>
            </a:endParaRPr>
          </a:p>
          <a:p>
            <a:pPr algn="ctr">
              <a:lnSpc>
                <a:spcPct val="100000"/>
              </a:lnSpc>
              <a:spcBef>
                <a:spcPts val="2175"/>
              </a:spcBef>
            </a:pPr>
            <a:r>
              <a:rPr sz="3050" b="1" dirty="0">
                <a:solidFill>
                  <a:srgbClr val="181329"/>
                </a:solidFill>
                <a:latin typeface="Verdana"/>
                <a:cs typeface="Verdana"/>
              </a:rPr>
              <a:t>·</a:t>
            </a:r>
            <a:r>
              <a:rPr sz="3050" b="1" spc="-8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3050" dirty="0">
                <a:solidFill>
                  <a:srgbClr val="181329"/>
                </a:solidFill>
                <a:latin typeface="Verdana"/>
                <a:cs typeface="Verdana"/>
              </a:rPr>
              <a:t>The</a:t>
            </a:r>
            <a:r>
              <a:rPr sz="3050" spc="-11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3050" b="1" dirty="0">
                <a:solidFill>
                  <a:srgbClr val="181329"/>
                </a:solidFill>
                <a:latin typeface="Verdana"/>
                <a:cs typeface="Verdana"/>
              </a:rPr>
              <a:t>location</a:t>
            </a:r>
            <a:r>
              <a:rPr sz="3050" b="1" spc="-5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3050" dirty="0">
                <a:solidFill>
                  <a:srgbClr val="181329"/>
                </a:solidFill>
                <a:latin typeface="Verdana"/>
                <a:cs typeface="Verdana"/>
              </a:rPr>
              <a:t>of</a:t>
            </a:r>
            <a:r>
              <a:rPr sz="3050" spc="-8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3050" dirty="0">
                <a:solidFill>
                  <a:srgbClr val="181329"/>
                </a:solidFill>
                <a:latin typeface="Verdana"/>
                <a:cs typeface="Verdana"/>
              </a:rPr>
              <a:t>their</a:t>
            </a:r>
            <a:r>
              <a:rPr sz="3050" spc="-8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3050" spc="-20" dirty="0">
                <a:solidFill>
                  <a:srgbClr val="181329"/>
                </a:solidFill>
                <a:latin typeface="Verdana"/>
                <a:cs typeface="Verdana"/>
              </a:rPr>
              <a:t>base</a:t>
            </a:r>
            <a:endParaRPr sz="3050">
              <a:latin typeface="Verdana"/>
              <a:cs typeface="Verdana"/>
            </a:endParaRPr>
          </a:p>
          <a:p>
            <a:pPr algn="ctr">
              <a:lnSpc>
                <a:spcPct val="100000"/>
              </a:lnSpc>
              <a:spcBef>
                <a:spcPts val="2180"/>
              </a:spcBef>
            </a:pPr>
            <a:r>
              <a:rPr sz="3050" b="1" dirty="0">
                <a:solidFill>
                  <a:srgbClr val="181329"/>
                </a:solidFill>
                <a:latin typeface="Verdana"/>
                <a:cs typeface="Verdana"/>
              </a:rPr>
              <a:t>·</a:t>
            </a:r>
            <a:r>
              <a:rPr sz="3050" b="1" spc="-85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3050" dirty="0">
                <a:solidFill>
                  <a:srgbClr val="181329"/>
                </a:solidFill>
                <a:latin typeface="Verdana"/>
                <a:cs typeface="Verdana"/>
              </a:rPr>
              <a:t>The</a:t>
            </a:r>
            <a:r>
              <a:rPr sz="3050" spc="-9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3050" dirty="0">
                <a:solidFill>
                  <a:srgbClr val="181329"/>
                </a:solidFill>
                <a:latin typeface="Verdana"/>
                <a:cs typeface="Verdana"/>
              </a:rPr>
              <a:t>name</a:t>
            </a:r>
            <a:r>
              <a:rPr sz="3050" spc="-85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3050" dirty="0">
                <a:solidFill>
                  <a:srgbClr val="181329"/>
                </a:solidFill>
                <a:latin typeface="Verdana"/>
                <a:cs typeface="Verdana"/>
              </a:rPr>
              <a:t>of</a:t>
            </a:r>
            <a:r>
              <a:rPr sz="3050" spc="-85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3050" dirty="0">
                <a:solidFill>
                  <a:srgbClr val="181329"/>
                </a:solidFill>
                <a:latin typeface="Verdana"/>
                <a:cs typeface="Verdana"/>
              </a:rPr>
              <a:t>their</a:t>
            </a:r>
            <a:r>
              <a:rPr sz="3050" spc="-85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3050" b="1" spc="-25" dirty="0">
                <a:solidFill>
                  <a:srgbClr val="181329"/>
                </a:solidFill>
                <a:latin typeface="Verdana"/>
                <a:cs typeface="Verdana"/>
              </a:rPr>
              <a:t>pet</a:t>
            </a:r>
            <a:endParaRPr sz="305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429747" y="3861149"/>
            <a:ext cx="10480675" cy="3569335"/>
          </a:xfrm>
          <a:prstGeom prst="rect">
            <a:avLst/>
          </a:prstGeom>
        </p:spPr>
        <p:txBody>
          <a:bodyPr vert="horz" wrap="square" lIns="0" tIns="6223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490"/>
              </a:spcBef>
            </a:pPr>
            <a:r>
              <a:rPr sz="3050" dirty="0">
                <a:solidFill>
                  <a:srgbClr val="181329"/>
                </a:solidFill>
                <a:latin typeface="Verdana"/>
                <a:cs typeface="Verdana"/>
              </a:rPr>
              <a:t>None</a:t>
            </a:r>
            <a:r>
              <a:rPr sz="3050" spc="-9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3050" dirty="0">
                <a:solidFill>
                  <a:srgbClr val="181329"/>
                </a:solidFill>
                <a:latin typeface="Verdana"/>
                <a:cs typeface="Verdana"/>
              </a:rPr>
              <a:t>of</a:t>
            </a:r>
            <a:r>
              <a:rPr sz="3050" spc="-75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3050" dirty="0">
                <a:solidFill>
                  <a:srgbClr val="181329"/>
                </a:solidFill>
                <a:latin typeface="Verdana"/>
                <a:cs typeface="Verdana"/>
              </a:rPr>
              <a:t>the</a:t>
            </a:r>
            <a:r>
              <a:rPr sz="3050" spc="-8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3050" b="1" dirty="0">
                <a:solidFill>
                  <a:srgbClr val="181329"/>
                </a:solidFill>
                <a:latin typeface="Verdana"/>
                <a:cs typeface="Verdana"/>
              </a:rPr>
              <a:t>VIKINGS</a:t>
            </a:r>
            <a:r>
              <a:rPr sz="3050" b="1" spc="-5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3050" dirty="0">
                <a:solidFill>
                  <a:srgbClr val="181329"/>
                </a:solidFill>
                <a:latin typeface="Verdana"/>
                <a:cs typeface="Verdana"/>
              </a:rPr>
              <a:t>are</a:t>
            </a:r>
            <a:r>
              <a:rPr sz="3050" spc="-75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3050" dirty="0">
                <a:solidFill>
                  <a:srgbClr val="181329"/>
                </a:solidFill>
                <a:latin typeface="Verdana"/>
                <a:cs typeface="Verdana"/>
              </a:rPr>
              <a:t>from</a:t>
            </a:r>
            <a:r>
              <a:rPr sz="3050" spc="-8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3050" dirty="0">
                <a:solidFill>
                  <a:srgbClr val="181329"/>
                </a:solidFill>
                <a:latin typeface="Verdana"/>
                <a:cs typeface="Verdana"/>
              </a:rPr>
              <a:t>the</a:t>
            </a:r>
            <a:r>
              <a:rPr sz="3050" spc="-75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3050" dirty="0">
                <a:solidFill>
                  <a:srgbClr val="181329"/>
                </a:solidFill>
                <a:latin typeface="Verdana"/>
                <a:cs typeface="Verdana"/>
              </a:rPr>
              <a:t>same</a:t>
            </a:r>
            <a:r>
              <a:rPr sz="3050" spc="-75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3050" spc="-10" dirty="0">
                <a:solidFill>
                  <a:srgbClr val="181329"/>
                </a:solidFill>
                <a:latin typeface="Verdana"/>
                <a:cs typeface="Verdana"/>
              </a:rPr>
              <a:t>location.</a:t>
            </a:r>
            <a:endParaRPr sz="3050">
              <a:latin typeface="Verdana"/>
              <a:cs typeface="Verdana"/>
            </a:endParaRPr>
          </a:p>
          <a:p>
            <a:pPr algn="ctr">
              <a:lnSpc>
                <a:spcPct val="100000"/>
              </a:lnSpc>
              <a:spcBef>
                <a:spcPts val="400"/>
              </a:spcBef>
            </a:pPr>
            <a:r>
              <a:rPr sz="3050" dirty="0">
                <a:solidFill>
                  <a:srgbClr val="181329"/>
                </a:solidFill>
                <a:latin typeface="Verdana"/>
                <a:cs typeface="Verdana"/>
              </a:rPr>
              <a:t>They</a:t>
            </a:r>
            <a:r>
              <a:rPr sz="3050" spc="-12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3050" dirty="0">
                <a:solidFill>
                  <a:srgbClr val="181329"/>
                </a:solidFill>
                <a:latin typeface="Verdana"/>
                <a:cs typeface="Verdana"/>
              </a:rPr>
              <a:t>can’t</a:t>
            </a:r>
            <a:r>
              <a:rPr sz="3050" spc="-11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3050" dirty="0">
                <a:solidFill>
                  <a:srgbClr val="181329"/>
                </a:solidFill>
                <a:latin typeface="Verdana"/>
                <a:cs typeface="Verdana"/>
              </a:rPr>
              <a:t>stand</a:t>
            </a:r>
            <a:r>
              <a:rPr sz="3050" spc="-11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3050" dirty="0">
                <a:solidFill>
                  <a:srgbClr val="181329"/>
                </a:solidFill>
                <a:latin typeface="Verdana"/>
                <a:cs typeface="Verdana"/>
              </a:rPr>
              <a:t>each</a:t>
            </a:r>
            <a:r>
              <a:rPr sz="3050" spc="-11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3050" spc="-10" dirty="0">
                <a:solidFill>
                  <a:srgbClr val="181329"/>
                </a:solidFill>
                <a:latin typeface="Verdana"/>
                <a:cs typeface="Verdana"/>
              </a:rPr>
              <a:t>other!</a:t>
            </a:r>
            <a:endParaRPr sz="3050">
              <a:latin typeface="Verdana"/>
              <a:cs typeface="Verdana"/>
            </a:endParaRPr>
          </a:p>
          <a:p>
            <a:pPr marL="140335" marR="132715" algn="ctr">
              <a:lnSpc>
                <a:spcPct val="110800"/>
              </a:lnSpc>
              <a:spcBef>
                <a:spcPts val="1780"/>
              </a:spcBef>
            </a:pPr>
            <a:r>
              <a:rPr sz="3050" dirty="0">
                <a:solidFill>
                  <a:srgbClr val="181329"/>
                </a:solidFill>
                <a:latin typeface="Verdana"/>
                <a:cs typeface="Verdana"/>
              </a:rPr>
              <a:t>The</a:t>
            </a:r>
            <a:r>
              <a:rPr sz="3050" spc="-114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3050" b="1" dirty="0">
                <a:solidFill>
                  <a:srgbClr val="181329"/>
                </a:solidFill>
                <a:latin typeface="Verdana"/>
                <a:cs typeface="Verdana"/>
              </a:rPr>
              <a:t>VIKINGS</a:t>
            </a:r>
            <a:r>
              <a:rPr sz="3050" b="1" spc="-85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3050" spc="-10" dirty="0">
                <a:solidFill>
                  <a:srgbClr val="181329"/>
                </a:solidFill>
                <a:latin typeface="Verdana"/>
                <a:cs typeface="Verdana"/>
              </a:rPr>
              <a:t>have</a:t>
            </a:r>
            <a:r>
              <a:rPr sz="3050" spc="-11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3050" dirty="0">
                <a:solidFill>
                  <a:srgbClr val="181329"/>
                </a:solidFill>
                <a:latin typeface="Verdana"/>
                <a:cs typeface="Verdana"/>
              </a:rPr>
              <a:t>very</a:t>
            </a:r>
            <a:r>
              <a:rPr sz="3050" spc="-11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3050" spc="-35" dirty="0">
                <a:solidFill>
                  <a:srgbClr val="181329"/>
                </a:solidFill>
                <a:latin typeface="Verdana"/>
                <a:cs typeface="Verdana"/>
              </a:rPr>
              <a:t>individual</a:t>
            </a:r>
            <a:r>
              <a:rPr sz="3050" spc="-11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3050" dirty="0">
                <a:solidFill>
                  <a:srgbClr val="181329"/>
                </a:solidFill>
                <a:latin typeface="Verdana"/>
                <a:cs typeface="Verdana"/>
              </a:rPr>
              <a:t>pets,</a:t>
            </a:r>
            <a:r>
              <a:rPr sz="3050" spc="-11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3050" dirty="0">
                <a:solidFill>
                  <a:srgbClr val="181329"/>
                </a:solidFill>
                <a:latin typeface="Verdana"/>
                <a:cs typeface="Verdana"/>
              </a:rPr>
              <a:t>and</a:t>
            </a:r>
            <a:r>
              <a:rPr sz="3050" spc="-11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3050" spc="-40" dirty="0">
                <a:solidFill>
                  <a:srgbClr val="181329"/>
                </a:solidFill>
                <a:latin typeface="Verdana"/>
                <a:cs typeface="Verdana"/>
              </a:rPr>
              <a:t>no-</a:t>
            </a:r>
            <a:r>
              <a:rPr sz="3050" spc="-25" dirty="0">
                <a:solidFill>
                  <a:srgbClr val="181329"/>
                </a:solidFill>
                <a:latin typeface="Verdana"/>
                <a:cs typeface="Verdana"/>
              </a:rPr>
              <a:t>one </a:t>
            </a:r>
            <a:r>
              <a:rPr sz="3050" dirty="0">
                <a:solidFill>
                  <a:srgbClr val="181329"/>
                </a:solidFill>
                <a:latin typeface="Verdana"/>
                <a:cs typeface="Verdana"/>
              </a:rPr>
              <a:t>has</a:t>
            </a:r>
            <a:r>
              <a:rPr sz="3050" spc="-125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3050" dirty="0">
                <a:solidFill>
                  <a:srgbClr val="181329"/>
                </a:solidFill>
                <a:latin typeface="Verdana"/>
                <a:cs typeface="Verdana"/>
              </a:rPr>
              <a:t>the</a:t>
            </a:r>
            <a:r>
              <a:rPr sz="3050" spc="-125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3050" dirty="0">
                <a:solidFill>
                  <a:srgbClr val="181329"/>
                </a:solidFill>
                <a:latin typeface="Verdana"/>
                <a:cs typeface="Verdana"/>
              </a:rPr>
              <a:t>same</a:t>
            </a:r>
            <a:r>
              <a:rPr sz="3050" spc="-125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3050" spc="-20" dirty="0">
                <a:solidFill>
                  <a:srgbClr val="181329"/>
                </a:solidFill>
                <a:latin typeface="Verdana"/>
                <a:cs typeface="Verdana"/>
              </a:rPr>
              <a:t>animal</a:t>
            </a:r>
            <a:r>
              <a:rPr sz="3050" spc="-125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3050" dirty="0">
                <a:solidFill>
                  <a:srgbClr val="181329"/>
                </a:solidFill>
                <a:latin typeface="Verdana"/>
                <a:cs typeface="Verdana"/>
              </a:rPr>
              <a:t>as</a:t>
            </a:r>
            <a:r>
              <a:rPr sz="3050" spc="-125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3050" spc="-25" dirty="0">
                <a:solidFill>
                  <a:srgbClr val="181329"/>
                </a:solidFill>
                <a:latin typeface="Verdana"/>
                <a:cs typeface="Verdana"/>
              </a:rPr>
              <a:t>anyone</a:t>
            </a:r>
            <a:r>
              <a:rPr sz="3050" spc="-12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3050" spc="-10" dirty="0">
                <a:solidFill>
                  <a:srgbClr val="181329"/>
                </a:solidFill>
                <a:latin typeface="Verdana"/>
                <a:cs typeface="Verdana"/>
              </a:rPr>
              <a:t>else.</a:t>
            </a:r>
            <a:endParaRPr sz="3050">
              <a:latin typeface="Verdana"/>
              <a:cs typeface="Verdana"/>
            </a:endParaRPr>
          </a:p>
          <a:p>
            <a:pPr algn="ctr">
              <a:lnSpc>
                <a:spcPct val="100000"/>
              </a:lnSpc>
              <a:spcBef>
                <a:spcPts val="2175"/>
              </a:spcBef>
            </a:pPr>
            <a:r>
              <a:rPr sz="3050" dirty="0">
                <a:solidFill>
                  <a:srgbClr val="181329"/>
                </a:solidFill>
                <a:latin typeface="Verdana"/>
                <a:cs typeface="Verdana"/>
              </a:rPr>
              <a:t>The</a:t>
            </a:r>
            <a:r>
              <a:rPr sz="3050" spc="-12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3050" b="1" dirty="0">
                <a:solidFill>
                  <a:srgbClr val="181329"/>
                </a:solidFill>
                <a:latin typeface="Verdana"/>
                <a:cs typeface="Verdana"/>
              </a:rPr>
              <a:t>VIKINGS</a:t>
            </a:r>
            <a:r>
              <a:rPr sz="3050" b="1" spc="-85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3050" dirty="0">
                <a:solidFill>
                  <a:srgbClr val="181329"/>
                </a:solidFill>
                <a:latin typeface="Verdana"/>
                <a:cs typeface="Verdana"/>
              </a:rPr>
              <a:t>all</a:t>
            </a:r>
            <a:r>
              <a:rPr sz="3050" spc="-11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3050" spc="-10" dirty="0">
                <a:solidFill>
                  <a:srgbClr val="181329"/>
                </a:solidFill>
                <a:latin typeface="Verdana"/>
                <a:cs typeface="Verdana"/>
              </a:rPr>
              <a:t>have</a:t>
            </a:r>
            <a:r>
              <a:rPr sz="3050" spc="-11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3050" dirty="0">
                <a:solidFill>
                  <a:srgbClr val="181329"/>
                </a:solidFill>
                <a:latin typeface="Verdana"/>
                <a:cs typeface="Verdana"/>
              </a:rPr>
              <a:t>different</a:t>
            </a:r>
            <a:r>
              <a:rPr sz="3050" spc="-11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3050" dirty="0">
                <a:solidFill>
                  <a:srgbClr val="181329"/>
                </a:solidFill>
                <a:latin typeface="Verdana"/>
                <a:cs typeface="Verdana"/>
              </a:rPr>
              <a:t>jobs</a:t>
            </a:r>
            <a:r>
              <a:rPr sz="3050" spc="-11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3050" dirty="0">
                <a:solidFill>
                  <a:srgbClr val="181329"/>
                </a:solidFill>
                <a:latin typeface="Verdana"/>
                <a:cs typeface="Verdana"/>
              </a:rPr>
              <a:t>from</a:t>
            </a:r>
            <a:r>
              <a:rPr sz="3050" spc="-11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3050" dirty="0">
                <a:solidFill>
                  <a:srgbClr val="181329"/>
                </a:solidFill>
                <a:latin typeface="Verdana"/>
                <a:cs typeface="Verdana"/>
              </a:rPr>
              <a:t>each</a:t>
            </a:r>
            <a:r>
              <a:rPr sz="3050" spc="-105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3050" spc="-10" dirty="0">
                <a:solidFill>
                  <a:srgbClr val="181329"/>
                </a:solidFill>
                <a:latin typeface="Verdana"/>
                <a:cs typeface="Verdana"/>
              </a:rPr>
              <a:t>other.</a:t>
            </a:r>
            <a:endParaRPr sz="3050">
              <a:latin typeface="Verdana"/>
              <a:cs typeface="Verdana"/>
            </a:endParaRPr>
          </a:p>
          <a:p>
            <a:pPr algn="ctr">
              <a:lnSpc>
                <a:spcPct val="100000"/>
              </a:lnSpc>
              <a:spcBef>
                <a:spcPts val="400"/>
              </a:spcBef>
            </a:pPr>
            <a:r>
              <a:rPr sz="3050" spc="-35" dirty="0">
                <a:solidFill>
                  <a:srgbClr val="181329"/>
                </a:solidFill>
                <a:latin typeface="Verdana"/>
                <a:cs typeface="Verdana"/>
              </a:rPr>
              <a:t>No-</a:t>
            </a:r>
            <a:r>
              <a:rPr sz="3050" dirty="0">
                <a:solidFill>
                  <a:srgbClr val="181329"/>
                </a:solidFill>
                <a:latin typeface="Verdana"/>
                <a:cs typeface="Verdana"/>
              </a:rPr>
              <a:t>one</a:t>
            </a:r>
            <a:r>
              <a:rPr sz="3050" spc="-95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3050" dirty="0">
                <a:solidFill>
                  <a:srgbClr val="181329"/>
                </a:solidFill>
                <a:latin typeface="Verdana"/>
                <a:cs typeface="Verdana"/>
              </a:rPr>
              <a:t>has</a:t>
            </a:r>
            <a:r>
              <a:rPr sz="3050" spc="-8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3050" dirty="0">
                <a:solidFill>
                  <a:srgbClr val="181329"/>
                </a:solidFill>
                <a:latin typeface="Verdana"/>
                <a:cs typeface="Verdana"/>
              </a:rPr>
              <a:t>the</a:t>
            </a:r>
            <a:r>
              <a:rPr sz="3050" spc="-8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3050" dirty="0">
                <a:solidFill>
                  <a:srgbClr val="181329"/>
                </a:solidFill>
                <a:latin typeface="Verdana"/>
                <a:cs typeface="Verdana"/>
              </a:rPr>
              <a:t>same</a:t>
            </a:r>
            <a:r>
              <a:rPr sz="3050" spc="-8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3050" dirty="0">
                <a:solidFill>
                  <a:srgbClr val="181329"/>
                </a:solidFill>
                <a:latin typeface="Verdana"/>
                <a:cs typeface="Verdana"/>
              </a:rPr>
              <a:t>expertise</a:t>
            </a:r>
            <a:r>
              <a:rPr sz="3050" spc="-8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3050" dirty="0">
                <a:solidFill>
                  <a:srgbClr val="181329"/>
                </a:solidFill>
                <a:latin typeface="Verdana"/>
                <a:cs typeface="Verdana"/>
              </a:rPr>
              <a:t>as</a:t>
            </a:r>
            <a:r>
              <a:rPr sz="3050" spc="-8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3050" dirty="0">
                <a:solidFill>
                  <a:srgbClr val="181329"/>
                </a:solidFill>
                <a:latin typeface="Verdana"/>
                <a:cs typeface="Verdana"/>
              </a:rPr>
              <a:t>the</a:t>
            </a:r>
            <a:r>
              <a:rPr sz="3050" spc="-8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3050" spc="-10" dirty="0">
                <a:solidFill>
                  <a:srgbClr val="181329"/>
                </a:solidFill>
                <a:latin typeface="Verdana"/>
                <a:cs typeface="Verdana"/>
              </a:rPr>
              <a:t>others.</a:t>
            </a:r>
            <a:endParaRPr sz="305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065" marR="5080" indent="-635" algn="ctr">
              <a:lnSpc>
                <a:spcPct val="110800"/>
              </a:lnSpc>
              <a:spcBef>
                <a:spcPts val="95"/>
              </a:spcBef>
            </a:pPr>
            <a:r>
              <a:rPr sz="3050" spc="-45" dirty="0">
                <a:solidFill>
                  <a:srgbClr val="181329"/>
                </a:solidFill>
                <a:latin typeface="Verdana"/>
                <a:cs typeface="Verdana"/>
              </a:rPr>
              <a:t>Your</a:t>
            </a:r>
            <a:r>
              <a:rPr sz="3050" spc="-135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3050" dirty="0">
                <a:solidFill>
                  <a:srgbClr val="181329"/>
                </a:solidFill>
                <a:latin typeface="Verdana"/>
                <a:cs typeface="Verdana"/>
              </a:rPr>
              <a:t>job</a:t>
            </a:r>
            <a:r>
              <a:rPr sz="3050" spc="-125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3050" dirty="0">
                <a:solidFill>
                  <a:srgbClr val="181329"/>
                </a:solidFill>
                <a:latin typeface="Verdana"/>
                <a:cs typeface="Verdana"/>
              </a:rPr>
              <a:t>is</a:t>
            </a:r>
            <a:r>
              <a:rPr sz="3050" spc="-12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3050" dirty="0">
                <a:solidFill>
                  <a:srgbClr val="181329"/>
                </a:solidFill>
                <a:latin typeface="Verdana"/>
                <a:cs typeface="Verdana"/>
              </a:rPr>
              <a:t>to</a:t>
            </a:r>
            <a:r>
              <a:rPr sz="3050" spc="-125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3050" dirty="0">
                <a:solidFill>
                  <a:srgbClr val="181329"/>
                </a:solidFill>
                <a:latin typeface="Verdana"/>
                <a:cs typeface="Verdana"/>
              </a:rPr>
              <a:t>figure</a:t>
            </a:r>
            <a:r>
              <a:rPr sz="3050" spc="-125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3050" dirty="0">
                <a:solidFill>
                  <a:srgbClr val="181329"/>
                </a:solidFill>
                <a:latin typeface="Verdana"/>
                <a:cs typeface="Verdana"/>
              </a:rPr>
              <a:t>out</a:t>
            </a:r>
            <a:r>
              <a:rPr sz="3050" spc="-12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3050" dirty="0">
                <a:solidFill>
                  <a:srgbClr val="181329"/>
                </a:solidFill>
                <a:latin typeface="Verdana"/>
                <a:cs typeface="Verdana"/>
              </a:rPr>
              <a:t>which</a:t>
            </a:r>
            <a:r>
              <a:rPr sz="3050" spc="-125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3050" dirty="0">
                <a:solidFill>
                  <a:srgbClr val="181329"/>
                </a:solidFill>
                <a:latin typeface="Verdana"/>
                <a:cs typeface="Verdana"/>
              </a:rPr>
              <a:t>options</a:t>
            </a:r>
            <a:r>
              <a:rPr sz="3050" spc="-125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3050" dirty="0">
                <a:solidFill>
                  <a:srgbClr val="181329"/>
                </a:solidFill>
                <a:latin typeface="Verdana"/>
                <a:cs typeface="Verdana"/>
              </a:rPr>
              <a:t>are</a:t>
            </a:r>
            <a:r>
              <a:rPr sz="3050" spc="-12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3050" spc="-10" dirty="0">
                <a:solidFill>
                  <a:srgbClr val="181329"/>
                </a:solidFill>
                <a:latin typeface="Verdana"/>
                <a:cs typeface="Verdana"/>
              </a:rPr>
              <a:t>linked </a:t>
            </a:r>
            <a:r>
              <a:rPr sz="3050" dirty="0">
                <a:solidFill>
                  <a:srgbClr val="181329"/>
                </a:solidFill>
                <a:latin typeface="Verdana"/>
                <a:cs typeface="Verdana"/>
              </a:rPr>
              <a:t>together</a:t>
            </a:r>
            <a:r>
              <a:rPr sz="3050" spc="-114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3050" dirty="0">
                <a:solidFill>
                  <a:srgbClr val="181329"/>
                </a:solidFill>
                <a:latin typeface="Verdana"/>
                <a:cs typeface="Verdana"/>
              </a:rPr>
              <a:t>using</a:t>
            </a:r>
            <a:r>
              <a:rPr sz="3050" spc="-11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3050" dirty="0">
                <a:solidFill>
                  <a:srgbClr val="181329"/>
                </a:solidFill>
                <a:latin typeface="Verdana"/>
                <a:cs typeface="Verdana"/>
              </a:rPr>
              <a:t>a</a:t>
            </a:r>
            <a:r>
              <a:rPr sz="3050" spc="-11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3050" dirty="0">
                <a:solidFill>
                  <a:srgbClr val="181329"/>
                </a:solidFill>
                <a:latin typeface="Verdana"/>
                <a:cs typeface="Verdana"/>
              </a:rPr>
              <a:t>series</a:t>
            </a:r>
            <a:r>
              <a:rPr sz="3050" spc="-11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3050" dirty="0">
                <a:solidFill>
                  <a:srgbClr val="181329"/>
                </a:solidFill>
                <a:latin typeface="Verdana"/>
                <a:cs typeface="Verdana"/>
              </a:rPr>
              <a:t>of</a:t>
            </a:r>
            <a:r>
              <a:rPr sz="3050" spc="-11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3050" b="1" dirty="0">
                <a:solidFill>
                  <a:srgbClr val="181329"/>
                </a:solidFill>
                <a:latin typeface="Verdana"/>
                <a:cs typeface="Verdana"/>
              </a:rPr>
              <a:t>clues.</a:t>
            </a:r>
            <a:r>
              <a:rPr sz="3050" b="1" spc="-8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3050" dirty="0">
                <a:solidFill>
                  <a:srgbClr val="181329"/>
                </a:solidFill>
                <a:latin typeface="Verdana"/>
                <a:cs typeface="Verdana"/>
              </a:rPr>
              <a:t>Read</a:t>
            </a:r>
            <a:r>
              <a:rPr sz="3050" spc="-11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3050" dirty="0">
                <a:solidFill>
                  <a:srgbClr val="181329"/>
                </a:solidFill>
                <a:latin typeface="Verdana"/>
                <a:cs typeface="Verdana"/>
              </a:rPr>
              <a:t>the</a:t>
            </a:r>
            <a:r>
              <a:rPr sz="3050" spc="-11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3050" dirty="0">
                <a:solidFill>
                  <a:srgbClr val="181329"/>
                </a:solidFill>
                <a:latin typeface="Verdana"/>
                <a:cs typeface="Verdana"/>
              </a:rPr>
              <a:t>clues</a:t>
            </a:r>
            <a:r>
              <a:rPr sz="3050" spc="-11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3050" spc="-25" dirty="0">
                <a:solidFill>
                  <a:srgbClr val="181329"/>
                </a:solidFill>
                <a:latin typeface="Verdana"/>
                <a:cs typeface="Verdana"/>
              </a:rPr>
              <a:t>one </a:t>
            </a:r>
            <a:r>
              <a:rPr sz="3050" dirty="0">
                <a:solidFill>
                  <a:srgbClr val="181329"/>
                </a:solidFill>
                <a:latin typeface="Verdana"/>
                <a:cs typeface="Verdana"/>
              </a:rPr>
              <a:t>at</a:t>
            </a:r>
            <a:r>
              <a:rPr sz="3050" spc="-3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3050" dirty="0">
                <a:solidFill>
                  <a:srgbClr val="181329"/>
                </a:solidFill>
                <a:latin typeface="Verdana"/>
                <a:cs typeface="Verdana"/>
              </a:rPr>
              <a:t>a</a:t>
            </a:r>
            <a:r>
              <a:rPr sz="3050" spc="-25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3050" spc="-10" dirty="0">
                <a:solidFill>
                  <a:srgbClr val="181329"/>
                </a:solidFill>
                <a:latin typeface="Verdana"/>
                <a:cs typeface="Verdana"/>
              </a:rPr>
              <a:t>time.</a:t>
            </a:r>
            <a:endParaRPr sz="3050">
              <a:latin typeface="Verdana"/>
              <a:cs typeface="Verdana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4764843" y="6349032"/>
            <a:ext cx="9810750" cy="105600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699385" marR="5080" indent="-2687320">
              <a:lnSpc>
                <a:spcPct val="110800"/>
              </a:lnSpc>
              <a:spcBef>
                <a:spcPts val="95"/>
              </a:spcBef>
            </a:pPr>
            <a:r>
              <a:rPr sz="3050" dirty="0">
                <a:solidFill>
                  <a:srgbClr val="181329"/>
                </a:solidFill>
                <a:latin typeface="Verdana"/>
                <a:cs typeface="Verdana"/>
              </a:rPr>
              <a:t>If</a:t>
            </a:r>
            <a:r>
              <a:rPr sz="3050" spc="-9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3050" spc="-20" dirty="0">
                <a:solidFill>
                  <a:srgbClr val="181329"/>
                </a:solidFill>
                <a:latin typeface="Verdana"/>
                <a:cs typeface="Verdana"/>
              </a:rPr>
              <a:t>something</a:t>
            </a:r>
            <a:r>
              <a:rPr sz="3050" spc="-8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3050" dirty="0">
                <a:solidFill>
                  <a:srgbClr val="181329"/>
                </a:solidFill>
                <a:latin typeface="Verdana"/>
                <a:cs typeface="Verdana"/>
              </a:rPr>
              <a:t>is</a:t>
            </a:r>
            <a:r>
              <a:rPr sz="3050" spc="-8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3050" b="1" dirty="0">
                <a:solidFill>
                  <a:srgbClr val="181329"/>
                </a:solidFill>
                <a:latin typeface="Verdana"/>
                <a:cs typeface="Verdana"/>
              </a:rPr>
              <a:t>true</a:t>
            </a:r>
            <a:r>
              <a:rPr sz="3050" b="1" spc="-45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3050" dirty="0">
                <a:solidFill>
                  <a:srgbClr val="181329"/>
                </a:solidFill>
                <a:latin typeface="Verdana"/>
                <a:cs typeface="Verdana"/>
              </a:rPr>
              <a:t>then</a:t>
            </a:r>
            <a:r>
              <a:rPr sz="3050" spc="-8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3050" dirty="0">
                <a:solidFill>
                  <a:srgbClr val="181329"/>
                </a:solidFill>
                <a:latin typeface="Verdana"/>
                <a:cs typeface="Verdana"/>
              </a:rPr>
              <a:t>put</a:t>
            </a:r>
            <a:r>
              <a:rPr sz="3050" spc="-8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3050" dirty="0">
                <a:solidFill>
                  <a:srgbClr val="181329"/>
                </a:solidFill>
                <a:latin typeface="Verdana"/>
                <a:cs typeface="Verdana"/>
              </a:rPr>
              <a:t>a</a:t>
            </a:r>
            <a:r>
              <a:rPr sz="3050" spc="-8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3050" dirty="0">
                <a:solidFill>
                  <a:srgbClr val="181329"/>
                </a:solidFill>
                <a:latin typeface="Verdana"/>
                <a:cs typeface="Verdana"/>
              </a:rPr>
              <a:t>circle</a:t>
            </a:r>
            <a:r>
              <a:rPr sz="3050" spc="-75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3050" dirty="0">
                <a:solidFill>
                  <a:srgbClr val="181329"/>
                </a:solidFill>
                <a:latin typeface="Verdana"/>
                <a:cs typeface="Verdana"/>
              </a:rPr>
              <a:t>or</a:t>
            </a:r>
            <a:r>
              <a:rPr sz="3050" spc="-8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3050" dirty="0">
                <a:solidFill>
                  <a:srgbClr val="181329"/>
                </a:solidFill>
                <a:latin typeface="Verdana"/>
                <a:cs typeface="Verdana"/>
              </a:rPr>
              <a:t>tick</a:t>
            </a:r>
            <a:r>
              <a:rPr sz="3050" spc="-8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3050" dirty="0">
                <a:solidFill>
                  <a:srgbClr val="181329"/>
                </a:solidFill>
                <a:latin typeface="Verdana"/>
                <a:cs typeface="Verdana"/>
              </a:rPr>
              <a:t>in</a:t>
            </a:r>
            <a:r>
              <a:rPr sz="3050" spc="-75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3050" spc="-25" dirty="0">
                <a:solidFill>
                  <a:srgbClr val="181329"/>
                </a:solidFill>
                <a:latin typeface="Verdana"/>
                <a:cs typeface="Verdana"/>
              </a:rPr>
              <a:t>the </a:t>
            </a:r>
            <a:r>
              <a:rPr sz="3050" dirty="0">
                <a:solidFill>
                  <a:srgbClr val="181329"/>
                </a:solidFill>
                <a:latin typeface="Verdana"/>
                <a:cs typeface="Verdana"/>
              </a:rPr>
              <a:t>right</a:t>
            </a:r>
            <a:r>
              <a:rPr sz="3050" spc="-12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3050" dirty="0">
                <a:solidFill>
                  <a:srgbClr val="181329"/>
                </a:solidFill>
                <a:latin typeface="Verdana"/>
                <a:cs typeface="Verdana"/>
              </a:rPr>
              <a:t>place</a:t>
            </a:r>
            <a:r>
              <a:rPr sz="3050" spc="-114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3050" dirty="0">
                <a:solidFill>
                  <a:srgbClr val="181329"/>
                </a:solidFill>
                <a:latin typeface="Verdana"/>
                <a:cs typeface="Verdana"/>
              </a:rPr>
              <a:t>on</a:t>
            </a:r>
            <a:r>
              <a:rPr sz="3050" spc="-114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3050" dirty="0">
                <a:solidFill>
                  <a:srgbClr val="181329"/>
                </a:solidFill>
                <a:latin typeface="Verdana"/>
                <a:cs typeface="Verdana"/>
              </a:rPr>
              <a:t>the</a:t>
            </a:r>
            <a:r>
              <a:rPr sz="3050" spc="-114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3050" spc="-10" dirty="0">
                <a:solidFill>
                  <a:srgbClr val="181329"/>
                </a:solidFill>
                <a:latin typeface="Verdana"/>
                <a:cs typeface="Verdana"/>
              </a:rPr>
              <a:t>grid.</a:t>
            </a:r>
            <a:endParaRPr sz="305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150590" y="4140012"/>
            <a:ext cx="4197985" cy="4519295"/>
          </a:xfrm>
          <a:prstGeom prst="rect">
            <a:avLst/>
          </a:prstGeom>
        </p:spPr>
        <p:txBody>
          <a:bodyPr vert="horz" wrap="square" lIns="0" tIns="42544" rIns="0" bIns="0" rtlCol="0">
            <a:spAutoFit/>
          </a:bodyPr>
          <a:lstStyle/>
          <a:p>
            <a:pPr marL="12700" marR="140970">
              <a:lnSpc>
                <a:spcPts val="3170"/>
              </a:lnSpc>
              <a:spcBef>
                <a:spcPts val="334"/>
              </a:spcBef>
            </a:pPr>
            <a:r>
              <a:rPr sz="2750" dirty="0">
                <a:solidFill>
                  <a:srgbClr val="181329"/>
                </a:solidFill>
                <a:latin typeface="Verdana"/>
                <a:cs typeface="Verdana"/>
              </a:rPr>
              <a:t>In</a:t>
            </a:r>
            <a:r>
              <a:rPr sz="2750" spc="-14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750" dirty="0">
                <a:solidFill>
                  <a:srgbClr val="181329"/>
                </a:solidFill>
                <a:latin typeface="Verdana"/>
                <a:cs typeface="Verdana"/>
              </a:rPr>
              <a:t>this</a:t>
            </a:r>
            <a:r>
              <a:rPr sz="2750" spc="-13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750" spc="-10" dirty="0">
                <a:solidFill>
                  <a:srgbClr val="181329"/>
                </a:solidFill>
                <a:latin typeface="Verdana"/>
                <a:cs typeface="Verdana"/>
              </a:rPr>
              <a:t>example</a:t>
            </a:r>
            <a:r>
              <a:rPr sz="2750" spc="-13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750" spc="-10" dirty="0">
                <a:solidFill>
                  <a:srgbClr val="181329"/>
                </a:solidFill>
                <a:latin typeface="Verdana"/>
                <a:cs typeface="Verdana"/>
              </a:rPr>
              <a:t>puzzle, </a:t>
            </a:r>
            <a:r>
              <a:rPr sz="2750" dirty="0">
                <a:solidFill>
                  <a:srgbClr val="181329"/>
                </a:solidFill>
                <a:latin typeface="Verdana"/>
                <a:cs typeface="Verdana"/>
              </a:rPr>
              <a:t>the</a:t>
            </a:r>
            <a:r>
              <a:rPr sz="2750" spc="-55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750" dirty="0">
                <a:solidFill>
                  <a:srgbClr val="181329"/>
                </a:solidFill>
                <a:latin typeface="Verdana"/>
                <a:cs typeface="Verdana"/>
              </a:rPr>
              <a:t>first</a:t>
            </a:r>
            <a:r>
              <a:rPr sz="2750" spc="-5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750" dirty="0">
                <a:solidFill>
                  <a:srgbClr val="181329"/>
                </a:solidFill>
                <a:latin typeface="Verdana"/>
                <a:cs typeface="Verdana"/>
              </a:rPr>
              <a:t>clue</a:t>
            </a:r>
            <a:r>
              <a:rPr sz="2750" spc="-5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750" spc="-25" dirty="0">
                <a:solidFill>
                  <a:srgbClr val="181329"/>
                </a:solidFill>
                <a:latin typeface="Verdana"/>
                <a:cs typeface="Verdana"/>
              </a:rPr>
              <a:t>is:</a:t>
            </a:r>
            <a:endParaRPr sz="2750">
              <a:latin typeface="Verdana"/>
              <a:cs typeface="Verdana"/>
            </a:endParaRPr>
          </a:p>
          <a:p>
            <a:pPr marL="12700" marR="5080">
              <a:lnSpc>
                <a:spcPts val="3170"/>
              </a:lnSpc>
              <a:spcBef>
                <a:spcPts val="1770"/>
              </a:spcBef>
            </a:pPr>
            <a:r>
              <a:rPr sz="2750" b="1" i="1" dirty="0">
                <a:solidFill>
                  <a:srgbClr val="181329"/>
                </a:solidFill>
                <a:latin typeface="Verdana-BoldItalic"/>
                <a:cs typeface="Verdana-BoldItalic"/>
              </a:rPr>
              <a:t>“Speedy</a:t>
            </a:r>
            <a:r>
              <a:rPr sz="2750" b="1" i="1" spc="-65" dirty="0">
                <a:solidFill>
                  <a:srgbClr val="181329"/>
                </a:solidFill>
                <a:latin typeface="Verdana-BoldItalic"/>
                <a:cs typeface="Verdana-BoldItalic"/>
              </a:rPr>
              <a:t> </a:t>
            </a:r>
            <a:r>
              <a:rPr sz="2750" b="1" i="1" dirty="0">
                <a:solidFill>
                  <a:srgbClr val="181329"/>
                </a:solidFill>
                <a:latin typeface="Verdana-BoldItalic"/>
                <a:cs typeface="Verdana-BoldItalic"/>
              </a:rPr>
              <a:t>Pal</a:t>
            </a:r>
            <a:r>
              <a:rPr sz="2750" b="1" i="1" spc="-65" dirty="0">
                <a:solidFill>
                  <a:srgbClr val="181329"/>
                </a:solidFill>
                <a:latin typeface="Verdana-BoldItalic"/>
                <a:cs typeface="Verdana-BoldItalic"/>
              </a:rPr>
              <a:t> </a:t>
            </a:r>
            <a:r>
              <a:rPr sz="2750" b="1" i="1" dirty="0">
                <a:solidFill>
                  <a:srgbClr val="181329"/>
                </a:solidFill>
                <a:latin typeface="Verdana-BoldItalic"/>
                <a:cs typeface="Verdana-BoldItalic"/>
              </a:rPr>
              <a:t>got</a:t>
            </a:r>
            <a:r>
              <a:rPr sz="2750" b="1" i="1" spc="-65" dirty="0">
                <a:solidFill>
                  <a:srgbClr val="181329"/>
                </a:solidFill>
                <a:latin typeface="Verdana-BoldItalic"/>
                <a:cs typeface="Verdana-BoldItalic"/>
              </a:rPr>
              <a:t> </a:t>
            </a:r>
            <a:r>
              <a:rPr sz="2750" b="1" i="1" spc="-10" dirty="0">
                <a:solidFill>
                  <a:srgbClr val="181329"/>
                </a:solidFill>
                <a:latin typeface="Verdana-BoldItalic"/>
                <a:cs typeface="Verdana-BoldItalic"/>
              </a:rPr>
              <a:t>their </a:t>
            </a:r>
            <a:r>
              <a:rPr sz="2750" b="1" i="1" dirty="0">
                <a:solidFill>
                  <a:srgbClr val="181329"/>
                </a:solidFill>
                <a:latin typeface="Verdana-BoldItalic"/>
                <a:cs typeface="Verdana-BoldItalic"/>
              </a:rPr>
              <a:t>name</a:t>
            </a:r>
            <a:r>
              <a:rPr sz="2750" b="1" i="1" spc="-85" dirty="0">
                <a:solidFill>
                  <a:srgbClr val="181329"/>
                </a:solidFill>
                <a:latin typeface="Verdana-BoldItalic"/>
                <a:cs typeface="Verdana-BoldItalic"/>
              </a:rPr>
              <a:t> </a:t>
            </a:r>
            <a:r>
              <a:rPr sz="2750" b="1" i="1" dirty="0">
                <a:solidFill>
                  <a:srgbClr val="181329"/>
                </a:solidFill>
                <a:latin typeface="Verdana-BoldItalic"/>
                <a:cs typeface="Verdana-BoldItalic"/>
              </a:rPr>
              <a:t>because</a:t>
            </a:r>
            <a:r>
              <a:rPr sz="2750" b="1" i="1" spc="-80" dirty="0">
                <a:solidFill>
                  <a:srgbClr val="181329"/>
                </a:solidFill>
                <a:latin typeface="Verdana-BoldItalic"/>
                <a:cs typeface="Verdana-BoldItalic"/>
              </a:rPr>
              <a:t> </a:t>
            </a:r>
            <a:r>
              <a:rPr sz="2750" b="1" i="1" spc="-20" dirty="0">
                <a:solidFill>
                  <a:srgbClr val="181329"/>
                </a:solidFill>
                <a:latin typeface="Verdana-BoldItalic"/>
                <a:cs typeface="Verdana-BoldItalic"/>
              </a:rPr>
              <a:t>they </a:t>
            </a:r>
            <a:r>
              <a:rPr sz="2750" b="1" i="1" dirty="0">
                <a:solidFill>
                  <a:srgbClr val="181329"/>
                </a:solidFill>
                <a:latin typeface="Verdana-BoldItalic"/>
                <a:cs typeface="Verdana-BoldItalic"/>
              </a:rPr>
              <a:t>teleport</a:t>
            </a:r>
            <a:r>
              <a:rPr sz="2750" b="1" i="1" spc="-50" dirty="0">
                <a:solidFill>
                  <a:srgbClr val="181329"/>
                </a:solidFill>
                <a:latin typeface="Verdana-BoldItalic"/>
                <a:cs typeface="Verdana-BoldItalic"/>
              </a:rPr>
              <a:t> </a:t>
            </a:r>
            <a:r>
              <a:rPr sz="2750" b="1" i="1" dirty="0">
                <a:solidFill>
                  <a:srgbClr val="181329"/>
                </a:solidFill>
                <a:latin typeface="Verdana-BoldItalic"/>
                <a:cs typeface="Verdana-BoldItalic"/>
              </a:rPr>
              <a:t>to</a:t>
            </a:r>
            <a:r>
              <a:rPr sz="2750" b="1" i="1" spc="-45" dirty="0">
                <a:solidFill>
                  <a:srgbClr val="181329"/>
                </a:solidFill>
                <a:latin typeface="Verdana-BoldItalic"/>
                <a:cs typeface="Verdana-BoldItalic"/>
              </a:rPr>
              <a:t> </a:t>
            </a:r>
            <a:r>
              <a:rPr sz="2750" b="1" i="1" spc="-20" dirty="0">
                <a:solidFill>
                  <a:srgbClr val="181329"/>
                </a:solidFill>
                <a:latin typeface="Verdana-BoldItalic"/>
                <a:cs typeface="Verdana-BoldItalic"/>
              </a:rPr>
              <a:t>move </a:t>
            </a:r>
            <a:r>
              <a:rPr sz="2750" b="1" i="1" spc="-10" dirty="0">
                <a:solidFill>
                  <a:srgbClr val="181329"/>
                </a:solidFill>
                <a:latin typeface="Verdana-BoldItalic"/>
                <a:cs typeface="Verdana-BoldItalic"/>
              </a:rPr>
              <a:t>fast”</a:t>
            </a:r>
            <a:r>
              <a:rPr sz="2750" spc="-10" dirty="0">
                <a:solidFill>
                  <a:srgbClr val="181329"/>
                </a:solidFill>
                <a:latin typeface="Verdana"/>
                <a:cs typeface="Verdana"/>
              </a:rPr>
              <a:t>.</a:t>
            </a:r>
            <a:endParaRPr sz="2750">
              <a:latin typeface="Verdana"/>
              <a:cs typeface="Verdana"/>
            </a:endParaRPr>
          </a:p>
          <a:p>
            <a:pPr marL="12700" marR="452120">
              <a:lnSpc>
                <a:spcPts val="3170"/>
              </a:lnSpc>
              <a:spcBef>
                <a:spcPts val="1764"/>
              </a:spcBef>
            </a:pPr>
            <a:r>
              <a:rPr sz="2750" spc="-20" dirty="0">
                <a:solidFill>
                  <a:srgbClr val="181329"/>
                </a:solidFill>
                <a:latin typeface="Verdana"/>
                <a:cs typeface="Verdana"/>
              </a:rPr>
              <a:t>You</a:t>
            </a:r>
            <a:r>
              <a:rPr sz="2750" spc="-8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750" dirty="0">
                <a:solidFill>
                  <a:srgbClr val="181329"/>
                </a:solidFill>
                <a:latin typeface="Verdana"/>
                <a:cs typeface="Verdana"/>
              </a:rPr>
              <a:t>can</a:t>
            </a:r>
            <a:r>
              <a:rPr sz="2750" spc="-8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750" dirty="0">
                <a:solidFill>
                  <a:srgbClr val="181329"/>
                </a:solidFill>
                <a:latin typeface="Verdana"/>
                <a:cs typeface="Verdana"/>
              </a:rPr>
              <a:t>put</a:t>
            </a:r>
            <a:r>
              <a:rPr sz="2750" spc="-8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750" dirty="0">
                <a:solidFill>
                  <a:srgbClr val="181329"/>
                </a:solidFill>
                <a:latin typeface="Verdana"/>
                <a:cs typeface="Verdana"/>
              </a:rPr>
              <a:t>a</a:t>
            </a:r>
            <a:r>
              <a:rPr sz="2750" spc="-8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750" dirty="0">
                <a:solidFill>
                  <a:srgbClr val="181329"/>
                </a:solidFill>
                <a:latin typeface="Verdana"/>
                <a:cs typeface="Verdana"/>
              </a:rPr>
              <a:t>tick</a:t>
            </a:r>
            <a:r>
              <a:rPr sz="2750" spc="-75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750" spc="-25" dirty="0">
                <a:solidFill>
                  <a:srgbClr val="181329"/>
                </a:solidFill>
                <a:latin typeface="Verdana"/>
                <a:cs typeface="Verdana"/>
              </a:rPr>
              <a:t>in </a:t>
            </a:r>
            <a:r>
              <a:rPr sz="2750" dirty="0">
                <a:solidFill>
                  <a:srgbClr val="181329"/>
                </a:solidFill>
                <a:latin typeface="Verdana"/>
                <a:cs typeface="Verdana"/>
              </a:rPr>
              <a:t>the</a:t>
            </a:r>
            <a:r>
              <a:rPr sz="2750" spc="-105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750" dirty="0">
                <a:solidFill>
                  <a:srgbClr val="181329"/>
                </a:solidFill>
                <a:latin typeface="Verdana"/>
                <a:cs typeface="Verdana"/>
              </a:rPr>
              <a:t>box</a:t>
            </a:r>
            <a:r>
              <a:rPr sz="2750" spc="-105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750" dirty="0">
                <a:solidFill>
                  <a:srgbClr val="181329"/>
                </a:solidFill>
                <a:latin typeface="Verdana"/>
                <a:cs typeface="Verdana"/>
              </a:rPr>
              <a:t>that</a:t>
            </a:r>
            <a:r>
              <a:rPr sz="2750" spc="-105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750" spc="-10" dirty="0">
                <a:solidFill>
                  <a:srgbClr val="181329"/>
                </a:solidFill>
                <a:latin typeface="Verdana"/>
                <a:cs typeface="Verdana"/>
              </a:rPr>
              <a:t>matches </a:t>
            </a:r>
            <a:r>
              <a:rPr sz="2750" b="1" dirty="0">
                <a:solidFill>
                  <a:srgbClr val="181329"/>
                </a:solidFill>
                <a:latin typeface="Verdana"/>
                <a:cs typeface="Verdana"/>
              </a:rPr>
              <a:t>‘Speedy</a:t>
            </a:r>
            <a:r>
              <a:rPr sz="2750" b="1" spc="-9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750" b="1" dirty="0">
                <a:solidFill>
                  <a:srgbClr val="181329"/>
                </a:solidFill>
                <a:latin typeface="Verdana"/>
                <a:cs typeface="Verdana"/>
              </a:rPr>
              <a:t>Pal’</a:t>
            </a:r>
            <a:r>
              <a:rPr sz="2750" b="1" spc="-6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750" spc="-20" dirty="0">
                <a:solidFill>
                  <a:srgbClr val="181329"/>
                </a:solidFill>
                <a:latin typeface="Verdana"/>
                <a:cs typeface="Verdana"/>
              </a:rPr>
              <a:t>with </a:t>
            </a:r>
            <a:r>
              <a:rPr sz="2750" b="1" spc="-10" dirty="0">
                <a:solidFill>
                  <a:srgbClr val="181329"/>
                </a:solidFill>
                <a:latin typeface="Verdana"/>
                <a:cs typeface="Verdana"/>
              </a:rPr>
              <a:t>‘Teleportation’</a:t>
            </a:r>
            <a:r>
              <a:rPr sz="2750" spc="-10" dirty="0">
                <a:solidFill>
                  <a:srgbClr val="181329"/>
                </a:solidFill>
                <a:latin typeface="Verdana"/>
                <a:cs typeface="Verdana"/>
              </a:rPr>
              <a:t>.</a:t>
            </a:r>
            <a:endParaRPr sz="275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150590" y="4140012"/>
            <a:ext cx="4251960" cy="4695190"/>
          </a:xfrm>
          <a:prstGeom prst="rect">
            <a:avLst/>
          </a:prstGeom>
        </p:spPr>
        <p:txBody>
          <a:bodyPr vert="horz" wrap="square" lIns="0" tIns="42544" rIns="0" bIns="0" rtlCol="0">
            <a:spAutoFit/>
          </a:bodyPr>
          <a:lstStyle/>
          <a:p>
            <a:pPr marL="12700" marR="5080">
              <a:lnSpc>
                <a:spcPts val="3170"/>
              </a:lnSpc>
              <a:spcBef>
                <a:spcPts val="334"/>
              </a:spcBef>
            </a:pPr>
            <a:r>
              <a:rPr sz="2750" dirty="0">
                <a:solidFill>
                  <a:srgbClr val="181329"/>
                </a:solidFill>
                <a:latin typeface="Verdana"/>
                <a:cs typeface="Verdana"/>
              </a:rPr>
              <a:t>There’s</a:t>
            </a:r>
            <a:r>
              <a:rPr sz="2750" spc="-15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750" dirty="0">
                <a:solidFill>
                  <a:srgbClr val="181329"/>
                </a:solidFill>
                <a:latin typeface="Verdana"/>
                <a:cs typeface="Verdana"/>
              </a:rPr>
              <a:t>only</a:t>
            </a:r>
            <a:r>
              <a:rPr sz="2750" spc="-135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750" dirty="0">
                <a:solidFill>
                  <a:srgbClr val="181329"/>
                </a:solidFill>
                <a:latin typeface="Verdana"/>
                <a:cs typeface="Verdana"/>
              </a:rPr>
              <a:t>one</a:t>
            </a:r>
            <a:r>
              <a:rPr sz="2750" spc="-135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750" spc="-10" dirty="0">
                <a:solidFill>
                  <a:srgbClr val="181329"/>
                </a:solidFill>
                <a:latin typeface="Verdana"/>
                <a:cs typeface="Verdana"/>
              </a:rPr>
              <a:t>correct </a:t>
            </a:r>
            <a:r>
              <a:rPr sz="2750" dirty="0">
                <a:solidFill>
                  <a:srgbClr val="181329"/>
                </a:solidFill>
                <a:latin typeface="Verdana"/>
                <a:cs typeface="Verdana"/>
              </a:rPr>
              <a:t>pairing</a:t>
            </a:r>
            <a:r>
              <a:rPr sz="2750" spc="-229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750" spc="-45" dirty="0">
                <a:solidFill>
                  <a:srgbClr val="181329"/>
                </a:solidFill>
                <a:latin typeface="Verdana"/>
                <a:cs typeface="Verdana"/>
              </a:rPr>
              <a:t>(no</a:t>
            </a:r>
            <a:r>
              <a:rPr sz="2750" spc="-195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750" spc="-20" dirty="0">
                <a:solidFill>
                  <a:srgbClr val="181329"/>
                </a:solidFill>
                <a:latin typeface="Verdana"/>
                <a:cs typeface="Verdana"/>
              </a:rPr>
              <a:t>other </a:t>
            </a:r>
            <a:r>
              <a:rPr sz="2750" dirty="0">
                <a:solidFill>
                  <a:srgbClr val="181329"/>
                </a:solidFill>
                <a:latin typeface="Verdana"/>
                <a:cs typeface="Verdana"/>
              </a:rPr>
              <a:t>superhero</a:t>
            </a:r>
            <a:r>
              <a:rPr sz="2750" spc="-125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750" dirty="0">
                <a:solidFill>
                  <a:srgbClr val="181329"/>
                </a:solidFill>
                <a:latin typeface="Verdana"/>
                <a:cs typeface="Verdana"/>
              </a:rPr>
              <a:t>has</a:t>
            </a:r>
            <a:r>
              <a:rPr sz="2750" spc="-12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750" spc="-25" dirty="0">
                <a:solidFill>
                  <a:srgbClr val="181329"/>
                </a:solidFill>
                <a:latin typeface="Verdana"/>
                <a:cs typeface="Verdana"/>
              </a:rPr>
              <a:t>the</a:t>
            </a:r>
            <a:r>
              <a:rPr sz="2750" spc="685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750" dirty="0">
                <a:solidFill>
                  <a:srgbClr val="181329"/>
                </a:solidFill>
                <a:latin typeface="Verdana"/>
                <a:cs typeface="Verdana"/>
              </a:rPr>
              <a:t>same</a:t>
            </a:r>
            <a:r>
              <a:rPr sz="2750" spc="-11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750" spc="-65" dirty="0">
                <a:solidFill>
                  <a:srgbClr val="181329"/>
                </a:solidFill>
                <a:latin typeface="Verdana"/>
                <a:cs typeface="Verdana"/>
              </a:rPr>
              <a:t>power,</a:t>
            </a:r>
            <a:r>
              <a:rPr sz="2750" spc="-105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750" dirty="0">
                <a:solidFill>
                  <a:srgbClr val="181329"/>
                </a:solidFill>
                <a:latin typeface="Verdana"/>
                <a:cs typeface="Verdana"/>
              </a:rPr>
              <a:t>and</a:t>
            </a:r>
            <a:r>
              <a:rPr sz="2750" spc="-105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750" spc="-25" dirty="0">
                <a:solidFill>
                  <a:srgbClr val="181329"/>
                </a:solidFill>
                <a:latin typeface="Verdana"/>
                <a:cs typeface="Verdana"/>
              </a:rPr>
              <a:t>the </a:t>
            </a:r>
            <a:r>
              <a:rPr sz="2750" dirty="0">
                <a:solidFill>
                  <a:srgbClr val="181329"/>
                </a:solidFill>
                <a:latin typeface="Verdana"/>
                <a:cs typeface="Verdana"/>
              </a:rPr>
              <a:t>superheroes</a:t>
            </a:r>
            <a:r>
              <a:rPr sz="2750" spc="-16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750" dirty="0">
                <a:solidFill>
                  <a:srgbClr val="181329"/>
                </a:solidFill>
                <a:latin typeface="Verdana"/>
                <a:cs typeface="Verdana"/>
              </a:rPr>
              <a:t>only</a:t>
            </a:r>
            <a:r>
              <a:rPr sz="2750" spc="-16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750" spc="-20" dirty="0">
                <a:solidFill>
                  <a:srgbClr val="181329"/>
                </a:solidFill>
                <a:latin typeface="Verdana"/>
                <a:cs typeface="Verdana"/>
              </a:rPr>
              <a:t>have </a:t>
            </a:r>
            <a:r>
              <a:rPr sz="2750" dirty="0">
                <a:solidFill>
                  <a:srgbClr val="181329"/>
                </a:solidFill>
                <a:latin typeface="Verdana"/>
                <a:cs typeface="Verdana"/>
              </a:rPr>
              <a:t>one</a:t>
            </a:r>
            <a:r>
              <a:rPr sz="2750" spc="-7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750" spc="-10" dirty="0">
                <a:solidFill>
                  <a:srgbClr val="181329"/>
                </a:solidFill>
                <a:latin typeface="Verdana"/>
                <a:cs typeface="Verdana"/>
              </a:rPr>
              <a:t>power).</a:t>
            </a:r>
            <a:endParaRPr sz="2750">
              <a:latin typeface="Verdana"/>
              <a:cs typeface="Verdana"/>
            </a:endParaRPr>
          </a:p>
          <a:p>
            <a:pPr marL="12700" marR="27305">
              <a:lnSpc>
                <a:spcPts val="3170"/>
              </a:lnSpc>
              <a:spcBef>
                <a:spcPts val="1755"/>
              </a:spcBef>
            </a:pPr>
            <a:r>
              <a:rPr sz="2750" dirty="0">
                <a:solidFill>
                  <a:srgbClr val="181329"/>
                </a:solidFill>
                <a:latin typeface="Verdana"/>
                <a:cs typeface="Verdana"/>
              </a:rPr>
              <a:t>Put</a:t>
            </a:r>
            <a:r>
              <a:rPr sz="2750" spc="-3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750" b="1" dirty="0">
                <a:solidFill>
                  <a:srgbClr val="181329"/>
                </a:solidFill>
                <a:latin typeface="Verdana"/>
                <a:cs typeface="Verdana"/>
              </a:rPr>
              <a:t>crosses</a:t>
            </a:r>
            <a:r>
              <a:rPr sz="2750" b="1" spc="1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750" dirty="0">
                <a:solidFill>
                  <a:srgbClr val="181329"/>
                </a:solidFill>
                <a:latin typeface="Verdana"/>
                <a:cs typeface="Verdana"/>
              </a:rPr>
              <a:t>next</a:t>
            </a:r>
            <a:r>
              <a:rPr sz="2750" spc="-2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750" dirty="0">
                <a:solidFill>
                  <a:srgbClr val="181329"/>
                </a:solidFill>
                <a:latin typeface="Verdana"/>
                <a:cs typeface="Verdana"/>
              </a:rPr>
              <a:t>to</a:t>
            </a:r>
            <a:r>
              <a:rPr sz="2750" spc="-2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750" spc="-25" dirty="0">
                <a:solidFill>
                  <a:srgbClr val="181329"/>
                </a:solidFill>
                <a:latin typeface="Verdana"/>
                <a:cs typeface="Verdana"/>
              </a:rPr>
              <a:t>all </a:t>
            </a:r>
            <a:r>
              <a:rPr sz="2750" dirty="0">
                <a:solidFill>
                  <a:srgbClr val="181329"/>
                </a:solidFill>
                <a:latin typeface="Verdana"/>
                <a:cs typeface="Verdana"/>
              </a:rPr>
              <a:t>the</a:t>
            </a:r>
            <a:r>
              <a:rPr sz="2750" spc="-114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750" dirty="0">
                <a:solidFill>
                  <a:srgbClr val="181329"/>
                </a:solidFill>
                <a:latin typeface="Verdana"/>
                <a:cs typeface="Verdana"/>
              </a:rPr>
              <a:t>other</a:t>
            </a:r>
            <a:r>
              <a:rPr sz="2750" spc="-114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750" dirty="0">
                <a:solidFill>
                  <a:srgbClr val="181329"/>
                </a:solidFill>
                <a:latin typeface="Verdana"/>
                <a:cs typeface="Verdana"/>
              </a:rPr>
              <a:t>powers</a:t>
            </a:r>
            <a:r>
              <a:rPr sz="2750" spc="-114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750" spc="-25" dirty="0">
                <a:solidFill>
                  <a:srgbClr val="181329"/>
                </a:solidFill>
                <a:latin typeface="Verdana"/>
                <a:cs typeface="Verdana"/>
              </a:rPr>
              <a:t>for </a:t>
            </a:r>
            <a:r>
              <a:rPr sz="2750" dirty="0">
                <a:solidFill>
                  <a:srgbClr val="181329"/>
                </a:solidFill>
                <a:latin typeface="Verdana"/>
                <a:cs typeface="Verdana"/>
              </a:rPr>
              <a:t>Speedy</a:t>
            </a:r>
            <a:r>
              <a:rPr sz="2750" spc="-155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750" dirty="0">
                <a:solidFill>
                  <a:srgbClr val="181329"/>
                </a:solidFill>
                <a:latin typeface="Verdana"/>
                <a:cs typeface="Verdana"/>
              </a:rPr>
              <a:t>Pal,</a:t>
            </a:r>
            <a:r>
              <a:rPr sz="2750" spc="-145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750" dirty="0">
                <a:solidFill>
                  <a:srgbClr val="181329"/>
                </a:solidFill>
                <a:latin typeface="Verdana"/>
                <a:cs typeface="Verdana"/>
              </a:rPr>
              <a:t>and</a:t>
            </a:r>
            <a:r>
              <a:rPr sz="2750" spc="-145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750" spc="-10" dirty="0">
                <a:solidFill>
                  <a:srgbClr val="181329"/>
                </a:solidFill>
                <a:latin typeface="Verdana"/>
                <a:cs typeface="Verdana"/>
              </a:rPr>
              <a:t>cross </a:t>
            </a:r>
            <a:r>
              <a:rPr sz="2750" dirty="0">
                <a:solidFill>
                  <a:srgbClr val="181329"/>
                </a:solidFill>
                <a:latin typeface="Verdana"/>
                <a:cs typeface="Verdana"/>
              </a:rPr>
              <a:t>out</a:t>
            </a:r>
            <a:r>
              <a:rPr sz="2750" spc="-85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750" dirty="0">
                <a:solidFill>
                  <a:srgbClr val="181329"/>
                </a:solidFill>
                <a:latin typeface="Verdana"/>
                <a:cs typeface="Verdana"/>
              </a:rPr>
              <a:t>the</a:t>
            </a:r>
            <a:r>
              <a:rPr sz="2750" spc="-85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750" dirty="0">
                <a:solidFill>
                  <a:srgbClr val="181329"/>
                </a:solidFill>
                <a:latin typeface="Verdana"/>
                <a:cs typeface="Verdana"/>
              </a:rPr>
              <a:t>other</a:t>
            </a:r>
            <a:r>
              <a:rPr sz="2750" spc="-85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750" dirty="0">
                <a:solidFill>
                  <a:srgbClr val="181329"/>
                </a:solidFill>
                <a:latin typeface="Verdana"/>
                <a:cs typeface="Verdana"/>
              </a:rPr>
              <a:t>heroes</a:t>
            </a:r>
            <a:r>
              <a:rPr sz="2750" spc="-85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750" spc="-25" dirty="0">
                <a:solidFill>
                  <a:srgbClr val="181329"/>
                </a:solidFill>
                <a:latin typeface="Verdana"/>
                <a:cs typeface="Verdana"/>
              </a:rPr>
              <a:t>for </a:t>
            </a:r>
            <a:r>
              <a:rPr sz="2750" b="1" spc="-10" dirty="0">
                <a:solidFill>
                  <a:srgbClr val="181329"/>
                </a:solidFill>
                <a:latin typeface="Verdana"/>
                <a:cs typeface="Verdana"/>
              </a:rPr>
              <a:t>‘teleportation’.</a:t>
            </a:r>
            <a:endParaRPr sz="275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150590" y="4140012"/>
            <a:ext cx="4833620" cy="3890645"/>
          </a:xfrm>
          <a:prstGeom prst="rect">
            <a:avLst/>
          </a:prstGeom>
        </p:spPr>
        <p:txBody>
          <a:bodyPr vert="horz" wrap="square" lIns="0" tIns="42544" rIns="0" bIns="0" rtlCol="0">
            <a:spAutoFit/>
          </a:bodyPr>
          <a:lstStyle/>
          <a:p>
            <a:pPr marL="12700" marR="14604">
              <a:lnSpc>
                <a:spcPts val="3170"/>
              </a:lnSpc>
              <a:spcBef>
                <a:spcPts val="334"/>
              </a:spcBef>
            </a:pPr>
            <a:r>
              <a:rPr sz="2750" spc="-40" dirty="0">
                <a:solidFill>
                  <a:srgbClr val="181329"/>
                </a:solidFill>
                <a:latin typeface="Verdana"/>
                <a:cs typeface="Verdana"/>
              </a:rPr>
              <a:t>Sometimes</a:t>
            </a:r>
            <a:r>
              <a:rPr sz="2750" spc="-175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750" dirty="0">
                <a:solidFill>
                  <a:srgbClr val="181329"/>
                </a:solidFill>
                <a:latin typeface="Verdana"/>
                <a:cs typeface="Verdana"/>
              </a:rPr>
              <a:t>we</a:t>
            </a:r>
            <a:r>
              <a:rPr sz="2750" spc="-16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750" spc="-45" dirty="0">
                <a:solidFill>
                  <a:srgbClr val="181329"/>
                </a:solidFill>
                <a:latin typeface="Verdana"/>
                <a:cs typeface="Verdana"/>
              </a:rPr>
              <a:t>might</a:t>
            </a:r>
            <a:r>
              <a:rPr sz="2750" spc="-16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750" spc="-10" dirty="0">
                <a:solidFill>
                  <a:srgbClr val="181329"/>
                </a:solidFill>
                <a:latin typeface="Verdana"/>
                <a:cs typeface="Verdana"/>
              </a:rPr>
              <a:t>match </a:t>
            </a:r>
            <a:r>
              <a:rPr sz="2750" dirty="0">
                <a:solidFill>
                  <a:srgbClr val="181329"/>
                </a:solidFill>
                <a:latin typeface="Verdana"/>
                <a:cs typeface="Verdana"/>
              </a:rPr>
              <a:t>up</a:t>
            </a:r>
            <a:r>
              <a:rPr sz="2750" spc="-18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750" dirty="0">
                <a:solidFill>
                  <a:srgbClr val="181329"/>
                </a:solidFill>
                <a:latin typeface="Verdana"/>
                <a:cs typeface="Verdana"/>
              </a:rPr>
              <a:t>facts</a:t>
            </a:r>
            <a:r>
              <a:rPr sz="2750" spc="-175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750" dirty="0">
                <a:solidFill>
                  <a:srgbClr val="181329"/>
                </a:solidFill>
                <a:latin typeface="Verdana"/>
                <a:cs typeface="Verdana"/>
              </a:rPr>
              <a:t>but</a:t>
            </a:r>
            <a:r>
              <a:rPr sz="2750" spc="-175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750" dirty="0">
                <a:solidFill>
                  <a:srgbClr val="181329"/>
                </a:solidFill>
                <a:latin typeface="Verdana"/>
                <a:cs typeface="Verdana"/>
              </a:rPr>
              <a:t>not</a:t>
            </a:r>
            <a:r>
              <a:rPr sz="2750" spc="-175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750" spc="-10" dirty="0">
                <a:solidFill>
                  <a:srgbClr val="181329"/>
                </a:solidFill>
                <a:latin typeface="Verdana"/>
                <a:cs typeface="Verdana"/>
              </a:rPr>
              <a:t>know</a:t>
            </a:r>
            <a:r>
              <a:rPr sz="2750" spc="-175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750" spc="-25" dirty="0">
                <a:solidFill>
                  <a:srgbClr val="181329"/>
                </a:solidFill>
                <a:latin typeface="Verdana"/>
                <a:cs typeface="Verdana"/>
              </a:rPr>
              <a:t>who </a:t>
            </a:r>
            <a:r>
              <a:rPr sz="2750" spc="-45" dirty="0">
                <a:solidFill>
                  <a:srgbClr val="181329"/>
                </a:solidFill>
                <a:latin typeface="Verdana"/>
                <a:cs typeface="Verdana"/>
              </a:rPr>
              <a:t>they’re</a:t>
            </a:r>
            <a:r>
              <a:rPr sz="2750" spc="-19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750" spc="-25" dirty="0">
                <a:solidFill>
                  <a:srgbClr val="181329"/>
                </a:solidFill>
                <a:latin typeface="Verdana"/>
                <a:cs typeface="Verdana"/>
              </a:rPr>
              <a:t>about</a:t>
            </a:r>
            <a:r>
              <a:rPr sz="2750" spc="-185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750" spc="-20" dirty="0">
                <a:solidFill>
                  <a:srgbClr val="181329"/>
                </a:solidFill>
                <a:latin typeface="Verdana"/>
                <a:cs typeface="Verdana"/>
              </a:rPr>
              <a:t>yet.</a:t>
            </a:r>
            <a:endParaRPr sz="2750">
              <a:latin typeface="Verdana"/>
              <a:cs typeface="Verdana"/>
            </a:endParaRPr>
          </a:p>
          <a:p>
            <a:pPr marL="12700" marR="939800">
              <a:lnSpc>
                <a:spcPts val="3170"/>
              </a:lnSpc>
              <a:spcBef>
                <a:spcPts val="1764"/>
              </a:spcBef>
            </a:pPr>
            <a:r>
              <a:rPr sz="2750" dirty="0">
                <a:solidFill>
                  <a:srgbClr val="181329"/>
                </a:solidFill>
                <a:latin typeface="Verdana"/>
                <a:cs typeface="Verdana"/>
              </a:rPr>
              <a:t>We</a:t>
            </a:r>
            <a:r>
              <a:rPr sz="2750" spc="125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750" dirty="0">
                <a:solidFill>
                  <a:srgbClr val="181329"/>
                </a:solidFill>
                <a:latin typeface="Verdana"/>
                <a:cs typeface="Verdana"/>
              </a:rPr>
              <a:t>don’t</a:t>
            </a:r>
            <a:r>
              <a:rPr sz="2750" spc="12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750" dirty="0">
                <a:solidFill>
                  <a:srgbClr val="181329"/>
                </a:solidFill>
                <a:latin typeface="Verdana"/>
                <a:cs typeface="Verdana"/>
              </a:rPr>
              <a:t>know</a:t>
            </a:r>
            <a:r>
              <a:rPr sz="2750" spc="125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750" spc="-25" dirty="0">
                <a:solidFill>
                  <a:srgbClr val="181329"/>
                </a:solidFill>
                <a:latin typeface="Verdana"/>
                <a:cs typeface="Verdana"/>
              </a:rPr>
              <a:t>who </a:t>
            </a:r>
            <a:r>
              <a:rPr sz="2750" dirty="0">
                <a:solidFill>
                  <a:srgbClr val="181329"/>
                </a:solidFill>
                <a:latin typeface="Verdana"/>
                <a:cs typeface="Verdana"/>
              </a:rPr>
              <a:t>the</a:t>
            </a:r>
            <a:r>
              <a:rPr sz="2750" spc="185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750" dirty="0">
                <a:solidFill>
                  <a:srgbClr val="181329"/>
                </a:solidFill>
                <a:latin typeface="Verdana"/>
                <a:cs typeface="Verdana"/>
              </a:rPr>
              <a:t>clue</a:t>
            </a:r>
            <a:r>
              <a:rPr sz="2750" spc="18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750" b="1" dirty="0">
                <a:solidFill>
                  <a:srgbClr val="181329"/>
                </a:solidFill>
                <a:latin typeface="Verdana"/>
                <a:cs typeface="Verdana"/>
              </a:rPr>
              <a:t>‘The</a:t>
            </a:r>
            <a:r>
              <a:rPr sz="2750" b="1" spc="175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750" b="1" spc="-10" dirty="0">
                <a:solidFill>
                  <a:srgbClr val="181329"/>
                </a:solidFill>
                <a:latin typeface="Verdana"/>
                <a:cs typeface="Verdana"/>
              </a:rPr>
              <a:t>flying </a:t>
            </a:r>
            <a:r>
              <a:rPr sz="2750" b="1" dirty="0">
                <a:solidFill>
                  <a:srgbClr val="181329"/>
                </a:solidFill>
                <a:latin typeface="Verdana"/>
                <a:cs typeface="Verdana"/>
              </a:rPr>
              <a:t>superhero</a:t>
            </a:r>
            <a:r>
              <a:rPr sz="2750" b="1" spc="27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750" b="1" dirty="0">
                <a:solidFill>
                  <a:srgbClr val="181329"/>
                </a:solidFill>
                <a:latin typeface="Verdana"/>
                <a:cs typeface="Verdana"/>
              </a:rPr>
              <a:t>says</a:t>
            </a:r>
            <a:r>
              <a:rPr sz="2750" b="1" spc="265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750" b="1" spc="-25" dirty="0">
                <a:solidFill>
                  <a:srgbClr val="181329"/>
                </a:solidFill>
                <a:latin typeface="Verdana"/>
                <a:cs typeface="Verdana"/>
              </a:rPr>
              <a:t>“To</a:t>
            </a:r>
            <a:endParaRPr sz="2750">
              <a:latin typeface="Verdana"/>
              <a:cs typeface="Verdana"/>
            </a:endParaRPr>
          </a:p>
          <a:p>
            <a:pPr marL="12700">
              <a:lnSpc>
                <a:spcPts val="3005"/>
              </a:lnSpc>
            </a:pPr>
            <a:r>
              <a:rPr sz="2750" b="1" dirty="0">
                <a:solidFill>
                  <a:srgbClr val="181329"/>
                </a:solidFill>
                <a:latin typeface="Verdana"/>
                <a:cs typeface="Verdana"/>
              </a:rPr>
              <a:t>finity</a:t>
            </a:r>
            <a:r>
              <a:rPr sz="2750" b="1" spc="17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750" b="1" dirty="0">
                <a:solidFill>
                  <a:srgbClr val="181329"/>
                </a:solidFill>
                <a:latin typeface="Verdana"/>
                <a:cs typeface="Verdana"/>
              </a:rPr>
              <a:t>only”’</a:t>
            </a:r>
            <a:r>
              <a:rPr sz="2750" b="1" spc="215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750" dirty="0">
                <a:solidFill>
                  <a:srgbClr val="181329"/>
                </a:solidFill>
                <a:latin typeface="Verdana"/>
                <a:cs typeface="Verdana"/>
              </a:rPr>
              <a:t>is</a:t>
            </a:r>
            <a:r>
              <a:rPr sz="2750" spc="185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750" dirty="0">
                <a:solidFill>
                  <a:srgbClr val="181329"/>
                </a:solidFill>
                <a:latin typeface="Verdana"/>
                <a:cs typeface="Verdana"/>
              </a:rPr>
              <a:t>about</a:t>
            </a:r>
            <a:r>
              <a:rPr sz="2750" spc="185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750" spc="-20" dirty="0">
                <a:solidFill>
                  <a:srgbClr val="181329"/>
                </a:solidFill>
                <a:latin typeface="Verdana"/>
                <a:cs typeface="Verdana"/>
              </a:rPr>
              <a:t>yet,</a:t>
            </a:r>
            <a:endParaRPr sz="2750">
              <a:latin typeface="Verdana"/>
              <a:cs typeface="Verdana"/>
            </a:endParaRPr>
          </a:p>
          <a:p>
            <a:pPr marL="12700">
              <a:lnSpc>
                <a:spcPts val="3165"/>
              </a:lnSpc>
            </a:pPr>
            <a:r>
              <a:rPr sz="2750" dirty="0">
                <a:solidFill>
                  <a:srgbClr val="181329"/>
                </a:solidFill>
                <a:latin typeface="Verdana"/>
                <a:cs typeface="Verdana"/>
              </a:rPr>
              <a:t>but</a:t>
            </a:r>
            <a:r>
              <a:rPr sz="2750" spc="135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750" dirty="0">
                <a:solidFill>
                  <a:srgbClr val="181329"/>
                </a:solidFill>
                <a:latin typeface="Verdana"/>
                <a:cs typeface="Verdana"/>
              </a:rPr>
              <a:t>we</a:t>
            </a:r>
            <a:r>
              <a:rPr sz="2750" spc="15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750" dirty="0">
                <a:solidFill>
                  <a:srgbClr val="181329"/>
                </a:solidFill>
                <a:latin typeface="Verdana"/>
                <a:cs typeface="Verdana"/>
              </a:rPr>
              <a:t>can</a:t>
            </a:r>
            <a:r>
              <a:rPr sz="2750" spc="145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750" dirty="0">
                <a:solidFill>
                  <a:srgbClr val="181329"/>
                </a:solidFill>
                <a:latin typeface="Verdana"/>
                <a:cs typeface="Verdana"/>
              </a:rPr>
              <a:t>match</a:t>
            </a:r>
            <a:r>
              <a:rPr sz="2750" spc="14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750" b="1" spc="-10" dirty="0">
                <a:solidFill>
                  <a:srgbClr val="181329"/>
                </a:solidFill>
                <a:latin typeface="Verdana"/>
                <a:cs typeface="Verdana"/>
              </a:rPr>
              <a:t>‘Flying’</a:t>
            </a:r>
            <a:endParaRPr sz="2750">
              <a:latin typeface="Verdana"/>
              <a:cs typeface="Verdana"/>
            </a:endParaRPr>
          </a:p>
          <a:p>
            <a:pPr marL="12700">
              <a:lnSpc>
                <a:spcPts val="3235"/>
              </a:lnSpc>
            </a:pPr>
            <a:r>
              <a:rPr sz="2750" dirty="0">
                <a:solidFill>
                  <a:srgbClr val="181329"/>
                </a:solidFill>
                <a:latin typeface="Verdana"/>
                <a:cs typeface="Verdana"/>
              </a:rPr>
              <a:t>to</a:t>
            </a:r>
            <a:r>
              <a:rPr sz="2750" spc="75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750" b="1" dirty="0">
                <a:solidFill>
                  <a:srgbClr val="181329"/>
                </a:solidFill>
                <a:latin typeface="Verdana"/>
                <a:cs typeface="Verdana"/>
              </a:rPr>
              <a:t>‘To</a:t>
            </a:r>
            <a:r>
              <a:rPr sz="2750" b="1" spc="85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750" b="1" dirty="0">
                <a:solidFill>
                  <a:srgbClr val="181329"/>
                </a:solidFill>
                <a:latin typeface="Verdana"/>
                <a:cs typeface="Verdana"/>
              </a:rPr>
              <a:t>finity</a:t>
            </a:r>
            <a:r>
              <a:rPr sz="2750" b="1" spc="85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750" b="1" spc="-10" dirty="0">
                <a:solidFill>
                  <a:srgbClr val="181329"/>
                </a:solidFill>
                <a:latin typeface="Verdana"/>
                <a:cs typeface="Verdana"/>
              </a:rPr>
              <a:t>only’</a:t>
            </a:r>
            <a:r>
              <a:rPr sz="2750" spc="-10" dirty="0">
                <a:solidFill>
                  <a:srgbClr val="181329"/>
                </a:solidFill>
                <a:latin typeface="Verdana"/>
                <a:cs typeface="Verdana"/>
              </a:rPr>
              <a:t>.</a:t>
            </a:r>
            <a:endParaRPr sz="275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8911B640723674A88567F1D0A6A478D" ma:contentTypeVersion="17" ma:contentTypeDescription="Create a new document." ma:contentTypeScope="" ma:versionID="7398b77c7dc9b1d157ce38c27fae9aad">
  <xsd:schema xmlns:xsd="http://www.w3.org/2001/XMLSchema" xmlns:xs="http://www.w3.org/2001/XMLSchema" xmlns:p="http://schemas.microsoft.com/office/2006/metadata/properties" xmlns:ns2="3f5ced86-acf9-4106-9bfe-b7f58564dbb7" xmlns:ns3="415d1151-ba9d-4af3-8064-fbed8c171f14" targetNamespace="http://schemas.microsoft.com/office/2006/metadata/properties" ma:root="true" ma:fieldsID="11fc8d09f0f14ba5877059d461f4b742" ns2:_="" ns3:_="">
    <xsd:import namespace="3f5ced86-acf9-4106-9bfe-b7f58564dbb7"/>
    <xsd:import namespace="415d1151-ba9d-4af3-8064-fbed8c171f1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Locatio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f5ced86-acf9-4106-9bfe-b7f58564dbb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4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5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d54eff52-6b6d-4e5f-a3b0-187f185b1db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15d1151-ba9d-4af3-8064-fbed8c171f14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c6471a26-5622-4910-a32f-9ed81c64676f}" ma:internalName="TaxCatchAll" ma:showField="CatchAllData" ma:web="415d1151-ba9d-4af3-8064-fbed8c171f1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0F81E4B4-CBD6-4E39-A164-C4C4717C347C}"/>
</file>

<file path=customXml/itemProps2.xml><?xml version="1.0" encoding="utf-8"?>
<ds:datastoreItem xmlns:ds="http://schemas.openxmlformats.org/officeDocument/2006/customXml" ds:itemID="{D7366846-0E44-47D5-912C-889CDDFD945F}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</TotalTime>
  <Words>508</Words>
  <Application>Microsoft Macintosh PowerPoint</Application>
  <PresentationFormat>Custom</PresentationFormat>
  <Paragraphs>48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1" baseType="lpstr">
      <vt:lpstr>Calibri</vt:lpstr>
      <vt:lpstr>Verdana</vt:lpstr>
      <vt:lpstr>Verdana-BoldItalic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Your job is to figure out which options are linked together using a series of clues. Read the clues one at a time.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Elspeth Maxwell</cp:lastModifiedBy>
  <cp:revision>1</cp:revision>
  <dcterms:created xsi:type="dcterms:W3CDTF">2023-07-05T08:14:01Z</dcterms:created>
  <dcterms:modified xsi:type="dcterms:W3CDTF">2023-07-05T08:15:47Z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2023-07-05T00:00:00Z</vt:filetime>
  </property>
  <property fmtid="{D5CDD505-2E9C-101B-9397-08002B2CF9AE}" pid="3" name="Creator">
    <vt:lpwstr>Adobe InDesign 18.4 (Macintosh)</vt:lpwstr>
  </property>
  <property fmtid="{D5CDD505-2E9C-101B-9397-08002B2CF9AE}" pid="4" name="LastSaved">
    <vt:filetime>2023-07-05T00:00:00Z</vt:filetime>
  </property>
  <property fmtid="{D5CDD505-2E9C-101B-9397-08002B2CF9AE}" pid="5" name="Producer">
    <vt:lpwstr>Adobe PDF Library 17.0</vt:lpwstr>
  </property>
</Properties>
</file>