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>
      <p:cViewPr varScale="1">
        <p:scale>
          <a:sx n="38" d="100"/>
          <a:sy n="38" d="100"/>
        </p:scale>
        <p:origin x="804" y="5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583658" y="4577358"/>
            <a:ext cx="10172700" cy="15709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452374"/>
            <a:ext cx="18093690" cy="180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50590" y="4140012"/>
            <a:ext cx="3860165" cy="2860675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>
              <a:lnSpc>
                <a:spcPts val="3170"/>
              </a:lnSpc>
              <a:spcBef>
                <a:spcPts val="330"/>
              </a:spcBef>
            </a:pP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750" spc="-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clue</a:t>
            </a:r>
            <a:r>
              <a:rPr sz="2750" spc="-5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b="1" spc="-10" dirty="0">
                <a:solidFill>
                  <a:srgbClr val="181329"/>
                </a:solidFill>
                <a:latin typeface="Verdana"/>
                <a:cs typeface="Verdana"/>
              </a:rPr>
              <a:t>“Wonderful </a:t>
            </a:r>
            <a:r>
              <a:rPr sz="2750" b="1" dirty="0">
                <a:solidFill>
                  <a:srgbClr val="181329"/>
                </a:solidFill>
                <a:latin typeface="Verdana"/>
                <a:cs typeface="Verdana"/>
              </a:rPr>
              <a:t>Woman</a:t>
            </a:r>
            <a:r>
              <a:rPr sz="2750" b="1" spc="-2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b="1" spc="-10" dirty="0">
                <a:solidFill>
                  <a:srgbClr val="181329"/>
                </a:solidFill>
                <a:latin typeface="Verdana"/>
                <a:cs typeface="Verdana"/>
              </a:rPr>
              <a:t>doesn’t </a:t>
            </a:r>
            <a:r>
              <a:rPr sz="2750" b="1" dirty="0">
                <a:solidFill>
                  <a:srgbClr val="181329"/>
                </a:solidFill>
                <a:latin typeface="Verdana"/>
                <a:cs typeface="Verdana"/>
              </a:rPr>
              <a:t>have</a:t>
            </a:r>
            <a:r>
              <a:rPr sz="2750" b="1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b="1" spc="-10" dirty="0">
                <a:solidFill>
                  <a:srgbClr val="181329"/>
                </a:solidFill>
                <a:latin typeface="Verdana"/>
                <a:cs typeface="Verdana"/>
              </a:rPr>
              <a:t>laser-beams”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lets</a:t>
            </a:r>
            <a:r>
              <a:rPr sz="2750" spc="-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us</a:t>
            </a:r>
            <a:r>
              <a:rPr sz="2750" spc="-3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add</a:t>
            </a:r>
            <a:r>
              <a:rPr sz="2750" spc="-3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a</a:t>
            </a:r>
            <a:r>
              <a:rPr sz="2750" spc="-3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20" dirty="0">
                <a:solidFill>
                  <a:srgbClr val="181329"/>
                </a:solidFill>
                <a:latin typeface="Verdana"/>
                <a:cs typeface="Verdana"/>
              </a:rPr>
              <a:t>cross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between</a:t>
            </a:r>
            <a:r>
              <a:rPr sz="2750" spc="-1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b="1" spc="-10" dirty="0">
                <a:solidFill>
                  <a:srgbClr val="181329"/>
                </a:solidFill>
                <a:latin typeface="Verdana"/>
                <a:cs typeface="Verdana"/>
              </a:rPr>
              <a:t>‘Wonderful </a:t>
            </a:r>
            <a:r>
              <a:rPr sz="2750" b="1" dirty="0">
                <a:solidFill>
                  <a:srgbClr val="181329"/>
                </a:solidFill>
                <a:latin typeface="Verdana"/>
                <a:cs typeface="Verdana"/>
              </a:rPr>
              <a:t>woman’</a:t>
            </a:r>
            <a:r>
              <a:rPr sz="2750" b="1" spc="-15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and</a:t>
            </a:r>
            <a:r>
              <a:rPr sz="2750" spc="-16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b="1" spc="-10" dirty="0">
                <a:solidFill>
                  <a:srgbClr val="181329"/>
                </a:solidFill>
                <a:latin typeface="Verdana"/>
                <a:cs typeface="Verdana"/>
              </a:rPr>
              <a:t>‘laser- </a:t>
            </a:r>
            <a:r>
              <a:rPr sz="2750" b="1" dirty="0">
                <a:solidFill>
                  <a:srgbClr val="181329"/>
                </a:solidFill>
                <a:latin typeface="Verdana"/>
                <a:cs typeface="Verdana"/>
              </a:rPr>
              <a:t>beam</a:t>
            </a:r>
            <a:r>
              <a:rPr sz="2750" b="1" spc="-5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b="1" spc="-10" dirty="0">
                <a:solidFill>
                  <a:srgbClr val="181329"/>
                </a:solidFill>
                <a:latin typeface="Verdana"/>
                <a:cs typeface="Verdana"/>
              </a:rPr>
              <a:t>eyes’</a:t>
            </a:r>
            <a:r>
              <a:rPr sz="2750" spc="-10" dirty="0">
                <a:solidFill>
                  <a:srgbClr val="181329"/>
                </a:solidFill>
                <a:latin typeface="Verdana"/>
                <a:cs typeface="Verdana"/>
              </a:rPr>
              <a:t>.</a:t>
            </a:r>
            <a:endParaRPr sz="27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69990" y="4140012"/>
            <a:ext cx="11480800" cy="4476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If</a:t>
            </a:r>
            <a:r>
              <a:rPr sz="2750" spc="-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there</a:t>
            </a:r>
            <a:r>
              <a:rPr sz="2750" spc="-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is</a:t>
            </a:r>
            <a:r>
              <a:rPr sz="2750" spc="-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only</a:t>
            </a:r>
            <a:r>
              <a:rPr sz="2750" spc="-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one</a:t>
            </a:r>
            <a:r>
              <a:rPr sz="2750" spc="-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option</a:t>
            </a:r>
            <a:r>
              <a:rPr sz="2750" spc="-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left,</a:t>
            </a:r>
            <a:r>
              <a:rPr sz="2750" spc="-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then</a:t>
            </a:r>
            <a:r>
              <a:rPr sz="2750" spc="-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we</a:t>
            </a:r>
            <a:r>
              <a:rPr sz="2750" spc="-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know</a:t>
            </a:r>
            <a:r>
              <a:rPr sz="2750" spc="-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it</a:t>
            </a:r>
            <a:r>
              <a:rPr sz="2750" spc="-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must</a:t>
            </a:r>
            <a:r>
              <a:rPr sz="2750" spc="-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be</a:t>
            </a:r>
            <a:r>
              <a:rPr sz="2750" spc="-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a</a:t>
            </a:r>
            <a:r>
              <a:rPr sz="2750" spc="-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10" dirty="0">
                <a:solidFill>
                  <a:srgbClr val="181329"/>
                </a:solidFill>
                <a:latin typeface="Verdana"/>
                <a:cs typeface="Verdana"/>
              </a:rPr>
              <a:t>match.</a:t>
            </a:r>
            <a:endParaRPr sz="275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50588" y="4140012"/>
            <a:ext cx="4236085" cy="4695190"/>
          </a:xfrm>
          <a:prstGeom prst="rect">
            <a:avLst/>
          </a:prstGeom>
        </p:spPr>
        <p:txBody>
          <a:bodyPr vert="horz" wrap="square" lIns="0" tIns="42544" rIns="0" bIns="0" rtlCol="0">
            <a:spAutoFit/>
          </a:bodyPr>
          <a:lstStyle/>
          <a:p>
            <a:pPr marL="12700" marR="53975">
              <a:lnSpc>
                <a:spcPts val="3170"/>
              </a:lnSpc>
              <a:spcBef>
                <a:spcPts val="334"/>
              </a:spcBef>
            </a:pPr>
            <a:r>
              <a:rPr sz="2750" spc="-10" dirty="0">
                <a:solidFill>
                  <a:srgbClr val="181329"/>
                </a:solidFill>
                <a:latin typeface="Verdana"/>
                <a:cs typeface="Verdana"/>
              </a:rPr>
              <a:t>When</a:t>
            </a:r>
            <a:r>
              <a:rPr sz="2750" spc="-21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you</a:t>
            </a:r>
            <a:r>
              <a:rPr sz="2750" spc="-2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10" dirty="0">
                <a:solidFill>
                  <a:srgbClr val="181329"/>
                </a:solidFill>
                <a:latin typeface="Verdana"/>
                <a:cs typeface="Verdana"/>
              </a:rPr>
              <a:t>work</a:t>
            </a:r>
            <a:r>
              <a:rPr sz="2750" spc="-21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out</a:t>
            </a:r>
            <a:r>
              <a:rPr sz="2750" spc="-2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25" dirty="0">
                <a:solidFill>
                  <a:srgbClr val="181329"/>
                </a:solidFill>
                <a:latin typeface="Verdana"/>
                <a:cs typeface="Verdana"/>
              </a:rPr>
              <a:t>new </a:t>
            </a:r>
            <a:r>
              <a:rPr sz="2750" spc="-60" dirty="0">
                <a:solidFill>
                  <a:srgbClr val="181329"/>
                </a:solidFill>
                <a:latin typeface="Verdana"/>
                <a:cs typeface="Verdana"/>
              </a:rPr>
              <a:t>information,</a:t>
            </a:r>
            <a:r>
              <a:rPr sz="2750" spc="-13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see</a:t>
            </a:r>
            <a:r>
              <a:rPr sz="2750" spc="-1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if</a:t>
            </a:r>
            <a:r>
              <a:rPr sz="2750" spc="-1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20" dirty="0">
                <a:solidFill>
                  <a:srgbClr val="181329"/>
                </a:solidFill>
                <a:latin typeface="Verdana"/>
                <a:cs typeface="Verdana"/>
              </a:rPr>
              <a:t>that helps</a:t>
            </a:r>
            <a:r>
              <a:rPr sz="2750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you</a:t>
            </a:r>
            <a:r>
              <a:rPr sz="27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750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10" dirty="0">
                <a:solidFill>
                  <a:srgbClr val="181329"/>
                </a:solidFill>
                <a:latin typeface="Verdana"/>
                <a:cs typeface="Verdana"/>
              </a:rPr>
              <a:t>work</a:t>
            </a:r>
            <a:r>
              <a:rPr sz="27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25" dirty="0">
                <a:solidFill>
                  <a:srgbClr val="181329"/>
                </a:solidFill>
                <a:latin typeface="Verdana"/>
                <a:cs typeface="Verdana"/>
              </a:rPr>
              <a:t>out </a:t>
            </a:r>
            <a:r>
              <a:rPr sz="2750" spc="-10" dirty="0">
                <a:solidFill>
                  <a:srgbClr val="181329"/>
                </a:solidFill>
                <a:latin typeface="Verdana"/>
                <a:cs typeface="Verdana"/>
              </a:rPr>
              <a:t>more!</a:t>
            </a:r>
            <a:endParaRPr sz="2750">
              <a:latin typeface="Verdana"/>
              <a:cs typeface="Verdana"/>
            </a:endParaRPr>
          </a:p>
          <a:p>
            <a:pPr marL="12700" marR="5080">
              <a:lnSpc>
                <a:spcPts val="3170"/>
              </a:lnSpc>
              <a:spcBef>
                <a:spcPts val="1760"/>
              </a:spcBef>
            </a:pP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If</a:t>
            </a:r>
            <a:r>
              <a:rPr sz="2750" spc="-1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you</a:t>
            </a:r>
            <a:r>
              <a:rPr sz="2750" spc="-11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know</a:t>
            </a:r>
            <a:r>
              <a:rPr sz="2750" spc="-1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b="1" spc="-10" dirty="0">
                <a:solidFill>
                  <a:srgbClr val="181329"/>
                </a:solidFill>
                <a:latin typeface="Verdana"/>
                <a:cs typeface="Verdana"/>
              </a:rPr>
              <a:t>Wonderful </a:t>
            </a:r>
            <a:r>
              <a:rPr sz="2750" b="1" dirty="0">
                <a:solidFill>
                  <a:srgbClr val="181329"/>
                </a:solidFill>
                <a:latin typeface="Verdana"/>
                <a:cs typeface="Verdana"/>
              </a:rPr>
              <a:t>Woman</a:t>
            </a:r>
            <a:r>
              <a:rPr sz="2750" b="1" spc="-1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has</a:t>
            </a:r>
            <a:r>
              <a:rPr sz="2750" spc="-1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750" spc="-1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10" dirty="0">
                <a:solidFill>
                  <a:srgbClr val="181329"/>
                </a:solidFill>
                <a:latin typeface="Verdana"/>
                <a:cs typeface="Verdana"/>
              </a:rPr>
              <a:t>power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of</a:t>
            </a:r>
            <a:r>
              <a:rPr sz="2750" spc="-1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b="1" spc="-20" dirty="0">
                <a:solidFill>
                  <a:srgbClr val="181329"/>
                </a:solidFill>
                <a:latin typeface="Verdana"/>
                <a:cs typeface="Verdana"/>
              </a:rPr>
              <a:t>flying</a:t>
            </a:r>
            <a:r>
              <a:rPr sz="2750" spc="-20" dirty="0">
                <a:solidFill>
                  <a:srgbClr val="181329"/>
                </a:solidFill>
                <a:latin typeface="Verdana"/>
                <a:cs typeface="Verdana"/>
              </a:rPr>
              <a:t>,</a:t>
            </a:r>
            <a:r>
              <a:rPr sz="2750" spc="-1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and</a:t>
            </a:r>
            <a:r>
              <a:rPr sz="2750" spc="-10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25" dirty="0">
                <a:solidFill>
                  <a:srgbClr val="181329"/>
                </a:solidFill>
                <a:latin typeface="Verdana"/>
                <a:cs typeface="Verdana"/>
              </a:rPr>
              <a:t>the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person</a:t>
            </a:r>
            <a:r>
              <a:rPr sz="2750" spc="-5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60" dirty="0">
                <a:solidFill>
                  <a:srgbClr val="181329"/>
                </a:solidFill>
                <a:latin typeface="Verdana"/>
                <a:cs typeface="Verdana"/>
              </a:rPr>
              <a:t>with</a:t>
            </a:r>
            <a:r>
              <a:rPr sz="2750" spc="-15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b="1" spc="-65" dirty="0">
                <a:solidFill>
                  <a:srgbClr val="181329"/>
                </a:solidFill>
                <a:latin typeface="Verdana"/>
                <a:cs typeface="Verdana"/>
              </a:rPr>
              <a:t>flying</a:t>
            </a:r>
            <a:r>
              <a:rPr sz="2750" b="1" spc="-1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20" dirty="0">
                <a:solidFill>
                  <a:srgbClr val="181329"/>
                </a:solidFill>
                <a:latin typeface="Verdana"/>
                <a:cs typeface="Verdana"/>
              </a:rPr>
              <a:t>says </a:t>
            </a:r>
            <a:r>
              <a:rPr sz="2750" b="1" spc="-135" dirty="0">
                <a:solidFill>
                  <a:srgbClr val="181329"/>
                </a:solidFill>
                <a:latin typeface="Verdana"/>
                <a:cs typeface="Verdana"/>
              </a:rPr>
              <a:t>“To</a:t>
            </a:r>
            <a:r>
              <a:rPr sz="2750" b="1" spc="-10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b="1" spc="-60" dirty="0">
                <a:solidFill>
                  <a:srgbClr val="181329"/>
                </a:solidFill>
                <a:latin typeface="Verdana"/>
                <a:cs typeface="Verdana"/>
              </a:rPr>
              <a:t>finity</a:t>
            </a:r>
            <a:r>
              <a:rPr sz="2750" b="1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b="1" spc="-10" dirty="0">
                <a:solidFill>
                  <a:srgbClr val="181329"/>
                </a:solidFill>
                <a:latin typeface="Verdana"/>
                <a:cs typeface="Verdana"/>
              </a:rPr>
              <a:t>only”</a:t>
            </a:r>
            <a:r>
              <a:rPr sz="2750" b="1" spc="-16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20" dirty="0">
                <a:solidFill>
                  <a:srgbClr val="181329"/>
                </a:solidFill>
                <a:latin typeface="Verdana"/>
                <a:cs typeface="Verdana"/>
              </a:rPr>
              <a:t>then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you</a:t>
            </a:r>
            <a:r>
              <a:rPr sz="2750" spc="-21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10" dirty="0">
                <a:solidFill>
                  <a:srgbClr val="181329"/>
                </a:solidFill>
                <a:latin typeface="Verdana"/>
                <a:cs typeface="Verdana"/>
              </a:rPr>
              <a:t>know</a:t>
            </a:r>
            <a:r>
              <a:rPr sz="2750" spc="-21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who</a:t>
            </a:r>
            <a:r>
              <a:rPr sz="2750" spc="-2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says</a:t>
            </a:r>
            <a:r>
              <a:rPr sz="2750" spc="-16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20" dirty="0">
                <a:solidFill>
                  <a:srgbClr val="181329"/>
                </a:solidFill>
                <a:latin typeface="Verdana"/>
                <a:cs typeface="Verdana"/>
              </a:rPr>
              <a:t>that </a:t>
            </a:r>
            <a:r>
              <a:rPr sz="2750" spc="-35" dirty="0">
                <a:solidFill>
                  <a:srgbClr val="181329"/>
                </a:solidFill>
                <a:latin typeface="Verdana"/>
                <a:cs typeface="Verdana"/>
              </a:rPr>
              <a:t>catch-</a:t>
            </a:r>
            <a:r>
              <a:rPr sz="2750" spc="-10" dirty="0">
                <a:solidFill>
                  <a:srgbClr val="181329"/>
                </a:solidFill>
                <a:latin typeface="Verdana"/>
                <a:cs typeface="Verdana"/>
              </a:rPr>
              <a:t>phrase!</a:t>
            </a:r>
            <a:endParaRPr sz="27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66708" y="3209202"/>
            <a:ext cx="8577580" cy="5931535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419100" indent="-406400">
              <a:lnSpc>
                <a:spcPct val="100000"/>
              </a:lnSpc>
              <a:spcBef>
                <a:spcPts val="1085"/>
              </a:spcBef>
              <a:buFont typeface="Verdana"/>
              <a:buChar char="·"/>
              <a:tabLst>
                <a:tab pos="419100" algn="l"/>
              </a:tabLst>
            </a:pP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Vi</a:t>
            </a:r>
            <a:r>
              <a:rPr sz="3050" spc="-15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doesn’t</a:t>
            </a:r>
            <a:r>
              <a:rPr sz="3050" spc="-1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10" dirty="0">
                <a:solidFill>
                  <a:srgbClr val="181329"/>
                </a:solidFill>
                <a:latin typeface="Verdana"/>
                <a:cs typeface="Verdana"/>
              </a:rPr>
              <a:t>like</a:t>
            </a:r>
            <a:r>
              <a:rPr sz="3050" spc="-1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b="1" dirty="0">
                <a:solidFill>
                  <a:srgbClr val="181329"/>
                </a:solidFill>
                <a:latin typeface="Verdana"/>
                <a:cs typeface="Verdana"/>
              </a:rPr>
              <a:t>social</a:t>
            </a:r>
            <a:r>
              <a:rPr sz="3050" b="1" spc="-1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b="1" spc="-10" dirty="0">
                <a:solidFill>
                  <a:srgbClr val="181329"/>
                </a:solidFill>
                <a:latin typeface="Verdana"/>
                <a:cs typeface="Verdana"/>
              </a:rPr>
              <a:t>media</a:t>
            </a:r>
            <a:endParaRPr sz="3050" dirty="0">
              <a:latin typeface="Verdana"/>
              <a:cs typeface="Verdana"/>
            </a:endParaRPr>
          </a:p>
          <a:p>
            <a:pPr marL="419100" indent="-406400">
              <a:lnSpc>
                <a:spcPct val="100000"/>
              </a:lnSpc>
              <a:spcBef>
                <a:spcPts val="990"/>
              </a:spcBef>
              <a:buFont typeface="Verdana"/>
              <a:buChar char="·"/>
              <a:tabLst>
                <a:tab pos="419100" algn="l"/>
              </a:tabLst>
            </a:pP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Jakub</a:t>
            </a:r>
            <a:r>
              <a:rPr sz="30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lives</a:t>
            </a:r>
            <a:r>
              <a:rPr sz="30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in</a:t>
            </a:r>
            <a:r>
              <a:rPr sz="30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b="1" spc="-10" dirty="0">
                <a:solidFill>
                  <a:srgbClr val="181329"/>
                </a:solidFill>
                <a:latin typeface="Verdana"/>
                <a:cs typeface="Verdana"/>
              </a:rPr>
              <a:t>Portpatrick</a:t>
            </a:r>
            <a:endParaRPr sz="3050" dirty="0">
              <a:latin typeface="Verdana"/>
              <a:cs typeface="Verdana"/>
            </a:endParaRPr>
          </a:p>
          <a:p>
            <a:pPr marL="419100" indent="-406400">
              <a:lnSpc>
                <a:spcPct val="100000"/>
              </a:lnSpc>
              <a:spcBef>
                <a:spcPts val="990"/>
              </a:spcBef>
              <a:buFont typeface="Verdana"/>
              <a:buChar char="·"/>
              <a:tabLst>
                <a:tab pos="419100" algn="l"/>
              </a:tabLst>
            </a:pP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3050" spc="-10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person</a:t>
            </a:r>
            <a:r>
              <a:rPr sz="3050" spc="-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with</a:t>
            </a:r>
            <a:r>
              <a:rPr sz="3050" spc="-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a</a:t>
            </a:r>
            <a:r>
              <a:rPr sz="3050" spc="-1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b="1" dirty="0">
                <a:solidFill>
                  <a:srgbClr val="181329"/>
                </a:solidFill>
                <a:latin typeface="Verdana"/>
                <a:cs typeface="Verdana"/>
              </a:rPr>
              <a:t>mouse</a:t>
            </a:r>
            <a:r>
              <a:rPr sz="3050" b="1" spc="-6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lives</a:t>
            </a:r>
            <a:r>
              <a:rPr sz="3050" spc="-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in</a:t>
            </a:r>
            <a:r>
              <a:rPr sz="3050" spc="-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10" dirty="0">
                <a:solidFill>
                  <a:srgbClr val="181329"/>
                </a:solidFill>
                <a:latin typeface="Verdana"/>
                <a:cs typeface="Verdana"/>
              </a:rPr>
              <a:t>Rosyth</a:t>
            </a:r>
            <a:endParaRPr sz="3050" dirty="0">
              <a:latin typeface="Verdana"/>
              <a:cs typeface="Verdana"/>
            </a:endParaRPr>
          </a:p>
          <a:p>
            <a:pPr marL="419100" indent="-406400">
              <a:lnSpc>
                <a:spcPct val="100000"/>
              </a:lnSpc>
              <a:spcBef>
                <a:spcPts val="990"/>
              </a:spcBef>
              <a:buFont typeface="Verdana"/>
              <a:buChar char="·"/>
              <a:tabLst>
                <a:tab pos="419100" algn="l"/>
              </a:tabLst>
            </a:pP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Peter</a:t>
            </a:r>
            <a:r>
              <a:rPr sz="3050" spc="-15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3050" spc="-1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55" dirty="0">
                <a:solidFill>
                  <a:srgbClr val="181329"/>
                </a:solidFill>
                <a:latin typeface="Verdana"/>
                <a:cs typeface="Verdana"/>
              </a:rPr>
              <a:t>Tarantula</a:t>
            </a:r>
            <a:r>
              <a:rPr sz="3050" spc="-1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lives</a:t>
            </a:r>
            <a:r>
              <a:rPr sz="3050" spc="-1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in</a:t>
            </a:r>
            <a:r>
              <a:rPr sz="3050" spc="-1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b="1" spc="-10" dirty="0">
                <a:solidFill>
                  <a:srgbClr val="181329"/>
                </a:solidFill>
                <a:latin typeface="Verdana"/>
                <a:cs typeface="Verdana"/>
              </a:rPr>
              <a:t>Portpatrick</a:t>
            </a:r>
            <a:endParaRPr sz="3050" dirty="0">
              <a:latin typeface="Verdana"/>
              <a:cs typeface="Verdana"/>
            </a:endParaRPr>
          </a:p>
          <a:p>
            <a:pPr marL="419100" indent="-406400">
              <a:lnSpc>
                <a:spcPct val="100000"/>
              </a:lnSpc>
              <a:spcBef>
                <a:spcPts val="990"/>
              </a:spcBef>
              <a:buFont typeface="Verdana"/>
              <a:buChar char="·"/>
              <a:tabLst>
                <a:tab pos="419100" algn="l"/>
              </a:tabLst>
            </a:pP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3050" spc="-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Cyber</a:t>
            </a:r>
            <a:r>
              <a:rPr sz="3050" spc="-6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expert</a:t>
            </a:r>
            <a:r>
              <a:rPr sz="3050" spc="-6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owns</a:t>
            </a:r>
            <a:r>
              <a:rPr sz="3050" spc="-6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a</a:t>
            </a:r>
            <a:r>
              <a:rPr sz="3050" spc="-6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b="1" spc="-10" dirty="0">
                <a:solidFill>
                  <a:srgbClr val="181329"/>
                </a:solidFill>
                <a:latin typeface="Verdana"/>
                <a:cs typeface="Verdana"/>
              </a:rPr>
              <a:t>shark</a:t>
            </a:r>
            <a:endParaRPr sz="3050" dirty="0">
              <a:latin typeface="Verdana"/>
              <a:cs typeface="Verdana"/>
            </a:endParaRPr>
          </a:p>
          <a:p>
            <a:pPr marL="419100" indent="-406400">
              <a:lnSpc>
                <a:spcPct val="100000"/>
              </a:lnSpc>
              <a:spcBef>
                <a:spcPts val="990"/>
              </a:spcBef>
              <a:buFont typeface="Verdana"/>
              <a:buChar char="·"/>
              <a:tabLst>
                <a:tab pos="419100" algn="l"/>
              </a:tabLst>
            </a:pP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Prof</a:t>
            </a:r>
            <a:r>
              <a:rPr sz="3050" spc="-11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3050" spc="-1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cat</a:t>
            </a:r>
            <a:r>
              <a:rPr sz="3050" spc="-1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lives</a:t>
            </a:r>
            <a:r>
              <a:rPr sz="3050" spc="-10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in</a:t>
            </a:r>
            <a:r>
              <a:rPr sz="3050" spc="-1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b="1" dirty="0">
                <a:solidFill>
                  <a:srgbClr val="181329"/>
                </a:solidFill>
                <a:latin typeface="Verdana"/>
                <a:cs typeface="Verdana"/>
              </a:rPr>
              <a:t>Shetland</a:t>
            </a:r>
            <a:r>
              <a:rPr sz="3050" b="1" spc="-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or</a:t>
            </a:r>
            <a:r>
              <a:rPr sz="3050" spc="-10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b="1" spc="-10" dirty="0">
                <a:solidFill>
                  <a:srgbClr val="181329"/>
                </a:solidFill>
                <a:latin typeface="Verdana"/>
                <a:cs typeface="Verdana"/>
              </a:rPr>
              <a:t>Lewis</a:t>
            </a:r>
            <a:endParaRPr sz="3050" dirty="0">
              <a:latin typeface="Verdana"/>
              <a:cs typeface="Verdana"/>
            </a:endParaRPr>
          </a:p>
          <a:p>
            <a:pPr marL="419100" indent="-406400">
              <a:lnSpc>
                <a:spcPct val="100000"/>
              </a:lnSpc>
              <a:spcBef>
                <a:spcPts val="990"/>
              </a:spcBef>
              <a:buFont typeface="Verdana"/>
              <a:buChar char="·"/>
              <a:tabLst>
                <a:tab pos="419100" algn="l"/>
              </a:tabLst>
            </a:pP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3050" spc="-1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20" dirty="0">
                <a:solidFill>
                  <a:srgbClr val="181329"/>
                </a:solidFill>
                <a:latin typeface="Verdana"/>
                <a:cs typeface="Verdana"/>
              </a:rPr>
              <a:t>Malware</a:t>
            </a:r>
            <a:r>
              <a:rPr sz="3050" spc="-1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writer</a:t>
            </a:r>
            <a:r>
              <a:rPr sz="3050" spc="-1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owns</a:t>
            </a:r>
            <a:r>
              <a:rPr sz="3050" spc="-1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a</a:t>
            </a:r>
            <a:r>
              <a:rPr sz="3050" spc="-1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b="1" spc="-10" dirty="0">
                <a:solidFill>
                  <a:srgbClr val="181329"/>
                </a:solidFill>
                <a:latin typeface="Verdana"/>
                <a:cs typeface="Verdana"/>
              </a:rPr>
              <a:t>spider</a:t>
            </a:r>
            <a:endParaRPr sz="3050" dirty="0">
              <a:latin typeface="Verdana"/>
              <a:cs typeface="Verdana"/>
            </a:endParaRPr>
          </a:p>
          <a:p>
            <a:pPr marL="419100" indent="-406400">
              <a:lnSpc>
                <a:spcPct val="100000"/>
              </a:lnSpc>
              <a:spcBef>
                <a:spcPts val="990"/>
              </a:spcBef>
              <a:buFont typeface="Verdana"/>
              <a:buChar char="·"/>
              <a:tabLst>
                <a:tab pos="419100" algn="l"/>
              </a:tabLst>
            </a:pP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Vi</a:t>
            </a:r>
            <a:r>
              <a:rPr sz="3050" spc="-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lives</a:t>
            </a:r>
            <a:r>
              <a:rPr sz="3050" spc="-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on</a:t>
            </a:r>
            <a:r>
              <a:rPr sz="3050" spc="-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3050" spc="-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b="1" dirty="0">
                <a:solidFill>
                  <a:srgbClr val="181329"/>
                </a:solidFill>
                <a:latin typeface="Verdana"/>
                <a:cs typeface="Verdana"/>
              </a:rPr>
              <a:t>Isle</a:t>
            </a:r>
            <a:r>
              <a:rPr sz="3050" b="1" spc="-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b="1" dirty="0">
                <a:solidFill>
                  <a:srgbClr val="181329"/>
                </a:solidFill>
                <a:latin typeface="Verdana"/>
                <a:cs typeface="Verdana"/>
              </a:rPr>
              <a:t>of</a:t>
            </a:r>
            <a:r>
              <a:rPr sz="3050" b="1" spc="-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b="1" spc="-10" dirty="0">
                <a:solidFill>
                  <a:srgbClr val="181329"/>
                </a:solidFill>
                <a:latin typeface="Verdana"/>
                <a:cs typeface="Verdana"/>
              </a:rPr>
              <a:t>Lewis</a:t>
            </a:r>
            <a:endParaRPr sz="3050" dirty="0">
              <a:latin typeface="Verdana"/>
              <a:cs typeface="Verdana"/>
            </a:endParaRPr>
          </a:p>
          <a:p>
            <a:pPr marL="419100" indent="-406400">
              <a:lnSpc>
                <a:spcPct val="100000"/>
              </a:lnSpc>
              <a:spcBef>
                <a:spcPts val="990"/>
              </a:spcBef>
              <a:buFont typeface="Verdana"/>
              <a:buChar char="·"/>
              <a:tabLst>
                <a:tab pos="419100" algn="l"/>
              </a:tabLst>
            </a:pPr>
            <a:r>
              <a:rPr sz="3050" spc="-10" dirty="0">
                <a:solidFill>
                  <a:srgbClr val="181329"/>
                </a:solidFill>
                <a:latin typeface="Verdana"/>
                <a:cs typeface="Verdana"/>
              </a:rPr>
              <a:t>Evelyn</a:t>
            </a:r>
            <a:r>
              <a:rPr sz="3050" spc="-14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does</a:t>
            </a:r>
            <a:r>
              <a:rPr sz="3050" spc="-1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not</a:t>
            </a:r>
            <a:r>
              <a:rPr sz="3050" spc="-1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live</a:t>
            </a:r>
            <a:r>
              <a:rPr sz="3050" spc="-1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in</a:t>
            </a:r>
            <a:r>
              <a:rPr sz="3050" spc="-16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b="1" spc="-10" dirty="0">
                <a:solidFill>
                  <a:srgbClr val="181329"/>
                </a:solidFill>
                <a:latin typeface="Verdana"/>
                <a:cs typeface="Verdana"/>
              </a:rPr>
              <a:t>Rosyth</a:t>
            </a:r>
            <a:endParaRPr sz="3050" dirty="0">
              <a:latin typeface="Verdana"/>
              <a:cs typeface="Verdana"/>
            </a:endParaRPr>
          </a:p>
          <a:p>
            <a:pPr marL="419100" indent="-406400">
              <a:lnSpc>
                <a:spcPct val="100000"/>
              </a:lnSpc>
              <a:spcBef>
                <a:spcPts val="990"/>
              </a:spcBef>
              <a:buFont typeface="Verdana"/>
              <a:buChar char="·"/>
              <a:tabLst>
                <a:tab pos="419100" algn="l"/>
              </a:tabLst>
            </a:pP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3050" spc="-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person</a:t>
            </a:r>
            <a:r>
              <a:rPr sz="3050" spc="-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in</a:t>
            </a:r>
            <a:r>
              <a:rPr sz="3050" spc="-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b="1" dirty="0">
                <a:solidFill>
                  <a:srgbClr val="181329"/>
                </a:solidFill>
                <a:latin typeface="Verdana"/>
                <a:cs typeface="Verdana"/>
              </a:rPr>
              <a:t>Shetland</a:t>
            </a:r>
            <a:r>
              <a:rPr sz="3050" b="1" spc="-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is</a:t>
            </a:r>
            <a:r>
              <a:rPr sz="3050" spc="-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a</a:t>
            </a:r>
            <a:r>
              <a:rPr sz="3050" spc="-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space</a:t>
            </a:r>
            <a:r>
              <a:rPr sz="3050" spc="-6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10" dirty="0">
                <a:solidFill>
                  <a:srgbClr val="181329"/>
                </a:solidFill>
                <a:latin typeface="Verdana"/>
                <a:cs typeface="Verdana"/>
              </a:rPr>
              <a:t>expert</a:t>
            </a:r>
            <a:endParaRPr sz="305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68515" y="4827205"/>
            <a:ext cx="8710295" cy="2312670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90"/>
              </a:spcBef>
            </a:pPr>
            <a:r>
              <a:rPr sz="3050" spc="-20" dirty="0">
                <a:solidFill>
                  <a:srgbClr val="181329"/>
                </a:solidFill>
                <a:latin typeface="Verdana"/>
                <a:cs typeface="Verdana"/>
              </a:rPr>
              <a:t>Draw</a:t>
            </a:r>
            <a:r>
              <a:rPr sz="30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30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b="1" spc="-10" dirty="0">
                <a:solidFill>
                  <a:srgbClr val="181329"/>
                </a:solidFill>
                <a:latin typeface="Verdana"/>
                <a:cs typeface="Verdana"/>
              </a:rPr>
              <a:t>VIKINGS</a:t>
            </a:r>
            <a:r>
              <a:rPr sz="3050" b="1" spc="-15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70" dirty="0">
                <a:solidFill>
                  <a:srgbClr val="181329"/>
                </a:solidFill>
                <a:latin typeface="Verdana"/>
                <a:cs typeface="Verdana"/>
              </a:rPr>
              <a:t>villains</a:t>
            </a:r>
            <a:r>
              <a:rPr sz="30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30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pass</a:t>
            </a:r>
            <a:r>
              <a:rPr sz="30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on</a:t>
            </a:r>
            <a:r>
              <a:rPr sz="30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30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25" dirty="0">
                <a:solidFill>
                  <a:srgbClr val="181329"/>
                </a:solidFill>
                <a:latin typeface="Verdana"/>
                <a:cs typeface="Verdana"/>
              </a:rPr>
              <a:t>new</a:t>
            </a:r>
            <a:endParaRPr sz="3050" dirty="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sz="3050" b="1" spc="-170" dirty="0">
                <a:solidFill>
                  <a:srgbClr val="181329"/>
                </a:solidFill>
                <a:latin typeface="Verdana"/>
                <a:cs typeface="Verdana"/>
              </a:rPr>
              <a:t>DATA</a:t>
            </a:r>
            <a:r>
              <a:rPr sz="3050" b="1" spc="-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10" dirty="0">
                <a:solidFill>
                  <a:srgbClr val="181329"/>
                </a:solidFill>
                <a:latin typeface="Verdana"/>
                <a:cs typeface="Verdana"/>
              </a:rPr>
              <a:t>trainees.</a:t>
            </a:r>
            <a:endParaRPr sz="3050" dirty="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2175"/>
              </a:spcBef>
            </a:pP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Write</a:t>
            </a:r>
            <a:r>
              <a:rPr sz="3050" spc="-11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out</a:t>
            </a:r>
            <a:r>
              <a:rPr sz="3050" spc="-1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one</a:t>
            </a:r>
            <a:r>
              <a:rPr sz="3050" spc="-1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of</a:t>
            </a:r>
            <a:r>
              <a:rPr sz="3050" spc="-1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3050" spc="-1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b="1" dirty="0">
                <a:solidFill>
                  <a:srgbClr val="181329"/>
                </a:solidFill>
                <a:latin typeface="Verdana"/>
                <a:cs typeface="Verdana"/>
              </a:rPr>
              <a:t>VIKINGS’</a:t>
            </a:r>
            <a:r>
              <a:rPr sz="3050" b="1" spc="-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back</a:t>
            </a:r>
            <a:r>
              <a:rPr sz="3050" spc="-1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10" dirty="0">
                <a:solidFill>
                  <a:srgbClr val="181329"/>
                </a:solidFill>
                <a:latin typeface="Verdana"/>
                <a:cs typeface="Verdana"/>
              </a:rPr>
              <a:t>story.</a:t>
            </a:r>
            <a:endParaRPr sz="3050" dirty="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395"/>
              </a:spcBef>
            </a:pP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What</a:t>
            </a:r>
            <a:r>
              <a:rPr sz="3050" spc="-16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turned</a:t>
            </a:r>
            <a:r>
              <a:rPr sz="3050" spc="-15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them</a:t>
            </a:r>
            <a:r>
              <a:rPr sz="3050" spc="-14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10" dirty="0">
                <a:solidFill>
                  <a:srgbClr val="181329"/>
                </a:solidFill>
                <a:latin typeface="Verdana"/>
                <a:cs typeface="Verdana"/>
              </a:rPr>
              <a:t>evil?</a:t>
            </a:r>
            <a:endParaRPr sz="305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33012" y="4446692"/>
            <a:ext cx="8559165" cy="2601595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90"/>
              </a:spcBef>
            </a:pPr>
            <a:r>
              <a:rPr sz="3050" spc="-35" dirty="0">
                <a:solidFill>
                  <a:srgbClr val="181329"/>
                </a:solidFill>
                <a:latin typeface="Verdana"/>
                <a:cs typeface="Verdana"/>
              </a:rPr>
              <a:t>Try</a:t>
            </a:r>
            <a:r>
              <a:rPr sz="3050" spc="-229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our</a:t>
            </a:r>
            <a:r>
              <a:rPr sz="3050" spc="-2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25" dirty="0">
                <a:solidFill>
                  <a:srgbClr val="181329"/>
                </a:solidFill>
                <a:latin typeface="Verdana"/>
                <a:cs typeface="Verdana"/>
              </a:rPr>
              <a:t>print</a:t>
            </a:r>
            <a:r>
              <a:rPr sz="3050" spc="-229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and</a:t>
            </a:r>
            <a:r>
              <a:rPr sz="3050" spc="-229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40" dirty="0">
                <a:solidFill>
                  <a:srgbClr val="181329"/>
                </a:solidFill>
                <a:latin typeface="Verdana"/>
                <a:cs typeface="Verdana"/>
              </a:rPr>
              <a:t>play</a:t>
            </a:r>
            <a:r>
              <a:rPr sz="3050" spc="-2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10" dirty="0">
                <a:solidFill>
                  <a:srgbClr val="181329"/>
                </a:solidFill>
                <a:latin typeface="Verdana"/>
                <a:cs typeface="Verdana"/>
              </a:rPr>
              <a:t>escape</a:t>
            </a:r>
            <a:r>
              <a:rPr sz="3050" spc="-2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10" dirty="0">
                <a:solidFill>
                  <a:srgbClr val="181329"/>
                </a:solidFill>
                <a:latin typeface="Verdana"/>
                <a:cs typeface="Verdana"/>
              </a:rPr>
              <a:t>rooms:</a:t>
            </a:r>
            <a:endParaRPr sz="3050" dirty="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sz="3050" b="1" spc="-30" dirty="0">
                <a:solidFill>
                  <a:srgbClr val="181329"/>
                </a:solidFill>
                <a:latin typeface="Verdana"/>
                <a:cs typeface="Verdana"/>
              </a:rPr>
              <a:t>dataschools.education/escape</a:t>
            </a:r>
            <a:endParaRPr sz="305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650" dirty="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sz="3050" spc="-25" dirty="0">
                <a:solidFill>
                  <a:srgbClr val="181329"/>
                </a:solidFill>
                <a:latin typeface="Verdana"/>
                <a:cs typeface="Verdana"/>
              </a:rPr>
              <a:t>Share</a:t>
            </a:r>
            <a:r>
              <a:rPr sz="3050" spc="-2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35" dirty="0">
                <a:solidFill>
                  <a:srgbClr val="181329"/>
                </a:solidFill>
                <a:latin typeface="Verdana"/>
                <a:cs typeface="Verdana"/>
              </a:rPr>
              <a:t>your</a:t>
            </a:r>
            <a:r>
              <a:rPr sz="3050" spc="-2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10" dirty="0">
                <a:solidFill>
                  <a:srgbClr val="181329"/>
                </a:solidFill>
                <a:latin typeface="Verdana"/>
                <a:cs typeface="Verdana"/>
              </a:rPr>
              <a:t>escape</a:t>
            </a:r>
            <a:r>
              <a:rPr sz="3050" spc="-2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room</a:t>
            </a:r>
            <a:r>
              <a:rPr sz="3050" spc="-2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55" dirty="0">
                <a:solidFill>
                  <a:srgbClr val="181329"/>
                </a:solidFill>
                <a:latin typeface="Verdana"/>
                <a:cs typeface="Verdana"/>
              </a:rPr>
              <a:t>adventures</a:t>
            </a:r>
            <a:r>
              <a:rPr sz="3050" spc="-21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20" dirty="0">
                <a:solidFill>
                  <a:srgbClr val="181329"/>
                </a:solidFill>
                <a:latin typeface="Verdana"/>
                <a:cs typeface="Verdana"/>
              </a:rPr>
              <a:t>with</a:t>
            </a:r>
            <a:r>
              <a:rPr sz="3050" spc="-21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25" dirty="0">
                <a:solidFill>
                  <a:srgbClr val="181329"/>
                </a:solidFill>
                <a:latin typeface="Verdana"/>
                <a:cs typeface="Verdana"/>
              </a:rPr>
              <a:t>us:</a:t>
            </a:r>
            <a:endParaRPr sz="3050" dirty="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395"/>
              </a:spcBef>
            </a:pPr>
            <a:r>
              <a:rPr sz="3050" b="1" spc="-10" dirty="0">
                <a:solidFill>
                  <a:srgbClr val="181329"/>
                </a:solidFill>
                <a:latin typeface="Verdana"/>
                <a:cs typeface="Verdana"/>
              </a:rPr>
              <a:t>@Data_schools</a:t>
            </a:r>
            <a:endParaRPr sz="305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27852" y="3861149"/>
            <a:ext cx="10085705" cy="4084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6685" marR="140970" algn="ctr">
              <a:lnSpc>
                <a:spcPct val="110800"/>
              </a:lnSpc>
              <a:spcBef>
                <a:spcPts val="95"/>
              </a:spcBef>
            </a:pP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As</a:t>
            </a:r>
            <a:r>
              <a:rPr sz="3050" spc="-1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a</a:t>
            </a:r>
            <a:r>
              <a:rPr sz="3050" spc="-1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new</a:t>
            </a:r>
            <a:r>
              <a:rPr sz="3050" spc="-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agent,</a:t>
            </a:r>
            <a:r>
              <a:rPr sz="3050" spc="-1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you</a:t>
            </a:r>
            <a:r>
              <a:rPr sz="3050" spc="-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need</a:t>
            </a:r>
            <a:r>
              <a:rPr sz="3050" spc="-1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3050" spc="-1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learn</a:t>
            </a:r>
            <a:r>
              <a:rPr sz="3050" spc="-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more</a:t>
            </a:r>
            <a:r>
              <a:rPr sz="3050" spc="-1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about</a:t>
            </a:r>
            <a:r>
              <a:rPr sz="3050" spc="-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25" dirty="0">
                <a:solidFill>
                  <a:srgbClr val="181329"/>
                </a:solidFill>
                <a:latin typeface="Verdana"/>
                <a:cs typeface="Verdana"/>
              </a:rPr>
              <a:t>the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local</a:t>
            </a:r>
            <a:r>
              <a:rPr sz="3050" spc="-11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b="1" dirty="0">
                <a:solidFill>
                  <a:srgbClr val="181329"/>
                </a:solidFill>
                <a:latin typeface="Verdana"/>
                <a:cs typeface="Verdana"/>
              </a:rPr>
              <a:t>VIKINGS</a:t>
            </a:r>
            <a:r>
              <a:rPr sz="3050" b="1" spc="-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10" dirty="0">
                <a:solidFill>
                  <a:srgbClr val="181329"/>
                </a:solidFill>
                <a:latin typeface="Verdana"/>
                <a:cs typeface="Verdana"/>
              </a:rPr>
              <a:t>villains.</a:t>
            </a:r>
            <a:endParaRPr sz="3050" dirty="0">
              <a:latin typeface="Verdana"/>
              <a:cs typeface="Verdana"/>
            </a:endParaRPr>
          </a:p>
          <a:p>
            <a:pPr marL="12700" marR="5080" algn="ctr">
              <a:lnSpc>
                <a:spcPct val="110800"/>
              </a:lnSpc>
              <a:spcBef>
                <a:spcPts val="1785"/>
              </a:spcBef>
            </a:pPr>
            <a:r>
              <a:rPr sz="3050" spc="-45" dirty="0">
                <a:solidFill>
                  <a:srgbClr val="181329"/>
                </a:solidFill>
                <a:latin typeface="Verdana"/>
                <a:cs typeface="Verdana"/>
              </a:rPr>
              <a:t>Unfortunately,</a:t>
            </a:r>
            <a:r>
              <a:rPr sz="3050" spc="-1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our</a:t>
            </a:r>
            <a:r>
              <a:rPr sz="3050" spc="-1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25" dirty="0">
                <a:solidFill>
                  <a:srgbClr val="181329"/>
                </a:solidFill>
                <a:latin typeface="Verdana"/>
                <a:cs typeface="Verdana"/>
              </a:rPr>
              <a:t>information</a:t>
            </a:r>
            <a:r>
              <a:rPr sz="3050" spc="-1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has</a:t>
            </a:r>
            <a:r>
              <a:rPr sz="3050" spc="-1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been</a:t>
            </a:r>
            <a:r>
              <a:rPr sz="3050" spc="-1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hacked</a:t>
            </a:r>
            <a:r>
              <a:rPr sz="3050" spc="-1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25" dirty="0">
                <a:solidFill>
                  <a:srgbClr val="181329"/>
                </a:solidFill>
                <a:latin typeface="Verdana"/>
                <a:cs typeface="Verdana"/>
              </a:rPr>
              <a:t>and muddled.</a:t>
            </a:r>
            <a:r>
              <a:rPr sz="3050" spc="-1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We</a:t>
            </a:r>
            <a:r>
              <a:rPr sz="3050" spc="-1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10" dirty="0">
                <a:solidFill>
                  <a:srgbClr val="181329"/>
                </a:solidFill>
                <a:latin typeface="Verdana"/>
                <a:cs typeface="Verdana"/>
              </a:rPr>
              <a:t>have</a:t>
            </a:r>
            <a:r>
              <a:rPr sz="3050" spc="-1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all</a:t>
            </a:r>
            <a:r>
              <a:rPr sz="3050" spc="-13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3050" spc="-1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right</a:t>
            </a:r>
            <a:r>
              <a:rPr sz="3050" spc="-1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facts</a:t>
            </a:r>
            <a:r>
              <a:rPr sz="3050" spc="-13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but</a:t>
            </a:r>
            <a:r>
              <a:rPr sz="3050" spc="-1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we</a:t>
            </a:r>
            <a:r>
              <a:rPr sz="3050" spc="-1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10" dirty="0">
                <a:solidFill>
                  <a:srgbClr val="181329"/>
                </a:solidFill>
                <a:latin typeface="Verdana"/>
                <a:cs typeface="Verdana"/>
              </a:rPr>
              <a:t>don’t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know</a:t>
            </a:r>
            <a:r>
              <a:rPr sz="3050" spc="-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who</a:t>
            </a:r>
            <a:r>
              <a:rPr sz="3050" spc="-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3050" spc="-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facts</a:t>
            </a:r>
            <a:r>
              <a:rPr sz="3050" spc="-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are</a:t>
            </a:r>
            <a:r>
              <a:rPr sz="3050" spc="-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10" dirty="0">
                <a:solidFill>
                  <a:srgbClr val="181329"/>
                </a:solidFill>
                <a:latin typeface="Verdana"/>
                <a:cs typeface="Verdana"/>
              </a:rPr>
              <a:t>about.</a:t>
            </a:r>
            <a:endParaRPr sz="3050" dirty="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2175"/>
              </a:spcBef>
            </a:pP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Use</a:t>
            </a:r>
            <a:r>
              <a:rPr sz="3050" spc="-1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logic</a:t>
            </a:r>
            <a:r>
              <a:rPr sz="3050" spc="-11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and</a:t>
            </a:r>
            <a:r>
              <a:rPr sz="3050" spc="-1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10" dirty="0">
                <a:solidFill>
                  <a:srgbClr val="181329"/>
                </a:solidFill>
                <a:latin typeface="Verdana"/>
                <a:cs typeface="Verdana"/>
              </a:rPr>
              <a:t>reasoning</a:t>
            </a:r>
            <a:r>
              <a:rPr sz="3050" spc="-11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3050" spc="-1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work</a:t>
            </a:r>
            <a:r>
              <a:rPr sz="3050" spc="-11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out</a:t>
            </a:r>
            <a:r>
              <a:rPr sz="3050" spc="-1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which</a:t>
            </a:r>
            <a:r>
              <a:rPr sz="3050" spc="-11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of</a:t>
            </a:r>
            <a:r>
              <a:rPr sz="3050" spc="-11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25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endParaRPr sz="3050" dirty="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395"/>
              </a:spcBef>
            </a:pPr>
            <a:r>
              <a:rPr sz="3050" b="1" dirty="0">
                <a:solidFill>
                  <a:srgbClr val="181329"/>
                </a:solidFill>
                <a:latin typeface="Verdana"/>
                <a:cs typeface="Verdana"/>
              </a:rPr>
              <a:t>VIKINGS</a:t>
            </a:r>
            <a:r>
              <a:rPr sz="3050" b="1" spc="-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is</a:t>
            </a:r>
            <a:r>
              <a:rPr sz="3050" spc="-5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10" dirty="0">
                <a:solidFill>
                  <a:srgbClr val="181329"/>
                </a:solidFill>
                <a:latin typeface="Verdana"/>
                <a:cs typeface="Verdana"/>
              </a:rPr>
              <a:t>which.</a:t>
            </a:r>
            <a:endParaRPr sz="305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83835" y="4351187"/>
            <a:ext cx="5436235" cy="2990850"/>
          </a:xfrm>
          <a:prstGeom prst="rect">
            <a:avLst/>
          </a:prstGeom>
        </p:spPr>
        <p:txBody>
          <a:bodyPr vert="horz" wrap="square" lIns="0" tIns="2882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270"/>
              </a:spcBef>
            </a:pPr>
            <a:r>
              <a:rPr sz="3050" b="1" dirty="0">
                <a:solidFill>
                  <a:srgbClr val="181329"/>
                </a:solidFill>
                <a:latin typeface="Verdana"/>
                <a:cs typeface="Verdana"/>
              </a:rPr>
              <a:t>·</a:t>
            </a:r>
            <a:r>
              <a:rPr sz="3050" b="1" spc="-6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Their</a:t>
            </a:r>
            <a:r>
              <a:rPr sz="3050" spc="-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b="1" spc="-20" dirty="0">
                <a:solidFill>
                  <a:srgbClr val="181329"/>
                </a:solidFill>
                <a:latin typeface="Verdana"/>
                <a:cs typeface="Verdana"/>
              </a:rPr>
              <a:t>name</a:t>
            </a:r>
            <a:endParaRPr sz="305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2180"/>
              </a:spcBef>
            </a:pPr>
            <a:r>
              <a:rPr sz="3050" b="1" dirty="0">
                <a:solidFill>
                  <a:srgbClr val="181329"/>
                </a:solidFill>
                <a:latin typeface="Verdana"/>
                <a:cs typeface="Verdana"/>
              </a:rPr>
              <a:t>·</a:t>
            </a:r>
            <a:r>
              <a:rPr sz="3050" b="1" spc="-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Their</a:t>
            </a:r>
            <a:r>
              <a:rPr sz="3050" spc="-6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area</a:t>
            </a:r>
            <a:r>
              <a:rPr sz="3050" spc="-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of</a:t>
            </a:r>
            <a:r>
              <a:rPr sz="3050" spc="-6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b="1" spc="-10" dirty="0">
                <a:solidFill>
                  <a:srgbClr val="181329"/>
                </a:solidFill>
                <a:latin typeface="Verdana"/>
                <a:cs typeface="Verdana"/>
              </a:rPr>
              <a:t>expertise</a:t>
            </a:r>
            <a:endParaRPr sz="305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2175"/>
              </a:spcBef>
            </a:pPr>
            <a:r>
              <a:rPr sz="3050" b="1" dirty="0">
                <a:solidFill>
                  <a:srgbClr val="181329"/>
                </a:solidFill>
                <a:latin typeface="Verdana"/>
                <a:cs typeface="Verdana"/>
              </a:rPr>
              <a:t>·</a:t>
            </a:r>
            <a:r>
              <a:rPr sz="3050" b="1" spc="-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3050" spc="-1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b="1" dirty="0">
                <a:solidFill>
                  <a:srgbClr val="181329"/>
                </a:solidFill>
                <a:latin typeface="Verdana"/>
                <a:cs typeface="Verdana"/>
              </a:rPr>
              <a:t>location</a:t>
            </a:r>
            <a:r>
              <a:rPr sz="3050" b="1" spc="-5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of</a:t>
            </a:r>
            <a:r>
              <a:rPr sz="3050" spc="-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their</a:t>
            </a:r>
            <a:r>
              <a:rPr sz="3050" spc="-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20" dirty="0">
                <a:solidFill>
                  <a:srgbClr val="181329"/>
                </a:solidFill>
                <a:latin typeface="Verdana"/>
                <a:cs typeface="Verdana"/>
              </a:rPr>
              <a:t>base</a:t>
            </a:r>
            <a:endParaRPr sz="305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2180"/>
              </a:spcBef>
            </a:pPr>
            <a:r>
              <a:rPr sz="3050" b="1" dirty="0">
                <a:solidFill>
                  <a:srgbClr val="181329"/>
                </a:solidFill>
                <a:latin typeface="Verdana"/>
                <a:cs typeface="Verdana"/>
              </a:rPr>
              <a:t>·</a:t>
            </a:r>
            <a:r>
              <a:rPr sz="3050" b="1" spc="-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3050" spc="-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name</a:t>
            </a:r>
            <a:r>
              <a:rPr sz="3050" spc="-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of</a:t>
            </a:r>
            <a:r>
              <a:rPr sz="3050" spc="-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their</a:t>
            </a:r>
            <a:r>
              <a:rPr sz="3050" spc="-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b="1" spc="-25" dirty="0">
                <a:solidFill>
                  <a:srgbClr val="181329"/>
                </a:solidFill>
                <a:latin typeface="Verdana"/>
                <a:cs typeface="Verdana"/>
              </a:rPr>
              <a:t>pet</a:t>
            </a:r>
            <a:endParaRPr sz="30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29747" y="3861149"/>
            <a:ext cx="10480675" cy="3569335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90"/>
              </a:spcBef>
            </a:pP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None</a:t>
            </a:r>
            <a:r>
              <a:rPr sz="3050" spc="-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of</a:t>
            </a:r>
            <a:r>
              <a:rPr sz="3050" spc="-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3050" spc="-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b="1" dirty="0">
                <a:solidFill>
                  <a:srgbClr val="181329"/>
                </a:solidFill>
                <a:latin typeface="Verdana"/>
                <a:cs typeface="Verdana"/>
              </a:rPr>
              <a:t>VIKINGS</a:t>
            </a:r>
            <a:r>
              <a:rPr sz="3050" b="1" spc="-5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are</a:t>
            </a:r>
            <a:r>
              <a:rPr sz="3050" spc="-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from</a:t>
            </a:r>
            <a:r>
              <a:rPr sz="3050" spc="-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3050" spc="-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same</a:t>
            </a:r>
            <a:r>
              <a:rPr sz="3050" spc="-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10" dirty="0">
                <a:solidFill>
                  <a:srgbClr val="181329"/>
                </a:solidFill>
                <a:latin typeface="Verdana"/>
                <a:cs typeface="Verdana"/>
              </a:rPr>
              <a:t>location.</a:t>
            </a:r>
            <a:endParaRPr sz="305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They</a:t>
            </a:r>
            <a:r>
              <a:rPr sz="3050" spc="-1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can’t</a:t>
            </a:r>
            <a:r>
              <a:rPr sz="3050" spc="-1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stand</a:t>
            </a:r>
            <a:r>
              <a:rPr sz="3050" spc="-1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each</a:t>
            </a:r>
            <a:r>
              <a:rPr sz="3050" spc="-1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10" dirty="0">
                <a:solidFill>
                  <a:srgbClr val="181329"/>
                </a:solidFill>
                <a:latin typeface="Verdana"/>
                <a:cs typeface="Verdana"/>
              </a:rPr>
              <a:t>other!</a:t>
            </a:r>
            <a:endParaRPr sz="3050">
              <a:latin typeface="Verdana"/>
              <a:cs typeface="Verdana"/>
            </a:endParaRPr>
          </a:p>
          <a:p>
            <a:pPr marL="140335" marR="132715" algn="ctr">
              <a:lnSpc>
                <a:spcPct val="110800"/>
              </a:lnSpc>
              <a:spcBef>
                <a:spcPts val="1780"/>
              </a:spcBef>
            </a:pP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3050" spc="-11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b="1" dirty="0">
                <a:solidFill>
                  <a:srgbClr val="181329"/>
                </a:solidFill>
                <a:latin typeface="Verdana"/>
                <a:cs typeface="Verdana"/>
              </a:rPr>
              <a:t>VIKINGS</a:t>
            </a:r>
            <a:r>
              <a:rPr sz="3050" b="1" spc="-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10" dirty="0">
                <a:solidFill>
                  <a:srgbClr val="181329"/>
                </a:solidFill>
                <a:latin typeface="Verdana"/>
                <a:cs typeface="Verdana"/>
              </a:rPr>
              <a:t>have</a:t>
            </a:r>
            <a:r>
              <a:rPr sz="3050" spc="-1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very</a:t>
            </a:r>
            <a:r>
              <a:rPr sz="3050" spc="-1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35" dirty="0">
                <a:solidFill>
                  <a:srgbClr val="181329"/>
                </a:solidFill>
                <a:latin typeface="Verdana"/>
                <a:cs typeface="Verdana"/>
              </a:rPr>
              <a:t>individual</a:t>
            </a:r>
            <a:r>
              <a:rPr sz="3050" spc="-1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pets,</a:t>
            </a:r>
            <a:r>
              <a:rPr sz="3050" spc="-1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and</a:t>
            </a:r>
            <a:r>
              <a:rPr sz="3050" spc="-1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40" dirty="0">
                <a:solidFill>
                  <a:srgbClr val="181329"/>
                </a:solidFill>
                <a:latin typeface="Verdana"/>
                <a:cs typeface="Verdana"/>
              </a:rPr>
              <a:t>no-</a:t>
            </a:r>
            <a:r>
              <a:rPr sz="3050" spc="-25" dirty="0">
                <a:solidFill>
                  <a:srgbClr val="181329"/>
                </a:solidFill>
                <a:latin typeface="Verdana"/>
                <a:cs typeface="Verdana"/>
              </a:rPr>
              <a:t>one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has</a:t>
            </a:r>
            <a:r>
              <a:rPr sz="3050" spc="-1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3050" spc="-1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same</a:t>
            </a:r>
            <a:r>
              <a:rPr sz="3050" spc="-1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20" dirty="0">
                <a:solidFill>
                  <a:srgbClr val="181329"/>
                </a:solidFill>
                <a:latin typeface="Verdana"/>
                <a:cs typeface="Verdana"/>
              </a:rPr>
              <a:t>animal</a:t>
            </a:r>
            <a:r>
              <a:rPr sz="3050" spc="-1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as</a:t>
            </a:r>
            <a:r>
              <a:rPr sz="3050" spc="-1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25" dirty="0">
                <a:solidFill>
                  <a:srgbClr val="181329"/>
                </a:solidFill>
                <a:latin typeface="Verdana"/>
                <a:cs typeface="Verdana"/>
              </a:rPr>
              <a:t>anyone</a:t>
            </a:r>
            <a:r>
              <a:rPr sz="3050" spc="-1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10" dirty="0">
                <a:solidFill>
                  <a:srgbClr val="181329"/>
                </a:solidFill>
                <a:latin typeface="Verdana"/>
                <a:cs typeface="Verdana"/>
              </a:rPr>
              <a:t>else.</a:t>
            </a:r>
            <a:endParaRPr sz="305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2175"/>
              </a:spcBef>
            </a:pP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3050" spc="-1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b="1" dirty="0">
                <a:solidFill>
                  <a:srgbClr val="181329"/>
                </a:solidFill>
                <a:latin typeface="Verdana"/>
                <a:cs typeface="Verdana"/>
              </a:rPr>
              <a:t>VIKINGS</a:t>
            </a:r>
            <a:r>
              <a:rPr sz="3050" b="1" spc="-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all</a:t>
            </a:r>
            <a:r>
              <a:rPr sz="3050" spc="-1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10" dirty="0">
                <a:solidFill>
                  <a:srgbClr val="181329"/>
                </a:solidFill>
                <a:latin typeface="Verdana"/>
                <a:cs typeface="Verdana"/>
              </a:rPr>
              <a:t>have</a:t>
            </a:r>
            <a:r>
              <a:rPr sz="3050" spc="-1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different</a:t>
            </a:r>
            <a:r>
              <a:rPr sz="3050" spc="-1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jobs</a:t>
            </a:r>
            <a:r>
              <a:rPr sz="3050" spc="-1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from</a:t>
            </a:r>
            <a:r>
              <a:rPr sz="3050" spc="-1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each</a:t>
            </a:r>
            <a:r>
              <a:rPr sz="3050" spc="-10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10" dirty="0">
                <a:solidFill>
                  <a:srgbClr val="181329"/>
                </a:solidFill>
                <a:latin typeface="Verdana"/>
                <a:cs typeface="Verdana"/>
              </a:rPr>
              <a:t>other.</a:t>
            </a:r>
            <a:endParaRPr sz="305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sz="3050" spc="-35" dirty="0">
                <a:solidFill>
                  <a:srgbClr val="181329"/>
                </a:solidFill>
                <a:latin typeface="Verdana"/>
                <a:cs typeface="Verdana"/>
              </a:rPr>
              <a:t>No-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one</a:t>
            </a:r>
            <a:r>
              <a:rPr sz="3050" spc="-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has</a:t>
            </a:r>
            <a:r>
              <a:rPr sz="3050" spc="-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3050" spc="-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same</a:t>
            </a:r>
            <a:r>
              <a:rPr sz="3050" spc="-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expertise</a:t>
            </a:r>
            <a:r>
              <a:rPr sz="3050" spc="-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as</a:t>
            </a:r>
            <a:r>
              <a:rPr sz="3050" spc="-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3050" spc="-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10" dirty="0">
                <a:solidFill>
                  <a:srgbClr val="181329"/>
                </a:solidFill>
                <a:latin typeface="Verdana"/>
                <a:cs typeface="Verdana"/>
              </a:rPr>
              <a:t>others.</a:t>
            </a:r>
            <a:endParaRPr sz="30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-635" algn="ctr">
              <a:lnSpc>
                <a:spcPct val="110800"/>
              </a:lnSpc>
              <a:spcBef>
                <a:spcPts val="95"/>
              </a:spcBef>
            </a:pPr>
            <a:r>
              <a:rPr sz="3050" spc="-45" dirty="0">
                <a:solidFill>
                  <a:srgbClr val="181329"/>
                </a:solidFill>
                <a:latin typeface="Verdana"/>
                <a:cs typeface="Verdana"/>
              </a:rPr>
              <a:t>Your</a:t>
            </a:r>
            <a:r>
              <a:rPr sz="3050" spc="-1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job</a:t>
            </a:r>
            <a:r>
              <a:rPr sz="3050" spc="-1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is</a:t>
            </a:r>
            <a:r>
              <a:rPr sz="3050" spc="-1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3050" spc="-1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figure</a:t>
            </a:r>
            <a:r>
              <a:rPr sz="3050" spc="-1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out</a:t>
            </a:r>
            <a:r>
              <a:rPr sz="3050" spc="-1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which</a:t>
            </a:r>
            <a:r>
              <a:rPr sz="3050" spc="-1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options</a:t>
            </a:r>
            <a:r>
              <a:rPr sz="3050" spc="-1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are</a:t>
            </a:r>
            <a:r>
              <a:rPr sz="3050" spc="-1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10" dirty="0">
                <a:solidFill>
                  <a:srgbClr val="181329"/>
                </a:solidFill>
                <a:latin typeface="Verdana"/>
                <a:cs typeface="Verdana"/>
              </a:rPr>
              <a:t>linked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together</a:t>
            </a:r>
            <a:r>
              <a:rPr sz="3050" spc="-11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using</a:t>
            </a:r>
            <a:r>
              <a:rPr sz="3050" spc="-1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a</a:t>
            </a:r>
            <a:r>
              <a:rPr sz="3050" spc="-1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series</a:t>
            </a:r>
            <a:r>
              <a:rPr sz="3050" spc="-1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of</a:t>
            </a:r>
            <a:r>
              <a:rPr sz="3050" spc="-1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b="1" dirty="0">
                <a:solidFill>
                  <a:srgbClr val="181329"/>
                </a:solidFill>
                <a:latin typeface="Verdana"/>
                <a:cs typeface="Verdana"/>
              </a:rPr>
              <a:t>clues.</a:t>
            </a:r>
            <a:r>
              <a:rPr sz="3050" b="1" spc="-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Read</a:t>
            </a:r>
            <a:r>
              <a:rPr sz="3050" spc="-1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3050" spc="-1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clues</a:t>
            </a:r>
            <a:r>
              <a:rPr sz="3050" spc="-1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25" dirty="0">
                <a:solidFill>
                  <a:srgbClr val="181329"/>
                </a:solidFill>
                <a:latin typeface="Verdana"/>
                <a:cs typeface="Verdana"/>
              </a:rPr>
              <a:t>one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at</a:t>
            </a:r>
            <a:r>
              <a:rPr sz="3050" spc="-3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a</a:t>
            </a:r>
            <a:r>
              <a:rPr sz="3050" spc="-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10" dirty="0">
                <a:solidFill>
                  <a:srgbClr val="181329"/>
                </a:solidFill>
                <a:latin typeface="Verdana"/>
                <a:cs typeface="Verdana"/>
              </a:rPr>
              <a:t>time.</a:t>
            </a:r>
            <a:endParaRPr sz="305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4843" y="6349032"/>
            <a:ext cx="9810750" cy="10560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99385" marR="5080" indent="-2687320">
              <a:lnSpc>
                <a:spcPct val="110800"/>
              </a:lnSpc>
              <a:spcBef>
                <a:spcPts val="95"/>
              </a:spcBef>
            </a:pP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If</a:t>
            </a:r>
            <a:r>
              <a:rPr sz="3050" spc="-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20" dirty="0">
                <a:solidFill>
                  <a:srgbClr val="181329"/>
                </a:solidFill>
                <a:latin typeface="Verdana"/>
                <a:cs typeface="Verdana"/>
              </a:rPr>
              <a:t>something</a:t>
            </a:r>
            <a:r>
              <a:rPr sz="3050" spc="-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is</a:t>
            </a:r>
            <a:r>
              <a:rPr sz="3050" spc="-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b="1" dirty="0">
                <a:solidFill>
                  <a:srgbClr val="181329"/>
                </a:solidFill>
                <a:latin typeface="Verdana"/>
                <a:cs typeface="Verdana"/>
              </a:rPr>
              <a:t>true</a:t>
            </a:r>
            <a:r>
              <a:rPr sz="3050" b="1" spc="-4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then</a:t>
            </a:r>
            <a:r>
              <a:rPr sz="3050" spc="-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put</a:t>
            </a:r>
            <a:r>
              <a:rPr sz="3050" spc="-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a</a:t>
            </a:r>
            <a:r>
              <a:rPr sz="3050" spc="-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circle</a:t>
            </a:r>
            <a:r>
              <a:rPr sz="3050" spc="-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or</a:t>
            </a:r>
            <a:r>
              <a:rPr sz="3050" spc="-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tick</a:t>
            </a:r>
            <a:r>
              <a:rPr sz="3050" spc="-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in</a:t>
            </a:r>
            <a:r>
              <a:rPr sz="3050" spc="-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25" dirty="0">
                <a:solidFill>
                  <a:srgbClr val="181329"/>
                </a:solidFill>
                <a:latin typeface="Verdana"/>
                <a:cs typeface="Verdana"/>
              </a:rPr>
              <a:t>the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right</a:t>
            </a:r>
            <a:r>
              <a:rPr sz="3050" spc="-1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place</a:t>
            </a:r>
            <a:r>
              <a:rPr sz="3050" spc="-11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on</a:t>
            </a:r>
            <a:r>
              <a:rPr sz="3050" spc="-11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3050" spc="-11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10" dirty="0">
                <a:solidFill>
                  <a:srgbClr val="181329"/>
                </a:solidFill>
                <a:latin typeface="Verdana"/>
                <a:cs typeface="Verdana"/>
              </a:rPr>
              <a:t>grid.</a:t>
            </a:r>
            <a:endParaRPr sz="30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50590" y="4140012"/>
            <a:ext cx="4197985" cy="4519295"/>
          </a:xfrm>
          <a:prstGeom prst="rect">
            <a:avLst/>
          </a:prstGeom>
        </p:spPr>
        <p:txBody>
          <a:bodyPr vert="horz" wrap="square" lIns="0" tIns="42544" rIns="0" bIns="0" rtlCol="0">
            <a:spAutoFit/>
          </a:bodyPr>
          <a:lstStyle/>
          <a:p>
            <a:pPr marL="12700" marR="140970">
              <a:lnSpc>
                <a:spcPts val="3170"/>
              </a:lnSpc>
              <a:spcBef>
                <a:spcPts val="334"/>
              </a:spcBef>
            </a:pP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In</a:t>
            </a:r>
            <a:r>
              <a:rPr sz="2750" spc="-1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this</a:t>
            </a:r>
            <a:r>
              <a:rPr sz="2750" spc="-13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10" dirty="0">
                <a:solidFill>
                  <a:srgbClr val="181329"/>
                </a:solidFill>
                <a:latin typeface="Verdana"/>
                <a:cs typeface="Verdana"/>
              </a:rPr>
              <a:t>example</a:t>
            </a:r>
            <a:r>
              <a:rPr sz="2750" spc="-13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10" dirty="0">
                <a:solidFill>
                  <a:srgbClr val="181329"/>
                </a:solidFill>
                <a:latin typeface="Verdana"/>
                <a:cs typeface="Verdana"/>
              </a:rPr>
              <a:t>puzzle,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750" spc="-5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first</a:t>
            </a:r>
            <a:r>
              <a:rPr sz="2750" spc="-5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clue</a:t>
            </a:r>
            <a:r>
              <a:rPr sz="2750" spc="-5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25" dirty="0">
                <a:solidFill>
                  <a:srgbClr val="181329"/>
                </a:solidFill>
                <a:latin typeface="Verdana"/>
                <a:cs typeface="Verdana"/>
              </a:rPr>
              <a:t>is:</a:t>
            </a:r>
            <a:endParaRPr sz="2750">
              <a:latin typeface="Verdana"/>
              <a:cs typeface="Verdana"/>
            </a:endParaRPr>
          </a:p>
          <a:p>
            <a:pPr marL="12700" marR="5080">
              <a:lnSpc>
                <a:spcPts val="3170"/>
              </a:lnSpc>
              <a:spcBef>
                <a:spcPts val="1770"/>
              </a:spcBef>
            </a:pPr>
            <a:r>
              <a:rPr sz="2750" b="1" i="1" dirty="0">
                <a:solidFill>
                  <a:srgbClr val="181329"/>
                </a:solidFill>
                <a:latin typeface="Verdana-BoldItalic"/>
                <a:cs typeface="Verdana-BoldItalic"/>
              </a:rPr>
              <a:t>“Speedy</a:t>
            </a:r>
            <a:r>
              <a:rPr sz="2750" b="1" i="1" spc="-65" dirty="0">
                <a:solidFill>
                  <a:srgbClr val="181329"/>
                </a:solidFill>
                <a:latin typeface="Verdana-BoldItalic"/>
                <a:cs typeface="Verdana-BoldItalic"/>
              </a:rPr>
              <a:t> </a:t>
            </a:r>
            <a:r>
              <a:rPr sz="2750" b="1" i="1" dirty="0">
                <a:solidFill>
                  <a:srgbClr val="181329"/>
                </a:solidFill>
                <a:latin typeface="Verdana-BoldItalic"/>
                <a:cs typeface="Verdana-BoldItalic"/>
              </a:rPr>
              <a:t>Pal</a:t>
            </a:r>
            <a:r>
              <a:rPr sz="2750" b="1" i="1" spc="-65" dirty="0">
                <a:solidFill>
                  <a:srgbClr val="181329"/>
                </a:solidFill>
                <a:latin typeface="Verdana-BoldItalic"/>
                <a:cs typeface="Verdana-BoldItalic"/>
              </a:rPr>
              <a:t> </a:t>
            </a:r>
            <a:r>
              <a:rPr sz="2750" b="1" i="1" dirty="0">
                <a:solidFill>
                  <a:srgbClr val="181329"/>
                </a:solidFill>
                <a:latin typeface="Verdana-BoldItalic"/>
                <a:cs typeface="Verdana-BoldItalic"/>
              </a:rPr>
              <a:t>got</a:t>
            </a:r>
            <a:r>
              <a:rPr sz="2750" b="1" i="1" spc="-65" dirty="0">
                <a:solidFill>
                  <a:srgbClr val="181329"/>
                </a:solidFill>
                <a:latin typeface="Verdana-BoldItalic"/>
                <a:cs typeface="Verdana-BoldItalic"/>
              </a:rPr>
              <a:t> </a:t>
            </a:r>
            <a:r>
              <a:rPr sz="2750" b="1" i="1" spc="-10" dirty="0">
                <a:solidFill>
                  <a:srgbClr val="181329"/>
                </a:solidFill>
                <a:latin typeface="Verdana-BoldItalic"/>
                <a:cs typeface="Verdana-BoldItalic"/>
              </a:rPr>
              <a:t>their </a:t>
            </a:r>
            <a:r>
              <a:rPr sz="2750" b="1" i="1" dirty="0">
                <a:solidFill>
                  <a:srgbClr val="181329"/>
                </a:solidFill>
                <a:latin typeface="Verdana-BoldItalic"/>
                <a:cs typeface="Verdana-BoldItalic"/>
              </a:rPr>
              <a:t>name</a:t>
            </a:r>
            <a:r>
              <a:rPr sz="2750" b="1" i="1" spc="-85" dirty="0">
                <a:solidFill>
                  <a:srgbClr val="181329"/>
                </a:solidFill>
                <a:latin typeface="Verdana-BoldItalic"/>
                <a:cs typeface="Verdana-BoldItalic"/>
              </a:rPr>
              <a:t> </a:t>
            </a:r>
            <a:r>
              <a:rPr sz="2750" b="1" i="1" dirty="0">
                <a:solidFill>
                  <a:srgbClr val="181329"/>
                </a:solidFill>
                <a:latin typeface="Verdana-BoldItalic"/>
                <a:cs typeface="Verdana-BoldItalic"/>
              </a:rPr>
              <a:t>because</a:t>
            </a:r>
            <a:r>
              <a:rPr sz="2750" b="1" i="1" spc="-80" dirty="0">
                <a:solidFill>
                  <a:srgbClr val="181329"/>
                </a:solidFill>
                <a:latin typeface="Verdana-BoldItalic"/>
                <a:cs typeface="Verdana-BoldItalic"/>
              </a:rPr>
              <a:t> </a:t>
            </a:r>
            <a:r>
              <a:rPr sz="2750" b="1" i="1" spc="-20" dirty="0">
                <a:solidFill>
                  <a:srgbClr val="181329"/>
                </a:solidFill>
                <a:latin typeface="Verdana-BoldItalic"/>
                <a:cs typeface="Verdana-BoldItalic"/>
              </a:rPr>
              <a:t>they </a:t>
            </a:r>
            <a:r>
              <a:rPr sz="2750" b="1" i="1" dirty="0">
                <a:solidFill>
                  <a:srgbClr val="181329"/>
                </a:solidFill>
                <a:latin typeface="Verdana-BoldItalic"/>
                <a:cs typeface="Verdana-BoldItalic"/>
              </a:rPr>
              <a:t>teleport</a:t>
            </a:r>
            <a:r>
              <a:rPr sz="2750" b="1" i="1" spc="-50" dirty="0">
                <a:solidFill>
                  <a:srgbClr val="181329"/>
                </a:solidFill>
                <a:latin typeface="Verdana-BoldItalic"/>
                <a:cs typeface="Verdana-BoldItalic"/>
              </a:rPr>
              <a:t> </a:t>
            </a:r>
            <a:r>
              <a:rPr sz="2750" b="1" i="1" dirty="0">
                <a:solidFill>
                  <a:srgbClr val="181329"/>
                </a:solidFill>
                <a:latin typeface="Verdana-BoldItalic"/>
                <a:cs typeface="Verdana-BoldItalic"/>
              </a:rPr>
              <a:t>to</a:t>
            </a:r>
            <a:r>
              <a:rPr sz="2750" b="1" i="1" spc="-45" dirty="0">
                <a:solidFill>
                  <a:srgbClr val="181329"/>
                </a:solidFill>
                <a:latin typeface="Verdana-BoldItalic"/>
                <a:cs typeface="Verdana-BoldItalic"/>
              </a:rPr>
              <a:t> </a:t>
            </a:r>
            <a:r>
              <a:rPr sz="2750" b="1" i="1" spc="-20" dirty="0">
                <a:solidFill>
                  <a:srgbClr val="181329"/>
                </a:solidFill>
                <a:latin typeface="Verdana-BoldItalic"/>
                <a:cs typeface="Verdana-BoldItalic"/>
              </a:rPr>
              <a:t>move </a:t>
            </a:r>
            <a:r>
              <a:rPr sz="2750" b="1" i="1" spc="-10" dirty="0">
                <a:solidFill>
                  <a:srgbClr val="181329"/>
                </a:solidFill>
                <a:latin typeface="Verdana-BoldItalic"/>
                <a:cs typeface="Verdana-BoldItalic"/>
              </a:rPr>
              <a:t>fast”</a:t>
            </a:r>
            <a:r>
              <a:rPr sz="2750" spc="-10" dirty="0">
                <a:solidFill>
                  <a:srgbClr val="181329"/>
                </a:solidFill>
                <a:latin typeface="Verdana"/>
                <a:cs typeface="Verdana"/>
              </a:rPr>
              <a:t>.</a:t>
            </a:r>
            <a:endParaRPr sz="2750">
              <a:latin typeface="Verdana"/>
              <a:cs typeface="Verdana"/>
            </a:endParaRPr>
          </a:p>
          <a:p>
            <a:pPr marL="12700" marR="452120">
              <a:lnSpc>
                <a:spcPts val="3170"/>
              </a:lnSpc>
              <a:spcBef>
                <a:spcPts val="1764"/>
              </a:spcBef>
            </a:pPr>
            <a:r>
              <a:rPr sz="2750" spc="-20" dirty="0">
                <a:solidFill>
                  <a:srgbClr val="181329"/>
                </a:solidFill>
                <a:latin typeface="Verdana"/>
                <a:cs typeface="Verdana"/>
              </a:rPr>
              <a:t>You</a:t>
            </a:r>
            <a:r>
              <a:rPr sz="2750" spc="-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can</a:t>
            </a:r>
            <a:r>
              <a:rPr sz="2750" spc="-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put</a:t>
            </a:r>
            <a:r>
              <a:rPr sz="2750" spc="-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a</a:t>
            </a:r>
            <a:r>
              <a:rPr sz="2750" spc="-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tick</a:t>
            </a:r>
            <a:r>
              <a:rPr sz="2750" spc="-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25" dirty="0">
                <a:solidFill>
                  <a:srgbClr val="181329"/>
                </a:solidFill>
                <a:latin typeface="Verdana"/>
                <a:cs typeface="Verdana"/>
              </a:rPr>
              <a:t>in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750" spc="-10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box</a:t>
            </a:r>
            <a:r>
              <a:rPr sz="2750" spc="-10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that</a:t>
            </a:r>
            <a:r>
              <a:rPr sz="2750" spc="-10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10" dirty="0">
                <a:solidFill>
                  <a:srgbClr val="181329"/>
                </a:solidFill>
                <a:latin typeface="Verdana"/>
                <a:cs typeface="Verdana"/>
              </a:rPr>
              <a:t>matches </a:t>
            </a:r>
            <a:r>
              <a:rPr sz="2750" b="1" dirty="0">
                <a:solidFill>
                  <a:srgbClr val="181329"/>
                </a:solidFill>
                <a:latin typeface="Verdana"/>
                <a:cs typeface="Verdana"/>
              </a:rPr>
              <a:t>‘Speedy</a:t>
            </a:r>
            <a:r>
              <a:rPr sz="2750" b="1" spc="-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b="1" dirty="0">
                <a:solidFill>
                  <a:srgbClr val="181329"/>
                </a:solidFill>
                <a:latin typeface="Verdana"/>
                <a:cs typeface="Verdana"/>
              </a:rPr>
              <a:t>Pal’</a:t>
            </a:r>
            <a:r>
              <a:rPr sz="2750" b="1" spc="-6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20" dirty="0">
                <a:solidFill>
                  <a:srgbClr val="181329"/>
                </a:solidFill>
                <a:latin typeface="Verdana"/>
                <a:cs typeface="Verdana"/>
              </a:rPr>
              <a:t>with </a:t>
            </a:r>
            <a:r>
              <a:rPr sz="2750" b="1" spc="-10" dirty="0">
                <a:solidFill>
                  <a:srgbClr val="181329"/>
                </a:solidFill>
                <a:latin typeface="Verdana"/>
                <a:cs typeface="Verdana"/>
              </a:rPr>
              <a:t>‘Teleportation’</a:t>
            </a:r>
            <a:r>
              <a:rPr sz="2750" spc="-10" dirty="0">
                <a:solidFill>
                  <a:srgbClr val="181329"/>
                </a:solidFill>
                <a:latin typeface="Verdana"/>
                <a:cs typeface="Verdana"/>
              </a:rPr>
              <a:t>.</a:t>
            </a:r>
            <a:endParaRPr sz="27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50590" y="4140012"/>
            <a:ext cx="4251960" cy="4695190"/>
          </a:xfrm>
          <a:prstGeom prst="rect">
            <a:avLst/>
          </a:prstGeom>
        </p:spPr>
        <p:txBody>
          <a:bodyPr vert="horz" wrap="square" lIns="0" tIns="42544" rIns="0" bIns="0" rtlCol="0">
            <a:spAutoFit/>
          </a:bodyPr>
          <a:lstStyle/>
          <a:p>
            <a:pPr marL="12700" marR="5080">
              <a:lnSpc>
                <a:spcPts val="3170"/>
              </a:lnSpc>
              <a:spcBef>
                <a:spcPts val="334"/>
              </a:spcBef>
            </a:pP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There’s</a:t>
            </a:r>
            <a:r>
              <a:rPr sz="2750" spc="-15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only</a:t>
            </a:r>
            <a:r>
              <a:rPr sz="2750" spc="-1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one</a:t>
            </a:r>
            <a:r>
              <a:rPr sz="2750" spc="-1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10" dirty="0">
                <a:solidFill>
                  <a:srgbClr val="181329"/>
                </a:solidFill>
                <a:latin typeface="Verdana"/>
                <a:cs typeface="Verdana"/>
              </a:rPr>
              <a:t>correct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pairing</a:t>
            </a:r>
            <a:r>
              <a:rPr sz="2750" spc="-229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45" dirty="0">
                <a:solidFill>
                  <a:srgbClr val="181329"/>
                </a:solidFill>
                <a:latin typeface="Verdana"/>
                <a:cs typeface="Verdana"/>
              </a:rPr>
              <a:t>(no</a:t>
            </a:r>
            <a:r>
              <a:rPr sz="2750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20" dirty="0">
                <a:solidFill>
                  <a:srgbClr val="181329"/>
                </a:solidFill>
                <a:latin typeface="Verdana"/>
                <a:cs typeface="Verdana"/>
              </a:rPr>
              <a:t>other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superhero</a:t>
            </a:r>
            <a:r>
              <a:rPr sz="2750" spc="-1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has</a:t>
            </a:r>
            <a:r>
              <a:rPr sz="2750" spc="-1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25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750" spc="6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same</a:t>
            </a:r>
            <a:r>
              <a:rPr sz="2750" spc="-1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65" dirty="0">
                <a:solidFill>
                  <a:srgbClr val="181329"/>
                </a:solidFill>
                <a:latin typeface="Verdana"/>
                <a:cs typeface="Verdana"/>
              </a:rPr>
              <a:t>power,</a:t>
            </a:r>
            <a:r>
              <a:rPr sz="2750" spc="-10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and</a:t>
            </a:r>
            <a:r>
              <a:rPr sz="2750" spc="-10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25" dirty="0">
                <a:solidFill>
                  <a:srgbClr val="181329"/>
                </a:solidFill>
                <a:latin typeface="Verdana"/>
                <a:cs typeface="Verdana"/>
              </a:rPr>
              <a:t>the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superheroes</a:t>
            </a:r>
            <a:r>
              <a:rPr sz="2750" spc="-16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only</a:t>
            </a:r>
            <a:r>
              <a:rPr sz="2750" spc="-16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20" dirty="0">
                <a:solidFill>
                  <a:srgbClr val="181329"/>
                </a:solidFill>
                <a:latin typeface="Verdana"/>
                <a:cs typeface="Verdana"/>
              </a:rPr>
              <a:t>have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one</a:t>
            </a:r>
            <a:r>
              <a:rPr sz="2750" spc="-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10" dirty="0">
                <a:solidFill>
                  <a:srgbClr val="181329"/>
                </a:solidFill>
                <a:latin typeface="Verdana"/>
                <a:cs typeface="Verdana"/>
              </a:rPr>
              <a:t>power).</a:t>
            </a:r>
            <a:endParaRPr sz="2750">
              <a:latin typeface="Verdana"/>
              <a:cs typeface="Verdana"/>
            </a:endParaRPr>
          </a:p>
          <a:p>
            <a:pPr marL="12700" marR="27305">
              <a:lnSpc>
                <a:spcPts val="3170"/>
              </a:lnSpc>
              <a:spcBef>
                <a:spcPts val="1755"/>
              </a:spcBef>
            </a:pP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Put</a:t>
            </a:r>
            <a:r>
              <a:rPr sz="2750" spc="-3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b="1" dirty="0">
                <a:solidFill>
                  <a:srgbClr val="181329"/>
                </a:solidFill>
                <a:latin typeface="Verdana"/>
                <a:cs typeface="Verdana"/>
              </a:rPr>
              <a:t>crosses</a:t>
            </a:r>
            <a:r>
              <a:rPr sz="2750" b="1" spc="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next</a:t>
            </a:r>
            <a:r>
              <a:rPr sz="2750" spc="-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750" spc="-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25" dirty="0">
                <a:solidFill>
                  <a:srgbClr val="181329"/>
                </a:solidFill>
                <a:latin typeface="Verdana"/>
                <a:cs typeface="Verdana"/>
              </a:rPr>
              <a:t>all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750" spc="-11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other</a:t>
            </a:r>
            <a:r>
              <a:rPr sz="2750" spc="-11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powers</a:t>
            </a:r>
            <a:r>
              <a:rPr sz="2750" spc="-11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25" dirty="0">
                <a:solidFill>
                  <a:srgbClr val="181329"/>
                </a:solidFill>
                <a:latin typeface="Verdana"/>
                <a:cs typeface="Verdana"/>
              </a:rPr>
              <a:t>for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Speedy</a:t>
            </a:r>
            <a:r>
              <a:rPr sz="2750" spc="-15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Pal,</a:t>
            </a:r>
            <a:r>
              <a:rPr sz="2750" spc="-14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and</a:t>
            </a:r>
            <a:r>
              <a:rPr sz="2750" spc="-14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10" dirty="0">
                <a:solidFill>
                  <a:srgbClr val="181329"/>
                </a:solidFill>
                <a:latin typeface="Verdana"/>
                <a:cs typeface="Verdana"/>
              </a:rPr>
              <a:t>cross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out</a:t>
            </a:r>
            <a:r>
              <a:rPr sz="2750" spc="-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750" spc="-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other</a:t>
            </a:r>
            <a:r>
              <a:rPr sz="2750" spc="-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heroes</a:t>
            </a:r>
            <a:r>
              <a:rPr sz="2750" spc="-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25" dirty="0">
                <a:solidFill>
                  <a:srgbClr val="181329"/>
                </a:solidFill>
                <a:latin typeface="Verdana"/>
                <a:cs typeface="Verdana"/>
              </a:rPr>
              <a:t>for </a:t>
            </a:r>
            <a:r>
              <a:rPr sz="2750" b="1" spc="-10" dirty="0">
                <a:solidFill>
                  <a:srgbClr val="181329"/>
                </a:solidFill>
                <a:latin typeface="Verdana"/>
                <a:cs typeface="Verdana"/>
              </a:rPr>
              <a:t>‘teleportation’.</a:t>
            </a:r>
            <a:endParaRPr sz="27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50590" y="4140012"/>
            <a:ext cx="4833620" cy="3890645"/>
          </a:xfrm>
          <a:prstGeom prst="rect">
            <a:avLst/>
          </a:prstGeom>
        </p:spPr>
        <p:txBody>
          <a:bodyPr vert="horz" wrap="square" lIns="0" tIns="42544" rIns="0" bIns="0" rtlCol="0">
            <a:spAutoFit/>
          </a:bodyPr>
          <a:lstStyle/>
          <a:p>
            <a:pPr marL="12700" marR="14604">
              <a:lnSpc>
                <a:spcPts val="3170"/>
              </a:lnSpc>
              <a:spcBef>
                <a:spcPts val="334"/>
              </a:spcBef>
            </a:pPr>
            <a:r>
              <a:rPr sz="2750" spc="-40" dirty="0">
                <a:solidFill>
                  <a:srgbClr val="181329"/>
                </a:solidFill>
                <a:latin typeface="Verdana"/>
                <a:cs typeface="Verdana"/>
              </a:rPr>
              <a:t>Sometimes</a:t>
            </a:r>
            <a:r>
              <a:rPr sz="27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we</a:t>
            </a:r>
            <a:r>
              <a:rPr sz="2750" spc="-16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45" dirty="0">
                <a:solidFill>
                  <a:srgbClr val="181329"/>
                </a:solidFill>
                <a:latin typeface="Verdana"/>
                <a:cs typeface="Verdana"/>
              </a:rPr>
              <a:t>might</a:t>
            </a:r>
            <a:r>
              <a:rPr sz="2750" spc="-16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10" dirty="0">
                <a:solidFill>
                  <a:srgbClr val="181329"/>
                </a:solidFill>
                <a:latin typeface="Verdana"/>
                <a:cs typeface="Verdana"/>
              </a:rPr>
              <a:t>match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up</a:t>
            </a:r>
            <a:r>
              <a:rPr sz="27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facts</a:t>
            </a:r>
            <a:r>
              <a:rPr sz="27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but</a:t>
            </a:r>
            <a:r>
              <a:rPr sz="27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not</a:t>
            </a:r>
            <a:r>
              <a:rPr sz="27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10" dirty="0">
                <a:solidFill>
                  <a:srgbClr val="181329"/>
                </a:solidFill>
                <a:latin typeface="Verdana"/>
                <a:cs typeface="Verdana"/>
              </a:rPr>
              <a:t>know</a:t>
            </a:r>
            <a:r>
              <a:rPr sz="27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25" dirty="0">
                <a:solidFill>
                  <a:srgbClr val="181329"/>
                </a:solidFill>
                <a:latin typeface="Verdana"/>
                <a:cs typeface="Verdana"/>
              </a:rPr>
              <a:t>who </a:t>
            </a:r>
            <a:r>
              <a:rPr sz="2750" spc="-45" dirty="0">
                <a:solidFill>
                  <a:srgbClr val="181329"/>
                </a:solidFill>
                <a:latin typeface="Verdana"/>
                <a:cs typeface="Verdana"/>
              </a:rPr>
              <a:t>they’re</a:t>
            </a:r>
            <a:r>
              <a:rPr sz="27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25" dirty="0">
                <a:solidFill>
                  <a:srgbClr val="181329"/>
                </a:solidFill>
                <a:latin typeface="Verdana"/>
                <a:cs typeface="Verdana"/>
              </a:rPr>
              <a:t>about</a:t>
            </a:r>
            <a:r>
              <a:rPr sz="27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20" dirty="0">
                <a:solidFill>
                  <a:srgbClr val="181329"/>
                </a:solidFill>
                <a:latin typeface="Verdana"/>
                <a:cs typeface="Verdana"/>
              </a:rPr>
              <a:t>yet.</a:t>
            </a:r>
            <a:endParaRPr sz="2750">
              <a:latin typeface="Verdana"/>
              <a:cs typeface="Verdana"/>
            </a:endParaRPr>
          </a:p>
          <a:p>
            <a:pPr marL="12700" marR="939800">
              <a:lnSpc>
                <a:spcPts val="3170"/>
              </a:lnSpc>
              <a:spcBef>
                <a:spcPts val="1764"/>
              </a:spcBef>
            </a:pP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We</a:t>
            </a:r>
            <a:r>
              <a:rPr sz="2750" spc="1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don’t</a:t>
            </a:r>
            <a:r>
              <a:rPr sz="2750" spc="1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know</a:t>
            </a:r>
            <a:r>
              <a:rPr sz="2750" spc="1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25" dirty="0">
                <a:solidFill>
                  <a:srgbClr val="181329"/>
                </a:solidFill>
                <a:latin typeface="Verdana"/>
                <a:cs typeface="Verdana"/>
              </a:rPr>
              <a:t>who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750" spc="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clue</a:t>
            </a:r>
            <a:r>
              <a:rPr sz="2750" spc="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b="1" dirty="0">
                <a:solidFill>
                  <a:srgbClr val="181329"/>
                </a:solidFill>
                <a:latin typeface="Verdana"/>
                <a:cs typeface="Verdana"/>
              </a:rPr>
              <a:t>‘The</a:t>
            </a:r>
            <a:r>
              <a:rPr sz="2750" b="1" spc="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b="1" spc="-10" dirty="0">
                <a:solidFill>
                  <a:srgbClr val="181329"/>
                </a:solidFill>
                <a:latin typeface="Verdana"/>
                <a:cs typeface="Verdana"/>
              </a:rPr>
              <a:t>flying </a:t>
            </a:r>
            <a:r>
              <a:rPr sz="2750" b="1" dirty="0">
                <a:solidFill>
                  <a:srgbClr val="181329"/>
                </a:solidFill>
                <a:latin typeface="Verdana"/>
                <a:cs typeface="Verdana"/>
              </a:rPr>
              <a:t>superhero</a:t>
            </a:r>
            <a:r>
              <a:rPr sz="2750" b="1" spc="2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b="1" dirty="0">
                <a:solidFill>
                  <a:srgbClr val="181329"/>
                </a:solidFill>
                <a:latin typeface="Verdana"/>
                <a:cs typeface="Verdana"/>
              </a:rPr>
              <a:t>says</a:t>
            </a:r>
            <a:r>
              <a:rPr sz="2750" b="1" spc="26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b="1" spc="-25" dirty="0">
                <a:solidFill>
                  <a:srgbClr val="181329"/>
                </a:solidFill>
                <a:latin typeface="Verdana"/>
                <a:cs typeface="Verdana"/>
              </a:rPr>
              <a:t>“To</a:t>
            </a:r>
            <a:endParaRPr sz="2750">
              <a:latin typeface="Verdana"/>
              <a:cs typeface="Verdana"/>
            </a:endParaRPr>
          </a:p>
          <a:p>
            <a:pPr marL="12700">
              <a:lnSpc>
                <a:spcPts val="3005"/>
              </a:lnSpc>
            </a:pPr>
            <a:r>
              <a:rPr sz="2750" b="1" dirty="0">
                <a:solidFill>
                  <a:srgbClr val="181329"/>
                </a:solidFill>
                <a:latin typeface="Verdana"/>
                <a:cs typeface="Verdana"/>
              </a:rPr>
              <a:t>finity</a:t>
            </a:r>
            <a:r>
              <a:rPr sz="2750" b="1" spc="1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b="1" dirty="0">
                <a:solidFill>
                  <a:srgbClr val="181329"/>
                </a:solidFill>
                <a:latin typeface="Verdana"/>
                <a:cs typeface="Verdana"/>
              </a:rPr>
              <a:t>only”’</a:t>
            </a:r>
            <a:r>
              <a:rPr sz="2750" b="1" spc="21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is</a:t>
            </a:r>
            <a:r>
              <a:rPr sz="2750" spc="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about</a:t>
            </a:r>
            <a:r>
              <a:rPr sz="2750" spc="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20" dirty="0">
                <a:solidFill>
                  <a:srgbClr val="181329"/>
                </a:solidFill>
                <a:latin typeface="Verdana"/>
                <a:cs typeface="Verdana"/>
              </a:rPr>
              <a:t>yet,</a:t>
            </a:r>
            <a:endParaRPr sz="2750">
              <a:latin typeface="Verdana"/>
              <a:cs typeface="Verdana"/>
            </a:endParaRPr>
          </a:p>
          <a:p>
            <a:pPr marL="12700">
              <a:lnSpc>
                <a:spcPts val="3165"/>
              </a:lnSpc>
            </a:pP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but</a:t>
            </a:r>
            <a:r>
              <a:rPr sz="2750" spc="1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we</a:t>
            </a:r>
            <a:r>
              <a:rPr sz="2750" spc="15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can</a:t>
            </a:r>
            <a:r>
              <a:rPr sz="2750" spc="14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match</a:t>
            </a:r>
            <a:r>
              <a:rPr sz="2750" spc="1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b="1" spc="-10" dirty="0">
                <a:solidFill>
                  <a:srgbClr val="181329"/>
                </a:solidFill>
                <a:latin typeface="Verdana"/>
                <a:cs typeface="Verdana"/>
              </a:rPr>
              <a:t>‘Flying’</a:t>
            </a:r>
            <a:endParaRPr sz="2750">
              <a:latin typeface="Verdana"/>
              <a:cs typeface="Verdana"/>
            </a:endParaRPr>
          </a:p>
          <a:p>
            <a:pPr marL="12700">
              <a:lnSpc>
                <a:spcPts val="3235"/>
              </a:lnSpc>
            </a:pP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750" spc="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b="1" dirty="0">
                <a:solidFill>
                  <a:srgbClr val="181329"/>
                </a:solidFill>
                <a:latin typeface="Verdana"/>
                <a:cs typeface="Verdana"/>
              </a:rPr>
              <a:t>‘To</a:t>
            </a:r>
            <a:r>
              <a:rPr sz="2750" b="1" spc="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b="1" dirty="0">
                <a:solidFill>
                  <a:srgbClr val="181329"/>
                </a:solidFill>
                <a:latin typeface="Verdana"/>
                <a:cs typeface="Verdana"/>
              </a:rPr>
              <a:t>finity</a:t>
            </a:r>
            <a:r>
              <a:rPr sz="2750" b="1" spc="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b="1" spc="-10" dirty="0">
                <a:solidFill>
                  <a:srgbClr val="181329"/>
                </a:solidFill>
                <a:latin typeface="Verdana"/>
                <a:cs typeface="Verdana"/>
              </a:rPr>
              <a:t>only’</a:t>
            </a:r>
            <a:r>
              <a:rPr sz="2750" spc="-10" dirty="0">
                <a:solidFill>
                  <a:srgbClr val="181329"/>
                </a:solidFill>
                <a:latin typeface="Verdana"/>
                <a:cs typeface="Verdana"/>
              </a:rPr>
              <a:t>.</a:t>
            </a:r>
            <a:endParaRPr sz="27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</TotalTime>
  <Words>508</Words>
  <Application>Microsoft Office PowerPoint</Application>
  <PresentationFormat>Custom</PresentationFormat>
  <Paragraphs>48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Calibri</vt:lpstr>
      <vt:lpstr>Verdana</vt:lpstr>
      <vt:lpstr>Verdana-BoldItalic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Your job is to figure out which options are linked together using a series of clues. Read the clues one at a time.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Giovanna Pasquariello</dc:creator>
  <cp:lastModifiedBy>Giovanna Pasquariello</cp:lastModifiedBy>
  <cp:revision>4</cp:revision>
  <dcterms:created xsi:type="dcterms:W3CDTF">2023-07-05T08:14:01Z</dcterms:created>
  <dcterms:modified xsi:type="dcterms:W3CDTF">2024-07-02T16:10:16Z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2023-07-05T00:00:00Z</vt:filetime>
  </property>
  <property fmtid="{D5CDD505-2E9C-101B-9397-08002B2CF9AE}" pid="3" name="Creator">
    <vt:lpwstr>Adobe InDesign 18.4 (Macintosh)</vt:lpwstr>
  </property>
  <property fmtid="{D5CDD505-2E9C-101B-9397-08002B2CF9AE}" pid="4" name="LastSaved">
    <vt:filetime>2023-07-05T00:00:00Z</vt:filetime>
  </property>
  <property fmtid="{D5CDD505-2E9C-101B-9397-08002B2CF9AE}" pid="5" name="Producer">
    <vt:lpwstr>Adobe PDF Library 17.0</vt:lpwstr>
  </property>
</Properties>
</file>