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81" r:id="rId6"/>
    <p:sldId id="282" r:id="rId7"/>
    <p:sldId id="262" r:id="rId8"/>
    <p:sldId id="264" r:id="rId9"/>
    <p:sldId id="265" r:id="rId10"/>
    <p:sldId id="266" r:id="rId11"/>
    <p:sldId id="289" r:id="rId12"/>
    <p:sldId id="290" r:id="rId13"/>
    <p:sldId id="267" r:id="rId14"/>
    <p:sldId id="268" r:id="rId15"/>
    <p:sldId id="280" r:id="rId16"/>
    <p:sldId id="279" r:id="rId17"/>
    <p:sldId id="269" r:id="rId18"/>
    <p:sldId id="256" r:id="rId19"/>
    <p:sldId id="270" r:id="rId20"/>
    <p:sldId id="283" r:id="rId21"/>
    <p:sldId id="271" r:id="rId22"/>
    <p:sldId id="284" r:id="rId23"/>
    <p:sldId id="272" r:id="rId24"/>
    <p:sldId id="285" r:id="rId25"/>
    <p:sldId id="273" r:id="rId26"/>
    <p:sldId id="288" r:id="rId27"/>
    <p:sldId id="274" r:id="rId28"/>
    <p:sldId id="258" r:id="rId29"/>
    <p:sldId id="275" r:id="rId30"/>
    <p:sldId id="260" r:id="rId31"/>
    <p:sldId id="276" r:id="rId32"/>
    <p:sldId id="287" r:id="rId33"/>
    <p:sldId id="277" r:id="rId34"/>
    <p:sldId id="286" r:id="rId35"/>
    <p:sldId id="278" r:id="rId36"/>
    <p:sldId id="291" r:id="rId37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484BEE-62D3-49E5-8F60-2A8CF9B9B4A5}" v="35" dt="2023-12-12T14:13:39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Farrell" userId="f57ddf08-e0fe-48da-8bba-ccba47543803" providerId="ADAL" clId="{83484BEE-62D3-49E5-8F60-2A8CF9B9B4A5}"/>
    <pc:docChg chg="undo custSel addSld modSld sldOrd">
      <pc:chgData name="Kate Farrell" userId="f57ddf08-e0fe-48da-8bba-ccba47543803" providerId="ADAL" clId="{83484BEE-62D3-49E5-8F60-2A8CF9B9B4A5}" dt="2023-12-12T14:15:06.974" v="552" actId="1076"/>
      <pc:docMkLst>
        <pc:docMk/>
      </pc:docMkLst>
      <pc:sldChg chg="modSp mod ord">
        <pc:chgData name="Kate Farrell" userId="f57ddf08-e0fe-48da-8bba-ccba47543803" providerId="ADAL" clId="{83484BEE-62D3-49E5-8F60-2A8CF9B9B4A5}" dt="2023-12-12T14:10:56.538" v="506"/>
        <pc:sldMkLst>
          <pc:docMk/>
          <pc:sldMk cId="1106681783" sldId="256"/>
        </pc:sldMkLst>
        <pc:spChg chg="mod">
          <ac:chgData name="Kate Farrell" userId="f57ddf08-e0fe-48da-8bba-ccba47543803" providerId="ADAL" clId="{83484BEE-62D3-49E5-8F60-2A8CF9B9B4A5}" dt="2023-12-12T13:38:28.659" v="97" actId="20577"/>
          <ac:spMkLst>
            <pc:docMk/>
            <pc:sldMk cId="1106681783" sldId="256"/>
            <ac:spMk id="6" creationId="{893B675E-880E-6B9D-5E54-222EB873860E}"/>
          </ac:spMkLst>
        </pc:spChg>
      </pc:sldChg>
      <pc:sldChg chg="addSp delSp modSp mod ord">
        <pc:chgData name="Kate Farrell" userId="f57ddf08-e0fe-48da-8bba-ccba47543803" providerId="ADAL" clId="{83484BEE-62D3-49E5-8F60-2A8CF9B9B4A5}" dt="2023-12-12T14:11:59.732" v="527"/>
        <pc:sldMkLst>
          <pc:docMk/>
          <pc:sldMk cId="1167505420" sldId="258"/>
        </pc:sldMkLst>
        <pc:spChg chg="add del">
          <ac:chgData name="Kate Farrell" userId="f57ddf08-e0fe-48da-8bba-ccba47543803" providerId="ADAL" clId="{83484BEE-62D3-49E5-8F60-2A8CF9B9B4A5}" dt="2023-12-12T13:35:06.355" v="35" actId="22"/>
          <ac:spMkLst>
            <pc:docMk/>
            <pc:sldMk cId="1167505420" sldId="258"/>
            <ac:spMk id="6" creationId="{9E422301-880F-A2B0-E6CF-CCBF021D5F24}"/>
          </ac:spMkLst>
        </pc:spChg>
        <pc:spChg chg="add mod">
          <ac:chgData name="Kate Farrell" userId="f57ddf08-e0fe-48da-8bba-ccba47543803" providerId="ADAL" clId="{83484BEE-62D3-49E5-8F60-2A8CF9B9B4A5}" dt="2023-12-12T13:38:41.518" v="99" actId="20577"/>
          <ac:spMkLst>
            <pc:docMk/>
            <pc:sldMk cId="1167505420" sldId="258"/>
            <ac:spMk id="7" creationId="{519DF27A-610F-7430-ABE2-E64C6E872B7F}"/>
          </ac:spMkLst>
        </pc:spChg>
        <pc:spChg chg="add mod">
          <ac:chgData name="Kate Farrell" userId="f57ddf08-e0fe-48da-8bba-ccba47543803" providerId="ADAL" clId="{83484BEE-62D3-49E5-8F60-2A8CF9B9B4A5}" dt="2023-12-12T13:36:41.048" v="92" actId="1076"/>
          <ac:spMkLst>
            <pc:docMk/>
            <pc:sldMk cId="1167505420" sldId="258"/>
            <ac:spMk id="8" creationId="{E5C5A6B6-7177-5FFF-D288-5B730F68C557}"/>
          </ac:spMkLst>
        </pc:spChg>
      </pc:sldChg>
      <pc:sldChg chg="addSp modSp mod ord">
        <pc:chgData name="Kate Farrell" userId="f57ddf08-e0fe-48da-8bba-ccba47543803" providerId="ADAL" clId="{83484BEE-62D3-49E5-8F60-2A8CF9B9B4A5}" dt="2023-12-12T14:12:08.112" v="530"/>
        <pc:sldMkLst>
          <pc:docMk/>
          <pc:sldMk cId="3767671234" sldId="260"/>
        </pc:sldMkLst>
        <pc:spChg chg="add mod">
          <ac:chgData name="Kate Farrell" userId="f57ddf08-e0fe-48da-8bba-ccba47543803" providerId="ADAL" clId="{83484BEE-62D3-49E5-8F60-2A8CF9B9B4A5}" dt="2023-12-12T13:40:04.361" v="139" actId="1076"/>
          <ac:spMkLst>
            <pc:docMk/>
            <pc:sldMk cId="3767671234" sldId="260"/>
            <ac:spMk id="5" creationId="{7B27ABB1-6DFB-CE1E-5633-FB5DE939AD66}"/>
          </ac:spMkLst>
        </pc:spChg>
        <pc:spChg chg="add mod">
          <ac:chgData name="Kate Farrell" userId="f57ddf08-e0fe-48da-8bba-ccba47543803" providerId="ADAL" clId="{83484BEE-62D3-49E5-8F60-2A8CF9B9B4A5}" dt="2023-12-12T13:40:12.403" v="140" actId="1076"/>
          <ac:spMkLst>
            <pc:docMk/>
            <pc:sldMk cId="3767671234" sldId="260"/>
            <ac:spMk id="6" creationId="{50DC3C77-265F-50ED-07F4-8B40B0E7B911}"/>
          </ac:spMkLst>
        </pc:spChg>
        <pc:picChg chg="mod">
          <ac:chgData name="Kate Farrell" userId="f57ddf08-e0fe-48da-8bba-ccba47543803" providerId="ADAL" clId="{83484BEE-62D3-49E5-8F60-2A8CF9B9B4A5}" dt="2023-12-12T13:39:58.063" v="138" actId="1076"/>
          <ac:picMkLst>
            <pc:docMk/>
            <pc:sldMk cId="3767671234" sldId="260"/>
            <ac:picMk id="4" creationId="{4E3348B1-462A-3F20-3B72-1E08C87F543B}"/>
          </ac:picMkLst>
        </pc:picChg>
      </pc:sldChg>
      <pc:sldChg chg="addSp delSp modSp mod">
        <pc:chgData name="Kate Farrell" userId="f57ddf08-e0fe-48da-8bba-ccba47543803" providerId="ADAL" clId="{83484BEE-62D3-49E5-8F60-2A8CF9B9B4A5}" dt="2023-12-12T14:09:46.601" v="477" actId="403"/>
        <pc:sldMkLst>
          <pc:docMk/>
          <pc:sldMk cId="1330802702" sldId="263"/>
        </pc:sldMkLst>
        <pc:spChg chg="mod">
          <ac:chgData name="Kate Farrell" userId="f57ddf08-e0fe-48da-8bba-ccba47543803" providerId="ADAL" clId="{83484BEE-62D3-49E5-8F60-2A8CF9B9B4A5}" dt="2023-12-12T14:09:46.601" v="477" actId="403"/>
          <ac:spMkLst>
            <pc:docMk/>
            <pc:sldMk cId="1330802702" sldId="263"/>
            <ac:spMk id="5" creationId="{A8CD6352-1ED9-E3B3-FC58-C439FEA88E01}"/>
          </ac:spMkLst>
        </pc:spChg>
        <pc:spChg chg="del">
          <ac:chgData name="Kate Farrell" userId="f57ddf08-e0fe-48da-8bba-ccba47543803" providerId="ADAL" clId="{83484BEE-62D3-49E5-8F60-2A8CF9B9B4A5}" dt="2023-12-12T14:04:58.172" v="430" actId="478"/>
          <ac:spMkLst>
            <pc:docMk/>
            <pc:sldMk cId="1330802702" sldId="263"/>
            <ac:spMk id="6" creationId="{C1212938-DC92-D082-F472-E0688012C2FC}"/>
          </ac:spMkLst>
        </pc:spChg>
        <pc:picChg chg="del">
          <ac:chgData name="Kate Farrell" userId="f57ddf08-e0fe-48da-8bba-ccba47543803" providerId="ADAL" clId="{83484BEE-62D3-49E5-8F60-2A8CF9B9B4A5}" dt="2023-12-12T14:04:51.348" v="428" actId="478"/>
          <ac:picMkLst>
            <pc:docMk/>
            <pc:sldMk cId="1330802702" sldId="263"/>
            <ac:picMk id="4" creationId="{EA46739F-ADDD-34E2-596D-9CE4B02AEB58}"/>
          </ac:picMkLst>
        </pc:picChg>
        <pc:picChg chg="add mod">
          <ac:chgData name="Kate Farrell" userId="f57ddf08-e0fe-48da-8bba-ccba47543803" providerId="ADAL" clId="{83484BEE-62D3-49E5-8F60-2A8CF9B9B4A5}" dt="2023-12-12T14:09:21.971" v="472" actId="1076"/>
          <ac:picMkLst>
            <pc:docMk/>
            <pc:sldMk cId="1330802702" sldId="263"/>
            <ac:picMk id="8" creationId="{3B599CDD-B8AA-9026-AF0F-734FC71B00CD}"/>
          </ac:picMkLst>
        </pc:picChg>
      </pc:sldChg>
      <pc:sldChg chg="modSp mod">
        <pc:chgData name="Kate Farrell" userId="f57ddf08-e0fe-48da-8bba-ccba47543803" providerId="ADAL" clId="{83484BEE-62D3-49E5-8F60-2A8CF9B9B4A5}" dt="2023-12-12T13:34:56.040" v="33" actId="20577"/>
        <pc:sldMkLst>
          <pc:docMk/>
          <pc:sldMk cId="1321043667" sldId="266"/>
        </pc:sldMkLst>
        <pc:spChg chg="mod">
          <ac:chgData name="Kate Farrell" userId="f57ddf08-e0fe-48da-8bba-ccba47543803" providerId="ADAL" clId="{83484BEE-62D3-49E5-8F60-2A8CF9B9B4A5}" dt="2023-12-12T13:34:56.040" v="33" actId="20577"/>
          <ac:spMkLst>
            <pc:docMk/>
            <pc:sldMk cId="1321043667" sldId="266"/>
            <ac:spMk id="10" creationId="{BA2FCA18-F547-FA12-28AD-D15BCAB1A0CC}"/>
          </ac:spMkLst>
        </pc:spChg>
        <pc:spChg chg="mod">
          <ac:chgData name="Kate Farrell" userId="f57ddf08-e0fe-48da-8bba-ccba47543803" providerId="ADAL" clId="{83484BEE-62D3-49E5-8F60-2A8CF9B9B4A5}" dt="2023-12-12T13:34:38.811" v="31" actId="1076"/>
          <ac:spMkLst>
            <pc:docMk/>
            <pc:sldMk cId="1321043667" sldId="266"/>
            <ac:spMk id="11" creationId="{645D7B62-398F-55A5-73C8-3A9B3EE43855}"/>
          </ac:spMkLst>
        </pc:spChg>
      </pc:sldChg>
      <pc:sldChg chg="addSp modSp mod">
        <pc:chgData name="Kate Farrell" userId="f57ddf08-e0fe-48da-8bba-ccba47543803" providerId="ADAL" clId="{83484BEE-62D3-49E5-8F60-2A8CF9B9B4A5}" dt="2023-12-12T13:42:42.917" v="211" actId="1076"/>
        <pc:sldMkLst>
          <pc:docMk/>
          <pc:sldMk cId="3090455634" sldId="267"/>
        </pc:sldMkLst>
        <pc:spChg chg="add mod">
          <ac:chgData name="Kate Farrell" userId="f57ddf08-e0fe-48da-8bba-ccba47543803" providerId="ADAL" clId="{83484BEE-62D3-49E5-8F60-2A8CF9B9B4A5}" dt="2023-12-12T13:41:46.096" v="161" actId="1076"/>
          <ac:spMkLst>
            <pc:docMk/>
            <pc:sldMk cId="3090455634" sldId="267"/>
            <ac:spMk id="8" creationId="{D2F79B93-1A79-E820-B6C0-48A4D0F71BB0}"/>
          </ac:spMkLst>
        </pc:spChg>
        <pc:spChg chg="add mod">
          <ac:chgData name="Kate Farrell" userId="f57ddf08-e0fe-48da-8bba-ccba47543803" providerId="ADAL" clId="{83484BEE-62D3-49E5-8F60-2A8CF9B9B4A5}" dt="2023-12-12T13:42:42.917" v="211" actId="1076"/>
          <ac:spMkLst>
            <pc:docMk/>
            <pc:sldMk cId="3090455634" sldId="267"/>
            <ac:spMk id="9" creationId="{B067A6F1-0042-0A89-73C6-EE60D6B0F0EE}"/>
          </ac:spMkLst>
        </pc:spChg>
        <pc:spChg chg="add mod">
          <ac:chgData name="Kate Farrell" userId="f57ddf08-e0fe-48da-8bba-ccba47543803" providerId="ADAL" clId="{83484BEE-62D3-49E5-8F60-2A8CF9B9B4A5}" dt="2023-12-12T13:42:37.970" v="210" actId="1076"/>
          <ac:spMkLst>
            <pc:docMk/>
            <pc:sldMk cId="3090455634" sldId="267"/>
            <ac:spMk id="10" creationId="{51C5891B-928F-2AB0-AAA7-770A08A9465E}"/>
          </ac:spMkLst>
        </pc:spChg>
        <pc:picChg chg="mod">
          <ac:chgData name="Kate Farrell" userId="f57ddf08-e0fe-48da-8bba-ccba47543803" providerId="ADAL" clId="{83484BEE-62D3-49E5-8F60-2A8CF9B9B4A5}" dt="2023-12-12T13:42:26.019" v="208" actId="1076"/>
          <ac:picMkLst>
            <pc:docMk/>
            <pc:sldMk cId="3090455634" sldId="267"/>
            <ac:picMk id="6" creationId="{3B1EF1DF-2201-07DA-AECD-CEC5A49D7928}"/>
          </ac:picMkLst>
        </pc:picChg>
      </pc:sldChg>
      <pc:sldChg chg="addSp modSp mod">
        <pc:chgData name="Kate Farrell" userId="f57ddf08-e0fe-48da-8bba-ccba47543803" providerId="ADAL" clId="{83484BEE-62D3-49E5-8F60-2A8CF9B9B4A5}" dt="2023-12-12T13:45:20.740" v="259" actId="1076"/>
        <pc:sldMkLst>
          <pc:docMk/>
          <pc:sldMk cId="1168254387" sldId="268"/>
        </pc:sldMkLst>
        <pc:spChg chg="add mod">
          <ac:chgData name="Kate Farrell" userId="f57ddf08-e0fe-48da-8bba-ccba47543803" providerId="ADAL" clId="{83484BEE-62D3-49E5-8F60-2A8CF9B9B4A5}" dt="2023-12-12T13:45:20.740" v="259" actId="1076"/>
          <ac:spMkLst>
            <pc:docMk/>
            <pc:sldMk cId="1168254387" sldId="268"/>
            <ac:spMk id="5" creationId="{BF6EE9F8-35EB-3709-40B3-BCC1972A760B}"/>
          </ac:spMkLst>
        </pc:spChg>
        <pc:spChg chg="add mod">
          <ac:chgData name="Kate Farrell" userId="f57ddf08-e0fe-48da-8bba-ccba47543803" providerId="ADAL" clId="{83484BEE-62D3-49E5-8F60-2A8CF9B9B4A5}" dt="2023-12-12T13:45:03.916" v="257" actId="1076"/>
          <ac:spMkLst>
            <pc:docMk/>
            <pc:sldMk cId="1168254387" sldId="268"/>
            <ac:spMk id="6" creationId="{0FED765D-D9FC-C26E-2FB6-5C16C8EAE8BA}"/>
          </ac:spMkLst>
        </pc:spChg>
        <pc:spChg chg="add mod">
          <ac:chgData name="Kate Farrell" userId="f57ddf08-e0fe-48da-8bba-ccba47543803" providerId="ADAL" clId="{83484BEE-62D3-49E5-8F60-2A8CF9B9B4A5}" dt="2023-12-12T13:45:09.693" v="258" actId="1076"/>
          <ac:spMkLst>
            <pc:docMk/>
            <pc:sldMk cId="1168254387" sldId="268"/>
            <ac:spMk id="7" creationId="{73CD43B8-4607-5C0C-F231-50EF30AA0AC4}"/>
          </ac:spMkLst>
        </pc:spChg>
        <pc:picChg chg="mod">
          <ac:chgData name="Kate Farrell" userId="f57ddf08-e0fe-48da-8bba-ccba47543803" providerId="ADAL" clId="{83484BEE-62D3-49E5-8F60-2A8CF9B9B4A5}" dt="2023-12-12T13:44:57.855" v="256" actId="1076"/>
          <ac:picMkLst>
            <pc:docMk/>
            <pc:sldMk cId="1168254387" sldId="268"/>
            <ac:picMk id="4" creationId="{C76871E9-E68A-76C2-0012-98A2C1B3BE17}"/>
          </ac:picMkLst>
        </pc:picChg>
      </pc:sldChg>
      <pc:sldChg chg="addSp delSp modSp add mod modAnim">
        <pc:chgData name="Kate Farrell" userId="f57ddf08-e0fe-48da-8bba-ccba47543803" providerId="ADAL" clId="{83484BEE-62D3-49E5-8F60-2A8CF9B9B4A5}" dt="2023-12-12T14:13:39.423" v="538"/>
        <pc:sldMkLst>
          <pc:docMk/>
          <pc:sldMk cId="2798671189" sldId="269"/>
        </pc:sldMkLst>
        <pc:spChg chg="mod">
          <ac:chgData name="Kate Farrell" userId="f57ddf08-e0fe-48da-8bba-ccba47543803" providerId="ADAL" clId="{83484BEE-62D3-49E5-8F60-2A8CF9B9B4A5}" dt="2023-12-12T13:54:36.117" v="289" actId="207"/>
          <ac:spMkLst>
            <pc:docMk/>
            <pc:sldMk cId="2798671189" sldId="269"/>
            <ac:spMk id="6" creationId="{C1212938-DC92-D082-F472-E0688012C2FC}"/>
          </ac:spMkLst>
        </pc:spChg>
        <pc:picChg chg="mod">
          <ac:chgData name="Kate Farrell" userId="f57ddf08-e0fe-48da-8bba-ccba47543803" providerId="ADAL" clId="{83484BEE-62D3-49E5-8F60-2A8CF9B9B4A5}" dt="2023-12-12T13:48:39.575" v="269" actId="1076"/>
          <ac:picMkLst>
            <pc:docMk/>
            <pc:sldMk cId="2798671189" sldId="269"/>
            <ac:picMk id="4" creationId="{EA46739F-ADDD-34E2-596D-9CE4B02AEB58}"/>
          </ac:picMkLst>
        </pc:picChg>
        <pc:picChg chg="add del mod">
          <ac:chgData name="Kate Farrell" userId="f57ddf08-e0fe-48da-8bba-ccba47543803" providerId="ADAL" clId="{83484BEE-62D3-49E5-8F60-2A8CF9B9B4A5}" dt="2023-12-12T13:48:43.677" v="270" actId="21"/>
          <ac:picMkLst>
            <pc:docMk/>
            <pc:sldMk cId="2798671189" sldId="269"/>
            <ac:picMk id="8" creationId="{75D835CB-30F2-0C14-A159-8CB6EBBDA194}"/>
          </ac:picMkLst>
        </pc:picChg>
        <pc:picChg chg="add del mod">
          <ac:chgData name="Kate Farrell" userId="f57ddf08-e0fe-48da-8bba-ccba47543803" providerId="ADAL" clId="{83484BEE-62D3-49E5-8F60-2A8CF9B9B4A5}" dt="2023-12-12T14:01:38.369" v="378" actId="478"/>
          <ac:picMkLst>
            <pc:docMk/>
            <pc:sldMk cId="2798671189" sldId="269"/>
            <ac:picMk id="10" creationId="{1798AE25-C0AE-23E5-9A47-2E6F1C2A8979}"/>
          </ac:picMkLst>
        </pc:picChg>
        <pc:picChg chg="add del mod">
          <ac:chgData name="Kate Farrell" userId="f57ddf08-e0fe-48da-8bba-ccba47543803" providerId="ADAL" clId="{83484BEE-62D3-49E5-8F60-2A8CF9B9B4A5}" dt="2023-12-12T14:01:39.332" v="379" actId="478"/>
          <ac:picMkLst>
            <pc:docMk/>
            <pc:sldMk cId="2798671189" sldId="269"/>
            <ac:picMk id="11" creationId="{ADAE58F0-8C61-2A4C-D1A5-F000E261F8B9}"/>
          </ac:picMkLst>
        </pc:picChg>
        <pc:picChg chg="add mod">
          <ac:chgData name="Kate Farrell" userId="f57ddf08-e0fe-48da-8bba-ccba47543803" providerId="ADAL" clId="{83484BEE-62D3-49E5-8F60-2A8CF9B9B4A5}" dt="2023-12-12T14:01:44.663" v="381" actId="1076"/>
          <ac:picMkLst>
            <pc:docMk/>
            <pc:sldMk cId="2798671189" sldId="269"/>
            <ac:picMk id="12" creationId="{D2B20276-FA4A-A4F3-CD19-0181AB6C4C69}"/>
          </ac:picMkLst>
        </pc:picChg>
        <pc:picChg chg="add mod">
          <ac:chgData name="Kate Farrell" userId="f57ddf08-e0fe-48da-8bba-ccba47543803" providerId="ADAL" clId="{83484BEE-62D3-49E5-8F60-2A8CF9B9B4A5}" dt="2023-12-12T14:01:48.366" v="382" actId="1076"/>
          <ac:picMkLst>
            <pc:docMk/>
            <pc:sldMk cId="2798671189" sldId="269"/>
            <ac:picMk id="13" creationId="{48CE172C-144F-A360-3513-06B4318B4F1E}"/>
          </ac:picMkLst>
        </pc:picChg>
      </pc:sldChg>
      <pc:sldChg chg="addSp delSp modSp add mod">
        <pc:chgData name="Kate Farrell" userId="f57ddf08-e0fe-48da-8bba-ccba47543803" providerId="ADAL" clId="{83484BEE-62D3-49E5-8F60-2A8CF9B9B4A5}" dt="2023-12-12T14:01:31.507" v="377" actId="1076"/>
        <pc:sldMkLst>
          <pc:docMk/>
          <pc:sldMk cId="1886666932" sldId="270"/>
        </pc:sldMkLst>
        <pc:spChg chg="mod">
          <ac:chgData name="Kate Farrell" userId="f57ddf08-e0fe-48da-8bba-ccba47543803" providerId="ADAL" clId="{83484BEE-62D3-49E5-8F60-2A8CF9B9B4A5}" dt="2023-12-12T14:01:21.472" v="375" actId="14100"/>
          <ac:spMkLst>
            <pc:docMk/>
            <pc:sldMk cId="1886666932" sldId="270"/>
            <ac:spMk id="7" creationId="{A7DD0D99-E97B-F7D5-1BB6-8EB642541796}"/>
          </ac:spMkLst>
        </pc:spChg>
        <pc:picChg chg="add del mod">
          <ac:chgData name="Kate Farrell" userId="f57ddf08-e0fe-48da-8bba-ccba47543803" providerId="ADAL" clId="{83484BEE-62D3-49E5-8F60-2A8CF9B9B4A5}" dt="2023-12-12T14:01:14.834" v="371" actId="478"/>
          <ac:picMkLst>
            <pc:docMk/>
            <pc:sldMk cId="1886666932" sldId="270"/>
            <ac:picMk id="4" creationId="{EFA186E1-E206-31FC-F23F-61E6723240C2}"/>
          </ac:picMkLst>
        </pc:picChg>
        <pc:picChg chg="add del mod">
          <ac:chgData name="Kate Farrell" userId="f57ddf08-e0fe-48da-8bba-ccba47543803" providerId="ADAL" clId="{83484BEE-62D3-49E5-8F60-2A8CF9B9B4A5}" dt="2023-12-12T14:01:15.643" v="372" actId="478"/>
          <ac:picMkLst>
            <pc:docMk/>
            <pc:sldMk cId="1886666932" sldId="270"/>
            <ac:picMk id="9" creationId="{40FCA63C-701C-5598-6E01-584510F44A36}"/>
          </ac:picMkLst>
        </pc:picChg>
        <pc:picChg chg="add mod">
          <ac:chgData name="Kate Farrell" userId="f57ddf08-e0fe-48da-8bba-ccba47543803" providerId="ADAL" clId="{83484BEE-62D3-49E5-8F60-2A8CF9B9B4A5}" dt="2023-12-12T14:01:26.541" v="376" actId="1076"/>
          <ac:picMkLst>
            <pc:docMk/>
            <pc:sldMk cId="1886666932" sldId="270"/>
            <ac:picMk id="10" creationId="{A6569ED3-9A0B-D7ED-01F6-72BCBEB7F612}"/>
          </ac:picMkLst>
        </pc:picChg>
        <pc:picChg chg="add mod">
          <ac:chgData name="Kate Farrell" userId="f57ddf08-e0fe-48da-8bba-ccba47543803" providerId="ADAL" clId="{83484BEE-62D3-49E5-8F60-2A8CF9B9B4A5}" dt="2023-12-12T14:01:31.507" v="377" actId="1076"/>
          <ac:picMkLst>
            <pc:docMk/>
            <pc:sldMk cId="1886666932" sldId="270"/>
            <ac:picMk id="11" creationId="{E9729D99-CFF5-AD5B-516F-FD670C61D273}"/>
          </ac:picMkLst>
        </pc:picChg>
      </pc:sldChg>
      <pc:sldChg chg="addSp delSp modSp add mod">
        <pc:chgData name="Kate Farrell" userId="f57ddf08-e0fe-48da-8bba-ccba47543803" providerId="ADAL" clId="{83484BEE-62D3-49E5-8F60-2A8CF9B9B4A5}" dt="2023-12-12T14:01:07.563" v="370" actId="1037"/>
        <pc:sldMkLst>
          <pc:docMk/>
          <pc:sldMk cId="814635873" sldId="271"/>
        </pc:sldMkLst>
        <pc:spChg chg="mod">
          <ac:chgData name="Kate Farrell" userId="f57ddf08-e0fe-48da-8bba-ccba47543803" providerId="ADAL" clId="{83484BEE-62D3-49E5-8F60-2A8CF9B9B4A5}" dt="2023-12-12T14:00:47.682" v="360" actId="14100"/>
          <ac:spMkLst>
            <pc:docMk/>
            <pc:sldMk cId="814635873" sldId="271"/>
            <ac:spMk id="10" creationId="{59A4452F-DF35-BDDD-67FE-C6A268D965FE}"/>
          </ac:spMkLst>
        </pc:spChg>
        <pc:picChg chg="add del mod">
          <ac:chgData name="Kate Farrell" userId="f57ddf08-e0fe-48da-8bba-ccba47543803" providerId="ADAL" clId="{83484BEE-62D3-49E5-8F60-2A8CF9B9B4A5}" dt="2023-12-12T14:00:31.920" v="356" actId="478"/>
          <ac:picMkLst>
            <pc:docMk/>
            <pc:sldMk cId="814635873" sldId="271"/>
            <ac:picMk id="2" creationId="{52833833-20D3-FB8D-300F-E2B8EEAC2565}"/>
          </ac:picMkLst>
        </pc:picChg>
        <pc:picChg chg="add del mod">
          <ac:chgData name="Kate Farrell" userId="f57ddf08-e0fe-48da-8bba-ccba47543803" providerId="ADAL" clId="{83484BEE-62D3-49E5-8F60-2A8CF9B9B4A5}" dt="2023-12-12T14:00:31.107" v="355" actId="478"/>
          <ac:picMkLst>
            <pc:docMk/>
            <pc:sldMk cId="814635873" sldId="271"/>
            <ac:picMk id="3" creationId="{2870D4EF-7B64-5059-C876-1CF34909E507}"/>
          </ac:picMkLst>
        </pc:picChg>
        <pc:picChg chg="add mod">
          <ac:chgData name="Kate Farrell" userId="f57ddf08-e0fe-48da-8bba-ccba47543803" providerId="ADAL" clId="{83484BEE-62D3-49E5-8F60-2A8CF9B9B4A5}" dt="2023-12-12T14:01:07.563" v="370" actId="1037"/>
          <ac:picMkLst>
            <pc:docMk/>
            <pc:sldMk cId="814635873" sldId="271"/>
            <ac:picMk id="11" creationId="{3F6759F2-EF8E-E7CE-9255-504F24C37D78}"/>
          </ac:picMkLst>
        </pc:picChg>
        <pc:picChg chg="add mod">
          <ac:chgData name="Kate Farrell" userId="f57ddf08-e0fe-48da-8bba-ccba47543803" providerId="ADAL" clId="{83484BEE-62D3-49E5-8F60-2A8CF9B9B4A5}" dt="2023-12-12T14:01:05.511" v="369" actId="1036"/>
          <ac:picMkLst>
            <pc:docMk/>
            <pc:sldMk cId="814635873" sldId="271"/>
            <ac:picMk id="12" creationId="{C1B5EEE4-52A1-8F0F-FA81-C92D48206E55}"/>
          </ac:picMkLst>
        </pc:picChg>
      </pc:sldChg>
      <pc:sldChg chg="addSp delSp modSp add mod">
        <pc:chgData name="Kate Farrell" userId="f57ddf08-e0fe-48da-8bba-ccba47543803" providerId="ADAL" clId="{83484BEE-62D3-49E5-8F60-2A8CF9B9B4A5}" dt="2023-12-12T14:00:24.697" v="354" actId="1076"/>
        <pc:sldMkLst>
          <pc:docMk/>
          <pc:sldMk cId="1566718198" sldId="272"/>
        </pc:sldMkLst>
        <pc:spChg chg="mod">
          <ac:chgData name="Kate Farrell" userId="f57ddf08-e0fe-48da-8bba-ccba47543803" providerId="ADAL" clId="{83484BEE-62D3-49E5-8F60-2A8CF9B9B4A5}" dt="2023-12-12T13:56:19.020" v="310" actId="1076"/>
          <ac:spMkLst>
            <pc:docMk/>
            <pc:sldMk cId="1566718198" sldId="272"/>
            <ac:spMk id="9" creationId="{CB1A3E2E-D417-DDB7-1B3C-68F22D497F4B}"/>
          </ac:spMkLst>
        </pc:spChg>
        <pc:picChg chg="add del mod">
          <ac:chgData name="Kate Farrell" userId="f57ddf08-e0fe-48da-8bba-ccba47543803" providerId="ADAL" clId="{83484BEE-62D3-49E5-8F60-2A8CF9B9B4A5}" dt="2023-12-12T14:00:17.478" v="351" actId="478"/>
          <ac:picMkLst>
            <pc:docMk/>
            <pc:sldMk cId="1566718198" sldId="272"/>
            <ac:picMk id="4" creationId="{27D58981-7170-26DE-A65B-8A0151DDE03C}"/>
          </ac:picMkLst>
        </pc:picChg>
        <pc:picChg chg="add del mod">
          <ac:chgData name="Kate Farrell" userId="f57ddf08-e0fe-48da-8bba-ccba47543803" providerId="ADAL" clId="{83484BEE-62D3-49E5-8F60-2A8CF9B9B4A5}" dt="2023-12-12T14:00:16.305" v="350" actId="478"/>
          <ac:picMkLst>
            <pc:docMk/>
            <pc:sldMk cId="1566718198" sldId="272"/>
            <ac:picMk id="6" creationId="{14FC76C4-D61C-535D-FFCE-5643DC0A5924}"/>
          </ac:picMkLst>
        </pc:picChg>
        <pc:picChg chg="add mod">
          <ac:chgData name="Kate Farrell" userId="f57ddf08-e0fe-48da-8bba-ccba47543803" providerId="ADAL" clId="{83484BEE-62D3-49E5-8F60-2A8CF9B9B4A5}" dt="2023-12-12T14:00:21.396" v="353" actId="1076"/>
          <ac:picMkLst>
            <pc:docMk/>
            <pc:sldMk cId="1566718198" sldId="272"/>
            <ac:picMk id="10" creationId="{8F4329FB-92AF-C18B-4A6D-D583AD2CA4BB}"/>
          </ac:picMkLst>
        </pc:picChg>
        <pc:picChg chg="add mod">
          <ac:chgData name="Kate Farrell" userId="f57ddf08-e0fe-48da-8bba-ccba47543803" providerId="ADAL" clId="{83484BEE-62D3-49E5-8F60-2A8CF9B9B4A5}" dt="2023-12-12T14:00:24.697" v="354" actId="1076"/>
          <ac:picMkLst>
            <pc:docMk/>
            <pc:sldMk cId="1566718198" sldId="272"/>
            <ac:picMk id="11" creationId="{8162EB4A-D6BD-776A-FFD5-B0332DAA63E6}"/>
          </ac:picMkLst>
        </pc:picChg>
      </pc:sldChg>
      <pc:sldChg chg="addSp delSp modSp add mod">
        <pc:chgData name="Kate Farrell" userId="f57ddf08-e0fe-48da-8bba-ccba47543803" providerId="ADAL" clId="{83484BEE-62D3-49E5-8F60-2A8CF9B9B4A5}" dt="2023-12-12T13:58:04.287" v="332" actId="1076"/>
        <pc:sldMkLst>
          <pc:docMk/>
          <pc:sldMk cId="2559273534" sldId="273"/>
        </pc:sldMkLst>
        <pc:spChg chg="mod">
          <ac:chgData name="Kate Farrell" userId="f57ddf08-e0fe-48da-8bba-ccba47543803" providerId="ADAL" clId="{83484BEE-62D3-49E5-8F60-2A8CF9B9B4A5}" dt="2023-12-12T13:56:44.296" v="317" actId="207"/>
          <ac:spMkLst>
            <pc:docMk/>
            <pc:sldMk cId="2559273534" sldId="273"/>
            <ac:spMk id="7" creationId="{F261E39B-2AD6-6AF1-CC50-B932BFD86379}"/>
          </ac:spMkLst>
        </pc:spChg>
        <pc:picChg chg="add del mod">
          <ac:chgData name="Kate Farrell" userId="f57ddf08-e0fe-48da-8bba-ccba47543803" providerId="ADAL" clId="{83484BEE-62D3-49E5-8F60-2A8CF9B9B4A5}" dt="2023-12-12T13:57:48.908" v="325" actId="478"/>
          <ac:picMkLst>
            <pc:docMk/>
            <pc:sldMk cId="2559273534" sldId="273"/>
            <ac:picMk id="5" creationId="{21934E97-5603-BAB3-EF95-B41B531C087E}"/>
          </ac:picMkLst>
        </pc:picChg>
        <pc:picChg chg="add del mod">
          <ac:chgData name="Kate Farrell" userId="f57ddf08-e0fe-48da-8bba-ccba47543803" providerId="ADAL" clId="{83484BEE-62D3-49E5-8F60-2A8CF9B9B4A5}" dt="2023-12-12T13:57:57.360" v="329" actId="478"/>
          <ac:picMkLst>
            <pc:docMk/>
            <pc:sldMk cId="2559273534" sldId="273"/>
            <ac:picMk id="8" creationId="{1DDAAF98-86BB-C29C-5BA9-8E29A09A57DB}"/>
          </ac:picMkLst>
        </pc:picChg>
        <pc:picChg chg="add mod">
          <ac:chgData name="Kate Farrell" userId="f57ddf08-e0fe-48da-8bba-ccba47543803" providerId="ADAL" clId="{83484BEE-62D3-49E5-8F60-2A8CF9B9B4A5}" dt="2023-12-12T13:57:55.782" v="328" actId="1076"/>
          <ac:picMkLst>
            <pc:docMk/>
            <pc:sldMk cId="2559273534" sldId="273"/>
            <ac:picMk id="10" creationId="{7A206F57-75C5-B523-82EC-0375519E08EF}"/>
          </ac:picMkLst>
        </pc:picChg>
        <pc:picChg chg="add mod">
          <ac:chgData name="Kate Farrell" userId="f57ddf08-e0fe-48da-8bba-ccba47543803" providerId="ADAL" clId="{83484BEE-62D3-49E5-8F60-2A8CF9B9B4A5}" dt="2023-12-12T13:58:04.287" v="332" actId="1076"/>
          <ac:picMkLst>
            <pc:docMk/>
            <pc:sldMk cId="2559273534" sldId="273"/>
            <ac:picMk id="11" creationId="{31A368F5-66E7-57D8-36FD-B8F54FD458C1}"/>
          </ac:picMkLst>
        </pc:picChg>
      </pc:sldChg>
      <pc:sldChg chg="addSp modSp add mod">
        <pc:chgData name="Kate Farrell" userId="f57ddf08-e0fe-48da-8bba-ccba47543803" providerId="ADAL" clId="{83484BEE-62D3-49E5-8F60-2A8CF9B9B4A5}" dt="2023-12-12T14:00:08.931" v="349" actId="1076"/>
        <pc:sldMkLst>
          <pc:docMk/>
          <pc:sldMk cId="4214869576" sldId="274"/>
        </pc:sldMkLst>
        <pc:spChg chg="mod">
          <ac:chgData name="Kate Farrell" userId="f57ddf08-e0fe-48da-8bba-ccba47543803" providerId="ADAL" clId="{83484BEE-62D3-49E5-8F60-2A8CF9B9B4A5}" dt="2023-12-12T13:58:31.153" v="334" actId="207"/>
          <ac:spMkLst>
            <pc:docMk/>
            <pc:sldMk cId="4214869576" sldId="274"/>
            <ac:spMk id="11" creationId="{645D7B62-398F-55A5-73C8-3A9B3EE43855}"/>
          </ac:spMkLst>
        </pc:spChg>
        <pc:picChg chg="add mod">
          <ac:chgData name="Kate Farrell" userId="f57ddf08-e0fe-48da-8bba-ccba47543803" providerId="ADAL" clId="{83484BEE-62D3-49E5-8F60-2A8CF9B9B4A5}" dt="2023-12-12T14:00:08.931" v="349" actId="1076"/>
          <ac:picMkLst>
            <pc:docMk/>
            <pc:sldMk cId="4214869576" sldId="274"/>
            <ac:picMk id="4" creationId="{C9510F82-BB14-71EE-41C3-18380230326D}"/>
          </ac:picMkLst>
        </pc:picChg>
        <pc:picChg chg="add mod">
          <ac:chgData name="Kate Farrell" userId="f57ddf08-e0fe-48da-8bba-ccba47543803" providerId="ADAL" clId="{83484BEE-62D3-49E5-8F60-2A8CF9B9B4A5}" dt="2023-12-12T14:00:05.831" v="348" actId="1076"/>
          <ac:picMkLst>
            <pc:docMk/>
            <pc:sldMk cId="4214869576" sldId="274"/>
            <ac:picMk id="5" creationId="{31AC9049-0591-DBDC-11EA-E96FC6B64D99}"/>
          </ac:picMkLst>
        </pc:picChg>
      </pc:sldChg>
      <pc:sldChg chg="addSp modSp add mod">
        <pc:chgData name="Kate Farrell" userId="f57ddf08-e0fe-48da-8bba-ccba47543803" providerId="ADAL" clId="{83484BEE-62D3-49E5-8F60-2A8CF9B9B4A5}" dt="2023-12-12T14:02:18.700" v="385" actId="1076"/>
        <pc:sldMkLst>
          <pc:docMk/>
          <pc:sldMk cId="2232824412" sldId="275"/>
        </pc:sldMkLst>
        <pc:spChg chg="mod">
          <ac:chgData name="Kate Farrell" userId="f57ddf08-e0fe-48da-8bba-ccba47543803" providerId="ADAL" clId="{83484BEE-62D3-49E5-8F60-2A8CF9B9B4A5}" dt="2023-12-12T13:58:43.586" v="337" actId="207"/>
          <ac:spMkLst>
            <pc:docMk/>
            <pc:sldMk cId="2232824412" sldId="275"/>
            <ac:spMk id="8" creationId="{E5C5A6B6-7177-5FFF-D288-5B730F68C557}"/>
          </ac:spMkLst>
        </pc:spChg>
        <pc:picChg chg="add mod">
          <ac:chgData name="Kate Farrell" userId="f57ddf08-e0fe-48da-8bba-ccba47543803" providerId="ADAL" clId="{83484BEE-62D3-49E5-8F60-2A8CF9B9B4A5}" dt="2023-12-12T14:02:15.180" v="384" actId="1076"/>
          <ac:picMkLst>
            <pc:docMk/>
            <pc:sldMk cId="2232824412" sldId="275"/>
            <ac:picMk id="5" creationId="{82360285-A6CC-6EC7-061C-015433CF083A}"/>
          </ac:picMkLst>
        </pc:picChg>
        <pc:picChg chg="add mod">
          <ac:chgData name="Kate Farrell" userId="f57ddf08-e0fe-48da-8bba-ccba47543803" providerId="ADAL" clId="{83484BEE-62D3-49E5-8F60-2A8CF9B9B4A5}" dt="2023-12-12T14:02:18.700" v="385" actId="1076"/>
          <ac:picMkLst>
            <pc:docMk/>
            <pc:sldMk cId="2232824412" sldId="275"/>
            <ac:picMk id="6" creationId="{4A5E1EE6-DE30-051F-7635-1364B52A13A7}"/>
          </ac:picMkLst>
        </pc:picChg>
      </pc:sldChg>
      <pc:sldChg chg="addSp modSp add mod">
        <pc:chgData name="Kate Farrell" userId="f57ddf08-e0fe-48da-8bba-ccba47543803" providerId="ADAL" clId="{83484BEE-62D3-49E5-8F60-2A8CF9B9B4A5}" dt="2023-12-12T14:02:38.931" v="390" actId="1076"/>
        <pc:sldMkLst>
          <pc:docMk/>
          <pc:sldMk cId="464460428" sldId="276"/>
        </pc:sldMkLst>
        <pc:spChg chg="mod">
          <ac:chgData name="Kate Farrell" userId="f57ddf08-e0fe-48da-8bba-ccba47543803" providerId="ADAL" clId="{83484BEE-62D3-49E5-8F60-2A8CF9B9B4A5}" dt="2023-12-12T14:02:28.998" v="387" actId="14100"/>
          <ac:spMkLst>
            <pc:docMk/>
            <pc:sldMk cId="464460428" sldId="276"/>
            <ac:spMk id="6" creationId="{50DC3C77-265F-50ED-07F4-8B40B0E7B911}"/>
          </ac:spMkLst>
        </pc:spChg>
        <pc:picChg chg="add mod">
          <ac:chgData name="Kate Farrell" userId="f57ddf08-e0fe-48da-8bba-ccba47543803" providerId="ADAL" clId="{83484BEE-62D3-49E5-8F60-2A8CF9B9B4A5}" dt="2023-12-12T14:02:35.207" v="389" actId="1076"/>
          <ac:picMkLst>
            <pc:docMk/>
            <pc:sldMk cId="464460428" sldId="276"/>
            <ac:picMk id="7" creationId="{09BACB39-EEBC-02C2-9C33-1E92749AC683}"/>
          </ac:picMkLst>
        </pc:picChg>
        <pc:picChg chg="add mod">
          <ac:chgData name="Kate Farrell" userId="f57ddf08-e0fe-48da-8bba-ccba47543803" providerId="ADAL" clId="{83484BEE-62D3-49E5-8F60-2A8CF9B9B4A5}" dt="2023-12-12T14:02:38.931" v="390" actId="1076"/>
          <ac:picMkLst>
            <pc:docMk/>
            <pc:sldMk cId="464460428" sldId="276"/>
            <ac:picMk id="8" creationId="{29806329-82E1-CFA7-642E-CF3E814ADBAD}"/>
          </ac:picMkLst>
        </pc:picChg>
      </pc:sldChg>
      <pc:sldChg chg="addSp modSp add mod">
        <pc:chgData name="Kate Farrell" userId="f57ddf08-e0fe-48da-8bba-ccba47543803" providerId="ADAL" clId="{83484BEE-62D3-49E5-8F60-2A8CF9B9B4A5}" dt="2023-12-12T14:03:18.308" v="415" actId="1076"/>
        <pc:sldMkLst>
          <pc:docMk/>
          <pc:sldMk cId="3641184893" sldId="277"/>
        </pc:sldMkLst>
        <pc:spChg chg="mod">
          <ac:chgData name="Kate Farrell" userId="f57ddf08-e0fe-48da-8bba-ccba47543803" providerId="ADAL" clId="{83484BEE-62D3-49E5-8F60-2A8CF9B9B4A5}" dt="2023-12-12T14:03:10.823" v="413" actId="6549"/>
          <ac:spMkLst>
            <pc:docMk/>
            <pc:sldMk cId="3641184893" sldId="277"/>
            <ac:spMk id="9" creationId="{B067A6F1-0042-0A89-73C6-EE60D6B0F0EE}"/>
          </ac:spMkLst>
        </pc:spChg>
        <pc:picChg chg="add mod">
          <ac:chgData name="Kate Farrell" userId="f57ddf08-e0fe-48da-8bba-ccba47543803" providerId="ADAL" clId="{83484BEE-62D3-49E5-8F60-2A8CF9B9B4A5}" dt="2023-12-12T14:03:14.646" v="414" actId="1076"/>
          <ac:picMkLst>
            <pc:docMk/>
            <pc:sldMk cId="3641184893" sldId="277"/>
            <ac:picMk id="4" creationId="{FF70D45F-7AB5-0402-3093-0ABC195B313A}"/>
          </ac:picMkLst>
        </pc:picChg>
        <pc:picChg chg="add mod">
          <ac:chgData name="Kate Farrell" userId="f57ddf08-e0fe-48da-8bba-ccba47543803" providerId="ADAL" clId="{83484BEE-62D3-49E5-8F60-2A8CF9B9B4A5}" dt="2023-12-12T14:03:18.308" v="415" actId="1076"/>
          <ac:picMkLst>
            <pc:docMk/>
            <pc:sldMk cId="3641184893" sldId="277"/>
            <ac:picMk id="5" creationId="{4F502A12-89C1-9A1A-E4FD-0EA329FA29EB}"/>
          </ac:picMkLst>
        </pc:picChg>
      </pc:sldChg>
      <pc:sldChg chg="addSp modSp add mod">
        <pc:chgData name="Kate Farrell" userId="f57ddf08-e0fe-48da-8bba-ccba47543803" providerId="ADAL" clId="{83484BEE-62D3-49E5-8F60-2A8CF9B9B4A5}" dt="2023-12-12T14:03:46.814" v="426" actId="1035"/>
        <pc:sldMkLst>
          <pc:docMk/>
          <pc:sldMk cId="3828424749" sldId="278"/>
        </pc:sldMkLst>
        <pc:spChg chg="mod">
          <ac:chgData name="Kate Farrell" userId="f57ddf08-e0fe-48da-8bba-ccba47543803" providerId="ADAL" clId="{83484BEE-62D3-49E5-8F60-2A8CF9B9B4A5}" dt="2023-12-12T14:03:28.788" v="417" actId="14100"/>
          <ac:spMkLst>
            <pc:docMk/>
            <pc:sldMk cId="3828424749" sldId="278"/>
            <ac:spMk id="6" creationId="{0FED765D-D9FC-C26E-2FB6-5C16C8EAE8BA}"/>
          </ac:spMkLst>
        </pc:spChg>
        <pc:picChg chg="add mod">
          <ac:chgData name="Kate Farrell" userId="f57ddf08-e0fe-48da-8bba-ccba47543803" providerId="ADAL" clId="{83484BEE-62D3-49E5-8F60-2A8CF9B9B4A5}" dt="2023-12-12T14:03:46.814" v="426" actId="1035"/>
          <ac:picMkLst>
            <pc:docMk/>
            <pc:sldMk cId="3828424749" sldId="278"/>
            <ac:picMk id="8" creationId="{37F2C52A-5201-E0B0-71C4-E5C5EC166D0E}"/>
          </ac:picMkLst>
        </pc:picChg>
        <pc:picChg chg="add mod">
          <ac:chgData name="Kate Farrell" userId="f57ddf08-e0fe-48da-8bba-ccba47543803" providerId="ADAL" clId="{83484BEE-62D3-49E5-8F60-2A8CF9B9B4A5}" dt="2023-12-12T14:03:44.324" v="423" actId="1035"/>
          <ac:picMkLst>
            <pc:docMk/>
            <pc:sldMk cId="3828424749" sldId="278"/>
            <ac:picMk id="9" creationId="{70C606E7-41FE-3380-2A0C-44E82AB87EBF}"/>
          </ac:picMkLst>
        </pc:picChg>
      </pc:sldChg>
      <pc:sldChg chg="add ord">
        <pc:chgData name="Kate Farrell" userId="f57ddf08-e0fe-48da-8bba-ccba47543803" providerId="ADAL" clId="{83484BEE-62D3-49E5-8F60-2A8CF9B9B4A5}" dt="2023-12-12T14:10:49.182" v="503"/>
        <pc:sldMkLst>
          <pc:docMk/>
          <pc:sldMk cId="3020467968" sldId="279"/>
        </pc:sldMkLst>
      </pc:sldChg>
      <pc:sldChg chg="modSp add mod ord">
        <pc:chgData name="Kate Farrell" userId="f57ddf08-e0fe-48da-8bba-ccba47543803" providerId="ADAL" clId="{83484BEE-62D3-49E5-8F60-2A8CF9B9B4A5}" dt="2023-12-12T14:10:16.642" v="500" actId="1076"/>
        <pc:sldMkLst>
          <pc:docMk/>
          <pc:sldMk cId="923337764" sldId="280"/>
        </pc:sldMkLst>
        <pc:spChg chg="mod">
          <ac:chgData name="Kate Farrell" userId="f57ddf08-e0fe-48da-8bba-ccba47543803" providerId="ADAL" clId="{83484BEE-62D3-49E5-8F60-2A8CF9B9B4A5}" dt="2023-12-12T14:10:16.642" v="500" actId="1076"/>
          <ac:spMkLst>
            <pc:docMk/>
            <pc:sldMk cId="923337764" sldId="280"/>
            <ac:spMk id="5" creationId="{A8CD6352-1ED9-E3B3-FC58-C439FEA88E01}"/>
          </ac:spMkLst>
        </pc:spChg>
      </pc:sldChg>
      <pc:sldChg chg="add">
        <pc:chgData name="Kate Farrell" userId="f57ddf08-e0fe-48da-8bba-ccba47543803" providerId="ADAL" clId="{83484BEE-62D3-49E5-8F60-2A8CF9B9B4A5}" dt="2023-12-12T14:10:46.972" v="501" actId="2890"/>
        <pc:sldMkLst>
          <pc:docMk/>
          <pc:sldMk cId="1838137680" sldId="281"/>
        </pc:sldMkLst>
      </pc:sldChg>
      <pc:sldChg chg="add">
        <pc:chgData name="Kate Farrell" userId="f57ddf08-e0fe-48da-8bba-ccba47543803" providerId="ADAL" clId="{83484BEE-62D3-49E5-8F60-2A8CF9B9B4A5}" dt="2023-12-12T14:10:51.362" v="504" actId="2890"/>
        <pc:sldMkLst>
          <pc:docMk/>
          <pc:sldMk cId="2291174331" sldId="282"/>
        </pc:sldMkLst>
      </pc:sldChg>
      <pc:sldChg chg="add ord">
        <pc:chgData name="Kate Farrell" userId="f57ddf08-e0fe-48da-8bba-ccba47543803" providerId="ADAL" clId="{83484BEE-62D3-49E5-8F60-2A8CF9B9B4A5}" dt="2023-12-12T14:11:05.930" v="509"/>
        <pc:sldMkLst>
          <pc:docMk/>
          <pc:sldMk cId="2092985986" sldId="283"/>
        </pc:sldMkLst>
      </pc:sldChg>
      <pc:sldChg chg="add ord">
        <pc:chgData name="Kate Farrell" userId="f57ddf08-e0fe-48da-8bba-ccba47543803" providerId="ADAL" clId="{83484BEE-62D3-49E5-8F60-2A8CF9B9B4A5}" dt="2023-12-12T14:11:15.133" v="512"/>
        <pc:sldMkLst>
          <pc:docMk/>
          <pc:sldMk cId="2989876601" sldId="284"/>
        </pc:sldMkLst>
      </pc:sldChg>
      <pc:sldChg chg="add ord">
        <pc:chgData name="Kate Farrell" userId="f57ddf08-e0fe-48da-8bba-ccba47543803" providerId="ADAL" clId="{83484BEE-62D3-49E5-8F60-2A8CF9B9B4A5}" dt="2023-12-12T14:11:26.392" v="515"/>
        <pc:sldMkLst>
          <pc:docMk/>
          <pc:sldMk cId="1855358590" sldId="285"/>
        </pc:sldMkLst>
      </pc:sldChg>
      <pc:sldChg chg="add ord">
        <pc:chgData name="Kate Farrell" userId="f57ddf08-e0fe-48da-8bba-ccba47543803" providerId="ADAL" clId="{83484BEE-62D3-49E5-8F60-2A8CF9B9B4A5}" dt="2023-12-12T14:11:35.472" v="518"/>
        <pc:sldMkLst>
          <pc:docMk/>
          <pc:sldMk cId="2956668573" sldId="286"/>
        </pc:sldMkLst>
      </pc:sldChg>
      <pc:sldChg chg="add ord">
        <pc:chgData name="Kate Farrell" userId="f57ddf08-e0fe-48da-8bba-ccba47543803" providerId="ADAL" clId="{83484BEE-62D3-49E5-8F60-2A8CF9B9B4A5}" dt="2023-12-12T14:11:41.575" v="521"/>
        <pc:sldMkLst>
          <pc:docMk/>
          <pc:sldMk cId="607726909" sldId="287"/>
        </pc:sldMkLst>
      </pc:sldChg>
      <pc:sldChg chg="add ord">
        <pc:chgData name="Kate Farrell" userId="f57ddf08-e0fe-48da-8bba-ccba47543803" providerId="ADAL" clId="{83484BEE-62D3-49E5-8F60-2A8CF9B9B4A5}" dt="2023-12-12T14:11:52.222" v="524"/>
        <pc:sldMkLst>
          <pc:docMk/>
          <pc:sldMk cId="796384919" sldId="288"/>
        </pc:sldMkLst>
      </pc:sldChg>
      <pc:sldChg chg="add">
        <pc:chgData name="Kate Farrell" userId="f57ddf08-e0fe-48da-8bba-ccba47543803" providerId="ADAL" clId="{83484BEE-62D3-49E5-8F60-2A8CF9B9B4A5}" dt="2023-12-12T14:11:54.557" v="525" actId="2890"/>
        <pc:sldMkLst>
          <pc:docMk/>
          <pc:sldMk cId="3738202368" sldId="289"/>
        </pc:sldMkLst>
      </pc:sldChg>
      <pc:sldChg chg="add">
        <pc:chgData name="Kate Farrell" userId="f57ddf08-e0fe-48da-8bba-ccba47543803" providerId="ADAL" clId="{83484BEE-62D3-49E5-8F60-2A8CF9B9B4A5}" dt="2023-12-12T14:12:04.692" v="528" actId="2890"/>
        <pc:sldMkLst>
          <pc:docMk/>
          <pc:sldMk cId="527692588" sldId="290"/>
        </pc:sldMkLst>
      </pc:sldChg>
      <pc:sldChg chg="modSp add mod ord">
        <pc:chgData name="Kate Farrell" userId="f57ddf08-e0fe-48da-8bba-ccba47543803" providerId="ADAL" clId="{83484BEE-62D3-49E5-8F60-2A8CF9B9B4A5}" dt="2023-12-12T14:15:06.974" v="552" actId="1076"/>
        <pc:sldMkLst>
          <pc:docMk/>
          <pc:sldMk cId="2409023341" sldId="291"/>
        </pc:sldMkLst>
        <pc:spChg chg="mod">
          <ac:chgData name="Kate Farrell" userId="f57ddf08-e0fe-48da-8bba-ccba47543803" providerId="ADAL" clId="{83484BEE-62D3-49E5-8F60-2A8CF9B9B4A5}" dt="2023-12-12T14:15:06.974" v="552" actId="1076"/>
          <ac:spMkLst>
            <pc:docMk/>
            <pc:sldMk cId="2409023341" sldId="291"/>
            <ac:spMk id="5" creationId="{A8CD6352-1ED9-E3B3-FC58-C439FEA88E0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ownloads\santa_births_colors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ownloads\santa_births_colors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e\Downloads\santa_births_colors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rgbClr val="FF0000"/>
                </a:solidFill>
                <a:latin typeface="Amasis MT Pro Black" panose="020F0502020204030204" pitchFamily="18" charset="0"/>
              </a:rPr>
              <a:t>A Holly Jolly Baby Boom?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santa_births_colors!$B$1</c:f>
              <c:strCache>
                <c:ptCount val="1"/>
                <c:pt idx="0">
                  <c:v>Ranking number of Births (1-366)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 w="9525" cap="flat" cmpd="sng" algn="ctr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santa_births_colors!$A$2:$A$367</c:f>
              <c:numCache>
                <c:formatCode>General</c:formatCode>
                <c:ptCount val="366"/>
                <c:pt idx="0">
                  <c:v>0.22580645199999999</c:v>
                </c:pt>
                <c:pt idx="1">
                  <c:v>0.25806451699999999</c:v>
                </c:pt>
                <c:pt idx="2">
                  <c:v>0.29032258100000002</c:v>
                </c:pt>
                <c:pt idx="3">
                  <c:v>0.32258064600000003</c:v>
                </c:pt>
                <c:pt idx="4">
                  <c:v>0.35483871</c:v>
                </c:pt>
                <c:pt idx="5">
                  <c:v>0.387096775</c:v>
                </c:pt>
                <c:pt idx="6">
                  <c:v>0.41935483899999998</c:v>
                </c:pt>
                <c:pt idx="7">
                  <c:v>0.45161290399999998</c:v>
                </c:pt>
                <c:pt idx="8">
                  <c:v>0.48387096800000001</c:v>
                </c:pt>
                <c:pt idx="9">
                  <c:v>0.51612903300000001</c:v>
                </c:pt>
                <c:pt idx="10">
                  <c:v>0.54838709699999999</c:v>
                </c:pt>
                <c:pt idx="11">
                  <c:v>0.58064516200000005</c:v>
                </c:pt>
                <c:pt idx="12">
                  <c:v>0.61290322600000002</c:v>
                </c:pt>
                <c:pt idx="13">
                  <c:v>0.64516129099999997</c:v>
                </c:pt>
                <c:pt idx="14">
                  <c:v>0.67741935499999995</c:v>
                </c:pt>
                <c:pt idx="15">
                  <c:v>0.70967742</c:v>
                </c:pt>
                <c:pt idx="16">
                  <c:v>0.74193548399999998</c:v>
                </c:pt>
                <c:pt idx="17">
                  <c:v>0.77419354900000004</c:v>
                </c:pt>
                <c:pt idx="18">
                  <c:v>0.80645161300000001</c:v>
                </c:pt>
                <c:pt idx="19">
                  <c:v>0.83870967799999996</c:v>
                </c:pt>
                <c:pt idx="20">
                  <c:v>0.87096774200000004</c:v>
                </c:pt>
                <c:pt idx="21">
                  <c:v>0.90322580699999999</c:v>
                </c:pt>
                <c:pt idx="22">
                  <c:v>0.93548387099999997</c:v>
                </c:pt>
                <c:pt idx="23">
                  <c:v>0.96774193600000002</c:v>
                </c:pt>
                <c:pt idx="24">
                  <c:v>1</c:v>
                </c:pt>
                <c:pt idx="25">
                  <c:v>1.0322580649999999</c:v>
                </c:pt>
                <c:pt idx="26">
                  <c:v>1.064516129</c:v>
                </c:pt>
                <c:pt idx="27">
                  <c:v>1.096774194</c:v>
                </c:pt>
                <c:pt idx="28">
                  <c:v>1.1290322580000001</c:v>
                </c:pt>
                <c:pt idx="29">
                  <c:v>1.161290323</c:v>
                </c:pt>
                <c:pt idx="30">
                  <c:v>1.1935483870000001</c:v>
                </c:pt>
                <c:pt idx="31">
                  <c:v>1.225806452</c:v>
                </c:pt>
                <c:pt idx="32">
                  <c:v>1.2602892109999999</c:v>
                </c:pt>
                <c:pt idx="33">
                  <c:v>1.2947719689999999</c:v>
                </c:pt>
                <c:pt idx="34">
                  <c:v>1.329254728</c:v>
                </c:pt>
                <c:pt idx="35">
                  <c:v>1.363737486</c:v>
                </c:pt>
                <c:pt idx="36">
                  <c:v>1.3982202450000001</c:v>
                </c:pt>
                <c:pt idx="37">
                  <c:v>1.4327030039999999</c:v>
                </c:pt>
                <c:pt idx="38">
                  <c:v>1.4671857619999999</c:v>
                </c:pt>
                <c:pt idx="39">
                  <c:v>1.501668521</c:v>
                </c:pt>
                <c:pt idx="40">
                  <c:v>1.5361512799999999</c:v>
                </c:pt>
                <c:pt idx="41">
                  <c:v>1.5706340379999999</c:v>
                </c:pt>
                <c:pt idx="42">
                  <c:v>1.605116797</c:v>
                </c:pt>
                <c:pt idx="43">
                  <c:v>1.639599555</c:v>
                </c:pt>
                <c:pt idx="44">
                  <c:v>1.6740823140000001</c:v>
                </c:pt>
                <c:pt idx="45">
                  <c:v>1.7085650729999999</c:v>
                </c:pt>
                <c:pt idx="46">
                  <c:v>1.7430478309999999</c:v>
                </c:pt>
                <c:pt idx="47">
                  <c:v>1.77753059</c:v>
                </c:pt>
                <c:pt idx="48">
                  <c:v>1.8120133490000001</c:v>
                </c:pt>
                <c:pt idx="49">
                  <c:v>1.8464961070000001</c:v>
                </c:pt>
                <c:pt idx="50">
                  <c:v>1.880978866</c:v>
                </c:pt>
                <c:pt idx="51">
                  <c:v>1.915461624</c:v>
                </c:pt>
                <c:pt idx="52">
                  <c:v>1.9499443830000001</c:v>
                </c:pt>
                <c:pt idx="53">
                  <c:v>1.9844271419999999</c:v>
                </c:pt>
                <c:pt idx="54">
                  <c:v>2.0189099000000001</c:v>
                </c:pt>
                <c:pt idx="55">
                  <c:v>2.053392659</c:v>
                </c:pt>
                <c:pt idx="56">
                  <c:v>2.0878754179999999</c:v>
                </c:pt>
                <c:pt idx="57">
                  <c:v>2.1223581760000001</c:v>
                </c:pt>
                <c:pt idx="58">
                  <c:v>2.156840935</c:v>
                </c:pt>
                <c:pt idx="59">
                  <c:v>2.1913236930000002</c:v>
                </c:pt>
                <c:pt idx="60">
                  <c:v>2.225806452</c:v>
                </c:pt>
                <c:pt idx="61">
                  <c:v>2.2580645170000002</c:v>
                </c:pt>
                <c:pt idx="62">
                  <c:v>2.2903225809999999</c:v>
                </c:pt>
                <c:pt idx="63">
                  <c:v>2.322580646</c:v>
                </c:pt>
                <c:pt idx="64">
                  <c:v>2.3548387100000001</c:v>
                </c:pt>
                <c:pt idx="65">
                  <c:v>2.3870967749999998</c:v>
                </c:pt>
                <c:pt idx="66">
                  <c:v>2.4193548389999999</c:v>
                </c:pt>
                <c:pt idx="67">
                  <c:v>2.4516129040000001</c:v>
                </c:pt>
                <c:pt idx="68">
                  <c:v>2.4838709680000002</c:v>
                </c:pt>
                <c:pt idx="69">
                  <c:v>2.5161290329999999</c:v>
                </c:pt>
                <c:pt idx="70">
                  <c:v>2.548387097</c:v>
                </c:pt>
                <c:pt idx="71">
                  <c:v>2.5806451620000002</c:v>
                </c:pt>
                <c:pt idx="72">
                  <c:v>2.6129032259999998</c:v>
                </c:pt>
                <c:pt idx="73">
                  <c:v>2.645161291</c:v>
                </c:pt>
                <c:pt idx="74">
                  <c:v>2.6774193550000001</c:v>
                </c:pt>
                <c:pt idx="75">
                  <c:v>2.7096774199999998</c:v>
                </c:pt>
                <c:pt idx="76">
                  <c:v>2.7419354839999999</c:v>
                </c:pt>
                <c:pt idx="77">
                  <c:v>2.774193549</c:v>
                </c:pt>
                <c:pt idx="78">
                  <c:v>2.8064516130000001</c:v>
                </c:pt>
                <c:pt idx="79">
                  <c:v>2.8387096779999998</c:v>
                </c:pt>
                <c:pt idx="80">
                  <c:v>2.8709677419999999</c:v>
                </c:pt>
                <c:pt idx="81">
                  <c:v>2.9032258070000001</c:v>
                </c:pt>
                <c:pt idx="82">
                  <c:v>2.9354838710000002</c:v>
                </c:pt>
                <c:pt idx="83">
                  <c:v>2.9677419359999999</c:v>
                </c:pt>
                <c:pt idx="84">
                  <c:v>3</c:v>
                </c:pt>
                <c:pt idx="85">
                  <c:v>3.0322580650000002</c:v>
                </c:pt>
                <c:pt idx="86">
                  <c:v>3.0645161289999998</c:v>
                </c:pt>
                <c:pt idx="87">
                  <c:v>3.096774194</c:v>
                </c:pt>
                <c:pt idx="88">
                  <c:v>3.1290322580000001</c:v>
                </c:pt>
                <c:pt idx="89">
                  <c:v>3.1612903229999998</c:v>
                </c:pt>
                <c:pt idx="90">
                  <c:v>3.1935483869999999</c:v>
                </c:pt>
                <c:pt idx="91">
                  <c:v>3.225806452</c:v>
                </c:pt>
                <c:pt idx="92">
                  <c:v>3.2591397849999999</c:v>
                </c:pt>
                <c:pt idx="93">
                  <c:v>3.2924731189999998</c:v>
                </c:pt>
                <c:pt idx="94">
                  <c:v>3.3258064520000001</c:v>
                </c:pt>
                <c:pt idx="95">
                  <c:v>3.359139785</c:v>
                </c:pt>
                <c:pt idx="96">
                  <c:v>3.3924731189999999</c:v>
                </c:pt>
                <c:pt idx="97">
                  <c:v>3.4258064519999998</c:v>
                </c:pt>
                <c:pt idx="98">
                  <c:v>3.4591397850000001</c:v>
                </c:pt>
                <c:pt idx="99">
                  <c:v>3.492473119</c:v>
                </c:pt>
                <c:pt idx="100">
                  <c:v>3.5258064519999999</c:v>
                </c:pt>
                <c:pt idx="101">
                  <c:v>3.5591397850000002</c:v>
                </c:pt>
                <c:pt idx="102">
                  <c:v>3.5924731190000001</c:v>
                </c:pt>
                <c:pt idx="103">
                  <c:v>3.625806452</c:v>
                </c:pt>
                <c:pt idx="104">
                  <c:v>3.6591397849999998</c:v>
                </c:pt>
                <c:pt idx="105">
                  <c:v>3.6924731190000002</c:v>
                </c:pt>
                <c:pt idx="106">
                  <c:v>3.725806452</c:v>
                </c:pt>
                <c:pt idx="107">
                  <c:v>3.7591397849999999</c:v>
                </c:pt>
                <c:pt idx="108">
                  <c:v>3.7924731189999998</c:v>
                </c:pt>
                <c:pt idx="109">
                  <c:v>3.8258064520000001</c:v>
                </c:pt>
                <c:pt idx="110">
                  <c:v>3.859139785</c:v>
                </c:pt>
                <c:pt idx="111">
                  <c:v>3.8924731189999999</c:v>
                </c:pt>
                <c:pt idx="112">
                  <c:v>3.9258064519999998</c:v>
                </c:pt>
                <c:pt idx="113">
                  <c:v>3.9591397850000001</c:v>
                </c:pt>
                <c:pt idx="114">
                  <c:v>3.992473119</c:v>
                </c:pt>
                <c:pt idx="115">
                  <c:v>4.0258064520000003</c:v>
                </c:pt>
                <c:pt idx="116">
                  <c:v>4.0591397850000002</c:v>
                </c:pt>
                <c:pt idx="117">
                  <c:v>4.0924731190000001</c:v>
                </c:pt>
                <c:pt idx="118">
                  <c:v>4.125806452</c:v>
                </c:pt>
                <c:pt idx="119">
                  <c:v>4.1591397849999998</c:v>
                </c:pt>
                <c:pt idx="120">
                  <c:v>4.1924731189999997</c:v>
                </c:pt>
                <c:pt idx="121">
                  <c:v>4.2258064519999996</c:v>
                </c:pt>
                <c:pt idx="122">
                  <c:v>4.2580645170000002</c:v>
                </c:pt>
                <c:pt idx="123">
                  <c:v>4.2903225809999999</c:v>
                </c:pt>
                <c:pt idx="124">
                  <c:v>4.3225806459999996</c:v>
                </c:pt>
                <c:pt idx="125">
                  <c:v>4.3548387100000001</c:v>
                </c:pt>
                <c:pt idx="126">
                  <c:v>4.3870967749999998</c:v>
                </c:pt>
                <c:pt idx="127">
                  <c:v>4.4193548390000004</c:v>
                </c:pt>
                <c:pt idx="128">
                  <c:v>4.4516129040000001</c:v>
                </c:pt>
                <c:pt idx="129">
                  <c:v>4.4838709679999997</c:v>
                </c:pt>
                <c:pt idx="130">
                  <c:v>4.5161290330000003</c:v>
                </c:pt>
                <c:pt idx="131">
                  <c:v>4.548387097</c:v>
                </c:pt>
                <c:pt idx="132">
                  <c:v>4.5806451619999997</c:v>
                </c:pt>
                <c:pt idx="133">
                  <c:v>4.6129032260000002</c:v>
                </c:pt>
                <c:pt idx="134">
                  <c:v>4.645161291</c:v>
                </c:pt>
                <c:pt idx="135">
                  <c:v>4.6774193549999996</c:v>
                </c:pt>
                <c:pt idx="136">
                  <c:v>4.7096774200000002</c:v>
                </c:pt>
                <c:pt idx="137">
                  <c:v>4.7419354839999999</c:v>
                </c:pt>
                <c:pt idx="138">
                  <c:v>4.7741935489999996</c:v>
                </c:pt>
                <c:pt idx="139">
                  <c:v>4.8064516130000001</c:v>
                </c:pt>
                <c:pt idx="140">
                  <c:v>4.8387096779999998</c:v>
                </c:pt>
                <c:pt idx="141">
                  <c:v>4.8709677420000004</c:v>
                </c:pt>
                <c:pt idx="142">
                  <c:v>4.9032258070000001</c:v>
                </c:pt>
                <c:pt idx="143">
                  <c:v>4.9354838709999997</c:v>
                </c:pt>
                <c:pt idx="144">
                  <c:v>4.9677419360000004</c:v>
                </c:pt>
                <c:pt idx="145">
                  <c:v>5</c:v>
                </c:pt>
                <c:pt idx="146">
                  <c:v>5.0322580649999997</c:v>
                </c:pt>
                <c:pt idx="147">
                  <c:v>5.0645161290000003</c:v>
                </c:pt>
                <c:pt idx="148">
                  <c:v>5.096774194</c:v>
                </c:pt>
                <c:pt idx="149">
                  <c:v>5.1290322579999996</c:v>
                </c:pt>
                <c:pt idx="150">
                  <c:v>5.1612903230000002</c:v>
                </c:pt>
                <c:pt idx="151">
                  <c:v>5.1935483869999999</c:v>
                </c:pt>
                <c:pt idx="152">
                  <c:v>5.2258064519999996</c:v>
                </c:pt>
                <c:pt idx="153">
                  <c:v>5.2591397850000003</c:v>
                </c:pt>
                <c:pt idx="154">
                  <c:v>5.2924731190000003</c:v>
                </c:pt>
                <c:pt idx="155">
                  <c:v>5.3258064520000001</c:v>
                </c:pt>
                <c:pt idx="156">
                  <c:v>5.359139785</c:v>
                </c:pt>
                <c:pt idx="157">
                  <c:v>5.3924731189999999</c:v>
                </c:pt>
                <c:pt idx="158">
                  <c:v>5.4258064519999998</c:v>
                </c:pt>
                <c:pt idx="159">
                  <c:v>5.4591397849999996</c:v>
                </c:pt>
                <c:pt idx="160">
                  <c:v>5.4924731189999996</c:v>
                </c:pt>
                <c:pt idx="161">
                  <c:v>5.5258064520000003</c:v>
                </c:pt>
                <c:pt idx="162">
                  <c:v>5.5591397850000002</c:v>
                </c:pt>
                <c:pt idx="163">
                  <c:v>5.5924731190000001</c:v>
                </c:pt>
                <c:pt idx="164">
                  <c:v>5.625806452</c:v>
                </c:pt>
                <c:pt idx="165">
                  <c:v>5.6591397849999998</c:v>
                </c:pt>
                <c:pt idx="166">
                  <c:v>5.6924731189999997</c:v>
                </c:pt>
                <c:pt idx="167">
                  <c:v>5.7258064519999996</c:v>
                </c:pt>
                <c:pt idx="168">
                  <c:v>5.7591397850000003</c:v>
                </c:pt>
                <c:pt idx="169">
                  <c:v>5.7924731190000003</c:v>
                </c:pt>
                <c:pt idx="170">
                  <c:v>5.8258064520000001</c:v>
                </c:pt>
                <c:pt idx="171">
                  <c:v>5.859139785</c:v>
                </c:pt>
                <c:pt idx="172">
                  <c:v>5.8924731189999999</c:v>
                </c:pt>
                <c:pt idx="173">
                  <c:v>5.9258064519999998</c:v>
                </c:pt>
                <c:pt idx="174">
                  <c:v>5.9591397849999996</c:v>
                </c:pt>
                <c:pt idx="175">
                  <c:v>5.9924731189999996</c:v>
                </c:pt>
                <c:pt idx="176">
                  <c:v>6.0258064520000003</c:v>
                </c:pt>
                <c:pt idx="177">
                  <c:v>6.0591397850000002</c:v>
                </c:pt>
                <c:pt idx="178">
                  <c:v>6.0924731190000001</c:v>
                </c:pt>
                <c:pt idx="179">
                  <c:v>6.125806452</c:v>
                </c:pt>
                <c:pt idx="180">
                  <c:v>6.1591397849999998</c:v>
                </c:pt>
                <c:pt idx="181">
                  <c:v>6.1924731189999997</c:v>
                </c:pt>
                <c:pt idx="182">
                  <c:v>6.2258064519999996</c:v>
                </c:pt>
                <c:pt idx="183">
                  <c:v>6.2580645170000002</c:v>
                </c:pt>
                <c:pt idx="184">
                  <c:v>6.2903225809999999</c:v>
                </c:pt>
                <c:pt idx="185">
                  <c:v>6.3225806459999996</c:v>
                </c:pt>
                <c:pt idx="186">
                  <c:v>6.3548387100000001</c:v>
                </c:pt>
                <c:pt idx="187">
                  <c:v>6.3870967749999998</c:v>
                </c:pt>
                <c:pt idx="188">
                  <c:v>6.4193548390000004</c:v>
                </c:pt>
                <c:pt idx="189">
                  <c:v>6.4516129040000001</c:v>
                </c:pt>
                <c:pt idx="190">
                  <c:v>6.4838709679999997</c:v>
                </c:pt>
                <c:pt idx="191">
                  <c:v>6.5161290330000003</c:v>
                </c:pt>
                <c:pt idx="192">
                  <c:v>6.548387097</c:v>
                </c:pt>
                <c:pt idx="193">
                  <c:v>6.5806451619999997</c:v>
                </c:pt>
                <c:pt idx="194">
                  <c:v>6.6129032260000002</c:v>
                </c:pt>
                <c:pt idx="195">
                  <c:v>6.645161291</c:v>
                </c:pt>
                <c:pt idx="196">
                  <c:v>6.6774193549999996</c:v>
                </c:pt>
                <c:pt idx="197">
                  <c:v>6.7096774200000002</c:v>
                </c:pt>
                <c:pt idx="198">
                  <c:v>6.7419354839999999</c:v>
                </c:pt>
                <c:pt idx="199">
                  <c:v>6.7741935489999996</c:v>
                </c:pt>
                <c:pt idx="200">
                  <c:v>6.8064516130000001</c:v>
                </c:pt>
                <c:pt idx="201">
                  <c:v>6.8387096779999998</c:v>
                </c:pt>
                <c:pt idx="202">
                  <c:v>6.8709677420000004</c:v>
                </c:pt>
                <c:pt idx="203">
                  <c:v>6.9032258070000001</c:v>
                </c:pt>
                <c:pt idx="204">
                  <c:v>6.9354838709999997</c:v>
                </c:pt>
                <c:pt idx="205">
                  <c:v>6.9677419360000004</c:v>
                </c:pt>
                <c:pt idx="206">
                  <c:v>7</c:v>
                </c:pt>
                <c:pt idx="207">
                  <c:v>7.0322580649999997</c:v>
                </c:pt>
                <c:pt idx="208">
                  <c:v>7.0645161290000003</c:v>
                </c:pt>
                <c:pt idx="209">
                  <c:v>7.096774194</c:v>
                </c:pt>
                <c:pt idx="210">
                  <c:v>7.1290322579999996</c:v>
                </c:pt>
                <c:pt idx="211">
                  <c:v>7.1612903230000002</c:v>
                </c:pt>
                <c:pt idx="212">
                  <c:v>7.1935483869999999</c:v>
                </c:pt>
                <c:pt idx="213">
                  <c:v>7.2258064519999996</c:v>
                </c:pt>
                <c:pt idx="214">
                  <c:v>7.2580645170000002</c:v>
                </c:pt>
                <c:pt idx="215">
                  <c:v>7.2903225809999999</c:v>
                </c:pt>
                <c:pt idx="216">
                  <c:v>7.3225806459999996</c:v>
                </c:pt>
                <c:pt idx="217">
                  <c:v>7.3548387100000001</c:v>
                </c:pt>
                <c:pt idx="218">
                  <c:v>7.3870967749999998</c:v>
                </c:pt>
                <c:pt idx="219">
                  <c:v>7.4193548390000004</c:v>
                </c:pt>
                <c:pt idx="220">
                  <c:v>7.4516129040000001</c:v>
                </c:pt>
                <c:pt idx="221">
                  <c:v>7.4838709679999997</c:v>
                </c:pt>
                <c:pt idx="222">
                  <c:v>7.5161290330000003</c:v>
                </c:pt>
                <c:pt idx="223">
                  <c:v>7.548387097</c:v>
                </c:pt>
                <c:pt idx="224">
                  <c:v>7.5806451619999997</c:v>
                </c:pt>
                <c:pt idx="225">
                  <c:v>7.6129032260000002</c:v>
                </c:pt>
                <c:pt idx="226">
                  <c:v>7.645161291</c:v>
                </c:pt>
                <c:pt idx="227">
                  <c:v>7.6774193549999996</c:v>
                </c:pt>
                <c:pt idx="228">
                  <c:v>7.7096774200000002</c:v>
                </c:pt>
                <c:pt idx="229">
                  <c:v>7.7419354839999999</c:v>
                </c:pt>
                <c:pt idx="230">
                  <c:v>7.7741935489999996</c:v>
                </c:pt>
                <c:pt idx="231">
                  <c:v>7.8064516130000001</c:v>
                </c:pt>
                <c:pt idx="232">
                  <c:v>7.8387096779999998</c:v>
                </c:pt>
                <c:pt idx="233">
                  <c:v>7.8709677420000004</c:v>
                </c:pt>
                <c:pt idx="234">
                  <c:v>7.9032258070000001</c:v>
                </c:pt>
                <c:pt idx="235">
                  <c:v>7.9354838709999997</c:v>
                </c:pt>
                <c:pt idx="236">
                  <c:v>7.9677419360000004</c:v>
                </c:pt>
                <c:pt idx="237">
                  <c:v>8</c:v>
                </c:pt>
                <c:pt idx="238">
                  <c:v>8.0322580650000006</c:v>
                </c:pt>
                <c:pt idx="239">
                  <c:v>8.0645161289999994</c:v>
                </c:pt>
                <c:pt idx="240">
                  <c:v>8.096774194</c:v>
                </c:pt>
                <c:pt idx="241">
                  <c:v>8.1290322580000005</c:v>
                </c:pt>
                <c:pt idx="242">
                  <c:v>8.1612903229999993</c:v>
                </c:pt>
                <c:pt idx="243">
                  <c:v>8.1935483869999999</c:v>
                </c:pt>
                <c:pt idx="244">
                  <c:v>8.2258064520000005</c:v>
                </c:pt>
                <c:pt idx="245">
                  <c:v>8.2591397850000003</c:v>
                </c:pt>
                <c:pt idx="246">
                  <c:v>8.2924731190000003</c:v>
                </c:pt>
                <c:pt idx="247">
                  <c:v>8.3258064520000001</c:v>
                </c:pt>
                <c:pt idx="248">
                  <c:v>8.359139785</c:v>
                </c:pt>
                <c:pt idx="249">
                  <c:v>8.3924731189999999</c:v>
                </c:pt>
                <c:pt idx="250">
                  <c:v>8.4258064519999998</c:v>
                </c:pt>
                <c:pt idx="251">
                  <c:v>8.4591397849999996</c:v>
                </c:pt>
                <c:pt idx="252">
                  <c:v>8.4924731189999996</c:v>
                </c:pt>
                <c:pt idx="253">
                  <c:v>8.5258064519999994</c:v>
                </c:pt>
                <c:pt idx="254">
                  <c:v>8.5591397849999993</c:v>
                </c:pt>
                <c:pt idx="255">
                  <c:v>8.5924731189999992</c:v>
                </c:pt>
                <c:pt idx="256">
                  <c:v>8.6258064520000008</c:v>
                </c:pt>
                <c:pt idx="257">
                  <c:v>8.6591397850000007</c:v>
                </c:pt>
                <c:pt idx="258">
                  <c:v>8.6924731190000006</c:v>
                </c:pt>
                <c:pt idx="259">
                  <c:v>8.7258064520000005</c:v>
                </c:pt>
                <c:pt idx="260">
                  <c:v>8.7591397850000003</c:v>
                </c:pt>
                <c:pt idx="261">
                  <c:v>8.7924731190000003</c:v>
                </c:pt>
                <c:pt idx="262">
                  <c:v>8.8258064520000001</c:v>
                </c:pt>
                <c:pt idx="263">
                  <c:v>8.859139785</c:v>
                </c:pt>
                <c:pt idx="264">
                  <c:v>8.8924731189999999</c:v>
                </c:pt>
                <c:pt idx="265">
                  <c:v>8.9258064519999998</c:v>
                </c:pt>
                <c:pt idx="266">
                  <c:v>8.9591397849999996</c:v>
                </c:pt>
                <c:pt idx="267">
                  <c:v>8.9924731189999996</c:v>
                </c:pt>
                <c:pt idx="268">
                  <c:v>9.0258064519999994</c:v>
                </c:pt>
                <c:pt idx="269">
                  <c:v>9.0591397849999993</c:v>
                </c:pt>
                <c:pt idx="270">
                  <c:v>9.0924731189999992</c:v>
                </c:pt>
                <c:pt idx="271">
                  <c:v>9.1258064520000008</c:v>
                </c:pt>
                <c:pt idx="272">
                  <c:v>9.1591397850000007</c:v>
                </c:pt>
                <c:pt idx="273">
                  <c:v>9.1924731190000006</c:v>
                </c:pt>
                <c:pt idx="274">
                  <c:v>9.2258064520000005</c:v>
                </c:pt>
                <c:pt idx="275">
                  <c:v>9.2580645169999993</c:v>
                </c:pt>
                <c:pt idx="276">
                  <c:v>9.2903225809999999</c:v>
                </c:pt>
                <c:pt idx="277">
                  <c:v>9.3225806460000005</c:v>
                </c:pt>
                <c:pt idx="278">
                  <c:v>9.3548387099999992</c:v>
                </c:pt>
                <c:pt idx="279">
                  <c:v>9.3870967749999998</c:v>
                </c:pt>
                <c:pt idx="280">
                  <c:v>9.4193548390000004</c:v>
                </c:pt>
                <c:pt idx="281">
                  <c:v>9.4516129039999992</c:v>
                </c:pt>
                <c:pt idx="282">
                  <c:v>9.4838709679999997</c:v>
                </c:pt>
                <c:pt idx="283">
                  <c:v>9.5161290330000003</c:v>
                </c:pt>
                <c:pt idx="284">
                  <c:v>9.5483870970000009</c:v>
                </c:pt>
                <c:pt idx="285">
                  <c:v>9.5806451619999997</c:v>
                </c:pt>
                <c:pt idx="286">
                  <c:v>9.6129032260000002</c:v>
                </c:pt>
                <c:pt idx="287">
                  <c:v>9.6451612910000009</c:v>
                </c:pt>
                <c:pt idx="288">
                  <c:v>9.6774193549999996</c:v>
                </c:pt>
                <c:pt idx="289">
                  <c:v>9.7096774200000002</c:v>
                </c:pt>
                <c:pt idx="290">
                  <c:v>9.7419354840000008</c:v>
                </c:pt>
                <c:pt idx="291">
                  <c:v>9.7741935489999996</c:v>
                </c:pt>
                <c:pt idx="292">
                  <c:v>9.8064516130000001</c:v>
                </c:pt>
                <c:pt idx="293">
                  <c:v>9.8387096780000007</c:v>
                </c:pt>
                <c:pt idx="294">
                  <c:v>9.8709677419999995</c:v>
                </c:pt>
                <c:pt idx="295">
                  <c:v>9.9032258070000001</c:v>
                </c:pt>
                <c:pt idx="296">
                  <c:v>9.9354838710000006</c:v>
                </c:pt>
                <c:pt idx="297">
                  <c:v>9.9677419359999995</c:v>
                </c:pt>
                <c:pt idx="298">
                  <c:v>10</c:v>
                </c:pt>
                <c:pt idx="299">
                  <c:v>10.03225806</c:v>
                </c:pt>
                <c:pt idx="300">
                  <c:v>10.064516129999999</c:v>
                </c:pt>
                <c:pt idx="301">
                  <c:v>10.09677419</c:v>
                </c:pt>
                <c:pt idx="302">
                  <c:v>10.129032260000001</c:v>
                </c:pt>
                <c:pt idx="303">
                  <c:v>10.161290320000001</c:v>
                </c:pt>
                <c:pt idx="304">
                  <c:v>10.19354839</c:v>
                </c:pt>
                <c:pt idx="305">
                  <c:v>10.22580645</c:v>
                </c:pt>
                <c:pt idx="306">
                  <c:v>10.259139790000001</c:v>
                </c:pt>
                <c:pt idx="307">
                  <c:v>10.29247312</c:v>
                </c:pt>
                <c:pt idx="308">
                  <c:v>10.32580645</c:v>
                </c:pt>
                <c:pt idx="309">
                  <c:v>10.35913979</c:v>
                </c:pt>
                <c:pt idx="310">
                  <c:v>10.39247312</c:v>
                </c:pt>
                <c:pt idx="311">
                  <c:v>10.42580645</c:v>
                </c:pt>
                <c:pt idx="312">
                  <c:v>10.45913979</c:v>
                </c:pt>
                <c:pt idx="313">
                  <c:v>10.49247312</c:v>
                </c:pt>
                <c:pt idx="314">
                  <c:v>10.525806449999999</c:v>
                </c:pt>
                <c:pt idx="315">
                  <c:v>10.55913979</c:v>
                </c:pt>
                <c:pt idx="316">
                  <c:v>10.592473119999999</c:v>
                </c:pt>
                <c:pt idx="317">
                  <c:v>10.625806450000001</c:v>
                </c:pt>
                <c:pt idx="318">
                  <c:v>10.659139789999999</c:v>
                </c:pt>
                <c:pt idx="319">
                  <c:v>10.692473120000001</c:v>
                </c:pt>
                <c:pt idx="320">
                  <c:v>10.72580645</c:v>
                </c:pt>
                <c:pt idx="321">
                  <c:v>10.759139790000001</c:v>
                </c:pt>
                <c:pt idx="322">
                  <c:v>10.79247312</c:v>
                </c:pt>
                <c:pt idx="323">
                  <c:v>10.82580645</c:v>
                </c:pt>
                <c:pt idx="324">
                  <c:v>10.85913979</c:v>
                </c:pt>
                <c:pt idx="325">
                  <c:v>10.89247312</c:v>
                </c:pt>
                <c:pt idx="326">
                  <c:v>10.92580645</c:v>
                </c:pt>
                <c:pt idx="327">
                  <c:v>10.95913979</c:v>
                </c:pt>
                <c:pt idx="328">
                  <c:v>10.99247312</c:v>
                </c:pt>
                <c:pt idx="329">
                  <c:v>11.025806449999999</c:v>
                </c:pt>
                <c:pt idx="330">
                  <c:v>11.05913979</c:v>
                </c:pt>
                <c:pt idx="331">
                  <c:v>11.092473119999999</c:v>
                </c:pt>
                <c:pt idx="332">
                  <c:v>11.125806450000001</c:v>
                </c:pt>
                <c:pt idx="333">
                  <c:v>11.159139789999999</c:v>
                </c:pt>
                <c:pt idx="334">
                  <c:v>11.192473120000001</c:v>
                </c:pt>
                <c:pt idx="335">
                  <c:v>11.22580645</c:v>
                </c:pt>
                <c:pt idx="336">
                  <c:v>11.25806452</c:v>
                </c:pt>
                <c:pt idx="337">
                  <c:v>11.29032258</c:v>
                </c:pt>
                <c:pt idx="338">
                  <c:v>11.322580650000001</c:v>
                </c:pt>
                <c:pt idx="339">
                  <c:v>11.354838709999999</c:v>
                </c:pt>
                <c:pt idx="340">
                  <c:v>11.387096769999999</c:v>
                </c:pt>
                <c:pt idx="341">
                  <c:v>11.41935484</c:v>
                </c:pt>
                <c:pt idx="342">
                  <c:v>11.451612900000001</c:v>
                </c:pt>
                <c:pt idx="343">
                  <c:v>11.48387097</c:v>
                </c:pt>
                <c:pt idx="344">
                  <c:v>11.51612903</c:v>
                </c:pt>
                <c:pt idx="345">
                  <c:v>11.548387099999999</c:v>
                </c:pt>
                <c:pt idx="346">
                  <c:v>11.58064516</c:v>
                </c:pt>
                <c:pt idx="347">
                  <c:v>11.612903230000001</c:v>
                </c:pt>
                <c:pt idx="348">
                  <c:v>11.645161290000001</c:v>
                </c:pt>
                <c:pt idx="349">
                  <c:v>11.67741936</c:v>
                </c:pt>
                <c:pt idx="350">
                  <c:v>11.70967742</c:v>
                </c:pt>
                <c:pt idx="351">
                  <c:v>11.74193548</c:v>
                </c:pt>
                <c:pt idx="352">
                  <c:v>11.77419355</c:v>
                </c:pt>
                <c:pt idx="353">
                  <c:v>11.80645161</c:v>
                </c:pt>
                <c:pt idx="354">
                  <c:v>11.838709679999999</c:v>
                </c:pt>
                <c:pt idx="355">
                  <c:v>11.870967739999999</c:v>
                </c:pt>
                <c:pt idx="356">
                  <c:v>11.90322581</c:v>
                </c:pt>
                <c:pt idx="357">
                  <c:v>11.935483870000001</c:v>
                </c:pt>
                <c:pt idx="358">
                  <c:v>11.96774194</c:v>
                </c:pt>
                <c:pt idx="359">
                  <c:v>12</c:v>
                </c:pt>
                <c:pt idx="360">
                  <c:v>3.2258065000000002E-2</c:v>
                </c:pt>
                <c:pt idx="361">
                  <c:v>6.4516129000000005E-2</c:v>
                </c:pt>
                <c:pt idx="362">
                  <c:v>9.6774193999999994E-2</c:v>
                </c:pt>
                <c:pt idx="363">
                  <c:v>0.12903225800000001</c:v>
                </c:pt>
                <c:pt idx="364">
                  <c:v>0.16129032300000001</c:v>
                </c:pt>
                <c:pt idx="365">
                  <c:v>0.19354838699999999</c:v>
                </c:pt>
              </c:numCache>
            </c:numRef>
          </c:xVal>
          <c:yVal>
            <c:numRef>
              <c:f>santa_births_colors!$B$2:$B$367</c:f>
              <c:numCache>
                <c:formatCode>General</c:formatCode>
                <c:ptCount val="366"/>
                <c:pt idx="0">
                  <c:v>364</c:v>
                </c:pt>
                <c:pt idx="1">
                  <c:v>362</c:v>
                </c:pt>
                <c:pt idx="2">
                  <c:v>356</c:v>
                </c:pt>
                <c:pt idx="3">
                  <c:v>350</c:v>
                </c:pt>
                <c:pt idx="4">
                  <c:v>338</c:v>
                </c:pt>
                <c:pt idx="5">
                  <c:v>301</c:v>
                </c:pt>
                <c:pt idx="6">
                  <c:v>324</c:v>
                </c:pt>
                <c:pt idx="7">
                  <c:v>347</c:v>
                </c:pt>
                <c:pt idx="8">
                  <c:v>351</c:v>
                </c:pt>
                <c:pt idx="9">
                  <c:v>349</c:v>
                </c:pt>
                <c:pt idx="10">
                  <c:v>341</c:v>
                </c:pt>
                <c:pt idx="11">
                  <c:v>306</c:v>
                </c:pt>
                <c:pt idx="12">
                  <c:v>316</c:v>
                </c:pt>
                <c:pt idx="13">
                  <c:v>260</c:v>
                </c:pt>
                <c:pt idx="14">
                  <c:v>304</c:v>
                </c:pt>
                <c:pt idx="15">
                  <c:v>322</c:v>
                </c:pt>
                <c:pt idx="16">
                  <c:v>337</c:v>
                </c:pt>
                <c:pt idx="17">
                  <c:v>317</c:v>
                </c:pt>
                <c:pt idx="18">
                  <c:v>302</c:v>
                </c:pt>
                <c:pt idx="19">
                  <c:v>240</c:v>
                </c:pt>
                <c:pt idx="20">
                  <c:v>279</c:v>
                </c:pt>
                <c:pt idx="21">
                  <c:v>271</c:v>
                </c:pt>
                <c:pt idx="22">
                  <c:v>294</c:v>
                </c:pt>
                <c:pt idx="23">
                  <c:v>333</c:v>
                </c:pt>
                <c:pt idx="24">
                  <c:v>299</c:v>
                </c:pt>
                <c:pt idx="25">
                  <c:v>298</c:v>
                </c:pt>
                <c:pt idx="26">
                  <c:v>262</c:v>
                </c:pt>
                <c:pt idx="27">
                  <c:v>280</c:v>
                </c:pt>
                <c:pt idx="28">
                  <c:v>285</c:v>
                </c:pt>
                <c:pt idx="29">
                  <c:v>314</c:v>
                </c:pt>
                <c:pt idx="30">
                  <c:v>343</c:v>
                </c:pt>
                <c:pt idx="31">
                  <c:v>330</c:v>
                </c:pt>
                <c:pt idx="32">
                  <c:v>253</c:v>
                </c:pt>
                <c:pt idx="33">
                  <c:v>256</c:v>
                </c:pt>
                <c:pt idx="34">
                  <c:v>281</c:v>
                </c:pt>
                <c:pt idx="35">
                  <c:v>287</c:v>
                </c:pt>
                <c:pt idx="36">
                  <c:v>293</c:v>
                </c:pt>
                <c:pt idx="37">
                  <c:v>332</c:v>
                </c:pt>
                <c:pt idx="38">
                  <c:v>308</c:v>
                </c:pt>
                <c:pt idx="39">
                  <c:v>245</c:v>
                </c:pt>
                <c:pt idx="40">
                  <c:v>171</c:v>
                </c:pt>
                <c:pt idx="41">
                  <c:v>214</c:v>
                </c:pt>
                <c:pt idx="42">
                  <c:v>166</c:v>
                </c:pt>
                <c:pt idx="43">
                  <c:v>331</c:v>
                </c:pt>
                <c:pt idx="44">
                  <c:v>103</c:v>
                </c:pt>
                <c:pt idx="45">
                  <c:v>248</c:v>
                </c:pt>
                <c:pt idx="46">
                  <c:v>244</c:v>
                </c:pt>
                <c:pt idx="47">
                  <c:v>232</c:v>
                </c:pt>
                <c:pt idx="48">
                  <c:v>237</c:v>
                </c:pt>
                <c:pt idx="49">
                  <c:v>246</c:v>
                </c:pt>
                <c:pt idx="50">
                  <c:v>206</c:v>
                </c:pt>
                <c:pt idx="51">
                  <c:v>292</c:v>
                </c:pt>
                <c:pt idx="52">
                  <c:v>218</c:v>
                </c:pt>
                <c:pt idx="53">
                  <c:v>213</c:v>
                </c:pt>
                <c:pt idx="54">
                  <c:v>157</c:v>
                </c:pt>
                <c:pt idx="55">
                  <c:v>204</c:v>
                </c:pt>
                <c:pt idx="56">
                  <c:v>203</c:v>
                </c:pt>
                <c:pt idx="57">
                  <c:v>247</c:v>
                </c:pt>
                <c:pt idx="58">
                  <c:v>250</c:v>
                </c:pt>
                <c:pt idx="59">
                  <c:v>366</c:v>
                </c:pt>
                <c:pt idx="60">
                  <c:v>235</c:v>
                </c:pt>
                <c:pt idx="61">
                  <c:v>189</c:v>
                </c:pt>
                <c:pt idx="62">
                  <c:v>133</c:v>
                </c:pt>
                <c:pt idx="63">
                  <c:v>150</c:v>
                </c:pt>
                <c:pt idx="64">
                  <c:v>156</c:v>
                </c:pt>
                <c:pt idx="65">
                  <c:v>228</c:v>
                </c:pt>
                <c:pt idx="66">
                  <c:v>290</c:v>
                </c:pt>
                <c:pt idx="67">
                  <c:v>265</c:v>
                </c:pt>
                <c:pt idx="68">
                  <c:v>268</c:v>
                </c:pt>
                <c:pt idx="69">
                  <c:v>195</c:v>
                </c:pt>
                <c:pt idx="70">
                  <c:v>163</c:v>
                </c:pt>
                <c:pt idx="71">
                  <c:v>165</c:v>
                </c:pt>
                <c:pt idx="72">
                  <c:v>334</c:v>
                </c:pt>
                <c:pt idx="73">
                  <c:v>300</c:v>
                </c:pt>
                <c:pt idx="74">
                  <c:v>264</c:v>
                </c:pt>
                <c:pt idx="75">
                  <c:v>208</c:v>
                </c:pt>
                <c:pt idx="76">
                  <c:v>134</c:v>
                </c:pt>
                <c:pt idx="77">
                  <c:v>152</c:v>
                </c:pt>
                <c:pt idx="78">
                  <c:v>198</c:v>
                </c:pt>
                <c:pt idx="79">
                  <c:v>202</c:v>
                </c:pt>
                <c:pt idx="80">
                  <c:v>254</c:v>
                </c:pt>
                <c:pt idx="81">
                  <c:v>261</c:v>
                </c:pt>
                <c:pt idx="82">
                  <c:v>255</c:v>
                </c:pt>
                <c:pt idx="83">
                  <c:v>210</c:v>
                </c:pt>
                <c:pt idx="84">
                  <c:v>162</c:v>
                </c:pt>
                <c:pt idx="85">
                  <c:v>187</c:v>
                </c:pt>
                <c:pt idx="86">
                  <c:v>225</c:v>
                </c:pt>
                <c:pt idx="87">
                  <c:v>297</c:v>
                </c:pt>
                <c:pt idx="88">
                  <c:v>275</c:v>
                </c:pt>
                <c:pt idx="89">
                  <c:v>267</c:v>
                </c:pt>
                <c:pt idx="90">
                  <c:v>227</c:v>
                </c:pt>
                <c:pt idx="91">
                  <c:v>348</c:v>
                </c:pt>
                <c:pt idx="92">
                  <c:v>193</c:v>
                </c:pt>
                <c:pt idx="93">
                  <c:v>278</c:v>
                </c:pt>
                <c:pt idx="94">
                  <c:v>277</c:v>
                </c:pt>
                <c:pt idx="95">
                  <c:v>336</c:v>
                </c:pt>
                <c:pt idx="96">
                  <c:v>286</c:v>
                </c:pt>
                <c:pt idx="97">
                  <c:v>226</c:v>
                </c:pt>
                <c:pt idx="98">
                  <c:v>196</c:v>
                </c:pt>
                <c:pt idx="99">
                  <c:v>274</c:v>
                </c:pt>
                <c:pt idx="100">
                  <c:v>296</c:v>
                </c:pt>
                <c:pt idx="101">
                  <c:v>335</c:v>
                </c:pt>
                <c:pt idx="102">
                  <c:v>315</c:v>
                </c:pt>
                <c:pt idx="103">
                  <c:v>346</c:v>
                </c:pt>
                <c:pt idx="104">
                  <c:v>257</c:v>
                </c:pt>
                <c:pt idx="105">
                  <c:v>223</c:v>
                </c:pt>
                <c:pt idx="106">
                  <c:v>243</c:v>
                </c:pt>
                <c:pt idx="107">
                  <c:v>309</c:v>
                </c:pt>
                <c:pt idx="108">
                  <c:v>323</c:v>
                </c:pt>
                <c:pt idx="109">
                  <c:v>339</c:v>
                </c:pt>
                <c:pt idx="110">
                  <c:v>310</c:v>
                </c:pt>
                <c:pt idx="111">
                  <c:v>259</c:v>
                </c:pt>
                <c:pt idx="112">
                  <c:v>201</c:v>
                </c:pt>
                <c:pt idx="113">
                  <c:v>230</c:v>
                </c:pt>
                <c:pt idx="114">
                  <c:v>307</c:v>
                </c:pt>
                <c:pt idx="115">
                  <c:v>325</c:v>
                </c:pt>
                <c:pt idx="116">
                  <c:v>327</c:v>
                </c:pt>
                <c:pt idx="117">
                  <c:v>313</c:v>
                </c:pt>
                <c:pt idx="118">
                  <c:v>270</c:v>
                </c:pt>
                <c:pt idx="119">
                  <c:v>282</c:v>
                </c:pt>
                <c:pt idx="120">
                  <c:v>288</c:v>
                </c:pt>
                <c:pt idx="121">
                  <c:v>242</c:v>
                </c:pt>
                <c:pt idx="122">
                  <c:v>305</c:v>
                </c:pt>
                <c:pt idx="123">
                  <c:v>329</c:v>
                </c:pt>
                <c:pt idx="124">
                  <c:v>291</c:v>
                </c:pt>
                <c:pt idx="125">
                  <c:v>177</c:v>
                </c:pt>
                <c:pt idx="126">
                  <c:v>181</c:v>
                </c:pt>
                <c:pt idx="127">
                  <c:v>229</c:v>
                </c:pt>
                <c:pt idx="128">
                  <c:v>276</c:v>
                </c:pt>
                <c:pt idx="129">
                  <c:v>326</c:v>
                </c:pt>
                <c:pt idx="130">
                  <c:v>273</c:v>
                </c:pt>
                <c:pt idx="131">
                  <c:v>251</c:v>
                </c:pt>
                <c:pt idx="132">
                  <c:v>175</c:v>
                </c:pt>
                <c:pt idx="133">
                  <c:v>249</c:v>
                </c:pt>
                <c:pt idx="134">
                  <c:v>174</c:v>
                </c:pt>
                <c:pt idx="135">
                  <c:v>183</c:v>
                </c:pt>
                <c:pt idx="136">
                  <c:v>272</c:v>
                </c:pt>
                <c:pt idx="137">
                  <c:v>258</c:v>
                </c:pt>
                <c:pt idx="138">
                  <c:v>188</c:v>
                </c:pt>
                <c:pt idx="139">
                  <c:v>168</c:v>
                </c:pt>
                <c:pt idx="140">
                  <c:v>123</c:v>
                </c:pt>
                <c:pt idx="141">
                  <c:v>138</c:v>
                </c:pt>
                <c:pt idx="142">
                  <c:v>141</c:v>
                </c:pt>
                <c:pt idx="143">
                  <c:v>176</c:v>
                </c:pt>
                <c:pt idx="144">
                  <c:v>167</c:v>
                </c:pt>
                <c:pt idx="145">
                  <c:v>311</c:v>
                </c:pt>
                <c:pt idx="146">
                  <c:v>289</c:v>
                </c:pt>
                <c:pt idx="147">
                  <c:v>211</c:v>
                </c:pt>
                <c:pt idx="148">
                  <c:v>200</c:v>
                </c:pt>
                <c:pt idx="149">
                  <c:v>234</c:v>
                </c:pt>
                <c:pt idx="150">
                  <c:v>328</c:v>
                </c:pt>
                <c:pt idx="151">
                  <c:v>319</c:v>
                </c:pt>
                <c:pt idx="152">
                  <c:v>153</c:v>
                </c:pt>
                <c:pt idx="153">
                  <c:v>121</c:v>
                </c:pt>
                <c:pt idx="154">
                  <c:v>124</c:v>
                </c:pt>
                <c:pt idx="155">
                  <c:v>146</c:v>
                </c:pt>
                <c:pt idx="156">
                  <c:v>179</c:v>
                </c:pt>
                <c:pt idx="157">
                  <c:v>197</c:v>
                </c:pt>
                <c:pt idx="158">
                  <c:v>215</c:v>
                </c:pt>
                <c:pt idx="159">
                  <c:v>191</c:v>
                </c:pt>
                <c:pt idx="160">
                  <c:v>154</c:v>
                </c:pt>
                <c:pt idx="161">
                  <c:v>120</c:v>
                </c:pt>
                <c:pt idx="162">
                  <c:v>137</c:v>
                </c:pt>
                <c:pt idx="163">
                  <c:v>170</c:v>
                </c:pt>
                <c:pt idx="164">
                  <c:v>303</c:v>
                </c:pt>
                <c:pt idx="165">
                  <c:v>169</c:v>
                </c:pt>
                <c:pt idx="166">
                  <c:v>139</c:v>
                </c:pt>
                <c:pt idx="167">
                  <c:v>117</c:v>
                </c:pt>
                <c:pt idx="168">
                  <c:v>107</c:v>
                </c:pt>
                <c:pt idx="169">
                  <c:v>126</c:v>
                </c:pt>
                <c:pt idx="170">
                  <c:v>140</c:v>
                </c:pt>
                <c:pt idx="171">
                  <c:v>132</c:v>
                </c:pt>
                <c:pt idx="172">
                  <c:v>145</c:v>
                </c:pt>
                <c:pt idx="173">
                  <c:v>118</c:v>
                </c:pt>
                <c:pt idx="174">
                  <c:v>110</c:v>
                </c:pt>
                <c:pt idx="175">
                  <c:v>95</c:v>
                </c:pt>
                <c:pt idx="176">
                  <c:v>100</c:v>
                </c:pt>
                <c:pt idx="177">
                  <c:v>112</c:v>
                </c:pt>
                <c:pt idx="178">
                  <c:v>129</c:v>
                </c:pt>
                <c:pt idx="179">
                  <c:v>108</c:v>
                </c:pt>
                <c:pt idx="180">
                  <c:v>101</c:v>
                </c:pt>
                <c:pt idx="181">
                  <c:v>75</c:v>
                </c:pt>
                <c:pt idx="182">
                  <c:v>50</c:v>
                </c:pt>
                <c:pt idx="183">
                  <c:v>47</c:v>
                </c:pt>
                <c:pt idx="184">
                  <c:v>127</c:v>
                </c:pt>
                <c:pt idx="185">
                  <c:v>361</c:v>
                </c:pt>
                <c:pt idx="186">
                  <c:v>321</c:v>
                </c:pt>
                <c:pt idx="187">
                  <c:v>76</c:v>
                </c:pt>
                <c:pt idx="188">
                  <c:v>14</c:v>
                </c:pt>
                <c:pt idx="189">
                  <c:v>12</c:v>
                </c:pt>
                <c:pt idx="190">
                  <c:v>37</c:v>
                </c:pt>
                <c:pt idx="191">
                  <c:v>49</c:v>
                </c:pt>
                <c:pt idx="192">
                  <c:v>90</c:v>
                </c:pt>
                <c:pt idx="193">
                  <c:v>93</c:v>
                </c:pt>
                <c:pt idx="194">
                  <c:v>99</c:v>
                </c:pt>
                <c:pt idx="195">
                  <c:v>43</c:v>
                </c:pt>
                <c:pt idx="196">
                  <c:v>25</c:v>
                </c:pt>
                <c:pt idx="197">
                  <c:v>40</c:v>
                </c:pt>
                <c:pt idx="198">
                  <c:v>61</c:v>
                </c:pt>
                <c:pt idx="199">
                  <c:v>91</c:v>
                </c:pt>
                <c:pt idx="200">
                  <c:v>87</c:v>
                </c:pt>
                <c:pt idx="201">
                  <c:v>51</c:v>
                </c:pt>
                <c:pt idx="202">
                  <c:v>45</c:v>
                </c:pt>
                <c:pt idx="203">
                  <c:v>18</c:v>
                </c:pt>
                <c:pt idx="204">
                  <c:v>32</c:v>
                </c:pt>
                <c:pt idx="205">
                  <c:v>72</c:v>
                </c:pt>
                <c:pt idx="206">
                  <c:v>78</c:v>
                </c:pt>
                <c:pt idx="207">
                  <c:v>80</c:v>
                </c:pt>
                <c:pt idx="208">
                  <c:v>58</c:v>
                </c:pt>
                <c:pt idx="209">
                  <c:v>35</c:v>
                </c:pt>
                <c:pt idx="210">
                  <c:v>28</c:v>
                </c:pt>
                <c:pt idx="211">
                  <c:v>39</c:v>
                </c:pt>
                <c:pt idx="212">
                  <c:v>68</c:v>
                </c:pt>
                <c:pt idx="213">
                  <c:v>86</c:v>
                </c:pt>
                <c:pt idx="214">
                  <c:v>85</c:v>
                </c:pt>
                <c:pt idx="215">
                  <c:v>66</c:v>
                </c:pt>
                <c:pt idx="216">
                  <c:v>48</c:v>
                </c:pt>
                <c:pt idx="217">
                  <c:v>36</c:v>
                </c:pt>
                <c:pt idx="218">
                  <c:v>46</c:v>
                </c:pt>
                <c:pt idx="219">
                  <c:v>60</c:v>
                </c:pt>
                <c:pt idx="220">
                  <c:v>64</c:v>
                </c:pt>
                <c:pt idx="221">
                  <c:v>77</c:v>
                </c:pt>
                <c:pt idx="222">
                  <c:v>52</c:v>
                </c:pt>
                <c:pt idx="223">
                  <c:v>56</c:v>
                </c:pt>
                <c:pt idx="224">
                  <c:v>17</c:v>
                </c:pt>
                <c:pt idx="225">
                  <c:v>67</c:v>
                </c:pt>
                <c:pt idx="226">
                  <c:v>55</c:v>
                </c:pt>
                <c:pt idx="227">
                  <c:v>71</c:v>
                </c:pt>
                <c:pt idx="228">
                  <c:v>70</c:v>
                </c:pt>
                <c:pt idx="229">
                  <c:v>54</c:v>
                </c:pt>
                <c:pt idx="230">
                  <c:v>33</c:v>
                </c:pt>
                <c:pt idx="231">
                  <c:v>30</c:v>
                </c:pt>
                <c:pt idx="232">
                  <c:v>31</c:v>
                </c:pt>
                <c:pt idx="233">
                  <c:v>57</c:v>
                </c:pt>
                <c:pt idx="234">
                  <c:v>82</c:v>
                </c:pt>
                <c:pt idx="235">
                  <c:v>81</c:v>
                </c:pt>
                <c:pt idx="236">
                  <c:v>63</c:v>
                </c:pt>
                <c:pt idx="237">
                  <c:v>59</c:v>
                </c:pt>
                <c:pt idx="238">
                  <c:v>38</c:v>
                </c:pt>
                <c:pt idx="239">
                  <c:v>34</c:v>
                </c:pt>
                <c:pt idx="240">
                  <c:v>44</c:v>
                </c:pt>
                <c:pt idx="241">
                  <c:v>74</c:v>
                </c:pt>
                <c:pt idx="242">
                  <c:v>73</c:v>
                </c:pt>
                <c:pt idx="243">
                  <c:v>65</c:v>
                </c:pt>
                <c:pt idx="244">
                  <c:v>106</c:v>
                </c:pt>
                <c:pt idx="245">
                  <c:v>114</c:v>
                </c:pt>
                <c:pt idx="246">
                  <c:v>92</c:v>
                </c:pt>
                <c:pt idx="247">
                  <c:v>98</c:v>
                </c:pt>
                <c:pt idx="248">
                  <c:v>125</c:v>
                </c:pt>
                <c:pt idx="249">
                  <c:v>111</c:v>
                </c:pt>
                <c:pt idx="250">
                  <c:v>105</c:v>
                </c:pt>
                <c:pt idx="251">
                  <c:v>29</c:v>
                </c:pt>
                <c:pt idx="252">
                  <c:v>2</c:v>
                </c:pt>
                <c:pt idx="253">
                  <c:v>9</c:v>
                </c:pt>
                <c:pt idx="254">
                  <c:v>24</c:v>
                </c:pt>
                <c:pt idx="255">
                  <c:v>41</c:v>
                </c:pt>
                <c:pt idx="256">
                  <c:v>69</c:v>
                </c:pt>
                <c:pt idx="257">
                  <c:v>16</c:v>
                </c:pt>
                <c:pt idx="258">
                  <c:v>8</c:v>
                </c:pt>
                <c:pt idx="259">
                  <c:v>1</c:v>
                </c:pt>
                <c:pt idx="260">
                  <c:v>4</c:v>
                </c:pt>
                <c:pt idx="261">
                  <c:v>10</c:v>
                </c:pt>
                <c:pt idx="262">
                  <c:v>13</c:v>
                </c:pt>
                <c:pt idx="263">
                  <c:v>15</c:v>
                </c:pt>
                <c:pt idx="264">
                  <c:v>7</c:v>
                </c:pt>
                <c:pt idx="265">
                  <c:v>5</c:v>
                </c:pt>
                <c:pt idx="266">
                  <c:v>3</c:v>
                </c:pt>
                <c:pt idx="267">
                  <c:v>6</c:v>
                </c:pt>
                <c:pt idx="268">
                  <c:v>11</c:v>
                </c:pt>
                <c:pt idx="269">
                  <c:v>27</c:v>
                </c:pt>
                <c:pt idx="270">
                  <c:v>21</c:v>
                </c:pt>
                <c:pt idx="271">
                  <c:v>23</c:v>
                </c:pt>
                <c:pt idx="272">
                  <c:v>22</c:v>
                </c:pt>
                <c:pt idx="273">
                  <c:v>19</c:v>
                </c:pt>
                <c:pt idx="274">
                  <c:v>20</c:v>
                </c:pt>
                <c:pt idx="275">
                  <c:v>53</c:v>
                </c:pt>
                <c:pt idx="276">
                  <c:v>88</c:v>
                </c:pt>
                <c:pt idx="277">
                  <c:v>89</c:v>
                </c:pt>
                <c:pt idx="278">
                  <c:v>79</c:v>
                </c:pt>
                <c:pt idx="279">
                  <c:v>83</c:v>
                </c:pt>
                <c:pt idx="280">
                  <c:v>84</c:v>
                </c:pt>
                <c:pt idx="281">
                  <c:v>97</c:v>
                </c:pt>
                <c:pt idx="282">
                  <c:v>119</c:v>
                </c:pt>
                <c:pt idx="283">
                  <c:v>122</c:v>
                </c:pt>
                <c:pt idx="284">
                  <c:v>160</c:v>
                </c:pt>
                <c:pt idx="285">
                  <c:v>136</c:v>
                </c:pt>
                <c:pt idx="286">
                  <c:v>180</c:v>
                </c:pt>
                <c:pt idx="287">
                  <c:v>116</c:v>
                </c:pt>
                <c:pt idx="288">
                  <c:v>109</c:v>
                </c:pt>
                <c:pt idx="289">
                  <c:v>155</c:v>
                </c:pt>
                <c:pt idx="290">
                  <c:v>216</c:v>
                </c:pt>
                <c:pt idx="291">
                  <c:v>239</c:v>
                </c:pt>
                <c:pt idx="292">
                  <c:v>219</c:v>
                </c:pt>
                <c:pt idx="293">
                  <c:v>159</c:v>
                </c:pt>
                <c:pt idx="294">
                  <c:v>135</c:v>
                </c:pt>
                <c:pt idx="295">
                  <c:v>164</c:v>
                </c:pt>
                <c:pt idx="296">
                  <c:v>212</c:v>
                </c:pt>
                <c:pt idx="297">
                  <c:v>269</c:v>
                </c:pt>
                <c:pt idx="298">
                  <c:v>209</c:v>
                </c:pt>
                <c:pt idx="299">
                  <c:v>184</c:v>
                </c:pt>
                <c:pt idx="300">
                  <c:v>172</c:v>
                </c:pt>
                <c:pt idx="301">
                  <c:v>142</c:v>
                </c:pt>
                <c:pt idx="302">
                  <c:v>173</c:v>
                </c:pt>
                <c:pt idx="303">
                  <c:v>252</c:v>
                </c:pt>
                <c:pt idx="304">
                  <c:v>355</c:v>
                </c:pt>
                <c:pt idx="305">
                  <c:v>233</c:v>
                </c:pt>
                <c:pt idx="306">
                  <c:v>222</c:v>
                </c:pt>
                <c:pt idx="307">
                  <c:v>178</c:v>
                </c:pt>
                <c:pt idx="308">
                  <c:v>131</c:v>
                </c:pt>
                <c:pt idx="309">
                  <c:v>143</c:v>
                </c:pt>
                <c:pt idx="310">
                  <c:v>207</c:v>
                </c:pt>
                <c:pt idx="311">
                  <c:v>236</c:v>
                </c:pt>
                <c:pt idx="312">
                  <c:v>241</c:v>
                </c:pt>
                <c:pt idx="313">
                  <c:v>192</c:v>
                </c:pt>
                <c:pt idx="314">
                  <c:v>182</c:v>
                </c:pt>
                <c:pt idx="315">
                  <c:v>158</c:v>
                </c:pt>
                <c:pt idx="316">
                  <c:v>194</c:v>
                </c:pt>
                <c:pt idx="317">
                  <c:v>312</c:v>
                </c:pt>
                <c:pt idx="318">
                  <c:v>263</c:v>
                </c:pt>
                <c:pt idx="319">
                  <c:v>238</c:v>
                </c:pt>
                <c:pt idx="320">
                  <c:v>190</c:v>
                </c:pt>
                <c:pt idx="321">
                  <c:v>161</c:v>
                </c:pt>
                <c:pt idx="322">
                  <c:v>148</c:v>
                </c:pt>
                <c:pt idx="323">
                  <c:v>147</c:v>
                </c:pt>
                <c:pt idx="324">
                  <c:v>151</c:v>
                </c:pt>
                <c:pt idx="325">
                  <c:v>199</c:v>
                </c:pt>
                <c:pt idx="326">
                  <c:v>340</c:v>
                </c:pt>
                <c:pt idx="327">
                  <c:v>344</c:v>
                </c:pt>
                <c:pt idx="328">
                  <c:v>352</c:v>
                </c:pt>
                <c:pt idx="329">
                  <c:v>353</c:v>
                </c:pt>
                <c:pt idx="330">
                  <c:v>357</c:v>
                </c:pt>
                <c:pt idx="331">
                  <c:v>358</c:v>
                </c:pt>
                <c:pt idx="332">
                  <c:v>359</c:v>
                </c:pt>
                <c:pt idx="333">
                  <c:v>345</c:v>
                </c:pt>
                <c:pt idx="334">
                  <c:v>231</c:v>
                </c:pt>
                <c:pt idx="335">
                  <c:v>149</c:v>
                </c:pt>
                <c:pt idx="336">
                  <c:v>144</c:v>
                </c:pt>
                <c:pt idx="337">
                  <c:v>186</c:v>
                </c:pt>
                <c:pt idx="338">
                  <c:v>283</c:v>
                </c:pt>
                <c:pt idx="339">
                  <c:v>320</c:v>
                </c:pt>
                <c:pt idx="340">
                  <c:v>318</c:v>
                </c:pt>
                <c:pt idx="341">
                  <c:v>284</c:v>
                </c:pt>
                <c:pt idx="342">
                  <c:v>221</c:v>
                </c:pt>
                <c:pt idx="343">
                  <c:v>217</c:v>
                </c:pt>
                <c:pt idx="344">
                  <c:v>205</c:v>
                </c:pt>
                <c:pt idx="345">
                  <c:v>295</c:v>
                </c:pt>
                <c:pt idx="346">
                  <c:v>266</c:v>
                </c:pt>
                <c:pt idx="347">
                  <c:v>342</c:v>
                </c:pt>
                <c:pt idx="348">
                  <c:v>185</c:v>
                </c:pt>
                <c:pt idx="349">
                  <c:v>128</c:v>
                </c:pt>
                <c:pt idx="350">
                  <c:v>102</c:v>
                </c:pt>
                <c:pt idx="351">
                  <c:v>94</c:v>
                </c:pt>
                <c:pt idx="352">
                  <c:v>96</c:v>
                </c:pt>
                <c:pt idx="353">
                  <c:v>113</c:v>
                </c:pt>
                <c:pt idx="354">
                  <c:v>104</c:v>
                </c:pt>
                <c:pt idx="355">
                  <c:v>115</c:v>
                </c:pt>
                <c:pt idx="356">
                  <c:v>224</c:v>
                </c:pt>
                <c:pt idx="357">
                  <c:v>354</c:v>
                </c:pt>
                <c:pt idx="358">
                  <c:v>363</c:v>
                </c:pt>
                <c:pt idx="359">
                  <c:v>365</c:v>
                </c:pt>
                <c:pt idx="360">
                  <c:v>360</c:v>
                </c:pt>
                <c:pt idx="361">
                  <c:v>130</c:v>
                </c:pt>
                <c:pt idx="362">
                  <c:v>62</c:v>
                </c:pt>
                <c:pt idx="363">
                  <c:v>42</c:v>
                </c:pt>
                <c:pt idx="364">
                  <c:v>26</c:v>
                </c:pt>
                <c:pt idx="365">
                  <c:v>220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D3-409E-BF67-FD75E5DA5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7343760"/>
        <c:axId val="1616740832"/>
      </c:scatterChart>
      <c:valAx>
        <c:axId val="2017343760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Months after Christmas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740832"/>
        <c:crosses val="max"/>
        <c:crossBetween val="midCat"/>
        <c:majorUnit val="1"/>
      </c:valAx>
      <c:valAx>
        <c:axId val="161674083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Ranking number of births</a:t>
                </a:r>
                <a:r>
                  <a:rPr lang="en-GB" baseline="0"/>
                  <a:t> (1-366)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343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rgbClr val="FF0000"/>
                </a:solidFill>
                <a:latin typeface="Amasis MT Pro Black" panose="020F0502020204030204" pitchFamily="18" charset="0"/>
              </a:rPr>
              <a:t>A Holly Jolly Baby Boom?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santa_births_colors!$B$1</c:f>
              <c:strCache>
                <c:ptCount val="1"/>
                <c:pt idx="0">
                  <c:v>Ranking number of Births (1-366)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 w="9525" cap="flat" cmpd="sng" algn="ctr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santa_births_colors!$A$2:$A$367</c:f>
              <c:numCache>
                <c:formatCode>General</c:formatCode>
                <c:ptCount val="366"/>
                <c:pt idx="0">
                  <c:v>0.22580645199999999</c:v>
                </c:pt>
                <c:pt idx="1">
                  <c:v>0.25806451699999999</c:v>
                </c:pt>
                <c:pt idx="2">
                  <c:v>0.29032258100000002</c:v>
                </c:pt>
                <c:pt idx="3">
                  <c:v>0.32258064600000003</c:v>
                </c:pt>
                <c:pt idx="4">
                  <c:v>0.35483871</c:v>
                </c:pt>
                <c:pt idx="5">
                  <c:v>0.387096775</c:v>
                </c:pt>
                <c:pt idx="6">
                  <c:v>0.41935483899999998</c:v>
                </c:pt>
                <c:pt idx="7">
                  <c:v>0.45161290399999998</c:v>
                </c:pt>
                <c:pt idx="8">
                  <c:v>0.48387096800000001</c:v>
                </c:pt>
                <c:pt idx="9">
                  <c:v>0.51612903300000001</c:v>
                </c:pt>
                <c:pt idx="10">
                  <c:v>0.54838709699999999</c:v>
                </c:pt>
                <c:pt idx="11">
                  <c:v>0.58064516200000005</c:v>
                </c:pt>
                <c:pt idx="12">
                  <c:v>0.61290322600000002</c:v>
                </c:pt>
                <c:pt idx="13">
                  <c:v>0.64516129099999997</c:v>
                </c:pt>
                <c:pt idx="14">
                  <c:v>0.67741935499999995</c:v>
                </c:pt>
                <c:pt idx="15">
                  <c:v>0.70967742</c:v>
                </c:pt>
                <c:pt idx="16">
                  <c:v>0.74193548399999998</c:v>
                </c:pt>
                <c:pt idx="17">
                  <c:v>0.77419354900000004</c:v>
                </c:pt>
                <c:pt idx="18">
                  <c:v>0.80645161300000001</c:v>
                </c:pt>
                <c:pt idx="19">
                  <c:v>0.83870967799999996</c:v>
                </c:pt>
                <c:pt idx="20">
                  <c:v>0.87096774200000004</c:v>
                </c:pt>
                <c:pt idx="21">
                  <c:v>0.90322580699999999</c:v>
                </c:pt>
                <c:pt idx="22">
                  <c:v>0.93548387099999997</c:v>
                </c:pt>
                <c:pt idx="23">
                  <c:v>0.96774193600000002</c:v>
                </c:pt>
                <c:pt idx="24">
                  <c:v>1</c:v>
                </c:pt>
                <c:pt idx="25">
                  <c:v>1.0322580649999999</c:v>
                </c:pt>
                <c:pt idx="26">
                  <c:v>1.064516129</c:v>
                </c:pt>
                <c:pt idx="27">
                  <c:v>1.096774194</c:v>
                </c:pt>
                <c:pt idx="28">
                  <c:v>1.1290322580000001</c:v>
                </c:pt>
                <c:pt idx="29">
                  <c:v>1.161290323</c:v>
                </c:pt>
                <c:pt idx="30">
                  <c:v>1.1935483870000001</c:v>
                </c:pt>
                <c:pt idx="31">
                  <c:v>1.225806452</c:v>
                </c:pt>
                <c:pt idx="32">
                  <c:v>1.2602892109999999</c:v>
                </c:pt>
                <c:pt idx="33">
                  <c:v>1.2947719689999999</c:v>
                </c:pt>
                <c:pt idx="34">
                  <c:v>1.329254728</c:v>
                </c:pt>
                <c:pt idx="35">
                  <c:v>1.363737486</c:v>
                </c:pt>
                <c:pt idx="36">
                  <c:v>1.3982202450000001</c:v>
                </c:pt>
                <c:pt idx="37">
                  <c:v>1.4327030039999999</c:v>
                </c:pt>
                <c:pt idx="38">
                  <c:v>1.4671857619999999</c:v>
                </c:pt>
                <c:pt idx="39">
                  <c:v>1.501668521</c:v>
                </c:pt>
                <c:pt idx="40">
                  <c:v>1.5361512799999999</c:v>
                </c:pt>
                <c:pt idx="41">
                  <c:v>1.5706340379999999</c:v>
                </c:pt>
                <c:pt idx="42">
                  <c:v>1.605116797</c:v>
                </c:pt>
                <c:pt idx="43">
                  <c:v>1.639599555</c:v>
                </c:pt>
                <c:pt idx="44">
                  <c:v>1.6740823140000001</c:v>
                </c:pt>
                <c:pt idx="45">
                  <c:v>1.7085650729999999</c:v>
                </c:pt>
                <c:pt idx="46">
                  <c:v>1.7430478309999999</c:v>
                </c:pt>
                <c:pt idx="47">
                  <c:v>1.77753059</c:v>
                </c:pt>
                <c:pt idx="48">
                  <c:v>1.8120133490000001</c:v>
                </c:pt>
                <c:pt idx="49">
                  <c:v>1.8464961070000001</c:v>
                </c:pt>
                <c:pt idx="50">
                  <c:v>1.880978866</c:v>
                </c:pt>
                <c:pt idx="51">
                  <c:v>1.915461624</c:v>
                </c:pt>
                <c:pt idx="52">
                  <c:v>1.9499443830000001</c:v>
                </c:pt>
                <c:pt idx="53">
                  <c:v>1.9844271419999999</c:v>
                </c:pt>
                <c:pt idx="54">
                  <c:v>2.0189099000000001</c:v>
                </c:pt>
                <c:pt idx="55">
                  <c:v>2.053392659</c:v>
                </c:pt>
                <c:pt idx="56">
                  <c:v>2.0878754179999999</c:v>
                </c:pt>
                <c:pt idx="57">
                  <c:v>2.1223581760000001</c:v>
                </c:pt>
                <c:pt idx="58">
                  <c:v>2.156840935</c:v>
                </c:pt>
                <c:pt idx="59">
                  <c:v>2.1913236930000002</c:v>
                </c:pt>
                <c:pt idx="60">
                  <c:v>2.225806452</c:v>
                </c:pt>
                <c:pt idx="61">
                  <c:v>2.2580645170000002</c:v>
                </c:pt>
                <c:pt idx="62">
                  <c:v>2.2903225809999999</c:v>
                </c:pt>
                <c:pt idx="63">
                  <c:v>2.322580646</c:v>
                </c:pt>
                <c:pt idx="64">
                  <c:v>2.3548387100000001</c:v>
                </c:pt>
                <c:pt idx="65">
                  <c:v>2.3870967749999998</c:v>
                </c:pt>
                <c:pt idx="66">
                  <c:v>2.4193548389999999</c:v>
                </c:pt>
                <c:pt idx="67">
                  <c:v>2.4516129040000001</c:v>
                </c:pt>
                <c:pt idx="68">
                  <c:v>2.4838709680000002</c:v>
                </c:pt>
                <c:pt idx="69">
                  <c:v>2.5161290329999999</c:v>
                </c:pt>
                <c:pt idx="70">
                  <c:v>2.548387097</c:v>
                </c:pt>
                <c:pt idx="71">
                  <c:v>2.5806451620000002</c:v>
                </c:pt>
                <c:pt idx="72">
                  <c:v>2.6129032259999998</c:v>
                </c:pt>
                <c:pt idx="73">
                  <c:v>2.645161291</c:v>
                </c:pt>
                <c:pt idx="74">
                  <c:v>2.6774193550000001</c:v>
                </c:pt>
                <c:pt idx="75">
                  <c:v>2.7096774199999998</c:v>
                </c:pt>
                <c:pt idx="76">
                  <c:v>2.7419354839999999</c:v>
                </c:pt>
                <c:pt idx="77">
                  <c:v>2.774193549</c:v>
                </c:pt>
                <c:pt idx="78">
                  <c:v>2.8064516130000001</c:v>
                </c:pt>
                <c:pt idx="79">
                  <c:v>2.8387096779999998</c:v>
                </c:pt>
                <c:pt idx="80">
                  <c:v>2.8709677419999999</c:v>
                </c:pt>
                <c:pt idx="81">
                  <c:v>2.9032258070000001</c:v>
                </c:pt>
                <c:pt idx="82">
                  <c:v>2.9354838710000002</c:v>
                </c:pt>
                <c:pt idx="83">
                  <c:v>2.9677419359999999</c:v>
                </c:pt>
                <c:pt idx="84">
                  <c:v>3</c:v>
                </c:pt>
                <c:pt idx="85">
                  <c:v>3.0322580650000002</c:v>
                </c:pt>
                <c:pt idx="86">
                  <c:v>3.0645161289999998</c:v>
                </c:pt>
                <c:pt idx="87">
                  <c:v>3.096774194</c:v>
                </c:pt>
                <c:pt idx="88">
                  <c:v>3.1290322580000001</c:v>
                </c:pt>
                <c:pt idx="89">
                  <c:v>3.1612903229999998</c:v>
                </c:pt>
                <c:pt idx="90">
                  <c:v>3.1935483869999999</c:v>
                </c:pt>
                <c:pt idx="91">
                  <c:v>3.225806452</c:v>
                </c:pt>
                <c:pt idx="92">
                  <c:v>3.2591397849999999</c:v>
                </c:pt>
                <c:pt idx="93">
                  <c:v>3.2924731189999998</c:v>
                </c:pt>
                <c:pt idx="94">
                  <c:v>3.3258064520000001</c:v>
                </c:pt>
                <c:pt idx="95">
                  <c:v>3.359139785</c:v>
                </c:pt>
                <c:pt idx="96">
                  <c:v>3.3924731189999999</c:v>
                </c:pt>
                <c:pt idx="97">
                  <c:v>3.4258064519999998</c:v>
                </c:pt>
                <c:pt idx="98">
                  <c:v>3.4591397850000001</c:v>
                </c:pt>
                <c:pt idx="99">
                  <c:v>3.492473119</c:v>
                </c:pt>
                <c:pt idx="100">
                  <c:v>3.5258064519999999</c:v>
                </c:pt>
                <c:pt idx="101">
                  <c:v>3.5591397850000002</c:v>
                </c:pt>
                <c:pt idx="102">
                  <c:v>3.5924731190000001</c:v>
                </c:pt>
                <c:pt idx="103">
                  <c:v>3.625806452</c:v>
                </c:pt>
                <c:pt idx="104">
                  <c:v>3.6591397849999998</c:v>
                </c:pt>
                <c:pt idx="105">
                  <c:v>3.6924731190000002</c:v>
                </c:pt>
                <c:pt idx="106">
                  <c:v>3.725806452</c:v>
                </c:pt>
                <c:pt idx="107">
                  <c:v>3.7591397849999999</c:v>
                </c:pt>
                <c:pt idx="108">
                  <c:v>3.7924731189999998</c:v>
                </c:pt>
                <c:pt idx="109">
                  <c:v>3.8258064520000001</c:v>
                </c:pt>
                <c:pt idx="110">
                  <c:v>3.859139785</c:v>
                </c:pt>
                <c:pt idx="111">
                  <c:v>3.8924731189999999</c:v>
                </c:pt>
                <c:pt idx="112">
                  <c:v>3.9258064519999998</c:v>
                </c:pt>
                <c:pt idx="113">
                  <c:v>3.9591397850000001</c:v>
                </c:pt>
                <c:pt idx="114">
                  <c:v>3.992473119</c:v>
                </c:pt>
                <c:pt idx="115">
                  <c:v>4.0258064520000003</c:v>
                </c:pt>
                <c:pt idx="116">
                  <c:v>4.0591397850000002</c:v>
                </c:pt>
                <c:pt idx="117">
                  <c:v>4.0924731190000001</c:v>
                </c:pt>
                <c:pt idx="118">
                  <c:v>4.125806452</c:v>
                </c:pt>
                <c:pt idx="119">
                  <c:v>4.1591397849999998</c:v>
                </c:pt>
                <c:pt idx="120">
                  <c:v>4.1924731189999997</c:v>
                </c:pt>
                <c:pt idx="121">
                  <c:v>4.2258064519999996</c:v>
                </c:pt>
                <c:pt idx="122">
                  <c:v>4.2580645170000002</c:v>
                </c:pt>
                <c:pt idx="123">
                  <c:v>4.2903225809999999</c:v>
                </c:pt>
                <c:pt idx="124">
                  <c:v>4.3225806459999996</c:v>
                </c:pt>
                <c:pt idx="125">
                  <c:v>4.3548387100000001</c:v>
                </c:pt>
                <c:pt idx="126">
                  <c:v>4.3870967749999998</c:v>
                </c:pt>
                <c:pt idx="127">
                  <c:v>4.4193548390000004</c:v>
                </c:pt>
                <c:pt idx="128">
                  <c:v>4.4516129040000001</c:v>
                </c:pt>
                <c:pt idx="129">
                  <c:v>4.4838709679999997</c:v>
                </c:pt>
                <c:pt idx="130">
                  <c:v>4.5161290330000003</c:v>
                </c:pt>
                <c:pt idx="131">
                  <c:v>4.548387097</c:v>
                </c:pt>
                <c:pt idx="132">
                  <c:v>4.5806451619999997</c:v>
                </c:pt>
                <c:pt idx="133">
                  <c:v>4.6129032260000002</c:v>
                </c:pt>
                <c:pt idx="134">
                  <c:v>4.645161291</c:v>
                </c:pt>
                <c:pt idx="135">
                  <c:v>4.6774193549999996</c:v>
                </c:pt>
                <c:pt idx="136">
                  <c:v>4.7096774200000002</c:v>
                </c:pt>
                <c:pt idx="137">
                  <c:v>4.7419354839999999</c:v>
                </c:pt>
                <c:pt idx="138">
                  <c:v>4.7741935489999996</c:v>
                </c:pt>
                <c:pt idx="139">
                  <c:v>4.8064516130000001</c:v>
                </c:pt>
                <c:pt idx="140">
                  <c:v>4.8387096779999998</c:v>
                </c:pt>
                <c:pt idx="141">
                  <c:v>4.8709677420000004</c:v>
                </c:pt>
                <c:pt idx="142">
                  <c:v>4.9032258070000001</c:v>
                </c:pt>
                <c:pt idx="143">
                  <c:v>4.9354838709999997</c:v>
                </c:pt>
                <c:pt idx="144">
                  <c:v>4.9677419360000004</c:v>
                </c:pt>
                <c:pt idx="145">
                  <c:v>5</c:v>
                </c:pt>
                <c:pt idx="146">
                  <c:v>5.0322580649999997</c:v>
                </c:pt>
                <c:pt idx="147">
                  <c:v>5.0645161290000003</c:v>
                </c:pt>
                <c:pt idx="148">
                  <c:v>5.096774194</c:v>
                </c:pt>
                <c:pt idx="149">
                  <c:v>5.1290322579999996</c:v>
                </c:pt>
                <c:pt idx="150">
                  <c:v>5.1612903230000002</c:v>
                </c:pt>
                <c:pt idx="151">
                  <c:v>5.1935483869999999</c:v>
                </c:pt>
                <c:pt idx="152">
                  <c:v>5.2258064519999996</c:v>
                </c:pt>
                <c:pt idx="153">
                  <c:v>5.2591397850000003</c:v>
                </c:pt>
                <c:pt idx="154">
                  <c:v>5.2924731190000003</c:v>
                </c:pt>
                <c:pt idx="155">
                  <c:v>5.3258064520000001</c:v>
                </c:pt>
                <c:pt idx="156">
                  <c:v>5.359139785</c:v>
                </c:pt>
                <c:pt idx="157">
                  <c:v>5.3924731189999999</c:v>
                </c:pt>
                <c:pt idx="158">
                  <c:v>5.4258064519999998</c:v>
                </c:pt>
                <c:pt idx="159">
                  <c:v>5.4591397849999996</c:v>
                </c:pt>
                <c:pt idx="160">
                  <c:v>5.4924731189999996</c:v>
                </c:pt>
                <c:pt idx="161">
                  <c:v>5.5258064520000003</c:v>
                </c:pt>
                <c:pt idx="162">
                  <c:v>5.5591397850000002</c:v>
                </c:pt>
                <c:pt idx="163">
                  <c:v>5.5924731190000001</c:v>
                </c:pt>
                <c:pt idx="164">
                  <c:v>5.625806452</c:v>
                </c:pt>
                <c:pt idx="165">
                  <c:v>5.6591397849999998</c:v>
                </c:pt>
                <c:pt idx="166">
                  <c:v>5.6924731189999997</c:v>
                </c:pt>
                <c:pt idx="167">
                  <c:v>5.7258064519999996</c:v>
                </c:pt>
                <c:pt idx="168">
                  <c:v>5.7591397850000003</c:v>
                </c:pt>
                <c:pt idx="169">
                  <c:v>5.7924731190000003</c:v>
                </c:pt>
                <c:pt idx="170">
                  <c:v>5.8258064520000001</c:v>
                </c:pt>
                <c:pt idx="171">
                  <c:v>5.859139785</c:v>
                </c:pt>
                <c:pt idx="172">
                  <c:v>5.8924731189999999</c:v>
                </c:pt>
                <c:pt idx="173">
                  <c:v>5.9258064519999998</c:v>
                </c:pt>
                <c:pt idx="174">
                  <c:v>5.9591397849999996</c:v>
                </c:pt>
                <c:pt idx="175">
                  <c:v>5.9924731189999996</c:v>
                </c:pt>
                <c:pt idx="176">
                  <c:v>6.0258064520000003</c:v>
                </c:pt>
                <c:pt idx="177">
                  <c:v>6.0591397850000002</c:v>
                </c:pt>
                <c:pt idx="178">
                  <c:v>6.0924731190000001</c:v>
                </c:pt>
                <c:pt idx="179">
                  <c:v>6.125806452</c:v>
                </c:pt>
                <c:pt idx="180">
                  <c:v>6.1591397849999998</c:v>
                </c:pt>
                <c:pt idx="181">
                  <c:v>6.1924731189999997</c:v>
                </c:pt>
                <c:pt idx="182">
                  <c:v>6.2258064519999996</c:v>
                </c:pt>
                <c:pt idx="183">
                  <c:v>6.2580645170000002</c:v>
                </c:pt>
                <c:pt idx="184">
                  <c:v>6.2903225809999999</c:v>
                </c:pt>
                <c:pt idx="185">
                  <c:v>6.3225806459999996</c:v>
                </c:pt>
                <c:pt idx="186">
                  <c:v>6.3548387100000001</c:v>
                </c:pt>
                <c:pt idx="187">
                  <c:v>6.3870967749999998</c:v>
                </c:pt>
                <c:pt idx="188">
                  <c:v>6.4193548390000004</c:v>
                </c:pt>
                <c:pt idx="189">
                  <c:v>6.4516129040000001</c:v>
                </c:pt>
                <c:pt idx="190">
                  <c:v>6.4838709679999997</c:v>
                </c:pt>
                <c:pt idx="191">
                  <c:v>6.5161290330000003</c:v>
                </c:pt>
                <c:pt idx="192">
                  <c:v>6.548387097</c:v>
                </c:pt>
                <c:pt idx="193">
                  <c:v>6.5806451619999997</c:v>
                </c:pt>
                <c:pt idx="194">
                  <c:v>6.6129032260000002</c:v>
                </c:pt>
                <c:pt idx="195">
                  <c:v>6.645161291</c:v>
                </c:pt>
                <c:pt idx="196">
                  <c:v>6.6774193549999996</c:v>
                </c:pt>
                <c:pt idx="197">
                  <c:v>6.7096774200000002</c:v>
                </c:pt>
                <c:pt idx="198">
                  <c:v>6.7419354839999999</c:v>
                </c:pt>
                <c:pt idx="199">
                  <c:v>6.7741935489999996</c:v>
                </c:pt>
                <c:pt idx="200">
                  <c:v>6.8064516130000001</c:v>
                </c:pt>
                <c:pt idx="201">
                  <c:v>6.8387096779999998</c:v>
                </c:pt>
                <c:pt idx="202">
                  <c:v>6.8709677420000004</c:v>
                </c:pt>
                <c:pt idx="203">
                  <c:v>6.9032258070000001</c:v>
                </c:pt>
                <c:pt idx="204">
                  <c:v>6.9354838709999997</c:v>
                </c:pt>
                <c:pt idx="205">
                  <c:v>6.9677419360000004</c:v>
                </c:pt>
                <c:pt idx="206">
                  <c:v>7</c:v>
                </c:pt>
                <c:pt idx="207">
                  <c:v>7.0322580649999997</c:v>
                </c:pt>
                <c:pt idx="208">
                  <c:v>7.0645161290000003</c:v>
                </c:pt>
                <c:pt idx="209">
                  <c:v>7.096774194</c:v>
                </c:pt>
                <c:pt idx="210">
                  <c:v>7.1290322579999996</c:v>
                </c:pt>
                <c:pt idx="211">
                  <c:v>7.1612903230000002</c:v>
                </c:pt>
                <c:pt idx="212">
                  <c:v>7.1935483869999999</c:v>
                </c:pt>
                <c:pt idx="213">
                  <c:v>7.2258064519999996</c:v>
                </c:pt>
                <c:pt idx="214">
                  <c:v>7.2580645170000002</c:v>
                </c:pt>
                <c:pt idx="215">
                  <c:v>7.2903225809999999</c:v>
                </c:pt>
                <c:pt idx="216">
                  <c:v>7.3225806459999996</c:v>
                </c:pt>
                <c:pt idx="217">
                  <c:v>7.3548387100000001</c:v>
                </c:pt>
                <c:pt idx="218">
                  <c:v>7.3870967749999998</c:v>
                </c:pt>
                <c:pt idx="219">
                  <c:v>7.4193548390000004</c:v>
                </c:pt>
                <c:pt idx="220">
                  <c:v>7.4516129040000001</c:v>
                </c:pt>
                <c:pt idx="221">
                  <c:v>7.4838709679999997</c:v>
                </c:pt>
                <c:pt idx="222">
                  <c:v>7.5161290330000003</c:v>
                </c:pt>
                <c:pt idx="223">
                  <c:v>7.548387097</c:v>
                </c:pt>
                <c:pt idx="224">
                  <c:v>7.5806451619999997</c:v>
                </c:pt>
                <c:pt idx="225">
                  <c:v>7.6129032260000002</c:v>
                </c:pt>
                <c:pt idx="226">
                  <c:v>7.645161291</c:v>
                </c:pt>
                <c:pt idx="227">
                  <c:v>7.6774193549999996</c:v>
                </c:pt>
                <c:pt idx="228">
                  <c:v>7.7096774200000002</c:v>
                </c:pt>
                <c:pt idx="229">
                  <c:v>7.7419354839999999</c:v>
                </c:pt>
                <c:pt idx="230">
                  <c:v>7.7741935489999996</c:v>
                </c:pt>
                <c:pt idx="231">
                  <c:v>7.8064516130000001</c:v>
                </c:pt>
                <c:pt idx="232">
                  <c:v>7.8387096779999998</c:v>
                </c:pt>
                <c:pt idx="233">
                  <c:v>7.8709677420000004</c:v>
                </c:pt>
                <c:pt idx="234">
                  <c:v>7.9032258070000001</c:v>
                </c:pt>
                <c:pt idx="235">
                  <c:v>7.9354838709999997</c:v>
                </c:pt>
                <c:pt idx="236">
                  <c:v>7.9677419360000004</c:v>
                </c:pt>
                <c:pt idx="237">
                  <c:v>8</c:v>
                </c:pt>
                <c:pt idx="238">
                  <c:v>8.0322580650000006</c:v>
                </c:pt>
                <c:pt idx="239">
                  <c:v>8.0645161289999994</c:v>
                </c:pt>
                <c:pt idx="240">
                  <c:v>8.096774194</c:v>
                </c:pt>
                <c:pt idx="241">
                  <c:v>8.1290322580000005</c:v>
                </c:pt>
                <c:pt idx="242">
                  <c:v>8.1612903229999993</c:v>
                </c:pt>
                <c:pt idx="243">
                  <c:v>8.1935483869999999</c:v>
                </c:pt>
                <c:pt idx="244">
                  <c:v>8.2258064520000005</c:v>
                </c:pt>
                <c:pt idx="245">
                  <c:v>8.2591397850000003</c:v>
                </c:pt>
                <c:pt idx="246">
                  <c:v>8.2924731190000003</c:v>
                </c:pt>
                <c:pt idx="247">
                  <c:v>8.3258064520000001</c:v>
                </c:pt>
                <c:pt idx="248">
                  <c:v>8.359139785</c:v>
                </c:pt>
                <c:pt idx="249">
                  <c:v>8.3924731189999999</c:v>
                </c:pt>
                <c:pt idx="250">
                  <c:v>8.4258064519999998</c:v>
                </c:pt>
                <c:pt idx="251">
                  <c:v>8.4591397849999996</c:v>
                </c:pt>
                <c:pt idx="252">
                  <c:v>8.4924731189999996</c:v>
                </c:pt>
                <c:pt idx="253">
                  <c:v>8.5258064519999994</c:v>
                </c:pt>
                <c:pt idx="254">
                  <c:v>8.5591397849999993</c:v>
                </c:pt>
                <c:pt idx="255">
                  <c:v>8.5924731189999992</c:v>
                </c:pt>
                <c:pt idx="256">
                  <c:v>8.6258064520000008</c:v>
                </c:pt>
                <c:pt idx="257">
                  <c:v>8.6591397850000007</c:v>
                </c:pt>
                <c:pt idx="258">
                  <c:v>8.6924731190000006</c:v>
                </c:pt>
                <c:pt idx="259">
                  <c:v>8.7258064520000005</c:v>
                </c:pt>
                <c:pt idx="260">
                  <c:v>8.7591397850000003</c:v>
                </c:pt>
                <c:pt idx="261">
                  <c:v>8.7924731190000003</c:v>
                </c:pt>
                <c:pt idx="262">
                  <c:v>8.8258064520000001</c:v>
                </c:pt>
                <c:pt idx="263">
                  <c:v>8.859139785</c:v>
                </c:pt>
                <c:pt idx="264">
                  <c:v>8.8924731189999999</c:v>
                </c:pt>
                <c:pt idx="265">
                  <c:v>8.9258064519999998</c:v>
                </c:pt>
                <c:pt idx="266">
                  <c:v>8.9591397849999996</c:v>
                </c:pt>
                <c:pt idx="267">
                  <c:v>8.9924731189999996</c:v>
                </c:pt>
                <c:pt idx="268">
                  <c:v>9.0258064519999994</c:v>
                </c:pt>
                <c:pt idx="269">
                  <c:v>9.0591397849999993</c:v>
                </c:pt>
                <c:pt idx="270">
                  <c:v>9.0924731189999992</c:v>
                </c:pt>
                <c:pt idx="271">
                  <c:v>9.1258064520000008</c:v>
                </c:pt>
                <c:pt idx="272">
                  <c:v>9.1591397850000007</c:v>
                </c:pt>
                <c:pt idx="273">
                  <c:v>9.1924731190000006</c:v>
                </c:pt>
                <c:pt idx="274">
                  <c:v>9.2258064520000005</c:v>
                </c:pt>
                <c:pt idx="275">
                  <c:v>9.2580645169999993</c:v>
                </c:pt>
                <c:pt idx="276">
                  <c:v>9.2903225809999999</c:v>
                </c:pt>
                <c:pt idx="277">
                  <c:v>9.3225806460000005</c:v>
                </c:pt>
                <c:pt idx="278">
                  <c:v>9.3548387099999992</c:v>
                </c:pt>
                <c:pt idx="279">
                  <c:v>9.3870967749999998</c:v>
                </c:pt>
                <c:pt idx="280">
                  <c:v>9.4193548390000004</c:v>
                </c:pt>
                <c:pt idx="281">
                  <c:v>9.4516129039999992</c:v>
                </c:pt>
                <c:pt idx="282">
                  <c:v>9.4838709679999997</c:v>
                </c:pt>
                <c:pt idx="283">
                  <c:v>9.5161290330000003</c:v>
                </c:pt>
                <c:pt idx="284">
                  <c:v>9.5483870970000009</c:v>
                </c:pt>
                <c:pt idx="285">
                  <c:v>9.5806451619999997</c:v>
                </c:pt>
                <c:pt idx="286">
                  <c:v>9.6129032260000002</c:v>
                </c:pt>
                <c:pt idx="287">
                  <c:v>9.6451612910000009</c:v>
                </c:pt>
                <c:pt idx="288">
                  <c:v>9.6774193549999996</c:v>
                </c:pt>
                <c:pt idx="289">
                  <c:v>9.7096774200000002</c:v>
                </c:pt>
                <c:pt idx="290">
                  <c:v>9.7419354840000008</c:v>
                </c:pt>
                <c:pt idx="291">
                  <c:v>9.7741935489999996</c:v>
                </c:pt>
                <c:pt idx="292">
                  <c:v>9.8064516130000001</c:v>
                </c:pt>
                <c:pt idx="293">
                  <c:v>9.8387096780000007</c:v>
                </c:pt>
                <c:pt idx="294">
                  <c:v>9.8709677419999995</c:v>
                </c:pt>
                <c:pt idx="295">
                  <c:v>9.9032258070000001</c:v>
                </c:pt>
                <c:pt idx="296">
                  <c:v>9.9354838710000006</c:v>
                </c:pt>
                <c:pt idx="297">
                  <c:v>9.9677419359999995</c:v>
                </c:pt>
                <c:pt idx="298">
                  <c:v>10</c:v>
                </c:pt>
                <c:pt idx="299">
                  <c:v>10.03225806</c:v>
                </c:pt>
                <c:pt idx="300">
                  <c:v>10.064516129999999</c:v>
                </c:pt>
                <c:pt idx="301">
                  <c:v>10.09677419</c:v>
                </c:pt>
                <c:pt idx="302">
                  <c:v>10.129032260000001</c:v>
                </c:pt>
                <c:pt idx="303">
                  <c:v>10.161290320000001</c:v>
                </c:pt>
                <c:pt idx="304">
                  <c:v>10.19354839</c:v>
                </c:pt>
                <c:pt idx="305">
                  <c:v>10.22580645</c:v>
                </c:pt>
                <c:pt idx="306">
                  <c:v>10.259139790000001</c:v>
                </c:pt>
                <c:pt idx="307">
                  <c:v>10.29247312</c:v>
                </c:pt>
                <c:pt idx="308">
                  <c:v>10.32580645</c:v>
                </c:pt>
                <c:pt idx="309">
                  <c:v>10.35913979</c:v>
                </c:pt>
                <c:pt idx="310">
                  <c:v>10.39247312</c:v>
                </c:pt>
                <c:pt idx="311">
                  <c:v>10.42580645</c:v>
                </c:pt>
                <c:pt idx="312">
                  <c:v>10.45913979</c:v>
                </c:pt>
                <c:pt idx="313">
                  <c:v>10.49247312</c:v>
                </c:pt>
                <c:pt idx="314">
                  <c:v>10.525806449999999</c:v>
                </c:pt>
                <c:pt idx="315">
                  <c:v>10.55913979</c:v>
                </c:pt>
                <c:pt idx="316">
                  <c:v>10.592473119999999</c:v>
                </c:pt>
                <c:pt idx="317">
                  <c:v>10.625806450000001</c:v>
                </c:pt>
                <c:pt idx="318">
                  <c:v>10.659139789999999</c:v>
                </c:pt>
                <c:pt idx="319">
                  <c:v>10.692473120000001</c:v>
                </c:pt>
                <c:pt idx="320">
                  <c:v>10.72580645</c:v>
                </c:pt>
                <c:pt idx="321">
                  <c:v>10.759139790000001</c:v>
                </c:pt>
                <c:pt idx="322">
                  <c:v>10.79247312</c:v>
                </c:pt>
                <c:pt idx="323">
                  <c:v>10.82580645</c:v>
                </c:pt>
                <c:pt idx="324">
                  <c:v>10.85913979</c:v>
                </c:pt>
                <c:pt idx="325">
                  <c:v>10.89247312</c:v>
                </c:pt>
                <c:pt idx="326">
                  <c:v>10.92580645</c:v>
                </c:pt>
                <c:pt idx="327">
                  <c:v>10.95913979</c:v>
                </c:pt>
                <c:pt idx="328">
                  <c:v>10.99247312</c:v>
                </c:pt>
                <c:pt idx="329">
                  <c:v>11.025806449999999</c:v>
                </c:pt>
                <c:pt idx="330">
                  <c:v>11.05913979</c:v>
                </c:pt>
                <c:pt idx="331">
                  <c:v>11.092473119999999</c:v>
                </c:pt>
                <c:pt idx="332">
                  <c:v>11.125806450000001</c:v>
                </c:pt>
                <c:pt idx="333">
                  <c:v>11.159139789999999</c:v>
                </c:pt>
                <c:pt idx="334">
                  <c:v>11.192473120000001</c:v>
                </c:pt>
                <c:pt idx="335">
                  <c:v>11.22580645</c:v>
                </c:pt>
                <c:pt idx="336">
                  <c:v>11.25806452</c:v>
                </c:pt>
                <c:pt idx="337">
                  <c:v>11.29032258</c:v>
                </c:pt>
                <c:pt idx="338">
                  <c:v>11.322580650000001</c:v>
                </c:pt>
                <c:pt idx="339">
                  <c:v>11.354838709999999</c:v>
                </c:pt>
                <c:pt idx="340">
                  <c:v>11.387096769999999</c:v>
                </c:pt>
                <c:pt idx="341">
                  <c:v>11.41935484</c:v>
                </c:pt>
                <c:pt idx="342">
                  <c:v>11.451612900000001</c:v>
                </c:pt>
                <c:pt idx="343">
                  <c:v>11.48387097</c:v>
                </c:pt>
                <c:pt idx="344">
                  <c:v>11.51612903</c:v>
                </c:pt>
                <c:pt idx="345">
                  <c:v>11.548387099999999</c:v>
                </c:pt>
                <c:pt idx="346">
                  <c:v>11.58064516</c:v>
                </c:pt>
                <c:pt idx="347">
                  <c:v>11.612903230000001</c:v>
                </c:pt>
                <c:pt idx="348">
                  <c:v>11.645161290000001</c:v>
                </c:pt>
                <c:pt idx="349">
                  <c:v>11.67741936</c:v>
                </c:pt>
                <c:pt idx="350">
                  <c:v>11.70967742</c:v>
                </c:pt>
                <c:pt idx="351">
                  <c:v>11.74193548</c:v>
                </c:pt>
                <c:pt idx="352">
                  <c:v>11.77419355</c:v>
                </c:pt>
                <c:pt idx="353">
                  <c:v>11.80645161</c:v>
                </c:pt>
                <c:pt idx="354">
                  <c:v>11.838709679999999</c:v>
                </c:pt>
                <c:pt idx="355">
                  <c:v>11.870967739999999</c:v>
                </c:pt>
                <c:pt idx="356">
                  <c:v>11.90322581</c:v>
                </c:pt>
                <c:pt idx="357">
                  <c:v>11.935483870000001</c:v>
                </c:pt>
                <c:pt idx="358">
                  <c:v>11.96774194</c:v>
                </c:pt>
                <c:pt idx="359">
                  <c:v>12</c:v>
                </c:pt>
                <c:pt idx="360">
                  <c:v>3.2258065000000002E-2</c:v>
                </c:pt>
                <c:pt idx="361">
                  <c:v>6.4516129000000005E-2</c:v>
                </c:pt>
                <c:pt idx="362">
                  <c:v>9.6774193999999994E-2</c:v>
                </c:pt>
                <c:pt idx="363">
                  <c:v>0.12903225800000001</c:v>
                </c:pt>
                <c:pt idx="364">
                  <c:v>0.16129032300000001</c:v>
                </c:pt>
                <c:pt idx="365">
                  <c:v>0.19354838699999999</c:v>
                </c:pt>
              </c:numCache>
            </c:numRef>
          </c:xVal>
          <c:yVal>
            <c:numRef>
              <c:f>santa_births_colors!$B$2:$B$367</c:f>
              <c:numCache>
                <c:formatCode>General</c:formatCode>
                <c:ptCount val="366"/>
                <c:pt idx="0">
                  <c:v>364</c:v>
                </c:pt>
                <c:pt idx="1">
                  <c:v>362</c:v>
                </c:pt>
                <c:pt idx="2">
                  <c:v>356</c:v>
                </c:pt>
                <c:pt idx="3">
                  <c:v>350</c:v>
                </c:pt>
                <c:pt idx="4">
                  <c:v>338</c:v>
                </c:pt>
                <c:pt idx="5">
                  <c:v>301</c:v>
                </c:pt>
                <c:pt idx="6">
                  <c:v>324</c:v>
                </c:pt>
                <c:pt idx="7">
                  <c:v>347</c:v>
                </c:pt>
                <c:pt idx="8">
                  <c:v>351</c:v>
                </c:pt>
                <c:pt idx="9">
                  <c:v>349</c:v>
                </c:pt>
                <c:pt idx="10">
                  <c:v>341</c:v>
                </c:pt>
                <c:pt idx="11">
                  <c:v>306</c:v>
                </c:pt>
                <c:pt idx="12">
                  <c:v>316</c:v>
                </c:pt>
                <c:pt idx="13">
                  <c:v>260</c:v>
                </c:pt>
                <c:pt idx="14">
                  <c:v>304</c:v>
                </c:pt>
                <c:pt idx="15">
                  <c:v>322</c:v>
                </c:pt>
                <c:pt idx="16">
                  <c:v>337</c:v>
                </c:pt>
                <c:pt idx="17">
                  <c:v>317</c:v>
                </c:pt>
                <c:pt idx="18">
                  <c:v>302</c:v>
                </c:pt>
                <c:pt idx="19">
                  <c:v>240</c:v>
                </c:pt>
                <c:pt idx="20">
                  <c:v>279</c:v>
                </c:pt>
                <c:pt idx="21">
                  <c:v>271</c:v>
                </c:pt>
                <c:pt idx="22">
                  <c:v>294</c:v>
                </c:pt>
                <c:pt idx="23">
                  <c:v>333</c:v>
                </c:pt>
                <c:pt idx="24">
                  <c:v>299</c:v>
                </c:pt>
                <c:pt idx="25">
                  <c:v>298</c:v>
                </c:pt>
                <c:pt idx="26">
                  <c:v>262</c:v>
                </c:pt>
                <c:pt idx="27">
                  <c:v>280</c:v>
                </c:pt>
                <c:pt idx="28">
                  <c:v>285</c:v>
                </c:pt>
                <c:pt idx="29">
                  <c:v>314</c:v>
                </c:pt>
                <c:pt idx="30">
                  <c:v>343</c:v>
                </c:pt>
                <c:pt idx="31">
                  <c:v>330</c:v>
                </c:pt>
                <c:pt idx="32">
                  <c:v>253</c:v>
                </c:pt>
                <c:pt idx="33">
                  <c:v>256</c:v>
                </c:pt>
                <c:pt idx="34">
                  <c:v>281</c:v>
                </c:pt>
                <c:pt idx="35">
                  <c:v>287</c:v>
                </c:pt>
                <c:pt idx="36">
                  <c:v>293</c:v>
                </c:pt>
                <c:pt idx="37">
                  <c:v>332</c:v>
                </c:pt>
                <c:pt idx="38">
                  <c:v>308</c:v>
                </c:pt>
                <c:pt idx="39">
                  <c:v>245</c:v>
                </c:pt>
                <c:pt idx="40">
                  <c:v>171</c:v>
                </c:pt>
                <c:pt idx="41">
                  <c:v>214</c:v>
                </c:pt>
                <c:pt idx="42">
                  <c:v>166</c:v>
                </c:pt>
                <c:pt idx="43">
                  <c:v>331</c:v>
                </c:pt>
                <c:pt idx="44">
                  <c:v>103</c:v>
                </c:pt>
                <c:pt idx="45">
                  <c:v>248</c:v>
                </c:pt>
                <c:pt idx="46">
                  <c:v>244</c:v>
                </c:pt>
                <c:pt idx="47">
                  <c:v>232</c:v>
                </c:pt>
                <c:pt idx="48">
                  <c:v>237</c:v>
                </c:pt>
                <c:pt idx="49">
                  <c:v>246</c:v>
                </c:pt>
                <c:pt idx="50">
                  <c:v>206</c:v>
                </c:pt>
                <c:pt idx="51">
                  <c:v>292</c:v>
                </c:pt>
                <c:pt idx="52">
                  <c:v>218</c:v>
                </c:pt>
                <c:pt idx="53">
                  <c:v>213</c:v>
                </c:pt>
                <c:pt idx="54">
                  <c:v>157</c:v>
                </c:pt>
                <c:pt idx="55">
                  <c:v>204</c:v>
                </c:pt>
                <c:pt idx="56">
                  <c:v>203</c:v>
                </c:pt>
                <c:pt idx="57">
                  <c:v>247</c:v>
                </c:pt>
                <c:pt idx="58">
                  <c:v>250</c:v>
                </c:pt>
                <c:pt idx="59">
                  <c:v>366</c:v>
                </c:pt>
                <c:pt idx="60">
                  <c:v>235</c:v>
                </c:pt>
                <c:pt idx="61">
                  <c:v>189</c:v>
                </c:pt>
                <c:pt idx="62">
                  <c:v>133</c:v>
                </c:pt>
                <c:pt idx="63">
                  <c:v>150</c:v>
                </c:pt>
                <c:pt idx="64">
                  <c:v>156</c:v>
                </c:pt>
                <c:pt idx="65">
                  <c:v>228</c:v>
                </c:pt>
                <c:pt idx="66">
                  <c:v>290</c:v>
                </c:pt>
                <c:pt idx="67">
                  <c:v>265</c:v>
                </c:pt>
                <c:pt idx="68">
                  <c:v>268</c:v>
                </c:pt>
                <c:pt idx="69">
                  <c:v>195</c:v>
                </c:pt>
                <c:pt idx="70">
                  <c:v>163</c:v>
                </c:pt>
                <c:pt idx="71">
                  <c:v>165</c:v>
                </c:pt>
                <c:pt idx="72">
                  <c:v>334</c:v>
                </c:pt>
                <c:pt idx="73">
                  <c:v>300</c:v>
                </c:pt>
                <c:pt idx="74">
                  <c:v>264</c:v>
                </c:pt>
                <c:pt idx="75">
                  <c:v>208</c:v>
                </c:pt>
                <c:pt idx="76">
                  <c:v>134</c:v>
                </c:pt>
                <c:pt idx="77">
                  <c:v>152</c:v>
                </c:pt>
                <c:pt idx="78">
                  <c:v>198</c:v>
                </c:pt>
                <c:pt idx="79">
                  <c:v>202</c:v>
                </c:pt>
                <c:pt idx="80">
                  <c:v>254</c:v>
                </c:pt>
                <c:pt idx="81">
                  <c:v>261</c:v>
                </c:pt>
                <c:pt idx="82">
                  <c:v>255</c:v>
                </c:pt>
                <c:pt idx="83">
                  <c:v>210</c:v>
                </c:pt>
                <c:pt idx="84">
                  <c:v>162</c:v>
                </c:pt>
                <c:pt idx="85">
                  <c:v>187</c:v>
                </c:pt>
                <c:pt idx="86">
                  <c:v>225</c:v>
                </c:pt>
                <c:pt idx="87">
                  <c:v>297</c:v>
                </c:pt>
                <c:pt idx="88">
                  <c:v>275</c:v>
                </c:pt>
                <c:pt idx="89">
                  <c:v>267</c:v>
                </c:pt>
                <c:pt idx="90">
                  <c:v>227</c:v>
                </c:pt>
                <c:pt idx="91">
                  <c:v>348</c:v>
                </c:pt>
                <c:pt idx="92">
                  <c:v>193</c:v>
                </c:pt>
                <c:pt idx="93">
                  <c:v>278</c:v>
                </c:pt>
                <c:pt idx="94">
                  <c:v>277</c:v>
                </c:pt>
                <c:pt idx="95">
                  <c:v>336</c:v>
                </c:pt>
                <c:pt idx="96">
                  <c:v>286</c:v>
                </c:pt>
                <c:pt idx="97">
                  <c:v>226</c:v>
                </c:pt>
                <c:pt idx="98">
                  <c:v>196</c:v>
                </c:pt>
                <c:pt idx="99">
                  <c:v>274</c:v>
                </c:pt>
                <c:pt idx="100">
                  <c:v>296</c:v>
                </c:pt>
                <c:pt idx="101">
                  <c:v>335</c:v>
                </c:pt>
                <c:pt idx="102">
                  <c:v>315</c:v>
                </c:pt>
                <c:pt idx="103">
                  <c:v>346</c:v>
                </c:pt>
                <c:pt idx="104">
                  <c:v>257</c:v>
                </c:pt>
                <c:pt idx="105">
                  <c:v>223</c:v>
                </c:pt>
                <c:pt idx="106">
                  <c:v>243</c:v>
                </c:pt>
                <c:pt idx="107">
                  <c:v>309</c:v>
                </c:pt>
                <c:pt idx="108">
                  <c:v>323</c:v>
                </c:pt>
                <c:pt idx="109">
                  <c:v>339</c:v>
                </c:pt>
                <c:pt idx="110">
                  <c:v>310</c:v>
                </c:pt>
                <c:pt idx="111">
                  <c:v>259</c:v>
                </c:pt>
                <c:pt idx="112">
                  <c:v>201</c:v>
                </c:pt>
                <c:pt idx="113">
                  <c:v>230</c:v>
                </c:pt>
                <c:pt idx="114">
                  <c:v>307</c:v>
                </c:pt>
                <c:pt idx="115">
                  <c:v>325</c:v>
                </c:pt>
                <c:pt idx="116">
                  <c:v>327</c:v>
                </c:pt>
                <c:pt idx="117">
                  <c:v>313</c:v>
                </c:pt>
                <c:pt idx="118">
                  <c:v>270</c:v>
                </c:pt>
                <c:pt idx="119">
                  <c:v>282</c:v>
                </c:pt>
                <c:pt idx="120">
                  <c:v>288</c:v>
                </c:pt>
                <c:pt idx="121">
                  <c:v>242</c:v>
                </c:pt>
                <c:pt idx="122">
                  <c:v>305</c:v>
                </c:pt>
                <c:pt idx="123">
                  <c:v>329</c:v>
                </c:pt>
                <c:pt idx="124">
                  <c:v>291</c:v>
                </c:pt>
                <c:pt idx="125">
                  <c:v>177</c:v>
                </c:pt>
                <c:pt idx="126">
                  <c:v>181</c:v>
                </c:pt>
                <c:pt idx="127">
                  <c:v>229</c:v>
                </c:pt>
                <c:pt idx="128">
                  <c:v>276</c:v>
                </c:pt>
                <c:pt idx="129">
                  <c:v>326</c:v>
                </c:pt>
                <c:pt idx="130">
                  <c:v>273</c:v>
                </c:pt>
                <c:pt idx="131">
                  <c:v>251</c:v>
                </c:pt>
                <c:pt idx="132">
                  <c:v>175</c:v>
                </c:pt>
                <c:pt idx="133">
                  <c:v>249</c:v>
                </c:pt>
                <c:pt idx="134">
                  <c:v>174</c:v>
                </c:pt>
                <c:pt idx="135">
                  <c:v>183</c:v>
                </c:pt>
                <c:pt idx="136">
                  <c:v>272</c:v>
                </c:pt>
                <c:pt idx="137">
                  <c:v>258</c:v>
                </c:pt>
                <c:pt idx="138">
                  <c:v>188</c:v>
                </c:pt>
                <c:pt idx="139">
                  <c:v>168</c:v>
                </c:pt>
                <c:pt idx="140">
                  <c:v>123</c:v>
                </c:pt>
                <c:pt idx="141">
                  <c:v>138</c:v>
                </c:pt>
                <c:pt idx="142">
                  <c:v>141</c:v>
                </c:pt>
                <c:pt idx="143">
                  <c:v>176</c:v>
                </c:pt>
                <c:pt idx="144">
                  <c:v>167</c:v>
                </c:pt>
                <c:pt idx="145">
                  <c:v>311</c:v>
                </c:pt>
                <c:pt idx="146">
                  <c:v>289</c:v>
                </c:pt>
                <c:pt idx="147">
                  <c:v>211</c:v>
                </c:pt>
                <c:pt idx="148">
                  <c:v>200</c:v>
                </c:pt>
                <c:pt idx="149">
                  <c:v>234</c:v>
                </c:pt>
                <c:pt idx="150">
                  <c:v>328</c:v>
                </c:pt>
                <c:pt idx="151">
                  <c:v>319</c:v>
                </c:pt>
                <c:pt idx="152">
                  <c:v>153</c:v>
                </c:pt>
                <c:pt idx="153">
                  <c:v>121</c:v>
                </c:pt>
                <c:pt idx="154">
                  <c:v>124</c:v>
                </c:pt>
                <c:pt idx="155">
                  <c:v>146</c:v>
                </c:pt>
                <c:pt idx="156">
                  <c:v>179</c:v>
                </c:pt>
                <c:pt idx="157">
                  <c:v>197</c:v>
                </c:pt>
                <c:pt idx="158">
                  <c:v>215</c:v>
                </c:pt>
                <c:pt idx="159">
                  <c:v>191</c:v>
                </c:pt>
                <c:pt idx="160">
                  <c:v>154</c:v>
                </c:pt>
                <c:pt idx="161">
                  <c:v>120</c:v>
                </c:pt>
                <c:pt idx="162">
                  <c:v>137</c:v>
                </c:pt>
                <c:pt idx="163">
                  <c:v>170</c:v>
                </c:pt>
                <c:pt idx="164">
                  <c:v>303</c:v>
                </c:pt>
                <c:pt idx="165">
                  <c:v>169</c:v>
                </c:pt>
                <c:pt idx="166">
                  <c:v>139</c:v>
                </c:pt>
                <c:pt idx="167">
                  <c:v>117</c:v>
                </c:pt>
                <c:pt idx="168">
                  <c:v>107</c:v>
                </c:pt>
                <c:pt idx="169">
                  <c:v>126</c:v>
                </c:pt>
                <c:pt idx="170">
                  <c:v>140</c:v>
                </c:pt>
                <c:pt idx="171">
                  <c:v>132</c:v>
                </c:pt>
                <c:pt idx="172">
                  <c:v>145</c:v>
                </c:pt>
                <c:pt idx="173">
                  <c:v>118</c:v>
                </c:pt>
                <c:pt idx="174">
                  <c:v>110</c:v>
                </c:pt>
                <c:pt idx="175">
                  <c:v>95</c:v>
                </c:pt>
                <c:pt idx="176">
                  <c:v>100</c:v>
                </c:pt>
                <c:pt idx="177">
                  <c:v>112</c:v>
                </c:pt>
                <c:pt idx="178">
                  <c:v>129</c:v>
                </c:pt>
                <c:pt idx="179">
                  <c:v>108</c:v>
                </c:pt>
                <c:pt idx="180">
                  <c:v>101</c:v>
                </c:pt>
                <c:pt idx="181">
                  <c:v>75</c:v>
                </c:pt>
                <c:pt idx="182">
                  <c:v>50</c:v>
                </c:pt>
                <c:pt idx="183">
                  <c:v>47</c:v>
                </c:pt>
                <c:pt idx="184">
                  <c:v>127</c:v>
                </c:pt>
                <c:pt idx="185">
                  <c:v>361</c:v>
                </c:pt>
                <c:pt idx="186">
                  <c:v>321</c:v>
                </c:pt>
                <c:pt idx="187">
                  <c:v>76</c:v>
                </c:pt>
                <c:pt idx="188">
                  <c:v>14</c:v>
                </c:pt>
                <c:pt idx="189">
                  <c:v>12</c:v>
                </c:pt>
                <c:pt idx="190">
                  <c:v>37</c:v>
                </c:pt>
                <c:pt idx="191">
                  <c:v>49</c:v>
                </c:pt>
                <c:pt idx="192">
                  <c:v>90</c:v>
                </c:pt>
                <c:pt idx="193">
                  <c:v>93</c:v>
                </c:pt>
                <c:pt idx="194">
                  <c:v>99</c:v>
                </c:pt>
                <c:pt idx="195">
                  <c:v>43</c:v>
                </c:pt>
                <c:pt idx="196">
                  <c:v>25</c:v>
                </c:pt>
                <c:pt idx="197">
                  <c:v>40</c:v>
                </c:pt>
                <c:pt idx="198">
                  <c:v>61</c:v>
                </c:pt>
                <c:pt idx="199">
                  <c:v>91</c:v>
                </c:pt>
                <c:pt idx="200">
                  <c:v>87</c:v>
                </c:pt>
                <c:pt idx="201">
                  <c:v>51</c:v>
                </c:pt>
                <c:pt idx="202">
                  <c:v>45</c:v>
                </c:pt>
                <c:pt idx="203">
                  <c:v>18</c:v>
                </c:pt>
                <c:pt idx="204">
                  <c:v>32</c:v>
                </c:pt>
                <c:pt idx="205">
                  <c:v>72</c:v>
                </c:pt>
                <c:pt idx="206">
                  <c:v>78</c:v>
                </c:pt>
                <c:pt idx="207">
                  <c:v>80</c:v>
                </c:pt>
                <c:pt idx="208">
                  <c:v>58</c:v>
                </c:pt>
                <c:pt idx="209">
                  <c:v>35</c:v>
                </c:pt>
                <c:pt idx="210">
                  <c:v>28</c:v>
                </c:pt>
                <c:pt idx="211">
                  <c:v>39</c:v>
                </c:pt>
                <c:pt idx="212">
                  <c:v>68</c:v>
                </c:pt>
                <c:pt idx="213">
                  <c:v>86</c:v>
                </c:pt>
                <c:pt idx="214">
                  <c:v>85</c:v>
                </c:pt>
                <c:pt idx="215">
                  <c:v>66</c:v>
                </c:pt>
                <c:pt idx="216">
                  <c:v>48</c:v>
                </c:pt>
                <c:pt idx="217">
                  <c:v>36</c:v>
                </c:pt>
                <c:pt idx="218">
                  <c:v>46</c:v>
                </c:pt>
                <c:pt idx="219">
                  <c:v>60</c:v>
                </c:pt>
                <c:pt idx="220">
                  <c:v>64</c:v>
                </c:pt>
                <c:pt idx="221">
                  <c:v>77</c:v>
                </c:pt>
                <c:pt idx="222">
                  <c:v>52</c:v>
                </c:pt>
                <c:pt idx="223">
                  <c:v>56</c:v>
                </c:pt>
                <c:pt idx="224">
                  <c:v>17</c:v>
                </c:pt>
                <c:pt idx="225">
                  <c:v>67</c:v>
                </c:pt>
                <c:pt idx="226">
                  <c:v>55</c:v>
                </c:pt>
                <c:pt idx="227">
                  <c:v>71</c:v>
                </c:pt>
                <c:pt idx="228">
                  <c:v>70</c:v>
                </c:pt>
                <c:pt idx="229">
                  <c:v>54</c:v>
                </c:pt>
                <c:pt idx="230">
                  <c:v>33</c:v>
                </c:pt>
                <c:pt idx="231">
                  <c:v>30</c:v>
                </c:pt>
                <c:pt idx="232">
                  <c:v>31</c:v>
                </c:pt>
                <c:pt idx="233">
                  <c:v>57</c:v>
                </c:pt>
                <c:pt idx="234">
                  <c:v>82</c:v>
                </c:pt>
                <c:pt idx="235">
                  <c:v>81</c:v>
                </c:pt>
                <c:pt idx="236">
                  <c:v>63</c:v>
                </c:pt>
                <c:pt idx="237">
                  <c:v>59</c:v>
                </c:pt>
                <c:pt idx="238">
                  <c:v>38</c:v>
                </c:pt>
                <c:pt idx="239">
                  <c:v>34</c:v>
                </c:pt>
                <c:pt idx="240">
                  <c:v>44</c:v>
                </c:pt>
                <c:pt idx="241">
                  <c:v>74</c:v>
                </c:pt>
                <c:pt idx="242">
                  <c:v>73</c:v>
                </c:pt>
                <c:pt idx="243">
                  <c:v>65</c:v>
                </c:pt>
                <c:pt idx="244">
                  <c:v>106</c:v>
                </c:pt>
                <c:pt idx="245">
                  <c:v>114</c:v>
                </c:pt>
                <c:pt idx="246">
                  <c:v>92</c:v>
                </c:pt>
                <c:pt idx="247">
                  <c:v>98</c:v>
                </c:pt>
                <c:pt idx="248">
                  <c:v>125</c:v>
                </c:pt>
                <c:pt idx="249">
                  <c:v>111</c:v>
                </c:pt>
                <c:pt idx="250">
                  <c:v>105</c:v>
                </c:pt>
                <c:pt idx="251">
                  <c:v>29</c:v>
                </c:pt>
                <c:pt idx="252">
                  <c:v>2</c:v>
                </c:pt>
                <c:pt idx="253">
                  <c:v>9</c:v>
                </c:pt>
                <c:pt idx="254">
                  <c:v>24</c:v>
                </c:pt>
                <c:pt idx="255">
                  <c:v>41</c:v>
                </c:pt>
                <c:pt idx="256">
                  <c:v>69</c:v>
                </c:pt>
                <c:pt idx="257">
                  <c:v>16</c:v>
                </c:pt>
                <c:pt idx="258">
                  <c:v>8</c:v>
                </c:pt>
                <c:pt idx="259">
                  <c:v>1</c:v>
                </c:pt>
                <c:pt idx="260">
                  <c:v>4</c:v>
                </c:pt>
                <c:pt idx="261">
                  <c:v>10</c:v>
                </c:pt>
                <c:pt idx="262">
                  <c:v>13</c:v>
                </c:pt>
                <c:pt idx="263">
                  <c:v>15</c:v>
                </c:pt>
                <c:pt idx="264">
                  <c:v>7</c:v>
                </c:pt>
                <c:pt idx="265">
                  <c:v>5</c:v>
                </c:pt>
                <c:pt idx="266">
                  <c:v>3</c:v>
                </c:pt>
                <c:pt idx="267">
                  <c:v>6</c:v>
                </c:pt>
                <c:pt idx="268">
                  <c:v>11</c:v>
                </c:pt>
                <c:pt idx="269">
                  <c:v>27</c:v>
                </c:pt>
                <c:pt idx="270">
                  <c:v>21</c:v>
                </c:pt>
                <c:pt idx="271">
                  <c:v>23</c:v>
                </c:pt>
                <c:pt idx="272">
                  <c:v>22</c:v>
                </c:pt>
                <c:pt idx="273">
                  <c:v>19</c:v>
                </c:pt>
                <c:pt idx="274">
                  <c:v>20</c:v>
                </c:pt>
                <c:pt idx="275">
                  <c:v>53</c:v>
                </c:pt>
                <c:pt idx="276">
                  <c:v>88</c:v>
                </c:pt>
                <c:pt idx="277">
                  <c:v>89</c:v>
                </c:pt>
                <c:pt idx="278">
                  <c:v>79</c:v>
                </c:pt>
                <c:pt idx="279">
                  <c:v>83</c:v>
                </c:pt>
                <c:pt idx="280">
                  <c:v>84</c:v>
                </c:pt>
                <c:pt idx="281">
                  <c:v>97</c:v>
                </c:pt>
                <c:pt idx="282">
                  <c:v>119</c:v>
                </c:pt>
                <c:pt idx="283">
                  <c:v>122</c:v>
                </c:pt>
                <c:pt idx="284">
                  <c:v>160</c:v>
                </c:pt>
                <c:pt idx="285">
                  <c:v>136</c:v>
                </c:pt>
                <c:pt idx="286">
                  <c:v>180</c:v>
                </c:pt>
                <c:pt idx="287">
                  <c:v>116</c:v>
                </c:pt>
                <c:pt idx="288">
                  <c:v>109</c:v>
                </c:pt>
                <c:pt idx="289">
                  <c:v>155</c:v>
                </c:pt>
                <c:pt idx="290">
                  <c:v>216</c:v>
                </c:pt>
                <c:pt idx="291">
                  <c:v>239</c:v>
                </c:pt>
                <c:pt idx="292">
                  <c:v>219</c:v>
                </c:pt>
                <c:pt idx="293">
                  <c:v>159</c:v>
                </c:pt>
                <c:pt idx="294">
                  <c:v>135</c:v>
                </c:pt>
                <c:pt idx="295">
                  <c:v>164</c:v>
                </c:pt>
                <c:pt idx="296">
                  <c:v>212</c:v>
                </c:pt>
                <c:pt idx="297">
                  <c:v>269</c:v>
                </c:pt>
                <c:pt idx="298">
                  <c:v>209</c:v>
                </c:pt>
                <c:pt idx="299">
                  <c:v>184</c:v>
                </c:pt>
                <c:pt idx="300">
                  <c:v>172</c:v>
                </c:pt>
                <c:pt idx="301">
                  <c:v>142</c:v>
                </c:pt>
                <c:pt idx="302">
                  <c:v>173</c:v>
                </c:pt>
                <c:pt idx="303">
                  <c:v>252</c:v>
                </c:pt>
                <c:pt idx="304">
                  <c:v>355</c:v>
                </c:pt>
                <c:pt idx="305">
                  <c:v>233</c:v>
                </c:pt>
                <c:pt idx="306">
                  <c:v>222</c:v>
                </c:pt>
                <c:pt idx="307">
                  <c:v>178</c:v>
                </c:pt>
                <c:pt idx="308">
                  <c:v>131</c:v>
                </c:pt>
                <c:pt idx="309">
                  <c:v>143</c:v>
                </c:pt>
                <c:pt idx="310">
                  <c:v>207</c:v>
                </c:pt>
                <c:pt idx="311">
                  <c:v>236</c:v>
                </c:pt>
                <c:pt idx="312">
                  <c:v>241</c:v>
                </c:pt>
                <c:pt idx="313">
                  <c:v>192</c:v>
                </c:pt>
                <c:pt idx="314">
                  <c:v>182</c:v>
                </c:pt>
                <c:pt idx="315">
                  <c:v>158</c:v>
                </c:pt>
                <c:pt idx="316">
                  <c:v>194</c:v>
                </c:pt>
                <c:pt idx="317">
                  <c:v>312</c:v>
                </c:pt>
                <c:pt idx="318">
                  <c:v>263</c:v>
                </c:pt>
                <c:pt idx="319">
                  <c:v>238</c:v>
                </c:pt>
                <c:pt idx="320">
                  <c:v>190</c:v>
                </c:pt>
                <c:pt idx="321">
                  <c:v>161</c:v>
                </c:pt>
                <c:pt idx="322">
                  <c:v>148</c:v>
                </c:pt>
                <c:pt idx="323">
                  <c:v>147</c:v>
                </c:pt>
                <c:pt idx="324">
                  <c:v>151</c:v>
                </c:pt>
                <c:pt idx="325">
                  <c:v>199</c:v>
                </c:pt>
                <c:pt idx="326">
                  <c:v>340</c:v>
                </c:pt>
                <c:pt idx="327">
                  <c:v>344</c:v>
                </c:pt>
                <c:pt idx="328">
                  <c:v>352</c:v>
                </c:pt>
                <c:pt idx="329">
                  <c:v>353</c:v>
                </c:pt>
                <c:pt idx="330">
                  <c:v>357</c:v>
                </c:pt>
                <c:pt idx="331">
                  <c:v>358</c:v>
                </c:pt>
                <c:pt idx="332">
                  <c:v>359</c:v>
                </c:pt>
                <c:pt idx="333">
                  <c:v>345</c:v>
                </c:pt>
                <c:pt idx="334">
                  <c:v>231</c:v>
                </c:pt>
                <c:pt idx="335">
                  <c:v>149</c:v>
                </c:pt>
                <c:pt idx="336">
                  <c:v>144</c:v>
                </c:pt>
                <c:pt idx="337">
                  <c:v>186</c:v>
                </c:pt>
                <c:pt idx="338">
                  <c:v>283</c:v>
                </c:pt>
                <c:pt idx="339">
                  <c:v>320</c:v>
                </c:pt>
                <c:pt idx="340">
                  <c:v>318</c:v>
                </c:pt>
                <c:pt idx="341">
                  <c:v>284</c:v>
                </c:pt>
                <c:pt idx="342">
                  <c:v>221</c:v>
                </c:pt>
                <c:pt idx="343">
                  <c:v>217</c:v>
                </c:pt>
                <c:pt idx="344">
                  <c:v>205</c:v>
                </c:pt>
                <c:pt idx="345">
                  <c:v>295</c:v>
                </c:pt>
                <c:pt idx="346">
                  <c:v>266</c:v>
                </c:pt>
                <c:pt idx="347">
                  <c:v>342</c:v>
                </c:pt>
                <c:pt idx="348">
                  <c:v>185</c:v>
                </c:pt>
                <c:pt idx="349">
                  <c:v>128</c:v>
                </c:pt>
                <c:pt idx="350">
                  <c:v>102</c:v>
                </c:pt>
                <c:pt idx="351">
                  <c:v>94</c:v>
                </c:pt>
                <c:pt idx="352">
                  <c:v>96</c:v>
                </c:pt>
                <c:pt idx="353">
                  <c:v>113</c:v>
                </c:pt>
                <c:pt idx="354">
                  <c:v>104</c:v>
                </c:pt>
                <c:pt idx="355">
                  <c:v>115</c:v>
                </c:pt>
                <c:pt idx="356">
                  <c:v>224</c:v>
                </c:pt>
                <c:pt idx="357">
                  <c:v>354</c:v>
                </c:pt>
                <c:pt idx="358">
                  <c:v>363</c:v>
                </c:pt>
                <c:pt idx="359">
                  <c:v>365</c:v>
                </c:pt>
                <c:pt idx="360">
                  <c:v>360</c:v>
                </c:pt>
                <c:pt idx="361">
                  <c:v>130</c:v>
                </c:pt>
                <c:pt idx="362">
                  <c:v>62</c:v>
                </c:pt>
                <c:pt idx="363">
                  <c:v>42</c:v>
                </c:pt>
                <c:pt idx="364">
                  <c:v>26</c:v>
                </c:pt>
                <c:pt idx="365">
                  <c:v>220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D3-409E-BF67-FD75E5DA5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7343760"/>
        <c:axId val="1616740832"/>
      </c:scatterChart>
      <c:valAx>
        <c:axId val="2017343760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Months after Christmas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740832"/>
        <c:crosses val="max"/>
        <c:crossBetween val="midCat"/>
        <c:majorUnit val="1"/>
      </c:valAx>
      <c:valAx>
        <c:axId val="161674083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Ranking number of births</a:t>
                </a:r>
                <a:r>
                  <a:rPr lang="en-GB" baseline="0"/>
                  <a:t> (1-366)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343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rgbClr val="FF0000"/>
                </a:solidFill>
                <a:latin typeface="Amasis MT Pro Black" panose="020F0502020204030204" pitchFamily="18" charset="0"/>
              </a:rPr>
              <a:t>A Holly Jolly Baby Boom?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santa_births_colors!$B$1</c:f>
              <c:strCache>
                <c:ptCount val="1"/>
                <c:pt idx="0">
                  <c:v>Ranking number of Births (1-366)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 w="9525" cap="flat" cmpd="sng" algn="ctr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santa_births_colors!$A$2:$A$367</c:f>
              <c:numCache>
                <c:formatCode>General</c:formatCode>
                <c:ptCount val="366"/>
                <c:pt idx="0">
                  <c:v>0.22580645199999999</c:v>
                </c:pt>
                <c:pt idx="1">
                  <c:v>0.25806451699999999</c:v>
                </c:pt>
                <c:pt idx="2">
                  <c:v>0.29032258100000002</c:v>
                </c:pt>
                <c:pt idx="3">
                  <c:v>0.32258064600000003</c:v>
                </c:pt>
                <c:pt idx="4">
                  <c:v>0.35483871</c:v>
                </c:pt>
                <c:pt idx="5">
                  <c:v>0.387096775</c:v>
                </c:pt>
                <c:pt idx="6">
                  <c:v>0.41935483899999998</c:v>
                </c:pt>
                <c:pt idx="7">
                  <c:v>0.45161290399999998</c:v>
                </c:pt>
                <c:pt idx="8">
                  <c:v>0.48387096800000001</c:v>
                </c:pt>
                <c:pt idx="9">
                  <c:v>0.51612903300000001</c:v>
                </c:pt>
                <c:pt idx="10">
                  <c:v>0.54838709699999999</c:v>
                </c:pt>
                <c:pt idx="11">
                  <c:v>0.58064516200000005</c:v>
                </c:pt>
                <c:pt idx="12">
                  <c:v>0.61290322600000002</c:v>
                </c:pt>
                <c:pt idx="13">
                  <c:v>0.64516129099999997</c:v>
                </c:pt>
                <c:pt idx="14">
                  <c:v>0.67741935499999995</c:v>
                </c:pt>
                <c:pt idx="15">
                  <c:v>0.70967742</c:v>
                </c:pt>
                <c:pt idx="16">
                  <c:v>0.74193548399999998</c:v>
                </c:pt>
                <c:pt idx="17">
                  <c:v>0.77419354900000004</c:v>
                </c:pt>
                <c:pt idx="18">
                  <c:v>0.80645161300000001</c:v>
                </c:pt>
                <c:pt idx="19">
                  <c:v>0.83870967799999996</c:v>
                </c:pt>
                <c:pt idx="20">
                  <c:v>0.87096774200000004</c:v>
                </c:pt>
                <c:pt idx="21">
                  <c:v>0.90322580699999999</c:v>
                </c:pt>
                <c:pt idx="22">
                  <c:v>0.93548387099999997</c:v>
                </c:pt>
                <c:pt idx="23">
                  <c:v>0.96774193600000002</c:v>
                </c:pt>
                <c:pt idx="24">
                  <c:v>1</c:v>
                </c:pt>
                <c:pt idx="25">
                  <c:v>1.0322580649999999</c:v>
                </c:pt>
                <c:pt idx="26">
                  <c:v>1.064516129</c:v>
                </c:pt>
                <c:pt idx="27">
                  <c:v>1.096774194</c:v>
                </c:pt>
                <c:pt idx="28">
                  <c:v>1.1290322580000001</c:v>
                </c:pt>
                <c:pt idx="29">
                  <c:v>1.161290323</c:v>
                </c:pt>
                <c:pt idx="30">
                  <c:v>1.1935483870000001</c:v>
                </c:pt>
                <c:pt idx="31">
                  <c:v>1.225806452</c:v>
                </c:pt>
                <c:pt idx="32">
                  <c:v>1.2602892109999999</c:v>
                </c:pt>
                <c:pt idx="33">
                  <c:v>1.2947719689999999</c:v>
                </c:pt>
                <c:pt idx="34">
                  <c:v>1.329254728</c:v>
                </c:pt>
                <c:pt idx="35">
                  <c:v>1.363737486</c:v>
                </c:pt>
                <c:pt idx="36">
                  <c:v>1.3982202450000001</c:v>
                </c:pt>
                <c:pt idx="37">
                  <c:v>1.4327030039999999</c:v>
                </c:pt>
                <c:pt idx="38">
                  <c:v>1.4671857619999999</c:v>
                </c:pt>
                <c:pt idx="39">
                  <c:v>1.501668521</c:v>
                </c:pt>
                <c:pt idx="40">
                  <c:v>1.5361512799999999</c:v>
                </c:pt>
                <c:pt idx="41">
                  <c:v>1.5706340379999999</c:v>
                </c:pt>
                <c:pt idx="42">
                  <c:v>1.605116797</c:v>
                </c:pt>
                <c:pt idx="43">
                  <c:v>1.639599555</c:v>
                </c:pt>
                <c:pt idx="44">
                  <c:v>1.6740823140000001</c:v>
                </c:pt>
                <c:pt idx="45">
                  <c:v>1.7085650729999999</c:v>
                </c:pt>
                <c:pt idx="46">
                  <c:v>1.7430478309999999</c:v>
                </c:pt>
                <c:pt idx="47">
                  <c:v>1.77753059</c:v>
                </c:pt>
                <c:pt idx="48">
                  <c:v>1.8120133490000001</c:v>
                </c:pt>
                <c:pt idx="49">
                  <c:v>1.8464961070000001</c:v>
                </c:pt>
                <c:pt idx="50">
                  <c:v>1.880978866</c:v>
                </c:pt>
                <c:pt idx="51">
                  <c:v>1.915461624</c:v>
                </c:pt>
                <c:pt idx="52">
                  <c:v>1.9499443830000001</c:v>
                </c:pt>
                <c:pt idx="53">
                  <c:v>1.9844271419999999</c:v>
                </c:pt>
                <c:pt idx="54">
                  <c:v>2.0189099000000001</c:v>
                </c:pt>
                <c:pt idx="55">
                  <c:v>2.053392659</c:v>
                </c:pt>
                <c:pt idx="56">
                  <c:v>2.0878754179999999</c:v>
                </c:pt>
                <c:pt idx="57">
                  <c:v>2.1223581760000001</c:v>
                </c:pt>
                <c:pt idx="58">
                  <c:v>2.156840935</c:v>
                </c:pt>
                <c:pt idx="59">
                  <c:v>2.1913236930000002</c:v>
                </c:pt>
                <c:pt idx="60">
                  <c:v>2.225806452</c:v>
                </c:pt>
                <c:pt idx="61">
                  <c:v>2.2580645170000002</c:v>
                </c:pt>
                <c:pt idx="62">
                  <c:v>2.2903225809999999</c:v>
                </c:pt>
                <c:pt idx="63">
                  <c:v>2.322580646</c:v>
                </c:pt>
                <c:pt idx="64">
                  <c:v>2.3548387100000001</c:v>
                </c:pt>
                <c:pt idx="65">
                  <c:v>2.3870967749999998</c:v>
                </c:pt>
                <c:pt idx="66">
                  <c:v>2.4193548389999999</c:v>
                </c:pt>
                <c:pt idx="67">
                  <c:v>2.4516129040000001</c:v>
                </c:pt>
                <c:pt idx="68">
                  <c:v>2.4838709680000002</c:v>
                </c:pt>
                <c:pt idx="69">
                  <c:v>2.5161290329999999</c:v>
                </c:pt>
                <c:pt idx="70">
                  <c:v>2.548387097</c:v>
                </c:pt>
                <c:pt idx="71">
                  <c:v>2.5806451620000002</c:v>
                </c:pt>
                <c:pt idx="72">
                  <c:v>2.6129032259999998</c:v>
                </c:pt>
                <c:pt idx="73">
                  <c:v>2.645161291</c:v>
                </c:pt>
                <c:pt idx="74">
                  <c:v>2.6774193550000001</c:v>
                </c:pt>
                <c:pt idx="75">
                  <c:v>2.7096774199999998</c:v>
                </c:pt>
                <c:pt idx="76">
                  <c:v>2.7419354839999999</c:v>
                </c:pt>
                <c:pt idx="77">
                  <c:v>2.774193549</c:v>
                </c:pt>
                <c:pt idx="78">
                  <c:v>2.8064516130000001</c:v>
                </c:pt>
                <c:pt idx="79">
                  <c:v>2.8387096779999998</c:v>
                </c:pt>
                <c:pt idx="80">
                  <c:v>2.8709677419999999</c:v>
                </c:pt>
                <c:pt idx="81">
                  <c:v>2.9032258070000001</c:v>
                </c:pt>
                <c:pt idx="82">
                  <c:v>2.9354838710000002</c:v>
                </c:pt>
                <c:pt idx="83">
                  <c:v>2.9677419359999999</c:v>
                </c:pt>
                <c:pt idx="84">
                  <c:v>3</c:v>
                </c:pt>
                <c:pt idx="85">
                  <c:v>3.0322580650000002</c:v>
                </c:pt>
                <c:pt idx="86">
                  <c:v>3.0645161289999998</c:v>
                </c:pt>
                <c:pt idx="87">
                  <c:v>3.096774194</c:v>
                </c:pt>
                <c:pt idx="88">
                  <c:v>3.1290322580000001</c:v>
                </c:pt>
                <c:pt idx="89">
                  <c:v>3.1612903229999998</c:v>
                </c:pt>
                <c:pt idx="90">
                  <c:v>3.1935483869999999</c:v>
                </c:pt>
                <c:pt idx="91">
                  <c:v>3.225806452</c:v>
                </c:pt>
                <c:pt idx="92">
                  <c:v>3.2591397849999999</c:v>
                </c:pt>
                <c:pt idx="93">
                  <c:v>3.2924731189999998</c:v>
                </c:pt>
                <c:pt idx="94">
                  <c:v>3.3258064520000001</c:v>
                </c:pt>
                <c:pt idx="95">
                  <c:v>3.359139785</c:v>
                </c:pt>
                <c:pt idx="96">
                  <c:v>3.3924731189999999</c:v>
                </c:pt>
                <c:pt idx="97">
                  <c:v>3.4258064519999998</c:v>
                </c:pt>
                <c:pt idx="98">
                  <c:v>3.4591397850000001</c:v>
                </c:pt>
                <c:pt idx="99">
                  <c:v>3.492473119</c:v>
                </c:pt>
                <c:pt idx="100">
                  <c:v>3.5258064519999999</c:v>
                </c:pt>
                <c:pt idx="101">
                  <c:v>3.5591397850000002</c:v>
                </c:pt>
                <c:pt idx="102">
                  <c:v>3.5924731190000001</c:v>
                </c:pt>
                <c:pt idx="103">
                  <c:v>3.625806452</c:v>
                </c:pt>
                <c:pt idx="104">
                  <c:v>3.6591397849999998</c:v>
                </c:pt>
                <c:pt idx="105">
                  <c:v>3.6924731190000002</c:v>
                </c:pt>
                <c:pt idx="106">
                  <c:v>3.725806452</c:v>
                </c:pt>
                <c:pt idx="107">
                  <c:v>3.7591397849999999</c:v>
                </c:pt>
                <c:pt idx="108">
                  <c:v>3.7924731189999998</c:v>
                </c:pt>
                <c:pt idx="109">
                  <c:v>3.8258064520000001</c:v>
                </c:pt>
                <c:pt idx="110">
                  <c:v>3.859139785</c:v>
                </c:pt>
                <c:pt idx="111">
                  <c:v>3.8924731189999999</c:v>
                </c:pt>
                <c:pt idx="112">
                  <c:v>3.9258064519999998</c:v>
                </c:pt>
                <c:pt idx="113">
                  <c:v>3.9591397850000001</c:v>
                </c:pt>
                <c:pt idx="114">
                  <c:v>3.992473119</c:v>
                </c:pt>
                <c:pt idx="115">
                  <c:v>4.0258064520000003</c:v>
                </c:pt>
                <c:pt idx="116">
                  <c:v>4.0591397850000002</c:v>
                </c:pt>
                <c:pt idx="117">
                  <c:v>4.0924731190000001</c:v>
                </c:pt>
                <c:pt idx="118">
                  <c:v>4.125806452</c:v>
                </c:pt>
                <c:pt idx="119">
                  <c:v>4.1591397849999998</c:v>
                </c:pt>
                <c:pt idx="120">
                  <c:v>4.1924731189999997</c:v>
                </c:pt>
                <c:pt idx="121">
                  <c:v>4.2258064519999996</c:v>
                </c:pt>
                <c:pt idx="122">
                  <c:v>4.2580645170000002</c:v>
                </c:pt>
                <c:pt idx="123">
                  <c:v>4.2903225809999999</c:v>
                </c:pt>
                <c:pt idx="124">
                  <c:v>4.3225806459999996</c:v>
                </c:pt>
                <c:pt idx="125">
                  <c:v>4.3548387100000001</c:v>
                </c:pt>
                <c:pt idx="126">
                  <c:v>4.3870967749999998</c:v>
                </c:pt>
                <c:pt idx="127">
                  <c:v>4.4193548390000004</c:v>
                </c:pt>
                <c:pt idx="128">
                  <c:v>4.4516129040000001</c:v>
                </c:pt>
                <c:pt idx="129">
                  <c:v>4.4838709679999997</c:v>
                </c:pt>
                <c:pt idx="130">
                  <c:v>4.5161290330000003</c:v>
                </c:pt>
                <c:pt idx="131">
                  <c:v>4.548387097</c:v>
                </c:pt>
                <c:pt idx="132">
                  <c:v>4.5806451619999997</c:v>
                </c:pt>
                <c:pt idx="133">
                  <c:v>4.6129032260000002</c:v>
                </c:pt>
                <c:pt idx="134">
                  <c:v>4.645161291</c:v>
                </c:pt>
                <c:pt idx="135">
                  <c:v>4.6774193549999996</c:v>
                </c:pt>
                <c:pt idx="136">
                  <c:v>4.7096774200000002</c:v>
                </c:pt>
                <c:pt idx="137">
                  <c:v>4.7419354839999999</c:v>
                </c:pt>
                <c:pt idx="138">
                  <c:v>4.7741935489999996</c:v>
                </c:pt>
                <c:pt idx="139">
                  <c:v>4.8064516130000001</c:v>
                </c:pt>
                <c:pt idx="140">
                  <c:v>4.8387096779999998</c:v>
                </c:pt>
                <c:pt idx="141">
                  <c:v>4.8709677420000004</c:v>
                </c:pt>
                <c:pt idx="142">
                  <c:v>4.9032258070000001</c:v>
                </c:pt>
                <c:pt idx="143">
                  <c:v>4.9354838709999997</c:v>
                </c:pt>
                <c:pt idx="144">
                  <c:v>4.9677419360000004</c:v>
                </c:pt>
                <c:pt idx="145">
                  <c:v>5</c:v>
                </c:pt>
                <c:pt idx="146">
                  <c:v>5.0322580649999997</c:v>
                </c:pt>
                <c:pt idx="147">
                  <c:v>5.0645161290000003</c:v>
                </c:pt>
                <c:pt idx="148">
                  <c:v>5.096774194</c:v>
                </c:pt>
                <c:pt idx="149">
                  <c:v>5.1290322579999996</c:v>
                </c:pt>
                <c:pt idx="150">
                  <c:v>5.1612903230000002</c:v>
                </c:pt>
                <c:pt idx="151">
                  <c:v>5.1935483869999999</c:v>
                </c:pt>
                <c:pt idx="152">
                  <c:v>5.2258064519999996</c:v>
                </c:pt>
                <c:pt idx="153">
                  <c:v>5.2591397850000003</c:v>
                </c:pt>
                <c:pt idx="154">
                  <c:v>5.2924731190000003</c:v>
                </c:pt>
                <c:pt idx="155">
                  <c:v>5.3258064520000001</c:v>
                </c:pt>
                <c:pt idx="156">
                  <c:v>5.359139785</c:v>
                </c:pt>
                <c:pt idx="157">
                  <c:v>5.3924731189999999</c:v>
                </c:pt>
                <c:pt idx="158">
                  <c:v>5.4258064519999998</c:v>
                </c:pt>
                <c:pt idx="159">
                  <c:v>5.4591397849999996</c:v>
                </c:pt>
                <c:pt idx="160">
                  <c:v>5.4924731189999996</c:v>
                </c:pt>
                <c:pt idx="161">
                  <c:v>5.5258064520000003</c:v>
                </c:pt>
                <c:pt idx="162">
                  <c:v>5.5591397850000002</c:v>
                </c:pt>
                <c:pt idx="163">
                  <c:v>5.5924731190000001</c:v>
                </c:pt>
                <c:pt idx="164">
                  <c:v>5.625806452</c:v>
                </c:pt>
                <c:pt idx="165">
                  <c:v>5.6591397849999998</c:v>
                </c:pt>
                <c:pt idx="166">
                  <c:v>5.6924731189999997</c:v>
                </c:pt>
                <c:pt idx="167">
                  <c:v>5.7258064519999996</c:v>
                </c:pt>
                <c:pt idx="168">
                  <c:v>5.7591397850000003</c:v>
                </c:pt>
                <c:pt idx="169">
                  <c:v>5.7924731190000003</c:v>
                </c:pt>
                <c:pt idx="170">
                  <c:v>5.8258064520000001</c:v>
                </c:pt>
                <c:pt idx="171">
                  <c:v>5.859139785</c:v>
                </c:pt>
                <c:pt idx="172">
                  <c:v>5.8924731189999999</c:v>
                </c:pt>
                <c:pt idx="173">
                  <c:v>5.9258064519999998</c:v>
                </c:pt>
                <c:pt idx="174">
                  <c:v>5.9591397849999996</c:v>
                </c:pt>
                <c:pt idx="175">
                  <c:v>5.9924731189999996</c:v>
                </c:pt>
                <c:pt idx="176">
                  <c:v>6.0258064520000003</c:v>
                </c:pt>
                <c:pt idx="177">
                  <c:v>6.0591397850000002</c:v>
                </c:pt>
                <c:pt idx="178">
                  <c:v>6.0924731190000001</c:v>
                </c:pt>
                <c:pt idx="179">
                  <c:v>6.125806452</c:v>
                </c:pt>
                <c:pt idx="180">
                  <c:v>6.1591397849999998</c:v>
                </c:pt>
                <c:pt idx="181">
                  <c:v>6.1924731189999997</c:v>
                </c:pt>
                <c:pt idx="182">
                  <c:v>6.2258064519999996</c:v>
                </c:pt>
                <c:pt idx="183">
                  <c:v>6.2580645170000002</c:v>
                </c:pt>
                <c:pt idx="184">
                  <c:v>6.2903225809999999</c:v>
                </c:pt>
                <c:pt idx="185">
                  <c:v>6.3225806459999996</c:v>
                </c:pt>
                <c:pt idx="186">
                  <c:v>6.3548387100000001</c:v>
                </c:pt>
                <c:pt idx="187">
                  <c:v>6.3870967749999998</c:v>
                </c:pt>
                <c:pt idx="188">
                  <c:v>6.4193548390000004</c:v>
                </c:pt>
                <c:pt idx="189">
                  <c:v>6.4516129040000001</c:v>
                </c:pt>
                <c:pt idx="190">
                  <c:v>6.4838709679999997</c:v>
                </c:pt>
                <c:pt idx="191">
                  <c:v>6.5161290330000003</c:v>
                </c:pt>
                <c:pt idx="192">
                  <c:v>6.548387097</c:v>
                </c:pt>
                <c:pt idx="193">
                  <c:v>6.5806451619999997</c:v>
                </c:pt>
                <c:pt idx="194">
                  <c:v>6.6129032260000002</c:v>
                </c:pt>
                <c:pt idx="195">
                  <c:v>6.645161291</c:v>
                </c:pt>
                <c:pt idx="196">
                  <c:v>6.6774193549999996</c:v>
                </c:pt>
                <c:pt idx="197">
                  <c:v>6.7096774200000002</c:v>
                </c:pt>
                <c:pt idx="198">
                  <c:v>6.7419354839999999</c:v>
                </c:pt>
                <c:pt idx="199">
                  <c:v>6.7741935489999996</c:v>
                </c:pt>
                <c:pt idx="200">
                  <c:v>6.8064516130000001</c:v>
                </c:pt>
                <c:pt idx="201">
                  <c:v>6.8387096779999998</c:v>
                </c:pt>
                <c:pt idx="202">
                  <c:v>6.8709677420000004</c:v>
                </c:pt>
                <c:pt idx="203">
                  <c:v>6.9032258070000001</c:v>
                </c:pt>
                <c:pt idx="204">
                  <c:v>6.9354838709999997</c:v>
                </c:pt>
                <c:pt idx="205">
                  <c:v>6.9677419360000004</c:v>
                </c:pt>
                <c:pt idx="206">
                  <c:v>7</c:v>
                </c:pt>
                <c:pt idx="207">
                  <c:v>7.0322580649999997</c:v>
                </c:pt>
                <c:pt idx="208">
                  <c:v>7.0645161290000003</c:v>
                </c:pt>
                <c:pt idx="209">
                  <c:v>7.096774194</c:v>
                </c:pt>
                <c:pt idx="210">
                  <c:v>7.1290322579999996</c:v>
                </c:pt>
                <c:pt idx="211">
                  <c:v>7.1612903230000002</c:v>
                </c:pt>
                <c:pt idx="212">
                  <c:v>7.1935483869999999</c:v>
                </c:pt>
                <c:pt idx="213">
                  <c:v>7.2258064519999996</c:v>
                </c:pt>
                <c:pt idx="214">
                  <c:v>7.2580645170000002</c:v>
                </c:pt>
                <c:pt idx="215">
                  <c:v>7.2903225809999999</c:v>
                </c:pt>
                <c:pt idx="216">
                  <c:v>7.3225806459999996</c:v>
                </c:pt>
                <c:pt idx="217">
                  <c:v>7.3548387100000001</c:v>
                </c:pt>
                <c:pt idx="218">
                  <c:v>7.3870967749999998</c:v>
                </c:pt>
                <c:pt idx="219">
                  <c:v>7.4193548390000004</c:v>
                </c:pt>
                <c:pt idx="220">
                  <c:v>7.4516129040000001</c:v>
                </c:pt>
                <c:pt idx="221">
                  <c:v>7.4838709679999997</c:v>
                </c:pt>
                <c:pt idx="222">
                  <c:v>7.5161290330000003</c:v>
                </c:pt>
                <c:pt idx="223">
                  <c:v>7.548387097</c:v>
                </c:pt>
                <c:pt idx="224">
                  <c:v>7.5806451619999997</c:v>
                </c:pt>
                <c:pt idx="225">
                  <c:v>7.6129032260000002</c:v>
                </c:pt>
                <c:pt idx="226">
                  <c:v>7.645161291</c:v>
                </c:pt>
                <c:pt idx="227">
                  <c:v>7.6774193549999996</c:v>
                </c:pt>
                <c:pt idx="228">
                  <c:v>7.7096774200000002</c:v>
                </c:pt>
                <c:pt idx="229">
                  <c:v>7.7419354839999999</c:v>
                </c:pt>
                <c:pt idx="230">
                  <c:v>7.7741935489999996</c:v>
                </c:pt>
                <c:pt idx="231">
                  <c:v>7.8064516130000001</c:v>
                </c:pt>
                <c:pt idx="232">
                  <c:v>7.8387096779999998</c:v>
                </c:pt>
                <c:pt idx="233">
                  <c:v>7.8709677420000004</c:v>
                </c:pt>
                <c:pt idx="234">
                  <c:v>7.9032258070000001</c:v>
                </c:pt>
                <c:pt idx="235">
                  <c:v>7.9354838709999997</c:v>
                </c:pt>
                <c:pt idx="236">
                  <c:v>7.9677419360000004</c:v>
                </c:pt>
                <c:pt idx="237">
                  <c:v>8</c:v>
                </c:pt>
                <c:pt idx="238">
                  <c:v>8.0322580650000006</c:v>
                </c:pt>
                <c:pt idx="239">
                  <c:v>8.0645161289999994</c:v>
                </c:pt>
                <c:pt idx="240">
                  <c:v>8.096774194</c:v>
                </c:pt>
                <c:pt idx="241">
                  <c:v>8.1290322580000005</c:v>
                </c:pt>
                <c:pt idx="242">
                  <c:v>8.1612903229999993</c:v>
                </c:pt>
                <c:pt idx="243">
                  <c:v>8.1935483869999999</c:v>
                </c:pt>
                <c:pt idx="244">
                  <c:v>8.2258064520000005</c:v>
                </c:pt>
                <c:pt idx="245">
                  <c:v>8.2591397850000003</c:v>
                </c:pt>
                <c:pt idx="246">
                  <c:v>8.2924731190000003</c:v>
                </c:pt>
                <c:pt idx="247">
                  <c:v>8.3258064520000001</c:v>
                </c:pt>
                <c:pt idx="248">
                  <c:v>8.359139785</c:v>
                </c:pt>
                <c:pt idx="249">
                  <c:v>8.3924731189999999</c:v>
                </c:pt>
                <c:pt idx="250">
                  <c:v>8.4258064519999998</c:v>
                </c:pt>
                <c:pt idx="251">
                  <c:v>8.4591397849999996</c:v>
                </c:pt>
                <c:pt idx="252">
                  <c:v>8.4924731189999996</c:v>
                </c:pt>
                <c:pt idx="253">
                  <c:v>8.5258064519999994</c:v>
                </c:pt>
                <c:pt idx="254">
                  <c:v>8.5591397849999993</c:v>
                </c:pt>
                <c:pt idx="255">
                  <c:v>8.5924731189999992</c:v>
                </c:pt>
                <c:pt idx="256">
                  <c:v>8.6258064520000008</c:v>
                </c:pt>
                <c:pt idx="257">
                  <c:v>8.6591397850000007</c:v>
                </c:pt>
                <c:pt idx="258">
                  <c:v>8.6924731190000006</c:v>
                </c:pt>
                <c:pt idx="259">
                  <c:v>8.7258064520000005</c:v>
                </c:pt>
                <c:pt idx="260">
                  <c:v>8.7591397850000003</c:v>
                </c:pt>
                <c:pt idx="261">
                  <c:v>8.7924731190000003</c:v>
                </c:pt>
                <c:pt idx="262">
                  <c:v>8.8258064520000001</c:v>
                </c:pt>
                <c:pt idx="263">
                  <c:v>8.859139785</c:v>
                </c:pt>
                <c:pt idx="264">
                  <c:v>8.8924731189999999</c:v>
                </c:pt>
                <c:pt idx="265">
                  <c:v>8.9258064519999998</c:v>
                </c:pt>
                <c:pt idx="266">
                  <c:v>8.9591397849999996</c:v>
                </c:pt>
                <c:pt idx="267">
                  <c:v>8.9924731189999996</c:v>
                </c:pt>
                <c:pt idx="268">
                  <c:v>9.0258064519999994</c:v>
                </c:pt>
                <c:pt idx="269">
                  <c:v>9.0591397849999993</c:v>
                </c:pt>
                <c:pt idx="270">
                  <c:v>9.0924731189999992</c:v>
                </c:pt>
                <c:pt idx="271">
                  <c:v>9.1258064520000008</c:v>
                </c:pt>
                <c:pt idx="272">
                  <c:v>9.1591397850000007</c:v>
                </c:pt>
                <c:pt idx="273">
                  <c:v>9.1924731190000006</c:v>
                </c:pt>
                <c:pt idx="274">
                  <c:v>9.2258064520000005</c:v>
                </c:pt>
                <c:pt idx="275">
                  <c:v>9.2580645169999993</c:v>
                </c:pt>
                <c:pt idx="276">
                  <c:v>9.2903225809999999</c:v>
                </c:pt>
                <c:pt idx="277">
                  <c:v>9.3225806460000005</c:v>
                </c:pt>
                <c:pt idx="278">
                  <c:v>9.3548387099999992</c:v>
                </c:pt>
                <c:pt idx="279">
                  <c:v>9.3870967749999998</c:v>
                </c:pt>
                <c:pt idx="280">
                  <c:v>9.4193548390000004</c:v>
                </c:pt>
                <c:pt idx="281">
                  <c:v>9.4516129039999992</c:v>
                </c:pt>
                <c:pt idx="282">
                  <c:v>9.4838709679999997</c:v>
                </c:pt>
                <c:pt idx="283">
                  <c:v>9.5161290330000003</c:v>
                </c:pt>
                <c:pt idx="284">
                  <c:v>9.5483870970000009</c:v>
                </c:pt>
                <c:pt idx="285">
                  <c:v>9.5806451619999997</c:v>
                </c:pt>
                <c:pt idx="286">
                  <c:v>9.6129032260000002</c:v>
                </c:pt>
                <c:pt idx="287">
                  <c:v>9.6451612910000009</c:v>
                </c:pt>
                <c:pt idx="288">
                  <c:v>9.6774193549999996</c:v>
                </c:pt>
                <c:pt idx="289">
                  <c:v>9.7096774200000002</c:v>
                </c:pt>
                <c:pt idx="290">
                  <c:v>9.7419354840000008</c:v>
                </c:pt>
                <c:pt idx="291">
                  <c:v>9.7741935489999996</c:v>
                </c:pt>
                <c:pt idx="292">
                  <c:v>9.8064516130000001</c:v>
                </c:pt>
                <c:pt idx="293">
                  <c:v>9.8387096780000007</c:v>
                </c:pt>
                <c:pt idx="294">
                  <c:v>9.8709677419999995</c:v>
                </c:pt>
                <c:pt idx="295">
                  <c:v>9.9032258070000001</c:v>
                </c:pt>
                <c:pt idx="296">
                  <c:v>9.9354838710000006</c:v>
                </c:pt>
                <c:pt idx="297">
                  <c:v>9.9677419359999995</c:v>
                </c:pt>
                <c:pt idx="298">
                  <c:v>10</c:v>
                </c:pt>
                <c:pt idx="299">
                  <c:v>10.03225806</c:v>
                </c:pt>
                <c:pt idx="300">
                  <c:v>10.064516129999999</c:v>
                </c:pt>
                <c:pt idx="301">
                  <c:v>10.09677419</c:v>
                </c:pt>
                <c:pt idx="302">
                  <c:v>10.129032260000001</c:v>
                </c:pt>
                <c:pt idx="303">
                  <c:v>10.161290320000001</c:v>
                </c:pt>
                <c:pt idx="304">
                  <c:v>10.19354839</c:v>
                </c:pt>
                <c:pt idx="305">
                  <c:v>10.22580645</c:v>
                </c:pt>
                <c:pt idx="306">
                  <c:v>10.259139790000001</c:v>
                </c:pt>
                <c:pt idx="307">
                  <c:v>10.29247312</c:v>
                </c:pt>
                <c:pt idx="308">
                  <c:v>10.32580645</c:v>
                </c:pt>
                <c:pt idx="309">
                  <c:v>10.35913979</c:v>
                </c:pt>
                <c:pt idx="310">
                  <c:v>10.39247312</c:v>
                </c:pt>
                <c:pt idx="311">
                  <c:v>10.42580645</c:v>
                </c:pt>
                <c:pt idx="312">
                  <c:v>10.45913979</c:v>
                </c:pt>
                <c:pt idx="313">
                  <c:v>10.49247312</c:v>
                </c:pt>
                <c:pt idx="314">
                  <c:v>10.525806449999999</c:v>
                </c:pt>
                <c:pt idx="315">
                  <c:v>10.55913979</c:v>
                </c:pt>
                <c:pt idx="316">
                  <c:v>10.592473119999999</c:v>
                </c:pt>
                <c:pt idx="317">
                  <c:v>10.625806450000001</c:v>
                </c:pt>
                <c:pt idx="318">
                  <c:v>10.659139789999999</c:v>
                </c:pt>
                <c:pt idx="319">
                  <c:v>10.692473120000001</c:v>
                </c:pt>
                <c:pt idx="320">
                  <c:v>10.72580645</c:v>
                </c:pt>
                <c:pt idx="321">
                  <c:v>10.759139790000001</c:v>
                </c:pt>
                <c:pt idx="322">
                  <c:v>10.79247312</c:v>
                </c:pt>
                <c:pt idx="323">
                  <c:v>10.82580645</c:v>
                </c:pt>
                <c:pt idx="324">
                  <c:v>10.85913979</c:v>
                </c:pt>
                <c:pt idx="325">
                  <c:v>10.89247312</c:v>
                </c:pt>
                <c:pt idx="326">
                  <c:v>10.92580645</c:v>
                </c:pt>
                <c:pt idx="327">
                  <c:v>10.95913979</c:v>
                </c:pt>
                <c:pt idx="328">
                  <c:v>10.99247312</c:v>
                </c:pt>
                <c:pt idx="329">
                  <c:v>11.025806449999999</c:v>
                </c:pt>
                <c:pt idx="330">
                  <c:v>11.05913979</c:v>
                </c:pt>
                <c:pt idx="331">
                  <c:v>11.092473119999999</c:v>
                </c:pt>
                <c:pt idx="332">
                  <c:v>11.125806450000001</c:v>
                </c:pt>
                <c:pt idx="333">
                  <c:v>11.159139789999999</c:v>
                </c:pt>
                <c:pt idx="334">
                  <c:v>11.192473120000001</c:v>
                </c:pt>
                <c:pt idx="335">
                  <c:v>11.22580645</c:v>
                </c:pt>
                <c:pt idx="336">
                  <c:v>11.25806452</c:v>
                </c:pt>
                <c:pt idx="337">
                  <c:v>11.29032258</c:v>
                </c:pt>
                <c:pt idx="338">
                  <c:v>11.322580650000001</c:v>
                </c:pt>
                <c:pt idx="339">
                  <c:v>11.354838709999999</c:v>
                </c:pt>
                <c:pt idx="340">
                  <c:v>11.387096769999999</c:v>
                </c:pt>
                <c:pt idx="341">
                  <c:v>11.41935484</c:v>
                </c:pt>
                <c:pt idx="342">
                  <c:v>11.451612900000001</c:v>
                </c:pt>
                <c:pt idx="343">
                  <c:v>11.48387097</c:v>
                </c:pt>
                <c:pt idx="344">
                  <c:v>11.51612903</c:v>
                </c:pt>
                <c:pt idx="345">
                  <c:v>11.548387099999999</c:v>
                </c:pt>
                <c:pt idx="346">
                  <c:v>11.58064516</c:v>
                </c:pt>
                <c:pt idx="347">
                  <c:v>11.612903230000001</c:v>
                </c:pt>
                <c:pt idx="348">
                  <c:v>11.645161290000001</c:v>
                </c:pt>
                <c:pt idx="349">
                  <c:v>11.67741936</c:v>
                </c:pt>
                <c:pt idx="350">
                  <c:v>11.70967742</c:v>
                </c:pt>
                <c:pt idx="351">
                  <c:v>11.74193548</c:v>
                </c:pt>
                <c:pt idx="352">
                  <c:v>11.77419355</c:v>
                </c:pt>
                <c:pt idx="353">
                  <c:v>11.80645161</c:v>
                </c:pt>
                <c:pt idx="354">
                  <c:v>11.838709679999999</c:v>
                </c:pt>
                <c:pt idx="355">
                  <c:v>11.870967739999999</c:v>
                </c:pt>
                <c:pt idx="356">
                  <c:v>11.90322581</c:v>
                </c:pt>
                <c:pt idx="357">
                  <c:v>11.935483870000001</c:v>
                </c:pt>
                <c:pt idx="358">
                  <c:v>11.96774194</c:v>
                </c:pt>
                <c:pt idx="359">
                  <c:v>12</c:v>
                </c:pt>
                <c:pt idx="360">
                  <c:v>3.2258065000000002E-2</c:v>
                </c:pt>
                <c:pt idx="361">
                  <c:v>6.4516129000000005E-2</c:v>
                </c:pt>
                <c:pt idx="362">
                  <c:v>9.6774193999999994E-2</c:v>
                </c:pt>
                <c:pt idx="363">
                  <c:v>0.12903225800000001</c:v>
                </c:pt>
                <c:pt idx="364">
                  <c:v>0.16129032300000001</c:v>
                </c:pt>
                <c:pt idx="365">
                  <c:v>0.19354838699999999</c:v>
                </c:pt>
              </c:numCache>
            </c:numRef>
          </c:xVal>
          <c:yVal>
            <c:numRef>
              <c:f>santa_births_colors!$B$2:$B$367</c:f>
              <c:numCache>
                <c:formatCode>General</c:formatCode>
                <c:ptCount val="366"/>
                <c:pt idx="0">
                  <c:v>364</c:v>
                </c:pt>
                <c:pt idx="1">
                  <c:v>362</c:v>
                </c:pt>
                <c:pt idx="2">
                  <c:v>356</c:v>
                </c:pt>
                <c:pt idx="3">
                  <c:v>350</c:v>
                </c:pt>
                <c:pt idx="4">
                  <c:v>338</c:v>
                </c:pt>
                <c:pt idx="5">
                  <c:v>301</c:v>
                </c:pt>
                <c:pt idx="6">
                  <c:v>324</c:v>
                </c:pt>
                <c:pt idx="7">
                  <c:v>347</c:v>
                </c:pt>
                <c:pt idx="8">
                  <c:v>351</c:v>
                </c:pt>
                <c:pt idx="9">
                  <c:v>349</c:v>
                </c:pt>
                <c:pt idx="10">
                  <c:v>341</c:v>
                </c:pt>
                <c:pt idx="11">
                  <c:v>306</c:v>
                </c:pt>
                <c:pt idx="12">
                  <c:v>316</c:v>
                </c:pt>
                <c:pt idx="13">
                  <c:v>260</c:v>
                </c:pt>
                <c:pt idx="14">
                  <c:v>304</c:v>
                </c:pt>
                <c:pt idx="15">
                  <c:v>322</c:v>
                </c:pt>
                <c:pt idx="16">
                  <c:v>337</c:v>
                </c:pt>
                <c:pt idx="17">
                  <c:v>317</c:v>
                </c:pt>
                <c:pt idx="18">
                  <c:v>302</c:v>
                </c:pt>
                <c:pt idx="19">
                  <c:v>240</c:v>
                </c:pt>
                <c:pt idx="20">
                  <c:v>279</c:v>
                </c:pt>
                <c:pt idx="21">
                  <c:v>271</c:v>
                </c:pt>
                <c:pt idx="22">
                  <c:v>294</c:v>
                </c:pt>
                <c:pt idx="23">
                  <c:v>333</c:v>
                </c:pt>
                <c:pt idx="24">
                  <c:v>299</c:v>
                </c:pt>
                <c:pt idx="25">
                  <c:v>298</c:v>
                </c:pt>
                <c:pt idx="26">
                  <c:v>262</c:v>
                </c:pt>
                <c:pt idx="27">
                  <c:v>280</c:v>
                </c:pt>
                <c:pt idx="28">
                  <c:v>285</c:v>
                </c:pt>
                <c:pt idx="29">
                  <c:v>314</c:v>
                </c:pt>
                <c:pt idx="30">
                  <c:v>343</c:v>
                </c:pt>
                <c:pt idx="31">
                  <c:v>330</c:v>
                </c:pt>
                <c:pt idx="32">
                  <c:v>253</c:v>
                </c:pt>
                <c:pt idx="33">
                  <c:v>256</c:v>
                </c:pt>
                <c:pt idx="34">
                  <c:v>281</c:v>
                </c:pt>
                <c:pt idx="35">
                  <c:v>287</c:v>
                </c:pt>
                <c:pt idx="36">
                  <c:v>293</c:v>
                </c:pt>
                <c:pt idx="37">
                  <c:v>332</c:v>
                </c:pt>
                <c:pt idx="38">
                  <c:v>308</c:v>
                </c:pt>
                <c:pt idx="39">
                  <c:v>245</c:v>
                </c:pt>
                <c:pt idx="40">
                  <c:v>171</c:v>
                </c:pt>
                <c:pt idx="41">
                  <c:v>214</c:v>
                </c:pt>
                <c:pt idx="42">
                  <c:v>166</c:v>
                </c:pt>
                <c:pt idx="43">
                  <c:v>331</c:v>
                </c:pt>
                <c:pt idx="44">
                  <c:v>103</c:v>
                </c:pt>
                <c:pt idx="45">
                  <c:v>248</c:v>
                </c:pt>
                <c:pt idx="46">
                  <c:v>244</c:v>
                </c:pt>
                <c:pt idx="47">
                  <c:v>232</c:v>
                </c:pt>
                <c:pt idx="48">
                  <c:v>237</c:v>
                </c:pt>
                <c:pt idx="49">
                  <c:v>246</c:v>
                </c:pt>
                <c:pt idx="50">
                  <c:v>206</c:v>
                </c:pt>
                <c:pt idx="51">
                  <c:v>292</c:v>
                </c:pt>
                <c:pt idx="52">
                  <c:v>218</c:v>
                </c:pt>
                <c:pt idx="53">
                  <c:v>213</c:v>
                </c:pt>
                <c:pt idx="54">
                  <c:v>157</c:v>
                </c:pt>
                <c:pt idx="55">
                  <c:v>204</c:v>
                </c:pt>
                <c:pt idx="56">
                  <c:v>203</c:v>
                </c:pt>
                <c:pt idx="57">
                  <c:v>247</c:v>
                </c:pt>
                <c:pt idx="58">
                  <c:v>250</c:v>
                </c:pt>
                <c:pt idx="59">
                  <c:v>366</c:v>
                </c:pt>
                <c:pt idx="60">
                  <c:v>235</c:v>
                </c:pt>
                <c:pt idx="61">
                  <c:v>189</c:v>
                </c:pt>
                <c:pt idx="62">
                  <c:v>133</c:v>
                </c:pt>
                <c:pt idx="63">
                  <c:v>150</c:v>
                </c:pt>
                <c:pt idx="64">
                  <c:v>156</c:v>
                </c:pt>
                <c:pt idx="65">
                  <c:v>228</c:v>
                </c:pt>
                <c:pt idx="66">
                  <c:v>290</c:v>
                </c:pt>
                <c:pt idx="67">
                  <c:v>265</c:v>
                </c:pt>
                <c:pt idx="68">
                  <c:v>268</c:v>
                </c:pt>
                <c:pt idx="69">
                  <c:v>195</c:v>
                </c:pt>
                <c:pt idx="70">
                  <c:v>163</c:v>
                </c:pt>
                <c:pt idx="71">
                  <c:v>165</c:v>
                </c:pt>
                <c:pt idx="72">
                  <c:v>334</c:v>
                </c:pt>
                <c:pt idx="73">
                  <c:v>300</c:v>
                </c:pt>
                <c:pt idx="74">
                  <c:v>264</c:v>
                </c:pt>
                <c:pt idx="75">
                  <c:v>208</c:v>
                </c:pt>
                <c:pt idx="76">
                  <c:v>134</c:v>
                </c:pt>
                <c:pt idx="77">
                  <c:v>152</c:v>
                </c:pt>
                <c:pt idx="78">
                  <c:v>198</c:v>
                </c:pt>
                <c:pt idx="79">
                  <c:v>202</c:v>
                </c:pt>
                <c:pt idx="80">
                  <c:v>254</c:v>
                </c:pt>
                <c:pt idx="81">
                  <c:v>261</c:v>
                </c:pt>
                <c:pt idx="82">
                  <c:v>255</c:v>
                </c:pt>
                <c:pt idx="83">
                  <c:v>210</c:v>
                </c:pt>
                <c:pt idx="84">
                  <c:v>162</c:v>
                </c:pt>
                <c:pt idx="85">
                  <c:v>187</c:v>
                </c:pt>
                <c:pt idx="86">
                  <c:v>225</c:v>
                </c:pt>
                <c:pt idx="87">
                  <c:v>297</c:v>
                </c:pt>
                <c:pt idx="88">
                  <c:v>275</c:v>
                </c:pt>
                <c:pt idx="89">
                  <c:v>267</c:v>
                </c:pt>
                <c:pt idx="90">
                  <c:v>227</c:v>
                </c:pt>
                <c:pt idx="91">
                  <c:v>348</c:v>
                </c:pt>
                <c:pt idx="92">
                  <c:v>193</c:v>
                </c:pt>
                <c:pt idx="93">
                  <c:v>278</c:v>
                </c:pt>
                <c:pt idx="94">
                  <c:v>277</c:v>
                </c:pt>
                <c:pt idx="95">
                  <c:v>336</c:v>
                </c:pt>
                <c:pt idx="96">
                  <c:v>286</c:v>
                </c:pt>
                <c:pt idx="97">
                  <c:v>226</c:v>
                </c:pt>
                <c:pt idx="98">
                  <c:v>196</c:v>
                </c:pt>
                <c:pt idx="99">
                  <c:v>274</c:v>
                </c:pt>
                <c:pt idx="100">
                  <c:v>296</c:v>
                </c:pt>
                <c:pt idx="101">
                  <c:v>335</c:v>
                </c:pt>
                <c:pt idx="102">
                  <c:v>315</c:v>
                </c:pt>
                <c:pt idx="103">
                  <c:v>346</c:v>
                </c:pt>
                <c:pt idx="104">
                  <c:v>257</c:v>
                </c:pt>
                <c:pt idx="105">
                  <c:v>223</c:v>
                </c:pt>
                <c:pt idx="106">
                  <c:v>243</c:v>
                </c:pt>
                <c:pt idx="107">
                  <c:v>309</c:v>
                </c:pt>
                <c:pt idx="108">
                  <c:v>323</c:v>
                </c:pt>
                <c:pt idx="109">
                  <c:v>339</c:v>
                </c:pt>
                <c:pt idx="110">
                  <c:v>310</c:v>
                </c:pt>
                <c:pt idx="111">
                  <c:v>259</c:v>
                </c:pt>
                <c:pt idx="112">
                  <c:v>201</c:v>
                </c:pt>
                <c:pt idx="113">
                  <c:v>230</c:v>
                </c:pt>
                <c:pt idx="114">
                  <c:v>307</c:v>
                </c:pt>
                <c:pt idx="115">
                  <c:v>325</c:v>
                </c:pt>
                <c:pt idx="116">
                  <c:v>327</c:v>
                </c:pt>
                <c:pt idx="117">
                  <c:v>313</c:v>
                </c:pt>
                <c:pt idx="118">
                  <c:v>270</c:v>
                </c:pt>
                <c:pt idx="119">
                  <c:v>282</c:v>
                </c:pt>
                <c:pt idx="120">
                  <c:v>288</c:v>
                </c:pt>
                <c:pt idx="121">
                  <c:v>242</c:v>
                </c:pt>
                <c:pt idx="122">
                  <c:v>305</c:v>
                </c:pt>
                <c:pt idx="123">
                  <c:v>329</c:v>
                </c:pt>
                <c:pt idx="124">
                  <c:v>291</c:v>
                </c:pt>
                <c:pt idx="125">
                  <c:v>177</c:v>
                </c:pt>
                <c:pt idx="126">
                  <c:v>181</c:v>
                </c:pt>
                <c:pt idx="127">
                  <c:v>229</c:v>
                </c:pt>
                <c:pt idx="128">
                  <c:v>276</c:v>
                </c:pt>
                <c:pt idx="129">
                  <c:v>326</c:v>
                </c:pt>
                <c:pt idx="130">
                  <c:v>273</c:v>
                </c:pt>
                <c:pt idx="131">
                  <c:v>251</c:v>
                </c:pt>
                <c:pt idx="132">
                  <c:v>175</c:v>
                </c:pt>
                <c:pt idx="133">
                  <c:v>249</c:v>
                </c:pt>
                <c:pt idx="134">
                  <c:v>174</c:v>
                </c:pt>
                <c:pt idx="135">
                  <c:v>183</c:v>
                </c:pt>
                <c:pt idx="136">
                  <c:v>272</c:v>
                </c:pt>
                <c:pt idx="137">
                  <c:v>258</c:v>
                </c:pt>
                <c:pt idx="138">
                  <c:v>188</c:v>
                </c:pt>
                <c:pt idx="139">
                  <c:v>168</c:v>
                </c:pt>
                <c:pt idx="140">
                  <c:v>123</c:v>
                </c:pt>
                <c:pt idx="141">
                  <c:v>138</c:v>
                </c:pt>
                <c:pt idx="142">
                  <c:v>141</c:v>
                </c:pt>
                <c:pt idx="143">
                  <c:v>176</c:v>
                </c:pt>
                <c:pt idx="144">
                  <c:v>167</c:v>
                </c:pt>
                <c:pt idx="145">
                  <c:v>311</c:v>
                </c:pt>
                <c:pt idx="146">
                  <c:v>289</c:v>
                </c:pt>
                <c:pt idx="147">
                  <c:v>211</c:v>
                </c:pt>
                <c:pt idx="148">
                  <c:v>200</c:v>
                </c:pt>
                <c:pt idx="149">
                  <c:v>234</c:v>
                </c:pt>
                <c:pt idx="150">
                  <c:v>328</c:v>
                </c:pt>
                <c:pt idx="151">
                  <c:v>319</c:v>
                </c:pt>
                <c:pt idx="152">
                  <c:v>153</c:v>
                </c:pt>
                <c:pt idx="153">
                  <c:v>121</c:v>
                </c:pt>
                <c:pt idx="154">
                  <c:v>124</c:v>
                </c:pt>
                <c:pt idx="155">
                  <c:v>146</c:v>
                </c:pt>
                <c:pt idx="156">
                  <c:v>179</c:v>
                </c:pt>
                <c:pt idx="157">
                  <c:v>197</c:v>
                </c:pt>
                <c:pt idx="158">
                  <c:v>215</c:v>
                </c:pt>
                <c:pt idx="159">
                  <c:v>191</c:v>
                </c:pt>
                <c:pt idx="160">
                  <c:v>154</c:v>
                </c:pt>
                <c:pt idx="161">
                  <c:v>120</c:v>
                </c:pt>
                <c:pt idx="162">
                  <c:v>137</c:v>
                </c:pt>
                <c:pt idx="163">
                  <c:v>170</c:v>
                </c:pt>
                <c:pt idx="164">
                  <c:v>303</c:v>
                </c:pt>
                <c:pt idx="165">
                  <c:v>169</c:v>
                </c:pt>
                <c:pt idx="166">
                  <c:v>139</c:v>
                </c:pt>
                <c:pt idx="167">
                  <c:v>117</c:v>
                </c:pt>
                <c:pt idx="168">
                  <c:v>107</c:v>
                </c:pt>
                <c:pt idx="169">
                  <c:v>126</c:v>
                </c:pt>
                <c:pt idx="170">
                  <c:v>140</c:v>
                </c:pt>
                <c:pt idx="171">
                  <c:v>132</c:v>
                </c:pt>
                <c:pt idx="172">
                  <c:v>145</c:v>
                </c:pt>
                <c:pt idx="173">
                  <c:v>118</c:v>
                </c:pt>
                <c:pt idx="174">
                  <c:v>110</c:v>
                </c:pt>
                <c:pt idx="175">
                  <c:v>95</c:v>
                </c:pt>
                <c:pt idx="176">
                  <c:v>100</c:v>
                </c:pt>
                <c:pt idx="177">
                  <c:v>112</c:v>
                </c:pt>
                <c:pt idx="178">
                  <c:v>129</c:v>
                </c:pt>
                <c:pt idx="179">
                  <c:v>108</c:v>
                </c:pt>
                <c:pt idx="180">
                  <c:v>101</c:v>
                </c:pt>
                <c:pt idx="181">
                  <c:v>75</c:v>
                </c:pt>
                <c:pt idx="182">
                  <c:v>50</c:v>
                </c:pt>
                <c:pt idx="183">
                  <c:v>47</c:v>
                </c:pt>
                <c:pt idx="184">
                  <c:v>127</c:v>
                </c:pt>
                <c:pt idx="185">
                  <c:v>361</c:v>
                </c:pt>
                <c:pt idx="186">
                  <c:v>321</c:v>
                </c:pt>
                <c:pt idx="187">
                  <c:v>76</c:v>
                </c:pt>
                <c:pt idx="188">
                  <c:v>14</c:v>
                </c:pt>
                <c:pt idx="189">
                  <c:v>12</c:v>
                </c:pt>
                <c:pt idx="190">
                  <c:v>37</c:v>
                </c:pt>
                <c:pt idx="191">
                  <c:v>49</c:v>
                </c:pt>
                <c:pt idx="192">
                  <c:v>90</c:v>
                </c:pt>
                <c:pt idx="193">
                  <c:v>93</c:v>
                </c:pt>
                <c:pt idx="194">
                  <c:v>99</c:v>
                </c:pt>
                <c:pt idx="195">
                  <c:v>43</c:v>
                </c:pt>
                <c:pt idx="196">
                  <c:v>25</c:v>
                </c:pt>
                <c:pt idx="197">
                  <c:v>40</c:v>
                </c:pt>
                <c:pt idx="198">
                  <c:v>61</c:v>
                </c:pt>
                <c:pt idx="199">
                  <c:v>91</c:v>
                </c:pt>
                <c:pt idx="200">
                  <c:v>87</c:v>
                </c:pt>
                <c:pt idx="201">
                  <c:v>51</c:v>
                </c:pt>
                <c:pt idx="202">
                  <c:v>45</c:v>
                </c:pt>
                <c:pt idx="203">
                  <c:v>18</c:v>
                </c:pt>
                <c:pt idx="204">
                  <c:v>32</c:v>
                </c:pt>
                <c:pt idx="205">
                  <c:v>72</c:v>
                </c:pt>
                <c:pt idx="206">
                  <c:v>78</c:v>
                </c:pt>
                <c:pt idx="207">
                  <c:v>80</c:v>
                </c:pt>
                <c:pt idx="208">
                  <c:v>58</c:v>
                </c:pt>
                <c:pt idx="209">
                  <c:v>35</c:v>
                </c:pt>
                <c:pt idx="210">
                  <c:v>28</c:v>
                </c:pt>
                <c:pt idx="211">
                  <c:v>39</c:v>
                </c:pt>
                <c:pt idx="212">
                  <c:v>68</c:v>
                </c:pt>
                <c:pt idx="213">
                  <c:v>86</c:v>
                </c:pt>
                <c:pt idx="214">
                  <c:v>85</c:v>
                </c:pt>
                <c:pt idx="215">
                  <c:v>66</c:v>
                </c:pt>
                <c:pt idx="216">
                  <c:v>48</c:v>
                </c:pt>
                <c:pt idx="217">
                  <c:v>36</c:v>
                </c:pt>
                <c:pt idx="218">
                  <c:v>46</c:v>
                </c:pt>
                <c:pt idx="219">
                  <c:v>60</c:v>
                </c:pt>
                <c:pt idx="220">
                  <c:v>64</c:v>
                </c:pt>
                <c:pt idx="221">
                  <c:v>77</c:v>
                </c:pt>
                <c:pt idx="222">
                  <c:v>52</c:v>
                </c:pt>
                <c:pt idx="223">
                  <c:v>56</c:v>
                </c:pt>
                <c:pt idx="224">
                  <c:v>17</c:v>
                </c:pt>
                <c:pt idx="225">
                  <c:v>67</c:v>
                </c:pt>
                <c:pt idx="226">
                  <c:v>55</c:v>
                </c:pt>
                <c:pt idx="227">
                  <c:v>71</c:v>
                </c:pt>
                <c:pt idx="228">
                  <c:v>70</c:v>
                </c:pt>
                <c:pt idx="229">
                  <c:v>54</c:v>
                </c:pt>
                <c:pt idx="230">
                  <c:v>33</c:v>
                </c:pt>
                <c:pt idx="231">
                  <c:v>30</c:v>
                </c:pt>
                <c:pt idx="232">
                  <c:v>31</c:v>
                </c:pt>
                <c:pt idx="233">
                  <c:v>57</c:v>
                </c:pt>
                <c:pt idx="234">
                  <c:v>82</c:v>
                </c:pt>
                <c:pt idx="235">
                  <c:v>81</c:v>
                </c:pt>
                <c:pt idx="236">
                  <c:v>63</c:v>
                </c:pt>
                <c:pt idx="237">
                  <c:v>59</c:v>
                </c:pt>
                <c:pt idx="238">
                  <c:v>38</c:v>
                </c:pt>
                <c:pt idx="239">
                  <c:v>34</c:v>
                </c:pt>
                <c:pt idx="240">
                  <c:v>44</c:v>
                </c:pt>
                <c:pt idx="241">
                  <c:v>74</c:v>
                </c:pt>
                <c:pt idx="242">
                  <c:v>73</c:v>
                </c:pt>
                <c:pt idx="243">
                  <c:v>65</c:v>
                </c:pt>
                <c:pt idx="244">
                  <c:v>106</c:v>
                </c:pt>
                <c:pt idx="245">
                  <c:v>114</c:v>
                </c:pt>
                <c:pt idx="246">
                  <c:v>92</c:v>
                </c:pt>
                <c:pt idx="247">
                  <c:v>98</c:v>
                </c:pt>
                <c:pt idx="248">
                  <c:v>125</c:v>
                </c:pt>
                <c:pt idx="249">
                  <c:v>111</c:v>
                </c:pt>
                <c:pt idx="250">
                  <c:v>105</c:v>
                </c:pt>
                <c:pt idx="251">
                  <c:v>29</c:v>
                </c:pt>
                <c:pt idx="252">
                  <c:v>2</c:v>
                </c:pt>
                <c:pt idx="253">
                  <c:v>9</c:v>
                </c:pt>
                <c:pt idx="254">
                  <c:v>24</c:v>
                </c:pt>
                <c:pt idx="255">
                  <c:v>41</c:v>
                </c:pt>
                <c:pt idx="256">
                  <c:v>69</c:v>
                </c:pt>
                <c:pt idx="257">
                  <c:v>16</c:v>
                </c:pt>
                <c:pt idx="258">
                  <c:v>8</c:v>
                </c:pt>
                <c:pt idx="259">
                  <c:v>1</c:v>
                </c:pt>
                <c:pt idx="260">
                  <c:v>4</c:v>
                </c:pt>
                <c:pt idx="261">
                  <c:v>10</c:v>
                </c:pt>
                <c:pt idx="262">
                  <c:v>13</c:v>
                </c:pt>
                <c:pt idx="263">
                  <c:v>15</c:v>
                </c:pt>
                <c:pt idx="264">
                  <c:v>7</c:v>
                </c:pt>
                <c:pt idx="265">
                  <c:v>5</c:v>
                </c:pt>
                <c:pt idx="266">
                  <c:v>3</c:v>
                </c:pt>
                <c:pt idx="267">
                  <c:v>6</c:v>
                </c:pt>
                <c:pt idx="268">
                  <c:v>11</c:v>
                </c:pt>
                <c:pt idx="269">
                  <c:v>27</c:v>
                </c:pt>
                <c:pt idx="270">
                  <c:v>21</c:v>
                </c:pt>
                <c:pt idx="271">
                  <c:v>23</c:v>
                </c:pt>
                <c:pt idx="272">
                  <c:v>22</c:v>
                </c:pt>
                <c:pt idx="273">
                  <c:v>19</c:v>
                </c:pt>
                <c:pt idx="274">
                  <c:v>20</c:v>
                </c:pt>
                <c:pt idx="275">
                  <c:v>53</c:v>
                </c:pt>
                <c:pt idx="276">
                  <c:v>88</c:v>
                </c:pt>
                <c:pt idx="277">
                  <c:v>89</c:v>
                </c:pt>
                <c:pt idx="278">
                  <c:v>79</c:v>
                </c:pt>
                <c:pt idx="279">
                  <c:v>83</c:v>
                </c:pt>
                <c:pt idx="280">
                  <c:v>84</c:v>
                </c:pt>
                <c:pt idx="281">
                  <c:v>97</c:v>
                </c:pt>
                <c:pt idx="282">
                  <c:v>119</c:v>
                </c:pt>
                <c:pt idx="283">
                  <c:v>122</c:v>
                </c:pt>
                <c:pt idx="284">
                  <c:v>160</c:v>
                </c:pt>
                <c:pt idx="285">
                  <c:v>136</c:v>
                </c:pt>
                <c:pt idx="286">
                  <c:v>180</c:v>
                </c:pt>
                <c:pt idx="287">
                  <c:v>116</c:v>
                </c:pt>
                <c:pt idx="288">
                  <c:v>109</c:v>
                </c:pt>
                <c:pt idx="289">
                  <c:v>155</c:v>
                </c:pt>
                <c:pt idx="290">
                  <c:v>216</c:v>
                </c:pt>
                <c:pt idx="291">
                  <c:v>239</c:v>
                </c:pt>
                <c:pt idx="292">
                  <c:v>219</c:v>
                </c:pt>
                <c:pt idx="293">
                  <c:v>159</c:v>
                </c:pt>
                <c:pt idx="294">
                  <c:v>135</c:v>
                </c:pt>
                <c:pt idx="295">
                  <c:v>164</c:v>
                </c:pt>
                <c:pt idx="296">
                  <c:v>212</c:v>
                </c:pt>
                <c:pt idx="297">
                  <c:v>269</c:v>
                </c:pt>
                <c:pt idx="298">
                  <c:v>209</c:v>
                </c:pt>
                <c:pt idx="299">
                  <c:v>184</c:v>
                </c:pt>
                <c:pt idx="300">
                  <c:v>172</c:v>
                </c:pt>
                <c:pt idx="301">
                  <c:v>142</c:v>
                </c:pt>
                <c:pt idx="302">
                  <c:v>173</c:v>
                </c:pt>
                <c:pt idx="303">
                  <c:v>252</c:v>
                </c:pt>
                <c:pt idx="304">
                  <c:v>355</c:v>
                </c:pt>
                <c:pt idx="305">
                  <c:v>233</c:v>
                </c:pt>
                <c:pt idx="306">
                  <c:v>222</c:v>
                </c:pt>
                <c:pt idx="307">
                  <c:v>178</c:v>
                </c:pt>
                <c:pt idx="308">
                  <c:v>131</c:v>
                </c:pt>
                <c:pt idx="309">
                  <c:v>143</c:v>
                </c:pt>
                <c:pt idx="310">
                  <c:v>207</c:v>
                </c:pt>
                <c:pt idx="311">
                  <c:v>236</c:v>
                </c:pt>
                <c:pt idx="312">
                  <c:v>241</c:v>
                </c:pt>
                <c:pt idx="313">
                  <c:v>192</c:v>
                </c:pt>
                <c:pt idx="314">
                  <c:v>182</c:v>
                </c:pt>
                <c:pt idx="315">
                  <c:v>158</c:v>
                </c:pt>
                <c:pt idx="316">
                  <c:v>194</c:v>
                </c:pt>
                <c:pt idx="317">
                  <c:v>312</c:v>
                </c:pt>
                <c:pt idx="318">
                  <c:v>263</c:v>
                </c:pt>
                <c:pt idx="319">
                  <c:v>238</c:v>
                </c:pt>
                <c:pt idx="320">
                  <c:v>190</c:v>
                </c:pt>
                <c:pt idx="321">
                  <c:v>161</c:v>
                </c:pt>
                <c:pt idx="322">
                  <c:v>148</c:v>
                </c:pt>
                <c:pt idx="323">
                  <c:v>147</c:v>
                </c:pt>
                <c:pt idx="324">
                  <c:v>151</c:v>
                </c:pt>
                <c:pt idx="325">
                  <c:v>199</c:v>
                </c:pt>
                <c:pt idx="326">
                  <c:v>340</c:v>
                </c:pt>
                <c:pt idx="327">
                  <c:v>344</c:v>
                </c:pt>
                <c:pt idx="328">
                  <c:v>352</c:v>
                </c:pt>
                <c:pt idx="329">
                  <c:v>353</c:v>
                </c:pt>
                <c:pt idx="330">
                  <c:v>357</c:v>
                </c:pt>
                <c:pt idx="331">
                  <c:v>358</c:v>
                </c:pt>
                <c:pt idx="332">
                  <c:v>359</c:v>
                </c:pt>
                <c:pt idx="333">
                  <c:v>345</c:v>
                </c:pt>
                <c:pt idx="334">
                  <c:v>231</c:v>
                </c:pt>
                <c:pt idx="335">
                  <c:v>149</c:v>
                </c:pt>
                <c:pt idx="336">
                  <c:v>144</c:v>
                </c:pt>
                <c:pt idx="337">
                  <c:v>186</c:v>
                </c:pt>
                <c:pt idx="338">
                  <c:v>283</c:v>
                </c:pt>
                <c:pt idx="339">
                  <c:v>320</c:v>
                </c:pt>
                <c:pt idx="340">
                  <c:v>318</c:v>
                </c:pt>
                <c:pt idx="341">
                  <c:v>284</c:v>
                </c:pt>
                <c:pt idx="342">
                  <c:v>221</c:v>
                </c:pt>
                <c:pt idx="343">
                  <c:v>217</c:v>
                </c:pt>
                <c:pt idx="344">
                  <c:v>205</c:v>
                </c:pt>
                <c:pt idx="345">
                  <c:v>295</c:v>
                </c:pt>
                <c:pt idx="346">
                  <c:v>266</c:v>
                </c:pt>
                <c:pt idx="347">
                  <c:v>342</c:v>
                </c:pt>
                <c:pt idx="348">
                  <c:v>185</c:v>
                </c:pt>
                <c:pt idx="349">
                  <c:v>128</c:v>
                </c:pt>
                <c:pt idx="350">
                  <c:v>102</c:v>
                </c:pt>
                <c:pt idx="351">
                  <c:v>94</c:v>
                </c:pt>
                <c:pt idx="352">
                  <c:v>96</c:v>
                </c:pt>
                <c:pt idx="353">
                  <c:v>113</c:v>
                </c:pt>
                <c:pt idx="354">
                  <c:v>104</c:v>
                </c:pt>
                <c:pt idx="355">
                  <c:v>115</c:v>
                </c:pt>
                <c:pt idx="356">
                  <c:v>224</c:v>
                </c:pt>
                <c:pt idx="357">
                  <c:v>354</c:v>
                </c:pt>
                <c:pt idx="358">
                  <c:v>363</c:v>
                </c:pt>
                <c:pt idx="359">
                  <c:v>365</c:v>
                </c:pt>
                <c:pt idx="360">
                  <c:v>360</c:v>
                </c:pt>
                <c:pt idx="361">
                  <c:v>130</c:v>
                </c:pt>
                <c:pt idx="362">
                  <c:v>62</c:v>
                </c:pt>
                <c:pt idx="363">
                  <c:v>42</c:v>
                </c:pt>
                <c:pt idx="364">
                  <c:v>26</c:v>
                </c:pt>
                <c:pt idx="365">
                  <c:v>220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D3-409E-BF67-FD75E5DA5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7343760"/>
        <c:axId val="1616740832"/>
      </c:scatterChart>
      <c:valAx>
        <c:axId val="2017343760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Months after Christmas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740832"/>
        <c:crosses val="max"/>
        <c:crossBetween val="midCat"/>
        <c:majorUnit val="1"/>
      </c:valAx>
      <c:valAx>
        <c:axId val="161674083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Ranking number of births</a:t>
                </a:r>
                <a:r>
                  <a:rPr lang="en-GB" baseline="0"/>
                  <a:t> (1-366)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343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60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60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60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60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04F52-A6AA-7274-185E-5C6259AB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D87C7-8358-BC51-6466-24BC7DF80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DBB6C-ED42-6BA2-FE40-CE92D953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87C5-0D0E-4199-8FBD-7B84E79EDE4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8CDD6-676B-DC9E-C16E-6C4BCED9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A239A-15D3-9172-2E66-95EE984C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AF0-BEB6-4E93-96F9-F9C4902D9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8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48B6E-C094-C98B-2DF1-7E2588948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C2A6B-F4FC-06D6-80A9-3E14003E6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AFDD0-BEFB-97DC-D484-C9185347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87C5-0D0E-4199-8FBD-7B84E79EDE4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7FF83-DE98-5861-73B3-FA807246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94D50-98F8-11F6-0860-43E93DDB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AF0-BEB6-4E93-96F9-F9C4902D9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1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23E69-3C24-92E4-7D74-E7EDFA3A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1EDF9-C6F1-5FB6-BA57-DDC0B8416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5F6A2-B90E-9F35-A57C-B1AF64A6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87C5-0D0E-4199-8FBD-7B84E79EDE4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AFFD5-178B-4692-0DB5-3660486A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AA59C-D89E-F3A2-B7CA-42690426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AF0-BEB6-4E93-96F9-F9C4902D9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96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E93F4-BF62-B13D-79DD-83F789F2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9657B-B127-B905-21EA-91D6E534A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BD9C0-2396-B369-7EDE-3BA9F6F1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87C5-0D0E-4199-8FBD-7B84E79EDE4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9A0C5-EA88-4810-C3EB-C3C7AD666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E522F-9E2C-7DA4-E896-C6157DA1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AF0-BEB6-4E93-96F9-F9C4902D9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14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17A3-5295-36ED-73EB-53F98ADED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B8ED9-030B-5E17-F216-EF344F604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38EC6-B052-7E4F-D7CF-C1959BA07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8EF50-4A02-7126-26A1-43CABED18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87C5-0D0E-4199-8FBD-7B84E79EDE4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8CD32-D508-C547-B4CE-5AF4FFC6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D8E91-DF21-AC38-4C44-35CD40FD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AF0-BEB6-4E93-96F9-F9C4902D9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6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2D5E6-2809-4D6F-1673-71509BBC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D9369-DEC8-2021-A97F-B0816354E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CC996-ACE8-DFC9-1EE2-34AC578E6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92C6B-8B70-715B-3DD7-1B1DD2797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B7628-811B-0AFD-8DC2-DAAEACDF7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D1455-60CD-0C8F-7257-79825B3A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87C5-0D0E-4199-8FBD-7B84E79EDE4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7927D-7D48-62E5-83E8-EC4D63FE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A90912-93C3-ACDD-DD0C-478B0604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AF0-BEB6-4E93-96F9-F9C4902D9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7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448E-ADDC-F609-2DFC-7EB15E8B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8BEE5-FA9B-0910-9142-6D72CDF2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87C5-0D0E-4199-8FBD-7B84E79EDE4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493C9-2C5B-6254-ECF1-C39EB808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4824B-AD17-97D7-E0C3-EF1B51EF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AF0-BEB6-4E93-96F9-F9C4902D9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80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FC60E7-D870-8D88-06F4-1B812899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87C5-0D0E-4199-8FBD-7B84E79EDE4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425E9-D4CF-7D67-5EE9-48CC1B6F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495E6-ABEF-B891-A932-9B9439B0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AF0-BEB6-4E93-96F9-F9C4902D9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28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1957-CFCB-36F7-AB4A-A4DA84A2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EF650-74F8-0B9E-5D88-17E6A2430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EE809-194A-384E-DC4B-88B3778D1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93AE2-5E6A-56B3-10A3-0568E69B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87C5-0D0E-4199-8FBD-7B84E79EDE4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B0E75-0E1C-9AF7-0A22-E53D7243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FB2C7-618A-7C93-D463-D93DEF3D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AF0-BEB6-4E93-96F9-F9C4902D9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35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2734-B620-3AE3-A6B7-02AF51E0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15FF19-1DC9-335D-C84F-1303F5809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03438-2303-C2EC-199C-C3BFE4379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38ABE-E8DA-19DD-A21F-E2D6424D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87C5-0D0E-4199-8FBD-7B84E79EDE4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47D1B-2A36-B1C2-A67E-87629AB6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7E31F-EBA1-AEDB-9852-7176F622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9AF0-BEB6-4E93-96F9-F9C4902D9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72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17E500-A09F-275F-656F-8F907D3CD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29278-9AA3-F2B3-AA17-14A23E2F4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2C7F2-9497-40F7-B994-4439F5BCC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9B87C5-0D0E-4199-8FBD-7B84E79EDE4E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5C023-E4B1-1598-7C80-ABD2C325A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BE6AB-975B-E5FB-4AB2-FAFEE645A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2F9AF0-BEB6-4E93-96F9-F9C4902D9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0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8194" name="Picture 2" descr="a close up of a christmas wreath on a red background">
            <a:extLst>
              <a:ext uri="{FF2B5EF4-FFF2-40B4-BE49-F238E27FC236}">
                <a16:creationId xmlns:a16="http://schemas.microsoft.com/office/drawing/2014/main" id="{D80F43C3-93E7-F3DE-1645-A3588DF3F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CD6352-1ED9-E3B3-FC58-C439FEA88E01}"/>
              </a:ext>
            </a:extLst>
          </p:cNvPr>
          <p:cNvSpPr txBox="1"/>
          <p:nvPr/>
        </p:nvSpPr>
        <p:spPr>
          <a:xfrm>
            <a:off x="975762" y="2647931"/>
            <a:ext cx="51202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Christmas Graphs Quiz!!</a:t>
            </a:r>
            <a:endParaRPr lang="en-GB" sz="80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B599CDD-B8AA-9026-AF0F-734FC71B0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42" y="365315"/>
            <a:ext cx="4319538" cy="19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2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8194" name="Picture 2" descr="a close up of a christmas wreath on a red background">
            <a:extLst>
              <a:ext uri="{FF2B5EF4-FFF2-40B4-BE49-F238E27FC236}">
                <a16:creationId xmlns:a16="http://schemas.microsoft.com/office/drawing/2014/main" id="{D80F43C3-93E7-F3DE-1645-A3588DF3F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rst Christmas: epic journey">
            <a:extLst>
              <a:ext uri="{FF2B5EF4-FFF2-40B4-BE49-F238E27FC236}">
                <a16:creationId xmlns:a16="http://schemas.microsoft.com/office/drawing/2014/main" id="{3B1EF1DF-2201-07DA-AECD-CEC5A49D79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1" r="24913"/>
          <a:stretch/>
        </p:blipFill>
        <p:spPr bwMode="auto">
          <a:xfrm>
            <a:off x="193890" y="1277414"/>
            <a:ext cx="8430950" cy="53584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F79B93-1A79-E820-B6C0-48A4D0F71BB0}"/>
              </a:ext>
            </a:extLst>
          </p:cNvPr>
          <p:cNvSpPr txBox="1"/>
          <p:nvPr/>
        </p:nvSpPr>
        <p:spPr>
          <a:xfrm>
            <a:off x="825035" y="100098"/>
            <a:ext cx="739602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what day did Mary and Joseph reach the highest elevation in their journey?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67A6F1-0042-0A89-73C6-EE60D6B0F0EE}"/>
              </a:ext>
            </a:extLst>
          </p:cNvPr>
          <p:cNvSpPr txBox="1"/>
          <p:nvPr/>
        </p:nvSpPr>
        <p:spPr>
          <a:xfrm>
            <a:off x="8818730" y="1894553"/>
            <a:ext cx="322610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10</a:t>
            </a:r>
            <a:r>
              <a:rPr lang="en-GB" sz="32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December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15</a:t>
            </a:r>
            <a:r>
              <a:rPr lang="en-GB" sz="32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December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16</a:t>
            </a:r>
            <a:r>
              <a:rPr lang="en-GB" sz="32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December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21</a:t>
            </a:r>
            <a:r>
              <a:rPr lang="en-GB" sz="32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December</a:t>
            </a:r>
            <a:endParaRPr lang="en-GB" sz="40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5891B-928F-2AB0-AAA7-770A08A9465E}"/>
              </a:ext>
            </a:extLst>
          </p:cNvPr>
          <p:cNvSpPr txBox="1"/>
          <p:nvPr/>
        </p:nvSpPr>
        <p:spPr>
          <a:xfrm>
            <a:off x="9041801" y="346319"/>
            <a:ext cx="27332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9. </a:t>
            </a:r>
          </a:p>
        </p:txBody>
      </p:sp>
    </p:spTree>
    <p:extLst>
      <p:ext uri="{BB962C8B-B14F-4D97-AF65-F5344CB8AC3E}">
        <p14:creationId xmlns:p14="http://schemas.microsoft.com/office/powerpoint/2010/main" val="309045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d baubles on green pine tree">
            <a:extLst>
              <a:ext uri="{FF2B5EF4-FFF2-40B4-BE49-F238E27FC236}">
                <a16:creationId xmlns:a16="http://schemas.microsoft.com/office/drawing/2014/main" id="{AD8A8F43-1ECE-F886-0238-E0B89CA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b="127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 descr="Christmas Tree Smackdown">
            <a:extLst>
              <a:ext uri="{FF2B5EF4-FFF2-40B4-BE49-F238E27FC236}">
                <a16:creationId xmlns:a16="http://schemas.microsoft.com/office/drawing/2014/main" id="{C76871E9-E68A-76C2-0012-98A2C1B3B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4" y="1253951"/>
            <a:ext cx="8722927" cy="54518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6EE9F8-35EB-3709-40B3-BCC1972A760B}"/>
              </a:ext>
            </a:extLst>
          </p:cNvPr>
          <p:cNvSpPr txBox="1"/>
          <p:nvPr/>
        </p:nvSpPr>
        <p:spPr>
          <a:xfrm>
            <a:off x="1044632" y="88367"/>
            <a:ext cx="739602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much energy does the tree with the most number of LEDs use per day?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D765D-D9FC-C26E-2FB6-5C16C8EAE8BA}"/>
              </a:ext>
            </a:extLst>
          </p:cNvPr>
          <p:cNvSpPr txBox="1"/>
          <p:nvPr/>
        </p:nvSpPr>
        <p:spPr>
          <a:xfrm>
            <a:off x="9635382" y="1808845"/>
            <a:ext cx="2025347" cy="4185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42 </a:t>
            </a:r>
            <a:r>
              <a:rPr lang="en-GB" sz="32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KwH</a:t>
            </a: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/Day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81 </a:t>
            </a:r>
            <a:r>
              <a:rPr lang="en-GB" sz="32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KwH</a:t>
            </a: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/Day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156 </a:t>
            </a:r>
            <a:r>
              <a:rPr lang="en-GB" sz="32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KwH</a:t>
            </a: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/Day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1,297 </a:t>
            </a:r>
            <a:r>
              <a:rPr lang="en-GB" sz="32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KwH</a:t>
            </a: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D43B8-4607-5C0C-F231-50EF30AA0AC4}"/>
              </a:ext>
            </a:extLst>
          </p:cNvPr>
          <p:cNvSpPr txBox="1"/>
          <p:nvPr/>
        </p:nvSpPr>
        <p:spPr>
          <a:xfrm>
            <a:off x="9373268" y="360149"/>
            <a:ext cx="25894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10. </a:t>
            </a:r>
          </a:p>
        </p:txBody>
      </p:sp>
    </p:spTree>
    <p:extLst>
      <p:ext uri="{BB962C8B-B14F-4D97-AF65-F5344CB8AC3E}">
        <p14:creationId xmlns:p14="http://schemas.microsoft.com/office/powerpoint/2010/main" val="1168254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8194" name="Picture 2" descr="a close up of a christmas wreath on a red background">
            <a:extLst>
              <a:ext uri="{FF2B5EF4-FFF2-40B4-BE49-F238E27FC236}">
                <a16:creationId xmlns:a16="http://schemas.microsoft.com/office/drawing/2014/main" id="{D80F43C3-93E7-F3DE-1645-A3588DF3F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CD6352-1ED9-E3B3-FC58-C439FEA88E01}"/>
              </a:ext>
            </a:extLst>
          </p:cNvPr>
          <p:cNvSpPr txBox="1"/>
          <p:nvPr/>
        </p:nvSpPr>
        <p:spPr>
          <a:xfrm>
            <a:off x="975763" y="2989738"/>
            <a:ext cx="51202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…the answers…</a:t>
            </a:r>
            <a:endParaRPr lang="en-GB" sz="80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B599CDD-B8AA-9026-AF0F-734FC71B0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42" y="365315"/>
            <a:ext cx="4319538" cy="19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37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8194" name="Picture 2" descr="a close up of a christmas wreath on a red background">
            <a:extLst>
              <a:ext uri="{FF2B5EF4-FFF2-40B4-BE49-F238E27FC236}">
                <a16:creationId xmlns:a16="http://schemas.microsoft.com/office/drawing/2014/main" id="{D80F43C3-93E7-F3DE-1645-A3588DF3F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What Europeans Spend on Christmas (Christmas Bar Chart example)">
            <a:extLst>
              <a:ext uri="{FF2B5EF4-FFF2-40B4-BE49-F238E27FC236}">
                <a16:creationId xmlns:a16="http://schemas.microsoft.com/office/drawing/2014/main" id="{EA46739F-ADDD-34E2-596D-9CE4B02AE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2" y="448004"/>
            <a:ext cx="8161149" cy="61239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CD6352-1ED9-E3B3-FC58-C439FEA88E01}"/>
              </a:ext>
            </a:extLst>
          </p:cNvPr>
          <p:cNvSpPr txBox="1"/>
          <p:nvPr/>
        </p:nvSpPr>
        <p:spPr>
          <a:xfrm>
            <a:off x="8835713" y="846192"/>
            <a:ext cx="313099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1. 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country spends closest to the European average at Christmas time?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12938-DC92-D082-F472-E0688012C2FC}"/>
              </a:ext>
            </a:extLst>
          </p:cNvPr>
          <p:cNvSpPr txBox="1"/>
          <p:nvPr/>
        </p:nvSpPr>
        <p:spPr>
          <a:xfrm>
            <a:off x="8835713" y="4184322"/>
            <a:ext cx="3130994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UK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Italy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Germany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Portugal</a:t>
            </a:r>
            <a:endParaRPr lang="en-GB" sz="40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67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8194" name="Picture 2" descr="a close up of a christmas wreath on a red background">
            <a:extLst>
              <a:ext uri="{FF2B5EF4-FFF2-40B4-BE49-F238E27FC236}">
                <a16:creationId xmlns:a16="http://schemas.microsoft.com/office/drawing/2014/main" id="{D80F43C3-93E7-F3DE-1645-A3588DF3F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What Europeans Spend on Christmas (Christmas Bar Chart example)">
            <a:extLst>
              <a:ext uri="{FF2B5EF4-FFF2-40B4-BE49-F238E27FC236}">
                <a16:creationId xmlns:a16="http://schemas.microsoft.com/office/drawing/2014/main" id="{EA46739F-ADDD-34E2-596D-9CE4B02AE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2" y="448004"/>
            <a:ext cx="8161149" cy="61239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CD6352-1ED9-E3B3-FC58-C439FEA88E01}"/>
              </a:ext>
            </a:extLst>
          </p:cNvPr>
          <p:cNvSpPr txBox="1"/>
          <p:nvPr/>
        </p:nvSpPr>
        <p:spPr>
          <a:xfrm>
            <a:off x="8835713" y="846192"/>
            <a:ext cx="313099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1. 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country spends closest to the European average at Christmas time?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12938-DC92-D082-F472-E0688012C2FC}"/>
              </a:ext>
            </a:extLst>
          </p:cNvPr>
          <p:cNvSpPr txBox="1"/>
          <p:nvPr/>
        </p:nvSpPr>
        <p:spPr>
          <a:xfrm>
            <a:off x="8835713" y="4184322"/>
            <a:ext cx="3130994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UK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Italy</a:t>
            </a:r>
          </a:p>
          <a:p>
            <a:pPr algn="ctr"/>
            <a:r>
              <a:rPr lang="en-GB" sz="3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Germany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Portugal</a:t>
            </a:r>
            <a:endParaRPr lang="en-GB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B20276-FA4A-A4F3-CD19-0181AB6C4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0662" y="5139940"/>
            <a:ext cx="538708" cy="5956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CE172C-144F-A360-3513-06B4318B4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713" y="5139939"/>
            <a:ext cx="538708" cy="5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71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1026" name="Picture 2" descr="green pine tree with fireflies">
            <a:extLst>
              <a:ext uri="{FF2B5EF4-FFF2-40B4-BE49-F238E27FC236}">
                <a16:creationId xmlns:a16="http://schemas.microsoft.com/office/drawing/2014/main" id="{FEA16574-ED1C-8118-5B5A-8DE4EC28C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6" b="996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7F7C4E7-902F-DF7F-2710-ED018127F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1" y="1727467"/>
            <a:ext cx="8919038" cy="48002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3B675E-880E-6B9D-5E54-222EB873860E}"/>
              </a:ext>
            </a:extLst>
          </p:cNvPr>
          <p:cNvSpPr txBox="1"/>
          <p:nvPr/>
        </p:nvSpPr>
        <p:spPr>
          <a:xfrm>
            <a:off x="9474744" y="599133"/>
            <a:ext cx="23865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2.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D0D99-E97B-F7D5-1BB6-8EB642541796}"/>
              </a:ext>
            </a:extLst>
          </p:cNvPr>
          <p:cNvSpPr txBox="1"/>
          <p:nvPr/>
        </p:nvSpPr>
        <p:spPr>
          <a:xfrm>
            <a:off x="9917746" y="2367816"/>
            <a:ext cx="1880675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4%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5%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14%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32%</a:t>
            </a:r>
            <a:endParaRPr lang="en-GB" sz="40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D5E08-95B9-49F2-658D-D2A418E66CF6}"/>
              </a:ext>
            </a:extLst>
          </p:cNvPr>
          <p:cNvSpPr txBox="1"/>
          <p:nvPr/>
        </p:nvSpPr>
        <p:spPr>
          <a:xfrm>
            <a:off x="472571" y="343942"/>
            <a:ext cx="860093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percentage of films that have Christmas songs in them include the song ‘Sleigh Ride’?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81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1026" name="Picture 2" descr="green pine tree with fireflies">
            <a:extLst>
              <a:ext uri="{FF2B5EF4-FFF2-40B4-BE49-F238E27FC236}">
                <a16:creationId xmlns:a16="http://schemas.microsoft.com/office/drawing/2014/main" id="{FEA16574-ED1C-8118-5B5A-8DE4EC28C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6" b="996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7F7C4E7-902F-DF7F-2710-ED018127F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1" y="1727467"/>
            <a:ext cx="8919038" cy="48002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3B675E-880E-6B9D-5E54-222EB873860E}"/>
              </a:ext>
            </a:extLst>
          </p:cNvPr>
          <p:cNvSpPr txBox="1"/>
          <p:nvPr/>
        </p:nvSpPr>
        <p:spPr>
          <a:xfrm>
            <a:off x="9474744" y="599133"/>
            <a:ext cx="23865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2.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D0D99-E97B-F7D5-1BB6-8EB642541796}"/>
              </a:ext>
            </a:extLst>
          </p:cNvPr>
          <p:cNvSpPr txBox="1"/>
          <p:nvPr/>
        </p:nvSpPr>
        <p:spPr>
          <a:xfrm>
            <a:off x="9670108" y="2367816"/>
            <a:ext cx="2304641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4%</a:t>
            </a:r>
          </a:p>
          <a:p>
            <a:pPr algn="ctr"/>
            <a:r>
              <a:rPr lang="en-GB" sz="3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5%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14%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32%</a:t>
            </a:r>
            <a:endParaRPr lang="en-GB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D5E08-95B9-49F2-658D-D2A418E66CF6}"/>
              </a:ext>
            </a:extLst>
          </p:cNvPr>
          <p:cNvSpPr txBox="1"/>
          <p:nvPr/>
        </p:nvSpPr>
        <p:spPr>
          <a:xfrm>
            <a:off x="472571" y="343942"/>
            <a:ext cx="860093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percentage of films that have Christmas songs in them include the song ‘Sleigh Ride’?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569ED3-9A0B-D7ED-01F6-72BCBEB7F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5683" y="2803170"/>
            <a:ext cx="538708" cy="595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729D99-CFF5-AD5B-516F-FD670C61D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882" y="2803170"/>
            <a:ext cx="538708" cy="5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66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d baubles on green pine tree">
            <a:extLst>
              <a:ext uri="{FF2B5EF4-FFF2-40B4-BE49-F238E27FC236}">
                <a16:creationId xmlns:a16="http://schemas.microsoft.com/office/drawing/2014/main" id="{AD8A8F43-1ECE-F886-0238-E0B89CA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b="127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5497D2-CE1D-6623-C4F8-5729035C5986}"/>
              </a:ext>
            </a:extLst>
          </p:cNvPr>
          <p:cNvSpPr/>
          <p:nvPr/>
        </p:nvSpPr>
        <p:spPr>
          <a:xfrm>
            <a:off x="418898" y="164713"/>
            <a:ext cx="7773637" cy="658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hart&#10;&#10;Description automatically generated with low confidence">
            <a:extLst>
              <a:ext uri="{FF2B5EF4-FFF2-40B4-BE49-F238E27FC236}">
                <a16:creationId xmlns:a16="http://schemas.microsoft.com/office/drawing/2014/main" id="{3291036B-9ABA-C18E-A21E-BB5775B389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" t="16231" r="17586" b="76290"/>
          <a:stretch/>
        </p:blipFill>
        <p:spPr bwMode="auto">
          <a:xfrm>
            <a:off x="667642" y="6232139"/>
            <a:ext cx="7365257" cy="489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Letter&#10;&#10;Description automatically generated">
            <a:extLst>
              <a:ext uri="{FF2B5EF4-FFF2-40B4-BE49-F238E27FC236}">
                <a16:creationId xmlns:a16="http://schemas.microsoft.com/office/drawing/2014/main" id="{B628CC32-62E2-6634-0040-75E7BCEB6D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53"/>
          <a:stretch/>
        </p:blipFill>
        <p:spPr bwMode="auto">
          <a:xfrm>
            <a:off x="406657" y="164713"/>
            <a:ext cx="7771732" cy="14007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hart&#10;&#10;Description automatically generated with low confidence">
            <a:extLst>
              <a:ext uri="{FF2B5EF4-FFF2-40B4-BE49-F238E27FC236}">
                <a16:creationId xmlns:a16="http://schemas.microsoft.com/office/drawing/2014/main" id="{6C6E7B99-63F6-0607-1E8B-CC09FBC82E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32969" r="9470" b="6288"/>
          <a:stretch/>
        </p:blipFill>
        <p:spPr bwMode="auto">
          <a:xfrm>
            <a:off x="404752" y="2187823"/>
            <a:ext cx="7771732" cy="3978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Letter&#10;&#10;Description automatically generated">
            <a:extLst>
              <a:ext uri="{FF2B5EF4-FFF2-40B4-BE49-F238E27FC236}">
                <a16:creationId xmlns:a16="http://schemas.microsoft.com/office/drawing/2014/main" id="{7790AF13-403C-34FC-C991-E871A011B8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0" t="23565" r="5071" b="68372"/>
          <a:stretch/>
        </p:blipFill>
        <p:spPr bwMode="auto">
          <a:xfrm>
            <a:off x="921008" y="1733163"/>
            <a:ext cx="4495288" cy="880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8F5406-FE97-F9F7-2EAE-E5A569313F92}"/>
              </a:ext>
            </a:extLst>
          </p:cNvPr>
          <p:cNvSpPr txBox="1"/>
          <p:nvPr/>
        </p:nvSpPr>
        <p:spPr>
          <a:xfrm>
            <a:off x="8611433" y="442968"/>
            <a:ext cx="335527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3. </a:t>
            </a:r>
          </a:p>
          <a:p>
            <a:pPr lvl="0"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most expensive ingredient for making Christmas Sugar Cookies? 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4452F-DF35-BDDD-67FE-C6A268D965FE}"/>
              </a:ext>
            </a:extLst>
          </p:cNvPr>
          <p:cNvSpPr txBox="1"/>
          <p:nvPr/>
        </p:nvSpPr>
        <p:spPr>
          <a:xfrm>
            <a:off x="9042861" y="3932924"/>
            <a:ext cx="2492418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Butter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Sugar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Flour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Egg</a:t>
            </a:r>
            <a:endParaRPr lang="en-GB" sz="40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85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d baubles on green pine tree">
            <a:extLst>
              <a:ext uri="{FF2B5EF4-FFF2-40B4-BE49-F238E27FC236}">
                <a16:creationId xmlns:a16="http://schemas.microsoft.com/office/drawing/2014/main" id="{AD8A8F43-1ECE-F886-0238-E0B89CA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b="127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5497D2-CE1D-6623-C4F8-5729035C5986}"/>
              </a:ext>
            </a:extLst>
          </p:cNvPr>
          <p:cNvSpPr/>
          <p:nvPr/>
        </p:nvSpPr>
        <p:spPr>
          <a:xfrm>
            <a:off x="418898" y="164713"/>
            <a:ext cx="7773637" cy="658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hart&#10;&#10;Description automatically generated with low confidence">
            <a:extLst>
              <a:ext uri="{FF2B5EF4-FFF2-40B4-BE49-F238E27FC236}">
                <a16:creationId xmlns:a16="http://schemas.microsoft.com/office/drawing/2014/main" id="{3291036B-9ABA-C18E-A21E-BB5775B389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" t="16231" r="17586" b="76290"/>
          <a:stretch/>
        </p:blipFill>
        <p:spPr bwMode="auto">
          <a:xfrm>
            <a:off x="667642" y="6232139"/>
            <a:ext cx="7365257" cy="489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Letter&#10;&#10;Description automatically generated">
            <a:extLst>
              <a:ext uri="{FF2B5EF4-FFF2-40B4-BE49-F238E27FC236}">
                <a16:creationId xmlns:a16="http://schemas.microsoft.com/office/drawing/2014/main" id="{B628CC32-62E2-6634-0040-75E7BCEB6D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53"/>
          <a:stretch/>
        </p:blipFill>
        <p:spPr bwMode="auto">
          <a:xfrm>
            <a:off x="406657" y="164713"/>
            <a:ext cx="7771732" cy="14007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hart&#10;&#10;Description automatically generated with low confidence">
            <a:extLst>
              <a:ext uri="{FF2B5EF4-FFF2-40B4-BE49-F238E27FC236}">
                <a16:creationId xmlns:a16="http://schemas.microsoft.com/office/drawing/2014/main" id="{6C6E7B99-63F6-0607-1E8B-CC09FBC82E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32969" r="9470" b="6288"/>
          <a:stretch/>
        </p:blipFill>
        <p:spPr bwMode="auto">
          <a:xfrm>
            <a:off x="404752" y="2187823"/>
            <a:ext cx="7771732" cy="3978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Letter&#10;&#10;Description automatically generated">
            <a:extLst>
              <a:ext uri="{FF2B5EF4-FFF2-40B4-BE49-F238E27FC236}">
                <a16:creationId xmlns:a16="http://schemas.microsoft.com/office/drawing/2014/main" id="{7790AF13-403C-34FC-C991-E871A011B8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0" t="23565" r="5071" b="68372"/>
          <a:stretch/>
        </p:blipFill>
        <p:spPr bwMode="auto">
          <a:xfrm>
            <a:off x="921008" y="1733163"/>
            <a:ext cx="4495288" cy="880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8F5406-FE97-F9F7-2EAE-E5A569313F92}"/>
              </a:ext>
            </a:extLst>
          </p:cNvPr>
          <p:cNvSpPr txBox="1"/>
          <p:nvPr/>
        </p:nvSpPr>
        <p:spPr>
          <a:xfrm>
            <a:off x="8611433" y="442968"/>
            <a:ext cx="335527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3. </a:t>
            </a:r>
          </a:p>
          <a:p>
            <a:pPr lvl="0"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most expensive ingredient for making Christmas Sugar Cookies? 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4452F-DF35-BDDD-67FE-C6A268D965FE}"/>
              </a:ext>
            </a:extLst>
          </p:cNvPr>
          <p:cNvSpPr txBox="1"/>
          <p:nvPr/>
        </p:nvSpPr>
        <p:spPr>
          <a:xfrm>
            <a:off x="9042860" y="3932924"/>
            <a:ext cx="2730241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Butter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Sugar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Flour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Egg</a:t>
            </a:r>
            <a:endParaRPr lang="en-GB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6759F2-EF8E-E7CE-9255-504F24C37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4665" y="3981562"/>
            <a:ext cx="538708" cy="595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B5EEE4-52A1-8F0F-FA81-C92D48206E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6266" y="3971835"/>
            <a:ext cx="538708" cy="5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35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8194" name="Picture 2" descr="a close up of a christmas wreath on a red background">
            <a:extLst>
              <a:ext uri="{FF2B5EF4-FFF2-40B4-BE49-F238E27FC236}">
                <a16:creationId xmlns:a16="http://schemas.microsoft.com/office/drawing/2014/main" id="{D80F43C3-93E7-F3DE-1645-A3588DF3F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C7170BA-7754-74D7-763D-5C0A0EE77AEE}"/>
              </a:ext>
            </a:extLst>
          </p:cNvPr>
          <p:cNvGraphicFramePr/>
          <p:nvPr/>
        </p:nvGraphicFramePr>
        <p:xfrm>
          <a:off x="467833" y="349644"/>
          <a:ext cx="7742312" cy="538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550D7D9-6902-5919-935B-D5A9A6A65F7C}"/>
              </a:ext>
            </a:extLst>
          </p:cNvPr>
          <p:cNvSpPr txBox="1"/>
          <p:nvPr/>
        </p:nvSpPr>
        <p:spPr>
          <a:xfrm>
            <a:off x="1781067" y="5994780"/>
            <a:ext cx="5115844" cy="6040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 (Body CS)"/>
              </a:rPr>
              <a:t>Most common days to be born, ranked from </a:t>
            </a:r>
            <a:br>
              <a:rPr lang="en-GB" sz="160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 (Body CS)"/>
              </a:rPr>
            </a:br>
            <a:r>
              <a:rPr lang="en-GB" sz="160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 (Body CS)"/>
              </a:rPr>
              <a:t>most popular (1) to least popular (365)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6A56DA-72C1-2F07-64BF-AF03776AF3E6}"/>
              </a:ext>
            </a:extLst>
          </p:cNvPr>
          <p:cNvSpPr txBox="1"/>
          <p:nvPr/>
        </p:nvSpPr>
        <p:spPr>
          <a:xfrm>
            <a:off x="8611433" y="442968"/>
            <a:ext cx="335527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4. </a:t>
            </a:r>
          </a:p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most popular time of year for babies to be </a:t>
            </a:r>
            <a:r>
              <a:rPr lang="en-GB" sz="32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conceived</a:t>
            </a: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A3E2E-D417-DDB7-1B3C-68F22D497F4B}"/>
              </a:ext>
            </a:extLst>
          </p:cNvPr>
          <p:cNvSpPr txBox="1"/>
          <p:nvPr/>
        </p:nvSpPr>
        <p:spPr>
          <a:xfrm>
            <a:off x="9042861" y="3204791"/>
            <a:ext cx="2923846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9 months after Christmas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2 months after Christmas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12 months after Christmas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Christmas</a:t>
            </a:r>
            <a:endParaRPr lang="en-GB" sz="40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7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8194" name="Picture 2" descr="a close up of a christmas wreath on a red background">
            <a:extLst>
              <a:ext uri="{FF2B5EF4-FFF2-40B4-BE49-F238E27FC236}">
                <a16:creationId xmlns:a16="http://schemas.microsoft.com/office/drawing/2014/main" id="{D80F43C3-93E7-F3DE-1645-A3588DF3F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What Europeans Spend on Christmas (Christmas Bar Chart example)">
            <a:extLst>
              <a:ext uri="{FF2B5EF4-FFF2-40B4-BE49-F238E27FC236}">
                <a16:creationId xmlns:a16="http://schemas.microsoft.com/office/drawing/2014/main" id="{EA46739F-ADDD-34E2-596D-9CE4B02AE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2" y="448004"/>
            <a:ext cx="8161149" cy="61239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CD6352-1ED9-E3B3-FC58-C439FEA88E01}"/>
              </a:ext>
            </a:extLst>
          </p:cNvPr>
          <p:cNvSpPr txBox="1"/>
          <p:nvPr/>
        </p:nvSpPr>
        <p:spPr>
          <a:xfrm>
            <a:off x="8835713" y="846192"/>
            <a:ext cx="313099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1. 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country spends closest to the European average at Christmas time?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12938-DC92-D082-F472-E0688012C2FC}"/>
              </a:ext>
            </a:extLst>
          </p:cNvPr>
          <p:cNvSpPr txBox="1"/>
          <p:nvPr/>
        </p:nvSpPr>
        <p:spPr>
          <a:xfrm>
            <a:off x="8835713" y="4184322"/>
            <a:ext cx="3130994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UK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Italy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Germany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Portugal</a:t>
            </a:r>
            <a:endParaRPr lang="en-GB" sz="40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37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8194" name="Picture 2" descr="a close up of a christmas wreath on a red background">
            <a:extLst>
              <a:ext uri="{FF2B5EF4-FFF2-40B4-BE49-F238E27FC236}">
                <a16:creationId xmlns:a16="http://schemas.microsoft.com/office/drawing/2014/main" id="{D80F43C3-93E7-F3DE-1645-A3588DF3F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C7170BA-7754-74D7-763D-5C0A0EE77AEE}"/>
              </a:ext>
            </a:extLst>
          </p:cNvPr>
          <p:cNvGraphicFramePr/>
          <p:nvPr/>
        </p:nvGraphicFramePr>
        <p:xfrm>
          <a:off x="467833" y="349644"/>
          <a:ext cx="7742312" cy="538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550D7D9-6902-5919-935B-D5A9A6A65F7C}"/>
              </a:ext>
            </a:extLst>
          </p:cNvPr>
          <p:cNvSpPr txBox="1"/>
          <p:nvPr/>
        </p:nvSpPr>
        <p:spPr>
          <a:xfrm>
            <a:off x="1781067" y="5994780"/>
            <a:ext cx="5115844" cy="6040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 (Body CS)"/>
              </a:rPr>
              <a:t>Most common days to be born, ranked from </a:t>
            </a:r>
            <a:br>
              <a:rPr lang="en-GB" sz="160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 (Body CS)"/>
              </a:rPr>
            </a:br>
            <a:r>
              <a:rPr lang="en-GB" sz="160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 (Body CS)"/>
              </a:rPr>
              <a:t>most popular (1) to least popular (365)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6A56DA-72C1-2F07-64BF-AF03776AF3E6}"/>
              </a:ext>
            </a:extLst>
          </p:cNvPr>
          <p:cNvSpPr txBox="1"/>
          <p:nvPr/>
        </p:nvSpPr>
        <p:spPr>
          <a:xfrm>
            <a:off x="8611433" y="442968"/>
            <a:ext cx="335527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4. </a:t>
            </a:r>
          </a:p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most popular time of year for babies to be </a:t>
            </a:r>
            <a:r>
              <a:rPr lang="en-GB" sz="32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conceived</a:t>
            </a: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A3E2E-D417-DDB7-1B3C-68F22D497F4B}"/>
              </a:ext>
            </a:extLst>
          </p:cNvPr>
          <p:cNvSpPr txBox="1"/>
          <p:nvPr/>
        </p:nvSpPr>
        <p:spPr>
          <a:xfrm>
            <a:off x="8688027" y="3158041"/>
            <a:ext cx="3202086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9 months after Christmas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2 months after Christmas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12 months after Christmas</a:t>
            </a:r>
          </a:p>
          <a:p>
            <a:pPr algn="ctr"/>
            <a:r>
              <a:rPr lang="en-GB" sz="3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Christmas</a:t>
            </a:r>
            <a:endParaRPr lang="en-GB" sz="4000" b="1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4329FB-92AF-C18B-4A6D-D583AD2CA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1405" y="6042844"/>
            <a:ext cx="538708" cy="595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62EB4A-D6BD-776A-FFD5-B0332DAA6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7978" y="6042843"/>
            <a:ext cx="538708" cy="5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18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1026" name="Picture 2" descr="green pine tree with fireflies">
            <a:extLst>
              <a:ext uri="{FF2B5EF4-FFF2-40B4-BE49-F238E27FC236}">
                <a16:creationId xmlns:a16="http://schemas.microsoft.com/office/drawing/2014/main" id="{FEA16574-ED1C-8118-5B5A-8DE4EC28C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6" b="996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7F26EADD-3B70-2612-5A16-81F0D33B8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57" y="203200"/>
            <a:ext cx="803656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4C403C-7720-C880-8C41-F9413639EA00}"/>
              </a:ext>
            </a:extLst>
          </p:cNvPr>
          <p:cNvSpPr txBox="1"/>
          <p:nvPr/>
        </p:nvSpPr>
        <p:spPr>
          <a:xfrm>
            <a:off x="374606" y="788379"/>
            <a:ext cx="2923846" cy="21411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5. </a:t>
            </a:r>
          </a:p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percent of reindeers let Rudolf play?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1E39B-2AD6-6AF1-CC50-B932BFD86379}"/>
              </a:ext>
            </a:extLst>
          </p:cNvPr>
          <p:cNvSpPr txBox="1"/>
          <p:nvPr/>
        </p:nvSpPr>
        <p:spPr>
          <a:xfrm>
            <a:off x="374606" y="3652560"/>
            <a:ext cx="292384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100%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7 reindeer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0%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70%</a:t>
            </a:r>
            <a:endParaRPr lang="en-GB" sz="40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58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1026" name="Picture 2" descr="green pine tree with fireflies">
            <a:extLst>
              <a:ext uri="{FF2B5EF4-FFF2-40B4-BE49-F238E27FC236}">
                <a16:creationId xmlns:a16="http://schemas.microsoft.com/office/drawing/2014/main" id="{FEA16574-ED1C-8118-5B5A-8DE4EC28C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6" b="996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7F26EADD-3B70-2612-5A16-81F0D33B8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57" y="203200"/>
            <a:ext cx="803656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4C403C-7720-C880-8C41-F9413639EA00}"/>
              </a:ext>
            </a:extLst>
          </p:cNvPr>
          <p:cNvSpPr txBox="1"/>
          <p:nvPr/>
        </p:nvSpPr>
        <p:spPr>
          <a:xfrm>
            <a:off x="374606" y="788379"/>
            <a:ext cx="2923846" cy="21411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5. </a:t>
            </a:r>
          </a:p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percent of reindeers let Rudolf play?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1E39B-2AD6-6AF1-CC50-B932BFD86379}"/>
              </a:ext>
            </a:extLst>
          </p:cNvPr>
          <p:cNvSpPr txBox="1"/>
          <p:nvPr/>
        </p:nvSpPr>
        <p:spPr>
          <a:xfrm>
            <a:off x="374606" y="3652560"/>
            <a:ext cx="292384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100%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7 reindeer</a:t>
            </a:r>
          </a:p>
          <a:p>
            <a:pPr algn="ctr"/>
            <a:r>
              <a:rPr lang="en-GB" sz="3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0%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70%</a:t>
            </a:r>
            <a:endParaRPr lang="en-GB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206F57-75C5-B523-82EC-0375519E0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760" y="4632325"/>
            <a:ext cx="538708" cy="595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A368F5-66E7-57D8-36FD-B8F54FD45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93" y="4632324"/>
            <a:ext cx="538708" cy="5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73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d baubles on green pine tree">
            <a:extLst>
              <a:ext uri="{FF2B5EF4-FFF2-40B4-BE49-F238E27FC236}">
                <a16:creationId xmlns:a16="http://schemas.microsoft.com/office/drawing/2014/main" id="{AD8A8F43-1ECE-F886-0238-E0B89CA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b="127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9" name="Picture 8" descr="Christmas-Tree-Report-2018-final2">
            <a:extLst>
              <a:ext uri="{FF2B5EF4-FFF2-40B4-BE49-F238E27FC236}">
                <a16:creationId xmlns:a16="http://schemas.microsoft.com/office/drawing/2014/main" id="{0E175EBD-407A-4A0D-08D8-FB987A1AD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25903" r="3765" b="25595"/>
          <a:stretch/>
        </p:blipFill>
        <p:spPr bwMode="auto">
          <a:xfrm>
            <a:off x="408562" y="500520"/>
            <a:ext cx="8268510" cy="58569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2FCA18-F547-FA12-28AD-D15BCAB1A0CC}"/>
              </a:ext>
            </a:extLst>
          </p:cNvPr>
          <p:cNvSpPr txBox="1"/>
          <p:nvPr/>
        </p:nvSpPr>
        <p:spPr>
          <a:xfrm>
            <a:off x="8972613" y="764601"/>
            <a:ext cx="2923846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6. </a:t>
            </a:r>
          </a:p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was the most expensive time to buy a Christmas Tree in the USA?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5D7B62-398F-55A5-73C8-3A9B3EE43855}"/>
              </a:ext>
            </a:extLst>
          </p:cNvPr>
          <p:cNvSpPr txBox="1"/>
          <p:nvPr/>
        </p:nvSpPr>
        <p:spPr>
          <a:xfrm>
            <a:off x="8972613" y="4061410"/>
            <a:ext cx="292384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Nov 24th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Dec 24th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Dec 2nd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Nov 27th</a:t>
            </a:r>
            <a:endParaRPr lang="en-GB" sz="40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84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d baubles on green pine tree">
            <a:extLst>
              <a:ext uri="{FF2B5EF4-FFF2-40B4-BE49-F238E27FC236}">
                <a16:creationId xmlns:a16="http://schemas.microsoft.com/office/drawing/2014/main" id="{AD8A8F43-1ECE-F886-0238-E0B89CA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b="127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9" name="Picture 8" descr="Christmas-Tree-Report-2018-final2">
            <a:extLst>
              <a:ext uri="{FF2B5EF4-FFF2-40B4-BE49-F238E27FC236}">
                <a16:creationId xmlns:a16="http://schemas.microsoft.com/office/drawing/2014/main" id="{0E175EBD-407A-4A0D-08D8-FB987A1AD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25903" r="3765" b="25595"/>
          <a:stretch/>
        </p:blipFill>
        <p:spPr bwMode="auto">
          <a:xfrm>
            <a:off x="408562" y="500520"/>
            <a:ext cx="8268510" cy="58569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2FCA18-F547-FA12-28AD-D15BCAB1A0CC}"/>
              </a:ext>
            </a:extLst>
          </p:cNvPr>
          <p:cNvSpPr txBox="1"/>
          <p:nvPr/>
        </p:nvSpPr>
        <p:spPr>
          <a:xfrm>
            <a:off x="8972613" y="764601"/>
            <a:ext cx="2923846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6. </a:t>
            </a:r>
          </a:p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was the most expensive time to buy a Christmas Tree in the USA?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5D7B62-398F-55A5-73C8-3A9B3EE43855}"/>
              </a:ext>
            </a:extLst>
          </p:cNvPr>
          <p:cNvSpPr txBox="1"/>
          <p:nvPr/>
        </p:nvSpPr>
        <p:spPr>
          <a:xfrm>
            <a:off x="8972613" y="4061410"/>
            <a:ext cx="292384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Nov 24th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Dec 24th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Dec 2nd</a:t>
            </a:r>
          </a:p>
          <a:p>
            <a:pPr algn="ctr"/>
            <a:r>
              <a:rPr lang="en-GB" sz="3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Nov 27th</a:t>
            </a:r>
            <a:endParaRPr lang="en-GB" sz="4000" b="1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10F82-BB14-71EE-41C3-183802303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5890" y="5462201"/>
            <a:ext cx="538708" cy="5956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C9049-0591-DBDC-11EA-E96FC6B64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474" y="5462202"/>
            <a:ext cx="538708" cy="5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69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3074" name="Picture 2" descr="closeup photo of baubles on christmas tree">
            <a:extLst>
              <a:ext uri="{FF2B5EF4-FFF2-40B4-BE49-F238E27FC236}">
                <a16:creationId xmlns:a16="http://schemas.microsoft.com/office/drawing/2014/main" id="{7FCD0BF7-C0B3-E9E5-49E6-585634329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ustrians preferred christmas wishes">
            <a:extLst>
              <a:ext uri="{FF2B5EF4-FFF2-40B4-BE49-F238E27FC236}">
                <a16:creationId xmlns:a16="http://schemas.microsoft.com/office/drawing/2014/main" id="{EC561877-F1C7-1B99-54CB-FBD34A9E72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5" t="6100" r="1847" b="17910"/>
          <a:stretch/>
        </p:blipFill>
        <p:spPr bwMode="auto">
          <a:xfrm>
            <a:off x="389106" y="676743"/>
            <a:ext cx="7393022" cy="56664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9DF27A-610F-7430-ABE2-E64C6E872B7F}"/>
              </a:ext>
            </a:extLst>
          </p:cNvPr>
          <p:cNvSpPr txBox="1"/>
          <p:nvPr/>
        </p:nvSpPr>
        <p:spPr>
          <a:xfrm>
            <a:off x="8048251" y="1186277"/>
            <a:ext cx="3890595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7. </a:t>
            </a:r>
          </a:p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item is wished for by men in Austria but not by women?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C5A6B6-7177-5FFF-D288-5B730F68C557}"/>
              </a:ext>
            </a:extLst>
          </p:cNvPr>
          <p:cNvSpPr txBox="1"/>
          <p:nvPr/>
        </p:nvSpPr>
        <p:spPr>
          <a:xfrm>
            <a:off x="8041766" y="3665188"/>
            <a:ext cx="3890595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Money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Electronic devices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Adventure, Trips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Travels</a:t>
            </a:r>
            <a:endParaRPr lang="en-GB" sz="40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05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3074" name="Picture 2" descr="closeup photo of baubles on christmas tree">
            <a:extLst>
              <a:ext uri="{FF2B5EF4-FFF2-40B4-BE49-F238E27FC236}">
                <a16:creationId xmlns:a16="http://schemas.microsoft.com/office/drawing/2014/main" id="{7FCD0BF7-C0B3-E9E5-49E6-585634329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ustrians preferred christmas wishes">
            <a:extLst>
              <a:ext uri="{FF2B5EF4-FFF2-40B4-BE49-F238E27FC236}">
                <a16:creationId xmlns:a16="http://schemas.microsoft.com/office/drawing/2014/main" id="{EC561877-F1C7-1B99-54CB-FBD34A9E72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5" t="6100" r="1847" b="17910"/>
          <a:stretch/>
        </p:blipFill>
        <p:spPr bwMode="auto">
          <a:xfrm>
            <a:off x="389106" y="676743"/>
            <a:ext cx="7393022" cy="56664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9DF27A-610F-7430-ABE2-E64C6E872B7F}"/>
              </a:ext>
            </a:extLst>
          </p:cNvPr>
          <p:cNvSpPr txBox="1"/>
          <p:nvPr/>
        </p:nvSpPr>
        <p:spPr>
          <a:xfrm>
            <a:off x="8048251" y="1186277"/>
            <a:ext cx="3890595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7. </a:t>
            </a:r>
          </a:p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item is wished for by men in Austria but not by women?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C5A6B6-7177-5FFF-D288-5B730F68C557}"/>
              </a:ext>
            </a:extLst>
          </p:cNvPr>
          <p:cNvSpPr txBox="1"/>
          <p:nvPr/>
        </p:nvSpPr>
        <p:spPr>
          <a:xfrm>
            <a:off x="8041766" y="3665188"/>
            <a:ext cx="3890595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Money</a:t>
            </a:r>
          </a:p>
          <a:p>
            <a:pPr algn="ctr"/>
            <a:r>
              <a:rPr lang="en-GB" sz="3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Electronic devices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Adventure, Trips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Travels</a:t>
            </a:r>
            <a:endParaRPr lang="en-GB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60285-A6CC-6EC7-061C-015433CF0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2843" y="4012214"/>
            <a:ext cx="538708" cy="595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5E1EE6-DE30-051F-7635-1364B52A1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66" y="4012213"/>
            <a:ext cx="538708" cy="5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24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5122" name="Picture 2" descr="christmas village wallpaper">
            <a:extLst>
              <a:ext uri="{FF2B5EF4-FFF2-40B4-BE49-F238E27FC236}">
                <a16:creationId xmlns:a16="http://schemas.microsoft.com/office/drawing/2014/main" id="{8B4D7414-464D-E619-47B2-29AF575CD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59" b="2294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id of blue squares&#10;&#10;Description automatically generated">
            <a:extLst>
              <a:ext uri="{FF2B5EF4-FFF2-40B4-BE49-F238E27FC236}">
                <a16:creationId xmlns:a16="http://schemas.microsoft.com/office/drawing/2014/main" id="{4E3348B1-462A-3F20-3B72-1E08C87F5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1" y="235620"/>
            <a:ext cx="4884184" cy="63867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27ABB1-6DFB-CE1E-5633-FB5DE939AD66}"/>
              </a:ext>
            </a:extLst>
          </p:cNvPr>
          <p:cNvSpPr txBox="1"/>
          <p:nvPr/>
        </p:nvSpPr>
        <p:spPr>
          <a:xfrm>
            <a:off x="6269594" y="1193859"/>
            <a:ext cx="524621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8. </a:t>
            </a:r>
          </a:p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decade had the most number of years with some snow on Christmas?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C3C77-265F-50ED-07F4-8B40B0E7B911}"/>
              </a:ext>
            </a:extLst>
          </p:cNvPr>
          <p:cNvSpPr txBox="1"/>
          <p:nvPr/>
        </p:nvSpPr>
        <p:spPr>
          <a:xfrm>
            <a:off x="7874657" y="3877986"/>
            <a:ext cx="2036089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1930’s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1950’s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1960’s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2000’s</a:t>
            </a:r>
            <a:endParaRPr lang="en-GB" sz="40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71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5122" name="Picture 2" descr="christmas village wallpaper">
            <a:extLst>
              <a:ext uri="{FF2B5EF4-FFF2-40B4-BE49-F238E27FC236}">
                <a16:creationId xmlns:a16="http://schemas.microsoft.com/office/drawing/2014/main" id="{8B4D7414-464D-E619-47B2-29AF575CD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59" b="2294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id of blue squares&#10;&#10;Description automatically generated">
            <a:extLst>
              <a:ext uri="{FF2B5EF4-FFF2-40B4-BE49-F238E27FC236}">
                <a16:creationId xmlns:a16="http://schemas.microsoft.com/office/drawing/2014/main" id="{4E3348B1-462A-3F20-3B72-1E08C87F5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1" y="235620"/>
            <a:ext cx="4884184" cy="63867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27ABB1-6DFB-CE1E-5633-FB5DE939AD66}"/>
              </a:ext>
            </a:extLst>
          </p:cNvPr>
          <p:cNvSpPr txBox="1"/>
          <p:nvPr/>
        </p:nvSpPr>
        <p:spPr>
          <a:xfrm>
            <a:off x="6269594" y="1193859"/>
            <a:ext cx="524621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8. </a:t>
            </a:r>
          </a:p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decade had the most number of years with some snow on Christmas?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C3C77-265F-50ED-07F4-8B40B0E7B911}"/>
              </a:ext>
            </a:extLst>
          </p:cNvPr>
          <p:cNvSpPr txBox="1"/>
          <p:nvPr/>
        </p:nvSpPr>
        <p:spPr>
          <a:xfrm>
            <a:off x="7538936" y="3877986"/>
            <a:ext cx="2782111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1930’s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1950’s</a:t>
            </a:r>
          </a:p>
          <a:p>
            <a:pPr algn="ctr"/>
            <a:r>
              <a:rPr lang="en-GB" sz="3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1960’s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2000’s</a:t>
            </a:r>
            <a:endParaRPr lang="en-GB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BACB39-EEBC-02C2-9C33-1E92749AC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9955" y="4759133"/>
            <a:ext cx="538708" cy="595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06329-82E1-CFA7-642E-CF3E814AD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648" y="4759132"/>
            <a:ext cx="538708" cy="5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60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8194" name="Picture 2" descr="a close up of a christmas wreath on a red background">
            <a:extLst>
              <a:ext uri="{FF2B5EF4-FFF2-40B4-BE49-F238E27FC236}">
                <a16:creationId xmlns:a16="http://schemas.microsoft.com/office/drawing/2014/main" id="{D80F43C3-93E7-F3DE-1645-A3588DF3F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rst Christmas: epic journey">
            <a:extLst>
              <a:ext uri="{FF2B5EF4-FFF2-40B4-BE49-F238E27FC236}">
                <a16:creationId xmlns:a16="http://schemas.microsoft.com/office/drawing/2014/main" id="{3B1EF1DF-2201-07DA-AECD-CEC5A49D79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1" r="24913"/>
          <a:stretch/>
        </p:blipFill>
        <p:spPr bwMode="auto">
          <a:xfrm>
            <a:off x="193890" y="1277414"/>
            <a:ext cx="8430950" cy="53584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F79B93-1A79-E820-B6C0-48A4D0F71BB0}"/>
              </a:ext>
            </a:extLst>
          </p:cNvPr>
          <p:cNvSpPr txBox="1"/>
          <p:nvPr/>
        </p:nvSpPr>
        <p:spPr>
          <a:xfrm>
            <a:off x="825035" y="100098"/>
            <a:ext cx="739602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what day did Mary and Joseph reach the highest elevation in their journey?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67A6F1-0042-0A89-73C6-EE60D6B0F0EE}"/>
              </a:ext>
            </a:extLst>
          </p:cNvPr>
          <p:cNvSpPr txBox="1"/>
          <p:nvPr/>
        </p:nvSpPr>
        <p:spPr>
          <a:xfrm>
            <a:off x="8818730" y="1894553"/>
            <a:ext cx="322610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10</a:t>
            </a:r>
            <a:r>
              <a:rPr lang="en-GB" sz="32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December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15</a:t>
            </a:r>
            <a:r>
              <a:rPr lang="en-GB" sz="32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December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16</a:t>
            </a:r>
            <a:r>
              <a:rPr lang="en-GB" sz="32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December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21</a:t>
            </a:r>
            <a:r>
              <a:rPr lang="en-GB" sz="3200" b="1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December</a:t>
            </a:r>
            <a:endParaRPr lang="en-GB" sz="40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5891B-928F-2AB0-AAA7-770A08A9465E}"/>
              </a:ext>
            </a:extLst>
          </p:cNvPr>
          <p:cNvSpPr txBox="1"/>
          <p:nvPr/>
        </p:nvSpPr>
        <p:spPr>
          <a:xfrm>
            <a:off x="9041801" y="346319"/>
            <a:ext cx="27332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9. </a:t>
            </a:r>
          </a:p>
        </p:txBody>
      </p:sp>
    </p:spTree>
    <p:extLst>
      <p:ext uri="{BB962C8B-B14F-4D97-AF65-F5344CB8AC3E}">
        <p14:creationId xmlns:p14="http://schemas.microsoft.com/office/powerpoint/2010/main" val="60772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1026" name="Picture 2" descr="green pine tree with fireflies">
            <a:extLst>
              <a:ext uri="{FF2B5EF4-FFF2-40B4-BE49-F238E27FC236}">
                <a16:creationId xmlns:a16="http://schemas.microsoft.com/office/drawing/2014/main" id="{FEA16574-ED1C-8118-5B5A-8DE4EC28C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6" b="996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7F7C4E7-902F-DF7F-2710-ED018127F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1" y="1727467"/>
            <a:ext cx="8919038" cy="48002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3B675E-880E-6B9D-5E54-222EB873860E}"/>
              </a:ext>
            </a:extLst>
          </p:cNvPr>
          <p:cNvSpPr txBox="1"/>
          <p:nvPr/>
        </p:nvSpPr>
        <p:spPr>
          <a:xfrm>
            <a:off x="9474744" y="599133"/>
            <a:ext cx="23865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2.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D0D99-E97B-F7D5-1BB6-8EB642541796}"/>
              </a:ext>
            </a:extLst>
          </p:cNvPr>
          <p:cNvSpPr txBox="1"/>
          <p:nvPr/>
        </p:nvSpPr>
        <p:spPr>
          <a:xfrm>
            <a:off x="9917746" y="2367816"/>
            <a:ext cx="1880675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4%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5%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14%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32%</a:t>
            </a:r>
            <a:endParaRPr lang="en-GB" sz="40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D5E08-95B9-49F2-658D-D2A418E66CF6}"/>
              </a:ext>
            </a:extLst>
          </p:cNvPr>
          <p:cNvSpPr txBox="1"/>
          <p:nvPr/>
        </p:nvSpPr>
        <p:spPr>
          <a:xfrm>
            <a:off x="472571" y="343942"/>
            <a:ext cx="860093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percentage of films that have Christmas songs in them include the song ‘Sleigh Ride’?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74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8194" name="Picture 2" descr="a close up of a christmas wreath on a red background">
            <a:extLst>
              <a:ext uri="{FF2B5EF4-FFF2-40B4-BE49-F238E27FC236}">
                <a16:creationId xmlns:a16="http://schemas.microsoft.com/office/drawing/2014/main" id="{D80F43C3-93E7-F3DE-1645-A3588DF3F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rst Christmas: epic journey">
            <a:extLst>
              <a:ext uri="{FF2B5EF4-FFF2-40B4-BE49-F238E27FC236}">
                <a16:creationId xmlns:a16="http://schemas.microsoft.com/office/drawing/2014/main" id="{3B1EF1DF-2201-07DA-AECD-CEC5A49D79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1" r="24913"/>
          <a:stretch/>
        </p:blipFill>
        <p:spPr bwMode="auto">
          <a:xfrm>
            <a:off x="193890" y="1277414"/>
            <a:ext cx="8430950" cy="53584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F79B93-1A79-E820-B6C0-48A4D0F71BB0}"/>
              </a:ext>
            </a:extLst>
          </p:cNvPr>
          <p:cNvSpPr txBox="1"/>
          <p:nvPr/>
        </p:nvSpPr>
        <p:spPr>
          <a:xfrm>
            <a:off x="825035" y="100098"/>
            <a:ext cx="739602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what day did Mary and Joseph reach the highest elevation in their journey?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67A6F1-0042-0A89-73C6-EE60D6B0F0EE}"/>
              </a:ext>
            </a:extLst>
          </p:cNvPr>
          <p:cNvSpPr txBox="1"/>
          <p:nvPr/>
        </p:nvSpPr>
        <p:spPr>
          <a:xfrm>
            <a:off x="8818730" y="1894553"/>
            <a:ext cx="322610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10</a:t>
            </a:r>
            <a:r>
              <a:rPr lang="en-GB" sz="3200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15</a:t>
            </a:r>
            <a:r>
              <a:rPr lang="en-GB" sz="3200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16</a:t>
            </a:r>
            <a:r>
              <a:rPr lang="en-GB" sz="3200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</a:t>
            </a:r>
          </a:p>
          <a:p>
            <a:pPr algn="ctr"/>
            <a:r>
              <a:rPr lang="en-GB" sz="3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21</a:t>
            </a:r>
            <a:r>
              <a:rPr lang="en-GB" sz="3200" b="1" baseline="300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GB" sz="3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</a:t>
            </a:r>
            <a:endParaRPr lang="en-GB" sz="4000" b="1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C5891B-928F-2AB0-AAA7-770A08A9465E}"/>
              </a:ext>
            </a:extLst>
          </p:cNvPr>
          <p:cNvSpPr txBox="1"/>
          <p:nvPr/>
        </p:nvSpPr>
        <p:spPr>
          <a:xfrm>
            <a:off x="9041801" y="346319"/>
            <a:ext cx="27332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9.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0D45F-7AB5-0402-3093-0ABC195B3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2332" y="3304189"/>
            <a:ext cx="538708" cy="5956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502A12-89C1-9A1A-E4FD-0EA329FA2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269" y="3304189"/>
            <a:ext cx="538708" cy="5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84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d baubles on green pine tree">
            <a:extLst>
              <a:ext uri="{FF2B5EF4-FFF2-40B4-BE49-F238E27FC236}">
                <a16:creationId xmlns:a16="http://schemas.microsoft.com/office/drawing/2014/main" id="{AD8A8F43-1ECE-F886-0238-E0B89CA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b="127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 descr="Christmas Tree Smackdown">
            <a:extLst>
              <a:ext uri="{FF2B5EF4-FFF2-40B4-BE49-F238E27FC236}">
                <a16:creationId xmlns:a16="http://schemas.microsoft.com/office/drawing/2014/main" id="{C76871E9-E68A-76C2-0012-98A2C1B3B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4" y="1253951"/>
            <a:ext cx="8722927" cy="54518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6EE9F8-35EB-3709-40B3-BCC1972A760B}"/>
              </a:ext>
            </a:extLst>
          </p:cNvPr>
          <p:cNvSpPr txBox="1"/>
          <p:nvPr/>
        </p:nvSpPr>
        <p:spPr>
          <a:xfrm>
            <a:off x="1044632" y="88367"/>
            <a:ext cx="739602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much energy does the tree with the most number of LEDs use per day?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D765D-D9FC-C26E-2FB6-5C16C8EAE8BA}"/>
              </a:ext>
            </a:extLst>
          </p:cNvPr>
          <p:cNvSpPr txBox="1"/>
          <p:nvPr/>
        </p:nvSpPr>
        <p:spPr>
          <a:xfrm>
            <a:off x="9635382" y="1808845"/>
            <a:ext cx="2025347" cy="4185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42 </a:t>
            </a:r>
            <a:r>
              <a:rPr lang="en-GB" sz="32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KwH</a:t>
            </a: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/Day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81 </a:t>
            </a:r>
            <a:r>
              <a:rPr lang="en-GB" sz="32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KwH</a:t>
            </a: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/Day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156 </a:t>
            </a:r>
            <a:r>
              <a:rPr lang="en-GB" sz="32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KwH</a:t>
            </a: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/Day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1,297 </a:t>
            </a:r>
            <a:r>
              <a:rPr lang="en-GB" sz="32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KwH</a:t>
            </a: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D43B8-4607-5C0C-F231-50EF30AA0AC4}"/>
              </a:ext>
            </a:extLst>
          </p:cNvPr>
          <p:cNvSpPr txBox="1"/>
          <p:nvPr/>
        </p:nvSpPr>
        <p:spPr>
          <a:xfrm>
            <a:off x="9373268" y="360149"/>
            <a:ext cx="25894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10. </a:t>
            </a:r>
          </a:p>
        </p:txBody>
      </p:sp>
    </p:spTree>
    <p:extLst>
      <p:ext uri="{BB962C8B-B14F-4D97-AF65-F5344CB8AC3E}">
        <p14:creationId xmlns:p14="http://schemas.microsoft.com/office/powerpoint/2010/main" val="2956668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d baubles on green pine tree">
            <a:extLst>
              <a:ext uri="{FF2B5EF4-FFF2-40B4-BE49-F238E27FC236}">
                <a16:creationId xmlns:a16="http://schemas.microsoft.com/office/drawing/2014/main" id="{AD8A8F43-1ECE-F886-0238-E0B89CA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b="127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 descr="Christmas Tree Smackdown">
            <a:extLst>
              <a:ext uri="{FF2B5EF4-FFF2-40B4-BE49-F238E27FC236}">
                <a16:creationId xmlns:a16="http://schemas.microsoft.com/office/drawing/2014/main" id="{C76871E9-E68A-76C2-0012-98A2C1B3B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4" y="1253951"/>
            <a:ext cx="8722927" cy="54518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6EE9F8-35EB-3709-40B3-BCC1972A760B}"/>
              </a:ext>
            </a:extLst>
          </p:cNvPr>
          <p:cNvSpPr txBox="1"/>
          <p:nvPr/>
        </p:nvSpPr>
        <p:spPr>
          <a:xfrm>
            <a:off x="1044632" y="88367"/>
            <a:ext cx="739602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much energy does the tree with the most number of LEDs use per day?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D765D-D9FC-C26E-2FB6-5C16C8EAE8BA}"/>
              </a:ext>
            </a:extLst>
          </p:cNvPr>
          <p:cNvSpPr txBox="1"/>
          <p:nvPr/>
        </p:nvSpPr>
        <p:spPr>
          <a:xfrm>
            <a:off x="9373268" y="1808845"/>
            <a:ext cx="2589463" cy="4185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42 </a:t>
            </a:r>
            <a:r>
              <a:rPr lang="en-GB" sz="32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KwH</a:t>
            </a:r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/Day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81 </a:t>
            </a:r>
            <a:r>
              <a:rPr lang="en-GB" sz="32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KwH</a:t>
            </a:r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/Day</a:t>
            </a:r>
          </a:p>
          <a:p>
            <a:pPr algn="ctr"/>
            <a:r>
              <a:rPr lang="en-GB" sz="3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156 </a:t>
            </a:r>
            <a:r>
              <a:rPr lang="en-GB" sz="3200" b="1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KwH</a:t>
            </a:r>
            <a:r>
              <a:rPr lang="en-GB" sz="32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/Day</a:t>
            </a:r>
          </a:p>
          <a:p>
            <a:pPr algn="ctr"/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1,297 </a:t>
            </a:r>
            <a:r>
              <a:rPr lang="en-GB" sz="32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KwH</a:t>
            </a:r>
            <a:r>
              <a:rPr lang="en-GB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D43B8-4607-5C0C-F231-50EF30AA0AC4}"/>
              </a:ext>
            </a:extLst>
          </p:cNvPr>
          <p:cNvSpPr txBox="1"/>
          <p:nvPr/>
        </p:nvSpPr>
        <p:spPr>
          <a:xfrm>
            <a:off x="9373268" y="360149"/>
            <a:ext cx="25894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10.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2C52A-5201-E0B0-71C4-E5C5EC166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5264" y="3869412"/>
            <a:ext cx="538708" cy="595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C606E7-41FE-3380-2A0C-44E82AB87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122" y="3869411"/>
            <a:ext cx="538708" cy="5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24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8194" name="Picture 2" descr="a close up of a christmas wreath on a red background">
            <a:extLst>
              <a:ext uri="{FF2B5EF4-FFF2-40B4-BE49-F238E27FC236}">
                <a16:creationId xmlns:a16="http://schemas.microsoft.com/office/drawing/2014/main" id="{D80F43C3-93E7-F3DE-1645-A3588DF3F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CD6352-1ED9-E3B3-FC58-C439FEA88E01}"/>
              </a:ext>
            </a:extLst>
          </p:cNvPr>
          <p:cNvSpPr txBox="1"/>
          <p:nvPr/>
        </p:nvSpPr>
        <p:spPr>
          <a:xfrm>
            <a:off x="975763" y="3429000"/>
            <a:ext cx="5120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 done!</a:t>
            </a:r>
            <a:endParaRPr lang="en-GB" sz="80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B599CDD-B8AA-9026-AF0F-734FC71B0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42" y="365315"/>
            <a:ext cx="4319538" cy="19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2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d baubles on green pine tree">
            <a:extLst>
              <a:ext uri="{FF2B5EF4-FFF2-40B4-BE49-F238E27FC236}">
                <a16:creationId xmlns:a16="http://schemas.microsoft.com/office/drawing/2014/main" id="{AD8A8F43-1ECE-F886-0238-E0B89CA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b="127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5497D2-CE1D-6623-C4F8-5729035C5986}"/>
              </a:ext>
            </a:extLst>
          </p:cNvPr>
          <p:cNvSpPr/>
          <p:nvPr/>
        </p:nvSpPr>
        <p:spPr>
          <a:xfrm>
            <a:off x="418898" y="164713"/>
            <a:ext cx="7773637" cy="658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hart&#10;&#10;Description automatically generated with low confidence">
            <a:extLst>
              <a:ext uri="{FF2B5EF4-FFF2-40B4-BE49-F238E27FC236}">
                <a16:creationId xmlns:a16="http://schemas.microsoft.com/office/drawing/2014/main" id="{3291036B-9ABA-C18E-A21E-BB5775B389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" t="16231" r="17586" b="76290"/>
          <a:stretch/>
        </p:blipFill>
        <p:spPr bwMode="auto">
          <a:xfrm>
            <a:off x="667642" y="6232139"/>
            <a:ext cx="7365257" cy="489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Letter&#10;&#10;Description automatically generated">
            <a:extLst>
              <a:ext uri="{FF2B5EF4-FFF2-40B4-BE49-F238E27FC236}">
                <a16:creationId xmlns:a16="http://schemas.microsoft.com/office/drawing/2014/main" id="{B628CC32-62E2-6634-0040-75E7BCEB6D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53"/>
          <a:stretch/>
        </p:blipFill>
        <p:spPr bwMode="auto">
          <a:xfrm>
            <a:off x="406657" y="164713"/>
            <a:ext cx="7771732" cy="14007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hart&#10;&#10;Description automatically generated with low confidence">
            <a:extLst>
              <a:ext uri="{FF2B5EF4-FFF2-40B4-BE49-F238E27FC236}">
                <a16:creationId xmlns:a16="http://schemas.microsoft.com/office/drawing/2014/main" id="{6C6E7B99-63F6-0607-1E8B-CC09FBC82E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32969" r="9470" b="6288"/>
          <a:stretch/>
        </p:blipFill>
        <p:spPr bwMode="auto">
          <a:xfrm>
            <a:off x="404752" y="2187823"/>
            <a:ext cx="7771732" cy="3978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Letter&#10;&#10;Description automatically generated">
            <a:extLst>
              <a:ext uri="{FF2B5EF4-FFF2-40B4-BE49-F238E27FC236}">
                <a16:creationId xmlns:a16="http://schemas.microsoft.com/office/drawing/2014/main" id="{7790AF13-403C-34FC-C991-E871A011B8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0" t="23565" r="5071" b="68372"/>
          <a:stretch/>
        </p:blipFill>
        <p:spPr bwMode="auto">
          <a:xfrm>
            <a:off x="921008" y="1733163"/>
            <a:ext cx="4495288" cy="880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8F5406-FE97-F9F7-2EAE-E5A569313F92}"/>
              </a:ext>
            </a:extLst>
          </p:cNvPr>
          <p:cNvSpPr txBox="1"/>
          <p:nvPr/>
        </p:nvSpPr>
        <p:spPr>
          <a:xfrm>
            <a:off x="8611433" y="442968"/>
            <a:ext cx="335527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3. </a:t>
            </a:r>
          </a:p>
          <a:p>
            <a:pPr lvl="0"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most expensive ingredient for making Christmas Sugar Cookies? 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4452F-DF35-BDDD-67FE-C6A268D965FE}"/>
              </a:ext>
            </a:extLst>
          </p:cNvPr>
          <p:cNvSpPr txBox="1"/>
          <p:nvPr/>
        </p:nvSpPr>
        <p:spPr>
          <a:xfrm>
            <a:off x="9042861" y="3932924"/>
            <a:ext cx="2492418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Butter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Sugar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Flour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Egg</a:t>
            </a:r>
            <a:endParaRPr lang="en-GB" sz="40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90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8194" name="Picture 2" descr="a close up of a christmas wreath on a red background">
            <a:extLst>
              <a:ext uri="{FF2B5EF4-FFF2-40B4-BE49-F238E27FC236}">
                <a16:creationId xmlns:a16="http://schemas.microsoft.com/office/drawing/2014/main" id="{D80F43C3-93E7-F3DE-1645-A3588DF3F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C7170BA-7754-74D7-763D-5C0A0EE77A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315874"/>
              </p:ext>
            </p:extLst>
          </p:nvPr>
        </p:nvGraphicFramePr>
        <p:xfrm>
          <a:off x="467833" y="349644"/>
          <a:ext cx="7742312" cy="538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550D7D9-6902-5919-935B-D5A9A6A65F7C}"/>
              </a:ext>
            </a:extLst>
          </p:cNvPr>
          <p:cNvSpPr txBox="1"/>
          <p:nvPr/>
        </p:nvSpPr>
        <p:spPr>
          <a:xfrm>
            <a:off x="1781067" y="5994780"/>
            <a:ext cx="5115844" cy="6040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 (Body CS)"/>
              </a:rPr>
              <a:t>Most common days to be born, ranked from </a:t>
            </a:r>
            <a:br>
              <a:rPr lang="en-GB" sz="160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 (Body CS)"/>
              </a:rPr>
            </a:br>
            <a:r>
              <a:rPr lang="en-GB" sz="160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 (Body CS)"/>
              </a:rPr>
              <a:t>most popular (1) to least popular (365)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6A56DA-72C1-2F07-64BF-AF03776AF3E6}"/>
              </a:ext>
            </a:extLst>
          </p:cNvPr>
          <p:cNvSpPr txBox="1"/>
          <p:nvPr/>
        </p:nvSpPr>
        <p:spPr>
          <a:xfrm>
            <a:off x="8611433" y="442968"/>
            <a:ext cx="335527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4. </a:t>
            </a:r>
          </a:p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most popular time of year for babies to be </a:t>
            </a:r>
            <a:r>
              <a:rPr lang="en-GB" sz="32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conceived</a:t>
            </a: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A3E2E-D417-DDB7-1B3C-68F22D497F4B}"/>
              </a:ext>
            </a:extLst>
          </p:cNvPr>
          <p:cNvSpPr txBox="1"/>
          <p:nvPr/>
        </p:nvSpPr>
        <p:spPr>
          <a:xfrm>
            <a:off x="9042861" y="3204791"/>
            <a:ext cx="2923846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9 months after Christmas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2 months after Christmas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12 months after Christmas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Christmas</a:t>
            </a:r>
            <a:endParaRPr lang="en-GB" sz="40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67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1026" name="Picture 2" descr="green pine tree with fireflies">
            <a:extLst>
              <a:ext uri="{FF2B5EF4-FFF2-40B4-BE49-F238E27FC236}">
                <a16:creationId xmlns:a16="http://schemas.microsoft.com/office/drawing/2014/main" id="{FEA16574-ED1C-8118-5B5A-8DE4EC28C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6" b="996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7F26EADD-3B70-2612-5A16-81F0D33B8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57" y="203200"/>
            <a:ext cx="8036560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4C403C-7720-C880-8C41-F9413639EA00}"/>
              </a:ext>
            </a:extLst>
          </p:cNvPr>
          <p:cNvSpPr txBox="1"/>
          <p:nvPr/>
        </p:nvSpPr>
        <p:spPr>
          <a:xfrm>
            <a:off x="374606" y="788379"/>
            <a:ext cx="2923846" cy="21411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5. </a:t>
            </a:r>
          </a:p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percent of reindeers let Rudolf play?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1E39B-2AD6-6AF1-CC50-B932BFD86379}"/>
              </a:ext>
            </a:extLst>
          </p:cNvPr>
          <p:cNvSpPr txBox="1"/>
          <p:nvPr/>
        </p:nvSpPr>
        <p:spPr>
          <a:xfrm>
            <a:off x="374606" y="3652560"/>
            <a:ext cx="292384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100%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7 reindeer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0%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70%</a:t>
            </a:r>
            <a:endParaRPr lang="en-GB" sz="40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4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d baubles on green pine tree">
            <a:extLst>
              <a:ext uri="{FF2B5EF4-FFF2-40B4-BE49-F238E27FC236}">
                <a16:creationId xmlns:a16="http://schemas.microsoft.com/office/drawing/2014/main" id="{AD8A8F43-1ECE-F886-0238-E0B89CA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 b="127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9" name="Picture 8" descr="Christmas-Tree-Report-2018-final2">
            <a:extLst>
              <a:ext uri="{FF2B5EF4-FFF2-40B4-BE49-F238E27FC236}">
                <a16:creationId xmlns:a16="http://schemas.microsoft.com/office/drawing/2014/main" id="{0E175EBD-407A-4A0D-08D8-FB987A1AD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25903" r="3765" b="25595"/>
          <a:stretch/>
        </p:blipFill>
        <p:spPr bwMode="auto">
          <a:xfrm>
            <a:off x="408562" y="500520"/>
            <a:ext cx="8268510" cy="58569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2FCA18-F547-FA12-28AD-D15BCAB1A0CC}"/>
              </a:ext>
            </a:extLst>
          </p:cNvPr>
          <p:cNvSpPr txBox="1"/>
          <p:nvPr/>
        </p:nvSpPr>
        <p:spPr>
          <a:xfrm>
            <a:off x="8972613" y="764601"/>
            <a:ext cx="2923846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6. </a:t>
            </a:r>
          </a:p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was the most expensive time to buy a Christmas Tree in the USA?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5D7B62-398F-55A5-73C8-3A9B3EE43855}"/>
              </a:ext>
            </a:extLst>
          </p:cNvPr>
          <p:cNvSpPr txBox="1"/>
          <p:nvPr/>
        </p:nvSpPr>
        <p:spPr>
          <a:xfrm>
            <a:off x="8972613" y="4061410"/>
            <a:ext cx="292384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Nov 24th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Dec 24th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Dec 2nd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Nov 27th</a:t>
            </a:r>
            <a:endParaRPr lang="en-GB" sz="40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4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3074" name="Picture 2" descr="closeup photo of baubles on christmas tree">
            <a:extLst>
              <a:ext uri="{FF2B5EF4-FFF2-40B4-BE49-F238E27FC236}">
                <a16:creationId xmlns:a16="http://schemas.microsoft.com/office/drawing/2014/main" id="{7FCD0BF7-C0B3-E9E5-49E6-585634329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ustrians preferred christmas wishes">
            <a:extLst>
              <a:ext uri="{FF2B5EF4-FFF2-40B4-BE49-F238E27FC236}">
                <a16:creationId xmlns:a16="http://schemas.microsoft.com/office/drawing/2014/main" id="{EC561877-F1C7-1B99-54CB-FBD34A9E72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5" t="6100" r="1847" b="17910"/>
          <a:stretch/>
        </p:blipFill>
        <p:spPr bwMode="auto">
          <a:xfrm>
            <a:off x="389106" y="676743"/>
            <a:ext cx="7393022" cy="56664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9DF27A-610F-7430-ABE2-E64C6E872B7F}"/>
              </a:ext>
            </a:extLst>
          </p:cNvPr>
          <p:cNvSpPr txBox="1"/>
          <p:nvPr/>
        </p:nvSpPr>
        <p:spPr>
          <a:xfrm>
            <a:off x="8048251" y="1186277"/>
            <a:ext cx="3890595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7. </a:t>
            </a:r>
          </a:p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item is wished for by men in Austria but not by women?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C5A6B6-7177-5FFF-D288-5B730F68C557}"/>
              </a:ext>
            </a:extLst>
          </p:cNvPr>
          <p:cNvSpPr txBox="1"/>
          <p:nvPr/>
        </p:nvSpPr>
        <p:spPr>
          <a:xfrm>
            <a:off x="8041766" y="3665188"/>
            <a:ext cx="3890595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Money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Electronic devices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Adventure, Trips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Travels</a:t>
            </a:r>
            <a:endParaRPr lang="en-GB" sz="40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0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5E4CC-8280-35A4-B79A-1ED185407B1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C502C-B700-B4B7-DD81-CA361A08C8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/>
          </a:p>
        </p:txBody>
      </p:sp>
      <p:pic>
        <p:nvPicPr>
          <p:cNvPr id="5122" name="Picture 2" descr="christmas village wallpaper">
            <a:extLst>
              <a:ext uri="{FF2B5EF4-FFF2-40B4-BE49-F238E27FC236}">
                <a16:creationId xmlns:a16="http://schemas.microsoft.com/office/drawing/2014/main" id="{8B4D7414-464D-E619-47B2-29AF575CD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59" b="2294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id of blue squares&#10;&#10;Description automatically generated">
            <a:extLst>
              <a:ext uri="{FF2B5EF4-FFF2-40B4-BE49-F238E27FC236}">
                <a16:creationId xmlns:a16="http://schemas.microsoft.com/office/drawing/2014/main" id="{4E3348B1-462A-3F20-3B72-1E08C87F5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1" y="235620"/>
            <a:ext cx="4884184" cy="63867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27ABB1-6DFB-CE1E-5633-FB5DE939AD66}"/>
              </a:ext>
            </a:extLst>
          </p:cNvPr>
          <p:cNvSpPr txBox="1"/>
          <p:nvPr/>
        </p:nvSpPr>
        <p:spPr>
          <a:xfrm>
            <a:off x="6269594" y="1193859"/>
            <a:ext cx="524621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8. </a:t>
            </a:r>
          </a:p>
          <a:p>
            <a:pPr algn="ctr">
              <a:tabLst>
                <a:tab pos="1710690" algn="l"/>
                <a:tab pos="2970530" algn="l"/>
                <a:tab pos="4500880" algn="l"/>
              </a:tabLst>
            </a:pPr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decade had the most number of years with some snow on Christmas?</a:t>
            </a:r>
            <a:endParaRPr lang="en-GB" sz="3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C3C77-265F-50ED-07F4-8B40B0E7B911}"/>
              </a:ext>
            </a:extLst>
          </p:cNvPr>
          <p:cNvSpPr txBox="1"/>
          <p:nvPr/>
        </p:nvSpPr>
        <p:spPr>
          <a:xfrm>
            <a:off x="7874657" y="3877986"/>
            <a:ext cx="2036089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A: 1930’s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B: 1950’s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C: 1960’s</a:t>
            </a:r>
          </a:p>
          <a:p>
            <a:pPr algn="ctr"/>
            <a:r>
              <a:rPr lang="en-GB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D: 2000’s</a:t>
            </a:r>
            <a:endParaRPr lang="en-GB" sz="40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92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11B640723674A88567F1D0A6A478D" ma:contentTypeVersion="17" ma:contentTypeDescription="Create a new document." ma:contentTypeScope="" ma:versionID="7398b77c7dc9b1d157ce38c27fae9aad">
  <xsd:schema xmlns:xsd="http://www.w3.org/2001/XMLSchema" xmlns:xs="http://www.w3.org/2001/XMLSchema" xmlns:p="http://schemas.microsoft.com/office/2006/metadata/properties" xmlns:ns2="3f5ced86-acf9-4106-9bfe-b7f58564dbb7" xmlns:ns3="415d1151-ba9d-4af3-8064-fbed8c171f14" targetNamespace="http://schemas.microsoft.com/office/2006/metadata/properties" ma:root="true" ma:fieldsID="11fc8d09f0f14ba5877059d461f4b742" ns2:_="" ns3:_="">
    <xsd:import namespace="3f5ced86-acf9-4106-9bfe-b7f58564dbb7"/>
    <xsd:import namespace="415d1151-ba9d-4af3-8064-fbed8c171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ed86-acf9-4106-9bfe-b7f58564d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d1151-ba9d-4af3-8064-fbed8c171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471a26-5622-4910-a32f-9ed81c64676f}" ma:internalName="TaxCatchAll" ma:showField="CatchAllData" ma:web="415d1151-ba9d-4af3-8064-fbed8c171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5ced86-acf9-4106-9bfe-b7f58564dbb7">
      <Terms xmlns="http://schemas.microsoft.com/office/infopath/2007/PartnerControls"/>
    </lcf76f155ced4ddcb4097134ff3c332f>
    <TaxCatchAll xmlns="415d1151-ba9d-4af3-8064-fbed8c171f14" xsi:nil="true"/>
  </documentManagement>
</p:properties>
</file>

<file path=customXml/itemProps1.xml><?xml version="1.0" encoding="utf-8"?>
<ds:datastoreItem xmlns:ds="http://schemas.openxmlformats.org/officeDocument/2006/customXml" ds:itemID="{37A089FD-2BE7-4C68-9EE5-9C88709D50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A2C9B0-9361-4D61-ABAF-B79856B06FB2}">
  <ds:schemaRefs>
    <ds:schemaRef ds:uri="3f5ced86-acf9-4106-9bfe-b7f58564dbb7"/>
    <ds:schemaRef ds:uri="415d1151-ba9d-4af3-8064-fbed8c171f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E0E690F-4560-4030-A935-39961D177E47}">
  <ds:schemaRefs>
    <ds:schemaRef ds:uri="3f5ced86-acf9-4106-9bfe-b7f58564dbb7"/>
    <ds:schemaRef ds:uri="415d1151-ba9d-4af3-8064-fbed8c171f1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Application>Microsoft Office PowerPoint</Application>
  <PresentationFormat>Widescreen</PresentationFormat>
  <Paragraphs>195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Amasis MT Pro Black</vt:lpstr>
      <vt:lpstr>Aptos</vt:lpstr>
      <vt:lpstr>Aptos Display</vt:lpstr>
      <vt:lpstr>Arial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Farrell</dc:creator>
  <cp:lastModifiedBy>Kate Farrell</cp:lastModifiedBy>
  <cp:revision>1</cp:revision>
  <dcterms:created xsi:type="dcterms:W3CDTF">2023-12-12T12:52:44Z</dcterms:created>
  <dcterms:modified xsi:type="dcterms:W3CDTF">2023-12-12T15:06:46Z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0x01010008911B640723674A88567F1D0A6A478D</vt:lpwstr>
  </property>
  <property fmtid="{D5CDD505-2E9C-101B-9397-08002B2CF9AE}" pid="3" name="MediaServiceImageTags">
    <vt:lpwstr/>
  </property>
</Properties>
</file>