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6" r:id="rId5"/>
    <p:sldId id="297" r:id="rId6"/>
    <p:sldId id="298" r:id="rId7"/>
    <p:sldId id="299" r:id="rId8"/>
    <p:sldId id="276" r:id="rId9"/>
    <p:sldId id="303" r:id="rId10"/>
    <p:sldId id="306" r:id="rId11"/>
    <p:sldId id="305" r:id="rId12"/>
    <p:sldId id="310" r:id="rId13"/>
    <p:sldId id="309" r:id="rId14"/>
    <p:sldId id="279" r:id="rId15"/>
    <p:sldId id="280" r:id="rId16"/>
    <p:sldId id="281" r:id="rId17"/>
    <p:sldId id="312" r:id="rId18"/>
    <p:sldId id="313" r:id="rId19"/>
    <p:sldId id="314" r:id="rId20"/>
    <p:sldId id="285" r:id="rId21"/>
    <p:sldId id="315" r:id="rId22"/>
    <p:sldId id="316" r:id="rId23"/>
    <p:sldId id="317" r:id="rId24"/>
    <p:sldId id="290" r:id="rId25"/>
    <p:sldId id="318" r:id="rId26"/>
    <p:sldId id="294" r:id="rId27"/>
    <p:sldId id="295" r:id="rId28"/>
    <p:sldId id="301" r:id="rId29"/>
    <p:sldId id="302" r:id="rId30"/>
    <p:sldId id="27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77" d="100"/>
          <a:sy n="77" d="100"/>
        </p:scale>
        <p:origin x="56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Sowton" userId="a9485ea0-62de-4a8a-997f-99db6a63675c" providerId="ADAL" clId="{5061C4F2-3B4B-4BB2-8058-7747C637DE36}"/>
    <pc:docChg chg="modMainMaster">
      <pc:chgData name="Claire Sowton" userId="a9485ea0-62de-4a8a-997f-99db6a63675c" providerId="ADAL" clId="{5061C4F2-3B4B-4BB2-8058-7747C637DE36}" dt="2024-02-01T09:11:44.524" v="3" actId="20577"/>
      <pc:docMkLst>
        <pc:docMk/>
      </pc:docMkLst>
      <pc:sldMasterChg chg="modSldLayout">
        <pc:chgData name="Claire Sowton" userId="a9485ea0-62de-4a8a-997f-99db6a63675c" providerId="ADAL" clId="{5061C4F2-3B4B-4BB2-8058-7747C637DE36}" dt="2024-02-01T09:11:44.524" v="3" actId="20577"/>
        <pc:sldMasterMkLst>
          <pc:docMk/>
          <pc:sldMasterMk cId="2130019433" sldId="2147483648"/>
        </pc:sldMasterMkLst>
        <pc:sldLayoutChg chg="modSp mod">
          <pc:chgData name="Claire Sowton" userId="a9485ea0-62de-4a8a-997f-99db6a63675c" providerId="ADAL" clId="{5061C4F2-3B4B-4BB2-8058-7747C637DE36}" dt="2024-02-01T09:11:44.524" v="3" actId="20577"/>
          <pc:sldLayoutMkLst>
            <pc:docMk/>
            <pc:sldMasterMk cId="2130019433" sldId="2147483648"/>
            <pc:sldLayoutMk cId="3677811514" sldId="2147483660"/>
          </pc:sldLayoutMkLst>
          <pc:spChg chg="mod">
            <ac:chgData name="Claire Sowton" userId="a9485ea0-62de-4a8a-997f-99db6a63675c" providerId="ADAL" clId="{5061C4F2-3B4B-4BB2-8058-7747C637DE36}" dt="2024-02-01T09:11:44.524" v="3" actId="20577"/>
            <ac:spMkLst>
              <pc:docMk/>
              <pc:sldMasterMk cId="2130019433" sldId="2147483648"/>
              <pc:sldLayoutMk cId="3677811514" sldId="2147483660"/>
              <ac:spMk id="5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dataschools@ed.ac.uk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363" y="6364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363" y="31161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8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94" y="5214452"/>
            <a:ext cx="4219575" cy="742950"/>
          </a:xfrm>
          <a:prstGeom prst="rect">
            <a:avLst/>
          </a:prstGeom>
        </p:spPr>
      </p:pic>
      <p:pic>
        <p:nvPicPr>
          <p:cNvPr id="4" name="Picture 3" descr="A picture containing clock&#10;&#10;Description automatically generated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24" y="5062052"/>
            <a:ext cx="2014220" cy="8934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502229" y="2690675"/>
            <a:ext cx="9358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require this document in an alternative format, such as large print or a coloured background, please contact </a:t>
            </a:r>
            <a:r>
              <a:rPr lang="en-GB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dataschools@ed.ac.uk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05" y="6460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205" y="35257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0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2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045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45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8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4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947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19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46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28575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84506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E048-C33D-1C4E-956D-72D0A3BBF1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Dear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99601-E1CA-0947-80AA-E9580E91A7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2: What’s the story?</a:t>
            </a:r>
          </a:p>
        </p:txBody>
      </p:sp>
    </p:spTree>
    <p:extLst>
      <p:ext uri="{BB962C8B-B14F-4D97-AF65-F5344CB8AC3E}">
        <p14:creationId xmlns:p14="http://schemas.microsoft.com/office/powerpoint/2010/main" val="333567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Answers – What did I consume the media on?</a:t>
            </a:r>
          </a:p>
        </p:txBody>
      </p:sp>
      <p:pic>
        <p:nvPicPr>
          <p:cNvPr id="4" name="Picture 3" descr="Example answers to question 2, what did I consume the media on. 8 different answers.&#10;Phone, Printed Paper, iPad, Cinema Screen, TV, Computer, Record, Electronic Book" title="example answers to questio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380" y="1819641"/>
            <a:ext cx="7815073" cy="47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5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 your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Continue the same way through all your questions.</a:t>
            </a:r>
          </a:p>
          <a:p>
            <a:pPr marL="457200" indent="-457200"/>
            <a:r>
              <a:rPr lang="en-US" dirty="0"/>
              <a:t>Sometimes you may want to group data rather than collecting individually for example </a:t>
            </a:r>
          </a:p>
          <a:p>
            <a:pPr marL="914400" lvl="1" indent="-457200"/>
            <a:r>
              <a:rPr lang="en-US" dirty="0"/>
              <a:t>times(06:15, 15:00, 22:00) to time of day (morning, afternoon, night)</a:t>
            </a:r>
          </a:p>
          <a:p>
            <a:pPr marL="914400" lvl="1" indent="-457200"/>
            <a:r>
              <a:rPr lang="en-US" dirty="0"/>
              <a:t>Duration  into &lt;2hours 2 to 4 hours 5+ hours	</a:t>
            </a:r>
          </a:p>
          <a:p>
            <a:pPr marL="457200" indent="-45720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Once you have finished analysing your data you have a simple visualisation like this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1" name="Picture 10" title="completed analysis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367" y="3225233"/>
            <a:ext cx="4627265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7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more complex tally chart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49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Goal</a:t>
            </a:r>
          </a:p>
        </p:txBody>
      </p:sp>
      <p:pic>
        <p:nvPicPr>
          <p:cNvPr id="4" name="Picture 3" descr="Tally chart that collates data on media consumption in different rooms in the hours.&#10;Also contains data on how the media was consumed, the time of day it was consumed, length of time and day of week." title="completed complex tally chart">
            <a:extLst>
              <a:ext uri="{FF2B5EF4-FFF2-40B4-BE49-F238E27FC236}">
                <a16:creationId xmlns:a16="http://schemas.microsoft.com/office/drawing/2014/main" id="{9F484E63-B728-FD4F-A0D2-AEC138A28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310" y="2743200"/>
            <a:ext cx="9656249" cy="3849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400" y="1903968"/>
            <a:ext cx="6513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are going to create a more detailed tally chart. </a:t>
            </a:r>
          </a:p>
          <a:p>
            <a:r>
              <a:rPr lang="en-GB" dirty="0"/>
              <a:t>What do you think it is telling you?</a:t>
            </a:r>
          </a:p>
          <a:p>
            <a:r>
              <a:rPr lang="en-GB" dirty="0"/>
              <a:t>Our goal is to make one of these for the data you collected in part 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050" y="4729029"/>
            <a:ext cx="145433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Dining Room</a:t>
            </a:r>
          </a:p>
        </p:txBody>
      </p:sp>
    </p:spTree>
    <p:extLst>
      <p:ext uri="{BB962C8B-B14F-4D97-AF65-F5344CB8AC3E}">
        <p14:creationId xmlns:p14="http://schemas.microsoft.com/office/powerpoint/2010/main" val="200098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What is our main question?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focus is on the question we are going to create our visual around.</a:t>
            </a:r>
          </a:p>
          <a:p>
            <a:r>
              <a:rPr lang="en-US" dirty="0"/>
              <a:t>These are the two areas of the sheet to focus on with this task.</a:t>
            </a:r>
          </a:p>
          <a:p>
            <a:endParaRPr lang="en-US" dirty="0"/>
          </a:p>
          <a:p>
            <a:r>
              <a:rPr lang="en-US" dirty="0"/>
              <a:t>Lets look at some examples with the sample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7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Focus on location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Look through the answer cards and find the unique answers to the “where” question.</a:t>
            </a:r>
          </a:p>
          <a:p>
            <a:r>
              <a:rPr lang="en-GB" dirty="0"/>
              <a:t>Put these answers in the main focus column </a:t>
            </a:r>
          </a:p>
        </p:txBody>
      </p:sp>
      <p:pic>
        <p:nvPicPr>
          <p:cNvPr id="19" name="Content Placeholder 18" descr="Main focus column completed with 7 unique answers" title="Step 1 of table completed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05600" y="2332037"/>
            <a:ext cx="4114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0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Focus on why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Another way to look at the data is to change our main focus to answer the question “why did I consume the media”</a:t>
            </a:r>
          </a:p>
          <a:p>
            <a:r>
              <a:rPr lang="en-GB" dirty="0"/>
              <a:t>Look through the answer cards and find the unique answers to the “why” question.</a:t>
            </a:r>
          </a:p>
          <a:p>
            <a:r>
              <a:rPr lang="en-GB" dirty="0"/>
              <a:t>Put these answers in the main focus column </a:t>
            </a:r>
          </a:p>
        </p:txBody>
      </p:sp>
      <p:pic>
        <p:nvPicPr>
          <p:cNvPr id="4" name="Content Placeholder 3" descr="Main focus column completed with 4 unique answers to the question why do I consume the media" title="alternative step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3187" y="2160587"/>
            <a:ext cx="461962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78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58E1-9616-A748-967E-A743E47C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Adding more data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C768CD08-6AA5-2941-9948-590BEF960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focus is on the answers to the unique answers to the other questions</a:t>
            </a:r>
          </a:p>
          <a:p>
            <a:r>
              <a:rPr lang="en-US" dirty="0"/>
              <a:t>The top row of the sheet will be used to add this new information</a:t>
            </a:r>
          </a:p>
          <a:p>
            <a:endParaRPr lang="en-US" dirty="0"/>
          </a:p>
          <a:p>
            <a:r>
              <a:rPr lang="en-US" dirty="0"/>
              <a:t>Lets look at some examples with the sample data (using the  location main focus)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BF26DA-8034-EE4E-84A6-4F148812FAE9}"/>
              </a:ext>
            </a:extLst>
          </p:cNvPr>
          <p:cNvSpPr txBox="1"/>
          <p:nvPr/>
        </p:nvSpPr>
        <p:spPr>
          <a:xfrm>
            <a:off x="2310999" y="6107324"/>
            <a:ext cx="190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Living Room</a:t>
            </a:r>
          </a:p>
        </p:txBody>
      </p:sp>
    </p:spTree>
    <p:extLst>
      <p:ext uri="{BB962C8B-B14F-4D97-AF65-F5344CB8AC3E}">
        <p14:creationId xmlns:p14="http://schemas.microsoft.com/office/powerpoint/2010/main" val="35126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 – How I consumed the media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Start with the example where the main focus is location.</a:t>
            </a:r>
          </a:p>
          <a:p>
            <a:r>
              <a:rPr lang="en-GB" dirty="0"/>
              <a:t>Add the answers to the “how” question to the top row of the table.</a:t>
            </a:r>
          </a:p>
        </p:txBody>
      </p:sp>
      <p:pic>
        <p:nvPicPr>
          <p:cNvPr id="7" name="Content Placeholder 6" descr="Example table showing the 4 unique answers to how to I consume media along the top row of the table." title="Step 2 completed 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5562" y="2012950"/>
            <a:ext cx="471487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39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 – When did I consume the media?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add the answers to the question “When did I consume the media”</a:t>
            </a:r>
          </a:p>
        </p:txBody>
      </p:sp>
      <p:pic>
        <p:nvPicPr>
          <p:cNvPr id="3" name="Content Placeholder 2" descr="Added the 4 unique answers to the question &quot;when did I consume the media&quot;" title="Step 3 completed 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06864"/>
            <a:ext cx="5181600" cy="36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0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B3147-85B9-9144-8FFE-8EC59CF0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Starter Task: From last week, what depth questions could you ask for these topics?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701B-1C7C-ED4A-B28D-D90D1452D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dirty="0"/>
              <a:t>The emotions you feel</a:t>
            </a:r>
          </a:p>
          <a:p>
            <a:pPr marL="1143000" indent="-1143000">
              <a:buFont typeface="+mj-lt"/>
              <a:buAutoNum type="arabicPeriod"/>
            </a:pPr>
            <a:r>
              <a:rPr lang="en-US" dirty="0"/>
              <a:t>The sounds you hear</a:t>
            </a:r>
          </a:p>
        </p:txBody>
      </p:sp>
    </p:spTree>
    <p:extLst>
      <p:ext uri="{BB962C8B-B14F-4D97-AF65-F5344CB8AC3E}">
        <p14:creationId xmlns:p14="http://schemas.microsoft.com/office/powerpoint/2010/main" val="3583984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 – For how long did I consume the media?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add the answers to the question “For how did I consume the media?”</a:t>
            </a:r>
          </a:p>
          <a:p>
            <a:endParaRPr lang="en-GB" dirty="0"/>
          </a:p>
          <a:p>
            <a:r>
              <a:rPr lang="en-GB" dirty="0"/>
              <a:t>Carry on adding information to the table until you have the answers to all your remaining questions along the top row</a:t>
            </a:r>
          </a:p>
        </p:txBody>
      </p:sp>
      <p:pic>
        <p:nvPicPr>
          <p:cNvPr id="7" name="Content Placeholder 6" descr="Added the 5 unique answers to the question &quot;For how long did I consume the media&quot;" title="Step 4 completed 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675599"/>
            <a:ext cx="5181600" cy="289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84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58E1-9616-A748-967E-A743E47C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 – Preparing to add the data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C768CD08-6AA5-2941-9948-590BEF960C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next focus is tallying all the combinations of data so that we can find something interesting in the data. </a:t>
            </a:r>
          </a:p>
          <a:p>
            <a:r>
              <a:rPr lang="en-US" dirty="0"/>
              <a:t>Start with your empty table as shown here.</a:t>
            </a:r>
          </a:p>
        </p:txBody>
      </p:sp>
      <p:pic>
        <p:nvPicPr>
          <p:cNvPr id="8" name="Content Placeholder 7" descr="An example table with all the example answers completed in the rows and columns." title="Completed table ready for data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111548"/>
            <a:ext cx="5181600" cy="202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04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5 Reviewing answers and adding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each set of answers and add the data to your empty table.</a:t>
            </a:r>
          </a:p>
          <a:p>
            <a:r>
              <a:rPr lang="en-GB" dirty="0"/>
              <a:t>Repeat the steps until you have added answers from all your cards to the tally chart</a:t>
            </a:r>
          </a:p>
        </p:txBody>
      </p:sp>
      <p:pic>
        <p:nvPicPr>
          <p:cNvPr id="9" name="Content Placeholder 8" descr="Table shows how data is mapped from the answers to the tally chart" title="Showing one line of answers in the chart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777667"/>
            <a:ext cx="5181600" cy="26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20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58E1-9616-A748-967E-A743E47C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 until all your data is in the tally chart!</a:t>
            </a:r>
          </a:p>
        </p:txBody>
      </p:sp>
      <p:pic>
        <p:nvPicPr>
          <p:cNvPr id="4" name="Picture 3" title="Completed tally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3900"/>
            <a:ext cx="10603268" cy="434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35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2D382-18D2-1145-881E-E3D1C5CA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TASK: Tallying your homework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A373-A0BE-A946-BDD9-12C0F602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Using the sheet and the examples we have looked at create a tally of the data you collected for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22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4A41-3603-144D-8177-015D94F0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(or extra) Data,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66DEF-B723-E344-AC93-99BB1010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During the week that you collected data did anything happen that changed the data you collected?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r>
              <a:rPr lang="en-US" dirty="0"/>
              <a:t>A holiday may increase the amount of media consumed on a day compared to the norm</a:t>
            </a:r>
          </a:p>
          <a:p>
            <a:r>
              <a:rPr lang="en-US" dirty="0"/>
              <a:t>A family dinner out may lead to a day when there is less phone usage compared to the norm</a:t>
            </a:r>
          </a:p>
          <a:p>
            <a:pPr marL="0" indent="0">
              <a:buNone/>
            </a:pPr>
            <a:r>
              <a:rPr lang="en-US" dirty="0"/>
              <a:t>These should be noted in our final visualization if they effect the chosen data, the example data has very little for Monday as there was an event attended all day.</a:t>
            </a:r>
          </a:p>
        </p:txBody>
      </p:sp>
    </p:spTree>
    <p:extLst>
      <p:ext uri="{BB962C8B-B14F-4D97-AF65-F5344CB8AC3E}">
        <p14:creationId xmlns:p14="http://schemas.microsoft.com/office/powerpoint/2010/main" val="387854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1E75-8D9B-D740-BD4C-3B96E880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TASK: Unusual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D102-5BA5-674F-AC19-399F72995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there any unusual data in your collected data?</a:t>
            </a:r>
          </a:p>
          <a:p>
            <a:endParaRPr lang="en-US"/>
          </a:p>
          <a:p>
            <a:r>
              <a:rPr lang="en-US"/>
              <a:t>If there is note it on your sheet somewhere to remind you when you start on your visualizations.</a:t>
            </a:r>
          </a:p>
          <a:p>
            <a:endParaRPr lang="en-US"/>
          </a:p>
          <a:p>
            <a:r>
              <a:rPr lang="en-US"/>
              <a:t>Finish you tally chart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52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51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24D7B-EA1A-0449-B8D5-A6EE1315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531D-91A0-E749-A539-D2F9E1F28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find a story in the data collected</a:t>
            </a:r>
          </a:p>
          <a:p>
            <a:r>
              <a:rPr lang="en-US" sz="3200" dirty="0"/>
              <a:t>To complete a more complex tally chart</a:t>
            </a:r>
          </a:p>
          <a:p>
            <a:r>
              <a:rPr lang="en-US" sz="3200" dirty="0"/>
              <a:t>Use a more complex tally chart to explore your data for unusual patterns</a:t>
            </a:r>
          </a:p>
        </p:txBody>
      </p:sp>
    </p:spTree>
    <p:extLst>
      <p:ext uri="{BB962C8B-B14F-4D97-AF65-F5344CB8AC3E}">
        <p14:creationId xmlns:p14="http://schemas.microsoft.com/office/powerpoint/2010/main" val="293115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0907-B83A-F14B-8B96-23AEE5FEF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EDC8-A6CA-4F4A-B738-15BCA0D37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584506"/>
          </a:xfrm>
        </p:spPr>
        <p:txBody>
          <a:bodyPr>
            <a:normAutofit/>
          </a:bodyPr>
          <a:lstStyle/>
          <a:p>
            <a:r>
              <a:rPr lang="en-US" sz="3200" dirty="0"/>
              <a:t>Found a story in your data</a:t>
            </a:r>
          </a:p>
          <a:p>
            <a:r>
              <a:rPr lang="en-US" sz="3200" dirty="0"/>
              <a:t>Worked on (hopefully completed) your complex tally chart</a:t>
            </a:r>
          </a:p>
          <a:p>
            <a:r>
              <a:rPr lang="en-US" sz="3200" dirty="0"/>
              <a:t>Identified any unusual data in your collection </a:t>
            </a:r>
          </a:p>
        </p:txBody>
      </p:sp>
    </p:spTree>
    <p:extLst>
      <p:ext uri="{BB962C8B-B14F-4D97-AF65-F5344CB8AC3E}">
        <p14:creationId xmlns:p14="http://schemas.microsoft.com/office/powerpoint/2010/main" val="100628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visualisation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9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question for your visualisation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you did </a:t>
            </a:r>
          </a:p>
          <a:p>
            <a:r>
              <a:rPr lang="en-US" dirty="0"/>
              <a:t>Where you did it</a:t>
            </a:r>
          </a:p>
          <a:p>
            <a:r>
              <a:rPr lang="en-US" dirty="0"/>
              <a:t>The size of books you own</a:t>
            </a:r>
          </a:p>
          <a:p>
            <a:r>
              <a:rPr lang="en-US" dirty="0"/>
              <a:t>How much you have drunk</a:t>
            </a:r>
          </a:p>
          <a:p>
            <a:r>
              <a:rPr lang="en-US" dirty="0"/>
              <a:t>The clothes you wear (or don’t)</a:t>
            </a:r>
          </a:p>
          <a:p>
            <a:r>
              <a:rPr lang="en-US" dirty="0"/>
              <a:t>Where you spend your time</a:t>
            </a:r>
          </a:p>
          <a:p>
            <a:r>
              <a:rPr lang="en-US" dirty="0"/>
              <a:t>What do you do with your days</a:t>
            </a:r>
          </a:p>
          <a:p>
            <a:r>
              <a:rPr lang="en-US" dirty="0"/>
              <a:t>Where you keep your books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answer to the question will be shown in our visualisation.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get started we are going to find how many unique answers there are to each of our data depth questions.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96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1: Analyse Level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Make a copy of the table on the right.</a:t>
            </a:r>
          </a:p>
          <a:p>
            <a:r>
              <a:rPr lang="en-GB" dirty="0"/>
              <a:t>The first question was: </a:t>
            </a:r>
          </a:p>
          <a:p>
            <a:pPr lvl="1"/>
            <a:r>
              <a:rPr lang="en-US" dirty="0"/>
              <a:t>How did I consume the media?</a:t>
            </a:r>
          </a:p>
          <a:p>
            <a:r>
              <a:rPr lang="en-GB" dirty="0"/>
              <a:t>Look at the example answers on the next slide. There are 4 possible answers in Level 1.</a:t>
            </a:r>
          </a:p>
          <a:p>
            <a:endParaRPr lang="en-GB" dirty="0"/>
          </a:p>
          <a:p>
            <a:r>
              <a:rPr lang="en-GB" dirty="0"/>
              <a:t>Enter the number 4 in your table at Level 1</a:t>
            </a:r>
            <a:endParaRPr lang="en-US" dirty="0"/>
          </a:p>
        </p:txBody>
      </p:sp>
      <p:pic>
        <p:nvPicPr>
          <p:cNvPr id="7" name="Content Placeholder 6" descr="A blank table that will be used to analyse the data." title="Template 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9367" y="3446023"/>
            <a:ext cx="4627265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3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Answers – How did I consume the media?</a:t>
            </a:r>
          </a:p>
        </p:txBody>
      </p:sp>
      <p:pic>
        <p:nvPicPr>
          <p:cNvPr id="5" name="Picture 4" descr="4 answer cards highlighting possible answers to level 1 question: How do I consume the media?" title="example answers to questio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95" y="2083777"/>
            <a:ext cx="9666409" cy="430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6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 – Analyse 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second question was: </a:t>
            </a:r>
          </a:p>
          <a:p>
            <a:pPr lvl="1"/>
            <a:r>
              <a:rPr lang="en-US" dirty="0"/>
              <a:t>What did I consume the media on?</a:t>
            </a:r>
          </a:p>
          <a:p>
            <a:r>
              <a:rPr lang="en-GB" dirty="0"/>
              <a:t>Look at the example answers on the next slide. There are 8 possible answers in Level 2.</a:t>
            </a:r>
          </a:p>
          <a:p>
            <a:endParaRPr lang="en-GB" dirty="0"/>
          </a:p>
          <a:p>
            <a:r>
              <a:rPr lang="en-GB" dirty="0"/>
              <a:t>Enter the number 8 in your table at Level 2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07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 Resources_2.potx" id="{612F2D31-96F5-4ACE-90A3-BC1520403F7B}" vid="{30D566B3-4892-4B67-A814-34C3065DB4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2" ma:contentTypeDescription="Create a new document." ma:contentTypeScope="" ma:versionID="aa97b1e9ebe20a19ed6db50d5b205034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fdf953dfa08591af30e47534ead358b8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E0622E-DE1F-4174-ACD3-8DBC9765C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FC2AF3-2042-40A1-AB50-2704763BE3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5d1151-ba9d-4af3-8064-fbed8c171f14"/>
    <ds:schemaRef ds:uri="3f5ced86-acf9-4106-9bfe-b7f58564db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B8A030-F799-4C3D-AB2C-A090530B6B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 Resources_2</Template>
  <TotalTime>574</TotalTime>
  <Words>962</Words>
  <Application>Microsoft Office PowerPoint</Application>
  <PresentationFormat>Widescreen</PresentationFormat>
  <Paragraphs>101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Dear Data</vt:lpstr>
      <vt:lpstr>Starter Task: From last week, what depth questions could you ask for these topics?</vt:lpstr>
      <vt:lpstr>Learning Intentions</vt:lpstr>
      <vt:lpstr>Success Criteria</vt:lpstr>
      <vt:lpstr>A simple visualisation</vt:lpstr>
      <vt:lpstr>Finding the question for your visualisation</vt:lpstr>
      <vt:lpstr>Step 1: Analyse Level 1</vt:lpstr>
      <vt:lpstr>Example Answers – How did I consume the media?</vt:lpstr>
      <vt:lpstr>Step 2 – Analyse Step 2</vt:lpstr>
      <vt:lpstr>Example Answers – What did I consume the media on?</vt:lpstr>
      <vt:lpstr>Finish your analysis</vt:lpstr>
      <vt:lpstr>A more complex tally chart</vt:lpstr>
      <vt:lpstr>Our Goal</vt:lpstr>
      <vt:lpstr>Step 1 – What is our main question?</vt:lpstr>
      <vt:lpstr>Main Focus on location</vt:lpstr>
      <vt:lpstr>Main Focus on why</vt:lpstr>
      <vt:lpstr>Step 2 – Adding more data</vt:lpstr>
      <vt:lpstr>Step 2 – How I consumed the media</vt:lpstr>
      <vt:lpstr>Step 3 – When did I consume the media?</vt:lpstr>
      <vt:lpstr>Step 4 – For how long did I consume the media?</vt:lpstr>
      <vt:lpstr>Step 4 – Preparing to add the data</vt:lpstr>
      <vt:lpstr>Step 5 Reviewing answers and adding the data</vt:lpstr>
      <vt:lpstr>Continue until all your data is in the tally chart!</vt:lpstr>
      <vt:lpstr>TASK: Tallying your homework data</vt:lpstr>
      <vt:lpstr>Missing (or extra) Data, is it important?</vt:lpstr>
      <vt:lpstr>TASK: Unusual Data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Data</dc:title>
  <dc:creator>DOONAN Jenni</dc:creator>
  <cp:lastModifiedBy>Claire Sowton</cp:lastModifiedBy>
  <cp:revision>50</cp:revision>
  <dcterms:created xsi:type="dcterms:W3CDTF">2020-11-09T11:59:53Z</dcterms:created>
  <dcterms:modified xsi:type="dcterms:W3CDTF">2024-02-01T09:11:51Z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</Properties>
</file>