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6" r:id="rId5"/>
    <p:sldId id="278" r:id="rId6"/>
    <p:sldId id="277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15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data.schools@ed.ac.uk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363" y="63643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363" y="311610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6AD55E-B5BD-4F94-AFC2-AB026D9E2A7C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C21C5-517E-4677-BE4F-7D6B7E1687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88280" y="5280025"/>
            <a:ext cx="11115525" cy="15201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8" name="Picture 7" descr="A picture containing clock&#10;&#10;Description automatically generated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86" y="5257800"/>
            <a:ext cx="1541780" cy="15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5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41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58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94" y="5214452"/>
            <a:ext cx="4219575" cy="742950"/>
          </a:xfrm>
          <a:prstGeom prst="rect">
            <a:avLst/>
          </a:prstGeom>
        </p:spPr>
      </p:pic>
      <p:pic>
        <p:nvPicPr>
          <p:cNvPr id="4" name="Picture 3" descr="A picture containing clock&#10;&#10;Description automatically generated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24" y="5062052"/>
            <a:ext cx="2014220" cy="89344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502229" y="2690675"/>
            <a:ext cx="9358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you require this document in an alternative format, such as large print or a coloured background, please contact </a:t>
            </a:r>
            <a:r>
              <a:rPr lang="en-GB" sz="18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dataschools@ed.ac.uk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81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34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05" y="6460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205" y="35257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8280" y="5280025"/>
            <a:ext cx="11115525" cy="15201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8" name="Picture 7" descr="A picture containing clock&#10;&#10;Description automatically generated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86" y="5257800"/>
            <a:ext cx="1541780" cy="15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0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938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5938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62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045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045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58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72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40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947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19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46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6AD55E-B5BD-4F94-AFC2-AB026D9E2A7C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C21C5-517E-4677-BE4F-7D6B7E168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41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28575">
            <a:solidFill>
              <a:schemeClr val="accent5"/>
            </a:solidFill>
            <a:prstDash val="lgDash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584506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5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01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E048-C33D-1C4E-956D-72D0A3BBF1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Dear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99601-E1CA-0947-80AA-E9580E91A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4: The Key to the Data</a:t>
            </a:r>
          </a:p>
        </p:txBody>
      </p:sp>
    </p:spTree>
    <p:extLst>
      <p:ext uri="{BB962C8B-B14F-4D97-AF65-F5344CB8AC3E}">
        <p14:creationId xmlns:p14="http://schemas.microsoft.com/office/powerpoint/2010/main" val="299125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</a:t>
            </a:r>
            <a:r>
              <a:rPr lang="en-US" dirty="0" err="1"/>
              <a:t>LightSaber</a:t>
            </a:r>
            <a:r>
              <a:rPr lang="en-US" dirty="0"/>
              <a:t> theme data key</a:t>
            </a:r>
          </a:p>
        </p:txBody>
      </p:sp>
      <p:pic>
        <p:nvPicPr>
          <p:cNvPr id="5" name="Picture 4" title="example visualisation using light sabres">
            <a:extLst>
              <a:ext uri="{FF2B5EF4-FFF2-40B4-BE49-F238E27FC236}">
                <a16:creationId xmlns:a16="http://schemas.microsoft.com/office/drawing/2014/main" id="{E285B3BB-E3B5-CA47-BE1E-0E52078A8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09" r="6636" b="50630"/>
          <a:stretch/>
        </p:blipFill>
        <p:spPr>
          <a:xfrm>
            <a:off x="1898482" y="1763225"/>
            <a:ext cx="8029276" cy="503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64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task: Create your final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Most of the data should be explained in the key before you start work on the final </a:t>
            </a:r>
            <a:r>
              <a:rPr lang="en-US" sz="2400" dirty="0" err="1"/>
              <a:t>visualisation</a:t>
            </a:r>
            <a:endParaRPr lang="en-US" sz="2400" dirty="0"/>
          </a:p>
          <a:p>
            <a:r>
              <a:rPr lang="en-US" sz="2400" dirty="0"/>
              <a:t>You may by accident miss out some data in categories so leave a little space in each are of the key to allow for </a:t>
            </a:r>
            <a:r>
              <a:rPr lang="en-US" dirty="0"/>
              <a:t>any</a:t>
            </a:r>
            <a:r>
              <a:rPr lang="en-US" sz="2400" dirty="0"/>
              <a:t> forgotten data to be added</a:t>
            </a:r>
          </a:p>
          <a:p>
            <a:r>
              <a:rPr lang="en-US" sz="2400" dirty="0"/>
              <a:t>Each of the interesting data from your tally charts unique responses should have an element in your key.</a:t>
            </a:r>
          </a:p>
        </p:txBody>
      </p:sp>
    </p:spTree>
    <p:extLst>
      <p:ext uri="{BB962C8B-B14F-4D97-AF65-F5344CB8AC3E}">
        <p14:creationId xmlns:p14="http://schemas.microsoft.com/office/powerpoint/2010/main" val="712841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on to your final </a:t>
            </a:r>
            <a:r>
              <a:rPr lang="en-US" dirty="0" err="1"/>
              <a:t>visulisation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Divide up your </a:t>
            </a:r>
            <a:r>
              <a:rPr lang="en-US" dirty="0" err="1"/>
              <a:t>visulisation</a:t>
            </a:r>
            <a:r>
              <a:rPr lang="en-US" dirty="0"/>
              <a:t> as you planned in the planning task. (sections, columns, axis, boxes,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Each data item (individual box in the homework) on your homework should be represented in the </a:t>
            </a:r>
            <a:r>
              <a:rPr lang="en-US" dirty="0" err="1"/>
              <a:t>visualisation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This is not a race take you time and make it the best you can.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02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51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A0907-B83A-F14B-8B96-23AEE5FE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Intentions &amp; Success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EEDC8-A6CA-4F4A-B738-15BCA0D37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Learning Intentions</a:t>
            </a:r>
          </a:p>
          <a:p>
            <a:pPr lvl="1"/>
            <a:r>
              <a:rPr lang="en-US" sz="3200" dirty="0"/>
              <a:t>Be able to extract relevant information from my data</a:t>
            </a:r>
          </a:p>
          <a:p>
            <a:pPr lvl="1"/>
            <a:r>
              <a:rPr lang="en-US" sz="3200" dirty="0"/>
              <a:t>Design a theme/key for my visualisation</a:t>
            </a:r>
          </a:p>
          <a:p>
            <a:r>
              <a:rPr lang="en-US" sz="3600" dirty="0"/>
              <a:t>Success Criteria</a:t>
            </a:r>
          </a:p>
          <a:p>
            <a:pPr lvl="1"/>
            <a:r>
              <a:rPr lang="en-US" sz="3200" dirty="0"/>
              <a:t>Designed the key for my visualisation</a:t>
            </a:r>
          </a:p>
          <a:p>
            <a:pPr lvl="1"/>
            <a:r>
              <a:rPr lang="en-US" sz="3200" dirty="0"/>
              <a:t>Started to work on my visualisation using my key</a:t>
            </a:r>
          </a:p>
        </p:txBody>
      </p:sp>
    </p:spTree>
    <p:extLst>
      <p:ext uri="{BB962C8B-B14F-4D97-AF65-F5344CB8AC3E}">
        <p14:creationId xmlns:p14="http://schemas.microsoft.com/office/powerpoint/2010/main" val="360510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9F6C5-B1D6-9F41-A29F-206D5379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 Task: using a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0C54F-177F-E840-A7B6-B3985D939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have been given a data visualisation.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the key can you work out what the data contained in the visualisation is?</a:t>
            </a:r>
          </a:p>
          <a:p>
            <a:pPr marL="0" indent="0">
              <a:buNone/>
            </a:pPr>
            <a:r>
              <a:rPr lang="en-US" dirty="0"/>
              <a:t>Can you find something interesting in the data visualisation (a pattern, something bigger or smaller, something missing)</a:t>
            </a:r>
          </a:p>
          <a:p>
            <a:pPr marL="0" indent="0">
              <a:buNone/>
            </a:pPr>
            <a:r>
              <a:rPr lang="en-US" dirty="0"/>
              <a:t>Does your reading of data match the others with your visualisation</a:t>
            </a:r>
          </a:p>
        </p:txBody>
      </p:sp>
    </p:spTree>
    <p:extLst>
      <p:ext uri="{BB962C8B-B14F-4D97-AF65-F5344CB8AC3E}">
        <p14:creationId xmlns:p14="http://schemas.microsoft.com/office/powerpoint/2010/main" val="1195153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key?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key allows us to either lock or unlock</a:t>
            </a:r>
          </a:p>
          <a:p>
            <a:endParaRPr lang="en-US" sz="3600" dirty="0"/>
          </a:p>
          <a:p>
            <a:r>
              <a:rPr lang="en-US" sz="3600" dirty="0"/>
              <a:t>In a </a:t>
            </a:r>
            <a:r>
              <a:rPr lang="en-US" sz="3600" dirty="0" err="1"/>
              <a:t>visualisation</a:t>
            </a:r>
            <a:r>
              <a:rPr lang="en-US" sz="3600" dirty="0"/>
              <a:t> the key exists to:</a:t>
            </a:r>
          </a:p>
          <a:p>
            <a:pPr lvl="1"/>
            <a:r>
              <a:rPr lang="en-US" sz="3200" dirty="0"/>
              <a:t>Allow others to read and interpret your data.</a:t>
            </a:r>
          </a:p>
          <a:p>
            <a:pPr lvl="1"/>
            <a:r>
              <a:rPr lang="en-US" sz="3200" dirty="0"/>
              <a:t>Allow you to present the data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0988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97088"/>
            <a:ext cx="9905999" cy="3788146"/>
          </a:xfrm>
        </p:spPr>
        <p:txBody>
          <a:bodyPr>
            <a:normAutofit/>
          </a:bodyPr>
          <a:lstStyle/>
          <a:p>
            <a:r>
              <a:rPr lang="en-US" sz="4000" dirty="0"/>
              <a:t>Will show how your theme and layout change in order to represent the data you collected.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This is what each </a:t>
            </a:r>
            <a:r>
              <a:rPr lang="en-US" sz="4000" dirty="0" err="1"/>
              <a:t>colour</a:t>
            </a:r>
            <a:r>
              <a:rPr lang="en-US" sz="4000" dirty="0"/>
              <a:t>, size, line, graphic, icon, </a:t>
            </a:r>
            <a:r>
              <a:rPr lang="en-US" sz="4000" dirty="0" err="1"/>
              <a:t>etc</a:t>
            </a:r>
            <a:r>
              <a:rPr lang="en-US" sz="4000" dirty="0"/>
              <a:t> in your </a:t>
            </a:r>
            <a:r>
              <a:rPr lang="en-US" sz="4000" dirty="0" err="1"/>
              <a:t>visualisation</a:t>
            </a:r>
            <a:r>
              <a:rPr lang="en-US" sz="4000" dirty="0"/>
              <a:t> will represent.</a:t>
            </a:r>
          </a:p>
        </p:txBody>
      </p:sp>
    </p:spTree>
    <p:extLst>
      <p:ext uri="{BB962C8B-B14F-4D97-AF65-F5344CB8AC3E}">
        <p14:creationId xmlns:p14="http://schemas.microsoft.com/office/powerpoint/2010/main" val="30273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Line theme data key</a:t>
            </a:r>
          </a:p>
        </p:txBody>
      </p:sp>
      <p:pic>
        <p:nvPicPr>
          <p:cNvPr id="4" name="Content Placeholder 3" descr="2018_05_30_20_54_05.pdf001.jpg" title="Example visualisation using lines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r="-1174"/>
          <a:stretch/>
        </p:blipFill>
        <p:spPr>
          <a:xfrm rot="16200000">
            <a:off x="3356879" y="979438"/>
            <a:ext cx="4917129" cy="6623863"/>
          </a:xfrm>
        </p:spPr>
      </p:pic>
    </p:spTree>
    <p:extLst>
      <p:ext uri="{BB962C8B-B14F-4D97-AF65-F5344CB8AC3E}">
        <p14:creationId xmlns:p14="http://schemas.microsoft.com/office/powerpoint/2010/main" val="1106339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Leaf theme data key</a:t>
            </a:r>
          </a:p>
        </p:txBody>
      </p:sp>
      <p:pic>
        <p:nvPicPr>
          <p:cNvPr id="4" name="Content Placeholder 3" descr="2018_05_30_20_54_05.pdf000.jpg" title="example visualisation using leaves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6200000">
            <a:off x="3649663" y="889531"/>
            <a:ext cx="4892675" cy="6735762"/>
          </a:xfrm>
        </p:spPr>
      </p:pic>
    </p:spTree>
    <p:extLst>
      <p:ext uri="{BB962C8B-B14F-4D97-AF65-F5344CB8AC3E}">
        <p14:creationId xmlns:p14="http://schemas.microsoft.com/office/powerpoint/2010/main" val="370145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Shapes theme data key</a:t>
            </a:r>
          </a:p>
        </p:txBody>
      </p:sp>
      <p:pic>
        <p:nvPicPr>
          <p:cNvPr id="5" name="Picture 4" title="example visualisation using shapes">
            <a:extLst>
              <a:ext uri="{FF2B5EF4-FFF2-40B4-BE49-F238E27FC236}">
                <a16:creationId xmlns:a16="http://schemas.microsoft.com/office/drawing/2014/main" id="{F1BEF15E-6621-C246-BE6F-A5726D752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0" t="8109" r="7148" b="50270"/>
          <a:stretch/>
        </p:blipFill>
        <p:spPr>
          <a:xfrm>
            <a:off x="2421130" y="1820048"/>
            <a:ext cx="7349740" cy="503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50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Teeth theme data key</a:t>
            </a:r>
          </a:p>
        </p:txBody>
      </p:sp>
      <p:pic>
        <p:nvPicPr>
          <p:cNvPr id="4" name="Picture 3" title="Example visualisation using teeth">
            <a:extLst>
              <a:ext uri="{FF2B5EF4-FFF2-40B4-BE49-F238E27FC236}">
                <a16:creationId xmlns:a16="http://schemas.microsoft.com/office/drawing/2014/main" id="{E138858F-245D-7E4E-AD63-75CD4EBDD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7" t="7928" r="6124" b="50631"/>
          <a:stretch/>
        </p:blipFill>
        <p:spPr>
          <a:xfrm>
            <a:off x="2394169" y="1721150"/>
            <a:ext cx="7403662" cy="503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21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ta Education in Schoo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4049"/>
      </a:accent1>
      <a:accent2>
        <a:srgbClr val="EAC036"/>
      </a:accent2>
      <a:accent3>
        <a:srgbClr val="6C587C"/>
      </a:accent3>
      <a:accent4>
        <a:srgbClr val="CE673B"/>
      </a:accent4>
      <a:accent5>
        <a:srgbClr val="6A9C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 Resources_2.potx" id="{612F2D31-96F5-4ACE-90A3-BC1520403F7B}" vid="{30D566B3-4892-4B67-A814-34C3065DB41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11B640723674A88567F1D0A6A478D" ma:contentTypeVersion="12" ma:contentTypeDescription="Create a new document." ma:contentTypeScope="" ma:versionID="aa97b1e9ebe20a19ed6db50d5b205034">
  <xsd:schema xmlns:xsd="http://www.w3.org/2001/XMLSchema" xmlns:xs="http://www.w3.org/2001/XMLSchema" xmlns:p="http://schemas.microsoft.com/office/2006/metadata/properties" xmlns:ns2="3f5ced86-acf9-4106-9bfe-b7f58564dbb7" xmlns:ns3="415d1151-ba9d-4af3-8064-fbed8c171f14" targetNamespace="http://schemas.microsoft.com/office/2006/metadata/properties" ma:root="true" ma:fieldsID="fdf953dfa08591af30e47534ead358b8" ns2:_="" ns3:_="">
    <xsd:import namespace="3f5ced86-acf9-4106-9bfe-b7f58564dbb7"/>
    <xsd:import namespace="415d1151-ba9d-4af3-8064-fbed8c171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ced86-acf9-4106-9bfe-b7f58564db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d1151-ba9d-4af3-8064-fbed8c171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FC2AF3-2042-40A1-AB50-2704763BE333}">
  <ds:schemaRefs>
    <ds:schemaRef ds:uri="3f5ced86-acf9-4106-9bfe-b7f58564dbb7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15d1151-ba9d-4af3-8064-fbed8c171f14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E0622E-DE1F-4174-ACD3-8DBC9765CE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A5E534-60B9-4BF8-BB4E-C2C5D87DFC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5ced86-acf9-4106-9bfe-b7f58564dbb7"/>
    <ds:schemaRef ds:uri="415d1151-ba9d-4af3-8064-fbed8c171f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 Resources_2</Template>
  <TotalTime>3763</TotalTime>
  <Words>364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Dear Data</vt:lpstr>
      <vt:lpstr>Learning Intentions &amp; Success Criteria</vt:lpstr>
      <vt:lpstr>Starter Task: using a key</vt:lpstr>
      <vt:lpstr>What is a key?</vt:lpstr>
      <vt:lpstr>Your Key</vt:lpstr>
      <vt:lpstr>Example 1: Line theme data key</vt:lpstr>
      <vt:lpstr>Example 2: Leaf theme data key</vt:lpstr>
      <vt:lpstr>Example 3: Shapes theme data key</vt:lpstr>
      <vt:lpstr>Example 4: Teeth theme data key</vt:lpstr>
      <vt:lpstr>Example 5: LightSaber theme data key</vt:lpstr>
      <vt:lpstr>Your task: Create your final key</vt:lpstr>
      <vt:lpstr>Moving on to your final visulisation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Dear Data</dc:title>
  <dc:creator>DOONAN Jenni</dc:creator>
  <cp:lastModifiedBy>Claire Sowton</cp:lastModifiedBy>
  <cp:revision>9</cp:revision>
  <dcterms:created xsi:type="dcterms:W3CDTF">2020-11-09T12:44:57Z</dcterms:created>
  <dcterms:modified xsi:type="dcterms:W3CDTF">2024-02-01T08:56:03Z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0x01010008911B640723674A88567F1D0A6A478D</vt:lpwstr>
  </property>
</Properties>
</file>