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  <p:sldId id="276" r:id="rId6"/>
    <p:sldId id="277" r:id="rId7"/>
    <p:sldId id="278" r:id="rId8"/>
    <p:sldId id="279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1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data.schools@ed.ac.uk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1363" y="6364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363" y="31161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8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94" y="5214452"/>
            <a:ext cx="4219575" cy="742950"/>
          </a:xfrm>
          <a:prstGeom prst="rect">
            <a:avLst/>
          </a:prstGeom>
        </p:spPr>
      </p:pic>
      <p:pic>
        <p:nvPicPr>
          <p:cNvPr id="4" name="Picture 3" descr="A picture containing clock&#10;&#10;Description automatically generated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424" y="5062052"/>
            <a:ext cx="2014220" cy="8934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502229" y="2690675"/>
            <a:ext cx="9358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require this document in an alternative format, such as large print or a coloured background, please contact 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dataschools@ed.ac.uk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4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05" y="6460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205" y="35257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280" y="5280025"/>
            <a:ext cx="11115525" cy="15201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8" name="Picture 7" descr="A picture containing clock&#10;&#10;Description automatically generated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86" y="5257800"/>
            <a:ext cx="1541780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0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93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5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8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40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947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19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46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6AD55E-B5BD-4F94-AFC2-AB026D9E2A7C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C21C5-517E-4677-BE4F-7D6B7E16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28575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84506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5"/>
            </a:solidFill>
            <a:prstDash val="lgDash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BDF085-5594-6846-BEC1-BF5DF1E01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Dear Data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9A348D5-A35D-AE4D-A585-18193EBDA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5: The Visualisation Comes together</a:t>
            </a:r>
          </a:p>
        </p:txBody>
      </p:sp>
    </p:spTree>
    <p:extLst>
      <p:ext uri="{BB962C8B-B14F-4D97-AF65-F5344CB8AC3E}">
        <p14:creationId xmlns:p14="http://schemas.microsoft.com/office/powerpoint/2010/main" val="426047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2BE9-0E48-7645-902F-D3E51A65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0DFD-D9B0-5840-A6D1-3971E22D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 successful visualisation the data we collected needs to be identifiable. </a:t>
            </a:r>
          </a:p>
          <a:p>
            <a:endParaRPr lang="en-US" dirty="0"/>
          </a:p>
          <a:p>
            <a:r>
              <a:rPr lang="en-US" dirty="0"/>
              <a:t>Last time we created a key, now we will use the key to translate our data into a visualisation element.</a:t>
            </a:r>
          </a:p>
        </p:txBody>
      </p:sp>
    </p:spTree>
    <p:extLst>
      <p:ext uri="{BB962C8B-B14F-4D97-AF65-F5344CB8AC3E}">
        <p14:creationId xmlns:p14="http://schemas.microsoft.com/office/powerpoint/2010/main" val="50501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55D5-7063-4047-9561-A7DDC2AA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/>
              <a:t>Some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0D6C-9F6B-4C4B-9F1B-DA112A88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000" cap="all" dirty="0">
                <a:solidFill>
                  <a:schemeClr val="tx2"/>
                </a:solidFill>
              </a:rPr>
              <a:t>Using this key what would this data look like?</a:t>
            </a:r>
          </a:p>
        </p:txBody>
      </p:sp>
      <p:pic>
        <p:nvPicPr>
          <p:cNvPr id="5" name="Content Placeholder 3" descr="2018_05_30_20_54_05.pdf000.jpg">
            <a:extLst>
              <a:ext uri="{FF2B5EF4-FFF2-40B4-BE49-F238E27FC236}">
                <a16:creationId xmlns:a16="http://schemas.microsoft.com/office/drawing/2014/main" id="{73D01C19-5D23-F548-9128-78717AFA92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019"/>
          <a:stretch/>
        </p:blipFill>
        <p:spPr>
          <a:xfrm rot="16200000">
            <a:off x="1432137" y="2645808"/>
            <a:ext cx="2975493" cy="392564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05D055E-5A90-A040-9C47-A452ADC8E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9" b="3"/>
          <a:stretch/>
        </p:blipFill>
        <p:spPr>
          <a:xfrm>
            <a:off x="5001567" y="3120883"/>
            <a:ext cx="6163922" cy="297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6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55D5-7063-4047-9561-A7DDC2AA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/>
              <a:t>Some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0D6C-9F6B-4C4B-9F1B-DA112A88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sz="2000" cap="all" dirty="0">
                <a:solidFill>
                  <a:schemeClr val="tx2"/>
                </a:solidFill>
              </a:rPr>
              <a:t>Using this key what would this data look like?</a:t>
            </a:r>
          </a:p>
        </p:txBody>
      </p:sp>
      <p:pic>
        <p:nvPicPr>
          <p:cNvPr id="64" name="Content Placeholder 3" descr="2018_05_30_20_54_05.pdf001.jpg">
            <a:extLst>
              <a:ext uri="{FF2B5EF4-FFF2-40B4-BE49-F238E27FC236}">
                <a16:creationId xmlns:a16="http://schemas.microsoft.com/office/drawing/2014/main" id="{DECF1FB5-0440-ED4F-ACE6-60F0502B03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" r="-1174"/>
          <a:stretch/>
        </p:blipFill>
        <p:spPr>
          <a:xfrm rot="16200000">
            <a:off x="1787180" y="2208437"/>
            <a:ext cx="2975493" cy="400282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305D055E-5A90-A040-9C47-A452ADC8E3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541" y="3805109"/>
            <a:ext cx="5051472" cy="222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Finish your key, make sure that every combination of data can be represented by your key</a:t>
            </a:r>
          </a:p>
          <a:p>
            <a:pPr marL="0" indent="0">
              <a:buNone/>
            </a:pPr>
            <a:r>
              <a:rPr lang="en-GB" dirty="0"/>
              <a:t>THEN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Start on your visualisation, each of the pieces of data in your homework (collections of answers) should be able to be identified using your final visualisation and your key.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Take you time sketch lightly with a pencil first and make sure you can fit everything in</a:t>
            </a:r>
          </a:p>
        </p:txBody>
      </p:sp>
    </p:spTree>
    <p:extLst>
      <p:ext uri="{BB962C8B-B14F-4D97-AF65-F5344CB8AC3E}">
        <p14:creationId xmlns:p14="http://schemas.microsoft.com/office/powerpoint/2010/main" val="21439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1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 Resources_2.potx" id="{612F2D31-96F5-4ACE-90A3-BC1520403F7B}" vid="{30D566B3-4892-4B67-A814-34C3065DB4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2" ma:contentTypeDescription="Create a new document." ma:contentTypeScope="" ma:versionID="aa97b1e9ebe20a19ed6db50d5b205034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fdf953dfa08591af30e47534ead358b8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C2AF3-2042-40A1-AB50-2704763BE3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5d1151-ba9d-4af3-8064-fbed8c171f14"/>
    <ds:schemaRef ds:uri="3f5ced86-acf9-4106-9bfe-b7f58564db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E0622E-DE1F-4174-ACD3-8DBC9765C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5FBEAD-54C7-411F-B92F-F3FE07A1F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 Resources_2</Template>
  <TotalTime>38</TotalTime>
  <Words>143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Dear Data</vt:lpstr>
      <vt:lpstr>Using the key</vt:lpstr>
      <vt:lpstr>Some Practice</vt:lpstr>
      <vt:lpstr>Some Practice</vt:lpstr>
      <vt:lpstr>Your TASK: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Data</dc:title>
  <dc:creator>DOONAN Jenni</dc:creator>
  <cp:lastModifiedBy>Claire Sowton</cp:lastModifiedBy>
  <cp:revision>4</cp:revision>
  <dcterms:created xsi:type="dcterms:W3CDTF">2020-11-10T07:33:56Z</dcterms:created>
  <dcterms:modified xsi:type="dcterms:W3CDTF">2024-02-01T07:27:57Z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</Properties>
</file>