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6" r:id="rId6"/>
    <p:sldId id="277" r:id="rId7"/>
    <p:sldId id="278" r:id="rId8"/>
    <p:sldId id="279" r:id="rId9"/>
    <p:sldId id="280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3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Sowton" userId="a9485ea0-62de-4a8a-997f-99db6a63675c" providerId="ADAL" clId="{0E34170F-BCEA-4361-B63F-F819EFCB36B7}"/>
    <pc:docChg chg="modMainMaster">
      <pc:chgData name="Claire Sowton" userId="a9485ea0-62de-4a8a-997f-99db6a63675c" providerId="ADAL" clId="{0E34170F-BCEA-4361-B63F-F819EFCB36B7}" dt="2024-02-01T07:14:33.990" v="4" actId="6549"/>
      <pc:docMkLst>
        <pc:docMk/>
      </pc:docMkLst>
      <pc:sldMasterChg chg="modSldLayout">
        <pc:chgData name="Claire Sowton" userId="a9485ea0-62de-4a8a-997f-99db6a63675c" providerId="ADAL" clId="{0E34170F-BCEA-4361-B63F-F819EFCB36B7}" dt="2024-02-01T07:14:33.990" v="4" actId="6549"/>
        <pc:sldMasterMkLst>
          <pc:docMk/>
          <pc:sldMasterMk cId="2130019433" sldId="2147483648"/>
        </pc:sldMasterMkLst>
        <pc:sldLayoutChg chg="modSp mod">
          <pc:chgData name="Claire Sowton" userId="a9485ea0-62de-4a8a-997f-99db6a63675c" providerId="ADAL" clId="{0E34170F-BCEA-4361-B63F-F819EFCB36B7}" dt="2024-02-01T07:14:33.990" v="4" actId="6549"/>
          <pc:sldLayoutMkLst>
            <pc:docMk/>
            <pc:sldMasterMk cId="2130019433" sldId="2147483648"/>
            <pc:sldLayoutMk cId="3677811514" sldId="2147483660"/>
          </pc:sldLayoutMkLst>
          <pc:spChg chg="mod">
            <ac:chgData name="Claire Sowton" userId="a9485ea0-62de-4a8a-997f-99db6a63675c" providerId="ADAL" clId="{0E34170F-BCEA-4361-B63F-F819EFCB36B7}" dt="2024-02-01T07:14:33.990" v="4" actId="6549"/>
            <ac:spMkLst>
              <pc:docMk/>
              <pc:sldMasterMk cId="2130019433" sldId="2147483648"/>
              <pc:sldLayoutMk cId="3677811514" sldId="2147483660"/>
              <ac:spMk id="5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dataschools@ed.ac.uk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1363" y="63643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1363" y="311610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5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1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58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94" y="5214452"/>
            <a:ext cx="4219575" cy="742950"/>
          </a:xfrm>
          <a:prstGeom prst="rect">
            <a:avLst/>
          </a:prstGeom>
        </p:spPr>
      </p:pic>
      <p:pic>
        <p:nvPicPr>
          <p:cNvPr id="4" name="Picture 3" descr="A picture containing clock&#10;&#10;Description automatically generated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424" y="5062052"/>
            <a:ext cx="2014220" cy="89344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502229" y="2690675"/>
            <a:ext cx="9358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you require this document in an alternative format, such as large print or a coloured background, please contact </a:t>
            </a:r>
            <a:r>
              <a:rPr lang="en-GB" sz="18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dataschools@ed.ac.uk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4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05" y="6460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205" y="35257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0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938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938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2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045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045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8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2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40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947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19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46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1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28575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584506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1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Dear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Lesson 6 - Evaluation</a:t>
            </a:r>
          </a:p>
        </p:txBody>
      </p:sp>
    </p:spTree>
    <p:extLst>
      <p:ext uri="{BB962C8B-B14F-4D97-AF65-F5344CB8AC3E}">
        <p14:creationId xmlns:p14="http://schemas.microsoft.com/office/powerpoint/2010/main" val="281486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2BE9-0E48-7645-902F-D3E51A65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data checkup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0DFD-D9B0-5840-A6D1-3971E22D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You are going to swap </a:t>
            </a:r>
            <a:r>
              <a:rPr lang="en-US" sz="3600" dirty="0" err="1"/>
              <a:t>visualisations</a:t>
            </a:r>
            <a:r>
              <a:rPr lang="en-US" sz="3600" dirty="0"/>
              <a:t> with another students and check that it translates back to the data correctly</a:t>
            </a:r>
          </a:p>
        </p:txBody>
      </p:sp>
    </p:spTree>
    <p:extLst>
      <p:ext uri="{BB962C8B-B14F-4D97-AF65-F5344CB8AC3E}">
        <p14:creationId xmlns:p14="http://schemas.microsoft.com/office/powerpoint/2010/main" val="407417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2BE9-0E48-7645-902F-D3E51A65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One: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0DFD-D9B0-5840-A6D1-3971E22D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Fill in the questions from your homework in the box on the sheet</a:t>
            </a:r>
          </a:p>
          <a:p>
            <a:r>
              <a:rPr lang="en-US"/>
              <a:t>Identify 5 pieces of data on your visualisation to be used in the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1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2BE9-0E48-7645-902F-D3E51A65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Two: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0DFD-D9B0-5840-A6D1-3971E22D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Swap work with the person sitting next to you</a:t>
            </a:r>
          </a:p>
          <a:p>
            <a:r>
              <a:rPr lang="en-US"/>
              <a:t>Use the key to complete the box with the data represented in the visualisation </a:t>
            </a:r>
          </a:p>
          <a:p>
            <a:r>
              <a:rPr lang="en-US"/>
              <a:t>Compare the answers to check that they cam eout correctly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4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2BE9-0E48-7645-902F-D3E51A65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there something that stands 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0DFD-D9B0-5840-A6D1-3971E22D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Visualisations make it easy to see if there are patterns in the data that will help us answer the question posed back in lesson two.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9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8B61-9561-C943-A596-97E522A3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Three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25DD-6400-6D4E-B819-B89449F5F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Is there something interesting in your visualisation?</a:t>
            </a:r>
          </a:p>
          <a:p>
            <a:endParaRPr lang="en-US" dirty="0"/>
          </a:p>
          <a:p>
            <a:r>
              <a:rPr lang="en-US" dirty="0"/>
              <a:t>	A group of similar data</a:t>
            </a:r>
          </a:p>
          <a:p>
            <a:r>
              <a:rPr lang="en-US" dirty="0"/>
              <a:t>	A perfect spread of data</a:t>
            </a:r>
          </a:p>
          <a:p>
            <a:r>
              <a:rPr lang="en-US" dirty="0"/>
              <a:t>	A repeating pattern of data</a:t>
            </a:r>
          </a:p>
          <a:p>
            <a:endParaRPr lang="en-US" dirty="0"/>
          </a:p>
          <a:p>
            <a:r>
              <a:rPr lang="en-US" dirty="0"/>
              <a:t>Can you work out what that pattern means (you drink energy juice at weekends every Saturday as there are rugby games …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298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512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ta Education in School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4049"/>
      </a:accent1>
      <a:accent2>
        <a:srgbClr val="EAC036"/>
      </a:accent2>
      <a:accent3>
        <a:srgbClr val="6C587C"/>
      </a:accent3>
      <a:accent4>
        <a:srgbClr val="CE673B"/>
      </a:accent4>
      <a:accent5>
        <a:srgbClr val="6A9CA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 Resources_2.potx" id="{612F2D31-96F5-4ACE-90A3-BC1520403F7B}" vid="{30D566B3-4892-4B67-A814-34C3065DB4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11B640723674A88567F1D0A6A478D" ma:contentTypeVersion="12" ma:contentTypeDescription="Create a new document." ma:contentTypeScope="" ma:versionID="aa97b1e9ebe20a19ed6db50d5b205034">
  <xsd:schema xmlns:xsd="http://www.w3.org/2001/XMLSchema" xmlns:xs="http://www.w3.org/2001/XMLSchema" xmlns:p="http://schemas.microsoft.com/office/2006/metadata/properties" xmlns:ns2="3f5ced86-acf9-4106-9bfe-b7f58564dbb7" xmlns:ns3="415d1151-ba9d-4af3-8064-fbed8c171f14" targetNamespace="http://schemas.microsoft.com/office/2006/metadata/properties" ma:root="true" ma:fieldsID="fdf953dfa08591af30e47534ead358b8" ns2:_="" ns3:_="">
    <xsd:import namespace="3f5ced86-acf9-4106-9bfe-b7f58564dbb7"/>
    <xsd:import namespace="415d1151-ba9d-4af3-8064-fbed8c171f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ced86-acf9-4106-9bfe-b7f58564db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d1151-ba9d-4af3-8064-fbed8c171f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8847FD-D232-4A1B-B500-F5D58BEB1A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ced86-acf9-4106-9bfe-b7f58564dbb7"/>
    <ds:schemaRef ds:uri="415d1151-ba9d-4af3-8064-fbed8c171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FC2AF3-2042-40A1-AB50-2704763BE33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15d1151-ba9d-4af3-8064-fbed8c171f14"/>
    <ds:schemaRef ds:uri="3f5ced86-acf9-4106-9bfe-b7f58564dbb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6E0622E-DE1F-4174-ACD3-8DBC9765C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 Resources_2</Template>
  <TotalTime>2</TotalTime>
  <Words>179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Dear Data</vt:lpstr>
      <vt:lpstr>Peer data checkup</vt:lpstr>
      <vt:lpstr>Task One:</vt:lpstr>
      <vt:lpstr>Task Two:</vt:lpstr>
      <vt:lpstr>Is there something that stands out</vt:lpstr>
      <vt:lpstr>Task Three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Data</dc:title>
  <dc:creator>DOONAN Jenni</dc:creator>
  <cp:lastModifiedBy>Claire Sowton</cp:lastModifiedBy>
  <cp:revision>1</cp:revision>
  <dcterms:created xsi:type="dcterms:W3CDTF">2020-11-16T07:49:42Z</dcterms:created>
  <dcterms:modified xsi:type="dcterms:W3CDTF">2024-02-01T07:14:36Z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0x01010008911B640723674A88567F1D0A6A478D</vt:lpwstr>
  </property>
</Properties>
</file>