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4"/>
  </p:sldMasterIdLst>
  <p:notesMasterIdLst>
    <p:notesMasterId r:id="rId8"/>
  </p:notesMasterIdLst>
  <p:sldIdLst>
    <p:sldId id="1178" r:id="rId5"/>
    <p:sldId id="1226" r:id="rId6"/>
    <p:sldId id="1183" r:id="rId7"/>
  </p:sldIdLst>
  <p:sldSz cx="12192000" cy="6858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EDFF"/>
    <a:srgbClr val="E7F7FF"/>
    <a:srgbClr val="C739DF"/>
    <a:srgbClr val="00F51A"/>
    <a:srgbClr val="2AB4EE"/>
    <a:srgbClr val="D27D00"/>
    <a:srgbClr val="FF0097"/>
    <a:srgbClr val="E8B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E3606E-98C3-43A7-BC28-399B198CCF54}">
  <a:tblStyle styleId="{0FE3606E-98C3-43A7-BC28-399B198CCF5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FE6"/>
          </a:solidFill>
        </a:fill>
      </a:tcStyle>
    </a:wholeTbl>
    <a:band1H>
      <a:tcTxStyle/>
      <a:tcStyle>
        <a:tcBdr/>
        <a:fill>
          <a:solidFill>
            <a:srgbClr val="FFDD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DD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5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een Kanwal" userId="9df2191d-4a76-4739-9187-fbc8c3c0b1a2" providerId="ADAL" clId="{793634DC-98B5-4672-ABD9-27C45DB24A02}"/>
    <pc:docChg chg="undo custSel modSld">
      <pc:chgData name="Jasmeen Kanwal" userId="9df2191d-4a76-4739-9187-fbc8c3c0b1a2" providerId="ADAL" clId="{793634DC-98B5-4672-ABD9-27C45DB24A02}" dt="2024-06-03T11:32:01.695" v="51" actId="20577"/>
      <pc:docMkLst>
        <pc:docMk/>
      </pc:docMkLst>
      <pc:sldChg chg="modSp mod">
        <pc:chgData name="Jasmeen Kanwal" userId="9df2191d-4a76-4739-9187-fbc8c3c0b1a2" providerId="ADAL" clId="{793634DC-98B5-4672-ABD9-27C45DB24A02}" dt="2024-06-03T11:29:41.654" v="5" actId="207"/>
        <pc:sldMkLst>
          <pc:docMk/>
          <pc:sldMk cId="1172605943" sldId="1178"/>
        </pc:sldMkLst>
        <pc:graphicFrameChg chg="modGraphic">
          <ac:chgData name="Jasmeen Kanwal" userId="9df2191d-4a76-4739-9187-fbc8c3c0b1a2" providerId="ADAL" clId="{793634DC-98B5-4672-ABD9-27C45DB24A02}" dt="2024-06-03T11:29:41.654" v="5" actId="207"/>
          <ac:graphicFrameMkLst>
            <pc:docMk/>
            <pc:sldMk cId="1172605943" sldId="1178"/>
            <ac:graphicFrameMk id="6" creationId="{9F25562D-75C9-C215-0C1E-BF526B3EBCF6}"/>
          </ac:graphicFrameMkLst>
        </pc:graphicFrameChg>
      </pc:sldChg>
      <pc:sldChg chg="addSp delSp modSp mod">
        <pc:chgData name="Jasmeen Kanwal" userId="9df2191d-4a76-4739-9187-fbc8c3c0b1a2" providerId="ADAL" clId="{793634DC-98B5-4672-ABD9-27C45DB24A02}" dt="2024-06-03T11:32:01.695" v="51" actId="20577"/>
        <pc:sldMkLst>
          <pc:docMk/>
          <pc:sldMk cId="1859821186" sldId="1183"/>
        </pc:sldMkLst>
        <pc:graphicFrameChg chg="add mod modGraphic">
          <ac:chgData name="Jasmeen Kanwal" userId="9df2191d-4a76-4739-9187-fbc8c3c0b1a2" providerId="ADAL" clId="{793634DC-98B5-4672-ABD9-27C45DB24A02}" dt="2024-06-03T11:32:01.695" v="51" actId="20577"/>
          <ac:graphicFrameMkLst>
            <pc:docMk/>
            <pc:sldMk cId="1859821186" sldId="1183"/>
            <ac:graphicFrameMk id="5" creationId="{740FEB07-E1E1-4C1A-9E30-590928BC2669}"/>
          </ac:graphicFrameMkLst>
        </pc:graphicFrameChg>
        <pc:graphicFrameChg chg="del">
          <ac:chgData name="Jasmeen Kanwal" userId="9df2191d-4a76-4739-9187-fbc8c3c0b1a2" providerId="ADAL" clId="{793634DC-98B5-4672-ABD9-27C45DB24A02}" dt="2024-06-03T11:30:07.615" v="7" actId="478"/>
          <ac:graphicFrameMkLst>
            <pc:docMk/>
            <pc:sldMk cId="1859821186" sldId="1183"/>
            <ac:graphicFrameMk id="9" creationId="{66861B7C-7CB0-D774-BA1D-1E177321F372}"/>
          </ac:graphicFrameMkLst>
        </pc:graphicFrameChg>
      </pc:sldChg>
    </pc:docChg>
  </pc:docChgLst>
  <pc:docChgLst>
    <pc:chgData name="Kate Farrell" userId="f57ddf08-e0fe-48da-8bba-ccba47543803" providerId="ADAL" clId="{4205E153-CDB4-4810-8FFA-E504CBCEB190}"/>
    <pc:docChg chg="modSld">
      <pc:chgData name="Kate Farrell" userId="f57ddf08-e0fe-48da-8bba-ccba47543803" providerId="ADAL" clId="{4205E153-CDB4-4810-8FFA-E504CBCEB190}" dt="2024-05-31T11:57:54.440" v="13" actId="403"/>
      <pc:docMkLst>
        <pc:docMk/>
      </pc:docMkLst>
      <pc:sldChg chg="modSp mod">
        <pc:chgData name="Kate Farrell" userId="f57ddf08-e0fe-48da-8bba-ccba47543803" providerId="ADAL" clId="{4205E153-CDB4-4810-8FFA-E504CBCEB190}" dt="2024-05-31T11:57:54.440" v="13" actId="403"/>
        <pc:sldMkLst>
          <pc:docMk/>
          <pc:sldMk cId="1172605943" sldId="1178"/>
        </pc:sldMkLst>
        <pc:spChg chg="mod">
          <ac:chgData name="Kate Farrell" userId="f57ddf08-e0fe-48da-8bba-ccba47543803" providerId="ADAL" clId="{4205E153-CDB4-4810-8FFA-E504CBCEB190}" dt="2024-05-31T11:57:03.133" v="6" actId="1076"/>
          <ac:spMkLst>
            <pc:docMk/>
            <pc:sldMk cId="1172605943" sldId="1178"/>
            <ac:spMk id="7" creationId="{0311B7AD-CB67-F32B-1B12-E2EA60CE24A5}"/>
          </ac:spMkLst>
        </pc:spChg>
        <pc:graphicFrameChg chg="mod modGraphic">
          <ac:chgData name="Kate Farrell" userId="f57ddf08-e0fe-48da-8bba-ccba47543803" providerId="ADAL" clId="{4205E153-CDB4-4810-8FFA-E504CBCEB190}" dt="2024-05-31T11:57:54.440" v="13" actId="403"/>
          <ac:graphicFrameMkLst>
            <pc:docMk/>
            <pc:sldMk cId="1172605943" sldId="1178"/>
            <ac:graphicFrameMk id="6" creationId="{9F25562D-75C9-C215-0C1E-BF526B3EBCF6}"/>
          </ac:graphicFrameMkLst>
        </pc:graphicFrameChg>
      </pc:sldChg>
      <pc:sldChg chg="modSp mod">
        <pc:chgData name="Kate Farrell" userId="f57ddf08-e0fe-48da-8bba-ccba47543803" providerId="ADAL" clId="{4205E153-CDB4-4810-8FFA-E504CBCEB190}" dt="2024-05-31T11:57:43.756" v="12" actId="1076"/>
        <pc:sldMkLst>
          <pc:docMk/>
          <pc:sldMk cId="1859821186" sldId="1183"/>
        </pc:sldMkLst>
        <pc:graphicFrameChg chg="mod modGraphic">
          <ac:chgData name="Kate Farrell" userId="f57ddf08-e0fe-48da-8bba-ccba47543803" providerId="ADAL" clId="{4205E153-CDB4-4810-8FFA-E504CBCEB190}" dt="2024-05-31T11:57:43.756" v="12" actId="1076"/>
          <ac:graphicFrameMkLst>
            <pc:docMk/>
            <pc:sldMk cId="1859821186" sldId="1183"/>
            <ac:graphicFrameMk id="9" creationId="{66861B7C-7CB0-D774-BA1D-1E177321F372}"/>
          </ac:graphicFrameMkLst>
        </pc:graphicFrameChg>
      </pc:sldChg>
    </pc:docChg>
  </pc:docChgLst>
  <pc:docChgLst>
    <pc:chgData name="Jasmeen Kanwal" userId="9df2191d-4a76-4739-9187-fbc8c3c0b1a2" providerId="ADAL" clId="{7796D76D-7FA7-4D03-BD65-49F1F3F45762}"/>
    <pc:docChg chg="addSld delSld modSld">
      <pc:chgData name="Jasmeen Kanwal" userId="9df2191d-4a76-4739-9187-fbc8c3c0b1a2" providerId="ADAL" clId="{7796D76D-7FA7-4D03-BD65-49F1F3F45762}" dt="2024-06-03T14:40:47.549" v="104" actId="47"/>
      <pc:docMkLst>
        <pc:docMk/>
      </pc:docMkLst>
      <pc:sldChg chg="modSp add del mod">
        <pc:chgData name="Jasmeen Kanwal" userId="9df2191d-4a76-4739-9187-fbc8c3c0b1a2" providerId="ADAL" clId="{7796D76D-7FA7-4D03-BD65-49F1F3F45762}" dt="2024-06-03T14:40:47.549" v="104" actId="47"/>
        <pc:sldMkLst>
          <pc:docMk/>
          <pc:sldMk cId="2477539334" sldId="1227"/>
        </pc:sldMkLst>
        <pc:spChg chg="mod">
          <ac:chgData name="Jasmeen Kanwal" userId="9df2191d-4a76-4739-9187-fbc8c3c0b1a2" providerId="ADAL" clId="{7796D76D-7FA7-4D03-BD65-49F1F3F45762}" dt="2024-06-03T14:18:05.362" v="103" actId="20577"/>
          <ac:spMkLst>
            <pc:docMk/>
            <pc:sldMk cId="2477539334" sldId="1227"/>
            <ac:spMk id="2" creationId="{04A4263E-08DF-E2B5-1D99-D946DD02EDC6}"/>
          </ac:spMkLst>
        </pc:spChg>
        <pc:graphicFrameChg chg="modGraphic">
          <ac:chgData name="Jasmeen Kanwal" userId="9df2191d-4a76-4739-9187-fbc8c3c0b1a2" providerId="ADAL" clId="{7796D76D-7FA7-4D03-BD65-49F1F3F45762}" dt="2024-06-03T14:17:52.840" v="99" actId="20577"/>
          <ac:graphicFrameMkLst>
            <pc:docMk/>
            <pc:sldMk cId="2477539334" sldId="1227"/>
            <ac:graphicFrameMk id="5" creationId="{740FEB07-E1E1-4C1A-9E30-590928BC266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808038"/>
            <a:ext cx="7188200" cy="4044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/>
              <a:t>Your group should choose an aspect or a couple of aspects of the data and represent that physically using the objects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259237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50508-AD66-05F5-C668-996CE71B3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388E2-BEC2-308F-D82E-57A46BA160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28600" y="808038"/>
            <a:ext cx="7188200" cy="40449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A04044-9EAE-D29E-6E8E-5D0DA995E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/>
              <a:t>Your group should choose an aspect or a couple of aspects of the data and represent that physically using the objects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5598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1C9CA-AE99-B895-030C-07100C77E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49E3AE-9DA4-CFD9-6E96-9A34B3A9E9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28600" y="808038"/>
            <a:ext cx="7188200" cy="40449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8891F5-830C-A0DE-6BBA-C4FC1F73C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/>
              <a:t>Your group should choose an aspect or a couple of aspects of the data and represent that physically using the objects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117818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Footer">
  <p:cSld name="Title-Foot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576470" y="365125"/>
            <a:ext cx="110125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">
  <p:cSld name="1_Thank you">
    <p:bg>
      <p:bgPr>
        <a:solidFill>
          <a:schemeClr val="dk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6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86211" b="38556"/>
          <a:stretch/>
        </p:blipFill>
        <p:spPr>
          <a:xfrm>
            <a:off x="10539761" y="-1"/>
            <a:ext cx="1292374" cy="323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0593"/>
          <a:stretch/>
        </p:blipFill>
        <p:spPr>
          <a:xfrm>
            <a:off x="1" y="0"/>
            <a:ext cx="4831151" cy="550025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6"/>
          <p:cNvSpPr/>
          <p:nvPr/>
        </p:nvSpPr>
        <p:spPr>
          <a:xfrm>
            <a:off x="10829932" y="4259969"/>
            <a:ext cx="573487" cy="5734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6"/>
          <p:cNvSpPr/>
          <p:nvPr/>
        </p:nvSpPr>
        <p:spPr>
          <a:xfrm>
            <a:off x="577570" y="5859840"/>
            <a:ext cx="573487" cy="5734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6"/>
          <p:cNvSpPr/>
          <p:nvPr/>
        </p:nvSpPr>
        <p:spPr>
          <a:xfrm>
            <a:off x="2295533" y="691667"/>
            <a:ext cx="573487" cy="573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6"/>
          <p:cNvSpPr txBox="1">
            <a:spLocks noGrp="1"/>
          </p:cNvSpPr>
          <p:nvPr>
            <p:ph type="ctrTitle"/>
          </p:nvPr>
        </p:nvSpPr>
        <p:spPr>
          <a:xfrm>
            <a:off x="2654967" y="2363906"/>
            <a:ext cx="6882066" cy="106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0" name="Google Shape;380;p36"/>
          <p:cNvSpPr txBox="1">
            <a:spLocks noGrp="1"/>
          </p:cNvSpPr>
          <p:nvPr>
            <p:ph type="subTitle" idx="1"/>
          </p:nvPr>
        </p:nvSpPr>
        <p:spPr>
          <a:xfrm>
            <a:off x="3730969" y="3521186"/>
            <a:ext cx="4730063" cy="78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1" name="Google Shape;38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4774" y="6257364"/>
            <a:ext cx="1282450" cy="351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hank you">
  <p:cSld name="5_Thank you">
    <p:bg>
      <p:bgPr>
        <a:solidFill>
          <a:schemeClr val="dk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37"/>
          <p:cNvGrpSpPr/>
          <p:nvPr/>
        </p:nvGrpSpPr>
        <p:grpSpPr>
          <a:xfrm>
            <a:off x="86" y="1549268"/>
            <a:ext cx="3514828" cy="573487"/>
            <a:chOff x="2508807" y="432023"/>
            <a:chExt cx="6847466" cy="1117246"/>
          </a:xfrm>
        </p:grpSpPr>
        <p:sp>
          <p:nvSpPr>
            <p:cNvPr id="384" name="Google Shape;384;p37"/>
            <p:cNvSpPr/>
            <p:nvPr/>
          </p:nvSpPr>
          <p:spPr>
            <a:xfrm>
              <a:off x="2508807" y="432023"/>
              <a:ext cx="6295827" cy="1117246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8239027" y="432023"/>
              <a:ext cx="1117246" cy="1117246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37"/>
          <p:cNvSpPr txBox="1">
            <a:spLocks noGrp="1"/>
          </p:cNvSpPr>
          <p:nvPr>
            <p:ph type="ctrTitle"/>
          </p:nvPr>
        </p:nvSpPr>
        <p:spPr>
          <a:xfrm>
            <a:off x="508526" y="484175"/>
            <a:ext cx="5495772" cy="106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7" name="Google Shape;387;p37"/>
          <p:cNvSpPr txBox="1"/>
          <p:nvPr/>
        </p:nvSpPr>
        <p:spPr>
          <a:xfrm>
            <a:off x="383929" y="1641745"/>
            <a:ext cx="61163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/>
          </a:p>
        </p:txBody>
      </p:sp>
      <p:pic>
        <p:nvPicPr>
          <p:cNvPr id="388" name="Google Shape;388;p37"/>
          <p:cNvPicPr preferRelativeResize="0"/>
          <p:nvPr/>
        </p:nvPicPr>
        <p:blipFill rotWithShape="1">
          <a:blip r:embed="rId2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7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1" name="Google Shape;391;p37"/>
          <p:cNvSpPr txBox="1">
            <a:spLocks noGrp="1"/>
          </p:cNvSpPr>
          <p:nvPr>
            <p:ph type="body" idx="1"/>
          </p:nvPr>
        </p:nvSpPr>
        <p:spPr>
          <a:xfrm>
            <a:off x="7746671" y="2543175"/>
            <a:ext cx="3613865" cy="45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2" name="Google Shape;392;p37"/>
          <p:cNvSpPr txBox="1">
            <a:spLocks noGrp="1"/>
          </p:cNvSpPr>
          <p:nvPr>
            <p:ph type="body" idx="2"/>
          </p:nvPr>
        </p:nvSpPr>
        <p:spPr>
          <a:xfrm>
            <a:off x="7746671" y="2944867"/>
            <a:ext cx="3613865" cy="45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3" name="Google Shape;393;p37"/>
          <p:cNvSpPr txBox="1">
            <a:spLocks noGrp="1"/>
          </p:cNvSpPr>
          <p:nvPr>
            <p:ph type="body" idx="3"/>
          </p:nvPr>
        </p:nvSpPr>
        <p:spPr>
          <a:xfrm>
            <a:off x="7746671" y="4372636"/>
            <a:ext cx="3613865" cy="45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body" idx="4"/>
          </p:nvPr>
        </p:nvSpPr>
        <p:spPr>
          <a:xfrm>
            <a:off x="7746671" y="3344832"/>
            <a:ext cx="3613865" cy="45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5" name="Google Shape;395;p37"/>
          <p:cNvSpPr txBox="1">
            <a:spLocks noGrp="1"/>
          </p:cNvSpPr>
          <p:nvPr>
            <p:ph type="body" idx="5"/>
          </p:nvPr>
        </p:nvSpPr>
        <p:spPr>
          <a:xfrm>
            <a:off x="7746671" y="4835354"/>
            <a:ext cx="3613865" cy="45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6" name="Google Shape;396;p37"/>
          <p:cNvSpPr txBox="1">
            <a:spLocks noGrp="1"/>
          </p:cNvSpPr>
          <p:nvPr>
            <p:ph type="body" idx="6"/>
          </p:nvPr>
        </p:nvSpPr>
        <p:spPr>
          <a:xfrm>
            <a:off x="7746671" y="5235319"/>
            <a:ext cx="3613865" cy="45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7" name="Google Shape;397;p37"/>
          <p:cNvSpPr>
            <a:spLocks noGrp="1"/>
          </p:cNvSpPr>
          <p:nvPr>
            <p:ph type="pic" idx="7"/>
          </p:nvPr>
        </p:nvSpPr>
        <p:spPr>
          <a:xfrm>
            <a:off x="5982974" y="2398015"/>
            <a:ext cx="1546059" cy="1546059"/>
          </a:xfrm>
          <a:prstGeom prst="ellipse">
            <a:avLst/>
          </a:prstGeom>
          <a:solidFill>
            <a:srgbClr val="EEEEEE"/>
          </a:solidFill>
          <a:ln w="222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37"/>
          <p:cNvSpPr>
            <a:spLocks noGrp="1"/>
          </p:cNvSpPr>
          <p:nvPr>
            <p:ph type="pic" idx="8"/>
          </p:nvPr>
        </p:nvSpPr>
        <p:spPr>
          <a:xfrm>
            <a:off x="5982974" y="4288502"/>
            <a:ext cx="1546059" cy="1546059"/>
          </a:xfrm>
          <a:prstGeom prst="ellipse">
            <a:avLst/>
          </a:prstGeom>
          <a:solidFill>
            <a:srgbClr val="EEEEEE"/>
          </a:solidFill>
          <a:ln w="222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399" name="Google Shape;399;p37"/>
          <p:cNvGrpSpPr/>
          <p:nvPr/>
        </p:nvGrpSpPr>
        <p:grpSpPr>
          <a:xfrm>
            <a:off x="8206655" y="0"/>
            <a:ext cx="3660252" cy="2241940"/>
            <a:chOff x="8734460" y="-29501"/>
            <a:chExt cx="3132448" cy="1918655"/>
          </a:xfrm>
        </p:grpSpPr>
        <p:grpSp>
          <p:nvGrpSpPr>
            <p:cNvPr id="400" name="Google Shape;400;p37"/>
            <p:cNvGrpSpPr/>
            <p:nvPr/>
          </p:nvGrpSpPr>
          <p:grpSpPr>
            <a:xfrm rot="5400000">
              <a:off x="8070792" y="634167"/>
              <a:ext cx="1818129" cy="490793"/>
              <a:chOff x="5217451" y="1061588"/>
              <a:chExt cx="4138821" cy="1117246"/>
            </a:xfrm>
          </p:grpSpPr>
          <p:sp>
            <p:nvSpPr>
              <p:cNvPr id="401" name="Google Shape;401;p37"/>
              <p:cNvSpPr/>
              <p:nvPr/>
            </p:nvSpPr>
            <p:spPr>
              <a:xfrm>
                <a:off x="5217451" y="1061589"/>
                <a:ext cx="3587184" cy="1117245"/>
              </a:xfrm>
              <a:prstGeom prst="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7"/>
              <p:cNvSpPr/>
              <p:nvPr/>
            </p:nvSpPr>
            <p:spPr>
              <a:xfrm>
                <a:off x="8239027" y="1061588"/>
                <a:ext cx="1117245" cy="111724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3" name="Google Shape;403;p37"/>
            <p:cNvGrpSpPr/>
            <p:nvPr/>
          </p:nvGrpSpPr>
          <p:grpSpPr>
            <a:xfrm>
              <a:off x="10078282" y="208946"/>
              <a:ext cx="1788626" cy="490793"/>
              <a:chOff x="5284614" y="-7739"/>
              <a:chExt cx="4071659" cy="1117247"/>
            </a:xfrm>
          </p:grpSpPr>
          <p:sp>
            <p:nvSpPr>
              <p:cNvPr id="404" name="Google Shape;404;p37"/>
              <p:cNvSpPr/>
              <p:nvPr/>
            </p:nvSpPr>
            <p:spPr>
              <a:xfrm>
                <a:off x="5284614" y="-7739"/>
                <a:ext cx="3520020" cy="1117246"/>
              </a:xfrm>
              <a:prstGeom prst="rect">
                <a:avLst/>
              </a:prstGeom>
              <a:gradFill>
                <a:gsLst>
                  <a:gs pos="0">
                    <a:schemeClr val="accent6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7"/>
              <p:cNvSpPr/>
              <p:nvPr/>
            </p:nvSpPr>
            <p:spPr>
              <a:xfrm>
                <a:off x="8239026" y="-7739"/>
                <a:ext cx="1117247" cy="111724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37"/>
            <p:cNvGrpSpPr/>
            <p:nvPr/>
          </p:nvGrpSpPr>
          <p:grpSpPr>
            <a:xfrm rot="-8100000">
              <a:off x="9612102" y="751161"/>
              <a:ext cx="2032650" cy="491290"/>
              <a:chOff x="5040073" y="742979"/>
              <a:chExt cx="4627161" cy="1118377"/>
            </a:xfrm>
          </p:grpSpPr>
          <p:sp>
            <p:nvSpPr>
              <p:cNvPr id="407" name="Google Shape;407;p37"/>
              <p:cNvSpPr/>
              <p:nvPr/>
            </p:nvSpPr>
            <p:spPr>
              <a:xfrm>
                <a:off x="5560818" y="742979"/>
                <a:ext cx="3554784" cy="1117245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1000">
                    <a:schemeClr val="accent1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>
                <a:off x="8549987" y="742982"/>
                <a:ext cx="1117247" cy="11172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5040073" y="744110"/>
                <a:ext cx="1117245" cy="111724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0" name="Google Shape;410;p37"/>
            <p:cNvSpPr/>
            <p:nvPr/>
          </p:nvSpPr>
          <p:spPr>
            <a:xfrm>
              <a:off x="9832886" y="1297836"/>
              <a:ext cx="490791" cy="4907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37"/>
          <p:cNvSpPr txBox="1">
            <a:spLocks noGrp="1"/>
          </p:cNvSpPr>
          <p:nvPr>
            <p:ph type="body" idx="9"/>
          </p:nvPr>
        </p:nvSpPr>
        <p:spPr>
          <a:xfrm>
            <a:off x="508526" y="2278018"/>
            <a:ext cx="5256810" cy="382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  <a:solidFill>
            <a:srgbClr val="6C58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72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_White">
  <p:cSld name="Testimonial_Whit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/>
          <p:cNvSpPr txBox="1">
            <a:spLocks noGrp="1"/>
          </p:cNvSpPr>
          <p:nvPr>
            <p:ph type="body" idx="1"/>
          </p:nvPr>
        </p:nvSpPr>
        <p:spPr>
          <a:xfrm>
            <a:off x="1071476" y="2049787"/>
            <a:ext cx="9982604" cy="25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2"/>
          </p:nvPr>
        </p:nvSpPr>
        <p:spPr>
          <a:xfrm>
            <a:off x="1071477" y="4668163"/>
            <a:ext cx="2730502" cy="38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7" name="Google Shape;12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816" y="1127711"/>
            <a:ext cx="1088136" cy="10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 rotWithShape="1">
          <a:blip r:embed="rId3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4"/>
          <p:cNvSpPr txBox="1"/>
          <p:nvPr/>
        </p:nvSpPr>
        <p:spPr>
          <a:xfrm>
            <a:off x="1472175" y="6397750"/>
            <a:ext cx="682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#CSTA2023    #SlowRevealGraphs    bit.ly/slow-reveal-edinburgh</a:t>
            </a:r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2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5601923"/>
          </a:xfrm>
          <a:prstGeom prst="rect">
            <a:avLst/>
          </a:prstGeom>
          <a:solidFill>
            <a:srgbClr val="6C587C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98571" y="1052924"/>
            <a:ext cx="1371600" cy="13620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629025" y="921544"/>
            <a:ext cx="1371600" cy="1362075"/>
          </a:xfrm>
          <a:prstGeom prst="ellipse">
            <a:avLst/>
          </a:prstGeom>
          <a:solidFill>
            <a:srgbClr val="EAC03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52400" y="4994275"/>
            <a:ext cx="1371600" cy="13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79" y="5631451"/>
            <a:ext cx="2389221" cy="106049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7FA82F4-7538-FA85-E3F4-177F33AA880E}"/>
              </a:ext>
            </a:extLst>
          </p:cNvPr>
          <p:cNvSpPr/>
          <p:nvPr userDrawn="1"/>
        </p:nvSpPr>
        <p:spPr>
          <a:xfrm>
            <a:off x="9738246" y="1256077"/>
            <a:ext cx="1755183" cy="1755183"/>
          </a:xfrm>
          <a:prstGeom prst="ellipse">
            <a:avLst/>
          </a:prstGeom>
          <a:solidFill>
            <a:srgbClr val="6A9CA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8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-01">
  <p:cSld name="1_Cover-0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3"/>
          <p:cNvSpPr txBox="1">
            <a:spLocks noGrp="1"/>
          </p:cNvSpPr>
          <p:nvPr>
            <p:ph type="ctrTitle"/>
          </p:nvPr>
        </p:nvSpPr>
        <p:spPr>
          <a:xfrm>
            <a:off x="490218" y="1466284"/>
            <a:ext cx="5096389" cy="314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"/>
          </p:nvPr>
        </p:nvSpPr>
        <p:spPr>
          <a:xfrm>
            <a:off x="490219" y="6090259"/>
            <a:ext cx="5096388" cy="48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7" name="Google Shape;25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9" y="382763"/>
            <a:ext cx="1770541" cy="48586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3"/>
          <p:cNvSpPr txBox="1">
            <a:spLocks noGrp="1"/>
          </p:cNvSpPr>
          <p:nvPr>
            <p:ph type="body" idx="2"/>
          </p:nvPr>
        </p:nvSpPr>
        <p:spPr>
          <a:xfrm>
            <a:off x="490219" y="4797876"/>
            <a:ext cx="5096388" cy="69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ver-01">
  <p:cSld name="3_Cover-0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/>
          <p:cNvSpPr txBox="1">
            <a:spLocks noGrp="1"/>
          </p:cNvSpPr>
          <p:nvPr>
            <p:ph type="ctrTitle"/>
          </p:nvPr>
        </p:nvSpPr>
        <p:spPr>
          <a:xfrm>
            <a:off x="2818357" y="1071086"/>
            <a:ext cx="9012288" cy="3146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5638415" y="6090259"/>
            <a:ext cx="6192229" cy="48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3" name="Google Shape;26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0104" y="382763"/>
            <a:ext cx="1770541" cy="48586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4"/>
          <p:cNvSpPr txBox="1">
            <a:spLocks noGrp="1"/>
          </p:cNvSpPr>
          <p:nvPr>
            <p:ph type="body" idx="2"/>
          </p:nvPr>
        </p:nvSpPr>
        <p:spPr>
          <a:xfrm>
            <a:off x="5638415" y="4594339"/>
            <a:ext cx="6192229" cy="69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ver-01">
  <p:cSld name="11_Cover-0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7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27"/>
          <p:cNvSpPr txBox="1">
            <a:spLocks noGrp="1"/>
          </p:cNvSpPr>
          <p:nvPr>
            <p:ph type="ctrTitle"/>
          </p:nvPr>
        </p:nvSpPr>
        <p:spPr>
          <a:xfrm>
            <a:off x="388620" y="1253116"/>
            <a:ext cx="6989210" cy="245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1" name="Google Shape;281;p27"/>
          <p:cNvSpPr txBox="1">
            <a:spLocks noGrp="1"/>
          </p:cNvSpPr>
          <p:nvPr>
            <p:ph type="subTitle" idx="1"/>
          </p:nvPr>
        </p:nvSpPr>
        <p:spPr>
          <a:xfrm>
            <a:off x="388620" y="3887806"/>
            <a:ext cx="6989210" cy="48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-02">
  <p:cSld name="Intro-02">
    <p:bg>
      <p:bgPr>
        <a:solidFill>
          <a:schemeClr val="dk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>
            <a:spLocks noGrp="1"/>
          </p:cNvSpPr>
          <p:nvPr>
            <p:ph type="body" idx="1"/>
          </p:nvPr>
        </p:nvSpPr>
        <p:spPr>
          <a:xfrm>
            <a:off x="577516" y="2916928"/>
            <a:ext cx="1459831" cy="75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28"/>
          <p:cNvSpPr txBox="1">
            <a:spLocks noGrp="1"/>
          </p:cNvSpPr>
          <p:nvPr>
            <p:ph type="body" idx="2"/>
          </p:nvPr>
        </p:nvSpPr>
        <p:spPr>
          <a:xfrm>
            <a:off x="4379494" y="2916928"/>
            <a:ext cx="1459831" cy="75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28"/>
          <p:cNvSpPr txBox="1">
            <a:spLocks noGrp="1"/>
          </p:cNvSpPr>
          <p:nvPr>
            <p:ph type="body" idx="3"/>
          </p:nvPr>
        </p:nvSpPr>
        <p:spPr>
          <a:xfrm>
            <a:off x="8181473" y="2916928"/>
            <a:ext cx="1524000" cy="75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p28"/>
          <p:cNvSpPr txBox="1">
            <a:spLocks noGrp="1"/>
          </p:cNvSpPr>
          <p:nvPr>
            <p:ph type="body" idx="4"/>
          </p:nvPr>
        </p:nvSpPr>
        <p:spPr>
          <a:xfrm>
            <a:off x="577516" y="3932866"/>
            <a:ext cx="2502568" cy="9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p28"/>
          <p:cNvSpPr txBox="1">
            <a:spLocks noGrp="1"/>
          </p:cNvSpPr>
          <p:nvPr>
            <p:ph type="body" idx="5"/>
          </p:nvPr>
        </p:nvSpPr>
        <p:spPr>
          <a:xfrm>
            <a:off x="4379494" y="3932866"/>
            <a:ext cx="2502568" cy="9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body" idx="6"/>
          </p:nvPr>
        </p:nvSpPr>
        <p:spPr>
          <a:xfrm>
            <a:off x="8181472" y="3932866"/>
            <a:ext cx="2566737" cy="92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28"/>
          <p:cNvSpPr txBox="1">
            <a:spLocks noGrp="1"/>
          </p:cNvSpPr>
          <p:nvPr>
            <p:ph type="title"/>
          </p:nvPr>
        </p:nvSpPr>
        <p:spPr>
          <a:xfrm>
            <a:off x="576470" y="365125"/>
            <a:ext cx="110125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0" name="Google Shape;290;p28"/>
          <p:cNvPicPr preferRelativeResize="0"/>
          <p:nvPr/>
        </p:nvPicPr>
        <p:blipFill rotWithShape="1">
          <a:blip r:embed="rId2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8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-01">
  <p:cSld name="Numbered-01">
    <p:bg>
      <p:bgPr>
        <a:solidFill>
          <a:schemeClr val="dk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>
            <a:spLocks noGrp="1"/>
          </p:cNvSpPr>
          <p:nvPr>
            <p:ph type="body" idx="1"/>
          </p:nvPr>
        </p:nvSpPr>
        <p:spPr>
          <a:xfrm>
            <a:off x="577516" y="874059"/>
            <a:ext cx="10986955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29"/>
          <p:cNvSpPr txBox="1">
            <a:spLocks noGrp="1"/>
          </p:cNvSpPr>
          <p:nvPr>
            <p:ph type="body" idx="2"/>
          </p:nvPr>
        </p:nvSpPr>
        <p:spPr>
          <a:xfrm>
            <a:off x="1371600" y="2003612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29"/>
          <p:cNvSpPr txBox="1">
            <a:spLocks noGrp="1"/>
          </p:cNvSpPr>
          <p:nvPr>
            <p:ph type="body" idx="3"/>
          </p:nvPr>
        </p:nvSpPr>
        <p:spPr>
          <a:xfrm>
            <a:off x="1371600" y="2918012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4"/>
          </p:nvPr>
        </p:nvSpPr>
        <p:spPr>
          <a:xfrm>
            <a:off x="1371600" y="3818965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 txBox="1">
            <a:spLocks noGrp="1"/>
          </p:cNvSpPr>
          <p:nvPr>
            <p:ph type="body" idx="5"/>
          </p:nvPr>
        </p:nvSpPr>
        <p:spPr>
          <a:xfrm>
            <a:off x="1371600" y="4733365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Google Shape;299;p29"/>
          <p:cNvSpPr txBox="1">
            <a:spLocks noGrp="1"/>
          </p:cNvSpPr>
          <p:nvPr>
            <p:ph type="body" idx="6"/>
          </p:nvPr>
        </p:nvSpPr>
        <p:spPr>
          <a:xfrm>
            <a:off x="6911789" y="2003612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29"/>
          <p:cNvSpPr txBox="1">
            <a:spLocks noGrp="1"/>
          </p:cNvSpPr>
          <p:nvPr>
            <p:ph type="body" idx="7"/>
          </p:nvPr>
        </p:nvSpPr>
        <p:spPr>
          <a:xfrm>
            <a:off x="6911789" y="2918012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Google Shape;301;p29"/>
          <p:cNvSpPr txBox="1">
            <a:spLocks noGrp="1"/>
          </p:cNvSpPr>
          <p:nvPr>
            <p:ph type="body" idx="8"/>
          </p:nvPr>
        </p:nvSpPr>
        <p:spPr>
          <a:xfrm>
            <a:off x="6911789" y="3818965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29"/>
          <p:cNvSpPr txBox="1">
            <a:spLocks noGrp="1"/>
          </p:cNvSpPr>
          <p:nvPr>
            <p:ph type="body" idx="9"/>
          </p:nvPr>
        </p:nvSpPr>
        <p:spPr>
          <a:xfrm>
            <a:off x="6911789" y="4733365"/>
            <a:ext cx="3939987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3" name="Google Shape;303;p29"/>
          <p:cNvPicPr preferRelativeResize="0"/>
          <p:nvPr/>
        </p:nvPicPr>
        <p:blipFill rotWithShape="1">
          <a:blip r:embed="rId2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9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_Black">
  <p:cSld name="Testimonial_Black">
    <p:bg>
      <p:bgPr>
        <a:solidFill>
          <a:schemeClr val="dk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 txBox="1">
            <a:spLocks noGrp="1"/>
          </p:cNvSpPr>
          <p:nvPr>
            <p:ph type="body" idx="1"/>
          </p:nvPr>
        </p:nvSpPr>
        <p:spPr>
          <a:xfrm>
            <a:off x="1071476" y="2049787"/>
            <a:ext cx="9982604" cy="25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body" idx="2"/>
          </p:nvPr>
        </p:nvSpPr>
        <p:spPr>
          <a:xfrm>
            <a:off x="1071477" y="4668163"/>
            <a:ext cx="2730502" cy="38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9" name="Google Shape;30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816" y="1127711"/>
            <a:ext cx="1088136" cy="10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0"/>
          <p:cNvPicPr preferRelativeResize="0"/>
          <p:nvPr/>
        </p:nvPicPr>
        <p:blipFill rotWithShape="1">
          <a:blip r:embed="rId3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0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imonial_Headshot_Black">
  <p:cSld name="Testimonial_Headshot_Black">
    <p:bg>
      <p:bgPr>
        <a:solidFill>
          <a:schemeClr val="dk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"/>
          <p:cNvSpPr txBox="1">
            <a:spLocks noGrp="1"/>
          </p:cNvSpPr>
          <p:nvPr>
            <p:ph type="body" idx="1"/>
          </p:nvPr>
        </p:nvSpPr>
        <p:spPr>
          <a:xfrm>
            <a:off x="1071476" y="1562685"/>
            <a:ext cx="5292748" cy="3094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31"/>
          <p:cNvSpPr txBox="1">
            <a:spLocks noGrp="1"/>
          </p:cNvSpPr>
          <p:nvPr>
            <p:ph type="body" idx="2"/>
          </p:nvPr>
        </p:nvSpPr>
        <p:spPr>
          <a:xfrm>
            <a:off x="1071477" y="4807022"/>
            <a:ext cx="2730502" cy="38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16" name="Google Shape;31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3816" y="640609"/>
            <a:ext cx="1088136" cy="10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1"/>
          <p:cNvPicPr preferRelativeResize="0"/>
          <p:nvPr/>
        </p:nvPicPr>
        <p:blipFill rotWithShape="1">
          <a:blip r:embed="rId3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1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31"/>
          <p:cNvSpPr>
            <a:spLocks noGrp="1"/>
          </p:cNvSpPr>
          <p:nvPr>
            <p:ph type="pic" idx="3"/>
          </p:nvPr>
        </p:nvSpPr>
        <p:spPr>
          <a:xfrm>
            <a:off x="7806407" y="1516383"/>
            <a:ext cx="3314115" cy="3314115"/>
          </a:xfrm>
          <a:prstGeom prst="ellipse">
            <a:avLst/>
          </a:prstGeom>
          <a:solidFill>
            <a:srgbClr val="EEEEEE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estimonial_Headshot_Black">
  <p:cSld name="5_Testimonial_Headshot_Black">
    <p:bg>
      <p:bgPr>
        <a:solidFill>
          <a:schemeClr val="dk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2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2913" t="41280" r="49330" b="7572"/>
          <a:stretch/>
        </p:blipFill>
        <p:spPr>
          <a:xfrm rot="-5400000" flipH="1">
            <a:off x="8396035" y="457494"/>
            <a:ext cx="3844487" cy="292949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2"/>
          <p:cNvSpPr txBox="1">
            <a:spLocks noGrp="1"/>
          </p:cNvSpPr>
          <p:nvPr>
            <p:ph type="body" idx="1"/>
          </p:nvPr>
        </p:nvSpPr>
        <p:spPr>
          <a:xfrm>
            <a:off x="5365606" y="3046397"/>
            <a:ext cx="4871589" cy="38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32"/>
          <p:cNvSpPr txBox="1">
            <a:spLocks noGrp="1"/>
          </p:cNvSpPr>
          <p:nvPr>
            <p:ph type="title"/>
          </p:nvPr>
        </p:nvSpPr>
        <p:spPr>
          <a:xfrm>
            <a:off x="576470" y="365125"/>
            <a:ext cx="2582366" cy="82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5" name="Google Shape;325;p32"/>
          <p:cNvSpPr txBox="1">
            <a:spLocks noGrp="1"/>
          </p:cNvSpPr>
          <p:nvPr>
            <p:ph type="body" idx="2"/>
          </p:nvPr>
        </p:nvSpPr>
        <p:spPr>
          <a:xfrm>
            <a:off x="5365606" y="3590333"/>
            <a:ext cx="4871589" cy="45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32"/>
          <p:cNvSpPr txBox="1">
            <a:spLocks noGrp="1"/>
          </p:cNvSpPr>
          <p:nvPr>
            <p:ph type="body" idx="3"/>
          </p:nvPr>
        </p:nvSpPr>
        <p:spPr>
          <a:xfrm>
            <a:off x="5365606" y="3990298"/>
            <a:ext cx="4871589" cy="45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7" name="Google Shape;327;p32"/>
          <p:cNvPicPr preferRelativeResize="0"/>
          <p:nvPr/>
        </p:nvPicPr>
        <p:blipFill rotWithShape="1">
          <a:blip r:embed="rId3">
            <a:alphaModFix/>
          </a:blip>
          <a:srcRect t="510" b="511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0" y="6465443"/>
            <a:ext cx="899160" cy="24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2"/>
          <p:cNvSpPr txBox="1">
            <a:spLocks noGrp="1"/>
          </p:cNvSpPr>
          <p:nvPr>
            <p:ph type="sldNum" idx="12"/>
          </p:nvPr>
        </p:nvSpPr>
        <p:spPr>
          <a:xfrm>
            <a:off x="8610600" y="6465443"/>
            <a:ext cx="3172428" cy="24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p32"/>
          <p:cNvSpPr>
            <a:spLocks noGrp="1"/>
          </p:cNvSpPr>
          <p:nvPr>
            <p:ph type="pic" idx="4"/>
          </p:nvPr>
        </p:nvSpPr>
        <p:spPr>
          <a:xfrm>
            <a:off x="576470" y="1516383"/>
            <a:ext cx="4411088" cy="4411088"/>
          </a:xfrm>
          <a:prstGeom prst="ellipse">
            <a:avLst/>
          </a:prstGeom>
          <a:solidFill>
            <a:srgbClr val="EEEEEE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331" name="Google Shape;331;p32"/>
          <p:cNvGrpSpPr/>
          <p:nvPr/>
        </p:nvGrpSpPr>
        <p:grpSpPr>
          <a:xfrm>
            <a:off x="7552121" y="4939838"/>
            <a:ext cx="2139259" cy="635936"/>
            <a:chOff x="5592976" y="430560"/>
            <a:chExt cx="3763297" cy="1118710"/>
          </a:xfrm>
        </p:grpSpPr>
        <p:sp>
          <p:nvSpPr>
            <p:cNvPr id="332" name="Google Shape;332;p32"/>
            <p:cNvSpPr/>
            <p:nvPr/>
          </p:nvSpPr>
          <p:spPr>
            <a:xfrm>
              <a:off x="6168095" y="432024"/>
              <a:ext cx="2636536" cy="1117246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6000">
                  <a:schemeClr val="accent2"/>
                </a:gs>
                <a:gs pos="71000">
                  <a:schemeClr val="accent6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8239027" y="432023"/>
              <a:ext cx="1117246" cy="11172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592976" y="430560"/>
              <a:ext cx="1117246" cy="1117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32"/>
          <p:cNvSpPr/>
          <p:nvPr/>
        </p:nvSpPr>
        <p:spPr>
          <a:xfrm>
            <a:off x="10980428" y="3945510"/>
            <a:ext cx="635102" cy="63510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5778449" y="4939837"/>
            <a:ext cx="635102" cy="6351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69" r:id="rId2"/>
    <p:sldLayoutId id="2147483670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82" r:id="rId10"/>
    <p:sldLayoutId id="2147483683" r:id="rId11"/>
    <p:sldLayoutId id="2147483732" r:id="rId12"/>
    <p:sldLayoutId id="2147483733" r:id="rId13"/>
    <p:sldLayoutId id="214748374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11B7AD-CB67-F32B-1B12-E2EA60CE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176" y="1477621"/>
            <a:ext cx="5076614" cy="729430"/>
          </a:xfrm>
        </p:spPr>
        <p:txBody>
          <a:bodyPr/>
          <a:lstStyle/>
          <a:p>
            <a:pPr algn="ctr"/>
            <a:r>
              <a:rPr lang="en-GB" sz="2400" dirty="0"/>
              <a:t>Appropriate behaviours </a:t>
            </a:r>
            <a:br>
              <a:rPr lang="en-GB" sz="2400" dirty="0"/>
            </a:br>
            <a:r>
              <a:rPr lang="en-GB" sz="2400" dirty="0"/>
              <a:t>for different places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A575EF1-E01B-08FA-D2CB-1220F78EC540}"/>
              </a:ext>
            </a:extLst>
          </p:cNvPr>
          <p:cNvSpPr/>
          <p:nvPr/>
        </p:nvSpPr>
        <p:spPr>
          <a:xfrm rot="577343">
            <a:off x="1695800" y="970029"/>
            <a:ext cx="2707825" cy="11972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Here’s the data!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3BE41C-B43C-EF4E-E4C7-F753CC950540}"/>
              </a:ext>
            </a:extLst>
          </p:cNvPr>
          <p:cNvSpPr/>
          <p:nvPr/>
        </p:nvSpPr>
        <p:spPr>
          <a:xfrm>
            <a:off x="784524" y="2326607"/>
            <a:ext cx="2540763" cy="174449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Pick one or two aspects, like a location or a behaviour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D31285-4366-B6F7-705F-87C73F3DA941}"/>
              </a:ext>
            </a:extLst>
          </p:cNvPr>
          <p:cNvSpPr/>
          <p:nvPr/>
        </p:nvSpPr>
        <p:spPr>
          <a:xfrm>
            <a:off x="428631" y="4348299"/>
            <a:ext cx="3252549" cy="1588168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Can you represent this information in a fun, interesting way?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1755E-6A5E-9054-121E-49811330EB4C}"/>
              </a:ext>
            </a:extLst>
          </p:cNvPr>
          <p:cNvSpPr txBox="1"/>
          <p:nvPr/>
        </p:nvSpPr>
        <p:spPr>
          <a:xfrm>
            <a:off x="844626" y="161337"/>
            <a:ext cx="10781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reate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data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physicalisation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25562D-75C9-C215-0C1E-BF526B3EB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567907"/>
              </p:ext>
            </p:extLst>
          </p:nvPr>
        </p:nvGraphicFramePr>
        <p:xfrm>
          <a:off x="3965393" y="2330635"/>
          <a:ext cx="7660646" cy="348092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248578">
                  <a:extLst>
                    <a:ext uri="{9D8B030D-6E8A-4147-A177-3AD203B41FA5}">
                      <a16:colId xmlns:a16="http://schemas.microsoft.com/office/drawing/2014/main" val="1340263298"/>
                    </a:ext>
                  </a:extLst>
                </a:gridCol>
                <a:gridCol w="900636">
                  <a:extLst>
                    <a:ext uri="{9D8B030D-6E8A-4147-A177-3AD203B41FA5}">
                      <a16:colId xmlns:a16="http://schemas.microsoft.com/office/drawing/2014/main" val="2657488018"/>
                    </a:ext>
                  </a:extLst>
                </a:gridCol>
                <a:gridCol w="1127858">
                  <a:extLst>
                    <a:ext uri="{9D8B030D-6E8A-4147-A177-3AD203B41FA5}">
                      <a16:colId xmlns:a16="http://schemas.microsoft.com/office/drawing/2014/main" val="1922487115"/>
                    </a:ext>
                  </a:extLst>
                </a:gridCol>
                <a:gridCol w="1127858">
                  <a:extLst>
                    <a:ext uri="{9D8B030D-6E8A-4147-A177-3AD203B41FA5}">
                      <a16:colId xmlns:a16="http://schemas.microsoft.com/office/drawing/2014/main" val="2797336176"/>
                    </a:ext>
                  </a:extLst>
                </a:gridCol>
                <a:gridCol w="1127858">
                  <a:extLst>
                    <a:ext uri="{9D8B030D-6E8A-4147-A177-3AD203B41FA5}">
                      <a16:colId xmlns:a16="http://schemas.microsoft.com/office/drawing/2014/main" val="2075144793"/>
                    </a:ext>
                  </a:extLst>
                </a:gridCol>
                <a:gridCol w="1127858">
                  <a:extLst>
                    <a:ext uri="{9D8B030D-6E8A-4147-A177-3AD203B41FA5}">
                      <a16:colId xmlns:a16="http://schemas.microsoft.com/office/drawing/2014/main" val="1039073089"/>
                    </a:ext>
                  </a:extLst>
                </a:gridCol>
              </a:tblGrid>
              <a:tr h="435116"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Burp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>
                          <a:effectLst/>
                        </a:rPr>
                        <a:t>Eat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Jump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Cry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Laugh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407841"/>
                  </a:ext>
                </a:extLst>
              </a:tr>
              <a:tr h="43511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>
                          <a:effectLst/>
                        </a:rPr>
                        <a:t>Class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>
                          <a:effectLst/>
                        </a:rPr>
                        <a:t>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>
                          <a:effectLst/>
                        </a:rPr>
                        <a:t>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54369"/>
                  </a:ext>
                </a:extLst>
              </a:tr>
              <a:tr h="43511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Bus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478000"/>
                  </a:ext>
                </a:extLst>
              </a:tr>
              <a:tr h="43511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Family dinner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525861"/>
                  </a:ext>
                </a:extLst>
              </a:tr>
              <a:tr h="43511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>
                          <a:effectLst/>
                        </a:rPr>
                        <a:t>Park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92064"/>
                  </a:ext>
                </a:extLst>
              </a:tr>
              <a:tr h="43511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>
                          <a:effectLst/>
                        </a:rPr>
                        <a:t>Job Interview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43962"/>
                  </a:ext>
                </a:extLst>
              </a:tr>
              <a:tr h="43511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Lift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>
                          <a:effectLst/>
                        </a:rPr>
                        <a:t>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>
                          <a:effectLst/>
                        </a:rPr>
                        <a:t>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>
                          <a:effectLst/>
                        </a:rPr>
                        <a:t>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02770"/>
                  </a:ext>
                </a:extLst>
              </a:tr>
              <a:tr h="43511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Toilets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>
                          <a:effectLst/>
                        </a:rPr>
                        <a:t>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3430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E3501AD-AF11-AA7A-4E28-A1A01809401A}"/>
              </a:ext>
            </a:extLst>
          </p:cNvPr>
          <p:cNvSpPr txBox="1"/>
          <p:nvPr/>
        </p:nvSpPr>
        <p:spPr>
          <a:xfrm>
            <a:off x="115013" y="6387238"/>
            <a:ext cx="8739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is not at all appropriate in that place, 9 is really appropriate in that location</a:t>
            </a:r>
          </a:p>
        </p:txBody>
      </p:sp>
    </p:spTree>
    <p:extLst>
      <p:ext uri="{BB962C8B-B14F-4D97-AF65-F5344CB8AC3E}">
        <p14:creationId xmlns:p14="http://schemas.microsoft.com/office/powerpoint/2010/main" val="1172605943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884C0C0-0646-C8B4-832F-01B0984A2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8D9E6A-33F3-BB51-7FDD-4DD30D8A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870" y="2144331"/>
            <a:ext cx="5921721" cy="1945811"/>
          </a:xfrm>
        </p:spPr>
        <p:txBody>
          <a:bodyPr/>
          <a:lstStyle/>
          <a:p>
            <a:pPr algn="ctr"/>
            <a:r>
              <a:rPr lang="en-GB" sz="4000" dirty="0"/>
              <a:t>Make a graph… </a:t>
            </a:r>
            <a:br>
              <a:rPr lang="en-GB" sz="4000" dirty="0"/>
            </a:br>
            <a:r>
              <a:rPr lang="en-GB" sz="4000" dirty="0"/>
              <a:t>data jewellery… </a:t>
            </a:r>
            <a:br>
              <a:rPr lang="en-GB" sz="4000" dirty="0"/>
            </a:br>
            <a:r>
              <a:rPr lang="en-GB" sz="4000" dirty="0"/>
              <a:t>or something else fun!</a:t>
            </a:r>
            <a:br>
              <a:rPr lang="en-GB" sz="4000" dirty="0"/>
            </a:br>
            <a:endParaRPr lang="en-GB" sz="4000" dirty="0"/>
          </a:p>
        </p:txBody>
      </p:sp>
      <p:pic>
        <p:nvPicPr>
          <p:cNvPr id="6" name="Picture 5" descr="A drawing of a person's stomach&#10;&#10;Description automatically generated">
            <a:extLst>
              <a:ext uri="{FF2B5EF4-FFF2-40B4-BE49-F238E27FC236}">
                <a16:creationId xmlns:a16="http://schemas.microsoft.com/office/drawing/2014/main" id="{2F9EF5F4-3CCE-8838-F5C7-F0F5D656B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40" t="8889" r="4982" b="24548"/>
          <a:stretch/>
        </p:blipFill>
        <p:spPr>
          <a:xfrm>
            <a:off x="9487800" y="1093443"/>
            <a:ext cx="2126751" cy="2961546"/>
          </a:xfrm>
          <a:prstGeom prst="rect">
            <a:avLst/>
          </a:prstGeom>
        </p:spPr>
      </p:pic>
      <p:pic>
        <p:nvPicPr>
          <p:cNvPr id="9" name="Picture 8" descr="A group of hair bands on a white sheet of paper&#10;&#10;Description automatically generated">
            <a:extLst>
              <a:ext uri="{FF2B5EF4-FFF2-40B4-BE49-F238E27FC236}">
                <a16:creationId xmlns:a16="http://schemas.microsoft.com/office/drawing/2014/main" id="{3825ABF7-9CC4-5BEC-9CB7-B60E3BE123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63" t="5430" r="9882" b="5430"/>
          <a:stretch/>
        </p:blipFill>
        <p:spPr>
          <a:xfrm rot="16200000">
            <a:off x="45780" y="1253962"/>
            <a:ext cx="2961543" cy="2221158"/>
          </a:xfrm>
          <a:prstGeom prst="rect">
            <a:avLst/>
          </a:prstGeom>
        </p:spPr>
      </p:pic>
      <p:pic>
        <p:nvPicPr>
          <p:cNvPr id="11" name="Picture 10" descr="A piece of paper with pasta&#10;&#10;Description automatically generated">
            <a:extLst>
              <a:ext uri="{FF2B5EF4-FFF2-40B4-BE49-F238E27FC236}">
                <a16:creationId xmlns:a16="http://schemas.microsoft.com/office/drawing/2014/main" id="{BC7DBAF8-2467-410F-8CB3-BDD147C1A8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72" t="6429" r="23197" b="5116"/>
          <a:stretch/>
        </p:blipFill>
        <p:spPr>
          <a:xfrm>
            <a:off x="424840" y="4054985"/>
            <a:ext cx="3752294" cy="2632178"/>
          </a:xfrm>
          <a:prstGeom prst="rect">
            <a:avLst/>
          </a:prstGeom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23B06ABD-612B-FDD0-1DC8-CBB561E39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6" t="14866" r="8929" b="14728"/>
          <a:stretch/>
        </p:blipFill>
        <p:spPr bwMode="auto">
          <a:xfrm>
            <a:off x="8217071" y="4281376"/>
            <a:ext cx="3396444" cy="23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750692F7-0282-0546-E381-25F25B348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9" t="10815" r="6080" b="20865"/>
          <a:stretch/>
        </p:blipFill>
        <p:spPr bwMode="auto">
          <a:xfrm rot="5400000">
            <a:off x="4938678" y="3711527"/>
            <a:ext cx="2516849" cy="348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artoon of a drink with a straw&#10;&#10;Description automatically generated">
            <a:extLst>
              <a:ext uri="{FF2B5EF4-FFF2-40B4-BE49-F238E27FC236}">
                <a16:creationId xmlns:a16="http://schemas.microsoft.com/office/drawing/2014/main" id="{C57C9825-0411-8049-BDF8-B6DFE2209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98" y="-56680"/>
            <a:ext cx="2370451" cy="23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71505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4AECC-8AA8-DFEA-DC9F-3245D7F60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9044627-EF8C-6357-5A8F-9A376558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20" y="477529"/>
            <a:ext cx="11012556" cy="1325563"/>
          </a:xfrm>
        </p:spPr>
        <p:txBody>
          <a:bodyPr/>
          <a:lstStyle/>
          <a:p>
            <a:pPr algn="ctr"/>
            <a:r>
              <a:rPr lang="en-GB" sz="3200" dirty="0"/>
              <a:t>Appropriate behaviours for different places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A4263E-08DF-E2B5-1D99-D946DD02EDC6}"/>
              </a:ext>
            </a:extLst>
          </p:cNvPr>
          <p:cNvSpPr txBox="1"/>
          <p:nvPr/>
        </p:nvSpPr>
        <p:spPr>
          <a:xfrm>
            <a:off x="1726374" y="5746043"/>
            <a:ext cx="8739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is not at all appropriate in that place, 9 is really appropriate in that location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0FEB07-E1E1-4C1A-9E30-590928BC2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77835"/>
              </p:ext>
            </p:extLst>
          </p:nvPr>
        </p:nvGraphicFramePr>
        <p:xfrm>
          <a:off x="-188843" y="954156"/>
          <a:ext cx="9730408" cy="458316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56101">
                  <a:extLst>
                    <a:ext uri="{9D8B030D-6E8A-4147-A177-3AD203B41FA5}">
                      <a16:colId xmlns:a16="http://schemas.microsoft.com/office/drawing/2014/main" val="1340263298"/>
                    </a:ext>
                  </a:extLst>
                </a:gridCol>
                <a:gridCol w="1143971">
                  <a:extLst>
                    <a:ext uri="{9D8B030D-6E8A-4147-A177-3AD203B41FA5}">
                      <a16:colId xmlns:a16="http://schemas.microsoft.com/office/drawing/2014/main" val="2657488018"/>
                    </a:ext>
                  </a:extLst>
                </a:gridCol>
                <a:gridCol w="1432584">
                  <a:extLst>
                    <a:ext uri="{9D8B030D-6E8A-4147-A177-3AD203B41FA5}">
                      <a16:colId xmlns:a16="http://schemas.microsoft.com/office/drawing/2014/main" val="1922487115"/>
                    </a:ext>
                  </a:extLst>
                </a:gridCol>
                <a:gridCol w="1432584">
                  <a:extLst>
                    <a:ext uri="{9D8B030D-6E8A-4147-A177-3AD203B41FA5}">
                      <a16:colId xmlns:a16="http://schemas.microsoft.com/office/drawing/2014/main" val="2797336176"/>
                    </a:ext>
                  </a:extLst>
                </a:gridCol>
                <a:gridCol w="1432584">
                  <a:extLst>
                    <a:ext uri="{9D8B030D-6E8A-4147-A177-3AD203B41FA5}">
                      <a16:colId xmlns:a16="http://schemas.microsoft.com/office/drawing/2014/main" val="2075144793"/>
                    </a:ext>
                  </a:extLst>
                </a:gridCol>
                <a:gridCol w="1432584">
                  <a:extLst>
                    <a:ext uri="{9D8B030D-6E8A-4147-A177-3AD203B41FA5}">
                      <a16:colId xmlns:a16="http://schemas.microsoft.com/office/drawing/2014/main" val="1039073089"/>
                    </a:ext>
                  </a:extLst>
                </a:gridCol>
              </a:tblGrid>
              <a:tr h="572895"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Burp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>
                          <a:effectLst/>
                        </a:rPr>
                        <a:t>Eat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Jump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Cry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Laugh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407841"/>
                  </a:ext>
                </a:extLst>
              </a:tr>
              <a:tr h="5728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   Class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>
                          <a:effectLst/>
                        </a:rPr>
                        <a:t>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>
                          <a:effectLst/>
                        </a:rPr>
                        <a:t>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154369"/>
                  </a:ext>
                </a:extLst>
              </a:tr>
              <a:tr h="5728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   Bus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478000"/>
                  </a:ext>
                </a:extLst>
              </a:tr>
              <a:tr h="5728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   Family dinner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525861"/>
                  </a:ext>
                </a:extLst>
              </a:tr>
              <a:tr h="5728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   Park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92064"/>
                  </a:ext>
                </a:extLst>
              </a:tr>
              <a:tr h="5728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   Job Interview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43962"/>
                  </a:ext>
                </a:extLst>
              </a:tr>
              <a:tr h="5728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   Lift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>
                          <a:effectLst/>
                        </a:rPr>
                        <a:t>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>
                          <a:effectLst/>
                        </a:rPr>
                        <a:t>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>
                          <a:effectLst/>
                        </a:rPr>
                        <a:t>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702770"/>
                  </a:ext>
                </a:extLst>
              </a:tr>
              <a:tr h="5728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   Toilets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>
                          <a:effectLst/>
                        </a:rPr>
                        <a:t>5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u="none" strike="noStrike" dirty="0">
                          <a:effectLst/>
                        </a:rPr>
                        <a:t>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9" marR="9459" marT="945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34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821186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DFCFF"/>
      </a:lt1>
      <a:dk2>
        <a:srgbClr val="ADADAD"/>
      </a:dk2>
      <a:lt2>
        <a:srgbClr val="FF3C00"/>
      </a:lt2>
      <a:accent1>
        <a:srgbClr val="FE9900"/>
      </a:accent1>
      <a:accent2>
        <a:srgbClr val="9D1DB2"/>
      </a:accent2>
      <a:accent3>
        <a:srgbClr val="01D3FF"/>
      </a:accent3>
      <a:accent4>
        <a:srgbClr val="0E5DF8"/>
      </a:accent4>
      <a:accent5>
        <a:srgbClr val="5DF14D"/>
      </a:accent5>
      <a:accent6>
        <a:srgbClr val="F90696"/>
      </a:accent6>
      <a:hlink>
        <a:srgbClr val="0E5DF8"/>
      </a:hlink>
      <a:folHlink>
        <a:srgbClr val="0E5DF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5ced86-acf9-4106-9bfe-b7f58564dbb7">
      <Terms xmlns="http://schemas.microsoft.com/office/infopath/2007/PartnerControls"/>
    </lcf76f155ced4ddcb4097134ff3c332f>
    <TaxCatchAll xmlns="415d1151-ba9d-4af3-8064-fbed8c171f14" xsi:nil="true"/>
    <SharedWithUsers xmlns="415d1151-ba9d-4af3-8064-fbed8c171f14">
      <UserInfo>
        <DisplayName>Jasmeen Kanwal</DisplayName>
        <AccountId>331</AccountId>
        <AccountType/>
      </UserInfo>
      <UserInfo>
        <DisplayName>Serdar Abaci</DisplayName>
        <AccountId>167</AccountId>
        <AccountType/>
      </UserInfo>
      <UserInfo>
        <DisplayName>Kate Farrell</DisplayName>
        <AccountId>12</AccountId>
        <AccountType/>
      </UserInfo>
      <UserInfo>
        <DisplayName>Vidminas Vizgirda</DisplayName>
        <AccountId>254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8" ma:contentTypeDescription="Create a new document." ma:contentTypeScope="" ma:versionID="a428845fe3d4881e0a198dc7c9b0561f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5d227dac0b4a3bc91bd0b5f386a95fd7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471a26-5622-4910-a32f-9ed81c64676f}" ma:internalName="TaxCatchAll" ma:showField="CatchAllData" ma:web="415d1151-ba9d-4af3-8064-fbed8c171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10B463-A4BD-483F-AEB4-D3EA0613F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595182-16D3-4607-BC6F-EACE2CBBA975}">
  <ds:schemaRefs>
    <ds:schemaRef ds:uri="415d1151-ba9d-4af3-8064-fbed8c171f14"/>
    <ds:schemaRef ds:uri="http://schemas.microsoft.com/office/2006/documentManagement/types"/>
    <ds:schemaRef ds:uri="http://purl.org/dc/terms/"/>
    <ds:schemaRef ds:uri="3f5ced86-acf9-4106-9bfe-b7f58564dbb7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1DD41E4-1544-4D01-A6BB-60499AD9A9F5}">
  <ds:schemaRefs>
    <ds:schemaRef ds:uri="3f5ced86-acf9-4106-9bfe-b7f58564dbb7"/>
    <ds:schemaRef ds:uri="415d1151-ba9d-4af3-8064-fbed8c171f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273</Words>
  <Application>Microsoft Office PowerPoint</Application>
  <PresentationFormat>Widescreen</PresentationFormat>
  <Paragraphs>106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 Narrow</vt:lpstr>
      <vt:lpstr>Arial</vt:lpstr>
      <vt:lpstr>Calibri</vt:lpstr>
      <vt:lpstr>Office Theme</vt:lpstr>
      <vt:lpstr>Appropriate behaviours  for different places</vt:lpstr>
      <vt:lpstr>Make a graph…  data jewellery…  or something else fun! </vt:lpstr>
      <vt:lpstr>Appropriate behaviours for different places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CSTA Accessibility Guidelines for Sessions</dc:title>
  <dc:creator>Jasmeen Kanwal</dc:creator>
  <cp:lastModifiedBy>Jasmeen Kanwal</cp:lastModifiedBy>
  <cp:revision>7</cp:revision>
  <cp:lastPrinted>2024-05-31T11:55:28Z</cp:lastPrinted>
  <dcterms:modified xsi:type="dcterms:W3CDTF">2024-06-03T14:40:49Z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0x01010008911B640723674A88567F1D0A6A478D</vt:lpwstr>
  </property>
  <property fmtid="{D5CDD505-2E9C-101B-9397-08002B2CF9AE}" pid="3" name="MediaServiceImageTags">
    <vt:lpwstr/>
  </property>
</Properties>
</file>