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</p:sldMasterIdLst>
  <p:notesMasterIdLst>
    <p:notesMasterId r:id="rId8"/>
  </p:notesMasterIdLst>
  <p:sldIdLst>
    <p:sldId id="1178" r:id="rId5"/>
    <p:sldId id="1226" r:id="rId6"/>
    <p:sldId id="1183" r:id="rId7"/>
  </p:sldIdLst>
  <p:sldSz cx="12192000" cy="6858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9DF"/>
    <a:srgbClr val="00F51A"/>
    <a:srgbClr val="2AB4EE"/>
    <a:srgbClr val="D27D00"/>
    <a:srgbClr val="FF0097"/>
    <a:srgbClr val="E8B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E3606E-98C3-43A7-BC28-399B198CCF54}">
  <a:tblStyle styleId="{0FE3606E-98C3-43A7-BC28-399B198CCF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FE6"/>
          </a:solidFill>
        </a:fill>
      </a:tcStyle>
    </a:wholeTbl>
    <a:band1H>
      <a:tcTxStyle/>
      <a:tcStyle>
        <a:tcBdr/>
        <a:fill>
          <a:solidFill>
            <a:srgbClr val="FFDD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D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RELL Kate" userId="f57ddf08-e0fe-48da-8bba-ccba47543803" providerId="ADAL" clId="{6245AD34-A1C6-4EAE-8C7B-382CC43417F7}"/>
    <pc:docChg chg="undo custSel addSld delSld modSld delMainMaster">
      <pc:chgData name="FARRELL Kate" userId="f57ddf08-e0fe-48da-8bba-ccba47543803" providerId="ADAL" clId="{6245AD34-A1C6-4EAE-8C7B-382CC43417F7}" dt="2024-05-31T11:54:17.180" v="198" actId="1076"/>
      <pc:docMkLst>
        <pc:docMk/>
      </pc:docMkLst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0" sldId="290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3280197153" sldId="670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3737038578" sldId="759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1599924520" sldId="772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586043959" sldId="787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2132673650" sldId="843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1263893034" sldId="1071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3747498652" sldId="1080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2790446000" sldId="1104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3956991537" sldId="1130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2429177858" sldId="1133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3391556491" sldId="1135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250202232" sldId="1136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771187723" sldId="1137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3616612629" sldId="1138"/>
        </pc:sldMkLst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1256452319" sldId="1139"/>
        </pc:sldMkLst>
      </pc:sldChg>
      <pc:sldChg chg="add del">
        <pc:chgData name="FARRELL Kate" userId="f57ddf08-e0fe-48da-8bba-ccba47543803" providerId="ADAL" clId="{6245AD34-A1C6-4EAE-8C7B-382CC43417F7}" dt="2024-05-31T11:51:02.077" v="194" actId="47"/>
        <pc:sldMkLst>
          <pc:docMk/>
          <pc:sldMk cId="3048149261" sldId="1177"/>
        </pc:sldMkLst>
      </pc:sldChg>
      <pc:sldChg chg="addSp delSp modSp mod">
        <pc:chgData name="FARRELL Kate" userId="f57ddf08-e0fe-48da-8bba-ccba47543803" providerId="ADAL" clId="{6245AD34-A1C6-4EAE-8C7B-382CC43417F7}" dt="2024-05-31T11:54:17.180" v="198" actId="1076"/>
        <pc:sldMkLst>
          <pc:docMk/>
          <pc:sldMk cId="1172605943" sldId="1178"/>
        </pc:sldMkLst>
        <pc:spChg chg="mod">
          <ac:chgData name="FARRELL Kate" userId="f57ddf08-e0fe-48da-8bba-ccba47543803" providerId="ADAL" clId="{6245AD34-A1C6-4EAE-8C7B-382CC43417F7}" dt="2024-05-31T11:37:54.327" v="8" actId="1076"/>
          <ac:spMkLst>
            <pc:docMk/>
            <pc:sldMk cId="1172605943" sldId="1178"/>
            <ac:spMk id="2" creationId="{DA575EF1-E01B-08FA-D2CB-1220F78EC540}"/>
          </ac:spMkLst>
        </pc:spChg>
        <pc:spChg chg="add mod">
          <ac:chgData name="FARRELL Kate" userId="f57ddf08-e0fe-48da-8bba-ccba47543803" providerId="ADAL" clId="{6245AD34-A1C6-4EAE-8C7B-382CC43417F7}" dt="2024-05-31T11:39:09.062" v="20" actId="1076"/>
          <ac:spMkLst>
            <pc:docMk/>
            <pc:sldMk cId="1172605943" sldId="1178"/>
            <ac:spMk id="5" creationId="{5F01755E-6A5E-9054-121E-49811330EB4C}"/>
          </ac:spMkLst>
        </pc:spChg>
        <pc:spChg chg="mod">
          <ac:chgData name="FARRELL Kate" userId="f57ddf08-e0fe-48da-8bba-ccba47543803" providerId="ADAL" clId="{6245AD34-A1C6-4EAE-8C7B-382CC43417F7}" dt="2024-05-31T11:38:58.070" v="19" actId="14100"/>
          <ac:spMkLst>
            <pc:docMk/>
            <pc:sldMk cId="1172605943" sldId="1178"/>
            <ac:spMk id="7" creationId="{0311B7AD-CB67-F32B-1B12-E2EA60CE24A5}"/>
          </ac:spMkLst>
        </pc:spChg>
        <pc:spChg chg="add mod">
          <ac:chgData name="FARRELL Kate" userId="f57ddf08-e0fe-48da-8bba-ccba47543803" providerId="ADAL" clId="{6245AD34-A1C6-4EAE-8C7B-382CC43417F7}" dt="2024-05-31T11:54:17.180" v="198" actId="1076"/>
          <ac:spMkLst>
            <pc:docMk/>
            <pc:sldMk cId="1172605943" sldId="1178"/>
            <ac:spMk id="10" creationId="{4E3501AD-AF11-AA7A-4E28-A1A01809401A}"/>
          </ac:spMkLst>
        </pc:spChg>
        <pc:graphicFrameChg chg="add mod modGraphic">
          <ac:chgData name="FARRELL Kate" userId="f57ddf08-e0fe-48da-8bba-ccba47543803" providerId="ADAL" clId="{6245AD34-A1C6-4EAE-8C7B-382CC43417F7}" dt="2024-05-31T11:50:58.663" v="193" actId="1076"/>
          <ac:graphicFrameMkLst>
            <pc:docMk/>
            <pc:sldMk cId="1172605943" sldId="1178"/>
            <ac:graphicFrameMk id="6" creationId="{9F25562D-75C9-C215-0C1E-BF526B3EBCF6}"/>
          </ac:graphicFrameMkLst>
        </pc:graphicFrameChg>
        <pc:graphicFrameChg chg="del mod">
          <ac:chgData name="FARRELL Kate" userId="f57ddf08-e0fe-48da-8bba-ccba47543803" providerId="ADAL" clId="{6245AD34-A1C6-4EAE-8C7B-382CC43417F7}" dt="2024-05-31T11:50:38.685" v="188" actId="478"/>
          <ac:graphicFrameMkLst>
            <pc:docMk/>
            <pc:sldMk cId="1172605943" sldId="1178"/>
            <ac:graphicFrameMk id="9" creationId="{6173836A-E99E-B816-FD63-61D712BBBF2E}"/>
          </ac:graphicFrameMkLst>
        </pc:graphicFrameChg>
        <pc:picChg chg="del">
          <ac:chgData name="FARRELL Kate" userId="f57ddf08-e0fe-48da-8bba-ccba47543803" providerId="ADAL" clId="{6245AD34-A1C6-4EAE-8C7B-382CC43417F7}" dt="2024-05-31T11:37:37.056" v="2" actId="478"/>
          <ac:picMkLst>
            <pc:docMk/>
            <pc:sldMk cId="1172605943" sldId="1178"/>
            <ac:picMk id="8" creationId="{E61BC732-4818-06EE-42F1-F042EEE62F8B}"/>
          </ac:picMkLst>
        </pc:picChg>
      </pc:sldChg>
      <pc:sldChg chg="addSp delSp modSp mod">
        <pc:chgData name="FARRELL Kate" userId="f57ddf08-e0fe-48da-8bba-ccba47543803" providerId="ADAL" clId="{6245AD34-A1C6-4EAE-8C7B-382CC43417F7}" dt="2024-05-31T11:50:24.867" v="186" actId="1076"/>
        <pc:sldMkLst>
          <pc:docMk/>
          <pc:sldMk cId="1859821186" sldId="1183"/>
        </pc:sldMkLst>
        <pc:spChg chg="add mod">
          <ac:chgData name="FARRELL Kate" userId="f57ddf08-e0fe-48da-8bba-ccba47543803" providerId="ADAL" clId="{6245AD34-A1C6-4EAE-8C7B-382CC43417F7}" dt="2024-05-31T11:50:24.867" v="186" actId="1076"/>
          <ac:spMkLst>
            <pc:docMk/>
            <pc:sldMk cId="1859821186" sldId="1183"/>
            <ac:spMk id="2" creationId="{04A4263E-08DF-E2B5-1D99-D946DD02EDC6}"/>
          </ac:spMkLst>
        </pc:spChg>
        <pc:graphicFrameChg chg="modGraphic">
          <ac:chgData name="FARRELL Kate" userId="f57ddf08-e0fe-48da-8bba-ccba47543803" providerId="ADAL" clId="{6245AD34-A1C6-4EAE-8C7B-382CC43417F7}" dt="2024-05-31T11:48:12.426" v="86" actId="20577"/>
          <ac:graphicFrameMkLst>
            <pc:docMk/>
            <pc:sldMk cId="1859821186" sldId="1183"/>
            <ac:graphicFrameMk id="9" creationId="{66861B7C-7CB0-D774-BA1D-1E177321F372}"/>
          </ac:graphicFrameMkLst>
        </pc:graphicFrameChg>
        <pc:picChg chg="del">
          <ac:chgData name="FARRELL Kate" userId="f57ddf08-e0fe-48da-8bba-ccba47543803" providerId="ADAL" clId="{6245AD34-A1C6-4EAE-8C7B-382CC43417F7}" dt="2024-05-31T11:48:29.717" v="87" actId="478"/>
          <ac:picMkLst>
            <pc:docMk/>
            <pc:sldMk cId="1859821186" sldId="1183"/>
            <ac:picMk id="8" creationId="{DB42A1B9-629C-FAC8-540E-3AB31817C6F3}"/>
          </ac:picMkLst>
        </pc:picChg>
      </pc:sldChg>
      <pc:sldChg chg="del">
        <pc:chgData name="FARRELL Kate" userId="f57ddf08-e0fe-48da-8bba-ccba47543803" providerId="ADAL" clId="{6245AD34-A1C6-4EAE-8C7B-382CC43417F7}" dt="2024-05-31T11:36:57.238" v="1" actId="47"/>
        <pc:sldMkLst>
          <pc:docMk/>
          <pc:sldMk cId="724077232" sldId="1184"/>
        </pc:sldMkLst>
      </pc:sldChg>
      <pc:sldChg chg="addSp delSp modSp mod">
        <pc:chgData name="FARRELL Kate" userId="f57ddf08-e0fe-48da-8bba-ccba47543803" providerId="ADAL" clId="{6245AD34-A1C6-4EAE-8C7B-382CC43417F7}" dt="2024-05-31T11:51:21.502" v="196" actId="478"/>
        <pc:sldMkLst>
          <pc:docMk/>
          <pc:sldMk cId="797271505" sldId="1226"/>
        </pc:sldMkLst>
        <pc:spChg chg="mod">
          <ac:chgData name="FARRELL Kate" userId="f57ddf08-e0fe-48da-8bba-ccba47543803" providerId="ADAL" clId="{6245AD34-A1C6-4EAE-8C7B-382CC43417F7}" dt="2024-05-31T11:41:29.304" v="55" actId="1076"/>
          <ac:spMkLst>
            <pc:docMk/>
            <pc:sldMk cId="797271505" sldId="1226"/>
            <ac:spMk id="7" creationId="{5F8D9E6A-33F3-BB51-7FDD-4DD30D8A3B6E}"/>
          </ac:spMkLst>
        </pc:spChg>
        <pc:picChg chg="add del mod">
          <ac:chgData name="FARRELL Kate" userId="f57ddf08-e0fe-48da-8bba-ccba47543803" providerId="ADAL" clId="{6245AD34-A1C6-4EAE-8C7B-382CC43417F7}" dt="2024-05-31T11:41:32.948" v="56" actId="478"/>
          <ac:picMkLst>
            <pc:docMk/>
            <pc:sldMk cId="797271505" sldId="1226"/>
            <ac:picMk id="2" creationId="{F0BBD6F3-A4D0-AE1F-D8BC-528CC585B4B8}"/>
          </ac:picMkLst>
        </pc:picChg>
        <pc:picChg chg="del">
          <ac:chgData name="FARRELL Kate" userId="f57ddf08-e0fe-48da-8bba-ccba47543803" providerId="ADAL" clId="{6245AD34-A1C6-4EAE-8C7B-382CC43417F7}" dt="2024-05-31T11:39:36.188" v="24" actId="478"/>
          <ac:picMkLst>
            <pc:docMk/>
            <pc:sldMk cId="797271505" sldId="1226"/>
            <ac:picMk id="3" creationId="{B1A8BA8A-762E-4C9B-4404-E3A56340B150}"/>
          </ac:picMkLst>
        </pc:picChg>
        <pc:picChg chg="add del mod">
          <ac:chgData name="FARRELL Kate" userId="f57ddf08-e0fe-48da-8bba-ccba47543803" providerId="ADAL" clId="{6245AD34-A1C6-4EAE-8C7B-382CC43417F7}" dt="2024-05-31T11:51:21.502" v="196" actId="478"/>
          <ac:picMkLst>
            <pc:docMk/>
            <pc:sldMk cId="797271505" sldId="1226"/>
            <ac:picMk id="4" creationId="{C57C9825-0411-8049-BDF8-B6DFE2209A40}"/>
          </ac:picMkLst>
        </pc:picChg>
        <pc:picChg chg="mod">
          <ac:chgData name="FARRELL Kate" userId="f57ddf08-e0fe-48da-8bba-ccba47543803" providerId="ADAL" clId="{6245AD34-A1C6-4EAE-8C7B-382CC43417F7}" dt="2024-05-31T11:41:17.596" v="52" actId="1076"/>
          <ac:picMkLst>
            <pc:docMk/>
            <pc:sldMk cId="797271505" sldId="1226"/>
            <ac:picMk id="9" creationId="{3825ABF7-9CC4-5BEC-9CB7-B60E3BE12362}"/>
          </ac:picMkLst>
        </pc:picChg>
        <pc:picChg chg="mod">
          <ac:chgData name="FARRELL Kate" userId="f57ddf08-e0fe-48da-8bba-ccba47543803" providerId="ADAL" clId="{6245AD34-A1C6-4EAE-8C7B-382CC43417F7}" dt="2024-05-31T11:39:48.138" v="28" actId="1076"/>
          <ac:picMkLst>
            <pc:docMk/>
            <pc:sldMk cId="797271505" sldId="1226"/>
            <ac:picMk id="11" creationId="{BC7DBAF8-2467-410F-8CB3-BDD147C1A8F2}"/>
          </ac:picMkLst>
        </pc:picChg>
        <pc:picChg chg="del">
          <ac:chgData name="FARRELL Kate" userId="f57ddf08-e0fe-48da-8bba-ccba47543803" providerId="ADAL" clId="{6245AD34-A1C6-4EAE-8C7B-382CC43417F7}" dt="2024-05-31T11:39:34.182" v="23" actId="478"/>
          <ac:picMkLst>
            <pc:docMk/>
            <pc:sldMk cId="797271505" sldId="1226"/>
            <ac:picMk id="14" creationId="{CFBC9276-6F38-28F5-D121-DC8704EF322C}"/>
          </ac:picMkLst>
        </pc:picChg>
        <pc:picChg chg="mod">
          <ac:chgData name="FARRELL Kate" userId="f57ddf08-e0fe-48da-8bba-ccba47543803" providerId="ADAL" clId="{6245AD34-A1C6-4EAE-8C7B-382CC43417F7}" dt="2024-05-31T11:39:45.721" v="27" actId="1076"/>
          <ac:picMkLst>
            <pc:docMk/>
            <pc:sldMk cId="797271505" sldId="1226"/>
            <ac:picMk id="8202" creationId="{750692F7-0282-0546-E381-25F25B348CFA}"/>
          </ac:picMkLst>
        </pc:picChg>
      </pc:sldChg>
      <pc:sldChg chg="del">
        <pc:chgData name="FARRELL Kate" userId="f57ddf08-e0fe-48da-8bba-ccba47543803" providerId="ADAL" clId="{6245AD34-A1C6-4EAE-8C7B-382CC43417F7}" dt="2024-05-31T11:36:50.487" v="0" actId="47"/>
        <pc:sldMkLst>
          <pc:docMk/>
          <pc:sldMk cId="1550550416" sldId="1227"/>
        </pc:sldMkLst>
      </pc:sldChg>
      <pc:sldMasterChg chg="addSldLayout delSldLayout">
        <pc:chgData name="FARRELL Kate" userId="f57ddf08-e0fe-48da-8bba-ccba47543803" providerId="ADAL" clId="{6245AD34-A1C6-4EAE-8C7B-382CC43417F7}" dt="2024-05-31T11:51:02.077" v="194" actId="47"/>
        <pc:sldMasterMkLst>
          <pc:docMk/>
          <pc:sldMasterMk cId="0" sldId="2147483684"/>
        </pc:sldMasterMkLst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0" sldId="2147483684"/>
            <pc:sldLayoutMk cId="0" sldId="2147483651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0" sldId="2147483684"/>
            <pc:sldLayoutMk cId="0" sldId="2147483681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0" sldId="2147483684"/>
            <pc:sldLayoutMk cId="861463682" sldId="2147483742"/>
          </pc:sldLayoutMkLst>
        </pc:sldLayoutChg>
        <pc:sldLayoutChg chg="add del">
          <pc:chgData name="FARRELL Kate" userId="f57ddf08-e0fe-48da-8bba-ccba47543803" providerId="ADAL" clId="{6245AD34-A1C6-4EAE-8C7B-382CC43417F7}" dt="2024-05-31T11:51:02.077" v="194" actId="47"/>
          <pc:sldLayoutMkLst>
            <pc:docMk/>
            <pc:sldMasterMk cId="0" sldId="2147483684"/>
            <pc:sldLayoutMk cId="4136040125" sldId="2147483743"/>
          </pc:sldLayoutMkLst>
        </pc:sldLayoutChg>
      </pc:sldMasterChg>
      <pc:sldMasterChg chg="del delSldLayout">
        <pc:chgData name="FARRELL Kate" userId="f57ddf08-e0fe-48da-8bba-ccba47543803" providerId="ADAL" clId="{6245AD34-A1C6-4EAE-8C7B-382CC43417F7}" dt="2024-05-31T11:36:50.487" v="0" actId="47"/>
        <pc:sldMasterMkLst>
          <pc:docMk/>
          <pc:sldMasterMk cId="3109936653" sldId="2147483685"/>
        </pc:sldMasterMkLst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3638313506" sldId="2147483686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1384622745" sldId="2147483687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3759812736" sldId="2147483688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3701598646" sldId="2147483689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3426972304" sldId="2147483690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2436495823" sldId="2147483691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580590416" sldId="2147483692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4057829311" sldId="2147483693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2094641038" sldId="2147483694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152571913" sldId="2147483695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2874930656" sldId="2147483696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2084880458" sldId="2147483697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2358509030" sldId="2147483698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3054513082" sldId="2147483699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2612656893" sldId="2147483712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3488014473" sldId="2147483730"/>
          </pc:sldLayoutMkLst>
        </pc:sldLayoutChg>
        <pc:sldLayoutChg chg="del">
          <pc:chgData name="FARRELL Kate" userId="f57ddf08-e0fe-48da-8bba-ccba47543803" providerId="ADAL" clId="{6245AD34-A1C6-4EAE-8C7B-382CC43417F7}" dt="2024-05-31T11:36:50.487" v="0" actId="47"/>
          <pc:sldLayoutMkLst>
            <pc:docMk/>
            <pc:sldMasterMk cId="3109936653" sldId="2147483685"/>
            <pc:sldLayoutMk cId="4155230050" sldId="2147483731"/>
          </pc:sldLayoutMkLst>
        </pc:sldLayoutChg>
      </pc:sldMasterChg>
    </pc:docChg>
  </pc:docChgLst>
  <pc:docChgLst>
    <pc:chgData name="Jasmeen Kanwal" userId="9df2191d-4a76-4739-9187-fbc8c3c0b1a2" providerId="ADAL" clId="{E800347B-629A-44E8-923A-6A5A4F9D98A7}"/>
    <pc:docChg chg="custSel modSld">
      <pc:chgData name="Jasmeen Kanwal" userId="9df2191d-4a76-4739-9187-fbc8c3c0b1a2" providerId="ADAL" clId="{E800347B-629A-44E8-923A-6A5A4F9D98A7}" dt="2024-06-03T11:46:38.215" v="9" actId="1076"/>
      <pc:docMkLst>
        <pc:docMk/>
      </pc:docMkLst>
      <pc:sldChg chg="addSp delSp modSp mod">
        <pc:chgData name="Jasmeen Kanwal" userId="9df2191d-4a76-4739-9187-fbc8c3c0b1a2" providerId="ADAL" clId="{E800347B-629A-44E8-923A-6A5A4F9D98A7}" dt="2024-06-03T11:46:38.215" v="9" actId="1076"/>
        <pc:sldMkLst>
          <pc:docMk/>
          <pc:sldMk cId="1172605943" sldId="1178"/>
        </pc:sldMkLst>
        <pc:graphicFrameChg chg="del">
          <ac:chgData name="Jasmeen Kanwal" userId="9df2191d-4a76-4739-9187-fbc8c3c0b1a2" providerId="ADAL" clId="{E800347B-629A-44E8-923A-6A5A4F9D98A7}" dt="2024-06-03T11:46:15.675" v="3" actId="478"/>
          <ac:graphicFrameMkLst>
            <pc:docMk/>
            <pc:sldMk cId="1172605943" sldId="1178"/>
            <ac:graphicFrameMk id="6" creationId="{9F25562D-75C9-C215-0C1E-BF526B3EBCF6}"/>
          </ac:graphicFrameMkLst>
        </pc:graphicFrameChg>
        <pc:graphicFrameChg chg="add mod modGraphic">
          <ac:chgData name="Jasmeen Kanwal" userId="9df2191d-4a76-4739-9187-fbc8c3c0b1a2" providerId="ADAL" clId="{E800347B-629A-44E8-923A-6A5A4F9D98A7}" dt="2024-06-03T11:46:38.215" v="9" actId="1076"/>
          <ac:graphicFrameMkLst>
            <pc:docMk/>
            <pc:sldMk cId="1172605943" sldId="1178"/>
            <ac:graphicFrameMk id="9" creationId="{95E1AA2A-56CE-4B54-B08C-0C1E0FCA484C}"/>
          </ac:graphicFrameMkLst>
        </pc:graphicFrameChg>
      </pc:sldChg>
      <pc:sldChg chg="modSp mod">
        <pc:chgData name="Jasmeen Kanwal" userId="9df2191d-4a76-4739-9187-fbc8c3c0b1a2" providerId="ADAL" clId="{E800347B-629A-44E8-923A-6A5A4F9D98A7}" dt="2024-06-03T11:45:49.810" v="2" actId="113"/>
        <pc:sldMkLst>
          <pc:docMk/>
          <pc:sldMk cId="1859821186" sldId="1183"/>
        </pc:sldMkLst>
        <pc:graphicFrameChg chg="modGraphic">
          <ac:chgData name="Jasmeen Kanwal" userId="9df2191d-4a76-4739-9187-fbc8c3c0b1a2" providerId="ADAL" clId="{E800347B-629A-44E8-923A-6A5A4F9D98A7}" dt="2024-06-03T11:45:49.810" v="2" actId="113"/>
          <ac:graphicFrameMkLst>
            <pc:docMk/>
            <pc:sldMk cId="1859821186" sldId="1183"/>
            <ac:graphicFrameMk id="9" creationId="{66861B7C-7CB0-D774-BA1D-1E177321F37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808038"/>
            <a:ext cx="7188200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259237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50508-AD66-05F5-C668-996CE71B3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388E2-BEC2-308F-D82E-57A46BA16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8600" y="808038"/>
            <a:ext cx="7188200" cy="40449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04044-9EAE-D29E-6E8E-5D0DA995E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5598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1C9CA-AE99-B895-030C-07100C77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9E3AE-9DA4-CFD9-6E96-9A34B3A9E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8600" y="808038"/>
            <a:ext cx="7188200" cy="40449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891F5-830C-A0DE-6BBA-C4FC1F73C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11781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Footer">
  <p:cSld name="Title-Foot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11012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">
  <p:cSld name="1_Thank you">
    <p:bg>
      <p:bgPr>
        <a:solidFill>
          <a:schemeClr val="dk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6211" b="38556"/>
          <a:stretch/>
        </p:blipFill>
        <p:spPr>
          <a:xfrm>
            <a:off x="10539761" y="-1"/>
            <a:ext cx="1292374" cy="323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593"/>
          <a:stretch/>
        </p:blipFill>
        <p:spPr>
          <a:xfrm>
            <a:off x="1" y="0"/>
            <a:ext cx="4831151" cy="550025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6"/>
          <p:cNvSpPr/>
          <p:nvPr/>
        </p:nvSpPr>
        <p:spPr>
          <a:xfrm>
            <a:off x="10829932" y="4259969"/>
            <a:ext cx="573487" cy="573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577570" y="5859840"/>
            <a:ext cx="573487" cy="573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2295533" y="691667"/>
            <a:ext cx="573487" cy="573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6"/>
          <p:cNvSpPr txBox="1">
            <a:spLocks noGrp="1"/>
          </p:cNvSpPr>
          <p:nvPr>
            <p:ph type="ctrTitle"/>
          </p:nvPr>
        </p:nvSpPr>
        <p:spPr>
          <a:xfrm>
            <a:off x="2654967" y="2363906"/>
            <a:ext cx="6882066" cy="106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0" name="Google Shape;380;p36"/>
          <p:cNvSpPr txBox="1">
            <a:spLocks noGrp="1"/>
          </p:cNvSpPr>
          <p:nvPr>
            <p:ph type="subTitle" idx="1"/>
          </p:nvPr>
        </p:nvSpPr>
        <p:spPr>
          <a:xfrm>
            <a:off x="3730969" y="3521186"/>
            <a:ext cx="4730063" cy="78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4774" y="6257364"/>
            <a:ext cx="1282450" cy="35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hank you">
  <p:cSld name="5_Thank you">
    <p:bg>
      <p:bgPr>
        <a:solidFill>
          <a:schemeClr val="dk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37"/>
          <p:cNvGrpSpPr/>
          <p:nvPr/>
        </p:nvGrpSpPr>
        <p:grpSpPr>
          <a:xfrm>
            <a:off x="86" y="1549268"/>
            <a:ext cx="3514828" cy="573487"/>
            <a:chOff x="2508807" y="432023"/>
            <a:chExt cx="6847466" cy="1117246"/>
          </a:xfrm>
        </p:grpSpPr>
        <p:sp>
          <p:nvSpPr>
            <p:cNvPr id="384" name="Google Shape;384;p37"/>
            <p:cNvSpPr/>
            <p:nvPr/>
          </p:nvSpPr>
          <p:spPr>
            <a:xfrm>
              <a:off x="2508807" y="432023"/>
              <a:ext cx="6295827" cy="111724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239027" y="432023"/>
              <a:ext cx="1117246" cy="111724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ctrTitle"/>
          </p:nvPr>
        </p:nvSpPr>
        <p:spPr>
          <a:xfrm>
            <a:off x="508526" y="484175"/>
            <a:ext cx="5495772" cy="106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7" name="Google Shape;387;p37"/>
          <p:cNvSpPr txBox="1"/>
          <p:nvPr/>
        </p:nvSpPr>
        <p:spPr>
          <a:xfrm>
            <a:off x="383929" y="1641745"/>
            <a:ext cx="6116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pic>
        <p:nvPicPr>
          <p:cNvPr id="388" name="Google Shape;388;p37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37"/>
          <p:cNvSpPr txBox="1">
            <a:spLocks noGrp="1"/>
          </p:cNvSpPr>
          <p:nvPr>
            <p:ph type="body" idx="1"/>
          </p:nvPr>
        </p:nvSpPr>
        <p:spPr>
          <a:xfrm>
            <a:off x="7746671" y="2543175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body" idx="2"/>
          </p:nvPr>
        </p:nvSpPr>
        <p:spPr>
          <a:xfrm>
            <a:off x="7746671" y="2944867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3"/>
          </p:nvPr>
        </p:nvSpPr>
        <p:spPr>
          <a:xfrm>
            <a:off x="7746671" y="4372636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body" idx="4"/>
          </p:nvPr>
        </p:nvSpPr>
        <p:spPr>
          <a:xfrm>
            <a:off x="7746671" y="3344832"/>
            <a:ext cx="3613865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37"/>
          <p:cNvSpPr txBox="1">
            <a:spLocks noGrp="1"/>
          </p:cNvSpPr>
          <p:nvPr>
            <p:ph type="body" idx="5"/>
          </p:nvPr>
        </p:nvSpPr>
        <p:spPr>
          <a:xfrm>
            <a:off x="7746671" y="4835354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Google Shape;396;p37"/>
          <p:cNvSpPr txBox="1">
            <a:spLocks noGrp="1"/>
          </p:cNvSpPr>
          <p:nvPr>
            <p:ph type="body" idx="6"/>
          </p:nvPr>
        </p:nvSpPr>
        <p:spPr>
          <a:xfrm>
            <a:off x="7746671" y="5235319"/>
            <a:ext cx="3613865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37"/>
          <p:cNvSpPr>
            <a:spLocks noGrp="1"/>
          </p:cNvSpPr>
          <p:nvPr>
            <p:ph type="pic" idx="7"/>
          </p:nvPr>
        </p:nvSpPr>
        <p:spPr>
          <a:xfrm>
            <a:off x="5982974" y="2398015"/>
            <a:ext cx="1546059" cy="1546059"/>
          </a:xfrm>
          <a:prstGeom prst="ellipse">
            <a:avLst/>
          </a:prstGeom>
          <a:solidFill>
            <a:srgbClr val="EEEEEE"/>
          </a:solidFill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37"/>
          <p:cNvSpPr>
            <a:spLocks noGrp="1"/>
          </p:cNvSpPr>
          <p:nvPr>
            <p:ph type="pic" idx="8"/>
          </p:nvPr>
        </p:nvSpPr>
        <p:spPr>
          <a:xfrm>
            <a:off x="5982974" y="4288502"/>
            <a:ext cx="1546059" cy="1546059"/>
          </a:xfrm>
          <a:prstGeom prst="ellipse">
            <a:avLst/>
          </a:prstGeom>
          <a:solidFill>
            <a:srgbClr val="EEEEEE"/>
          </a:solidFill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99" name="Google Shape;399;p37"/>
          <p:cNvGrpSpPr/>
          <p:nvPr/>
        </p:nvGrpSpPr>
        <p:grpSpPr>
          <a:xfrm>
            <a:off x="8206655" y="0"/>
            <a:ext cx="3660252" cy="2241940"/>
            <a:chOff x="8734460" y="-29501"/>
            <a:chExt cx="3132448" cy="1918655"/>
          </a:xfrm>
        </p:grpSpPr>
        <p:grpSp>
          <p:nvGrpSpPr>
            <p:cNvPr id="400" name="Google Shape;400;p37"/>
            <p:cNvGrpSpPr/>
            <p:nvPr/>
          </p:nvGrpSpPr>
          <p:grpSpPr>
            <a:xfrm rot="5400000">
              <a:off x="8070792" y="634167"/>
              <a:ext cx="1818129" cy="490793"/>
              <a:chOff x="5217451" y="1061588"/>
              <a:chExt cx="4138821" cy="1117246"/>
            </a:xfrm>
          </p:grpSpPr>
          <p:sp>
            <p:nvSpPr>
              <p:cNvPr id="401" name="Google Shape;401;p37"/>
              <p:cNvSpPr/>
              <p:nvPr/>
            </p:nvSpPr>
            <p:spPr>
              <a:xfrm>
                <a:off x="5217451" y="1061589"/>
                <a:ext cx="3587184" cy="1117245"/>
              </a:xfrm>
              <a:prstGeom prst="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8239027" y="1061588"/>
                <a:ext cx="1117245" cy="11172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" name="Google Shape;403;p37"/>
            <p:cNvGrpSpPr/>
            <p:nvPr/>
          </p:nvGrpSpPr>
          <p:grpSpPr>
            <a:xfrm>
              <a:off x="10078282" y="208946"/>
              <a:ext cx="1788626" cy="490793"/>
              <a:chOff x="5284614" y="-7739"/>
              <a:chExt cx="4071659" cy="1117247"/>
            </a:xfrm>
          </p:grpSpPr>
          <p:sp>
            <p:nvSpPr>
              <p:cNvPr id="404" name="Google Shape;404;p37"/>
              <p:cNvSpPr/>
              <p:nvPr/>
            </p:nvSpPr>
            <p:spPr>
              <a:xfrm>
                <a:off x="5284614" y="-7739"/>
                <a:ext cx="3520020" cy="1117246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8239026" y="-7739"/>
                <a:ext cx="1117247" cy="111724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7"/>
            <p:cNvGrpSpPr/>
            <p:nvPr/>
          </p:nvGrpSpPr>
          <p:grpSpPr>
            <a:xfrm rot="-8100000">
              <a:off x="9612102" y="751161"/>
              <a:ext cx="2032650" cy="491290"/>
              <a:chOff x="5040073" y="742979"/>
              <a:chExt cx="4627161" cy="1118377"/>
            </a:xfrm>
          </p:grpSpPr>
          <p:sp>
            <p:nvSpPr>
              <p:cNvPr id="407" name="Google Shape;407;p37"/>
              <p:cNvSpPr/>
              <p:nvPr/>
            </p:nvSpPr>
            <p:spPr>
              <a:xfrm>
                <a:off x="5560818" y="742979"/>
                <a:ext cx="3554784" cy="1117245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1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8549987" y="742982"/>
                <a:ext cx="1117247" cy="11172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5040073" y="744110"/>
                <a:ext cx="1117245" cy="11172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37"/>
            <p:cNvSpPr/>
            <p:nvPr/>
          </p:nvSpPr>
          <p:spPr>
            <a:xfrm>
              <a:off x="9832886" y="1297836"/>
              <a:ext cx="490791" cy="4907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37"/>
          <p:cNvSpPr txBox="1">
            <a:spLocks noGrp="1"/>
          </p:cNvSpPr>
          <p:nvPr>
            <p:ph type="body" idx="9"/>
          </p:nvPr>
        </p:nvSpPr>
        <p:spPr>
          <a:xfrm>
            <a:off x="508526" y="2278018"/>
            <a:ext cx="5256810" cy="382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  <a:solidFill>
            <a:srgbClr val="6C58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2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White">
  <p:cSld name="Testimonial_Whit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body" idx="1"/>
          </p:nvPr>
        </p:nvSpPr>
        <p:spPr>
          <a:xfrm>
            <a:off x="1071476" y="2049787"/>
            <a:ext cx="9982604" cy="25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2"/>
          </p:nvPr>
        </p:nvSpPr>
        <p:spPr>
          <a:xfrm>
            <a:off x="1071477" y="4668163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1127711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1472175" y="6397750"/>
            <a:ext cx="682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#CSTA2023    #SlowRevealGraphs    bit.ly/slow-reveal-edinburgh</a:t>
            </a: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601923"/>
          </a:xfrm>
          <a:prstGeom prst="rect">
            <a:avLst/>
          </a:prstGeom>
          <a:solidFill>
            <a:srgbClr val="6C58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29025" y="921544"/>
            <a:ext cx="1371600" cy="1362075"/>
          </a:xfrm>
          <a:prstGeom prst="ellipse">
            <a:avLst/>
          </a:prstGeom>
          <a:solidFill>
            <a:srgbClr val="EAC03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2400" y="4994275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7FA82F4-7538-FA85-E3F4-177F33AA880E}"/>
              </a:ext>
            </a:extLst>
          </p:cNvPr>
          <p:cNvSpPr/>
          <p:nvPr userDrawn="1"/>
        </p:nvSpPr>
        <p:spPr>
          <a:xfrm>
            <a:off x="9738246" y="1256077"/>
            <a:ext cx="1755183" cy="1755183"/>
          </a:xfrm>
          <a:prstGeom prst="ellipse">
            <a:avLst/>
          </a:prstGeom>
          <a:solidFill>
            <a:srgbClr val="6A9CA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8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-01">
  <p:cSld name="1_Cover-0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>
            <a:spLocks noGrp="1"/>
          </p:cNvSpPr>
          <p:nvPr>
            <p:ph type="ctrTitle"/>
          </p:nvPr>
        </p:nvSpPr>
        <p:spPr>
          <a:xfrm>
            <a:off x="490218" y="1466284"/>
            <a:ext cx="5096389" cy="314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"/>
          </p:nvPr>
        </p:nvSpPr>
        <p:spPr>
          <a:xfrm>
            <a:off x="490219" y="6090259"/>
            <a:ext cx="5096388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9" y="382763"/>
            <a:ext cx="1770541" cy="48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>
            <a:spLocks noGrp="1"/>
          </p:cNvSpPr>
          <p:nvPr>
            <p:ph type="body" idx="2"/>
          </p:nvPr>
        </p:nvSpPr>
        <p:spPr>
          <a:xfrm>
            <a:off x="490219" y="4797876"/>
            <a:ext cx="5096388" cy="69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ver-01">
  <p:cSld name="3_Cover-0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>
            <a:spLocks noGrp="1"/>
          </p:cNvSpPr>
          <p:nvPr>
            <p:ph type="ctrTitle"/>
          </p:nvPr>
        </p:nvSpPr>
        <p:spPr>
          <a:xfrm>
            <a:off x="2818357" y="1071086"/>
            <a:ext cx="9012288" cy="314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5638415" y="6090259"/>
            <a:ext cx="6192229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104" y="382763"/>
            <a:ext cx="1770541" cy="48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>
            <a:spLocks noGrp="1"/>
          </p:cNvSpPr>
          <p:nvPr>
            <p:ph type="body" idx="2"/>
          </p:nvPr>
        </p:nvSpPr>
        <p:spPr>
          <a:xfrm>
            <a:off x="5638415" y="4594339"/>
            <a:ext cx="6192229" cy="69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ver-01">
  <p:cSld name="11_Cover-0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ctrTitle"/>
          </p:nvPr>
        </p:nvSpPr>
        <p:spPr>
          <a:xfrm>
            <a:off x="388620" y="1253116"/>
            <a:ext cx="6989210" cy="245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1"/>
          </p:nvPr>
        </p:nvSpPr>
        <p:spPr>
          <a:xfrm>
            <a:off x="388620" y="3887806"/>
            <a:ext cx="6989210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-02">
  <p:cSld name="Intro-02"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body" idx="1"/>
          </p:nvPr>
        </p:nvSpPr>
        <p:spPr>
          <a:xfrm>
            <a:off x="577516" y="2916928"/>
            <a:ext cx="1459831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2"/>
          </p:nvPr>
        </p:nvSpPr>
        <p:spPr>
          <a:xfrm>
            <a:off x="4379494" y="2916928"/>
            <a:ext cx="1459831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3"/>
          </p:nvPr>
        </p:nvSpPr>
        <p:spPr>
          <a:xfrm>
            <a:off x="8181473" y="2916928"/>
            <a:ext cx="1524000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4"/>
          </p:nvPr>
        </p:nvSpPr>
        <p:spPr>
          <a:xfrm>
            <a:off x="577516" y="3932866"/>
            <a:ext cx="2502568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5"/>
          </p:nvPr>
        </p:nvSpPr>
        <p:spPr>
          <a:xfrm>
            <a:off x="4379494" y="3932866"/>
            <a:ext cx="2502568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body" idx="6"/>
          </p:nvPr>
        </p:nvSpPr>
        <p:spPr>
          <a:xfrm>
            <a:off x="8181472" y="3932866"/>
            <a:ext cx="2566737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11012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0" name="Google Shape;290;p28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-01">
  <p:cSld name="Numbered-01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body" idx="1"/>
          </p:nvPr>
        </p:nvSpPr>
        <p:spPr>
          <a:xfrm>
            <a:off x="577516" y="874059"/>
            <a:ext cx="10986955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2"/>
          </p:nvPr>
        </p:nvSpPr>
        <p:spPr>
          <a:xfrm>
            <a:off x="1371600" y="20036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3"/>
          </p:nvPr>
        </p:nvSpPr>
        <p:spPr>
          <a:xfrm>
            <a:off x="1371600" y="29180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4"/>
          </p:nvPr>
        </p:nvSpPr>
        <p:spPr>
          <a:xfrm>
            <a:off x="1371600" y="38189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5"/>
          </p:nvPr>
        </p:nvSpPr>
        <p:spPr>
          <a:xfrm>
            <a:off x="1371600" y="47333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body" idx="6"/>
          </p:nvPr>
        </p:nvSpPr>
        <p:spPr>
          <a:xfrm>
            <a:off x="6911789" y="20036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body" idx="7"/>
          </p:nvPr>
        </p:nvSpPr>
        <p:spPr>
          <a:xfrm>
            <a:off x="6911789" y="29180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body" idx="8"/>
          </p:nvPr>
        </p:nvSpPr>
        <p:spPr>
          <a:xfrm>
            <a:off x="6911789" y="38189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9"/>
          </p:nvPr>
        </p:nvSpPr>
        <p:spPr>
          <a:xfrm>
            <a:off x="6911789" y="47333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29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Black">
  <p:cSld name="Testimonial_Black">
    <p:bg>
      <p:bgPr>
        <a:solidFill>
          <a:schemeClr val="dk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1071476" y="2049787"/>
            <a:ext cx="9982604" cy="25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body" idx="2"/>
          </p:nvPr>
        </p:nvSpPr>
        <p:spPr>
          <a:xfrm>
            <a:off x="1071477" y="4668163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1127711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Headshot_Black">
  <p:cSld name="Testimonial_Headshot_Black">
    <p:bg>
      <p:bgPr>
        <a:solidFill>
          <a:schemeClr val="dk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>
            <a:spLocks noGrp="1"/>
          </p:cNvSpPr>
          <p:nvPr>
            <p:ph type="body" idx="1"/>
          </p:nvPr>
        </p:nvSpPr>
        <p:spPr>
          <a:xfrm>
            <a:off x="1071476" y="1562685"/>
            <a:ext cx="5292748" cy="30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2"/>
          </p:nvPr>
        </p:nvSpPr>
        <p:spPr>
          <a:xfrm>
            <a:off x="1071477" y="4807022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640609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1"/>
          <p:cNvSpPr>
            <a:spLocks noGrp="1"/>
          </p:cNvSpPr>
          <p:nvPr>
            <p:ph type="pic" idx="3"/>
          </p:nvPr>
        </p:nvSpPr>
        <p:spPr>
          <a:xfrm>
            <a:off x="7806407" y="1516383"/>
            <a:ext cx="3314115" cy="3314115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stimonial_Headshot_Black">
  <p:cSld name="5_Testimonial_Headshot_Black">
    <p:bg>
      <p:bgPr>
        <a:solidFill>
          <a:schemeClr val="dk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2913" t="41280" r="49330" b="7572"/>
          <a:stretch/>
        </p:blipFill>
        <p:spPr>
          <a:xfrm rot="-5400000" flipH="1">
            <a:off x="8396035" y="457494"/>
            <a:ext cx="3844487" cy="292949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>
            <a:spLocks noGrp="1"/>
          </p:cNvSpPr>
          <p:nvPr>
            <p:ph type="body" idx="1"/>
          </p:nvPr>
        </p:nvSpPr>
        <p:spPr>
          <a:xfrm>
            <a:off x="5365606" y="3046397"/>
            <a:ext cx="4871589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2582366" cy="82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2"/>
          </p:nvPr>
        </p:nvSpPr>
        <p:spPr>
          <a:xfrm>
            <a:off x="5365606" y="3590333"/>
            <a:ext cx="4871589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body" idx="3"/>
          </p:nvPr>
        </p:nvSpPr>
        <p:spPr>
          <a:xfrm>
            <a:off x="5365606" y="3990298"/>
            <a:ext cx="4871589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7" name="Google Shape;327;p32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2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32"/>
          <p:cNvSpPr>
            <a:spLocks noGrp="1"/>
          </p:cNvSpPr>
          <p:nvPr>
            <p:ph type="pic" idx="4"/>
          </p:nvPr>
        </p:nvSpPr>
        <p:spPr>
          <a:xfrm>
            <a:off x="576470" y="1516383"/>
            <a:ext cx="4411088" cy="4411088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31" name="Google Shape;331;p32"/>
          <p:cNvGrpSpPr/>
          <p:nvPr/>
        </p:nvGrpSpPr>
        <p:grpSpPr>
          <a:xfrm>
            <a:off x="7552121" y="4939838"/>
            <a:ext cx="2139259" cy="635936"/>
            <a:chOff x="5592976" y="430560"/>
            <a:chExt cx="3763297" cy="1118710"/>
          </a:xfrm>
        </p:grpSpPr>
        <p:sp>
          <p:nvSpPr>
            <p:cNvPr id="332" name="Google Shape;332;p32"/>
            <p:cNvSpPr/>
            <p:nvPr/>
          </p:nvSpPr>
          <p:spPr>
            <a:xfrm>
              <a:off x="6168095" y="432024"/>
              <a:ext cx="2636536" cy="1117246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6000">
                  <a:schemeClr val="accent2"/>
                </a:gs>
                <a:gs pos="71000">
                  <a:schemeClr val="accent6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8239027" y="432023"/>
              <a:ext cx="1117246" cy="1117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592976" y="430560"/>
              <a:ext cx="1117246" cy="1117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32"/>
          <p:cNvSpPr/>
          <p:nvPr/>
        </p:nvSpPr>
        <p:spPr>
          <a:xfrm>
            <a:off x="10980428" y="3945510"/>
            <a:ext cx="635102" cy="635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5778449" y="4939837"/>
            <a:ext cx="635102" cy="635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82" r:id="rId10"/>
    <p:sldLayoutId id="2147483683" r:id="rId11"/>
    <p:sldLayoutId id="2147483732" r:id="rId12"/>
    <p:sldLayoutId id="2147483733" r:id="rId13"/>
    <p:sldLayoutId id="214748374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11B7AD-CB67-F32B-1B12-E2EA60CE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396" y="972642"/>
            <a:ext cx="5076614" cy="729430"/>
          </a:xfrm>
        </p:spPr>
        <p:txBody>
          <a:bodyPr/>
          <a:lstStyle/>
          <a:p>
            <a:pPr algn="ctr"/>
            <a:r>
              <a:rPr lang="en-GB" sz="2400"/>
              <a:t>Appropriate behaviours </a:t>
            </a:r>
            <a:br>
              <a:rPr lang="en-GB" sz="2400"/>
            </a:br>
            <a:r>
              <a:rPr lang="en-GB" sz="2400"/>
              <a:t>for different places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A575EF1-E01B-08FA-D2CB-1220F78EC540}"/>
              </a:ext>
            </a:extLst>
          </p:cNvPr>
          <p:cNvSpPr/>
          <p:nvPr/>
        </p:nvSpPr>
        <p:spPr>
          <a:xfrm rot="577343">
            <a:off x="1695800" y="970029"/>
            <a:ext cx="2707825" cy="1197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Here’s the data!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3BE41C-B43C-EF4E-E4C7-F753CC950540}"/>
              </a:ext>
            </a:extLst>
          </p:cNvPr>
          <p:cNvSpPr/>
          <p:nvPr/>
        </p:nvSpPr>
        <p:spPr>
          <a:xfrm>
            <a:off x="784524" y="2326607"/>
            <a:ext cx="2540763" cy="174449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Pick one or two aspects, like a location or a behaviour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31285-4366-B6F7-705F-87C73F3DA941}"/>
              </a:ext>
            </a:extLst>
          </p:cNvPr>
          <p:cNvSpPr/>
          <p:nvPr/>
        </p:nvSpPr>
        <p:spPr>
          <a:xfrm>
            <a:off x="428631" y="4348299"/>
            <a:ext cx="3252549" cy="158816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Can you represent this information in a fun, interesting way?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1755E-6A5E-9054-121E-49811330EB4C}"/>
              </a:ext>
            </a:extLst>
          </p:cNvPr>
          <p:cNvSpPr txBox="1"/>
          <p:nvPr/>
        </p:nvSpPr>
        <p:spPr>
          <a:xfrm>
            <a:off x="844626" y="161337"/>
            <a:ext cx="10781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reate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data </a:t>
            </a:r>
            <a:r>
              <a:rPr kumimoji="0" lang="en-GB" sz="36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physicalisation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501AD-AF11-AA7A-4E28-A1A01809401A}"/>
              </a:ext>
            </a:extLst>
          </p:cNvPr>
          <p:cNvSpPr txBox="1"/>
          <p:nvPr/>
        </p:nvSpPr>
        <p:spPr>
          <a:xfrm>
            <a:off x="115013" y="6387238"/>
            <a:ext cx="8739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is not at all appropriate in that place, 9 is really appropriate in that location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5E1AA2A-56CE-4B54-B08C-0C1E0FCA4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16501"/>
              </p:ext>
            </p:extLst>
          </p:nvPr>
        </p:nvGraphicFramePr>
        <p:xfrm>
          <a:off x="3799654" y="1867046"/>
          <a:ext cx="7607822" cy="38532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33072">
                  <a:extLst>
                    <a:ext uri="{9D8B030D-6E8A-4147-A177-3AD203B41FA5}">
                      <a16:colId xmlns:a16="http://schemas.microsoft.com/office/drawing/2014/main" val="1340263298"/>
                    </a:ext>
                  </a:extLst>
                </a:gridCol>
                <a:gridCol w="894426">
                  <a:extLst>
                    <a:ext uri="{9D8B030D-6E8A-4147-A177-3AD203B41FA5}">
                      <a16:colId xmlns:a16="http://schemas.microsoft.com/office/drawing/2014/main" val="2657488018"/>
                    </a:ext>
                  </a:extLst>
                </a:gridCol>
                <a:gridCol w="1120081">
                  <a:extLst>
                    <a:ext uri="{9D8B030D-6E8A-4147-A177-3AD203B41FA5}">
                      <a16:colId xmlns:a16="http://schemas.microsoft.com/office/drawing/2014/main" val="1922487115"/>
                    </a:ext>
                  </a:extLst>
                </a:gridCol>
                <a:gridCol w="1120081">
                  <a:extLst>
                    <a:ext uri="{9D8B030D-6E8A-4147-A177-3AD203B41FA5}">
                      <a16:colId xmlns:a16="http://schemas.microsoft.com/office/drawing/2014/main" val="2797336176"/>
                    </a:ext>
                  </a:extLst>
                </a:gridCol>
                <a:gridCol w="1120081">
                  <a:extLst>
                    <a:ext uri="{9D8B030D-6E8A-4147-A177-3AD203B41FA5}">
                      <a16:colId xmlns:a16="http://schemas.microsoft.com/office/drawing/2014/main" val="2075144793"/>
                    </a:ext>
                  </a:extLst>
                </a:gridCol>
                <a:gridCol w="1120081">
                  <a:extLst>
                    <a:ext uri="{9D8B030D-6E8A-4147-A177-3AD203B41FA5}">
                      <a16:colId xmlns:a16="http://schemas.microsoft.com/office/drawing/2014/main" val="1039073089"/>
                    </a:ext>
                  </a:extLst>
                </a:gridCol>
              </a:tblGrid>
              <a:tr h="385321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Burp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Eat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Jump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Cry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Laugh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07841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Class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54369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Date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742887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Bus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78000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Family dinner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525861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Park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92064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Job Interview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843962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Bar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4974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Lift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02770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Toilets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0594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84C0C0-0646-C8B4-832F-01B0984A2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8D9E6A-33F3-BB51-7FDD-4DD30D8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870" y="2144331"/>
            <a:ext cx="5921721" cy="1945811"/>
          </a:xfrm>
        </p:spPr>
        <p:txBody>
          <a:bodyPr/>
          <a:lstStyle/>
          <a:p>
            <a:pPr algn="ctr"/>
            <a:r>
              <a:rPr lang="en-GB" sz="4000"/>
              <a:t>Make a graph… </a:t>
            </a:r>
            <a:br>
              <a:rPr lang="en-GB" sz="4000"/>
            </a:br>
            <a:r>
              <a:rPr lang="en-GB" sz="4000"/>
              <a:t>data jewellery… </a:t>
            </a:r>
            <a:br>
              <a:rPr lang="en-GB" sz="4000"/>
            </a:br>
            <a:r>
              <a:rPr lang="en-GB" sz="4000"/>
              <a:t>or something else fun!</a:t>
            </a:r>
            <a:br>
              <a:rPr lang="en-GB" sz="4000"/>
            </a:br>
            <a:endParaRPr lang="en-GB" sz="4000"/>
          </a:p>
        </p:txBody>
      </p:sp>
      <p:pic>
        <p:nvPicPr>
          <p:cNvPr id="6" name="Picture 5" descr="A drawing of a person's stomach&#10;&#10;Description automatically generated">
            <a:extLst>
              <a:ext uri="{FF2B5EF4-FFF2-40B4-BE49-F238E27FC236}">
                <a16:creationId xmlns:a16="http://schemas.microsoft.com/office/drawing/2014/main" id="{2F9EF5F4-3CCE-8838-F5C7-F0F5D656B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0" t="8889" r="4982" b="24548"/>
          <a:stretch/>
        </p:blipFill>
        <p:spPr>
          <a:xfrm>
            <a:off x="9487800" y="1093443"/>
            <a:ext cx="2126751" cy="2961546"/>
          </a:xfrm>
          <a:prstGeom prst="rect">
            <a:avLst/>
          </a:prstGeom>
        </p:spPr>
      </p:pic>
      <p:pic>
        <p:nvPicPr>
          <p:cNvPr id="9" name="Picture 8" descr="A group of hair bands on a white sheet of paper&#10;&#10;Description automatically generated">
            <a:extLst>
              <a:ext uri="{FF2B5EF4-FFF2-40B4-BE49-F238E27FC236}">
                <a16:creationId xmlns:a16="http://schemas.microsoft.com/office/drawing/2014/main" id="{3825ABF7-9CC4-5BEC-9CB7-B60E3BE1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3" t="5430" r="9882" b="5430"/>
          <a:stretch/>
        </p:blipFill>
        <p:spPr>
          <a:xfrm rot="16200000">
            <a:off x="45780" y="1253962"/>
            <a:ext cx="2961543" cy="2221158"/>
          </a:xfrm>
          <a:prstGeom prst="rect">
            <a:avLst/>
          </a:prstGeom>
        </p:spPr>
      </p:pic>
      <p:pic>
        <p:nvPicPr>
          <p:cNvPr id="11" name="Picture 10" descr="A piece of paper with pasta&#10;&#10;Description automatically generated">
            <a:extLst>
              <a:ext uri="{FF2B5EF4-FFF2-40B4-BE49-F238E27FC236}">
                <a16:creationId xmlns:a16="http://schemas.microsoft.com/office/drawing/2014/main" id="{BC7DBAF8-2467-410F-8CB3-BDD147C1A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2" t="6429" r="23197" b="5116"/>
          <a:stretch/>
        </p:blipFill>
        <p:spPr>
          <a:xfrm>
            <a:off x="424840" y="4054985"/>
            <a:ext cx="3752294" cy="2632178"/>
          </a:xfrm>
          <a:prstGeom prst="rect">
            <a:avLst/>
          </a:prstGeom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23B06ABD-612B-FDD0-1DC8-CBB561E39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14866" r="8929" b="14728"/>
          <a:stretch/>
        </p:blipFill>
        <p:spPr bwMode="auto">
          <a:xfrm>
            <a:off x="8217071" y="4281376"/>
            <a:ext cx="3396444" cy="23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750692F7-0282-0546-E381-25F25B348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10815" r="6080" b="20865"/>
          <a:stretch/>
        </p:blipFill>
        <p:spPr bwMode="auto">
          <a:xfrm rot="5400000">
            <a:off x="4938678" y="3711527"/>
            <a:ext cx="2516849" cy="34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of a drink with a straw&#10;&#10;Description automatically generated">
            <a:extLst>
              <a:ext uri="{FF2B5EF4-FFF2-40B4-BE49-F238E27FC236}">
                <a16:creationId xmlns:a16="http://schemas.microsoft.com/office/drawing/2014/main" id="{C57C9825-0411-8049-BDF8-B6DFE2209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98" y="-56680"/>
            <a:ext cx="2370451" cy="23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150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4AECC-8AA8-DFEA-DC9F-3245D7F6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044627-EF8C-6357-5A8F-9A376558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pPr algn="ctr"/>
            <a:r>
              <a:rPr lang="en-GB" sz="3200"/>
              <a:t>Appropriate behaviours for different places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861B7C-7CB0-D774-BA1D-1E177321F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10489"/>
              </p:ext>
            </p:extLst>
          </p:nvPr>
        </p:nvGraphicFramePr>
        <p:xfrm>
          <a:off x="1828800" y="1111957"/>
          <a:ext cx="8245788" cy="43531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20331">
                  <a:extLst>
                    <a:ext uri="{9D8B030D-6E8A-4147-A177-3AD203B41FA5}">
                      <a16:colId xmlns:a16="http://schemas.microsoft.com/office/drawing/2014/main" val="1340263298"/>
                    </a:ext>
                  </a:extLst>
                </a:gridCol>
                <a:gridCol w="969429">
                  <a:extLst>
                    <a:ext uri="{9D8B030D-6E8A-4147-A177-3AD203B41FA5}">
                      <a16:colId xmlns:a16="http://schemas.microsoft.com/office/drawing/2014/main" val="2657488018"/>
                    </a:ext>
                  </a:extLst>
                </a:gridCol>
                <a:gridCol w="1214007">
                  <a:extLst>
                    <a:ext uri="{9D8B030D-6E8A-4147-A177-3AD203B41FA5}">
                      <a16:colId xmlns:a16="http://schemas.microsoft.com/office/drawing/2014/main" val="1922487115"/>
                    </a:ext>
                  </a:extLst>
                </a:gridCol>
                <a:gridCol w="1214007">
                  <a:extLst>
                    <a:ext uri="{9D8B030D-6E8A-4147-A177-3AD203B41FA5}">
                      <a16:colId xmlns:a16="http://schemas.microsoft.com/office/drawing/2014/main" val="2797336176"/>
                    </a:ext>
                  </a:extLst>
                </a:gridCol>
                <a:gridCol w="1214007">
                  <a:extLst>
                    <a:ext uri="{9D8B030D-6E8A-4147-A177-3AD203B41FA5}">
                      <a16:colId xmlns:a16="http://schemas.microsoft.com/office/drawing/2014/main" val="2075144793"/>
                    </a:ext>
                  </a:extLst>
                </a:gridCol>
                <a:gridCol w="1214007">
                  <a:extLst>
                    <a:ext uri="{9D8B030D-6E8A-4147-A177-3AD203B41FA5}">
                      <a16:colId xmlns:a16="http://schemas.microsoft.com/office/drawing/2014/main" val="1039073089"/>
                    </a:ext>
                  </a:extLst>
                </a:gridCol>
              </a:tblGrid>
              <a:tr h="435318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Burp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Eat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Jump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Cry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Laugh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07841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Class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54369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Date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742887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Bus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78000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Family dinner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525861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Park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92064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Job Interview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843962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Bar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4974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Lift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02770"/>
                  </a:ext>
                </a:extLst>
              </a:tr>
              <a:tr h="435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Toilets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43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A4263E-08DF-E2B5-1D99-D946DD02EDC6}"/>
              </a:ext>
            </a:extLst>
          </p:cNvPr>
          <p:cNvSpPr txBox="1"/>
          <p:nvPr/>
        </p:nvSpPr>
        <p:spPr>
          <a:xfrm>
            <a:off x="1726374" y="5746043"/>
            <a:ext cx="8739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is not at all appropriate in that place, 9 is really appropriate in that location</a:t>
            </a:r>
          </a:p>
        </p:txBody>
      </p:sp>
    </p:spTree>
    <p:extLst>
      <p:ext uri="{BB962C8B-B14F-4D97-AF65-F5344CB8AC3E}">
        <p14:creationId xmlns:p14="http://schemas.microsoft.com/office/powerpoint/2010/main" val="1859821186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DFCFF"/>
      </a:lt1>
      <a:dk2>
        <a:srgbClr val="ADADAD"/>
      </a:dk2>
      <a:lt2>
        <a:srgbClr val="FF3C00"/>
      </a:lt2>
      <a:accent1>
        <a:srgbClr val="FE9900"/>
      </a:accent1>
      <a:accent2>
        <a:srgbClr val="9D1DB2"/>
      </a:accent2>
      <a:accent3>
        <a:srgbClr val="01D3FF"/>
      </a:accent3>
      <a:accent4>
        <a:srgbClr val="0E5DF8"/>
      </a:accent4>
      <a:accent5>
        <a:srgbClr val="5DF14D"/>
      </a:accent5>
      <a:accent6>
        <a:srgbClr val="F90696"/>
      </a:accent6>
      <a:hlink>
        <a:srgbClr val="0E5DF8"/>
      </a:hlink>
      <a:folHlink>
        <a:srgbClr val="0E5D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  <SharedWithUsers xmlns="415d1151-ba9d-4af3-8064-fbed8c171f14">
      <UserInfo>
        <DisplayName>Jasmeen Kanwal</DisplayName>
        <AccountId>331</AccountId>
        <AccountType/>
      </UserInfo>
      <UserInfo>
        <DisplayName>Serdar Abaci</DisplayName>
        <AccountId>167</AccountId>
        <AccountType/>
      </UserInfo>
      <UserInfo>
        <DisplayName>Kate Farrell</DisplayName>
        <AccountId>12</AccountId>
        <AccountType/>
      </UserInfo>
      <UserInfo>
        <DisplayName>Vidminas Vizgirda</DisplayName>
        <AccountId>254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8" ma:contentTypeDescription="Create a new document." ma:contentTypeScope="" ma:versionID="a428845fe3d4881e0a198dc7c9b0561f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d227dac0b4a3bc91bd0b5f386a95fd7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10B463-A4BD-483F-AEB4-D3EA0613F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595182-16D3-4607-BC6F-EACE2CBBA975}">
  <ds:schemaRefs>
    <ds:schemaRef ds:uri="3f5ced86-acf9-4106-9bfe-b7f58564dbb7"/>
    <ds:schemaRef ds:uri="415d1151-ba9d-4af3-8064-fbed8c171f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DD41E4-1544-4D01-A6BB-60499AD9A9F5}">
  <ds:schemaRefs>
    <ds:schemaRef ds:uri="3f5ced86-acf9-4106-9bfe-b7f58564dbb7"/>
    <ds:schemaRef ds:uri="415d1151-ba9d-4af3-8064-fbed8c171f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130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 Narrow</vt:lpstr>
      <vt:lpstr>Arial</vt:lpstr>
      <vt:lpstr>Calibri</vt:lpstr>
      <vt:lpstr>Office Theme</vt:lpstr>
      <vt:lpstr>Appropriate behaviours  for different places</vt:lpstr>
      <vt:lpstr>Make a graph…  data jewellery…  or something else fun! </vt:lpstr>
      <vt:lpstr>Appropriate behaviours for different places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CSTA Accessibility Guidelines for Sessions</dc:title>
  <dc:creator>Jasmeen Kanwal</dc:creator>
  <cp:lastModifiedBy>Jasmeen Kanwal</cp:lastModifiedBy>
  <cp:revision>1</cp:revision>
  <cp:lastPrinted>2024-04-24T14:32:51Z</cp:lastPrinted>
  <dcterms:modified xsi:type="dcterms:W3CDTF">2024-06-03T11:46:46Z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