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meen Kanwal" initials="JK" lastIdx="2" clrIdx="0">
    <p:extLst>
      <p:ext uri="{19B8F6BF-5375-455C-9EA6-DF929625EA0E}">
        <p15:presenceInfo xmlns:p15="http://schemas.microsoft.com/office/powerpoint/2012/main" userId="S::jkanwal2@ed.ac.uk::9df2191d-4a76-4739-9187-fbc8c3c0b1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DF7"/>
    <a:srgbClr val="A7D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een Kanwal" userId="9df2191d-4a76-4739-9187-fbc8c3c0b1a2" providerId="ADAL" clId="{62232A6B-ABC4-43EE-BDFC-B35B4099642C}"/>
    <pc:docChg chg="undo custSel modSld">
      <pc:chgData name="Jasmeen Kanwal" userId="9df2191d-4a76-4739-9187-fbc8c3c0b1a2" providerId="ADAL" clId="{62232A6B-ABC4-43EE-BDFC-B35B4099642C}" dt="2024-07-24T12:51:18.513" v="164" actId="1076"/>
      <pc:docMkLst>
        <pc:docMk/>
      </pc:docMkLst>
      <pc:sldChg chg="addSp delSp modSp mod setBg">
        <pc:chgData name="Jasmeen Kanwal" userId="9df2191d-4a76-4739-9187-fbc8c3c0b1a2" providerId="ADAL" clId="{62232A6B-ABC4-43EE-BDFC-B35B4099642C}" dt="2024-07-24T12:51:18.513" v="164" actId="1076"/>
        <pc:sldMkLst>
          <pc:docMk/>
          <pc:sldMk cId="2983633887" sldId="257"/>
        </pc:sldMkLst>
        <pc:graphicFrameChg chg="mod modGraphic">
          <ac:chgData name="Jasmeen Kanwal" userId="9df2191d-4a76-4739-9187-fbc8c3c0b1a2" providerId="ADAL" clId="{62232A6B-ABC4-43EE-BDFC-B35B4099642C}" dt="2024-07-24T12:51:18.513" v="164" actId="1076"/>
          <ac:graphicFrameMkLst>
            <pc:docMk/>
            <pc:sldMk cId="2983633887" sldId="257"/>
            <ac:graphicFrameMk id="4" creationId="{3C09A514-A2F8-4587-9FED-1ABADCDC40E0}"/>
          </ac:graphicFrameMkLst>
        </pc:graphicFrameChg>
        <pc:picChg chg="add mod">
          <ac:chgData name="Jasmeen Kanwal" userId="9df2191d-4a76-4739-9187-fbc8c3c0b1a2" providerId="ADAL" clId="{62232A6B-ABC4-43EE-BDFC-B35B4099642C}" dt="2024-07-24T12:51:18.513" v="164" actId="1076"/>
          <ac:picMkLst>
            <pc:docMk/>
            <pc:sldMk cId="2983633887" sldId="257"/>
            <ac:picMk id="3" creationId="{969A0E72-6E33-446D-A61E-B3B6B6A4CC0A}"/>
          </ac:picMkLst>
        </pc:picChg>
        <pc:picChg chg="add mod">
          <ac:chgData name="Jasmeen Kanwal" userId="9df2191d-4a76-4739-9187-fbc8c3c0b1a2" providerId="ADAL" clId="{62232A6B-ABC4-43EE-BDFC-B35B4099642C}" dt="2024-07-24T12:51:18.513" v="164" actId="1076"/>
          <ac:picMkLst>
            <pc:docMk/>
            <pc:sldMk cId="2983633887" sldId="257"/>
            <ac:picMk id="6" creationId="{B9C5E2FD-183B-4D1D-B108-04A9311BF9D1}"/>
          </ac:picMkLst>
        </pc:picChg>
        <pc:picChg chg="add mod">
          <ac:chgData name="Jasmeen Kanwal" userId="9df2191d-4a76-4739-9187-fbc8c3c0b1a2" providerId="ADAL" clId="{62232A6B-ABC4-43EE-BDFC-B35B4099642C}" dt="2024-07-24T12:51:18.513" v="164" actId="1076"/>
          <ac:picMkLst>
            <pc:docMk/>
            <pc:sldMk cId="2983633887" sldId="257"/>
            <ac:picMk id="8" creationId="{05B41FC6-E46B-46A5-A5A2-D86FE8513428}"/>
          </ac:picMkLst>
        </pc:picChg>
        <pc:picChg chg="add del mod ord">
          <ac:chgData name="Jasmeen Kanwal" userId="9df2191d-4a76-4739-9187-fbc8c3c0b1a2" providerId="ADAL" clId="{62232A6B-ABC4-43EE-BDFC-B35B4099642C}" dt="2024-07-23T16:50:50.253" v="23" actId="478"/>
          <ac:picMkLst>
            <pc:docMk/>
            <pc:sldMk cId="2983633887" sldId="257"/>
            <ac:picMk id="8" creationId="{DB52DF76-96E3-469A-977E-45548EA2FBA3}"/>
          </ac:picMkLst>
        </pc:picChg>
        <pc:picChg chg="add del mod">
          <ac:chgData name="Jasmeen Kanwal" userId="9df2191d-4a76-4739-9187-fbc8c3c0b1a2" providerId="ADAL" clId="{62232A6B-ABC4-43EE-BDFC-B35B4099642C}" dt="2024-07-23T16:51:04.946" v="28" actId="478"/>
          <ac:picMkLst>
            <pc:docMk/>
            <pc:sldMk cId="2983633887" sldId="257"/>
            <ac:picMk id="10" creationId="{C783BA06-1C35-4A3E-A240-21B2B0662464}"/>
          </ac:picMkLst>
        </pc:picChg>
        <pc:picChg chg="add mod">
          <ac:chgData name="Jasmeen Kanwal" userId="9df2191d-4a76-4739-9187-fbc8c3c0b1a2" providerId="ADAL" clId="{62232A6B-ABC4-43EE-BDFC-B35B4099642C}" dt="2024-07-24T12:51:18.513" v="164" actId="1076"/>
          <ac:picMkLst>
            <pc:docMk/>
            <pc:sldMk cId="2983633887" sldId="257"/>
            <ac:picMk id="10" creationId="{F07CA698-6DD6-4F64-BBA4-4127269264A4}"/>
          </ac:picMkLst>
        </pc:picChg>
        <pc:picChg chg="add mod">
          <ac:chgData name="Jasmeen Kanwal" userId="9df2191d-4a76-4739-9187-fbc8c3c0b1a2" providerId="ADAL" clId="{62232A6B-ABC4-43EE-BDFC-B35B4099642C}" dt="2024-07-24T12:51:18.513" v="164" actId="1076"/>
          <ac:picMkLst>
            <pc:docMk/>
            <pc:sldMk cId="2983633887" sldId="257"/>
            <ac:picMk id="12" creationId="{316E0B19-E140-4D24-92AC-59DC1445E15B}"/>
          </ac:picMkLst>
        </pc:picChg>
        <pc:picChg chg="add del mod ord modCrop">
          <ac:chgData name="Jasmeen Kanwal" userId="9df2191d-4a76-4739-9187-fbc8c3c0b1a2" providerId="ADAL" clId="{62232A6B-ABC4-43EE-BDFC-B35B4099642C}" dt="2024-07-23T17:10:49.251" v="46" actId="478"/>
          <ac:picMkLst>
            <pc:docMk/>
            <pc:sldMk cId="2983633887" sldId="257"/>
            <ac:picMk id="12" creationId="{86F49DBF-D2C9-4372-B666-531B5042368F}"/>
          </ac:picMkLst>
        </pc:picChg>
        <pc:picChg chg="add del mod modCrop">
          <ac:chgData name="Jasmeen Kanwal" userId="9df2191d-4a76-4739-9187-fbc8c3c0b1a2" providerId="ADAL" clId="{62232A6B-ABC4-43EE-BDFC-B35B4099642C}" dt="2024-07-24T12:50:32.480" v="162" actId="478"/>
          <ac:picMkLst>
            <pc:docMk/>
            <pc:sldMk cId="2983633887" sldId="257"/>
            <ac:picMk id="14" creationId="{AA0567B3-B2EA-490C-AEA3-B6B22C3BFC7B}"/>
          </ac:picMkLst>
        </pc:picChg>
        <pc:picChg chg="add mod">
          <ac:chgData name="Jasmeen Kanwal" userId="9df2191d-4a76-4739-9187-fbc8c3c0b1a2" providerId="ADAL" clId="{62232A6B-ABC4-43EE-BDFC-B35B4099642C}" dt="2024-07-24T12:51:18.513" v="164" actId="1076"/>
          <ac:picMkLst>
            <pc:docMk/>
            <pc:sldMk cId="2983633887" sldId="257"/>
            <ac:picMk id="15" creationId="{AE62D78C-1E62-49AF-B9DC-9ABBFF622DAF}"/>
          </ac:picMkLst>
        </pc:picChg>
        <pc:picChg chg="add mod">
          <ac:chgData name="Jasmeen Kanwal" userId="9df2191d-4a76-4739-9187-fbc8c3c0b1a2" providerId="ADAL" clId="{62232A6B-ABC4-43EE-BDFC-B35B4099642C}" dt="2024-07-24T12:51:18.513" v="164" actId="1076"/>
          <ac:picMkLst>
            <pc:docMk/>
            <pc:sldMk cId="2983633887" sldId="257"/>
            <ac:picMk id="17" creationId="{47F957F2-6520-4763-8AA0-F11FCE9DC307}"/>
          </ac:picMkLst>
        </pc:picChg>
        <pc:picChg chg="add mod">
          <ac:chgData name="Jasmeen Kanwal" userId="9df2191d-4a76-4739-9187-fbc8c3c0b1a2" providerId="ADAL" clId="{62232A6B-ABC4-43EE-BDFC-B35B4099642C}" dt="2024-07-24T12:51:18.513" v="164" actId="1076"/>
          <ac:picMkLst>
            <pc:docMk/>
            <pc:sldMk cId="2983633887" sldId="257"/>
            <ac:picMk id="19" creationId="{3608C6A0-737B-4EC3-BCD3-D9A2BCF079E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EF17-2568-48F1-97A0-04FF238B7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42023F-203D-45AA-A905-613AFB3FE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A68A5-8E4C-4E7A-829F-BC5FD484F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0F88-FCAE-4683-9788-1D8EB27F5E81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86656-6279-4847-95F0-A5C35D1F0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83656-0DA4-4CB0-85C9-9EDA1FA4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5052-70D2-4010-9689-5D687634B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86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5C999-3C6E-4B65-B6EC-EF2C7AE1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CE2FB0-A50F-41FC-8D27-FA6CAD716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7DE96-EE17-4339-9815-D3A5510A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0F88-FCAE-4683-9788-1D8EB27F5E81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FBF4A-DD37-4702-8BE8-140973B28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74ABE-8F2B-453A-BA4F-76AD6A29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5052-70D2-4010-9689-5D687634B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64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993C37-3263-4926-9689-126AFC78D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305F4-1A4F-4353-80E0-5E801F828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DC67A-BD4A-4572-A102-1A7208A1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0F88-FCAE-4683-9788-1D8EB27F5E81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2B64C-4B41-4A92-9A48-6455C138E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9D38D-8E01-42CB-909F-C67F8935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5052-70D2-4010-9689-5D687634B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5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5B973-BDB1-4E7B-8D73-253AAB9E8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77EEF-4255-41F1-B15C-8C1F654D7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B93A1-AE84-4F94-AC2C-3FF4888F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0F88-FCAE-4683-9788-1D8EB27F5E81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47569-4F21-40B3-92F8-FB729D39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778B3-0217-4251-98C1-78AF006D2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5052-70D2-4010-9689-5D687634B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22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B5790-2D80-45BB-A2C7-BFA800C23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51FD0-6DA3-4618-9204-0BAC05F95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51254-B2ED-497F-906B-B1DAB206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0F88-FCAE-4683-9788-1D8EB27F5E81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85D2A-88EA-460D-886B-395A7F30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40B8B-B1B1-4243-A105-8BA2C0A8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5052-70D2-4010-9689-5D687634B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48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68C97-BC95-49CD-9553-9AF88CBAE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8AAB3-25E6-44AB-82F2-8123DC61F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31C690-00A3-48C3-B99A-6A65C9CB7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F82E3-4CB6-4E54-8D1B-DF0A364B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0F88-FCAE-4683-9788-1D8EB27F5E81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23F2A-CEFC-42E8-9E37-10CC43C5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6D9D5-1512-45F0-9E99-DE2082DA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5052-70D2-4010-9689-5D687634B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11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2A6DA-5823-47C6-8966-22D983773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7CE07-EE80-47B4-87EF-76B5887B5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14D25-EA51-43A4-B38D-4320017CD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4CD86-5CF9-48F2-8913-7C0B08AA2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96854D-C481-44F2-9A9F-80B3A0DC6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30D96-89D7-4399-8ED3-32DF319F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0F88-FCAE-4683-9788-1D8EB27F5E81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65920C-E203-4C21-B2C7-20C2B4B7B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C6437-B33C-497D-A60F-F0C82730A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5052-70D2-4010-9689-5D687634B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88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D2415-ECA5-4399-B480-00E32FC1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98CED2-C9C7-4211-99A7-7C5D57F2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0F88-FCAE-4683-9788-1D8EB27F5E81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4F9C2-105E-4AC3-8E33-D771DC880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34429-70CD-4AF1-9F16-D879C9E2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5052-70D2-4010-9689-5D687634B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91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3F2AF6-CB73-4F85-A84E-653F7F193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0F88-FCAE-4683-9788-1D8EB27F5E81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E12DC8-3DF7-461C-96B3-1637D598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7A178-C765-4485-B5B8-3B9C39564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5052-70D2-4010-9689-5D687634B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0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111D-B186-43AD-9952-BFEEAA669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D6BBC-2AA5-4798-9BA6-56C2CB93F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858BA-2F4A-4815-9D8F-5C63513E9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64338-0950-4C1B-A72A-26E66437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0F88-FCAE-4683-9788-1D8EB27F5E81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E3C65-E173-44DC-BDD0-19476270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6F289-10B3-4E8C-B706-4820CB7D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5052-70D2-4010-9689-5D687634B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8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8C1A-4EB5-4F1A-BE28-20790A7DF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5B50C5-408D-4E4D-9927-A9B33E4A3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2B282-C90A-48C0-895B-9DBAD55FA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1E056-ADFE-48C0-99B5-9135D4B8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0F88-FCAE-4683-9788-1D8EB27F5E81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210FE-3531-4870-B14F-E8AA3A2F6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98CB4-D67E-4A6D-A8BE-834C82F6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5052-70D2-4010-9689-5D687634B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8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308556-46D3-4D74-948C-DE431F95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8892B-6F84-4450-A5F8-D79D54427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F9973-1D82-4642-A2E7-B26D2583D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B0F88-FCAE-4683-9788-1D8EB27F5E81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E9EA-5BA8-4B26-9A3C-11566A10C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00EC4-6AD4-4DCD-A1F1-D9A4683CE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B5052-70D2-4010-9689-5D687634B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30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09A514-A2F8-4587-9FED-1ABADCDC4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00941"/>
              </p:ext>
            </p:extLst>
          </p:nvPr>
        </p:nvGraphicFramePr>
        <p:xfrm>
          <a:off x="856487" y="99860"/>
          <a:ext cx="10479025" cy="607161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802450">
                  <a:extLst>
                    <a:ext uri="{9D8B030D-6E8A-4147-A177-3AD203B41FA5}">
                      <a16:colId xmlns:a16="http://schemas.microsoft.com/office/drawing/2014/main" val="1340263298"/>
                    </a:ext>
                  </a:extLst>
                </a:gridCol>
                <a:gridCol w="1443891">
                  <a:extLst>
                    <a:ext uri="{9D8B030D-6E8A-4147-A177-3AD203B41FA5}">
                      <a16:colId xmlns:a16="http://schemas.microsoft.com/office/drawing/2014/main" val="2657488018"/>
                    </a:ext>
                  </a:extLst>
                </a:gridCol>
                <a:gridCol w="1808171">
                  <a:extLst>
                    <a:ext uri="{9D8B030D-6E8A-4147-A177-3AD203B41FA5}">
                      <a16:colId xmlns:a16="http://schemas.microsoft.com/office/drawing/2014/main" val="1922487115"/>
                    </a:ext>
                  </a:extLst>
                </a:gridCol>
                <a:gridCol w="1808171">
                  <a:extLst>
                    <a:ext uri="{9D8B030D-6E8A-4147-A177-3AD203B41FA5}">
                      <a16:colId xmlns:a16="http://schemas.microsoft.com/office/drawing/2014/main" val="2797336176"/>
                    </a:ext>
                  </a:extLst>
                </a:gridCol>
                <a:gridCol w="1808171">
                  <a:extLst>
                    <a:ext uri="{9D8B030D-6E8A-4147-A177-3AD203B41FA5}">
                      <a16:colId xmlns:a16="http://schemas.microsoft.com/office/drawing/2014/main" val="2075144793"/>
                    </a:ext>
                  </a:extLst>
                </a:gridCol>
                <a:gridCol w="1808171">
                  <a:extLst>
                    <a:ext uri="{9D8B030D-6E8A-4147-A177-3AD203B41FA5}">
                      <a16:colId xmlns:a16="http://schemas.microsoft.com/office/drawing/2014/main" val="1039073089"/>
                    </a:ext>
                  </a:extLst>
                </a:gridCol>
              </a:tblGrid>
              <a:tr h="1272993"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Mass (Earths)</a:t>
                      </a: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Orbit (AU: Earth orbits)</a:t>
                      </a: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Day Length (Earth days)</a:t>
                      </a: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Year Length (Earth </a:t>
                      </a:r>
                      <a:r>
                        <a:rPr lang="en-GB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yrs</a:t>
                      </a: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No. of Moons</a:t>
                      </a: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407841"/>
                  </a:ext>
                </a:extLst>
              </a:tr>
              <a:tr h="5998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Mercury</a:t>
                      </a: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5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5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5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5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154369"/>
                  </a:ext>
                </a:extLst>
              </a:tr>
              <a:tr h="5998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+mn-lt"/>
                        </a:rPr>
                        <a:t>Venus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243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742887"/>
                  </a:ext>
                </a:extLst>
              </a:tr>
              <a:tr h="5998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+mn-lt"/>
                        </a:rPr>
                        <a:t>Earth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5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5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5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5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478000"/>
                  </a:ext>
                </a:extLst>
              </a:tr>
              <a:tr h="5998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+mn-lt"/>
                        </a:rPr>
                        <a:t>Mars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525861"/>
                  </a:ext>
                </a:extLst>
              </a:tr>
              <a:tr h="5998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+mn-lt"/>
                        </a:rPr>
                        <a:t>Jupiter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318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5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5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5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5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892064"/>
                  </a:ext>
                </a:extLst>
              </a:tr>
              <a:tr h="5998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+mn-lt"/>
                        </a:rPr>
                        <a:t>Saturn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43962"/>
                  </a:ext>
                </a:extLst>
              </a:tr>
              <a:tr h="5998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Uranus</a:t>
                      </a: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5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5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5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5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04974"/>
                  </a:ext>
                </a:extLst>
              </a:tr>
              <a:tr h="5998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Neptune</a:t>
                      </a: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02770"/>
                  </a:ext>
                </a:extLst>
              </a:tr>
            </a:tbl>
          </a:graphicData>
        </a:graphic>
      </p:graphicFrame>
      <p:pic>
        <p:nvPicPr>
          <p:cNvPr id="3" name="Graphic 2">
            <a:extLst>
              <a:ext uri="{FF2B5EF4-FFF2-40B4-BE49-F238E27FC236}">
                <a16:creationId xmlns:a16="http://schemas.microsoft.com/office/drawing/2014/main" id="{969A0E72-6E33-446D-A61E-B3B6B6A4C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887" y="1633485"/>
            <a:ext cx="352261" cy="35226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9C5E2FD-183B-4D1D-B108-04A9311BF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754" y="2168078"/>
            <a:ext cx="485633" cy="48563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5B41FC6-E46B-46A5-A5A2-D86FE85134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1754" y="2786512"/>
            <a:ext cx="485633" cy="48563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07CA698-6DD6-4F64-BBA4-4127269264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4888" y="3404946"/>
            <a:ext cx="416257" cy="41625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16E0B19-E140-4D24-92AC-59DC1445E1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5351" y="3890734"/>
            <a:ext cx="672750" cy="67275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E62D78C-1E62-49AF-B9DC-9ABBFF622D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8364" y="4474689"/>
            <a:ext cx="770585" cy="77058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7F957F2-6520-4763-8AA0-F11FCE9DC3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1332" y="5026815"/>
            <a:ext cx="736089" cy="73608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608C6A0-737B-4EC3-BCD3-D9A2BCF079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7543" y="5654239"/>
            <a:ext cx="639550" cy="63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33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5ced86-acf9-4106-9bfe-b7f58564dbb7">
      <Terms xmlns="http://schemas.microsoft.com/office/infopath/2007/PartnerControls"/>
    </lcf76f155ced4ddcb4097134ff3c332f>
    <TaxCatchAll xmlns="415d1151-ba9d-4af3-8064-fbed8c171f1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11B640723674A88567F1D0A6A478D" ma:contentTypeVersion="18" ma:contentTypeDescription="Create a new document." ma:contentTypeScope="" ma:versionID="a428845fe3d4881e0a198dc7c9b0561f">
  <xsd:schema xmlns:xsd="http://www.w3.org/2001/XMLSchema" xmlns:xs="http://www.w3.org/2001/XMLSchema" xmlns:p="http://schemas.microsoft.com/office/2006/metadata/properties" xmlns:ns2="3f5ced86-acf9-4106-9bfe-b7f58564dbb7" xmlns:ns3="415d1151-ba9d-4af3-8064-fbed8c171f14" targetNamespace="http://schemas.microsoft.com/office/2006/metadata/properties" ma:root="true" ma:fieldsID="5d227dac0b4a3bc91bd0b5f386a95fd7" ns2:_="" ns3:_="">
    <xsd:import namespace="3f5ced86-acf9-4106-9bfe-b7f58564dbb7"/>
    <xsd:import namespace="415d1151-ba9d-4af3-8064-fbed8c171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ced86-acf9-4106-9bfe-b7f58564db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d1151-ba9d-4af3-8064-fbed8c171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6471a26-5622-4910-a32f-9ed81c64676f}" ma:internalName="TaxCatchAll" ma:showField="CatchAllData" ma:web="415d1151-ba9d-4af3-8064-fbed8c171f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65EA4C-2EA9-4A0E-B674-6B3B6B1F9F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01EB9E-0F3F-4E63-AA33-911032F6EBCF}">
  <ds:schemaRefs>
    <ds:schemaRef ds:uri="http://schemas.microsoft.com/office/2006/metadata/properties"/>
    <ds:schemaRef ds:uri="http://schemas.microsoft.com/office/infopath/2007/PartnerControls"/>
    <ds:schemaRef ds:uri="3f5ced86-acf9-4106-9bfe-b7f58564dbb7"/>
    <ds:schemaRef ds:uri="415d1151-ba9d-4af3-8064-fbed8c171f14"/>
  </ds:schemaRefs>
</ds:datastoreItem>
</file>

<file path=customXml/itemProps3.xml><?xml version="1.0" encoding="utf-8"?>
<ds:datastoreItem xmlns:ds="http://schemas.openxmlformats.org/officeDocument/2006/customXml" ds:itemID="{66E57C07-B4D6-4745-B53D-7612FC0C48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5ced86-acf9-4106-9bfe-b7f58564dbb7"/>
    <ds:schemaRef ds:uri="415d1151-ba9d-4af3-8064-fbed8c171f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75</Words>
  <Application>Microsoft Office PowerPoint</Application>
  <PresentationFormat>Widescreen</PresentationFormat>
  <Paragraphs>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Jasmeen Kanwal</dc:creator>
  <cp:lastModifiedBy>Jasmeen Kanwal</cp:lastModifiedBy>
  <cp:revision>8</cp:revision>
  <dcterms:created xsi:type="dcterms:W3CDTF">2024-07-23T16:17:08Z</dcterms:created>
  <dcterms:modified xsi:type="dcterms:W3CDTF">2024-07-24T12:51:21Z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0x01010008911B640723674A88567F1D0A6A478D</vt:lpwstr>
  </property>
  <property fmtid="{D5CDD505-2E9C-101B-9397-08002B2CF9AE}" pid="3" name="MediaServiceImageTags">
    <vt:lpwstr/>
  </property>
</Properties>
</file>