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4" r:id="rId2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067" autoAdjust="0"/>
  </p:normalViewPr>
  <p:slideViewPr>
    <p:cSldViewPr snapToGrid="0">
      <p:cViewPr varScale="1">
        <p:scale>
          <a:sx n="119" d="100"/>
          <a:sy n="119" d="100"/>
        </p:scale>
        <p:origin x="88" y="2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Farrell" userId="f57ddf08-e0fe-48da-8bba-ccba47543803" providerId="ADAL" clId="{33BE5AA8-2B7E-43FB-9676-A14490B17C0C}"/>
    <pc:docChg chg="undo custSel delSld modSld">
      <pc:chgData name="Kate Farrell" userId="f57ddf08-e0fe-48da-8bba-ccba47543803" providerId="ADAL" clId="{33BE5AA8-2B7E-43FB-9676-A14490B17C0C}" dt="2024-03-24T17:51:22.807" v="112" actId="1076"/>
      <pc:docMkLst>
        <pc:docMk/>
      </pc:docMkLst>
      <pc:sldChg chg="addSp modSp mod modNotes">
        <pc:chgData name="Kate Farrell" userId="f57ddf08-e0fe-48da-8bba-ccba47543803" providerId="ADAL" clId="{33BE5AA8-2B7E-43FB-9676-A14490B17C0C}" dt="2024-03-24T17:51:22.807" v="112" actId="1076"/>
        <pc:sldMkLst>
          <pc:docMk/>
          <pc:sldMk cId="0" sldId="256"/>
        </pc:sldMkLst>
        <pc:spChg chg="add mod">
          <ac:chgData name="Kate Farrell" userId="f57ddf08-e0fe-48da-8bba-ccba47543803" providerId="ADAL" clId="{33BE5AA8-2B7E-43FB-9676-A14490B17C0C}" dt="2024-03-24T17:51:11.463" v="108" actId="1076"/>
          <ac:spMkLst>
            <pc:docMk/>
            <pc:sldMk cId="0" sldId="256"/>
            <ac:spMk id="2" creationId="{739268CF-E665-A357-CCFD-F5726201A797}"/>
          </ac:spMkLst>
        </pc:spChg>
        <pc:spChg chg="mod">
          <ac:chgData name="Kate Farrell" userId="f57ddf08-e0fe-48da-8bba-ccba47543803" providerId="ADAL" clId="{33BE5AA8-2B7E-43FB-9676-A14490B17C0C}" dt="2024-03-24T17:49:50.784" v="83" actId="1076"/>
          <ac:spMkLst>
            <pc:docMk/>
            <pc:sldMk cId="0" sldId="256"/>
            <ac:spMk id="55" creationId="{00000000-0000-0000-0000-000000000000}"/>
          </ac:spMkLst>
        </pc:spChg>
        <pc:picChg chg="add mod">
          <ac:chgData name="Kate Farrell" userId="f57ddf08-e0fe-48da-8bba-ccba47543803" providerId="ADAL" clId="{33BE5AA8-2B7E-43FB-9676-A14490B17C0C}" dt="2024-03-24T17:51:22.807" v="112" actId="1076"/>
          <ac:picMkLst>
            <pc:docMk/>
            <pc:sldMk cId="0" sldId="256"/>
            <ac:picMk id="1026" creationId="{DA58665E-EA7F-DBC1-EC4C-FD0070E6C7F7}"/>
          </ac:picMkLst>
        </pc:picChg>
      </pc:sldChg>
      <pc:sldChg chg="del">
        <pc:chgData name="Kate Farrell" userId="f57ddf08-e0fe-48da-8bba-ccba47543803" providerId="ADAL" clId="{33BE5AA8-2B7E-43FB-9676-A14490B17C0C}" dt="2024-03-24T12:18:48.453" v="1" actId="47"/>
        <pc:sldMkLst>
          <pc:docMk/>
          <pc:sldMk cId="0" sldId="271"/>
        </pc:sldMkLst>
      </pc:sldChg>
      <pc:sldChg chg="del">
        <pc:chgData name="Kate Farrell" userId="f57ddf08-e0fe-48da-8bba-ccba47543803" providerId="ADAL" clId="{33BE5AA8-2B7E-43FB-9676-A14490B17C0C}" dt="2024-03-21T19:30:38.772" v="0" actId="47"/>
        <pc:sldMkLst>
          <pc:docMk/>
          <pc:sldMk cId="0" sldId="273"/>
        </pc:sldMkLst>
      </pc:sldChg>
    </pc:docChg>
  </pc:docChgLst>
  <pc:docChgLst>
    <pc:chgData name="Kate Farrell" userId="f57ddf08-e0fe-48da-8bba-ccba47543803" providerId="ADAL" clId="{58C3BB17-68CD-487A-82A6-66D1CAD209D9}"/>
    <pc:docChg chg="modSld">
      <pc:chgData name="Kate Farrell" userId="f57ddf08-e0fe-48da-8bba-ccba47543803" providerId="ADAL" clId="{58C3BB17-68CD-487A-82A6-66D1CAD209D9}" dt="2024-08-14T17:04:44.360" v="30" actId="12"/>
      <pc:docMkLst>
        <pc:docMk/>
      </pc:docMkLst>
      <pc:sldChg chg="modNotesTx">
        <pc:chgData name="Kate Farrell" userId="f57ddf08-e0fe-48da-8bba-ccba47543803" providerId="ADAL" clId="{58C3BB17-68CD-487A-82A6-66D1CAD209D9}" dt="2024-08-14T17:04:38.960" v="29" actId="12"/>
        <pc:sldMkLst>
          <pc:docMk/>
          <pc:sldMk cId="0" sldId="256"/>
        </pc:sldMkLst>
      </pc:sldChg>
      <pc:sldChg chg="modNotesTx">
        <pc:chgData name="Kate Farrell" userId="f57ddf08-e0fe-48da-8bba-ccba47543803" providerId="ADAL" clId="{58C3BB17-68CD-487A-82A6-66D1CAD209D9}" dt="2024-08-14T17:04:44.360" v="30" actId="12"/>
        <pc:sldMkLst>
          <pc:docMk/>
          <pc:sldMk cId="0" sldId="257"/>
        </pc:sldMkLst>
      </pc:sldChg>
      <pc:sldChg chg="modNotesTx">
        <pc:chgData name="Kate Farrell" userId="f57ddf08-e0fe-48da-8bba-ccba47543803" providerId="ADAL" clId="{58C3BB17-68CD-487A-82A6-66D1CAD209D9}" dt="2024-08-14T17:02:47.019" v="2"/>
        <pc:sldMkLst>
          <pc:docMk/>
          <pc:sldMk cId="0" sldId="258"/>
        </pc:sldMkLst>
      </pc:sldChg>
      <pc:sldChg chg="modNotesTx">
        <pc:chgData name="Kate Farrell" userId="f57ddf08-e0fe-48da-8bba-ccba47543803" providerId="ADAL" clId="{58C3BB17-68CD-487A-82A6-66D1CAD209D9}" dt="2024-08-14T17:02:53.702" v="4" actId="20577"/>
        <pc:sldMkLst>
          <pc:docMk/>
          <pc:sldMk cId="0" sldId="259"/>
        </pc:sldMkLst>
      </pc:sldChg>
      <pc:sldChg chg="modNotesTx">
        <pc:chgData name="Kate Farrell" userId="f57ddf08-e0fe-48da-8bba-ccba47543803" providerId="ADAL" clId="{58C3BB17-68CD-487A-82A6-66D1CAD209D9}" dt="2024-08-14T17:03:02.582" v="5"/>
        <pc:sldMkLst>
          <pc:docMk/>
          <pc:sldMk cId="0" sldId="260"/>
        </pc:sldMkLst>
      </pc:sldChg>
      <pc:sldChg chg="modNotesTx">
        <pc:chgData name="Kate Farrell" userId="f57ddf08-e0fe-48da-8bba-ccba47543803" providerId="ADAL" clId="{58C3BB17-68CD-487A-82A6-66D1CAD209D9}" dt="2024-08-14T17:03:10.125" v="8" actId="20577"/>
        <pc:sldMkLst>
          <pc:docMk/>
          <pc:sldMk cId="0" sldId="261"/>
        </pc:sldMkLst>
      </pc:sldChg>
      <pc:sldChg chg="modNotesTx">
        <pc:chgData name="Kate Farrell" userId="f57ddf08-e0fe-48da-8bba-ccba47543803" providerId="ADAL" clId="{58C3BB17-68CD-487A-82A6-66D1CAD209D9}" dt="2024-08-14T17:03:13.320" v="10" actId="20577"/>
        <pc:sldMkLst>
          <pc:docMk/>
          <pc:sldMk cId="0" sldId="262"/>
        </pc:sldMkLst>
      </pc:sldChg>
      <pc:sldChg chg="modNotesTx">
        <pc:chgData name="Kate Farrell" userId="f57ddf08-e0fe-48da-8bba-ccba47543803" providerId="ADAL" clId="{58C3BB17-68CD-487A-82A6-66D1CAD209D9}" dt="2024-08-14T17:03:19.710" v="13" actId="20577"/>
        <pc:sldMkLst>
          <pc:docMk/>
          <pc:sldMk cId="0" sldId="263"/>
        </pc:sldMkLst>
      </pc:sldChg>
      <pc:sldChg chg="modNotesTx">
        <pc:chgData name="Kate Farrell" userId="f57ddf08-e0fe-48da-8bba-ccba47543803" providerId="ADAL" clId="{58C3BB17-68CD-487A-82A6-66D1CAD209D9}" dt="2024-08-14T17:03:23.424" v="15" actId="20577"/>
        <pc:sldMkLst>
          <pc:docMk/>
          <pc:sldMk cId="0" sldId="264"/>
        </pc:sldMkLst>
      </pc:sldChg>
      <pc:sldChg chg="modNotesTx">
        <pc:chgData name="Kate Farrell" userId="f57ddf08-e0fe-48da-8bba-ccba47543803" providerId="ADAL" clId="{58C3BB17-68CD-487A-82A6-66D1CAD209D9}" dt="2024-08-14T17:03:29.567" v="18" actId="20577"/>
        <pc:sldMkLst>
          <pc:docMk/>
          <pc:sldMk cId="0" sldId="265"/>
        </pc:sldMkLst>
      </pc:sldChg>
      <pc:sldChg chg="modNotesTx">
        <pc:chgData name="Kate Farrell" userId="f57ddf08-e0fe-48da-8bba-ccba47543803" providerId="ADAL" clId="{58C3BB17-68CD-487A-82A6-66D1CAD209D9}" dt="2024-08-14T17:03:42.188" v="19"/>
        <pc:sldMkLst>
          <pc:docMk/>
          <pc:sldMk cId="0" sldId="266"/>
        </pc:sldMkLst>
      </pc:sldChg>
      <pc:sldChg chg="modNotesTx">
        <pc:chgData name="Kate Farrell" userId="f57ddf08-e0fe-48da-8bba-ccba47543803" providerId="ADAL" clId="{58C3BB17-68CD-487A-82A6-66D1CAD209D9}" dt="2024-08-14T17:03:46.329" v="21" actId="20577"/>
        <pc:sldMkLst>
          <pc:docMk/>
          <pc:sldMk cId="0" sldId="267"/>
        </pc:sldMkLst>
      </pc:sldChg>
      <pc:sldChg chg="modNotesTx">
        <pc:chgData name="Kate Farrell" userId="f57ddf08-e0fe-48da-8bba-ccba47543803" providerId="ADAL" clId="{58C3BB17-68CD-487A-82A6-66D1CAD209D9}" dt="2024-08-14T17:03:53.687" v="24" actId="20577"/>
        <pc:sldMkLst>
          <pc:docMk/>
          <pc:sldMk cId="0" sldId="268"/>
        </pc:sldMkLst>
      </pc:sldChg>
      <pc:sldChg chg="modNotesTx">
        <pc:chgData name="Kate Farrell" userId="f57ddf08-e0fe-48da-8bba-ccba47543803" providerId="ADAL" clId="{58C3BB17-68CD-487A-82A6-66D1CAD209D9}" dt="2024-08-14T17:04:01.428" v="25"/>
        <pc:sldMkLst>
          <pc:docMk/>
          <pc:sldMk cId="0" sldId="269"/>
        </pc:sldMkLst>
      </pc:sldChg>
      <pc:sldChg chg="modNotesTx">
        <pc:chgData name="Kate Farrell" userId="f57ddf08-e0fe-48da-8bba-ccba47543803" providerId="ADAL" clId="{58C3BB17-68CD-487A-82A6-66D1CAD209D9}" dt="2024-08-14T17:04:12.766" v="26"/>
        <pc:sldMkLst>
          <pc:docMk/>
          <pc:sldMk cId="0" sldId="270"/>
        </pc:sldMkLst>
      </pc:sldChg>
      <pc:sldChg chg="modNotesTx">
        <pc:chgData name="Kate Farrell" userId="f57ddf08-e0fe-48da-8bba-ccba47543803" providerId="ADAL" clId="{58C3BB17-68CD-487A-82A6-66D1CAD209D9}" dt="2024-08-14T17:04:22.729" v="27"/>
        <pc:sldMkLst>
          <pc:docMk/>
          <pc:sldMk cId="0" sldId="272"/>
        </pc:sldMkLst>
      </pc:sldChg>
      <pc:sldChg chg="modNotesTx">
        <pc:chgData name="Kate Farrell" userId="f57ddf08-e0fe-48da-8bba-ccba47543803" providerId="ADAL" clId="{58C3BB17-68CD-487A-82A6-66D1CAD209D9}" dt="2024-08-14T17:04:29.953" v="28"/>
        <pc:sldMkLst>
          <pc:docMk/>
          <pc:sldMk cId="0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e883517d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e883517d2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going to play a little activity to help demystify AI to try and explain in a very simple way how machine learning works, what the chat bots we’re using are actually doing, what are large language models actually doing?</a:t>
            </a:r>
          </a:p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the end of the day, they are software, they’re prediction engines.</a:t>
            </a:r>
          </a:p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an activity called “Is this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Zegah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?” and it was developed for the New Jersey AI Literacy Summit.  The person who developed it asked their 4-year-old kid for a made up word, and the child very seriously responded “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Zegah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e883517d2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be883517d2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Yes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e883517d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be883517d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yes (this is where ChatGPT spins!)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e883517d2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be883517d2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be883517d2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be883517d2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yes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e883517d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e883517d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the LLMs kicking out – it’s predictive analytics, they’re looking for the next syllable, the next token, the next letter or word or pixel.  You may not have known you’re looking for a brown tabby cat, probably didn’t have that language but you figured out enough patterns – you didn’t need to be trained on the entirety of the internet or Twitter or whatever but just a few images and you were able to work it out. 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be883517d2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be883517d2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trained on a lot more cat pictures LLMs can do a lot more than this, they can predict the pixels in generative art.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e883517d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e883517d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Sometimes they don’t get it right, it makes more sense of ‘hallucinations’ – they’re not actually hallucinating, it’s just a mis-forecast.  This is a cat that AI generated without ears for some reason.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e883517d2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be883517d2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brings us to the importance of human beings being in the loop, with the idea it is problematic and irresponsible to use AI outputs without having a human in the loop to consider it, to prove it, because it’s just predictive pattern sequence software, you need a human there to help out when you get images of cats without ears, or deal with more serious repercussions depending the purpose of the AI.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be883517d2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be883517d2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we’re going to play it right now.  My question to you is “Is this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Zegah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?”</a:t>
            </a:r>
          </a:p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I’m going to show you a picture and I’d like you to raise your hand if you think this is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Zegah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 keep your hand down if you think it’s not.</a:t>
            </a:r>
          </a:p>
          <a:p>
            <a:pPr marL="15875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“Is this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Zegah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e883517d2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be883517d2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yes (you’re baby GPTs right now!)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e883517d2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be883517d2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be883517d2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be883517d2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(the model is learning!)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be883517d2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be883517d2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yes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e883517d2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e883517d2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e883517d2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e883517d2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yes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e883517d2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e883517d2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983161" y="1226492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Prediction Engines</a:t>
            </a:r>
            <a:endParaRPr sz="4800" b="1" dirty="0"/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739268CF-E665-A357-CCFD-F5726201A797}"/>
              </a:ext>
            </a:extLst>
          </p:cNvPr>
          <p:cNvSpPr txBox="1"/>
          <p:nvPr/>
        </p:nvSpPr>
        <p:spPr>
          <a:xfrm>
            <a:off x="3332650" y="2908153"/>
            <a:ext cx="3355734" cy="201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+mj-lt"/>
              </a:rPr>
              <a:t>Thanks to </a:t>
            </a:r>
            <a:br>
              <a:rPr lang="en" sz="2400" b="1" dirty="0">
                <a:solidFill>
                  <a:schemeClr val="tx1"/>
                </a:solidFill>
                <a:latin typeface="+mj-lt"/>
              </a:rPr>
            </a:br>
            <a:r>
              <a:rPr lang="en-GB" sz="2400" b="1" i="0" dirty="0">
                <a:solidFill>
                  <a:schemeClr val="tx1"/>
                </a:solidFill>
                <a:effectLst/>
                <a:latin typeface="+mj-lt"/>
              </a:rPr>
              <a:t>Dr Marc </a:t>
            </a:r>
            <a:r>
              <a:rPr lang="en-GB" sz="2400" b="1" i="0" dirty="0" err="1">
                <a:solidFill>
                  <a:schemeClr val="tx1"/>
                </a:solidFill>
                <a:effectLst/>
                <a:latin typeface="+mj-lt"/>
              </a:rPr>
              <a:t>Cicchino</a:t>
            </a:r>
            <a:endParaRPr lang="en-GB" sz="2400" b="1" dirty="0">
              <a:solidFill>
                <a:schemeClr val="tx1"/>
              </a:solidFill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400" b="1" dirty="0">
                <a:solidFill>
                  <a:schemeClr val="tx1"/>
                </a:solidFill>
                <a:latin typeface="+mj-lt"/>
              </a:rPr>
            </a:br>
            <a:r>
              <a:rPr lang="en" sz="2400" b="1" dirty="0">
                <a:solidFill>
                  <a:schemeClr val="tx1"/>
                </a:solidFill>
                <a:latin typeface="+mj-lt"/>
              </a:rPr>
              <a:t>NJ AI Summit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tx1"/>
                </a:solidFill>
              </a:rPr>
              <a:t>dataed.in/njai</a:t>
            </a:r>
            <a:endParaRPr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qr-code">
            <a:extLst>
              <a:ext uri="{FF2B5EF4-FFF2-40B4-BE49-F238E27FC236}">
                <a16:creationId xmlns:a16="http://schemas.microsoft.com/office/drawing/2014/main" id="{DA58665E-EA7F-DBC1-EC4C-FD0070E6C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115" y="3133978"/>
            <a:ext cx="1566058" cy="15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4168" y="1111000"/>
            <a:ext cx="5509848" cy="381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4693" y="1101050"/>
            <a:ext cx="4768816" cy="381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8705" y="1088950"/>
            <a:ext cx="5720775" cy="38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2750" y="1024850"/>
            <a:ext cx="5972695" cy="39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 rotWithShape="1">
          <a:blip r:embed="rId3">
            <a:alphaModFix/>
          </a:blip>
          <a:srcRect l="9330" r="9678"/>
          <a:stretch/>
        </p:blipFill>
        <p:spPr>
          <a:xfrm>
            <a:off x="1853941" y="0"/>
            <a:ext cx="729005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 l="8440" r="65126"/>
          <a:stretch/>
        </p:blipFill>
        <p:spPr>
          <a:xfrm>
            <a:off x="0" y="0"/>
            <a:ext cx="237942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 rotWithShape="1">
          <a:blip r:embed="rId3">
            <a:alphaModFix/>
          </a:blip>
          <a:srcRect l="8440" r="65126"/>
          <a:stretch/>
        </p:blipFill>
        <p:spPr>
          <a:xfrm>
            <a:off x="0" y="0"/>
            <a:ext cx="237942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2377" y="972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 rotWithShape="1">
          <a:blip r:embed="rId3">
            <a:alphaModFix/>
          </a:blip>
          <a:srcRect l="9330" r="9678"/>
          <a:stretch/>
        </p:blipFill>
        <p:spPr>
          <a:xfrm>
            <a:off x="1853941" y="0"/>
            <a:ext cx="729005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 rotWithShape="1">
          <a:blip r:embed="rId4">
            <a:alphaModFix/>
          </a:blip>
          <a:srcRect l="8440" r="65126"/>
          <a:stretch/>
        </p:blipFill>
        <p:spPr>
          <a:xfrm>
            <a:off x="0" y="0"/>
            <a:ext cx="23794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/>
          <p:nvPr/>
        </p:nvSpPr>
        <p:spPr>
          <a:xfrm>
            <a:off x="0" y="-11050"/>
            <a:ext cx="91551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 l="85753" t="18494" r="9678" b="68200"/>
          <a:stretch/>
        </p:blipFill>
        <p:spPr>
          <a:xfrm>
            <a:off x="3214387" y="303020"/>
            <a:ext cx="2726326" cy="453747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165" name="Google Shape;165;p29"/>
          <p:cNvCxnSpPr/>
          <p:nvPr/>
        </p:nvCxnSpPr>
        <p:spPr>
          <a:xfrm flipH="1">
            <a:off x="6080513" y="1334557"/>
            <a:ext cx="2657400" cy="974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025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 rotWithShape="1">
          <a:blip r:embed="rId4">
            <a:alphaModFix/>
          </a:blip>
          <a:srcRect l="8440" r="65126"/>
          <a:stretch/>
        </p:blipFill>
        <p:spPr>
          <a:xfrm>
            <a:off x="0" y="0"/>
            <a:ext cx="23794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/>
          <p:nvPr/>
        </p:nvSpPr>
        <p:spPr>
          <a:xfrm>
            <a:off x="2379425" y="2218550"/>
            <a:ext cx="6764400" cy="6291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“Human In The Loop”</a:t>
            </a:r>
            <a:endParaRPr sz="3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1593" y="1155175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8705" y="1122075"/>
            <a:ext cx="5720776" cy="381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6018" y="1122075"/>
            <a:ext cx="5266164" cy="38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018" y="1177250"/>
            <a:ext cx="5722173" cy="381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018" y="1177250"/>
            <a:ext cx="6383582" cy="359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4168" y="1111025"/>
            <a:ext cx="5509848" cy="381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 l="8440" r="64279"/>
          <a:stretch/>
        </p:blipFill>
        <p:spPr>
          <a:xfrm>
            <a:off x="0" y="0"/>
            <a:ext cx="2455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2703400" y="101450"/>
            <a:ext cx="607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Is this a </a:t>
            </a:r>
            <a:r>
              <a:rPr lang="en" sz="4800" b="1">
                <a:solidFill>
                  <a:srgbClr val="FCAA00"/>
                </a:solidFill>
              </a:rPr>
              <a:t>Zegah</a:t>
            </a:r>
            <a:r>
              <a:rPr lang="en" sz="4800" b="1"/>
              <a:t>?</a:t>
            </a:r>
            <a:endParaRPr sz="4800" b="1"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6250" y="1024850"/>
            <a:ext cx="5505688" cy="393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5ced86-acf9-4106-9bfe-b7f58564dbb7">
      <Terms xmlns="http://schemas.microsoft.com/office/infopath/2007/PartnerControls"/>
    </lcf76f155ced4ddcb4097134ff3c332f>
    <TaxCatchAll xmlns="415d1151-ba9d-4af3-8064-fbed8c171f14" xsi:nil="true"/>
    <SharedWithUsers xmlns="415d1151-ba9d-4af3-8064-fbed8c171f14">
      <UserInfo>
        <DisplayName>Judy Robertson</DisplayName>
        <AccountId>18</AccountId>
        <AccountType/>
      </UserInfo>
      <UserInfo>
        <DisplayName>Kate Farrell</DisplayName>
        <AccountId>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11B640723674A88567F1D0A6A478D" ma:contentTypeVersion="18" ma:contentTypeDescription="Create a new document." ma:contentTypeScope="" ma:versionID="a428845fe3d4881e0a198dc7c9b0561f">
  <xsd:schema xmlns:xsd="http://www.w3.org/2001/XMLSchema" xmlns:xs="http://www.w3.org/2001/XMLSchema" xmlns:p="http://schemas.microsoft.com/office/2006/metadata/properties" xmlns:ns2="3f5ced86-acf9-4106-9bfe-b7f58564dbb7" xmlns:ns3="415d1151-ba9d-4af3-8064-fbed8c171f14" targetNamespace="http://schemas.microsoft.com/office/2006/metadata/properties" ma:root="true" ma:fieldsID="5d227dac0b4a3bc91bd0b5f386a95fd7" ns2:_="" ns3:_="">
    <xsd:import namespace="3f5ced86-acf9-4106-9bfe-b7f58564dbb7"/>
    <xsd:import namespace="415d1151-ba9d-4af3-8064-fbed8c171f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ced86-acf9-4106-9bfe-b7f58564db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eff52-6b6d-4e5f-a3b0-187f185b1d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5d1151-ba9d-4af3-8064-fbed8c171f1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471a26-5622-4910-a32f-9ed81c64676f}" ma:internalName="TaxCatchAll" ma:showField="CatchAllData" ma:web="415d1151-ba9d-4af3-8064-fbed8c171f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7FE940-B46F-4B6B-914B-776BD5A62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A53212-E4C4-46DD-A4F1-0A1F08467440}">
  <ds:schemaRefs>
    <ds:schemaRef ds:uri="http://schemas.microsoft.com/office/2006/metadata/properties"/>
    <ds:schemaRef ds:uri="http://schemas.microsoft.com/office/infopath/2007/PartnerControls"/>
    <ds:schemaRef ds:uri="3f5ced86-acf9-4106-9bfe-b7f58564dbb7"/>
    <ds:schemaRef ds:uri="415d1151-ba9d-4af3-8064-fbed8c171f14"/>
  </ds:schemaRefs>
</ds:datastoreItem>
</file>

<file path=customXml/itemProps3.xml><?xml version="1.0" encoding="utf-8"?>
<ds:datastoreItem xmlns:ds="http://schemas.openxmlformats.org/officeDocument/2006/customXml" ds:itemID="{2AF73CF8-E63B-4E2C-9303-995C53EAA9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5ced86-acf9-4106-9bfe-b7f58564dbb7"/>
    <ds:schemaRef ds:uri="415d1151-ba9d-4af3-8064-fbed8c171f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509</Words>
  <Application>Microsoft Office PowerPoint</Application>
  <PresentationFormat>On-screen Show (16:9)</PresentationFormat>
  <Paragraphs>38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Aptos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Kate Farrell</cp:lastModifiedBy>
  <cp:revision>1</cp:revision>
  <dcterms:modified xsi:type="dcterms:W3CDTF">2024-08-14T17:04:50Z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0x01010008911B640723674A88567F1D0A6A478D</vt:lpwstr>
  </property>
  <property fmtid="{D5CDD505-2E9C-101B-9397-08002B2CF9AE}" pid="3" name="MediaServiceImageTags">
    <vt:lpwstr/>
  </property>
</Properties>
</file>