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9"/>
  </p:notesMasterIdLst>
  <p:sldIdLst>
    <p:sldId id="257" r:id="rId5"/>
    <p:sldId id="258" r:id="rId6"/>
    <p:sldId id="259" r:id="rId7"/>
    <p:sldId id="260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0439F1-34A6-4068-BA87-9A07750BA83D}" v="10" dt="2024-03-25T10:17:12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0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Farrell" userId="f57ddf08-e0fe-48da-8bba-ccba47543803" providerId="ADAL" clId="{660439F1-34A6-4068-BA87-9A07750BA83D}"/>
    <pc:docChg chg="undo custSel addSld modSld">
      <pc:chgData name="Kate Farrell" userId="f57ddf08-e0fe-48da-8bba-ccba47543803" providerId="ADAL" clId="{660439F1-34A6-4068-BA87-9A07750BA83D}" dt="2024-03-25T10:19:25.834" v="495" actId="729"/>
      <pc:docMkLst>
        <pc:docMk/>
      </pc:docMkLst>
      <pc:sldChg chg="addSp delSp modSp mod">
        <pc:chgData name="Kate Farrell" userId="f57ddf08-e0fe-48da-8bba-ccba47543803" providerId="ADAL" clId="{660439F1-34A6-4068-BA87-9A07750BA83D}" dt="2024-03-24T19:00:17.868" v="15" actId="1076"/>
        <pc:sldMkLst>
          <pc:docMk/>
          <pc:sldMk cId="0" sldId="257"/>
        </pc:sldMkLst>
        <pc:spChg chg="mod">
          <ac:chgData name="Kate Farrell" userId="f57ddf08-e0fe-48da-8bba-ccba47543803" providerId="ADAL" clId="{660439F1-34A6-4068-BA87-9A07750BA83D}" dt="2024-03-24T18:58:44.918" v="11" actId="20577"/>
          <ac:spMkLst>
            <pc:docMk/>
            <pc:sldMk cId="0" sldId="257"/>
            <ac:spMk id="61" creationId="{00000000-0000-0000-0000-000000000000}"/>
          </ac:spMkLst>
        </pc:spChg>
        <pc:picChg chg="del">
          <ac:chgData name="Kate Farrell" userId="f57ddf08-e0fe-48da-8bba-ccba47543803" providerId="ADAL" clId="{660439F1-34A6-4068-BA87-9A07750BA83D}" dt="2024-03-24T19:00:11.540" v="12" actId="478"/>
          <ac:picMkLst>
            <pc:docMk/>
            <pc:sldMk cId="0" sldId="257"/>
            <ac:picMk id="1026" creationId="{EDCBA55B-CA97-73A4-3D03-27178C0DDFF2}"/>
          </ac:picMkLst>
        </pc:picChg>
        <pc:picChg chg="add mod">
          <ac:chgData name="Kate Farrell" userId="f57ddf08-e0fe-48da-8bba-ccba47543803" providerId="ADAL" clId="{660439F1-34A6-4068-BA87-9A07750BA83D}" dt="2024-03-24T19:00:17.868" v="15" actId="1076"/>
          <ac:picMkLst>
            <pc:docMk/>
            <pc:sldMk cId="0" sldId="257"/>
            <ac:picMk id="1028" creationId="{DF188B16-F553-5581-3D83-D36B48160E43}"/>
          </ac:picMkLst>
        </pc:picChg>
      </pc:sldChg>
      <pc:sldChg chg="addSp delSp modSp add mod">
        <pc:chgData name="Kate Farrell" userId="f57ddf08-e0fe-48da-8bba-ccba47543803" providerId="ADAL" clId="{660439F1-34A6-4068-BA87-9A07750BA83D}" dt="2024-03-24T21:29:12.298" v="435" actId="207"/>
        <pc:sldMkLst>
          <pc:docMk/>
          <pc:sldMk cId="2232473109" sldId="258"/>
        </pc:sldMkLst>
        <pc:spChg chg="add mod">
          <ac:chgData name="Kate Farrell" userId="f57ddf08-e0fe-48da-8bba-ccba47543803" providerId="ADAL" clId="{660439F1-34A6-4068-BA87-9A07750BA83D}" dt="2024-03-24T21:29:12.298" v="435" actId="207"/>
          <ac:spMkLst>
            <pc:docMk/>
            <pc:sldMk cId="2232473109" sldId="258"/>
            <ac:spMk id="2" creationId="{4F60E80D-E914-BB4C-8425-258737562AA0}"/>
          </ac:spMkLst>
        </pc:spChg>
        <pc:spChg chg="add del mod">
          <ac:chgData name="Kate Farrell" userId="f57ddf08-e0fe-48da-8bba-ccba47543803" providerId="ADAL" clId="{660439F1-34A6-4068-BA87-9A07750BA83D}" dt="2024-03-24T21:27:29.743" v="319" actId="478"/>
          <ac:spMkLst>
            <pc:docMk/>
            <pc:sldMk cId="2232473109" sldId="258"/>
            <ac:spMk id="3" creationId="{D86117E5-1B88-46AA-8222-6E6074CDE3CD}"/>
          </ac:spMkLst>
        </pc:spChg>
        <pc:picChg chg="del">
          <ac:chgData name="Kate Farrell" userId="f57ddf08-e0fe-48da-8bba-ccba47543803" providerId="ADAL" clId="{660439F1-34A6-4068-BA87-9A07750BA83D}" dt="2024-03-24T19:01:16.140" v="17" actId="478"/>
          <ac:picMkLst>
            <pc:docMk/>
            <pc:sldMk cId="2232473109" sldId="258"/>
            <ac:picMk id="1028" creationId="{DF188B16-F553-5581-3D83-D36B48160E43}"/>
          </ac:picMkLst>
        </pc:picChg>
      </pc:sldChg>
      <pc:sldChg chg="modSp add mod modShow">
        <pc:chgData name="Kate Farrell" userId="f57ddf08-e0fe-48da-8bba-ccba47543803" providerId="ADAL" clId="{660439F1-34A6-4068-BA87-9A07750BA83D}" dt="2024-03-25T10:19:25.834" v="495" actId="729"/>
        <pc:sldMkLst>
          <pc:docMk/>
          <pc:sldMk cId="336523431" sldId="259"/>
        </pc:sldMkLst>
        <pc:spChg chg="mod">
          <ac:chgData name="Kate Farrell" userId="f57ddf08-e0fe-48da-8bba-ccba47543803" providerId="ADAL" clId="{660439F1-34A6-4068-BA87-9A07750BA83D}" dt="2024-03-24T21:31:55.704" v="454" actId="1076"/>
          <ac:spMkLst>
            <pc:docMk/>
            <pc:sldMk cId="336523431" sldId="259"/>
            <ac:spMk id="2" creationId="{4F60E80D-E914-BB4C-8425-258737562AA0}"/>
          </ac:spMkLst>
        </pc:spChg>
        <pc:spChg chg="mod">
          <ac:chgData name="Kate Farrell" userId="f57ddf08-e0fe-48da-8bba-ccba47543803" providerId="ADAL" clId="{660439F1-34A6-4068-BA87-9A07750BA83D}" dt="2024-03-24T21:31:59.933" v="455" actId="1076"/>
          <ac:spMkLst>
            <pc:docMk/>
            <pc:sldMk cId="336523431" sldId="259"/>
            <ac:spMk id="3" creationId="{D86117E5-1B88-46AA-8222-6E6074CDE3CD}"/>
          </ac:spMkLst>
        </pc:spChg>
      </pc:sldChg>
      <pc:sldChg chg="addSp modSp add mod">
        <pc:chgData name="Kate Farrell" userId="f57ddf08-e0fe-48da-8bba-ccba47543803" providerId="ADAL" clId="{660439F1-34A6-4068-BA87-9A07750BA83D}" dt="2024-03-25T10:17:42.433" v="494" actId="17032"/>
        <pc:sldMkLst>
          <pc:docMk/>
          <pc:sldMk cId="3659885731" sldId="260"/>
        </pc:sldMkLst>
        <pc:spChg chg="mod">
          <ac:chgData name="Kate Farrell" userId="f57ddf08-e0fe-48da-8bba-ccba47543803" providerId="ADAL" clId="{660439F1-34A6-4068-BA87-9A07750BA83D}" dt="2024-03-25T10:16:33.263" v="483" actId="20577"/>
          <ac:spMkLst>
            <pc:docMk/>
            <pc:sldMk cId="3659885731" sldId="260"/>
            <ac:spMk id="2" creationId="{4F60E80D-E914-BB4C-8425-258737562AA0}"/>
          </ac:spMkLst>
        </pc:spChg>
        <pc:spChg chg="mod">
          <ac:chgData name="Kate Farrell" userId="f57ddf08-e0fe-48da-8bba-ccba47543803" providerId="ADAL" clId="{660439F1-34A6-4068-BA87-9A07750BA83D}" dt="2024-03-25T10:16:38.159" v="484" actId="1076"/>
          <ac:spMkLst>
            <pc:docMk/>
            <pc:sldMk cId="3659885731" sldId="260"/>
            <ac:spMk id="3" creationId="{D86117E5-1B88-46AA-8222-6E6074CDE3CD}"/>
          </ac:spMkLst>
        </pc:spChg>
        <pc:cxnChg chg="add mod">
          <ac:chgData name="Kate Farrell" userId="f57ddf08-e0fe-48da-8bba-ccba47543803" providerId="ADAL" clId="{660439F1-34A6-4068-BA87-9A07750BA83D}" dt="2024-03-25T10:17:42.433" v="494" actId="17032"/>
          <ac:cxnSpMkLst>
            <pc:docMk/>
            <pc:sldMk cId="3659885731" sldId="260"/>
            <ac:cxnSpMk id="5" creationId="{297249CD-528A-BE9E-2FCA-74FA2EF9E0F8}"/>
          </ac:cxnSpMkLst>
        </pc:cxnChg>
        <pc:cxnChg chg="add mod">
          <ac:chgData name="Kate Farrell" userId="f57ddf08-e0fe-48da-8bba-ccba47543803" providerId="ADAL" clId="{660439F1-34A6-4068-BA87-9A07750BA83D}" dt="2024-03-25T10:17:42.433" v="494" actId="17032"/>
          <ac:cxnSpMkLst>
            <pc:docMk/>
            <pc:sldMk cId="3659885731" sldId="260"/>
            <ac:cxnSpMk id="6" creationId="{B62B8922-E60C-DE80-03EF-10D9B9ACCE50}"/>
          </ac:cxnSpMkLst>
        </pc:cxnChg>
        <pc:cxnChg chg="add mod">
          <ac:chgData name="Kate Farrell" userId="f57ddf08-e0fe-48da-8bba-ccba47543803" providerId="ADAL" clId="{660439F1-34A6-4068-BA87-9A07750BA83D}" dt="2024-03-25T10:17:42.433" v="494" actId="17032"/>
          <ac:cxnSpMkLst>
            <pc:docMk/>
            <pc:sldMk cId="3659885731" sldId="260"/>
            <ac:cxnSpMk id="7" creationId="{1E9CC500-8026-4489-447F-DB3598A7570F}"/>
          </ac:cxnSpMkLst>
        </pc:cxnChg>
        <pc:cxnChg chg="add mod">
          <ac:chgData name="Kate Farrell" userId="f57ddf08-e0fe-48da-8bba-ccba47543803" providerId="ADAL" clId="{660439F1-34A6-4068-BA87-9A07750BA83D}" dt="2024-03-25T10:17:42.433" v="494" actId="17032"/>
          <ac:cxnSpMkLst>
            <pc:docMk/>
            <pc:sldMk cId="3659885731" sldId="260"/>
            <ac:cxnSpMk id="8" creationId="{BB471C54-D7B3-885F-85C7-08E22020B8A4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e883517d2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e883517d2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e883517d2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e883517d2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547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e883517d2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e883517d2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0979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be883517d2_0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be883517d2_0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0551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l="8440" r="64279"/>
          <a:stretch/>
        </p:blipFill>
        <p:spPr>
          <a:xfrm>
            <a:off x="0" y="0"/>
            <a:ext cx="245561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703400" y="101450"/>
            <a:ext cx="60714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/>
              <a:t>Let</a:t>
            </a:r>
            <a:r>
              <a:rPr lang="en" sz="3600" b="1" dirty="0"/>
              <a:t>’s tell a story!</a:t>
            </a:r>
            <a:endParaRPr sz="3600" b="1" dirty="0"/>
          </a:p>
        </p:txBody>
      </p:sp>
      <p:pic>
        <p:nvPicPr>
          <p:cNvPr id="1028" name="Picture 4" descr="cartoon of a storyteller holding a book surrounded by a crowd of attentive children">
            <a:extLst>
              <a:ext uri="{FF2B5EF4-FFF2-40B4-BE49-F238E27FC236}">
                <a16:creationId xmlns:a16="http://schemas.microsoft.com/office/drawing/2014/main" id="{DF188B16-F553-5581-3D83-D36B4816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750" y="935350"/>
            <a:ext cx="4106700" cy="410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l="8440" r="64279"/>
          <a:stretch/>
        </p:blipFill>
        <p:spPr>
          <a:xfrm>
            <a:off x="0" y="0"/>
            <a:ext cx="245561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703400" y="101450"/>
            <a:ext cx="60714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/>
              <a:t>Let</a:t>
            </a:r>
            <a:r>
              <a:rPr lang="en" sz="3600" b="1" dirty="0"/>
              <a:t>’s tell a story!</a:t>
            </a:r>
            <a:endParaRPr sz="3600" b="1" dirty="0"/>
          </a:p>
        </p:txBody>
      </p:sp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4F60E80D-E914-BB4C-8425-258737562AA0}"/>
              </a:ext>
            </a:extLst>
          </p:cNvPr>
          <p:cNvSpPr txBox="1"/>
          <p:nvPr/>
        </p:nvSpPr>
        <p:spPr>
          <a:xfrm>
            <a:off x="2703400" y="1275050"/>
            <a:ext cx="6071400" cy="3016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/>
              <a:t>We are going to be </a:t>
            </a:r>
            <a:br>
              <a:rPr lang="en-GB" sz="2400" b="1" dirty="0"/>
            </a:br>
            <a:r>
              <a:rPr lang="en-GB" sz="2400" b="1" dirty="0"/>
              <a:t>a ChatGPT program.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endParaRPr lang="en-GB" sz="2400" b="1" dirty="0"/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/>
              <a:t>Your prompt is: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Write a story about </a:t>
            </a:r>
            <a:b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Spider-Man visiting Edinburgh</a:t>
            </a:r>
          </a:p>
        </p:txBody>
      </p:sp>
    </p:spTree>
    <p:extLst>
      <p:ext uri="{BB962C8B-B14F-4D97-AF65-F5344CB8AC3E}">
        <p14:creationId xmlns:p14="http://schemas.microsoft.com/office/powerpoint/2010/main" val="2232473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l="8440" r="64279"/>
          <a:stretch/>
        </p:blipFill>
        <p:spPr>
          <a:xfrm>
            <a:off x="0" y="0"/>
            <a:ext cx="245561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703400" y="101450"/>
            <a:ext cx="60714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/>
              <a:t>Let</a:t>
            </a:r>
            <a:r>
              <a:rPr lang="en" sz="3600" b="1" dirty="0"/>
              <a:t>’s tell a story!</a:t>
            </a:r>
            <a:endParaRPr sz="3600" b="1" dirty="0"/>
          </a:p>
        </p:txBody>
      </p:sp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4F60E80D-E914-BB4C-8425-258737562AA0}"/>
              </a:ext>
            </a:extLst>
          </p:cNvPr>
          <p:cNvSpPr txBox="1"/>
          <p:nvPr/>
        </p:nvSpPr>
        <p:spPr>
          <a:xfrm>
            <a:off x="2703400" y="907850"/>
            <a:ext cx="6071400" cy="3970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/>
              <a:t>Write a word. Pass the paper on.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/>
              <a:t>Write a second word below the first. Pass the paper on.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/>
              <a:t>Write a third word. Fold the paper to cover the first word. Pass the paper on.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/>
              <a:t>Write another word. </a:t>
            </a:r>
            <a:br>
              <a:rPr lang="en-GB" sz="2400" b="1" dirty="0"/>
            </a:br>
            <a:r>
              <a:rPr lang="en-GB" sz="2400" b="1" dirty="0"/>
              <a:t>Fold the paper and pass it on.</a:t>
            </a:r>
            <a:br>
              <a:rPr lang="en-GB" sz="2400" b="1" dirty="0"/>
            </a:br>
            <a:r>
              <a:rPr lang="en-GB" sz="2400" b="1" dirty="0"/>
              <a:t>Only two words to be visible at any time</a:t>
            </a:r>
          </a:p>
        </p:txBody>
      </p:sp>
      <p:sp>
        <p:nvSpPr>
          <p:cNvPr id="3" name="Google Shape;61;p14">
            <a:extLst>
              <a:ext uri="{FF2B5EF4-FFF2-40B4-BE49-F238E27FC236}">
                <a16:creationId xmlns:a16="http://schemas.microsoft.com/office/drawing/2014/main" id="{D86117E5-1B88-46AA-8222-6E6074CDE3CD}"/>
              </a:ext>
            </a:extLst>
          </p:cNvPr>
          <p:cNvSpPr txBox="1"/>
          <p:nvPr/>
        </p:nvSpPr>
        <p:spPr>
          <a:xfrm rot="2045842">
            <a:off x="7652217" y="3640676"/>
            <a:ext cx="1415000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Repeat!</a:t>
            </a:r>
          </a:p>
        </p:txBody>
      </p:sp>
    </p:spTree>
    <p:extLst>
      <p:ext uri="{BB962C8B-B14F-4D97-AF65-F5344CB8AC3E}">
        <p14:creationId xmlns:p14="http://schemas.microsoft.com/office/powerpoint/2010/main" val="336523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l="8440" r="64279"/>
          <a:stretch/>
        </p:blipFill>
        <p:spPr>
          <a:xfrm>
            <a:off x="0" y="0"/>
            <a:ext cx="245561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703400" y="101450"/>
            <a:ext cx="60714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/>
              <a:t>Let</a:t>
            </a:r>
            <a:r>
              <a:rPr lang="en" sz="3600" b="1" dirty="0"/>
              <a:t>’s tell a story!</a:t>
            </a:r>
            <a:endParaRPr sz="3600" b="1" dirty="0"/>
          </a:p>
        </p:txBody>
      </p:sp>
      <p:sp>
        <p:nvSpPr>
          <p:cNvPr id="2" name="Google Shape;61;p14">
            <a:extLst>
              <a:ext uri="{FF2B5EF4-FFF2-40B4-BE49-F238E27FC236}">
                <a16:creationId xmlns:a16="http://schemas.microsoft.com/office/drawing/2014/main" id="{4F60E80D-E914-BB4C-8425-258737562AA0}"/>
              </a:ext>
            </a:extLst>
          </p:cNvPr>
          <p:cNvSpPr txBox="1"/>
          <p:nvPr/>
        </p:nvSpPr>
        <p:spPr>
          <a:xfrm>
            <a:off x="2703400" y="907850"/>
            <a:ext cx="6071400" cy="4185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b="1" dirty="0"/>
              <a:t>Write a word. Pass the paper on.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b="1" dirty="0"/>
              <a:t>Write a second word below the first. </a:t>
            </a:r>
            <a:br>
              <a:rPr lang="en-GB" sz="2000" b="1" dirty="0"/>
            </a:br>
            <a:r>
              <a:rPr lang="en-GB" sz="2000" b="1" dirty="0"/>
              <a:t>Pass the paper on.</a:t>
            </a:r>
          </a:p>
          <a:p>
            <a:pPr algn="ctr">
              <a:spcAft>
                <a:spcPts val="1200"/>
              </a:spcAft>
            </a:pPr>
            <a:r>
              <a:rPr lang="en-GB" sz="2000" b="1" dirty="0"/>
              <a:t>Write a third word below the second. </a:t>
            </a:r>
            <a:br>
              <a:rPr lang="en-GB" sz="2000" b="1" dirty="0"/>
            </a:br>
            <a:r>
              <a:rPr lang="en-GB" sz="2000" b="1" dirty="0"/>
              <a:t>Pass the paper on.</a:t>
            </a:r>
          </a:p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000" b="1" dirty="0"/>
              <a:t>Write a fourth word. Fold the paper to cover the first word. Pass the paper on.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/>
              <a:t>Write another word. </a:t>
            </a:r>
            <a:br>
              <a:rPr lang="en-GB" sz="2000" b="1" dirty="0"/>
            </a:br>
            <a:r>
              <a:rPr lang="en-GB" sz="2000" b="1" dirty="0"/>
              <a:t>Fold the paper and pass it on.</a:t>
            </a:r>
            <a:br>
              <a:rPr lang="en-GB" sz="2000" b="1" dirty="0"/>
            </a:br>
            <a:r>
              <a:rPr lang="en-GB" sz="2000" b="1" dirty="0"/>
              <a:t>Only three words to be visible at any time</a:t>
            </a:r>
          </a:p>
        </p:txBody>
      </p:sp>
      <p:sp>
        <p:nvSpPr>
          <p:cNvPr id="3" name="Google Shape;61;p14">
            <a:extLst>
              <a:ext uri="{FF2B5EF4-FFF2-40B4-BE49-F238E27FC236}">
                <a16:creationId xmlns:a16="http://schemas.microsoft.com/office/drawing/2014/main" id="{D86117E5-1B88-46AA-8222-6E6074CDE3CD}"/>
              </a:ext>
            </a:extLst>
          </p:cNvPr>
          <p:cNvSpPr txBox="1"/>
          <p:nvPr/>
        </p:nvSpPr>
        <p:spPr>
          <a:xfrm rot="2045842">
            <a:off x="7652217" y="4099864"/>
            <a:ext cx="1415000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Repeat!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7249CD-528A-BE9E-2FCA-74FA2EF9E0F8}"/>
              </a:ext>
            </a:extLst>
          </p:cNvPr>
          <p:cNvCxnSpPr/>
          <p:nvPr/>
        </p:nvCxnSpPr>
        <p:spPr>
          <a:xfrm>
            <a:off x="4886108" y="1389600"/>
            <a:ext cx="1705984" cy="0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62B8922-E60C-DE80-03EF-10D9B9ACCE50}"/>
              </a:ext>
            </a:extLst>
          </p:cNvPr>
          <p:cNvCxnSpPr/>
          <p:nvPr/>
        </p:nvCxnSpPr>
        <p:spPr>
          <a:xfrm>
            <a:off x="4886108" y="2161200"/>
            <a:ext cx="1705984" cy="0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E9CC500-8026-4489-447F-DB3598A7570F}"/>
              </a:ext>
            </a:extLst>
          </p:cNvPr>
          <p:cNvCxnSpPr/>
          <p:nvPr/>
        </p:nvCxnSpPr>
        <p:spPr>
          <a:xfrm>
            <a:off x="4886108" y="2932800"/>
            <a:ext cx="1705984" cy="0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471C54-D7B3-885F-85C7-08E22020B8A4}"/>
              </a:ext>
            </a:extLst>
          </p:cNvPr>
          <p:cNvCxnSpPr/>
          <p:nvPr/>
        </p:nvCxnSpPr>
        <p:spPr>
          <a:xfrm>
            <a:off x="4886108" y="3848400"/>
            <a:ext cx="1705984" cy="0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88573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5ced86-acf9-4106-9bfe-b7f58564dbb7">
      <Terms xmlns="http://schemas.microsoft.com/office/infopath/2007/PartnerControls"/>
    </lcf76f155ced4ddcb4097134ff3c332f>
    <TaxCatchAll xmlns="415d1151-ba9d-4af3-8064-fbed8c171f14" xsi:nil="true"/>
    <SharedWithUsers xmlns="415d1151-ba9d-4af3-8064-fbed8c171f14">
      <UserInfo>
        <DisplayName>Judy Robertson</DisplayName>
        <AccountId>18</AccountId>
        <AccountType/>
      </UserInfo>
      <UserInfo>
        <DisplayName>Kate Farrell</DisplayName>
        <AccountId>12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911B640723674A88567F1D0A6A478D" ma:contentTypeVersion="18" ma:contentTypeDescription="Create a new document." ma:contentTypeScope="" ma:versionID="a428845fe3d4881e0a198dc7c9b0561f">
  <xsd:schema xmlns:xsd="http://www.w3.org/2001/XMLSchema" xmlns:xs="http://www.w3.org/2001/XMLSchema" xmlns:p="http://schemas.microsoft.com/office/2006/metadata/properties" xmlns:ns2="3f5ced86-acf9-4106-9bfe-b7f58564dbb7" xmlns:ns3="415d1151-ba9d-4af3-8064-fbed8c171f14" targetNamespace="http://schemas.microsoft.com/office/2006/metadata/properties" ma:root="true" ma:fieldsID="5d227dac0b4a3bc91bd0b5f386a95fd7" ns2:_="" ns3:_="">
    <xsd:import namespace="3f5ced86-acf9-4106-9bfe-b7f58564dbb7"/>
    <xsd:import namespace="415d1151-ba9d-4af3-8064-fbed8c171f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ced86-acf9-4106-9bfe-b7f58564db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54eff52-6b6d-4e5f-a3b0-187f185b1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d1151-ba9d-4af3-8064-fbed8c171f1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6471a26-5622-4910-a32f-9ed81c64676f}" ma:internalName="TaxCatchAll" ma:showField="CatchAllData" ma:web="415d1151-ba9d-4af3-8064-fbed8c171f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A53212-E4C4-46DD-A4F1-0A1F08467440}">
  <ds:schemaRefs>
    <ds:schemaRef ds:uri="http://schemas.microsoft.com/office/2006/metadata/properties"/>
    <ds:schemaRef ds:uri="http://schemas.microsoft.com/office/infopath/2007/PartnerControls"/>
    <ds:schemaRef ds:uri="3f5ced86-acf9-4106-9bfe-b7f58564dbb7"/>
    <ds:schemaRef ds:uri="415d1151-ba9d-4af3-8064-fbed8c171f14"/>
  </ds:schemaRefs>
</ds:datastoreItem>
</file>

<file path=customXml/itemProps2.xml><?xml version="1.0" encoding="utf-8"?>
<ds:datastoreItem xmlns:ds="http://schemas.openxmlformats.org/officeDocument/2006/customXml" ds:itemID="{F37FE940-B46F-4B6B-914B-776BD5A62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F73CF8-E63B-4E2C-9303-995C53EAA9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5ced86-acf9-4106-9bfe-b7f58564dbb7"/>
    <ds:schemaRef ds:uri="415d1151-ba9d-4af3-8064-fbed8c171f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193</Words>
  <Application>Microsoft Office PowerPoint</Application>
  <PresentationFormat>On-screen Show (16:9)</PresentationFormat>
  <Paragraphs>21</Paragraphs>
  <Slides>4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Farrell</dc:creator>
  <cp:lastModifiedBy>Kate Farrell</cp:lastModifiedBy>
  <cp:revision>3</cp:revision>
  <dcterms:modified xsi:type="dcterms:W3CDTF">2024-03-25T10:19:34Z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0x01010008911B640723674A88567F1D0A6A478D</vt:lpwstr>
  </property>
  <property fmtid="{D5CDD505-2E9C-101B-9397-08002B2CF9AE}" pid="3" name="MediaServiceImageTags">
    <vt:lpwstr/>
  </property>
</Properties>
</file>