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omments/modernComment_203_BFD0CA5A.xml" ContentType="application/vnd.ms-powerpoint.comments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6" r:id="rId5"/>
  </p:sldMasterIdLst>
  <p:notesMasterIdLst>
    <p:notesMasterId r:id="rId49"/>
  </p:notesMasterIdLst>
  <p:sldIdLst>
    <p:sldId id="606" r:id="rId6"/>
    <p:sldId id="552" r:id="rId7"/>
    <p:sldId id="530" r:id="rId8"/>
    <p:sldId id="269" r:id="rId9"/>
    <p:sldId id="623" r:id="rId10"/>
    <p:sldId id="738" r:id="rId11"/>
    <p:sldId id="740" r:id="rId12"/>
    <p:sldId id="741" r:id="rId13"/>
    <p:sldId id="742" r:id="rId14"/>
    <p:sldId id="663" r:id="rId15"/>
    <p:sldId id="743" r:id="rId16"/>
    <p:sldId id="744" r:id="rId17"/>
    <p:sldId id="745" r:id="rId18"/>
    <p:sldId id="746" r:id="rId19"/>
    <p:sldId id="747" r:id="rId20"/>
    <p:sldId id="748" r:id="rId21"/>
    <p:sldId id="749" r:id="rId22"/>
    <p:sldId id="750" r:id="rId23"/>
    <p:sldId id="751" r:id="rId24"/>
    <p:sldId id="728" r:id="rId25"/>
    <p:sldId id="753" r:id="rId26"/>
    <p:sldId id="755" r:id="rId27"/>
    <p:sldId id="754" r:id="rId28"/>
    <p:sldId id="727" r:id="rId29"/>
    <p:sldId id="761" r:id="rId30"/>
    <p:sldId id="712" r:id="rId31"/>
    <p:sldId id="757" r:id="rId32"/>
    <p:sldId id="758" r:id="rId33"/>
    <p:sldId id="759" r:id="rId34"/>
    <p:sldId id="760" r:id="rId35"/>
    <p:sldId id="697" r:id="rId36"/>
    <p:sldId id="443" r:id="rId37"/>
    <p:sldId id="763" r:id="rId38"/>
    <p:sldId id="487" r:id="rId39"/>
    <p:sldId id="515" r:id="rId40"/>
    <p:sldId id="723" r:id="rId41"/>
    <p:sldId id="764" r:id="rId42"/>
    <p:sldId id="765" r:id="rId43"/>
    <p:sldId id="714" r:id="rId44"/>
    <p:sldId id="348" r:id="rId45"/>
    <p:sldId id="506" r:id="rId46"/>
    <p:sldId id="351" r:id="rId47"/>
    <p:sldId id="475" r:id="rId4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12F487B-0D66-C222-300F-3C6D775CDFF0}" name="Emma Nylk" initials="EN" userId="Emma Nylk" providerId="None"/>
  <p188:author id="{4DB380DD-4D2F-EB3D-9717-0B1786562343}" name="John Bell" initials="JB" userId="S::john@effini.com::f70f6676-4d37-4a98-a7ac-a8292337473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mma Nylk" initials="EN" lastIdx="14" clrIdx="0">
    <p:extLst>
      <p:ext uri="{19B8F6BF-5375-455C-9EA6-DF929625EA0E}">
        <p15:presenceInfo xmlns:p15="http://schemas.microsoft.com/office/powerpoint/2012/main" userId="Emma Nylk" providerId="None"/>
      </p:ext>
    </p:extLst>
  </p:cmAuthor>
  <p:cmAuthor id="2" name="John Bell" initials="JB" lastIdx="6" clrIdx="1">
    <p:extLst>
      <p:ext uri="{19B8F6BF-5375-455C-9EA6-DF929625EA0E}">
        <p15:presenceInfo xmlns:p15="http://schemas.microsoft.com/office/powerpoint/2012/main" userId="S::john@effini.com::f70f6676-4d37-4a98-a7ac-a8292337473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5E00"/>
    <a:srgbClr val="CE673B"/>
    <a:srgbClr val="EAC036"/>
    <a:srgbClr val="384049"/>
    <a:srgbClr val="6C587C"/>
    <a:srgbClr val="6A9C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13A70BA-49AF-C855-1103-2AA0BB2540B0}" v="1" dt="2022-03-11T10:30:52.861"/>
    <p1510:client id="{F76EBA94-589B-CF44-93DC-3610FF059C06}" v="1" dt="2022-03-10T12:05:20.1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8" autoAdjust="0"/>
    <p:restoredTop sz="94694"/>
  </p:normalViewPr>
  <p:slideViewPr>
    <p:cSldViewPr snapToGrid="0">
      <p:cViewPr varScale="1">
        <p:scale>
          <a:sx n="121" d="100"/>
          <a:sy n="121" d="100"/>
        </p:scale>
        <p:origin x="76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commentAuthors" Target="commentAuthors.xml"/><Relationship Id="rId55" Type="http://schemas.microsoft.com/office/2016/11/relationships/changesInfo" Target="changesInfos/changesInfo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microsoft.com/office/2015/10/relationships/revisionInfo" Target="revisionInfo.xml"/><Relationship Id="rId8" Type="http://schemas.openxmlformats.org/officeDocument/2006/relationships/slide" Target="slides/slide3.xml"/><Relationship Id="rId5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notesMaster" Target="notesMasters/notesMaster1.xml"/><Relationship Id="rId57" Type="http://schemas.microsoft.com/office/2018/10/relationships/authors" Target="authors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 Bell" userId="f70f6676-4d37-4a98-a7ac-a82923374731" providerId="ADAL" clId="{B5450D8F-66A2-6841-97A0-6F896460C527}"/>
    <pc:docChg chg="undo custSel addSld delSld modSld sldOrd">
      <pc:chgData name="John Bell" userId="f70f6676-4d37-4a98-a7ac-a82923374731" providerId="ADAL" clId="{B5450D8F-66A2-6841-97A0-6F896460C527}" dt="2022-02-18T12:00:17.364" v="11822" actId="20577"/>
      <pc:docMkLst>
        <pc:docMk/>
      </pc:docMkLst>
      <pc:sldChg chg="modSp">
        <pc:chgData name="John Bell" userId="f70f6676-4d37-4a98-a7ac-a82923374731" providerId="ADAL" clId="{B5450D8F-66A2-6841-97A0-6F896460C527}" dt="2022-02-16T14:21:27.030" v="1285" actId="947"/>
        <pc:sldMkLst>
          <pc:docMk/>
          <pc:sldMk cId="3872745105" sldId="269"/>
        </pc:sldMkLst>
        <pc:graphicFrameChg chg="mod">
          <ac:chgData name="John Bell" userId="f70f6676-4d37-4a98-a7ac-a82923374731" providerId="ADAL" clId="{B5450D8F-66A2-6841-97A0-6F896460C527}" dt="2022-02-16T14:21:27.030" v="1285" actId="947"/>
          <ac:graphicFrameMkLst>
            <pc:docMk/>
            <pc:sldMk cId="3872745105" sldId="269"/>
            <ac:graphicFrameMk id="5" creationId="{F7FA1AEB-DF57-4705-8799-418789C35731}"/>
          </ac:graphicFrameMkLst>
        </pc:graphicFrameChg>
      </pc:sldChg>
      <pc:sldChg chg="modSp mod">
        <pc:chgData name="John Bell" userId="f70f6676-4d37-4a98-a7ac-a82923374731" providerId="ADAL" clId="{B5450D8F-66A2-6841-97A0-6F896460C527}" dt="2022-02-18T11:22:03.211" v="11782" actId="20577"/>
        <pc:sldMkLst>
          <pc:docMk/>
          <pc:sldMk cId="3018714045" sldId="348"/>
        </pc:sldMkLst>
        <pc:graphicFrameChg chg="mod modGraphic">
          <ac:chgData name="John Bell" userId="f70f6676-4d37-4a98-a7ac-a82923374731" providerId="ADAL" clId="{B5450D8F-66A2-6841-97A0-6F896460C527}" dt="2022-02-18T11:22:03.211" v="11782" actId="20577"/>
          <ac:graphicFrameMkLst>
            <pc:docMk/>
            <pc:sldMk cId="3018714045" sldId="348"/>
            <ac:graphicFrameMk id="6" creationId="{5C877A67-5EEF-4642-95EC-7141C857491C}"/>
          </ac:graphicFrameMkLst>
        </pc:graphicFrameChg>
      </pc:sldChg>
      <pc:sldChg chg="add">
        <pc:chgData name="John Bell" userId="f70f6676-4d37-4a98-a7ac-a82923374731" providerId="ADAL" clId="{B5450D8F-66A2-6841-97A0-6F896460C527}" dt="2022-02-17T09:06:39.270" v="4512"/>
        <pc:sldMkLst>
          <pc:docMk/>
          <pc:sldMk cId="345432182" sldId="443"/>
        </pc:sldMkLst>
      </pc:sldChg>
      <pc:sldChg chg="delSp modSp add del mod">
        <pc:chgData name="John Bell" userId="f70f6676-4d37-4a98-a7ac-a82923374731" providerId="ADAL" clId="{B5450D8F-66A2-6841-97A0-6F896460C527}" dt="2022-02-17T09:04:03.344" v="4421" actId="2696"/>
        <pc:sldMkLst>
          <pc:docMk/>
          <pc:sldMk cId="1686680951" sldId="471"/>
        </pc:sldMkLst>
        <pc:spChg chg="mod">
          <ac:chgData name="John Bell" userId="f70f6676-4d37-4a98-a7ac-a82923374731" providerId="ADAL" clId="{B5450D8F-66A2-6841-97A0-6F896460C527}" dt="2022-02-08T11:49:53.639" v="37" actId="20577"/>
          <ac:spMkLst>
            <pc:docMk/>
            <pc:sldMk cId="1686680951" sldId="471"/>
            <ac:spMk id="2" creationId="{1B504851-EE74-457E-8FA5-C61C1CCC53A4}"/>
          </ac:spMkLst>
        </pc:spChg>
        <pc:spChg chg="del">
          <ac:chgData name="John Bell" userId="f70f6676-4d37-4a98-a7ac-a82923374731" providerId="ADAL" clId="{B5450D8F-66A2-6841-97A0-6F896460C527}" dt="2022-02-08T11:43:02.827" v="19" actId="478"/>
          <ac:spMkLst>
            <pc:docMk/>
            <pc:sldMk cId="1686680951" sldId="471"/>
            <ac:spMk id="3" creationId="{BD5A62F7-9B9F-4608-908C-94AE73D9567E}"/>
          </ac:spMkLst>
        </pc:spChg>
        <pc:spChg chg="mod">
          <ac:chgData name="John Bell" userId="f70f6676-4d37-4a98-a7ac-a82923374731" providerId="ADAL" clId="{B5450D8F-66A2-6841-97A0-6F896460C527}" dt="2022-02-08T11:56:43.693" v="69" actId="20577"/>
          <ac:spMkLst>
            <pc:docMk/>
            <pc:sldMk cId="1686680951" sldId="471"/>
            <ac:spMk id="7" creationId="{2597D1BC-15DA-44BD-9921-E9E1F09334E9}"/>
          </ac:spMkLst>
        </pc:spChg>
      </pc:sldChg>
      <pc:sldChg chg="delSp modSp add del mod">
        <pc:chgData name="John Bell" userId="f70f6676-4d37-4a98-a7ac-a82923374731" providerId="ADAL" clId="{B5450D8F-66A2-6841-97A0-6F896460C527}" dt="2022-02-17T09:32:22.678" v="4680" actId="2696"/>
        <pc:sldMkLst>
          <pc:docMk/>
          <pc:sldMk cId="2244830245" sldId="471"/>
        </pc:sldMkLst>
        <pc:spChg chg="mod">
          <ac:chgData name="John Bell" userId="f70f6676-4d37-4a98-a7ac-a82923374731" providerId="ADAL" clId="{B5450D8F-66A2-6841-97A0-6F896460C527}" dt="2022-02-17T09:26:41.434" v="4641" actId="20577"/>
          <ac:spMkLst>
            <pc:docMk/>
            <pc:sldMk cId="2244830245" sldId="471"/>
            <ac:spMk id="2" creationId="{1B504851-EE74-457E-8FA5-C61C1CCC53A4}"/>
          </ac:spMkLst>
        </pc:spChg>
        <pc:spChg chg="del topLvl">
          <ac:chgData name="John Bell" userId="f70f6676-4d37-4a98-a7ac-a82923374731" providerId="ADAL" clId="{B5450D8F-66A2-6841-97A0-6F896460C527}" dt="2022-02-17T09:13:19.543" v="4532" actId="478"/>
          <ac:spMkLst>
            <pc:docMk/>
            <pc:sldMk cId="2244830245" sldId="471"/>
            <ac:spMk id="28" creationId="{1DA46BE3-C117-435D-8C56-C298E412CA11}"/>
          </ac:spMkLst>
        </pc:spChg>
        <pc:spChg chg="del topLvl">
          <ac:chgData name="John Bell" userId="f70f6676-4d37-4a98-a7ac-a82923374731" providerId="ADAL" clId="{B5450D8F-66A2-6841-97A0-6F896460C527}" dt="2022-02-17T09:13:22.645" v="4534" actId="478"/>
          <ac:spMkLst>
            <pc:docMk/>
            <pc:sldMk cId="2244830245" sldId="471"/>
            <ac:spMk id="32" creationId="{A50F23FB-F5B4-4013-8F81-22EEDEBFF4D1}"/>
          </ac:spMkLst>
        </pc:spChg>
        <pc:grpChg chg="del">
          <ac:chgData name="John Bell" userId="f70f6676-4d37-4a98-a7ac-a82923374731" providerId="ADAL" clId="{B5450D8F-66A2-6841-97A0-6F896460C527}" dt="2022-02-17T09:13:19.543" v="4532" actId="478"/>
          <ac:grpSpMkLst>
            <pc:docMk/>
            <pc:sldMk cId="2244830245" sldId="471"/>
            <ac:grpSpMk id="35" creationId="{201D7D82-6F1D-4399-AA26-D8DAA3328AA7}"/>
          </ac:grpSpMkLst>
        </pc:grpChg>
        <pc:grpChg chg="del">
          <ac:chgData name="John Bell" userId="f70f6676-4d37-4a98-a7ac-a82923374731" providerId="ADAL" clId="{B5450D8F-66A2-6841-97A0-6F896460C527}" dt="2022-02-17T09:13:22.645" v="4534" actId="478"/>
          <ac:grpSpMkLst>
            <pc:docMk/>
            <pc:sldMk cId="2244830245" sldId="471"/>
            <ac:grpSpMk id="36" creationId="{818BBBFA-EF26-4118-8426-C9B58B53D187}"/>
          </ac:grpSpMkLst>
        </pc:grpChg>
        <pc:graphicFrameChg chg="modGraphic">
          <ac:chgData name="John Bell" userId="f70f6676-4d37-4a98-a7ac-a82923374731" providerId="ADAL" clId="{B5450D8F-66A2-6841-97A0-6F896460C527}" dt="2022-02-17T09:25:56.676" v="4630" actId="2165"/>
          <ac:graphicFrameMkLst>
            <pc:docMk/>
            <pc:sldMk cId="2244830245" sldId="471"/>
            <ac:graphicFrameMk id="5" creationId="{A556A86F-E114-46FF-8F1B-51F2D0883628}"/>
          </ac:graphicFrameMkLst>
        </pc:graphicFrameChg>
        <pc:cxnChg chg="del topLvl">
          <ac:chgData name="John Bell" userId="f70f6676-4d37-4a98-a7ac-a82923374731" providerId="ADAL" clId="{B5450D8F-66A2-6841-97A0-6F896460C527}" dt="2022-02-17T09:13:20.956" v="4533" actId="478"/>
          <ac:cxnSpMkLst>
            <pc:docMk/>
            <pc:sldMk cId="2244830245" sldId="471"/>
            <ac:cxnSpMk id="30" creationId="{69B1BC03-31AB-4171-8AF3-4932768FAC1B}"/>
          </ac:cxnSpMkLst>
        </pc:cxnChg>
        <pc:cxnChg chg="del topLvl">
          <ac:chgData name="John Bell" userId="f70f6676-4d37-4a98-a7ac-a82923374731" providerId="ADAL" clId="{B5450D8F-66A2-6841-97A0-6F896460C527}" dt="2022-02-17T09:13:24.080" v="4535" actId="478"/>
          <ac:cxnSpMkLst>
            <pc:docMk/>
            <pc:sldMk cId="2244830245" sldId="471"/>
            <ac:cxnSpMk id="34" creationId="{79C8A23D-2C09-4F2A-8DD4-6DBB0833BF35}"/>
          </ac:cxnSpMkLst>
        </pc:cxnChg>
      </pc:sldChg>
      <pc:sldChg chg="del">
        <pc:chgData name="John Bell" userId="f70f6676-4d37-4a98-a7ac-a82923374731" providerId="ADAL" clId="{B5450D8F-66A2-6841-97A0-6F896460C527}" dt="2022-02-08T11:42:53.294" v="12" actId="2696"/>
        <pc:sldMkLst>
          <pc:docMk/>
          <pc:sldMk cId="2601151933" sldId="472"/>
        </pc:sldMkLst>
      </pc:sldChg>
      <pc:sldChg chg="del">
        <pc:chgData name="John Bell" userId="f70f6676-4d37-4a98-a7ac-a82923374731" providerId="ADAL" clId="{B5450D8F-66A2-6841-97A0-6F896460C527}" dt="2022-02-16T14:55:32.137" v="1840" actId="2696"/>
        <pc:sldMkLst>
          <pc:docMk/>
          <pc:sldMk cId="3959091101" sldId="474"/>
        </pc:sldMkLst>
      </pc:sldChg>
      <pc:sldChg chg="modSp add mod">
        <pc:chgData name="John Bell" userId="f70f6676-4d37-4a98-a7ac-a82923374731" providerId="ADAL" clId="{B5450D8F-66A2-6841-97A0-6F896460C527}" dt="2022-02-17T09:32:13.106" v="4679" actId="20577"/>
        <pc:sldMkLst>
          <pc:docMk/>
          <pc:sldMk cId="2533868490" sldId="487"/>
        </pc:sldMkLst>
        <pc:spChg chg="mod">
          <ac:chgData name="John Bell" userId="f70f6676-4d37-4a98-a7ac-a82923374731" providerId="ADAL" clId="{B5450D8F-66A2-6841-97A0-6F896460C527}" dt="2022-02-17T09:32:13.106" v="4679" actId="20577"/>
          <ac:spMkLst>
            <pc:docMk/>
            <pc:sldMk cId="2533868490" sldId="487"/>
            <ac:spMk id="5" creationId="{8C0039B2-5F56-4E7D-9777-1DC243015A6B}"/>
          </ac:spMkLst>
        </pc:spChg>
        <pc:spChg chg="mod">
          <ac:chgData name="John Bell" userId="f70f6676-4d37-4a98-a7ac-a82923374731" providerId="ADAL" clId="{B5450D8F-66A2-6841-97A0-6F896460C527}" dt="2022-02-17T09:17:18.292" v="4600" actId="20577"/>
          <ac:spMkLst>
            <pc:docMk/>
            <pc:sldMk cId="2533868490" sldId="487"/>
            <ac:spMk id="7" creationId="{EA8188B8-A560-48F5-B166-FCFEC7046EC5}"/>
          </ac:spMkLst>
        </pc:spChg>
      </pc:sldChg>
      <pc:sldChg chg="modSp add mod">
        <pc:chgData name="John Bell" userId="f70f6676-4d37-4a98-a7ac-a82923374731" providerId="ADAL" clId="{B5450D8F-66A2-6841-97A0-6F896460C527}" dt="2022-02-18T10:52:41.488" v="11778" actId="27636"/>
        <pc:sldMkLst>
          <pc:docMk/>
          <pc:sldMk cId="2827712888" sldId="506"/>
        </pc:sldMkLst>
        <pc:spChg chg="mod">
          <ac:chgData name="John Bell" userId="f70f6676-4d37-4a98-a7ac-a82923374731" providerId="ADAL" clId="{B5450D8F-66A2-6841-97A0-6F896460C527}" dt="2022-02-18T10:52:41.488" v="11778" actId="27636"/>
          <ac:spMkLst>
            <pc:docMk/>
            <pc:sldMk cId="2827712888" sldId="506"/>
            <ac:spMk id="5" creationId="{12B3625D-E6BB-47A2-8299-0949EB96CC4B}"/>
          </ac:spMkLst>
        </pc:spChg>
      </pc:sldChg>
      <pc:sldChg chg="add del">
        <pc:chgData name="John Bell" userId="f70f6676-4d37-4a98-a7ac-a82923374731" providerId="ADAL" clId="{B5450D8F-66A2-6841-97A0-6F896460C527}" dt="2022-02-17T09:04:03.344" v="4421" actId="2696"/>
        <pc:sldMkLst>
          <pc:docMk/>
          <pc:sldMk cId="2364609392" sldId="515"/>
        </pc:sldMkLst>
      </pc:sldChg>
      <pc:sldChg chg="addSp modSp add mod addCm">
        <pc:chgData name="John Bell" userId="f70f6676-4d37-4a98-a7ac-a82923374731" providerId="ADAL" clId="{B5450D8F-66A2-6841-97A0-6F896460C527}" dt="2022-02-17T10:12:09.382" v="5193"/>
        <pc:sldMkLst>
          <pc:docMk/>
          <pc:sldMk cId="3218131546" sldId="515"/>
        </pc:sldMkLst>
        <pc:spChg chg="add mod">
          <ac:chgData name="John Bell" userId="f70f6676-4d37-4a98-a7ac-a82923374731" providerId="ADAL" clId="{B5450D8F-66A2-6841-97A0-6F896460C527}" dt="2022-02-17T09:33:20.724" v="4687" actId="14100"/>
          <ac:spMkLst>
            <pc:docMk/>
            <pc:sldMk cId="3218131546" sldId="515"/>
            <ac:spMk id="19" creationId="{29A4FCF3-25B2-BF48-81FA-377E79E86F13}"/>
          </ac:spMkLst>
        </pc:spChg>
        <pc:graphicFrameChg chg="modGraphic">
          <ac:chgData name="John Bell" userId="f70f6676-4d37-4a98-a7ac-a82923374731" providerId="ADAL" clId="{B5450D8F-66A2-6841-97A0-6F896460C527}" dt="2022-02-17T09:26:14.774" v="4632" actId="2165"/>
          <ac:graphicFrameMkLst>
            <pc:docMk/>
            <pc:sldMk cId="3218131546" sldId="515"/>
            <ac:graphicFrameMk id="3" creationId="{B36BFCEE-C23E-4A51-8E9F-0852122D05A1}"/>
          </ac:graphicFrameMkLst>
        </pc:graphicFrameChg>
      </pc:sldChg>
      <pc:sldChg chg="modSp mod">
        <pc:chgData name="John Bell" userId="f70f6676-4d37-4a98-a7ac-a82923374731" providerId="ADAL" clId="{B5450D8F-66A2-6841-97A0-6F896460C527}" dt="2022-02-18T10:05:31.127" v="10992" actId="14100"/>
        <pc:sldMkLst>
          <pc:docMk/>
          <pc:sldMk cId="649676903" sldId="530"/>
        </pc:sldMkLst>
        <pc:graphicFrameChg chg="mod modGraphic">
          <ac:chgData name="John Bell" userId="f70f6676-4d37-4a98-a7ac-a82923374731" providerId="ADAL" clId="{B5450D8F-66A2-6841-97A0-6F896460C527}" dt="2022-02-18T10:05:31.127" v="10992" actId="14100"/>
          <ac:graphicFrameMkLst>
            <pc:docMk/>
            <pc:sldMk cId="649676903" sldId="530"/>
            <ac:graphicFrameMk id="4" creationId="{A2A5D003-952C-4CC8-8F5A-EC222DA6F078}"/>
          </ac:graphicFrameMkLst>
        </pc:graphicFrameChg>
      </pc:sldChg>
      <pc:sldChg chg="addSp modSp mod ord">
        <pc:chgData name="John Bell" userId="f70f6676-4d37-4a98-a7ac-a82923374731" providerId="ADAL" clId="{B5450D8F-66A2-6841-97A0-6F896460C527}" dt="2022-02-18T11:59:19.737" v="11809" actId="20578"/>
        <pc:sldMkLst>
          <pc:docMk/>
          <pc:sldMk cId="3333363248" sldId="552"/>
        </pc:sldMkLst>
        <pc:spChg chg="mod">
          <ac:chgData name="John Bell" userId="f70f6676-4d37-4a98-a7ac-a82923374731" providerId="ADAL" clId="{B5450D8F-66A2-6841-97A0-6F896460C527}" dt="2022-02-03T09:08:58.535" v="5" actId="20577"/>
          <ac:spMkLst>
            <pc:docMk/>
            <pc:sldMk cId="3333363248" sldId="552"/>
            <ac:spMk id="2" creationId="{00000000-0000-0000-0000-000000000000}"/>
          </ac:spMkLst>
        </pc:spChg>
        <pc:spChg chg="add mod">
          <ac:chgData name="John Bell" userId="f70f6676-4d37-4a98-a7ac-a82923374731" providerId="ADAL" clId="{B5450D8F-66A2-6841-97A0-6F896460C527}" dt="2022-02-18T11:16:15.765" v="11779"/>
          <ac:spMkLst>
            <pc:docMk/>
            <pc:sldMk cId="3333363248" sldId="552"/>
            <ac:spMk id="4" creationId="{FF98597E-1E48-1A4A-A37E-CF9354EFC9B8}"/>
          </ac:spMkLst>
        </pc:spChg>
      </pc:sldChg>
      <pc:sldChg chg="modSp add mod">
        <pc:chgData name="John Bell" userId="f70f6676-4d37-4a98-a7ac-a82923374731" providerId="ADAL" clId="{B5450D8F-66A2-6841-97A0-6F896460C527}" dt="2022-02-18T12:00:17.364" v="11822" actId="20577"/>
        <pc:sldMkLst>
          <pc:docMk/>
          <pc:sldMk cId="476746362" sldId="606"/>
        </pc:sldMkLst>
        <pc:spChg chg="mod">
          <ac:chgData name="John Bell" userId="f70f6676-4d37-4a98-a7ac-a82923374731" providerId="ADAL" clId="{B5450D8F-66A2-6841-97A0-6F896460C527}" dt="2022-02-18T12:00:17.364" v="11822" actId="20577"/>
          <ac:spMkLst>
            <pc:docMk/>
            <pc:sldMk cId="476746362" sldId="606"/>
            <ac:spMk id="3" creationId="{4D5D3CF9-098F-453F-AD06-5C828CFC1792}"/>
          </ac:spMkLst>
        </pc:spChg>
      </pc:sldChg>
      <pc:sldChg chg="modSp mod">
        <pc:chgData name="John Bell" userId="f70f6676-4d37-4a98-a7ac-a82923374731" providerId="ADAL" clId="{B5450D8F-66A2-6841-97A0-6F896460C527}" dt="2022-02-18T10:06:09.212" v="11000" actId="20577"/>
        <pc:sldMkLst>
          <pc:docMk/>
          <pc:sldMk cId="2647071260" sldId="623"/>
        </pc:sldMkLst>
        <pc:spChg chg="mod">
          <ac:chgData name="John Bell" userId="f70f6676-4d37-4a98-a7ac-a82923374731" providerId="ADAL" clId="{B5450D8F-66A2-6841-97A0-6F896460C527}" dt="2022-02-18T10:06:09.212" v="11000" actId="20577"/>
          <ac:spMkLst>
            <pc:docMk/>
            <pc:sldMk cId="2647071260" sldId="623"/>
            <ac:spMk id="3" creationId="{35AFCF91-756C-44FC-9A07-98E2B52C56F8}"/>
          </ac:spMkLst>
        </pc:spChg>
      </pc:sldChg>
      <pc:sldChg chg="modSp add mod">
        <pc:chgData name="John Bell" userId="f70f6676-4d37-4a98-a7ac-a82923374731" providerId="ADAL" clId="{B5450D8F-66A2-6841-97A0-6F896460C527}" dt="2022-02-16T14:28:22.600" v="1330" actId="20577"/>
        <pc:sldMkLst>
          <pc:docMk/>
          <pc:sldMk cId="513645942" sldId="663"/>
        </pc:sldMkLst>
        <pc:spChg chg="mod">
          <ac:chgData name="John Bell" userId="f70f6676-4d37-4a98-a7ac-a82923374731" providerId="ADAL" clId="{B5450D8F-66A2-6841-97A0-6F896460C527}" dt="2022-02-16T14:28:22.600" v="1330" actId="20577"/>
          <ac:spMkLst>
            <pc:docMk/>
            <pc:sldMk cId="513645942" sldId="663"/>
            <ac:spMk id="3" creationId="{DE45694B-21FC-45EF-8E25-F23193A47845}"/>
          </ac:spMkLst>
        </pc:spChg>
      </pc:sldChg>
      <pc:sldChg chg="modSp mod">
        <pc:chgData name="John Bell" userId="f70f6676-4d37-4a98-a7ac-a82923374731" providerId="ADAL" clId="{B5450D8F-66A2-6841-97A0-6F896460C527}" dt="2022-02-17T10:24:16.311" v="5779" actId="20577"/>
        <pc:sldMkLst>
          <pc:docMk/>
          <pc:sldMk cId="2596939444" sldId="691"/>
        </pc:sldMkLst>
        <pc:spChg chg="mod">
          <ac:chgData name="John Bell" userId="f70f6676-4d37-4a98-a7ac-a82923374731" providerId="ADAL" clId="{B5450D8F-66A2-6841-97A0-6F896460C527}" dt="2022-02-17T10:24:11.665" v="5771" actId="20577"/>
          <ac:spMkLst>
            <pc:docMk/>
            <pc:sldMk cId="2596939444" sldId="691"/>
            <ac:spMk id="2" creationId="{F8A4C500-9482-4AC0-A364-6C6C3AF4C9A4}"/>
          </ac:spMkLst>
        </pc:spChg>
        <pc:graphicFrameChg chg="modGraphic">
          <ac:chgData name="John Bell" userId="f70f6676-4d37-4a98-a7ac-a82923374731" providerId="ADAL" clId="{B5450D8F-66A2-6841-97A0-6F896460C527}" dt="2022-02-17T10:24:16.311" v="5779" actId="20577"/>
          <ac:graphicFrameMkLst>
            <pc:docMk/>
            <pc:sldMk cId="2596939444" sldId="691"/>
            <ac:graphicFrameMk id="4" creationId="{A2A5D003-952C-4CC8-8F5A-EC222DA6F078}"/>
          </ac:graphicFrameMkLst>
        </pc:graphicFrameChg>
      </pc:sldChg>
      <pc:sldChg chg="modSp mod">
        <pc:chgData name="John Bell" userId="f70f6676-4d37-4a98-a7ac-a82923374731" providerId="ADAL" clId="{B5450D8F-66A2-6841-97A0-6F896460C527}" dt="2022-02-17T10:24:26.669" v="5795" actId="20577"/>
        <pc:sldMkLst>
          <pc:docMk/>
          <pc:sldMk cId="2657502306" sldId="692"/>
        </pc:sldMkLst>
        <pc:spChg chg="mod">
          <ac:chgData name="John Bell" userId="f70f6676-4d37-4a98-a7ac-a82923374731" providerId="ADAL" clId="{B5450D8F-66A2-6841-97A0-6F896460C527}" dt="2022-02-17T10:24:23.015" v="5787" actId="20577"/>
          <ac:spMkLst>
            <pc:docMk/>
            <pc:sldMk cId="2657502306" sldId="692"/>
            <ac:spMk id="2" creationId="{F8A4C500-9482-4AC0-A364-6C6C3AF4C9A4}"/>
          </ac:spMkLst>
        </pc:spChg>
        <pc:graphicFrameChg chg="modGraphic">
          <ac:chgData name="John Bell" userId="f70f6676-4d37-4a98-a7ac-a82923374731" providerId="ADAL" clId="{B5450D8F-66A2-6841-97A0-6F896460C527}" dt="2022-02-17T10:24:26.669" v="5795" actId="20577"/>
          <ac:graphicFrameMkLst>
            <pc:docMk/>
            <pc:sldMk cId="2657502306" sldId="692"/>
            <ac:graphicFrameMk id="4" creationId="{A2A5D003-952C-4CC8-8F5A-EC222DA6F078}"/>
          </ac:graphicFrameMkLst>
        </pc:graphicFrameChg>
      </pc:sldChg>
      <pc:sldChg chg="modSp mod">
        <pc:chgData name="John Bell" userId="f70f6676-4d37-4a98-a7ac-a82923374731" providerId="ADAL" clId="{B5450D8F-66A2-6841-97A0-6F896460C527}" dt="2022-02-18T10:12:31.048" v="11052" actId="20577"/>
        <pc:sldMkLst>
          <pc:docMk/>
          <pc:sldMk cId="419035449" sldId="693"/>
        </pc:sldMkLst>
        <pc:spChg chg="mod">
          <ac:chgData name="John Bell" userId="f70f6676-4d37-4a98-a7ac-a82923374731" providerId="ADAL" clId="{B5450D8F-66A2-6841-97A0-6F896460C527}" dt="2022-02-18T10:12:31.048" v="11052" actId="20577"/>
          <ac:spMkLst>
            <pc:docMk/>
            <pc:sldMk cId="419035449" sldId="693"/>
            <ac:spMk id="4" creationId="{53054832-E3B3-42BD-8545-6C2EF772C4C4}"/>
          </ac:spMkLst>
        </pc:spChg>
      </pc:sldChg>
      <pc:sldChg chg="modSp mod">
        <pc:chgData name="John Bell" userId="f70f6676-4d37-4a98-a7ac-a82923374731" providerId="ADAL" clId="{B5450D8F-66A2-6841-97A0-6F896460C527}" dt="2022-02-18T10:44:34.534" v="11564" actId="1076"/>
        <pc:sldMkLst>
          <pc:docMk/>
          <pc:sldMk cId="1324239239" sldId="695"/>
        </pc:sldMkLst>
        <pc:spChg chg="mod">
          <ac:chgData name="John Bell" userId="f70f6676-4d37-4a98-a7ac-a82923374731" providerId="ADAL" clId="{B5450D8F-66A2-6841-97A0-6F896460C527}" dt="2022-02-18T10:14:16.037" v="11108" actId="20577"/>
          <ac:spMkLst>
            <pc:docMk/>
            <pc:sldMk cId="1324239239" sldId="695"/>
            <ac:spMk id="4" creationId="{53054832-E3B3-42BD-8545-6C2EF772C4C4}"/>
          </ac:spMkLst>
        </pc:spChg>
        <pc:spChg chg="mod">
          <ac:chgData name="John Bell" userId="f70f6676-4d37-4a98-a7ac-a82923374731" providerId="ADAL" clId="{B5450D8F-66A2-6841-97A0-6F896460C527}" dt="2022-02-18T10:44:34.534" v="11564" actId="1076"/>
          <ac:spMkLst>
            <pc:docMk/>
            <pc:sldMk cId="1324239239" sldId="695"/>
            <ac:spMk id="8" creationId="{81840E09-D562-4B0F-B81C-F15268C4DA64}"/>
          </ac:spMkLst>
        </pc:spChg>
        <pc:spChg chg="mod">
          <ac:chgData name="John Bell" userId="f70f6676-4d37-4a98-a7ac-a82923374731" providerId="ADAL" clId="{B5450D8F-66A2-6841-97A0-6F896460C527}" dt="2022-02-18T10:44:29.775" v="11563" actId="1076"/>
          <ac:spMkLst>
            <pc:docMk/>
            <pc:sldMk cId="1324239239" sldId="695"/>
            <ac:spMk id="9" creationId="{A5153653-8199-45AD-A68B-2180187F1F1E}"/>
          </ac:spMkLst>
        </pc:spChg>
        <pc:graphicFrameChg chg="modGraphic">
          <ac:chgData name="John Bell" userId="f70f6676-4d37-4a98-a7ac-a82923374731" providerId="ADAL" clId="{B5450D8F-66A2-6841-97A0-6F896460C527}" dt="2022-02-18T10:13:10.668" v="11062" actId="20577"/>
          <ac:graphicFrameMkLst>
            <pc:docMk/>
            <pc:sldMk cId="1324239239" sldId="695"/>
            <ac:graphicFrameMk id="3" creationId="{B68152C5-26AD-4A72-ADF2-0B89CC6EE17E}"/>
          </ac:graphicFrameMkLst>
        </pc:graphicFrameChg>
      </pc:sldChg>
      <pc:sldChg chg="del">
        <pc:chgData name="John Bell" userId="f70f6676-4d37-4a98-a7ac-a82923374731" providerId="ADAL" clId="{B5450D8F-66A2-6841-97A0-6F896460C527}" dt="2022-02-17T10:23:34.733" v="5763" actId="2696"/>
        <pc:sldMkLst>
          <pc:docMk/>
          <pc:sldMk cId="23135510" sldId="696"/>
        </pc:sldMkLst>
      </pc:sldChg>
      <pc:sldChg chg="modSp add mod">
        <pc:chgData name="John Bell" userId="f70f6676-4d37-4a98-a7ac-a82923374731" providerId="ADAL" clId="{B5450D8F-66A2-6841-97A0-6F896460C527}" dt="2022-02-18T10:10:21.506" v="11035" actId="20577"/>
        <pc:sldMkLst>
          <pc:docMk/>
          <pc:sldMk cId="978304039" sldId="697"/>
        </pc:sldMkLst>
        <pc:spChg chg="mod">
          <ac:chgData name="John Bell" userId="f70f6676-4d37-4a98-a7ac-a82923374731" providerId="ADAL" clId="{B5450D8F-66A2-6841-97A0-6F896460C527}" dt="2022-02-17T09:31:53.372" v="4667" actId="20577"/>
          <ac:spMkLst>
            <pc:docMk/>
            <pc:sldMk cId="978304039" sldId="697"/>
            <ac:spMk id="2" creationId="{F8A4C500-9482-4AC0-A364-6C6C3AF4C9A4}"/>
          </ac:spMkLst>
        </pc:spChg>
        <pc:grpChg chg="mod">
          <ac:chgData name="John Bell" userId="f70f6676-4d37-4a98-a7ac-a82923374731" providerId="ADAL" clId="{B5450D8F-66A2-6841-97A0-6F896460C527}" dt="2022-02-17T09:04:25.737" v="4423" actId="14100"/>
          <ac:grpSpMkLst>
            <pc:docMk/>
            <pc:sldMk cId="978304039" sldId="697"/>
            <ac:grpSpMk id="11" creationId="{D474FF0B-C731-40D2-9B00-B34BDB06B407}"/>
          </ac:grpSpMkLst>
        </pc:grpChg>
        <pc:graphicFrameChg chg="mod modGraphic">
          <ac:chgData name="John Bell" userId="f70f6676-4d37-4a98-a7ac-a82923374731" providerId="ADAL" clId="{B5450D8F-66A2-6841-97A0-6F896460C527}" dt="2022-02-18T10:10:21.506" v="11035" actId="20577"/>
          <ac:graphicFrameMkLst>
            <pc:docMk/>
            <pc:sldMk cId="978304039" sldId="697"/>
            <ac:graphicFrameMk id="4" creationId="{A2A5D003-952C-4CC8-8F5A-EC222DA6F078}"/>
          </ac:graphicFrameMkLst>
        </pc:graphicFrameChg>
      </pc:sldChg>
      <pc:sldChg chg="del">
        <pc:chgData name="John Bell" userId="f70f6676-4d37-4a98-a7ac-a82923374731" providerId="ADAL" clId="{B5450D8F-66A2-6841-97A0-6F896460C527}" dt="2022-02-17T09:04:03.344" v="4421" actId="2696"/>
        <pc:sldMkLst>
          <pc:docMk/>
          <pc:sldMk cId="3338755312" sldId="697"/>
        </pc:sldMkLst>
      </pc:sldChg>
      <pc:sldChg chg="del">
        <pc:chgData name="John Bell" userId="f70f6676-4d37-4a98-a7ac-a82923374731" providerId="ADAL" clId="{B5450D8F-66A2-6841-97A0-6F896460C527}" dt="2022-02-17T10:12:30.017" v="5195" actId="2696"/>
        <pc:sldMkLst>
          <pc:docMk/>
          <pc:sldMk cId="3812520801" sldId="698"/>
        </pc:sldMkLst>
      </pc:sldChg>
      <pc:sldChg chg="del">
        <pc:chgData name="John Bell" userId="f70f6676-4d37-4a98-a7ac-a82923374731" providerId="ADAL" clId="{B5450D8F-66A2-6841-97A0-6F896460C527}" dt="2022-02-16T14:53:49.211" v="1807" actId="2696"/>
        <pc:sldMkLst>
          <pc:docMk/>
          <pc:sldMk cId="535660527" sldId="699"/>
        </pc:sldMkLst>
      </pc:sldChg>
      <pc:sldChg chg="del">
        <pc:chgData name="John Bell" userId="f70f6676-4d37-4a98-a7ac-a82923374731" providerId="ADAL" clId="{B5450D8F-66A2-6841-97A0-6F896460C527}" dt="2022-02-16T14:53:49.211" v="1807" actId="2696"/>
        <pc:sldMkLst>
          <pc:docMk/>
          <pc:sldMk cId="3340464881" sldId="700"/>
        </pc:sldMkLst>
      </pc:sldChg>
      <pc:sldChg chg="del">
        <pc:chgData name="John Bell" userId="f70f6676-4d37-4a98-a7ac-a82923374731" providerId="ADAL" clId="{B5450D8F-66A2-6841-97A0-6F896460C527}" dt="2022-02-16T14:53:49.211" v="1807" actId="2696"/>
        <pc:sldMkLst>
          <pc:docMk/>
          <pc:sldMk cId="3288205153" sldId="701"/>
        </pc:sldMkLst>
      </pc:sldChg>
      <pc:sldChg chg="del">
        <pc:chgData name="John Bell" userId="f70f6676-4d37-4a98-a7ac-a82923374731" providerId="ADAL" clId="{B5450D8F-66A2-6841-97A0-6F896460C527}" dt="2022-02-17T17:17:34.246" v="10307" actId="2696"/>
        <pc:sldMkLst>
          <pc:docMk/>
          <pc:sldMk cId="2642212358" sldId="702"/>
        </pc:sldMkLst>
      </pc:sldChg>
      <pc:sldChg chg="del">
        <pc:chgData name="John Bell" userId="f70f6676-4d37-4a98-a7ac-a82923374731" providerId="ADAL" clId="{B5450D8F-66A2-6841-97A0-6F896460C527}" dt="2022-02-16T14:54:12.455" v="1808" actId="2696"/>
        <pc:sldMkLst>
          <pc:docMk/>
          <pc:sldMk cId="845341842" sldId="703"/>
        </pc:sldMkLst>
      </pc:sldChg>
      <pc:sldChg chg="del">
        <pc:chgData name="John Bell" userId="f70f6676-4d37-4a98-a7ac-a82923374731" providerId="ADAL" clId="{B5450D8F-66A2-6841-97A0-6F896460C527}" dt="2022-02-17T10:12:28.450" v="5194" actId="2696"/>
        <pc:sldMkLst>
          <pc:docMk/>
          <pc:sldMk cId="300678406" sldId="704"/>
        </pc:sldMkLst>
      </pc:sldChg>
      <pc:sldChg chg="del">
        <pc:chgData name="John Bell" userId="f70f6676-4d37-4a98-a7ac-a82923374731" providerId="ADAL" clId="{B5450D8F-66A2-6841-97A0-6F896460C527}" dt="2022-02-16T14:53:49.211" v="1807" actId="2696"/>
        <pc:sldMkLst>
          <pc:docMk/>
          <pc:sldMk cId="447649036" sldId="705"/>
        </pc:sldMkLst>
      </pc:sldChg>
      <pc:sldChg chg="add del">
        <pc:chgData name="John Bell" userId="f70f6676-4d37-4a98-a7ac-a82923374731" providerId="ADAL" clId="{B5450D8F-66A2-6841-97A0-6F896460C527}" dt="2022-02-17T14:24:24.539" v="7841" actId="2696"/>
        <pc:sldMkLst>
          <pc:docMk/>
          <pc:sldMk cId="710307873" sldId="705"/>
        </pc:sldMkLst>
      </pc:sldChg>
      <pc:sldChg chg="del">
        <pc:chgData name="John Bell" userId="f70f6676-4d37-4a98-a7ac-a82923374731" providerId="ADAL" clId="{B5450D8F-66A2-6841-97A0-6F896460C527}" dt="2022-02-16T14:53:49.211" v="1807" actId="2696"/>
        <pc:sldMkLst>
          <pc:docMk/>
          <pc:sldMk cId="240940707" sldId="706"/>
        </pc:sldMkLst>
      </pc:sldChg>
      <pc:sldChg chg="del">
        <pc:chgData name="John Bell" userId="f70f6676-4d37-4a98-a7ac-a82923374731" providerId="ADAL" clId="{B5450D8F-66A2-6841-97A0-6F896460C527}" dt="2022-02-16T14:53:49.211" v="1807" actId="2696"/>
        <pc:sldMkLst>
          <pc:docMk/>
          <pc:sldMk cId="326373942" sldId="708"/>
        </pc:sldMkLst>
      </pc:sldChg>
      <pc:sldChg chg="del">
        <pc:chgData name="John Bell" userId="f70f6676-4d37-4a98-a7ac-a82923374731" providerId="ADAL" clId="{B5450D8F-66A2-6841-97A0-6F896460C527}" dt="2022-02-16T14:53:49.211" v="1807" actId="2696"/>
        <pc:sldMkLst>
          <pc:docMk/>
          <pc:sldMk cId="3025675421" sldId="709"/>
        </pc:sldMkLst>
      </pc:sldChg>
      <pc:sldChg chg="del">
        <pc:chgData name="John Bell" userId="f70f6676-4d37-4a98-a7ac-a82923374731" providerId="ADAL" clId="{B5450D8F-66A2-6841-97A0-6F896460C527}" dt="2022-02-16T14:53:49.211" v="1807" actId="2696"/>
        <pc:sldMkLst>
          <pc:docMk/>
          <pc:sldMk cId="3282169118" sldId="710"/>
        </pc:sldMkLst>
      </pc:sldChg>
      <pc:sldChg chg="modSp mod">
        <pc:chgData name="John Bell" userId="f70f6676-4d37-4a98-a7ac-a82923374731" providerId="ADAL" clId="{B5450D8F-66A2-6841-97A0-6F896460C527}" dt="2022-02-17T09:03:10.399" v="4420" actId="20577"/>
        <pc:sldMkLst>
          <pc:docMk/>
          <pc:sldMk cId="3082288022" sldId="712"/>
        </pc:sldMkLst>
        <pc:spChg chg="mod">
          <ac:chgData name="John Bell" userId="f70f6676-4d37-4a98-a7ac-a82923374731" providerId="ADAL" clId="{B5450D8F-66A2-6841-97A0-6F896460C527}" dt="2022-02-17T09:03:00.414" v="4414" actId="20577"/>
          <ac:spMkLst>
            <pc:docMk/>
            <pc:sldMk cId="3082288022" sldId="712"/>
            <ac:spMk id="2" creationId="{F8A4C500-9482-4AC0-A364-6C6C3AF4C9A4}"/>
          </ac:spMkLst>
        </pc:spChg>
        <pc:graphicFrameChg chg="mod modGraphic">
          <ac:chgData name="John Bell" userId="f70f6676-4d37-4a98-a7ac-a82923374731" providerId="ADAL" clId="{B5450D8F-66A2-6841-97A0-6F896460C527}" dt="2022-02-17T09:03:10.399" v="4420" actId="20577"/>
          <ac:graphicFrameMkLst>
            <pc:docMk/>
            <pc:sldMk cId="3082288022" sldId="712"/>
            <ac:graphicFrameMk id="4" creationId="{A2A5D003-952C-4CC8-8F5A-EC222DA6F078}"/>
          </ac:graphicFrameMkLst>
        </pc:graphicFrameChg>
      </pc:sldChg>
      <pc:sldChg chg="del">
        <pc:chgData name="John Bell" userId="f70f6676-4d37-4a98-a7ac-a82923374731" providerId="ADAL" clId="{B5450D8F-66A2-6841-97A0-6F896460C527}" dt="2022-02-16T16:30:43.791" v="3326" actId="2696"/>
        <pc:sldMkLst>
          <pc:docMk/>
          <pc:sldMk cId="1537122901" sldId="713"/>
        </pc:sldMkLst>
      </pc:sldChg>
      <pc:sldChg chg="modSp mod">
        <pc:chgData name="John Bell" userId="f70f6676-4d37-4a98-a7ac-a82923374731" providerId="ADAL" clId="{B5450D8F-66A2-6841-97A0-6F896460C527}" dt="2022-02-17T09:54:40.010" v="5188" actId="20577"/>
        <pc:sldMkLst>
          <pc:docMk/>
          <pc:sldMk cId="2551107248" sldId="714"/>
        </pc:sldMkLst>
        <pc:spChg chg="mod">
          <ac:chgData name="John Bell" userId="f70f6676-4d37-4a98-a7ac-a82923374731" providerId="ADAL" clId="{B5450D8F-66A2-6841-97A0-6F896460C527}" dt="2022-02-17T09:54:40.010" v="5188" actId="20577"/>
          <ac:spMkLst>
            <pc:docMk/>
            <pc:sldMk cId="2551107248" sldId="714"/>
            <ac:spMk id="3" creationId="{DE45694B-21FC-45EF-8E25-F23193A47845}"/>
          </ac:spMkLst>
        </pc:spChg>
      </pc:sldChg>
      <pc:sldChg chg="delSp modSp mod">
        <pc:chgData name="John Bell" userId="f70f6676-4d37-4a98-a7ac-a82923374731" providerId="ADAL" clId="{B5450D8F-66A2-6841-97A0-6F896460C527}" dt="2022-02-17T10:16:04.338" v="5266" actId="20577"/>
        <pc:sldMkLst>
          <pc:docMk/>
          <pc:sldMk cId="1339615501" sldId="715"/>
        </pc:sldMkLst>
        <pc:spChg chg="mod">
          <ac:chgData name="John Bell" userId="f70f6676-4d37-4a98-a7ac-a82923374731" providerId="ADAL" clId="{B5450D8F-66A2-6841-97A0-6F896460C527}" dt="2022-02-17T10:16:04.338" v="5266" actId="20577"/>
          <ac:spMkLst>
            <pc:docMk/>
            <pc:sldMk cId="1339615501" sldId="715"/>
            <ac:spMk id="3" creationId="{12FFD087-B303-4949-AB9D-29963F1D5E59}"/>
          </ac:spMkLst>
        </pc:spChg>
        <pc:spChg chg="del">
          <ac:chgData name="John Bell" userId="f70f6676-4d37-4a98-a7ac-a82923374731" providerId="ADAL" clId="{B5450D8F-66A2-6841-97A0-6F896460C527}" dt="2022-02-17T10:15:42.497" v="5255" actId="478"/>
          <ac:spMkLst>
            <pc:docMk/>
            <pc:sldMk cId="1339615501" sldId="715"/>
            <ac:spMk id="4" creationId="{D7C8EE02-626B-4036-B3D5-475D06D3BEBE}"/>
          </ac:spMkLst>
        </pc:spChg>
        <pc:graphicFrameChg chg="modGraphic">
          <ac:chgData name="John Bell" userId="f70f6676-4d37-4a98-a7ac-a82923374731" providerId="ADAL" clId="{B5450D8F-66A2-6841-97A0-6F896460C527}" dt="2022-02-17T10:15:37.967" v="5254" actId="20577"/>
          <ac:graphicFrameMkLst>
            <pc:docMk/>
            <pc:sldMk cId="1339615501" sldId="715"/>
            <ac:graphicFrameMk id="5" creationId="{873D2EF4-1396-4B27-ABAF-142B5C41286E}"/>
          </ac:graphicFrameMkLst>
        </pc:graphicFrameChg>
      </pc:sldChg>
      <pc:sldChg chg="del">
        <pc:chgData name="John Bell" userId="f70f6676-4d37-4a98-a7ac-a82923374731" providerId="ADAL" clId="{B5450D8F-66A2-6841-97A0-6F896460C527}" dt="2022-02-17T10:26:26.328" v="5810" actId="2696"/>
        <pc:sldMkLst>
          <pc:docMk/>
          <pc:sldMk cId="2717862370" sldId="717"/>
        </pc:sldMkLst>
      </pc:sldChg>
      <pc:sldChg chg="del">
        <pc:chgData name="John Bell" userId="f70f6676-4d37-4a98-a7ac-a82923374731" providerId="ADAL" clId="{B5450D8F-66A2-6841-97A0-6F896460C527}" dt="2022-02-17T10:26:24.765" v="5809" actId="2696"/>
        <pc:sldMkLst>
          <pc:docMk/>
          <pc:sldMk cId="3542138898" sldId="718"/>
        </pc:sldMkLst>
      </pc:sldChg>
      <pc:sldChg chg="addSp delSp modSp add mod">
        <pc:chgData name="John Bell" userId="f70f6676-4d37-4a98-a7ac-a82923374731" providerId="ADAL" clId="{B5450D8F-66A2-6841-97A0-6F896460C527}" dt="2022-02-17T09:39:37.274" v="4869" actId="1076"/>
        <pc:sldMkLst>
          <pc:docMk/>
          <pc:sldMk cId="1027126395" sldId="723"/>
        </pc:sldMkLst>
        <pc:spChg chg="mod">
          <ac:chgData name="John Bell" userId="f70f6676-4d37-4a98-a7ac-a82923374731" providerId="ADAL" clId="{B5450D8F-66A2-6841-97A0-6F896460C527}" dt="2022-02-17T09:01:39.683" v="4386" actId="20577"/>
          <ac:spMkLst>
            <pc:docMk/>
            <pc:sldMk cId="1027126395" sldId="723"/>
            <ac:spMk id="2" creationId="{1B504851-EE74-457E-8FA5-C61C1CCC53A4}"/>
          </ac:spMkLst>
        </pc:spChg>
        <pc:spChg chg="mod">
          <ac:chgData name="John Bell" userId="f70f6676-4d37-4a98-a7ac-a82923374731" providerId="ADAL" clId="{B5450D8F-66A2-6841-97A0-6F896460C527}" dt="2022-02-17T09:38:16.500" v="4844" actId="1076"/>
          <ac:spMkLst>
            <pc:docMk/>
            <pc:sldMk cId="1027126395" sldId="723"/>
            <ac:spMk id="5" creationId="{2DAC7702-4505-4947-B9BE-E77B5FF14351}"/>
          </ac:spMkLst>
        </pc:spChg>
        <pc:spChg chg="add del mod">
          <ac:chgData name="John Bell" userId="f70f6676-4d37-4a98-a7ac-a82923374731" providerId="ADAL" clId="{B5450D8F-66A2-6841-97A0-6F896460C527}" dt="2022-02-17T09:34:39.400" v="4695"/>
          <ac:spMkLst>
            <pc:docMk/>
            <pc:sldMk cId="1027126395" sldId="723"/>
            <ac:spMk id="7" creationId="{0D3C9F61-965E-434E-94CB-F9ACF45F7191}"/>
          </ac:spMkLst>
        </pc:spChg>
        <pc:spChg chg="mod">
          <ac:chgData name="John Bell" userId="f70f6676-4d37-4a98-a7ac-a82923374731" providerId="ADAL" clId="{B5450D8F-66A2-6841-97A0-6F896460C527}" dt="2022-02-17T09:39:19.618" v="4867" actId="113"/>
          <ac:spMkLst>
            <pc:docMk/>
            <pc:sldMk cId="1027126395" sldId="723"/>
            <ac:spMk id="9" creationId="{87984D77-C9CD-4467-91AB-A5159159C985}"/>
          </ac:spMkLst>
        </pc:spChg>
        <pc:grpChg chg="add mod">
          <ac:chgData name="John Bell" userId="f70f6676-4d37-4a98-a7ac-a82923374731" providerId="ADAL" clId="{B5450D8F-66A2-6841-97A0-6F896460C527}" dt="2022-02-17T09:39:37.274" v="4869" actId="1076"/>
          <ac:grpSpMkLst>
            <pc:docMk/>
            <pc:sldMk cId="1027126395" sldId="723"/>
            <ac:grpSpMk id="3" creationId="{0744B5B9-D4F8-9F49-80B0-33DBDD1408B5}"/>
          </ac:grpSpMkLst>
        </pc:grpChg>
        <pc:graphicFrameChg chg="del">
          <ac:chgData name="John Bell" userId="f70f6676-4d37-4a98-a7ac-a82923374731" providerId="ADAL" clId="{B5450D8F-66A2-6841-97A0-6F896460C527}" dt="2022-02-17T08:58:03.028" v="4349" actId="478"/>
          <ac:graphicFrameMkLst>
            <pc:docMk/>
            <pc:sldMk cId="1027126395" sldId="723"/>
            <ac:graphicFrameMk id="8" creationId="{1EB05031-6468-45D1-8791-46A18AD79012}"/>
          </ac:graphicFrameMkLst>
        </pc:graphicFrameChg>
        <pc:picChg chg="add mod">
          <ac:chgData name="John Bell" userId="f70f6676-4d37-4a98-a7ac-a82923374731" providerId="ADAL" clId="{B5450D8F-66A2-6841-97A0-6F896460C527}" dt="2022-02-17T09:38:16.500" v="4844" actId="1076"/>
          <ac:picMkLst>
            <pc:docMk/>
            <pc:sldMk cId="1027126395" sldId="723"/>
            <ac:picMk id="6" creationId="{C92FE4AC-9353-8C4D-A04E-53A8F4C9DBB3}"/>
          </ac:picMkLst>
        </pc:picChg>
      </pc:sldChg>
      <pc:sldChg chg="modSp mod ord">
        <pc:chgData name="John Bell" userId="f70f6676-4d37-4a98-a7ac-a82923374731" providerId="ADAL" clId="{B5450D8F-66A2-6841-97A0-6F896460C527}" dt="2022-02-16T16:24:05.781" v="3254" actId="20577"/>
        <pc:sldMkLst>
          <pc:docMk/>
          <pc:sldMk cId="2171799392" sldId="727"/>
        </pc:sldMkLst>
        <pc:spChg chg="mod">
          <ac:chgData name="John Bell" userId="f70f6676-4d37-4a98-a7ac-a82923374731" providerId="ADAL" clId="{B5450D8F-66A2-6841-97A0-6F896460C527}" dt="2022-02-16T14:54:30.979" v="1817" actId="20577"/>
          <ac:spMkLst>
            <pc:docMk/>
            <pc:sldMk cId="2171799392" sldId="727"/>
            <ac:spMk id="2" creationId="{1B504851-EE74-457E-8FA5-C61C1CCC53A4}"/>
          </ac:spMkLst>
        </pc:spChg>
        <pc:spChg chg="mod">
          <ac:chgData name="John Bell" userId="f70f6676-4d37-4a98-a7ac-a82923374731" providerId="ADAL" clId="{B5450D8F-66A2-6841-97A0-6F896460C527}" dt="2022-02-16T16:24:05.781" v="3254" actId="20577"/>
          <ac:spMkLst>
            <pc:docMk/>
            <pc:sldMk cId="2171799392" sldId="727"/>
            <ac:spMk id="5" creationId="{60F6D008-3A44-4ECF-A779-6E8DF7C2F0CF}"/>
          </ac:spMkLst>
        </pc:spChg>
      </pc:sldChg>
      <pc:sldChg chg="addSp delSp modSp add mod">
        <pc:chgData name="John Bell" userId="f70f6676-4d37-4a98-a7ac-a82923374731" providerId="ADAL" clId="{B5450D8F-66A2-6841-97A0-6F896460C527}" dt="2022-02-16T15:09:03.048" v="2364" actId="20577"/>
        <pc:sldMkLst>
          <pc:docMk/>
          <pc:sldMk cId="3234996973" sldId="728"/>
        </pc:sldMkLst>
        <pc:spChg chg="mod">
          <ac:chgData name="John Bell" userId="f70f6676-4d37-4a98-a7ac-a82923374731" providerId="ADAL" clId="{B5450D8F-66A2-6841-97A0-6F896460C527}" dt="2022-02-16T14:31:28.626" v="1341" actId="20577"/>
          <ac:spMkLst>
            <pc:docMk/>
            <pc:sldMk cId="3234996973" sldId="728"/>
            <ac:spMk id="2" creationId="{1B504851-EE74-457E-8FA5-C61C1CCC53A4}"/>
          </ac:spMkLst>
        </pc:spChg>
        <pc:spChg chg="mod">
          <ac:chgData name="John Bell" userId="f70f6676-4d37-4a98-a7ac-a82923374731" providerId="ADAL" clId="{B5450D8F-66A2-6841-97A0-6F896460C527}" dt="2022-02-16T14:36:30.410" v="1456" actId="113"/>
          <ac:spMkLst>
            <pc:docMk/>
            <pc:sldMk cId="3234996973" sldId="728"/>
            <ac:spMk id="3" creationId="{C60D01BC-8C37-47BC-AB0E-EC3052A30D3F}"/>
          </ac:spMkLst>
        </pc:spChg>
        <pc:spChg chg="add mod">
          <ac:chgData name="John Bell" userId="f70f6676-4d37-4a98-a7ac-a82923374731" providerId="ADAL" clId="{B5450D8F-66A2-6841-97A0-6F896460C527}" dt="2022-02-16T14:36:58.599" v="1465" actId="14100"/>
          <ac:spMkLst>
            <pc:docMk/>
            <pc:sldMk cId="3234996973" sldId="728"/>
            <ac:spMk id="7" creationId="{F100982D-5E04-E045-A3D6-C6969BE4AA5D}"/>
          </ac:spMkLst>
        </pc:spChg>
        <pc:graphicFrameChg chg="mod modGraphic">
          <ac:chgData name="John Bell" userId="f70f6676-4d37-4a98-a7ac-a82923374731" providerId="ADAL" clId="{B5450D8F-66A2-6841-97A0-6F896460C527}" dt="2022-02-16T15:09:03.048" v="2364" actId="20577"/>
          <ac:graphicFrameMkLst>
            <pc:docMk/>
            <pc:sldMk cId="3234996973" sldId="728"/>
            <ac:graphicFrameMk id="6" creationId="{499BF3A3-BB06-4372-BD22-2ECC509BAECE}"/>
          </ac:graphicFrameMkLst>
        </pc:graphicFrameChg>
        <pc:picChg chg="del mod">
          <ac:chgData name="John Bell" userId="f70f6676-4d37-4a98-a7ac-a82923374731" providerId="ADAL" clId="{B5450D8F-66A2-6841-97A0-6F896460C527}" dt="2022-02-16T14:36:47.302" v="1459" actId="478"/>
          <ac:picMkLst>
            <pc:docMk/>
            <pc:sldMk cId="3234996973" sldId="728"/>
            <ac:picMk id="4" creationId="{EFA68AFA-33BF-42D3-B3F5-7D93CC7AE9F7}"/>
          </ac:picMkLst>
        </pc:picChg>
      </pc:sldChg>
      <pc:sldChg chg="add del">
        <pc:chgData name="John Bell" userId="f70f6676-4d37-4a98-a7ac-a82923374731" providerId="ADAL" clId="{B5450D8F-66A2-6841-97A0-6F896460C527}" dt="2022-02-16T14:46:00.937" v="1685" actId="2696"/>
        <pc:sldMkLst>
          <pc:docMk/>
          <pc:sldMk cId="2681364988" sldId="729"/>
        </pc:sldMkLst>
      </pc:sldChg>
      <pc:sldChg chg="add del">
        <pc:chgData name="John Bell" userId="f70f6676-4d37-4a98-a7ac-a82923374731" providerId="ADAL" clId="{B5450D8F-66A2-6841-97A0-6F896460C527}" dt="2022-02-16T16:24:13.801" v="3255" actId="2696"/>
        <pc:sldMkLst>
          <pc:docMk/>
          <pc:sldMk cId="2780706593" sldId="730"/>
        </pc:sldMkLst>
      </pc:sldChg>
      <pc:sldChg chg="del">
        <pc:chgData name="John Bell" userId="f70f6676-4d37-4a98-a7ac-a82923374731" providerId="ADAL" clId="{B5450D8F-66A2-6841-97A0-6F896460C527}" dt="2022-02-17T10:26:27.414" v="5811" actId="2696"/>
        <pc:sldMkLst>
          <pc:docMk/>
          <pc:sldMk cId="385830907" sldId="735"/>
        </pc:sldMkLst>
      </pc:sldChg>
      <pc:sldChg chg="del">
        <pc:chgData name="John Bell" userId="f70f6676-4d37-4a98-a7ac-a82923374731" providerId="ADAL" clId="{B5450D8F-66A2-6841-97A0-6F896460C527}" dt="2022-02-18T09:33:38.904" v="10462" actId="2696"/>
        <pc:sldMkLst>
          <pc:docMk/>
          <pc:sldMk cId="3126003409" sldId="736"/>
        </pc:sldMkLst>
      </pc:sldChg>
      <pc:sldChg chg="add del">
        <pc:chgData name="John Bell" userId="f70f6676-4d37-4a98-a7ac-a82923374731" providerId="ADAL" clId="{B5450D8F-66A2-6841-97A0-6F896460C527}" dt="2022-02-17T09:04:03.344" v="4421" actId="2696"/>
        <pc:sldMkLst>
          <pc:docMk/>
          <pc:sldMk cId="2962616806" sldId="739"/>
        </pc:sldMkLst>
      </pc:sldChg>
      <pc:sldChg chg="modSp add del mod">
        <pc:chgData name="John Bell" userId="f70f6676-4d37-4a98-a7ac-a82923374731" providerId="ADAL" clId="{B5450D8F-66A2-6841-97A0-6F896460C527}" dt="2022-02-17T09:29:50.782" v="4649" actId="2696"/>
        <pc:sldMkLst>
          <pc:docMk/>
          <pc:sldMk cId="3061037331" sldId="739"/>
        </pc:sldMkLst>
        <pc:spChg chg="mod">
          <ac:chgData name="John Bell" userId="f70f6676-4d37-4a98-a7ac-a82923374731" providerId="ADAL" clId="{B5450D8F-66A2-6841-97A0-6F896460C527}" dt="2022-02-17T09:28:57.353" v="4646" actId="255"/>
          <ac:spMkLst>
            <pc:docMk/>
            <pc:sldMk cId="3061037331" sldId="739"/>
            <ac:spMk id="7" creationId="{2597D1BC-15DA-44BD-9921-E9E1F09334E9}"/>
          </ac:spMkLst>
        </pc:spChg>
        <pc:graphicFrameChg chg="modGraphic">
          <ac:chgData name="John Bell" userId="f70f6676-4d37-4a98-a7ac-a82923374731" providerId="ADAL" clId="{B5450D8F-66A2-6841-97A0-6F896460C527}" dt="2022-02-17T09:26:03.490" v="4631" actId="2165"/>
          <ac:graphicFrameMkLst>
            <pc:docMk/>
            <pc:sldMk cId="3061037331" sldId="739"/>
            <ac:graphicFrameMk id="5" creationId="{A556A86F-E114-46FF-8F1B-51F2D0883628}"/>
          </ac:graphicFrameMkLst>
        </pc:graphicFrameChg>
      </pc:sldChg>
      <pc:sldChg chg="delSp modSp add mod ord">
        <pc:chgData name="John Bell" userId="f70f6676-4d37-4a98-a7ac-a82923374731" providerId="ADAL" clId="{B5450D8F-66A2-6841-97A0-6F896460C527}" dt="2022-02-16T13:44:16.735" v="450" actId="20578"/>
        <pc:sldMkLst>
          <pc:docMk/>
          <pc:sldMk cId="75197332" sldId="740"/>
        </pc:sldMkLst>
        <pc:spChg chg="mod">
          <ac:chgData name="John Bell" userId="f70f6676-4d37-4a98-a7ac-a82923374731" providerId="ADAL" clId="{B5450D8F-66A2-6841-97A0-6F896460C527}" dt="2022-02-16T13:39:32.784" v="196" actId="20577"/>
          <ac:spMkLst>
            <pc:docMk/>
            <pc:sldMk cId="75197332" sldId="740"/>
            <ac:spMk id="2" creationId="{ADB0092C-E215-4310-A2C7-8CDA22E59793}"/>
          </ac:spMkLst>
        </pc:spChg>
        <pc:spChg chg="del">
          <ac:chgData name="John Bell" userId="f70f6676-4d37-4a98-a7ac-a82923374731" providerId="ADAL" clId="{B5450D8F-66A2-6841-97A0-6F896460C527}" dt="2022-02-16T13:39:16.841" v="159" actId="478"/>
          <ac:spMkLst>
            <pc:docMk/>
            <pc:sldMk cId="75197332" sldId="740"/>
            <ac:spMk id="6" creationId="{453E1888-F83A-46B5-AFFB-19CA29DB6C17}"/>
          </ac:spMkLst>
        </pc:spChg>
        <pc:graphicFrameChg chg="modGraphic">
          <ac:chgData name="John Bell" userId="f70f6676-4d37-4a98-a7ac-a82923374731" providerId="ADAL" clId="{B5450D8F-66A2-6841-97A0-6F896460C527}" dt="2022-02-16T13:43:56.417" v="449" actId="20577"/>
          <ac:graphicFrameMkLst>
            <pc:docMk/>
            <pc:sldMk cId="75197332" sldId="740"/>
            <ac:graphicFrameMk id="4" creationId="{F93AB28D-256D-40D5-9DEB-ED1EA26EF321}"/>
          </ac:graphicFrameMkLst>
        </pc:graphicFrameChg>
      </pc:sldChg>
      <pc:sldChg chg="addSp delSp modSp add mod">
        <pc:chgData name="John Bell" userId="f70f6676-4d37-4a98-a7ac-a82923374731" providerId="ADAL" clId="{B5450D8F-66A2-6841-97A0-6F896460C527}" dt="2022-02-16T14:25:45.915" v="1286" actId="14100"/>
        <pc:sldMkLst>
          <pc:docMk/>
          <pc:sldMk cId="1924521800" sldId="741"/>
        </pc:sldMkLst>
        <pc:spChg chg="add mod">
          <ac:chgData name="John Bell" userId="f70f6676-4d37-4a98-a7ac-a82923374731" providerId="ADAL" clId="{B5450D8F-66A2-6841-97A0-6F896460C527}" dt="2022-02-16T14:25:45.915" v="1286" actId="14100"/>
          <ac:spMkLst>
            <pc:docMk/>
            <pc:sldMk cId="1924521800" sldId="741"/>
            <ac:spMk id="8" creationId="{294D4FE3-CF1F-D640-919B-36226F5D82F7}"/>
          </ac:spMkLst>
        </pc:spChg>
        <pc:graphicFrameChg chg="modGraphic">
          <ac:chgData name="John Bell" userId="f70f6676-4d37-4a98-a7ac-a82923374731" providerId="ADAL" clId="{B5450D8F-66A2-6841-97A0-6F896460C527}" dt="2022-02-16T13:54:10.768" v="857" actId="113"/>
          <ac:graphicFrameMkLst>
            <pc:docMk/>
            <pc:sldMk cId="1924521800" sldId="741"/>
            <ac:graphicFrameMk id="4" creationId="{F93AB28D-256D-40D5-9DEB-ED1EA26EF321}"/>
          </ac:graphicFrameMkLst>
        </pc:graphicFrameChg>
        <pc:picChg chg="del">
          <ac:chgData name="John Bell" userId="f70f6676-4d37-4a98-a7ac-a82923374731" providerId="ADAL" clId="{B5450D8F-66A2-6841-97A0-6F896460C527}" dt="2022-02-16T13:50:35.420" v="699" actId="478"/>
          <ac:picMkLst>
            <pc:docMk/>
            <pc:sldMk cId="1924521800" sldId="741"/>
            <ac:picMk id="5" creationId="{B0A9BEB8-EB4D-4058-9227-1D151CF0FABA}"/>
          </ac:picMkLst>
        </pc:picChg>
        <pc:picChg chg="add del mod">
          <ac:chgData name="John Bell" userId="f70f6676-4d37-4a98-a7ac-a82923374731" providerId="ADAL" clId="{B5450D8F-66A2-6841-97A0-6F896460C527}" dt="2022-02-16T13:51:15.958" v="706" actId="478"/>
          <ac:picMkLst>
            <pc:docMk/>
            <pc:sldMk cId="1924521800" sldId="741"/>
            <ac:picMk id="6" creationId="{6AC6EF4C-7BFB-BC46-923C-007DF0E108DC}"/>
          </ac:picMkLst>
        </pc:picChg>
        <pc:picChg chg="add mod">
          <ac:chgData name="John Bell" userId="f70f6676-4d37-4a98-a7ac-a82923374731" providerId="ADAL" clId="{B5450D8F-66A2-6841-97A0-6F896460C527}" dt="2022-02-16T13:51:16.444" v="707"/>
          <ac:picMkLst>
            <pc:docMk/>
            <pc:sldMk cId="1924521800" sldId="741"/>
            <ac:picMk id="7" creationId="{08290604-E8AF-FE4C-A9D5-82E0149C98E9}"/>
          </ac:picMkLst>
        </pc:picChg>
      </pc:sldChg>
      <pc:sldChg chg="addSp delSp modSp add mod">
        <pc:chgData name="John Bell" userId="f70f6676-4d37-4a98-a7ac-a82923374731" providerId="ADAL" clId="{B5450D8F-66A2-6841-97A0-6F896460C527}" dt="2022-02-16T14:40:11.403" v="1559" actId="1076"/>
        <pc:sldMkLst>
          <pc:docMk/>
          <pc:sldMk cId="305513227" sldId="742"/>
        </pc:sldMkLst>
        <pc:spChg chg="mod">
          <ac:chgData name="John Bell" userId="f70f6676-4d37-4a98-a7ac-a82923374731" providerId="ADAL" clId="{B5450D8F-66A2-6841-97A0-6F896460C527}" dt="2022-02-16T13:54:39.912" v="875" actId="20577"/>
          <ac:spMkLst>
            <pc:docMk/>
            <pc:sldMk cId="305513227" sldId="742"/>
            <ac:spMk id="2" creationId="{ADB0092C-E215-4310-A2C7-8CDA22E59793}"/>
          </ac:spMkLst>
        </pc:spChg>
        <pc:spChg chg="del">
          <ac:chgData name="John Bell" userId="f70f6676-4d37-4a98-a7ac-a82923374731" providerId="ADAL" clId="{B5450D8F-66A2-6841-97A0-6F896460C527}" dt="2022-02-16T13:54:43.742" v="876" actId="478"/>
          <ac:spMkLst>
            <pc:docMk/>
            <pc:sldMk cId="305513227" sldId="742"/>
            <ac:spMk id="8" creationId="{294D4FE3-CF1F-D640-919B-36226F5D82F7}"/>
          </ac:spMkLst>
        </pc:spChg>
        <pc:spChg chg="add mod">
          <ac:chgData name="John Bell" userId="f70f6676-4d37-4a98-a7ac-a82923374731" providerId="ADAL" clId="{B5450D8F-66A2-6841-97A0-6F896460C527}" dt="2022-02-16T14:40:11.403" v="1559" actId="1076"/>
          <ac:spMkLst>
            <pc:docMk/>
            <pc:sldMk cId="305513227" sldId="742"/>
            <ac:spMk id="10" creationId="{4A1459CD-38CE-EF48-ABA4-831C9DCED119}"/>
          </ac:spMkLst>
        </pc:spChg>
        <pc:spChg chg="add mod">
          <ac:chgData name="John Bell" userId="f70f6676-4d37-4a98-a7ac-a82923374731" providerId="ADAL" clId="{B5450D8F-66A2-6841-97A0-6F896460C527}" dt="2022-02-16T14:00:37.519" v="1123" actId="1076"/>
          <ac:spMkLst>
            <pc:docMk/>
            <pc:sldMk cId="305513227" sldId="742"/>
            <ac:spMk id="12" creationId="{4AB48146-F912-424D-B242-37A0523C5379}"/>
          </ac:spMkLst>
        </pc:spChg>
        <pc:spChg chg="add mod">
          <ac:chgData name="John Bell" userId="f70f6676-4d37-4a98-a7ac-a82923374731" providerId="ADAL" clId="{B5450D8F-66A2-6841-97A0-6F896460C527}" dt="2022-02-16T14:03:37.965" v="1202" actId="1076"/>
          <ac:spMkLst>
            <pc:docMk/>
            <pc:sldMk cId="305513227" sldId="742"/>
            <ac:spMk id="15" creationId="{23197D75-EEB1-A445-A909-3DEE8AAD6C69}"/>
          </ac:spMkLst>
        </pc:spChg>
        <pc:spChg chg="add mod">
          <ac:chgData name="John Bell" userId="f70f6676-4d37-4a98-a7ac-a82923374731" providerId="ADAL" clId="{B5450D8F-66A2-6841-97A0-6F896460C527}" dt="2022-02-16T14:04:33.702" v="1212" actId="1582"/>
          <ac:spMkLst>
            <pc:docMk/>
            <pc:sldMk cId="305513227" sldId="742"/>
            <ac:spMk id="19" creationId="{B05CB9CF-954A-5A4A-A639-6C1EAA1565B3}"/>
          </ac:spMkLst>
        </pc:spChg>
        <pc:spChg chg="add mod">
          <ac:chgData name="John Bell" userId="f70f6676-4d37-4a98-a7ac-a82923374731" providerId="ADAL" clId="{B5450D8F-66A2-6841-97A0-6F896460C527}" dt="2022-02-16T14:03:43.344" v="1204" actId="1076"/>
          <ac:spMkLst>
            <pc:docMk/>
            <pc:sldMk cId="305513227" sldId="742"/>
            <ac:spMk id="22" creationId="{F17ACCCD-E21C-BE46-AF55-AB4EA5723ABB}"/>
          </ac:spMkLst>
        </pc:spChg>
        <pc:graphicFrameChg chg="modGraphic">
          <ac:chgData name="John Bell" userId="f70f6676-4d37-4a98-a7ac-a82923374731" providerId="ADAL" clId="{B5450D8F-66A2-6841-97A0-6F896460C527}" dt="2022-02-16T13:58:54.546" v="1106" actId="20577"/>
          <ac:graphicFrameMkLst>
            <pc:docMk/>
            <pc:sldMk cId="305513227" sldId="742"/>
            <ac:graphicFrameMk id="4" creationId="{F93AB28D-256D-40D5-9DEB-ED1EA26EF321}"/>
          </ac:graphicFrameMkLst>
        </pc:graphicFrameChg>
        <pc:picChg chg="add mod">
          <ac:chgData name="John Bell" userId="f70f6676-4d37-4a98-a7ac-a82923374731" providerId="ADAL" clId="{B5450D8F-66A2-6841-97A0-6F896460C527}" dt="2022-02-16T14:00:37.519" v="1123" actId="1076"/>
          <ac:picMkLst>
            <pc:docMk/>
            <pc:sldMk cId="305513227" sldId="742"/>
            <ac:picMk id="5" creationId="{A7378A49-1067-1C44-98EA-A179594C5638}"/>
          </ac:picMkLst>
        </pc:picChg>
        <pc:picChg chg="del">
          <ac:chgData name="John Bell" userId="f70f6676-4d37-4a98-a7ac-a82923374731" providerId="ADAL" clId="{B5450D8F-66A2-6841-97A0-6F896460C527}" dt="2022-02-16T13:54:45.372" v="877" actId="478"/>
          <ac:picMkLst>
            <pc:docMk/>
            <pc:sldMk cId="305513227" sldId="742"/>
            <ac:picMk id="7" creationId="{08290604-E8AF-FE4C-A9D5-82E0149C98E9}"/>
          </ac:picMkLst>
        </pc:picChg>
        <pc:picChg chg="add mod">
          <ac:chgData name="John Bell" userId="f70f6676-4d37-4a98-a7ac-a82923374731" providerId="ADAL" clId="{B5450D8F-66A2-6841-97A0-6F896460C527}" dt="2022-02-16T14:04:02.188" v="1207" actId="1076"/>
          <ac:picMkLst>
            <pc:docMk/>
            <pc:sldMk cId="305513227" sldId="742"/>
            <ac:picMk id="9" creationId="{4FD6E74F-0289-C74B-90AD-5E11BAF85951}"/>
          </ac:picMkLst>
        </pc:picChg>
        <pc:picChg chg="add mod">
          <ac:chgData name="John Bell" userId="f70f6676-4d37-4a98-a7ac-a82923374731" providerId="ADAL" clId="{B5450D8F-66A2-6841-97A0-6F896460C527}" dt="2022-02-16T14:01:48.502" v="1156" actId="1076"/>
          <ac:picMkLst>
            <pc:docMk/>
            <pc:sldMk cId="305513227" sldId="742"/>
            <ac:picMk id="11" creationId="{58512FEA-E639-4F45-BE25-78A2C1FC67CC}"/>
          </ac:picMkLst>
        </pc:picChg>
        <pc:cxnChg chg="add mod">
          <ac:chgData name="John Bell" userId="f70f6676-4d37-4a98-a7ac-a82923374731" providerId="ADAL" clId="{B5450D8F-66A2-6841-97A0-6F896460C527}" dt="2022-02-16T14:01:27.118" v="1152" actId="14100"/>
          <ac:cxnSpMkLst>
            <pc:docMk/>
            <pc:sldMk cId="305513227" sldId="742"/>
            <ac:cxnSpMk id="13" creationId="{B52FC847-ECEF-4C43-8776-6A22B860255F}"/>
          </ac:cxnSpMkLst>
        </pc:cxnChg>
        <pc:cxnChg chg="add mod">
          <ac:chgData name="John Bell" userId="f70f6676-4d37-4a98-a7ac-a82923374731" providerId="ADAL" clId="{B5450D8F-66A2-6841-97A0-6F896460C527}" dt="2022-02-16T14:03:40.539" v="1203" actId="14100"/>
          <ac:cxnSpMkLst>
            <pc:docMk/>
            <pc:sldMk cId="305513227" sldId="742"/>
            <ac:cxnSpMk id="14" creationId="{D0593B67-6FCD-9946-B439-5E62D2766ABC}"/>
          </ac:cxnSpMkLst>
        </pc:cxnChg>
        <pc:cxnChg chg="add mod">
          <ac:chgData name="John Bell" userId="f70f6676-4d37-4a98-a7ac-a82923374731" providerId="ADAL" clId="{B5450D8F-66A2-6841-97A0-6F896460C527}" dt="2022-02-16T14:03:03.642" v="1165" actId="14100"/>
          <ac:cxnSpMkLst>
            <pc:docMk/>
            <pc:sldMk cId="305513227" sldId="742"/>
            <ac:cxnSpMk id="20" creationId="{6CF29E07-95A3-CE4B-B2E8-E3B57EE447C1}"/>
          </ac:cxnSpMkLst>
        </pc:cxnChg>
        <pc:cxnChg chg="add mod">
          <ac:chgData name="John Bell" userId="f70f6676-4d37-4a98-a7ac-a82923374731" providerId="ADAL" clId="{B5450D8F-66A2-6841-97A0-6F896460C527}" dt="2022-02-16T14:03:46.884" v="1205" actId="14100"/>
          <ac:cxnSpMkLst>
            <pc:docMk/>
            <pc:sldMk cId="305513227" sldId="742"/>
            <ac:cxnSpMk id="21" creationId="{D20D56FE-FA6D-8D44-B548-7D4290CB15DA}"/>
          </ac:cxnSpMkLst>
        </pc:cxnChg>
      </pc:sldChg>
      <pc:sldChg chg="add">
        <pc:chgData name="John Bell" userId="f70f6676-4d37-4a98-a7ac-a82923374731" providerId="ADAL" clId="{B5450D8F-66A2-6841-97A0-6F896460C527}" dt="2022-02-16T14:29:53.654" v="1335"/>
        <pc:sldMkLst>
          <pc:docMk/>
          <pc:sldMk cId="3845693428" sldId="743"/>
        </pc:sldMkLst>
      </pc:sldChg>
      <pc:sldChg chg="add">
        <pc:chgData name="John Bell" userId="f70f6676-4d37-4a98-a7ac-a82923374731" providerId="ADAL" clId="{B5450D8F-66A2-6841-97A0-6F896460C527}" dt="2022-02-16T14:29:53.654" v="1335"/>
        <pc:sldMkLst>
          <pc:docMk/>
          <pc:sldMk cId="4104078028" sldId="744"/>
        </pc:sldMkLst>
      </pc:sldChg>
      <pc:sldChg chg="add">
        <pc:chgData name="John Bell" userId="f70f6676-4d37-4a98-a7ac-a82923374731" providerId="ADAL" clId="{B5450D8F-66A2-6841-97A0-6F896460C527}" dt="2022-02-16T14:29:53.654" v="1335"/>
        <pc:sldMkLst>
          <pc:docMk/>
          <pc:sldMk cId="1094727375" sldId="745"/>
        </pc:sldMkLst>
      </pc:sldChg>
      <pc:sldChg chg="modSp add mod">
        <pc:chgData name="John Bell" userId="f70f6676-4d37-4a98-a7ac-a82923374731" providerId="ADAL" clId="{B5450D8F-66A2-6841-97A0-6F896460C527}" dt="2022-02-16T15:08:19.971" v="2362" actId="20577"/>
        <pc:sldMkLst>
          <pc:docMk/>
          <pc:sldMk cId="1043652288" sldId="746"/>
        </pc:sldMkLst>
        <pc:graphicFrameChg chg="modGraphic">
          <ac:chgData name="John Bell" userId="f70f6676-4d37-4a98-a7ac-a82923374731" providerId="ADAL" clId="{B5450D8F-66A2-6841-97A0-6F896460C527}" dt="2022-02-16T15:02:37.233" v="1990" actId="20577"/>
          <ac:graphicFrameMkLst>
            <pc:docMk/>
            <pc:sldMk cId="1043652288" sldId="746"/>
            <ac:graphicFrameMk id="4" creationId="{A2A5D003-952C-4CC8-8F5A-EC222DA6F078}"/>
          </ac:graphicFrameMkLst>
        </pc:graphicFrameChg>
        <pc:graphicFrameChg chg="mod modGraphic">
          <ac:chgData name="John Bell" userId="f70f6676-4d37-4a98-a7ac-a82923374731" providerId="ADAL" clId="{B5450D8F-66A2-6841-97A0-6F896460C527}" dt="2022-02-16T15:08:19.971" v="2362" actId="20577"/>
          <ac:graphicFrameMkLst>
            <pc:docMk/>
            <pc:sldMk cId="1043652288" sldId="746"/>
            <ac:graphicFrameMk id="5" creationId="{E4FF3B9B-478F-4703-BCC3-32F1B5D9B28C}"/>
          </ac:graphicFrameMkLst>
        </pc:graphicFrameChg>
      </pc:sldChg>
      <pc:sldChg chg="modSp add mod">
        <pc:chgData name="John Bell" userId="f70f6676-4d37-4a98-a7ac-a82923374731" providerId="ADAL" clId="{B5450D8F-66A2-6841-97A0-6F896460C527}" dt="2022-02-18T10:07:29.613" v="11010" actId="113"/>
        <pc:sldMkLst>
          <pc:docMk/>
          <pc:sldMk cId="3069311710" sldId="747"/>
        </pc:sldMkLst>
        <pc:spChg chg="mod">
          <ac:chgData name="John Bell" userId="f70f6676-4d37-4a98-a7ac-a82923374731" providerId="ADAL" clId="{B5450D8F-66A2-6841-97A0-6F896460C527}" dt="2022-02-18T10:07:29.613" v="11010" actId="113"/>
          <ac:spMkLst>
            <pc:docMk/>
            <pc:sldMk cId="3069311710" sldId="747"/>
            <ac:spMk id="4" creationId="{53054832-E3B3-42BD-8545-6C2EF772C4C4}"/>
          </ac:spMkLst>
        </pc:spChg>
      </pc:sldChg>
      <pc:sldChg chg="add">
        <pc:chgData name="John Bell" userId="f70f6676-4d37-4a98-a7ac-a82923374731" providerId="ADAL" clId="{B5450D8F-66A2-6841-97A0-6F896460C527}" dt="2022-02-16T14:29:53.654" v="1335"/>
        <pc:sldMkLst>
          <pc:docMk/>
          <pc:sldMk cId="115600763" sldId="748"/>
        </pc:sldMkLst>
      </pc:sldChg>
      <pc:sldChg chg="add">
        <pc:chgData name="John Bell" userId="f70f6676-4d37-4a98-a7ac-a82923374731" providerId="ADAL" clId="{B5450D8F-66A2-6841-97A0-6F896460C527}" dt="2022-02-16T14:29:53.654" v="1335"/>
        <pc:sldMkLst>
          <pc:docMk/>
          <pc:sldMk cId="1877616214" sldId="749"/>
        </pc:sldMkLst>
      </pc:sldChg>
      <pc:sldChg chg="add">
        <pc:chgData name="John Bell" userId="f70f6676-4d37-4a98-a7ac-a82923374731" providerId="ADAL" clId="{B5450D8F-66A2-6841-97A0-6F896460C527}" dt="2022-02-16T14:29:53.654" v="1335"/>
        <pc:sldMkLst>
          <pc:docMk/>
          <pc:sldMk cId="187249880" sldId="750"/>
        </pc:sldMkLst>
      </pc:sldChg>
      <pc:sldChg chg="add">
        <pc:chgData name="John Bell" userId="f70f6676-4d37-4a98-a7ac-a82923374731" providerId="ADAL" clId="{B5450D8F-66A2-6841-97A0-6F896460C527}" dt="2022-02-16T14:29:53.654" v="1335"/>
        <pc:sldMkLst>
          <pc:docMk/>
          <pc:sldMk cId="4151972020" sldId="751"/>
        </pc:sldMkLst>
      </pc:sldChg>
      <pc:sldChg chg="add del">
        <pc:chgData name="John Bell" userId="f70f6676-4d37-4a98-a7ac-a82923374731" providerId="ADAL" clId="{B5450D8F-66A2-6841-97A0-6F896460C527}" dt="2022-02-16T14:55:40.235" v="1841" actId="2696"/>
        <pc:sldMkLst>
          <pc:docMk/>
          <pc:sldMk cId="185580731" sldId="752"/>
        </pc:sldMkLst>
      </pc:sldChg>
      <pc:sldChg chg="addSp delSp modSp add mod">
        <pc:chgData name="John Bell" userId="f70f6676-4d37-4a98-a7ac-a82923374731" providerId="ADAL" clId="{B5450D8F-66A2-6841-97A0-6F896460C527}" dt="2022-02-18T10:08:45.633" v="11014" actId="113"/>
        <pc:sldMkLst>
          <pc:docMk/>
          <pc:sldMk cId="632806363" sldId="753"/>
        </pc:sldMkLst>
        <pc:spChg chg="mod">
          <ac:chgData name="John Bell" userId="f70f6676-4d37-4a98-a7ac-a82923374731" providerId="ADAL" clId="{B5450D8F-66A2-6841-97A0-6F896460C527}" dt="2022-02-16T14:45:54.130" v="1684" actId="20577"/>
          <ac:spMkLst>
            <pc:docMk/>
            <pc:sldMk cId="632806363" sldId="753"/>
            <ac:spMk id="2" creationId="{1B504851-EE74-457E-8FA5-C61C1CCC53A4}"/>
          </ac:spMkLst>
        </pc:spChg>
        <pc:spChg chg="mod">
          <ac:chgData name="John Bell" userId="f70f6676-4d37-4a98-a7ac-a82923374731" providerId="ADAL" clId="{B5450D8F-66A2-6841-97A0-6F896460C527}" dt="2022-02-16T14:38:01.386" v="1545" actId="20577"/>
          <ac:spMkLst>
            <pc:docMk/>
            <pc:sldMk cId="632806363" sldId="753"/>
            <ac:spMk id="3" creationId="{C60D01BC-8C37-47BC-AB0E-EC3052A30D3F}"/>
          </ac:spMkLst>
        </pc:spChg>
        <pc:spChg chg="del">
          <ac:chgData name="John Bell" userId="f70f6676-4d37-4a98-a7ac-a82923374731" providerId="ADAL" clId="{B5450D8F-66A2-6841-97A0-6F896460C527}" dt="2022-02-16T14:38:04.031" v="1546" actId="478"/>
          <ac:spMkLst>
            <pc:docMk/>
            <pc:sldMk cId="632806363" sldId="753"/>
            <ac:spMk id="7" creationId="{F100982D-5E04-E045-A3D6-C6969BE4AA5D}"/>
          </ac:spMkLst>
        </pc:spChg>
        <pc:spChg chg="add mod">
          <ac:chgData name="John Bell" userId="f70f6676-4d37-4a98-a7ac-a82923374731" providerId="ADAL" clId="{B5450D8F-66A2-6841-97A0-6F896460C527}" dt="2022-02-16T16:20:08.817" v="3139" actId="1076"/>
          <ac:spMkLst>
            <pc:docMk/>
            <pc:sldMk cId="632806363" sldId="753"/>
            <ac:spMk id="9" creationId="{03DEA691-0FC2-6642-AB35-E41AC5CDB3E1}"/>
          </ac:spMkLst>
        </pc:spChg>
        <pc:spChg chg="add mod">
          <ac:chgData name="John Bell" userId="f70f6676-4d37-4a98-a7ac-a82923374731" providerId="ADAL" clId="{B5450D8F-66A2-6841-97A0-6F896460C527}" dt="2022-02-16T14:43:37.936" v="1627" actId="20577"/>
          <ac:spMkLst>
            <pc:docMk/>
            <pc:sldMk cId="632806363" sldId="753"/>
            <ac:spMk id="11" creationId="{C2AF74F6-2572-F144-B72F-6922F5DABF0E}"/>
          </ac:spMkLst>
        </pc:spChg>
        <pc:spChg chg="mod">
          <ac:chgData name="John Bell" userId="f70f6676-4d37-4a98-a7ac-a82923374731" providerId="ADAL" clId="{B5450D8F-66A2-6841-97A0-6F896460C527}" dt="2022-02-16T14:44:51.983" v="1668" actId="20577"/>
          <ac:spMkLst>
            <pc:docMk/>
            <pc:sldMk cId="632806363" sldId="753"/>
            <ac:spMk id="17" creationId="{922962C5-EA43-3E46-B339-5E4CFC0922AC}"/>
          </ac:spMkLst>
        </pc:spChg>
        <pc:spChg chg="add mod">
          <ac:chgData name="John Bell" userId="f70f6676-4d37-4a98-a7ac-a82923374731" providerId="ADAL" clId="{B5450D8F-66A2-6841-97A0-6F896460C527}" dt="2022-02-16T16:20:11.453" v="3140" actId="1076"/>
          <ac:spMkLst>
            <pc:docMk/>
            <pc:sldMk cId="632806363" sldId="753"/>
            <ac:spMk id="25" creationId="{87805878-5975-F049-B7BC-22D4C654766C}"/>
          </ac:spMkLst>
        </pc:spChg>
        <pc:spChg chg="add mod">
          <ac:chgData name="John Bell" userId="f70f6676-4d37-4a98-a7ac-a82923374731" providerId="ADAL" clId="{B5450D8F-66A2-6841-97A0-6F896460C527}" dt="2022-02-18T10:08:40.129" v="11013" actId="113"/>
          <ac:spMkLst>
            <pc:docMk/>
            <pc:sldMk cId="632806363" sldId="753"/>
            <ac:spMk id="28" creationId="{E189E040-16B0-D64F-B7B8-EA9B1556BBFA}"/>
          </ac:spMkLst>
        </pc:spChg>
        <pc:spChg chg="add mod">
          <ac:chgData name="John Bell" userId="f70f6676-4d37-4a98-a7ac-a82923374731" providerId="ADAL" clId="{B5450D8F-66A2-6841-97A0-6F896460C527}" dt="2022-02-18T10:08:45.633" v="11014" actId="113"/>
          <ac:spMkLst>
            <pc:docMk/>
            <pc:sldMk cId="632806363" sldId="753"/>
            <ac:spMk id="37" creationId="{07C2F08B-36FB-0A4D-BC27-F9012E290DCA}"/>
          </ac:spMkLst>
        </pc:spChg>
        <pc:grpChg chg="add mod">
          <ac:chgData name="John Bell" userId="f70f6676-4d37-4a98-a7ac-a82923374731" providerId="ADAL" clId="{B5450D8F-66A2-6841-97A0-6F896460C527}" dt="2022-02-16T14:44:40.136" v="1635" actId="1076"/>
          <ac:grpSpMkLst>
            <pc:docMk/>
            <pc:sldMk cId="632806363" sldId="753"/>
            <ac:grpSpMk id="16" creationId="{CC425502-9095-3344-A17B-C85B9EE7FF10}"/>
          </ac:grpSpMkLst>
        </pc:grpChg>
        <pc:graphicFrameChg chg="del mod modGraphic">
          <ac:chgData name="John Bell" userId="f70f6676-4d37-4a98-a7ac-a82923374731" providerId="ADAL" clId="{B5450D8F-66A2-6841-97A0-6F896460C527}" dt="2022-02-16T14:39:28.017" v="1549" actId="478"/>
          <ac:graphicFrameMkLst>
            <pc:docMk/>
            <pc:sldMk cId="632806363" sldId="753"/>
            <ac:graphicFrameMk id="6" creationId="{499BF3A3-BB06-4372-BD22-2ECC509BAECE}"/>
          </ac:graphicFrameMkLst>
        </pc:graphicFrameChg>
        <pc:graphicFrameChg chg="add mod modGraphic">
          <ac:chgData name="John Bell" userId="f70f6676-4d37-4a98-a7ac-a82923374731" providerId="ADAL" clId="{B5450D8F-66A2-6841-97A0-6F896460C527}" dt="2022-02-16T14:59:33.632" v="1938" actId="20577"/>
          <ac:graphicFrameMkLst>
            <pc:docMk/>
            <pc:sldMk cId="632806363" sldId="753"/>
            <ac:graphicFrameMk id="8" creationId="{4A9815E7-6A04-0741-893E-4E769FE2DD52}"/>
          </ac:graphicFrameMkLst>
        </pc:graphicFrameChg>
        <pc:graphicFrameChg chg="add mod modGraphic">
          <ac:chgData name="John Bell" userId="f70f6676-4d37-4a98-a7ac-a82923374731" providerId="ADAL" clId="{B5450D8F-66A2-6841-97A0-6F896460C527}" dt="2022-02-16T14:56:40.484" v="1846" actId="20577"/>
          <ac:graphicFrameMkLst>
            <pc:docMk/>
            <pc:sldMk cId="632806363" sldId="753"/>
            <ac:graphicFrameMk id="10" creationId="{7FBF4266-8C90-FA4A-9C50-EBD394E48216}"/>
          </ac:graphicFrameMkLst>
        </pc:graphicFrameChg>
        <pc:picChg chg="add del mod">
          <ac:chgData name="John Bell" userId="f70f6676-4d37-4a98-a7ac-a82923374731" providerId="ADAL" clId="{B5450D8F-66A2-6841-97A0-6F896460C527}" dt="2022-02-16T16:19:52.746" v="3134" actId="478"/>
          <ac:picMkLst>
            <pc:docMk/>
            <pc:sldMk cId="632806363" sldId="753"/>
            <ac:picMk id="5" creationId="{717FAA72-5397-3043-861A-6E65682B3FE6}"/>
          </ac:picMkLst>
        </pc:picChg>
        <pc:picChg chg="add mod">
          <ac:chgData name="John Bell" userId="f70f6676-4d37-4a98-a7ac-a82923374731" providerId="ADAL" clId="{B5450D8F-66A2-6841-97A0-6F896460C527}" dt="2022-02-16T16:20:07.033" v="3138" actId="1076"/>
          <ac:picMkLst>
            <pc:docMk/>
            <pc:sldMk cId="632806363" sldId="753"/>
            <ac:picMk id="34" creationId="{01BDF228-1B92-8F41-A1E6-6A5D1196A942}"/>
          </ac:picMkLst>
        </pc:picChg>
        <pc:cxnChg chg="add mod">
          <ac:chgData name="John Bell" userId="f70f6676-4d37-4a98-a7ac-a82923374731" providerId="ADAL" clId="{B5450D8F-66A2-6841-97A0-6F896460C527}" dt="2022-02-18T10:08:28.969" v="11012" actId="14100"/>
          <ac:cxnSpMkLst>
            <pc:docMk/>
            <pc:sldMk cId="632806363" sldId="753"/>
            <ac:cxnSpMk id="12" creationId="{D73E70B0-30B2-0D45-8C3A-045E5DFEFA5B}"/>
          </ac:cxnSpMkLst>
        </pc:cxnChg>
        <pc:cxnChg chg="mod">
          <ac:chgData name="John Bell" userId="f70f6676-4d37-4a98-a7ac-a82923374731" providerId="ADAL" clId="{B5450D8F-66A2-6841-97A0-6F896460C527}" dt="2022-02-16T14:44:37.281" v="1634"/>
          <ac:cxnSpMkLst>
            <pc:docMk/>
            <pc:sldMk cId="632806363" sldId="753"/>
            <ac:cxnSpMk id="18" creationId="{61449F07-E96B-A84E-AB04-1CE0241EA6E7}"/>
          </ac:cxnSpMkLst>
        </pc:cxnChg>
        <pc:cxnChg chg="add mod">
          <ac:chgData name="John Bell" userId="f70f6676-4d37-4a98-a7ac-a82923374731" providerId="ADAL" clId="{B5450D8F-66A2-6841-97A0-6F896460C527}" dt="2022-02-16T14:45:04.632" v="1670" actId="14100"/>
          <ac:cxnSpMkLst>
            <pc:docMk/>
            <pc:sldMk cId="632806363" sldId="753"/>
            <ac:cxnSpMk id="19" creationId="{277889AA-375A-444E-8330-81D4C245AC28}"/>
          </ac:cxnSpMkLst>
        </pc:cxnChg>
        <pc:cxnChg chg="add mod">
          <ac:chgData name="John Bell" userId="f70f6676-4d37-4a98-a7ac-a82923374731" providerId="ADAL" clId="{B5450D8F-66A2-6841-97A0-6F896460C527}" dt="2022-02-16T16:20:18.460" v="3141" actId="1076"/>
          <ac:cxnSpMkLst>
            <pc:docMk/>
            <pc:sldMk cId="632806363" sldId="753"/>
            <ac:cxnSpMk id="22" creationId="{291050D3-FF7C-DF46-9FE0-97BFEC8F80E2}"/>
          </ac:cxnSpMkLst>
        </pc:cxnChg>
        <pc:cxnChg chg="add mod">
          <ac:chgData name="John Bell" userId="f70f6676-4d37-4a98-a7ac-a82923374731" providerId="ADAL" clId="{B5450D8F-66A2-6841-97A0-6F896460C527}" dt="2022-02-16T16:20:22.433" v="3142" actId="1076"/>
          <ac:cxnSpMkLst>
            <pc:docMk/>
            <pc:sldMk cId="632806363" sldId="753"/>
            <ac:cxnSpMk id="24" creationId="{AB9C9063-4ABF-EC47-B000-0F5DC10875D5}"/>
          </ac:cxnSpMkLst>
        </pc:cxnChg>
        <pc:cxnChg chg="add mod">
          <ac:chgData name="John Bell" userId="f70f6676-4d37-4a98-a7ac-a82923374731" providerId="ADAL" clId="{B5450D8F-66A2-6841-97A0-6F896460C527}" dt="2022-02-16T16:20:32.453" v="3143" actId="1076"/>
          <ac:cxnSpMkLst>
            <pc:docMk/>
            <pc:sldMk cId="632806363" sldId="753"/>
            <ac:cxnSpMk id="26" creationId="{AD3E5E1E-A4D0-E745-B203-9B11C3477EC6}"/>
          </ac:cxnSpMkLst>
        </pc:cxnChg>
        <pc:cxnChg chg="add mod">
          <ac:chgData name="John Bell" userId="f70f6676-4d37-4a98-a7ac-a82923374731" providerId="ADAL" clId="{B5450D8F-66A2-6841-97A0-6F896460C527}" dt="2022-02-16T16:22:00.581" v="3205" actId="14100"/>
          <ac:cxnSpMkLst>
            <pc:docMk/>
            <pc:sldMk cId="632806363" sldId="753"/>
            <ac:cxnSpMk id="27" creationId="{B97AE785-D443-EC42-B1C0-8FB077F4A5F2}"/>
          </ac:cxnSpMkLst>
        </pc:cxnChg>
        <pc:cxnChg chg="add mod">
          <ac:chgData name="John Bell" userId="f70f6676-4d37-4a98-a7ac-a82923374731" providerId="ADAL" clId="{B5450D8F-66A2-6841-97A0-6F896460C527}" dt="2022-02-16T16:20:57.323" v="3149" actId="14100"/>
          <ac:cxnSpMkLst>
            <pc:docMk/>
            <pc:sldMk cId="632806363" sldId="753"/>
            <ac:cxnSpMk id="35" creationId="{AC9B3CC0-BCE6-4F41-9302-43ABF09D2552}"/>
          </ac:cxnSpMkLst>
        </pc:cxnChg>
        <pc:cxnChg chg="add mod">
          <ac:chgData name="John Bell" userId="f70f6676-4d37-4a98-a7ac-a82923374731" providerId="ADAL" clId="{B5450D8F-66A2-6841-97A0-6F896460C527}" dt="2022-02-16T16:22:16.412" v="3208" actId="14100"/>
          <ac:cxnSpMkLst>
            <pc:docMk/>
            <pc:sldMk cId="632806363" sldId="753"/>
            <ac:cxnSpMk id="36" creationId="{4B4E4424-7730-3842-8455-0DA22CD82E3B}"/>
          </ac:cxnSpMkLst>
        </pc:cxnChg>
      </pc:sldChg>
      <pc:sldChg chg="addSp delSp modSp add mod">
        <pc:chgData name="John Bell" userId="f70f6676-4d37-4a98-a7ac-a82923374731" providerId="ADAL" clId="{B5450D8F-66A2-6841-97A0-6F896460C527}" dt="2022-02-16T16:20:37.733" v="3144" actId="20577"/>
        <pc:sldMkLst>
          <pc:docMk/>
          <pc:sldMk cId="3684089178" sldId="754"/>
        </pc:sldMkLst>
        <pc:spChg chg="mod">
          <ac:chgData name="John Bell" userId="f70f6676-4d37-4a98-a7ac-a82923374731" providerId="ADAL" clId="{B5450D8F-66A2-6841-97A0-6F896460C527}" dt="2022-02-16T14:46:08.958" v="1695" actId="20577"/>
          <ac:spMkLst>
            <pc:docMk/>
            <pc:sldMk cId="3684089178" sldId="754"/>
            <ac:spMk id="2" creationId="{1B504851-EE74-457E-8FA5-C61C1CCC53A4}"/>
          </ac:spMkLst>
        </pc:spChg>
        <pc:spChg chg="del mod">
          <ac:chgData name="John Bell" userId="f70f6676-4d37-4a98-a7ac-a82923374731" providerId="ADAL" clId="{B5450D8F-66A2-6841-97A0-6F896460C527}" dt="2022-02-16T15:22:48.664" v="2970" actId="478"/>
          <ac:spMkLst>
            <pc:docMk/>
            <pc:sldMk cId="3684089178" sldId="754"/>
            <ac:spMk id="3" creationId="{C60D01BC-8C37-47BC-AB0E-EC3052A30D3F}"/>
          </ac:spMkLst>
        </pc:spChg>
        <pc:spChg chg="del">
          <ac:chgData name="John Bell" userId="f70f6676-4d37-4a98-a7ac-a82923374731" providerId="ADAL" clId="{B5450D8F-66A2-6841-97A0-6F896460C527}" dt="2022-02-16T15:10:15.948" v="2417" actId="478"/>
          <ac:spMkLst>
            <pc:docMk/>
            <pc:sldMk cId="3684089178" sldId="754"/>
            <ac:spMk id="9" creationId="{03DEA691-0FC2-6642-AB35-E41AC5CDB3E1}"/>
          </ac:spMkLst>
        </pc:spChg>
        <pc:spChg chg="del">
          <ac:chgData name="John Bell" userId="f70f6676-4d37-4a98-a7ac-a82923374731" providerId="ADAL" clId="{B5450D8F-66A2-6841-97A0-6F896460C527}" dt="2022-02-16T15:10:18.506" v="2418" actId="478"/>
          <ac:spMkLst>
            <pc:docMk/>
            <pc:sldMk cId="3684089178" sldId="754"/>
            <ac:spMk id="11" creationId="{C2AF74F6-2572-F144-B72F-6922F5DABF0E}"/>
          </ac:spMkLst>
        </pc:spChg>
        <pc:spChg chg="add del mod">
          <ac:chgData name="John Bell" userId="f70f6676-4d37-4a98-a7ac-a82923374731" providerId="ADAL" clId="{B5450D8F-66A2-6841-97A0-6F896460C527}" dt="2022-02-16T15:23:01.402" v="2974" actId="478"/>
          <ac:spMkLst>
            <pc:docMk/>
            <pc:sldMk cId="3684089178" sldId="754"/>
            <ac:spMk id="21" creationId="{25E3B766-578C-7A46-93E7-36144C7A1F2F}"/>
          </ac:spMkLst>
        </pc:spChg>
        <pc:spChg chg="add mod">
          <ac:chgData name="John Bell" userId="f70f6676-4d37-4a98-a7ac-a82923374731" providerId="ADAL" clId="{B5450D8F-66A2-6841-97A0-6F896460C527}" dt="2022-02-16T15:23:36.334" v="2981" actId="1076"/>
          <ac:spMkLst>
            <pc:docMk/>
            <pc:sldMk cId="3684089178" sldId="754"/>
            <ac:spMk id="23" creationId="{C1BD83BD-2E20-FC44-AA80-D7CF9DFA909E}"/>
          </ac:spMkLst>
        </pc:spChg>
        <pc:spChg chg="del">
          <ac:chgData name="John Bell" userId="f70f6676-4d37-4a98-a7ac-a82923374731" providerId="ADAL" clId="{B5450D8F-66A2-6841-97A0-6F896460C527}" dt="2022-02-16T15:10:11.620" v="2415" actId="478"/>
          <ac:spMkLst>
            <pc:docMk/>
            <pc:sldMk cId="3684089178" sldId="754"/>
            <ac:spMk id="25" creationId="{87805878-5975-F049-B7BC-22D4C654766C}"/>
          </ac:spMkLst>
        </pc:spChg>
        <pc:spChg chg="add mod">
          <ac:chgData name="John Bell" userId="f70f6676-4d37-4a98-a7ac-a82923374731" providerId="ADAL" clId="{B5450D8F-66A2-6841-97A0-6F896460C527}" dt="2022-02-16T15:24:39.595" v="3001" actId="14100"/>
          <ac:spMkLst>
            <pc:docMk/>
            <pc:sldMk cId="3684089178" sldId="754"/>
            <ac:spMk id="27" creationId="{5ACC5FA0-22AA-974A-9414-5BCE82FCC9F5}"/>
          </ac:spMkLst>
        </pc:spChg>
        <pc:spChg chg="add mod">
          <ac:chgData name="John Bell" userId="f70f6676-4d37-4a98-a7ac-a82923374731" providerId="ADAL" clId="{B5450D8F-66A2-6841-97A0-6F896460C527}" dt="2022-02-16T15:24:59.993" v="3007" actId="14100"/>
          <ac:spMkLst>
            <pc:docMk/>
            <pc:sldMk cId="3684089178" sldId="754"/>
            <ac:spMk id="28" creationId="{8449F828-3A51-8F42-AE02-E5115C56CB55}"/>
          </ac:spMkLst>
        </pc:spChg>
        <pc:spChg chg="add mod">
          <ac:chgData name="John Bell" userId="f70f6676-4d37-4a98-a7ac-a82923374731" providerId="ADAL" clId="{B5450D8F-66A2-6841-97A0-6F896460C527}" dt="2022-02-16T15:25:10.216" v="3010" actId="688"/>
          <ac:spMkLst>
            <pc:docMk/>
            <pc:sldMk cId="3684089178" sldId="754"/>
            <ac:spMk id="29" creationId="{8BAD1353-1803-D94C-A19B-F464172A021B}"/>
          </ac:spMkLst>
        </pc:spChg>
        <pc:spChg chg="add mod">
          <ac:chgData name="John Bell" userId="f70f6676-4d37-4a98-a7ac-a82923374731" providerId="ADAL" clId="{B5450D8F-66A2-6841-97A0-6F896460C527}" dt="2022-02-16T15:25:50.314" v="3032" actId="1076"/>
          <ac:spMkLst>
            <pc:docMk/>
            <pc:sldMk cId="3684089178" sldId="754"/>
            <ac:spMk id="30" creationId="{B508AA45-693F-A143-90AB-0FA8018848CD}"/>
          </ac:spMkLst>
        </pc:spChg>
        <pc:spChg chg="mod">
          <ac:chgData name="John Bell" userId="f70f6676-4d37-4a98-a7ac-a82923374731" providerId="ADAL" clId="{B5450D8F-66A2-6841-97A0-6F896460C527}" dt="2022-02-16T15:27:17.717" v="3042" actId="20577"/>
          <ac:spMkLst>
            <pc:docMk/>
            <pc:sldMk cId="3684089178" sldId="754"/>
            <ac:spMk id="34" creationId="{6B80912F-9ED9-B846-BEB4-ABAEB5BAB7B9}"/>
          </ac:spMkLst>
        </pc:spChg>
        <pc:spChg chg="add mod">
          <ac:chgData name="John Bell" userId="f70f6676-4d37-4a98-a7ac-a82923374731" providerId="ADAL" clId="{B5450D8F-66A2-6841-97A0-6F896460C527}" dt="2022-02-16T15:31:47.302" v="3092" actId="1076"/>
          <ac:spMkLst>
            <pc:docMk/>
            <pc:sldMk cId="3684089178" sldId="754"/>
            <ac:spMk id="40" creationId="{5FAD533B-F203-1843-9D7A-11467BCE23DC}"/>
          </ac:spMkLst>
        </pc:spChg>
        <pc:spChg chg="add mod">
          <ac:chgData name="John Bell" userId="f70f6676-4d37-4a98-a7ac-a82923374731" providerId="ADAL" clId="{B5450D8F-66A2-6841-97A0-6F896460C527}" dt="2022-02-16T16:20:37.733" v="3144" actId="20577"/>
          <ac:spMkLst>
            <pc:docMk/>
            <pc:sldMk cId="3684089178" sldId="754"/>
            <ac:spMk id="44" creationId="{D6C28D55-9A13-204A-9F4C-ED4E95C0D476}"/>
          </ac:spMkLst>
        </pc:spChg>
        <pc:grpChg chg="del">
          <ac:chgData name="John Bell" userId="f70f6676-4d37-4a98-a7ac-a82923374731" providerId="ADAL" clId="{B5450D8F-66A2-6841-97A0-6F896460C527}" dt="2022-02-16T15:10:11.620" v="2415" actId="478"/>
          <ac:grpSpMkLst>
            <pc:docMk/>
            <pc:sldMk cId="3684089178" sldId="754"/>
            <ac:grpSpMk id="16" creationId="{CC425502-9095-3344-A17B-C85B9EE7FF10}"/>
          </ac:grpSpMkLst>
        </pc:grpChg>
        <pc:grpChg chg="add mod">
          <ac:chgData name="John Bell" userId="f70f6676-4d37-4a98-a7ac-a82923374731" providerId="ADAL" clId="{B5450D8F-66A2-6841-97A0-6F896460C527}" dt="2022-02-16T15:27:12.057" v="3038" actId="1076"/>
          <ac:grpSpMkLst>
            <pc:docMk/>
            <pc:sldMk cId="3684089178" sldId="754"/>
            <ac:grpSpMk id="33" creationId="{B64BE5F4-A666-3842-8DB2-4F6C52AEE49A}"/>
          </ac:grpSpMkLst>
        </pc:grpChg>
        <pc:graphicFrameChg chg="del mod modGraphic">
          <ac:chgData name="John Bell" userId="f70f6676-4d37-4a98-a7ac-a82923374731" providerId="ADAL" clId="{B5450D8F-66A2-6841-97A0-6F896460C527}" dt="2022-02-16T15:10:15.948" v="2417" actId="478"/>
          <ac:graphicFrameMkLst>
            <pc:docMk/>
            <pc:sldMk cId="3684089178" sldId="754"/>
            <ac:graphicFrameMk id="8" creationId="{4A9815E7-6A04-0741-893E-4E769FE2DD52}"/>
          </ac:graphicFrameMkLst>
        </pc:graphicFrameChg>
        <pc:graphicFrameChg chg="del modGraphic">
          <ac:chgData name="John Bell" userId="f70f6676-4d37-4a98-a7ac-a82923374731" providerId="ADAL" clId="{B5450D8F-66A2-6841-97A0-6F896460C527}" dt="2022-02-16T15:10:11.620" v="2415" actId="478"/>
          <ac:graphicFrameMkLst>
            <pc:docMk/>
            <pc:sldMk cId="3684089178" sldId="754"/>
            <ac:graphicFrameMk id="10" creationId="{7FBF4266-8C90-FA4A-9C50-EBD394E48216}"/>
          </ac:graphicFrameMkLst>
        </pc:graphicFrameChg>
        <pc:graphicFrameChg chg="add del mod modGraphic">
          <ac:chgData name="John Bell" userId="f70f6676-4d37-4a98-a7ac-a82923374731" providerId="ADAL" clId="{B5450D8F-66A2-6841-97A0-6F896460C527}" dt="2022-02-16T15:23:11.675" v="2976" actId="255"/>
          <ac:graphicFrameMkLst>
            <pc:docMk/>
            <pc:sldMk cId="3684089178" sldId="754"/>
            <ac:graphicFrameMk id="20" creationId="{69DE7B1E-D81C-8140-B994-517EEA9C7555}"/>
          </ac:graphicFrameMkLst>
        </pc:graphicFrameChg>
        <pc:graphicFrameChg chg="add mod modGraphic">
          <ac:chgData name="John Bell" userId="f70f6676-4d37-4a98-a7ac-a82923374731" providerId="ADAL" clId="{B5450D8F-66A2-6841-97A0-6F896460C527}" dt="2022-02-16T15:24:07.867" v="2998" actId="20577"/>
          <ac:graphicFrameMkLst>
            <pc:docMk/>
            <pc:sldMk cId="3684089178" sldId="754"/>
            <ac:graphicFrameMk id="26" creationId="{14D9234C-FD9E-414D-B2D3-11781973C318}"/>
          </ac:graphicFrameMkLst>
        </pc:graphicFrameChg>
        <pc:picChg chg="del">
          <ac:chgData name="John Bell" userId="f70f6676-4d37-4a98-a7ac-a82923374731" providerId="ADAL" clId="{B5450D8F-66A2-6841-97A0-6F896460C527}" dt="2022-02-16T15:10:12.550" v="2416" actId="478"/>
          <ac:picMkLst>
            <pc:docMk/>
            <pc:sldMk cId="3684089178" sldId="754"/>
            <ac:picMk id="5" creationId="{717FAA72-5397-3043-861A-6E65682B3FE6}"/>
          </ac:picMkLst>
        </pc:picChg>
        <pc:picChg chg="add mod">
          <ac:chgData name="John Bell" userId="f70f6676-4d37-4a98-a7ac-a82923374731" providerId="ADAL" clId="{B5450D8F-66A2-6841-97A0-6F896460C527}" dt="2022-02-16T15:25:13.287" v="3011" actId="1076"/>
          <ac:picMkLst>
            <pc:docMk/>
            <pc:sldMk cId="3684089178" sldId="754"/>
            <ac:picMk id="6" creationId="{DCB469E8-A7E7-2846-A934-CBEEAF1AB0C3}"/>
          </ac:picMkLst>
        </pc:picChg>
        <pc:cxnChg chg="del mod">
          <ac:chgData name="John Bell" userId="f70f6676-4d37-4a98-a7ac-a82923374731" providerId="ADAL" clId="{B5450D8F-66A2-6841-97A0-6F896460C527}" dt="2022-02-16T15:10:15.948" v="2417" actId="478"/>
          <ac:cxnSpMkLst>
            <pc:docMk/>
            <pc:sldMk cId="3684089178" sldId="754"/>
            <ac:cxnSpMk id="12" creationId="{D73E70B0-30B2-0D45-8C3A-045E5DFEFA5B}"/>
          </ac:cxnSpMkLst>
        </pc:cxnChg>
        <pc:cxnChg chg="del">
          <ac:chgData name="John Bell" userId="f70f6676-4d37-4a98-a7ac-a82923374731" providerId="ADAL" clId="{B5450D8F-66A2-6841-97A0-6F896460C527}" dt="2022-02-16T15:10:11.620" v="2415" actId="478"/>
          <ac:cxnSpMkLst>
            <pc:docMk/>
            <pc:sldMk cId="3684089178" sldId="754"/>
            <ac:cxnSpMk id="19" creationId="{277889AA-375A-444E-8330-81D4C245AC28}"/>
          </ac:cxnSpMkLst>
        </pc:cxnChg>
        <pc:cxnChg chg="del">
          <ac:chgData name="John Bell" userId="f70f6676-4d37-4a98-a7ac-a82923374731" providerId="ADAL" clId="{B5450D8F-66A2-6841-97A0-6F896460C527}" dt="2022-02-16T15:10:15.948" v="2417" actId="478"/>
          <ac:cxnSpMkLst>
            <pc:docMk/>
            <pc:sldMk cId="3684089178" sldId="754"/>
            <ac:cxnSpMk id="22" creationId="{291050D3-FF7C-DF46-9FE0-97BFEC8F80E2}"/>
          </ac:cxnSpMkLst>
        </pc:cxnChg>
        <pc:cxnChg chg="del">
          <ac:chgData name="John Bell" userId="f70f6676-4d37-4a98-a7ac-a82923374731" providerId="ADAL" clId="{B5450D8F-66A2-6841-97A0-6F896460C527}" dt="2022-02-16T15:10:15.948" v="2417" actId="478"/>
          <ac:cxnSpMkLst>
            <pc:docMk/>
            <pc:sldMk cId="3684089178" sldId="754"/>
            <ac:cxnSpMk id="24" creationId="{AB9C9063-4ABF-EC47-B000-0F5DC10875D5}"/>
          </ac:cxnSpMkLst>
        </pc:cxnChg>
        <pc:cxnChg chg="add mod">
          <ac:chgData name="John Bell" userId="f70f6676-4d37-4a98-a7ac-a82923374731" providerId="ADAL" clId="{B5450D8F-66A2-6841-97A0-6F896460C527}" dt="2022-02-16T15:25:53.246" v="3033" actId="1076"/>
          <ac:cxnSpMkLst>
            <pc:docMk/>
            <pc:sldMk cId="3684089178" sldId="754"/>
            <ac:cxnSpMk id="31" creationId="{310E14DA-4559-A543-BF7A-ADEA1D471CC8}"/>
          </ac:cxnSpMkLst>
        </pc:cxnChg>
        <pc:cxnChg chg="add mod">
          <ac:chgData name="John Bell" userId="f70f6676-4d37-4a98-a7ac-a82923374731" providerId="ADAL" clId="{B5450D8F-66A2-6841-97A0-6F896460C527}" dt="2022-02-16T15:26:03.056" v="3036" actId="14100"/>
          <ac:cxnSpMkLst>
            <pc:docMk/>
            <pc:sldMk cId="3684089178" sldId="754"/>
            <ac:cxnSpMk id="32" creationId="{16E5E888-859B-EB4E-A67E-68D01DDD600F}"/>
          </ac:cxnSpMkLst>
        </pc:cxnChg>
        <pc:cxnChg chg="mod">
          <ac:chgData name="John Bell" userId="f70f6676-4d37-4a98-a7ac-a82923374731" providerId="ADAL" clId="{B5450D8F-66A2-6841-97A0-6F896460C527}" dt="2022-02-16T15:27:08.458" v="3037"/>
          <ac:cxnSpMkLst>
            <pc:docMk/>
            <pc:sldMk cId="3684089178" sldId="754"/>
            <ac:cxnSpMk id="35" creationId="{FAE64625-8302-C04F-A060-4BC6EC984CD8}"/>
          </ac:cxnSpMkLst>
        </pc:cxnChg>
        <pc:cxnChg chg="add mod">
          <ac:chgData name="John Bell" userId="f70f6676-4d37-4a98-a7ac-a82923374731" providerId="ADAL" clId="{B5450D8F-66A2-6841-97A0-6F896460C527}" dt="2022-02-16T15:27:12.057" v="3038" actId="1076"/>
          <ac:cxnSpMkLst>
            <pc:docMk/>
            <pc:sldMk cId="3684089178" sldId="754"/>
            <ac:cxnSpMk id="36" creationId="{9F22E85F-7906-FB43-AD9C-495B541292FF}"/>
          </ac:cxnSpMkLst>
        </pc:cxnChg>
        <pc:cxnChg chg="add mod">
          <ac:chgData name="John Bell" userId="f70f6676-4d37-4a98-a7ac-a82923374731" providerId="ADAL" clId="{B5450D8F-66A2-6841-97A0-6F896460C527}" dt="2022-02-16T15:27:33.722" v="3045" actId="14100"/>
          <ac:cxnSpMkLst>
            <pc:docMk/>
            <pc:sldMk cId="3684089178" sldId="754"/>
            <ac:cxnSpMk id="37" creationId="{EB4A21AE-6E87-9B4B-B833-22FC2323D0EA}"/>
          </ac:cxnSpMkLst>
        </pc:cxnChg>
        <pc:cxnChg chg="add mod">
          <ac:chgData name="John Bell" userId="f70f6676-4d37-4a98-a7ac-a82923374731" providerId="ADAL" clId="{B5450D8F-66A2-6841-97A0-6F896460C527}" dt="2022-02-16T15:30:10.368" v="3050" actId="14100"/>
          <ac:cxnSpMkLst>
            <pc:docMk/>
            <pc:sldMk cId="3684089178" sldId="754"/>
            <ac:cxnSpMk id="38" creationId="{B18E61D3-F5F2-9B44-9F5F-078F524C271A}"/>
          </ac:cxnSpMkLst>
        </pc:cxnChg>
        <pc:cxnChg chg="add mod">
          <ac:chgData name="John Bell" userId="f70f6676-4d37-4a98-a7ac-a82923374731" providerId="ADAL" clId="{B5450D8F-66A2-6841-97A0-6F896460C527}" dt="2022-02-16T15:31:56.742" v="3094" actId="14100"/>
          <ac:cxnSpMkLst>
            <pc:docMk/>
            <pc:sldMk cId="3684089178" sldId="754"/>
            <ac:cxnSpMk id="39" creationId="{D0A60D91-49A7-AB4C-A030-06FE88FC8E3C}"/>
          </ac:cxnSpMkLst>
        </pc:cxnChg>
        <pc:cxnChg chg="add mod">
          <ac:chgData name="John Bell" userId="f70f6676-4d37-4a98-a7ac-a82923374731" providerId="ADAL" clId="{B5450D8F-66A2-6841-97A0-6F896460C527}" dt="2022-02-16T15:30:48.312" v="3078" actId="14100"/>
          <ac:cxnSpMkLst>
            <pc:docMk/>
            <pc:sldMk cId="3684089178" sldId="754"/>
            <ac:cxnSpMk id="42" creationId="{862F5719-BC57-7D47-86DB-D07FB59F27FB}"/>
          </ac:cxnSpMkLst>
        </pc:cxnChg>
        <pc:cxnChg chg="add mod">
          <ac:chgData name="John Bell" userId="f70f6676-4d37-4a98-a7ac-a82923374731" providerId="ADAL" clId="{B5450D8F-66A2-6841-97A0-6F896460C527}" dt="2022-02-16T15:32:00.198" v="3095" actId="14100"/>
          <ac:cxnSpMkLst>
            <pc:docMk/>
            <pc:sldMk cId="3684089178" sldId="754"/>
            <ac:cxnSpMk id="43" creationId="{EE3C5E69-E9EC-FD48-BE9C-1D2248554B27}"/>
          </ac:cxnSpMkLst>
        </pc:cxnChg>
      </pc:sldChg>
      <pc:sldChg chg="delSp modSp add mod ord">
        <pc:chgData name="John Bell" userId="f70f6676-4d37-4a98-a7ac-a82923374731" providerId="ADAL" clId="{B5450D8F-66A2-6841-97A0-6F896460C527}" dt="2022-02-16T16:28:45.645" v="3324" actId="20577"/>
        <pc:sldMkLst>
          <pc:docMk/>
          <pc:sldMk cId="1005228761" sldId="755"/>
        </pc:sldMkLst>
        <pc:spChg chg="mod">
          <ac:chgData name="John Bell" userId="f70f6676-4d37-4a98-a7ac-a82923374731" providerId="ADAL" clId="{B5450D8F-66A2-6841-97A0-6F896460C527}" dt="2022-02-16T16:28:45.645" v="3324" actId="20577"/>
          <ac:spMkLst>
            <pc:docMk/>
            <pc:sldMk cId="1005228761" sldId="755"/>
            <ac:spMk id="3" creationId="{C60D01BC-8C37-47BC-AB0E-EC3052A30D3F}"/>
          </ac:spMkLst>
        </pc:spChg>
        <pc:spChg chg="del">
          <ac:chgData name="John Bell" userId="f70f6676-4d37-4a98-a7ac-a82923374731" providerId="ADAL" clId="{B5450D8F-66A2-6841-97A0-6F896460C527}" dt="2022-02-16T15:21:35.461" v="2911" actId="478"/>
          <ac:spMkLst>
            <pc:docMk/>
            <pc:sldMk cId="1005228761" sldId="755"/>
            <ac:spMk id="21" creationId="{25E3B766-578C-7A46-93E7-36144C7A1F2F}"/>
          </ac:spMkLst>
        </pc:spChg>
        <pc:graphicFrameChg chg="del">
          <ac:chgData name="John Bell" userId="f70f6676-4d37-4a98-a7ac-a82923374731" providerId="ADAL" clId="{B5450D8F-66A2-6841-97A0-6F896460C527}" dt="2022-02-16T15:21:33.799" v="2910" actId="478"/>
          <ac:graphicFrameMkLst>
            <pc:docMk/>
            <pc:sldMk cId="1005228761" sldId="755"/>
            <ac:graphicFrameMk id="20" creationId="{69DE7B1E-D81C-8140-B994-517EEA9C7555}"/>
          </ac:graphicFrameMkLst>
        </pc:graphicFrameChg>
        <pc:picChg chg="del">
          <ac:chgData name="John Bell" userId="f70f6676-4d37-4a98-a7ac-a82923374731" providerId="ADAL" clId="{B5450D8F-66A2-6841-97A0-6F896460C527}" dt="2022-02-16T15:21:30.342" v="2909" actId="478"/>
          <ac:picMkLst>
            <pc:docMk/>
            <pc:sldMk cId="1005228761" sldId="755"/>
            <ac:picMk id="6" creationId="{DCB469E8-A7E7-2846-A934-CBEEAF1AB0C3}"/>
          </ac:picMkLst>
        </pc:picChg>
      </pc:sldChg>
      <pc:sldChg chg="modSp add del mod">
        <pc:chgData name="John Bell" userId="f70f6676-4d37-4a98-a7ac-a82923374731" providerId="ADAL" clId="{B5450D8F-66A2-6841-97A0-6F896460C527}" dt="2022-02-16T18:25:46.198" v="3547" actId="2696"/>
        <pc:sldMkLst>
          <pc:docMk/>
          <pc:sldMk cId="846241583" sldId="756"/>
        </pc:sldMkLst>
        <pc:spChg chg="mod">
          <ac:chgData name="John Bell" userId="f70f6676-4d37-4a98-a7ac-a82923374731" providerId="ADAL" clId="{B5450D8F-66A2-6841-97A0-6F896460C527}" dt="2022-02-16T16:30:58.346" v="3334" actId="20577"/>
          <ac:spMkLst>
            <pc:docMk/>
            <pc:sldMk cId="846241583" sldId="756"/>
            <ac:spMk id="2" creationId="{1B504851-EE74-457E-8FA5-C61C1CCC53A4}"/>
          </ac:spMkLst>
        </pc:spChg>
        <pc:spChg chg="mod">
          <ac:chgData name="John Bell" userId="f70f6676-4d37-4a98-a7ac-a82923374731" providerId="ADAL" clId="{B5450D8F-66A2-6841-97A0-6F896460C527}" dt="2022-02-16T18:23:08.271" v="3526" actId="20577"/>
          <ac:spMkLst>
            <pc:docMk/>
            <pc:sldMk cId="846241583" sldId="756"/>
            <ac:spMk id="3" creationId="{2A77AC32-A29B-431A-9398-92266DC81A80}"/>
          </ac:spMkLst>
        </pc:spChg>
      </pc:sldChg>
      <pc:sldChg chg="addSp delSp modSp add mod ord">
        <pc:chgData name="John Bell" userId="f70f6676-4d37-4a98-a7ac-a82923374731" providerId="ADAL" clId="{B5450D8F-66A2-6841-97A0-6F896460C527}" dt="2022-02-17T08:56:05.744" v="4333" actId="1076"/>
        <pc:sldMkLst>
          <pc:docMk/>
          <pc:sldMk cId="3951811918" sldId="757"/>
        </pc:sldMkLst>
        <pc:spChg chg="mod">
          <ac:chgData name="John Bell" userId="f70f6676-4d37-4a98-a7ac-a82923374731" providerId="ADAL" clId="{B5450D8F-66A2-6841-97A0-6F896460C527}" dt="2022-02-17T08:56:00.431" v="4332" actId="20577"/>
          <ac:spMkLst>
            <pc:docMk/>
            <pc:sldMk cId="3951811918" sldId="757"/>
            <ac:spMk id="3" creationId="{2A77AC32-A29B-431A-9398-92266DC81A80}"/>
          </ac:spMkLst>
        </pc:spChg>
        <pc:graphicFrameChg chg="del">
          <ac:chgData name="John Bell" userId="f70f6676-4d37-4a98-a7ac-a82923374731" providerId="ADAL" clId="{B5450D8F-66A2-6841-97A0-6F896460C527}" dt="2022-02-16T18:17:15.008" v="3376" actId="478"/>
          <ac:graphicFrameMkLst>
            <pc:docMk/>
            <pc:sldMk cId="3951811918" sldId="757"/>
            <ac:graphicFrameMk id="5" creationId="{E4067AB0-CA2A-4477-84A1-7E3D55DB062F}"/>
          </ac:graphicFrameMkLst>
        </pc:graphicFrameChg>
        <pc:picChg chg="add mod">
          <ac:chgData name="John Bell" userId="f70f6676-4d37-4a98-a7ac-a82923374731" providerId="ADAL" clId="{B5450D8F-66A2-6841-97A0-6F896460C527}" dt="2022-02-16T18:19:10.611" v="3384" actId="1076"/>
          <ac:picMkLst>
            <pc:docMk/>
            <pc:sldMk cId="3951811918" sldId="757"/>
            <ac:picMk id="6" creationId="{572C85D7-A3C2-024D-937B-094721D86084}"/>
          </ac:picMkLst>
        </pc:picChg>
        <pc:picChg chg="add mod">
          <ac:chgData name="John Bell" userId="f70f6676-4d37-4a98-a7ac-a82923374731" providerId="ADAL" clId="{B5450D8F-66A2-6841-97A0-6F896460C527}" dt="2022-02-16T18:19:21.105" v="3388" actId="1076"/>
          <ac:picMkLst>
            <pc:docMk/>
            <pc:sldMk cId="3951811918" sldId="757"/>
            <ac:picMk id="7" creationId="{62A94635-AEE8-4B40-BA76-D9DBDAE95D83}"/>
          </ac:picMkLst>
        </pc:picChg>
        <pc:picChg chg="add mod">
          <ac:chgData name="John Bell" userId="f70f6676-4d37-4a98-a7ac-a82923374731" providerId="ADAL" clId="{B5450D8F-66A2-6841-97A0-6F896460C527}" dt="2022-02-17T08:56:05.744" v="4333" actId="1076"/>
          <ac:picMkLst>
            <pc:docMk/>
            <pc:sldMk cId="3951811918" sldId="757"/>
            <ac:picMk id="8" creationId="{408E2C49-0D19-CD47-A12C-81B484E662D1}"/>
          </ac:picMkLst>
        </pc:picChg>
        <pc:picChg chg="add del">
          <ac:chgData name="John Bell" userId="f70f6676-4d37-4a98-a7ac-a82923374731" providerId="ADAL" clId="{B5450D8F-66A2-6841-97A0-6F896460C527}" dt="2022-02-16T18:20:17.685" v="3427" actId="478"/>
          <ac:picMkLst>
            <pc:docMk/>
            <pc:sldMk cId="3951811918" sldId="757"/>
            <ac:picMk id="1026" creationId="{3480A5BE-3558-B149-9E15-E4087783D71D}"/>
          </ac:picMkLst>
        </pc:picChg>
      </pc:sldChg>
      <pc:sldChg chg="addSp delSp modSp add mod">
        <pc:chgData name="John Bell" userId="f70f6676-4d37-4a98-a7ac-a82923374731" providerId="ADAL" clId="{B5450D8F-66A2-6841-97A0-6F896460C527}" dt="2022-02-16T18:49:53.243" v="4301" actId="1076"/>
        <pc:sldMkLst>
          <pc:docMk/>
          <pc:sldMk cId="4129727459" sldId="758"/>
        </pc:sldMkLst>
        <pc:spChg chg="mod">
          <ac:chgData name="John Bell" userId="f70f6676-4d37-4a98-a7ac-a82923374731" providerId="ADAL" clId="{B5450D8F-66A2-6841-97A0-6F896460C527}" dt="2022-02-16T18:28:32.417" v="3739" actId="20577"/>
          <ac:spMkLst>
            <pc:docMk/>
            <pc:sldMk cId="4129727459" sldId="758"/>
            <ac:spMk id="3" creationId="{2A77AC32-A29B-431A-9398-92266DC81A80}"/>
          </ac:spMkLst>
        </pc:spChg>
        <pc:spChg chg="add mod">
          <ac:chgData name="John Bell" userId="f70f6676-4d37-4a98-a7ac-a82923374731" providerId="ADAL" clId="{B5450D8F-66A2-6841-97A0-6F896460C527}" dt="2022-02-16T18:26:28.209" v="3555" actId="14100"/>
          <ac:spMkLst>
            <pc:docMk/>
            <pc:sldMk cId="4129727459" sldId="758"/>
            <ac:spMk id="9" creationId="{F8395340-ADAE-F14E-B61E-757DA37C1E1B}"/>
          </ac:spMkLst>
        </pc:spChg>
        <pc:spChg chg="add mod">
          <ac:chgData name="John Bell" userId="f70f6676-4d37-4a98-a7ac-a82923374731" providerId="ADAL" clId="{B5450D8F-66A2-6841-97A0-6F896460C527}" dt="2022-02-16T18:49:53.243" v="4301" actId="1076"/>
          <ac:spMkLst>
            <pc:docMk/>
            <pc:sldMk cId="4129727459" sldId="758"/>
            <ac:spMk id="10" creationId="{EE7C5300-C533-0244-B343-611770767EE5}"/>
          </ac:spMkLst>
        </pc:spChg>
        <pc:picChg chg="del">
          <ac:chgData name="John Bell" userId="f70f6676-4d37-4a98-a7ac-a82923374731" providerId="ADAL" clId="{B5450D8F-66A2-6841-97A0-6F896460C527}" dt="2022-02-16T18:25:50.389" v="3548" actId="478"/>
          <ac:picMkLst>
            <pc:docMk/>
            <pc:sldMk cId="4129727459" sldId="758"/>
            <ac:picMk id="6" creationId="{572C85D7-A3C2-024D-937B-094721D86084}"/>
          </ac:picMkLst>
        </pc:picChg>
        <pc:picChg chg="del">
          <ac:chgData name="John Bell" userId="f70f6676-4d37-4a98-a7ac-a82923374731" providerId="ADAL" clId="{B5450D8F-66A2-6841-97A0-6F896460C527}" dt="2022-02-16T18:25:51.043" v="3549" actId="478"/>
          <ac:picMkLst>
            <pc:docMk/>
            <pc:sldMk cId="4129727459" sldId="758"/>
            <ac:picMk id="7" creationId="{62A94635-AEE8-4B40-BA76-D9DBDAE95D83}"/>
          </ac:picMkLst>
        </pc:picChg>
        <pc:picChg chg="mod">
          <ac:chgData name="John Bell" userId="f70f6676-4d37-4a98-a7ac-a82923374731" providerId="ADAL" clId="{B5450D8F-66A2-6841-97A0-6F896460C527}" dt="2022-02-16T18:25:58.835" v="3551" actId="1076"/>
          <ac:picMkLst>
            <pc:docMk/>
            <pc:sldMk cId="4129727459" sldId="758"/>
            <ac:picMk id="8" creationId="{408E2C49-0D19-CD47-A12C-81B484E662D1}"/>
          </ac:picMkLst>
        </pc:picChg>
      </pc:sldChg>
      <pc:sldChg chg="addSp delSp modSp add mod">
        <pc:chgData name="John Bell" userId="f70f6676-4d37-4a98-a7ac-a82923374731" providerId="ADAL" clId="{B5450D8F-66A2-6841-97A0-6F896460C527}" dt="2022-02-16T18:49:20.539" v="4300" actId="113"/>
        <pc:sldMkLst>
          <pc:docMk/>
          <pc:sldMk cId="3001172280" sldId="759"/>
        </pc:sldMkLst>
        <pc:spChg chg="mod">
          <ac:chgData name="John Bell" userId="f70f6676-4d37-4a98-a7ac-a82923374731" providerId="ADAL" clId="{B5450D8F-66A2-6841-97A0-6F896460C527}" dt="2022-02-16T18:41:18.806" v="4173" actId="20577"/>
          <ac:spMkLst>
            <pc:docMk/>
            <pc:sldMk cId="3001172280" sldId="759"/>
            <ac:spMk id="2" creationId="{1B504851-EE74-457E-8FA5-C61C1CCC53A4}"/>
          </ac:spMkLst>
        </pc:spChg>
        <pc:spChg chg="mod">
          <ac:chgData name="John Bell" userId="f70f6676-4d37-4a98-a7ac-a82923374731" providerId="ADAL" clId="{B5450D8F-66A2-6841-97A0-6F896460C527}" dt="2022-02-16T18:40:27.568" v="4159" actId="1076"/>
          <ac:spMkLst>
            <pc:docMk/>
            <pc:sldMk cId="3001172280" sldId="759"/>
            <ac:spMk id="3" creationId="{2A77AC32-A29B-431A-9398-92266DC81A80}"/>
          </ac:spMkLst>
        </pc:spChg>
        <pc:spChg chg="mod">
          <ac:chgData name="John Bell" userId="f70f6676-4d37-4a98-a7ac-a82923374731" providerId="ADAL" clId="{B5450D8F-66A2-6841-97A0-6F896460C527}" dt="2022-02-16T18:36:01.630" v="4039" actId="1076"/>
          <ac:spMkLst>
            <pc:docMk/>
            <pc:sldMk cId="3001172280" sldId="759"/>
            <ac:spMk id="9" creationId="{F8395340-ADAE-F14E-B61E-757DA37C1E1B}"/>
          </ac:spMkLst>
        </pc:spChg>
        <pc:spChg chg="del">
          <ac:chgData name="John Bell" userId="f70f6676-4d37-4a98-a7ac-a82923374731" providerId="ADAL" clId="{B5450D8F-66A2-6841-97A0-6F896460C527}" dt="2022-02-16T18:32:25.026" v="4021" actId="478"/>
          <ac:spMkLst>
            <pc:docMk/>
            <pc:sldMk cId="3001172280" sldId="759"/>
            <ac:spMk id="10" creationId="{EE7C5300-C533-0244-B343-611770767EE5}"/>
          </ac:spMkLst>
        </pc:spChg>
        <pc:spChg chg="add mod">
          <ac:chgData name="John Bell" userId="f70f6676-4d37-4a98-a7ac-a82923374731" providerId="ADAL" clId="{B5450D8F-66A2-6841-97A0-6F896460C527}" dt="2022-02-16T18:36:16.562" v="4042" actId="1076"/>
          <ac:spMkLst>
            <pc:docMk/>
            <pc:sldMk cId="3001172280" sldId="759"/>
            <ac:spMk id="11" creationId="{8172054E-6C11-FE44-AD3C-4BD2A19EE2E1}"/>
          </ac:spMkLst>
        </pc:spChg>
        <pc:spChg chg="add mod">
          <ac:chgData name="John Bell" userId="f70f6676-4d37-4a98-a7ac-a82923374731" providerId="ADAL" clId="{B5450D8F-66A2-6841-97A0-6F896460C527}" dt="2022-02-16T18:36:26.531" v="4046" actId="688"/>
          <ac:spMkLst>
            <pc:docMk/>
            <pc:sldMk cId="3001172280" sldId="759"/>
            <ac:spMk id="12" creationId="{6F980658-87F0-2E47-B1EE-8F66B6214630}"/>
          </ac:spMkLst>
        </pc:spChg>
        <pc:spChg chg="add mod">
          <ac:chgData name="John Bell" userId="f70f6676-4d37-4a98-a7ac-a82923374731" providerId="ADAL" clId="{B5450D8F-66A2-6841-97A0-6F896460C527}" dt="2022-02-16T18:37:36.776" v="4085" actId="20577"/>
          <ac:spMkLst>
            <pc:docMk/>
            <pc:sldMk cId="3001172280" sldId="759"/>
            <ac:spMk id="13" creationId="{E9282E21-50FB-DE41-86CB-3A5D66C644F7}"/>
          </ac:spMkLst>
        </pc:spChg>
        <pc:spChg chg="add mod">
          <ac:chgData name="John Bell" userId="f70f6676-4d37-4a98-a7ac-a82923374731" providerId="ADAL" clId="{B5450D8F-66A2-6841-97A0-6F896460C527}" dt="2022-02-16T18:49:09.361" v="4299" actId="1076"/>
          <ac:spMkLst>
            <pc:docMk/>
            <pc:sldMk cId="3001172280" sldId="759"/>
            <ac:spMk id="15" creationId="{0AB012C9-9835-FB4E-B576-6E5BC24F3D48}"/>
          </ac:spMkLst>
        </pc:spChg>
        <pc:spChg chg="add mod">
          <ac:chgData name="John Bell" userId="f70f6676-4d37-4a98-a7ac-a82923374731" providerId="ADAL" clId="{B5450D8F-66A2-6841-97A0-6F896460C527}" dt="2022-02-16T18:49:20.539" v="4300" actId="113"/>
          <ac:spMkLst>
            <pc:docMk/>
            <pc:sldMk cId="3001172280" sldId="759"/>
            <ac:spMk id="26" creationId="{02DB76D0-945F-5345-B358-D30934B11C2E}"/>
          </ac:spMkLst>
        </pc:spChg>
        <pc:spChg chg="add mod">
          <ac:chgData name="John Bell" userId="f70f6676-4d37-4a98-a7ac-a82923374731" providerId="ADAL" clId="{B5450D8F-66A2-6841-97A0-6F896460C527}" dt="2022-02-16T18:49:09.361" v="4299" actId="1076"/>
          <ac:spMkLst>
            <pc:docMk/>
            <pc:sldMk cId="3001172280" sldId="759"/>
            <ac:spMk id="29" creationId="{0561B5F6-5A36-F247-ABA3-03A07CCB889B}"/>
          </ac:spMkLst>
        </pc:spChg>
        <pc:picChg chg="add mod">
          <ac:chgData name="John Bell" userId="f70f6676-4d37-4a98-a7ac-a82923374731" providerId="ADAL" clId="{B5450D8F-66A2-6841-97A0-6F896460C527}" dt="2022-02-16T18:36:18.126" v="4043" actId="1076"/>
          <ac:picMkLst>
            <pc:docMk/>
            <pc:sldMk cId="3001172280" sldId="759"/>
            <ac:picMk id="5" creationId="{5BACED67-E233-FB41-A74C-E4F56E94A68E}"/>
          </ac:picMkLst>
        </pc:picChg>
        <pc:picChg chg="add mod">
          <ac:chgData name="John Bell" userId="f70f6676-4d37-4a98-a7ac-a82923374731" providerId="ADAL" clId="{B5450D8F-66A2-6841-97A0-6F896460C527}" dt="2022-02-16T18:49:09.361" v="4299" actId="1076"/>
          <ac:picMkLst>
            <pc:docMk/>
            <pc:sldMk cId="3001172280" sldId="759"/>
            <ac:picMk id="7" creationId="{CBDF0480-0CF8-8647-BDEE-036823BFC53E}"/>
          </ac:picMkLst>
        </pc:picChg>
        <pc:picChg chg="mod">
          <ac:chgData name="John Bell" userId="f70f6676-4d37-4a98-a7ac-a82923374731" providerId="ADAL" clId="{B5450D8F-66A2-6841-97A0-6F896460C527}" dt="2022-02-16T18:36:01.630" v="4039" actId="1076"/>
          <ac:picMkLst>
            <pc:docMk/>
            <pc:sldMk cId="3001172280" sldId="759"/>
            <ac:picMk id="8" creationId="{408E2C49-0D19-CD47-A12C-81B484E662D1}"/>
          </ac:picMkLst>
        </pc:picChg>
        <pc:cxnChg chg="add mod">
          <ac:chgData name="John Bell" userId="f70f6676-4d37-4a98-a7ac-a82923374731" providerId="ADAL" clId="{B5450D8F-66A2-6841-97A0-6F896460C527}" dt="2022-02-16T18:38:26.975" v="4101" actId="14100"/>
          <ac:cxnSpMkLst>
            <pc:docMk/>
            <pc:sldMk cId="3001172280" sldId="759"/>
            <ac:cxnSpMk id="16" creationId="{56752496-66FB-9448-8C59-F0859FB37C33}"/>
          </ac:cxnSpMkLst>
        </pc:cxnChg>
        <pc:cxnChg chg="add mod">
          <ac:chgData name="John Bell" userId="f70f6676-4d37-4a98-a7ac-a82923374731" providerId="ADAL" clId="{B5450D8F-66A2-6841-97A0-6F896460C527}" dt="2022-02-16T18:49:09.361" v="4299" actId="1076"/>
          <ac:cxnSpMkLst>
            <pc:docMk/>
            <pc:sldMk cId="3001172280" sldId="759"/>
            <ac:cxnSpMk id="17" creationId="{FCE923F8-6AC2-534C-A69D-F33F10DA2D05}"/>
          </ac:cxnSpMkLst>
        </pc:cxnChg>
        <pc:cxnChg chg="add mod">
          <ac:chgData name="John Bell" userId="f70f6676-4d37-4a98-a7ac-a82923374731" providerId="ADAL" clId="{B5450D8F-66A2-6841-97A0-6F896460C527}" dt="2022-02-16T18:38:35.457" v="4105" actId="14100"/>
          <ac:cxnSpMkLst>
            <pc:docMk/>
            <pc:sldMk cId="3001172280" sldId="759"/>
            <ac:cxnSpMk id="19" creationId="{A08B6B27-0A8F-284D-8759-CC725FBA9BBB}"/>
          </ac:cxnSpMkLst>
        </pc:cxnChg>
        <pc:cxnChg chg="add mod">
          <ac:chgData name="John Bell" userId="f70f6676-4d37-4a98-a7ac-a82923374731" providerId="ADAL" clId="{B5450D8F-66A2-6841-97A0-6F896460C527}" dt="2022-02-16T18:38:52.336" v="4110" actId="14100"/>
          <ac:cxnSpMkLst>
            <pc:docMk/>
            <pc:sldMk cId="3001172280" sldId="759"/>
            <ac:cxnSpMk id="22" creationId="{05D95A6A-50B6-694F-8C96-7DDA53BF2FDC}"/>
          </ac:cxnSpMkLst>
        </pc:cxnChg>
        <pc:cxnChg chg="add mod">
          <ac:chgData name="John Bell" userId="f70f6676-4d37-4a98-a7ac-a82923374731" providerId="ADAL" clId="{B5450D8F-66A2-6841-97A0-6F896460C527}" dt="2022-02-16T18:39:15.603" v="4113" actId="1076"/>
          <ac:cxnSpMkLst>
            <pc:docMk/>
            <pc:sldMk cId="3001172280" sldId="759"/>
            <ac:cxnSpMk id="24" creationId="{BF3DA43B-CE42-2544-A124-A61312C201DC}"/>
          </ac:cxnSpMkLst>
        </pc:cxnChg>
        <pc:cxnChg chg="add mod">
          <ac:chgData name="John Bell" userId="f70f6676-4d37-4a98-a7ac-a82923374731" providerId="ADAL" clId="{B5450D8F-66A2-6841-97A0-6F896460C527}" dt="2022-02-16T18:39:20.891" v="4114" actId="1076"/>
          <ac:cxnSpMkLst>
            <pc:docMk/>
            <pc:sldMk cId="3001172280" sldId="759"/>
            <ac:cxnSpMk id="25" creationId="{195EC0D7-625A-F843-9103-CD1C718500C5}"/>
          </ac:cxnSpMkLst>
        </pc:cxnChg>
      </pc:sldChg>
      <pc:sldChg chg="addSp delSp modSp add mod">
        <pc:chgData name="John Bell" userId="f70f6676-4d37-4a98-a7ac-a82923374731" providerId="ADAL" clId="{B5450D8F-66A2-6841-97A0-6F896460C527}" dt="2022-02-17T08:56:33.192" v="4334" actId="113"/>
        <pc:sldMkLst>
          <pc:docMk/>
          <pc:sldMk cId="2131775536" sldId="760"/>
        </pc:sldMkLst>
        <pc:spChg chg="mod">
          <ac:chgData name="John Bell" userId="f70f6676-4d37-4a98-a7ac-a82923374731" providerId="ADAL" clId="{B5450D8F-66A2-6841-97A0-6F896460C527}" dt="2022-02-16T18:41:40.408" v="4189" actId="20577"/>
          <ac:spMkLst>
            <pc:docMk/>
            <pc:sldMk cId="2131775536" sldId="760"/>
            <ac:spMk id="2" creationId="{1B504851-EE74-457E-8FA5-C61C1CCC53A4}"/>
          </ac:spMkLst>
        </pc:spChg>
        <pc:spChg chg="mod">
          <ac:chgData name="John Bell" userId="f70f6676-4d37-4a98-a7ac-a82923374731" providerId="ADAL" clId="{B5450D8F-66A2-6841-97A0-6F896460C527}" dt="2022-02-17T08:56:33.192" v="4334" actId="113"/>
          <ac:spMkLst>
            <pc:docMk/>
            <pc:sldMk cId="2131775536" sldId="760"/>
            <ac:spMk id="3" creationId="{2A77AC32-A29B-431A-9398-92266DC81A80}"/>
          </ac:spMkLst>
        </pc:spChg>
        <pc:spChg chg="mod">
          <ac:chgData name="John Bell" userId="f70f6676-4d37-4a98-a7ac-a82923374731" providerId="ADAL" clId="{B5450D8F-66A2-6841-97A0-6F896460C527}" dt="2022-02-16T18:42:31.612" v="4230" actId="1076"/>
          <ac:spMkLst>
            <pc:docMk/>
            <pc:sldMk cId="2131775536" sldId="760"/>
            <ac:spMk id="9" creationId="{F8395340-ADAE-F14E-B61E-757DA37C1E1B}"/>
          </ac:spMkLst>
        </pc:spChg>
        <pc:spChg chg="mod">
          <ac:chgData name="John Bell" userId="f70f6676-4d37-4a98-a7ac-a82923374731" providerId="ADAL" clId="{B5450D8F-66A2-6841-97A0-6F896460C527}" dt="2022-02-16T18:42:24.575" v="4229" actId="1076"/>
          <ac:spMkLst>
            <pc:docMk/>
            <pc:sldMk cId="2131775536" sldId="760"/>
            <ac:spMk id="11" creationId="{8172054E-6C11-FE44-AD3C-4BD2A19EE2E1}"/>
          </ac:spMkLst>
        </pc:spChg>
        <pc:spChg chg="mod">
          <ac:chgData name="John Bell" userId="f70f6676-4d37-4a98-a7ac-a82923374731" providerId="ADAL" clId="{B5450D8F-66A2-6841-97A0-6F896460C527}" dt="2022-02-16T18:42:24.575" v="4229" actId="1076"/>
          <ac:spMkLst>
            <pc:docMk/>
            <pc:sldMk cId="2131775536" sldId="760"/>
            <ac:spMk id="12" creationId="{6F980658-87F0-2E47-B1EE-8F66B6214630}"/>
          </ac:spMkLst>
        </pc:spChg>
        <pc:spChg chg="mod">
          <ac:chgData name="John Bell" userId="f70f6676-4d37-4a98-a7ac-a82923374731" providerId="ADAL" clId="{B5450D8F-66A2-6841-97A0-6F896460C527}" dt="2022-02-16T18:42:24.575" v="4229" actId="1076"/>
          <ac:spMkLst>
            <pc:docMk/>
            <pc:sldMk cId="2131775536" sldId="760"/>
            <ac:spMk id="13" creationId="{E9282E21-50FB-DE41-86CB-3A5D66C644F7}"/>
          </ac:spMkLst>
        </pc:spChg>
        <pc:spChg chg="mod">
          <ac:chgData name="John Bell" userId="f70f6676-4d37-4a98-a7ac-a82923374731" providerId="ADAL" clId="{B5450D8F-66A2-6841-97A0-6F896460C527}" dt="2022-02-16T18:48:48.480" v="4298" actId="1076"/>
          <ac:spMkLst>
            <pc:docMk/>
            <pc:sldMk cId="2131775536" sldId="760"/>
            <ac:spMk id="15" creationId="{0AB012C9-9835-FB4E-B576-6E5BC24F3D48}"/>
          </ac:spMkLst>
        </pc:spChg>
        <pc:spChg chg="add mod">
          <ac:chgData name="John Bell" userId="f70f6676-4d37-4a98-a7ac-a82923374731" providerId="ADAL" clId="{B5450D8F-66A2-6841-97A0-6F896460C527}" dt="2022-02-16T18:43:11.171" v="4244" actId="1076"/>
          <ac:spMkLst>
            <pc:docMk/>
            <pc:sldMk cId="2131775536" sldId="760"/>
            <ac:spMk id="20" creationId="{3F2CA8D1-04BA-BA4B-B432-39704EACEAC4}"/>
          </ac:spMkLst>
        </pc:spChg>
        <pc:spChg chg="mod">
          <ac:chgData name="John Bell" userId="f70f6676-4d37-4a98-a7ac-a82923374731" providerId="ADAL" clId="{B5450D8F-66A2-6841-97A0-6F896460C527}" dt="2022-02-16T18:45:34.393" v="4278" actId="14100"/>
          <ac:spMkLst>
            <pc:docMk/>
            <pc:sldMk cId="2131775536" sldId="760"/>
            <ac:spMk id="26" creationId="{02DB76D0-945F-5345-B358-D30934B11C2E}"/>
          </ac:spMkLst>
        </pc:spChg>
        <pc:spChg chg="add mod">
          <ac:chgData name="John Bell" userId="f70f6676-4d37-4a98-a7ac-a82923374731" providerId="ADAL" clId="{B5450D8F-66A2-6841-97A0-6F896460C527}" dt="2022-02-16T18:47:57.227" v="4297" actId="14100"/>
          <ac:spMkLst>
            <pc:docMk/>
            <pc:sldMk cId="2131775536" sldId="760"/>
            <ac:spMk id="27" creationId="{260EC071-576D-814B-B683-103B1C64E3B1}"/>
          </ac:spMkLst>
        </pc:spChg>
        <pc:spChg chg="mod">
          <ac:chgData name="John Bell" userId="f70f6676-4d37-4a98-a7ac-a82923374731" providerId="ADAL" clId="{B5450D8F-66A2-6841-97A0-6F896460C527}" dt="2022-02-16T18:47:03.803" v="4292" actId="1076"/>
          <ac:spMkLst>
            <pc:docMk/>
            <pc:sldMk cId="2131775536" sldId="760"/>
            <ac:spMk id="29" creationId="{0561B5F6-5A36-F247-ABA3-03A07CCB889B}"/>
          </ac:spMkLst>
        </pc:spChg>
        <pc:picChg chg="del mod">
          <ac:chgData name="John Bell" userId="f70f6676-4d37-4a98-a7ac-a82923374731" providerId="ADAL" clId="{B5450D8F-66A2-6841-97A0-6F896460C527}" dt="2022-02-16T18:44:14.219" v="4246" actId="478"/>
          <ac:picMkLst>
            <pc:docMk/>
            <pc:sldMk cId="2131775536" sldId="760"/>
            <ac:picMk id="5" creationId="{5BACED67-E233-FB41-A74C-E4F56E94A68E}"/>
          </ac:picMkLst>
        </pc:picChg>
        <pc:picChg chg="add mod">
          <ac:chgData name="John Bell" userId="f70f6676-4d37-4a98-a7ac-a82923374731" providerId="ADAL" clId="{B5450D8F-66A2-6841-97A0-6F896460C527}" dt="2022-02-16T18:45:01.486" v="4253" actId="1076"/>
          <ac:picMkLst>
            <pc:docMk/>
            <pc:sldMk cId="2131775536" sldId="760"/>
            <ac:picMk id="6" creationId="{63BFE7EF-9D6B-4640-9C40-A0D9CA564180}"/>
          </ac:picMkLst>
        </pc:picChg>
        <pc:picChg chg="del mod">
          <ac:chgData name="John Bell" userId="f70f6676-4d37-4a98-a7ac-a82923374731" providerId="ADAL" clId="{B5450D8F-66A2-6841-97A0-6F896460C527}" dt="2022-02-16T18:46:22.835" v="4284" actId="478"/>
          <ac:picMkLst>
            <pc:docMk/>
            <pc:sldMk cId="2131775536" sldId="760"/>
            <ac:picMk id="7" creationId="{CBDF0480-0CF8-8647-BDEE-036823BFC53E}"/>
          </ac:picMkLst>
        </pc:picChg>
        <pc:picChg chg="mod">
          <ac:chgData name="John Bell" userId="f70f6676-4d37-4a98-a7ac-a82923374731" providerId="ADAL" clId="{B5450D8F-66A2-6841-97A0-6F896460C527}" dt="2022-02-16T18:42:24.575" v="4229" actId="1076"/>
          <ac:picMkLst>
            <pc:docMk/>
            <pc:sldMk cId="2131775536" sldId="760"/>
            <ac:picMk id="8" creationId="{408E2C49-0D19-CD47-A12C-81B484E662D1}"/>
          </ac:picMkLst>
        </pc:picChg>
        <pc:picChg chg="add mod">
          <ac:chgData name="John Bell" userId="f70f6676-4d37-4a98-a7ac-a82923374731" providerId="ADAL" clId="{B5450D8F-66A2-6841-97A0-6F896460C527}" dt="2022-02-16T18:46:58.500" v="4291" actId="167"/>
          <ac:picMkLst>
            <pc:docMk/>
            <pc:sldMk cId="2131775536" sldId="760"/>
            <ac:picMk id="21" creationId="{4F5F9A4D-D1E1-C349-AB10-7CD87D72F903}"/>
          </ac:picMkLst>
        </pc:picChg>
        <pc:cxnChg chg="mod">
          <ac:chgData name="John Bell" userId="f70f6676-4d37-4a98-a7ac-a82923374731" providerId="ADAL" clId="{B5450D8F-66A2-6841-97A0-6F896460C527}" dt="2022-02-16T18:42:36.799" v="4231" actId="1076"/>
          <ac:cxnSpMkLst>
            <pc:docMk/>
            <pc:sldMk cId="2131775536" sldId="760"/>
            <ac:cxnSpMk id="16" creationId="{56752496-66FB-9448-8C59-F0859FB37C33}"/>
          </ac:cxnSpMkLst>
        </pc:cxnChg>
        <pc:cxnChg chg="mod">
          <ac:chgData name="John Bell" userId="f70f6676-4d37-4a98-a7ac-a82923374731" providerId="ADAL" clId="{B5450D8F-66A2-6841-97A0-6F896460C527}" dt="2022-02-16T18:48:48.480" v="4298" actId="1076"/>
          <ac:cxnSpMkLst>
            <pc:docMk/>
            <pc:sldMk cId="2131775536" sldId="760"/>
            <ac:cxnSpMk id="17" creationId="{FCE923F8-6AC2-534C-A69D-F33F10DA2D05}"/>
          </ac:cxnSpMkLst>
        </pc:cxnChg>
        <pc:cxnChg chg="mod">
          <ac:chgData name="John Bell" userId="f70f6676-4d37-4a98-a7ac-a82923374731" providerId="ADAL" clId="{B5450D8F-66A2-6841-97A0-6F896460C527}" dt="2022-02-16T18:45:01.486" v="4253" actId="1076"/>
          <ac:cxnSpMkLst>
            <pc:docMk/>
            <pc:sldMk cId="2131775536" sldId="760"/>
            <ac:cxnSpMk id="19" creationId="{A08B6B27-0A8F-284D-8759-CC725FBA9BBB}"/>
          </ac:cxnSpMkLst>
        </pc:cxnChg>
        <pc:cxnChg chg="mod">
          <ac:chgData name="John Bell" userId="f70f6676-4d37-4a98-a7ac-a82923374731" providerId="ADAL" clId="{B5450D8F-66A2-6841-97A0-6F896460C527}" dt="2022-02-16T18:45:01.486" v="4253" actId="1076"/>
          <ac:cxnSpMkLst>
            <pc:docMk/>
            <pc:sldMk cId="2131775536" sldId="760"/>
            <ac:cxnSpMk id="22" creationId="{05D95A6A-50B6-694F-8C96-7DDA53BF2FDC}"/>
          </ac:cxnSpMkLst>
        </pc:cxnChg>
        <pc:cxnChg chg="mod">
          <ac:chgData name="John Bell" userId="f70f6676-4d37-4a98-a7ac-a82923374731" providerId="ADAL" clId="{B5450D8F-66A2-6841-97A0-6F896460C527}" dt="2022-02-16T18:45:01.486" v="4253" actId="1076"/>
          <ac:cxnSpMkLst>
            <pc:docMk/>
            <pc:sldMk cId="2131775536" sldId="760"/>
            <ac:cxnSpMk id="24" creationId="{BF3DA43B-CE42-2544-A124-A61312C201DC}"/>
          </ac:cxnSpMkLst>
        </pc:cxnChg>
        <pc:cxnChg chg="mod">
          <ac:chgData name="John Bell" userId="f70f6676-4d37-4a98-a7ac-a82923374731" providerId="ADAL" clId="{B5450D8F-66A2-6841-97A0-6F896460C527}" dt="2022-02-16T18:45:05.968" v="4254" actId="14100"/>
          <ac:cxnSpMkLst>
            <pc:docMk/>
            <pc:sldMk cId="2131775536" sldId="760"/>
            <ac:cxnSpMk id="25" creationId="{195EC0D7-625A-F843-9103-CD1C718500C5}"/>
          </ac:cxnSpMkLst>
        </pc:cxnChg>
      </pc:sldChg>
      <pc:sldChg chg="modSp add mod">
        <pc:chgData name="John Bell" userId="f70f6676-4d37-4a98-a7ac-a82923374731" providerId="ADAL" clId="{B5450D8F-66A2-6841-97A0-6F896460C527}" dt="2022-02-16T18:55:16.370" v="4326" actId="20577"/>
        <pc:sldMkLst>
          <pc:docMk/>
          <pc:sldMk cId="2126931477" sldId="761"/>
        </pc:sldMkLst>
        <pc:spChg chg="mod">
          <ac:chgData name="John Bell" userId="f70f6676-4d37-4a98-a7ac-a82923374731" providerId="ADAL" clId="{B5450D8F-66A2-6841-97A0-6F896460C527}" dt="2022-02-16T18:55:16.370" v="4326" actId="20577"/>
          <ac:spMkLst>
            <pc:docMk/>
            <pc:sldMk cId="2126931477" sldId="761"/>
            <ac:spMk id="3" creationId="{DE45694B-21FC-45EF-8E25-F23193A47845}"/>
          </ac:spMkLst>
        </pc:spChg>
      </pc:sldChg>
      <pc:sldChg chg="addSp delSp modSp add del mod">
        <pc:chgData name="John Bell" userId="f70f6676-4d37-4a98-a7ac-a82923374731" providerId="ADAL" clId="{B5450D8F-66A2-6841-97A0-6F896460C527}" dt="2022-02-17T09:25:42.166" v="4629" actId="2696"/>
        <pc:sldMkLst>
          <pc:docMk/>
          <pc:sldMk cId="2403749427" sldId="762"/>
        </pc:sldMkLst>
        <pc:spChg chg="mod">
          <ac:chgData name="John Bell" userId="f70f6676-4d37-4a98-a7ac-a82923374731" providerId="ADAL" clId="{B5450D8F-66A2-6841-97A0-6F896460C527}" dt="2022-02-17T09:12:26.083" v="4530" actId="20577"/>
          <ac:spMkLst>
            <pc:docMk/>
            <pc:sldMk cId="2403749427" sldId="762"/>
            <ac:spMk id="2" creationId="{F8A4C500-9482-4AC0-A364-6C6C3AF4C9A4}"/>
          </ac:spMkLst>
        </pc:spChg>
        <pc:spChg chg="mod">
          <ac:chgData name="John Bell" userId="f70f6676-4d37-4a98-a7ac-a82923374731" providerId="ADAL" clId="{B5450D8F-66A2-6841-97A0-6F896460C527}" dt="2022-02-17T09:07:30.708" v="4514" actId="113"/>
          <ac:spMkLst>
            <pc:docMk/>
            <pc:sldMk cId="2403749427" sldId="762"/>
            <ac:spMk id="7" creationId="{5E964B4B-2C3E-4A4A-AB20-23DEF933232A}"/>
          </ac:spMkLst>
        </pc:spChg>
        <pc:spChg chg="mod">
          <ac:chgData name="John Bell" userId="f70f6676-4d37-4a98-a7ac-a82923374731" providerId="ADAL" clId="{B5450D8F-66A2-6841-97A0-6F896460C527}" dt="2022-02-17T09:09:42.033" v="4524" actId="1076"/>
          <ac:spMkLst>
            <pc:docMk/>
            <pc:sldMk cId="2403749427" sldId="762"/>
            <ac:spMk id="13" creationId="{07EFC4FD-3AF3-45C4-9050-D18D93ACB73A}"/>
          </ac:spMkLst>
        </pc:spChg>
        <pc:graphicFrameChg chg="mod">
          <ac:chgData name="John Bell" userId="f70f6676-4d37-4a98-a7ac-a82923374731" providerId="ADAL" clId="{B5450D8F-66A2-6841-97A0-6F896460C527}" dt="2022-02-17T09:09:42.033" v="4524" actId="1076"/>
          <ac:graphicFrameMkLst>
            <pc:docMk/>
            <pc:sldMk cId="2403749427" sldId="762"/>
            <ac:graphicFrameMk id="12" creationId="{DA5121C1-B818-461E-B014-70DFC82E23E5}"/>
          </ac:graphicFrameMkLst>
        </pc:graphicFrameChg>
        <pc:picChg chg="add del mod">
          <ac:chgData name="John Bell" userId="f70f6676-4d37-4a98-a7ac-a82923374731" providerId="ADAL" clId="{B5450D8F-66A2-6841-97A0-6F896460C527}" dt="2022-02-17T09:10:20.610" v="4526" actId="478"/>
          <ac:picMkLst>
            <pc:docMk/>
            <pc:sldMk cId="2403749427" sldId="762"/>
            <ac:picMk id="6" creationId="{E935F6F9-EBF9-654F-9545-F59CFD4EFECE}"/>
          </ac:picMkLst>
        </pc:picChg>
        <pc:picChg chg="add del mod">
          <ac:chgData name="John Bell" userId="f70f6676-4d37-4a98-a7ac-a82923374731" providerId="ADAL" clId="{B5450D8F-66A2-6841-97A0-6F896460C527}" dt="2022-02-17T09:10:19.400" v="4525" actId="478"/>
          <ac:picMkLst>
            <pc:docMk/>
            <pc:sldMk cId="2403749427" sldId="762"/>
            <ac:picMk id="10" creationId="{B27B26A9-57D4-6C45-9FFA-BFF4EE27DA79}"/>
          </ac:picMkLst>
        </pc:picChg>
      </pc:sldChg>
      <pc:sldChg chg="addSp delSp modSp add mod">
        <pc:chgData name="John Bell" userId="f70f6676-4d37-4a98-a7ac-a82923374731" providerId="ADAL" clId="{B5450D8F-66A2-6841-97A0-6F896460C527}" dt="2022-02-18T11:26:00.677" v="11807" actId="20577"/>
        <pc:sldMkLst>
          <pc:docMk/>
          <pc:sldMk cId="2868305844" sldId="763"/>
        </pc:sldMkLst>
        <pc:spChg chg="mod">
          <ac:chgData name="John Bell" userId="f70f6676-4d37-4a98-a7ac-a82923374731" providerId="ADAL" clId="{B5450D8F-66A2-6841-97A0-6F896460C527}" dt="2022-02-17T09:32:04.188" v="4675" actId="20577"/>
          <ac:spMkLst>
            <pc:docMk/>
            <pc:sldMk cId="2868305844" sldId="763"/>
            <ac:spMk id="2" creationId="{F8A4C500-9482-4AC0-A364-6C6C3AF4C9A4}"/>
          </ac:spMkLst>
        </pc:spChg>
        <pc:spChg chg="mod">
          <ac:chgData name="John Bell" userId="f70f6676-4d37-4a98-a7ac-a82923374731" providerId="ADAL" clId="{B5450D8F-66A2-6841-97A0-6F896460C527}" dt="2022-02-17T09:15:43.370" v="4569" actId="20577"/>
          <ac:spMkLst>
            <pc:docMk/>
            <pc:sldMk cId="2868305844" sldId="763"/>
            <ac:spMk id="7" creationId="{5E964B4B-2C3E-4A4A-AB20-23DEF933232A}"/>
          </ac:spMkLst>
        </pc:spChg>
        <pc:spChg chg="mod">
          <ac:chgData name="John Bell" userId="f70f6676-4d37-4a98-a7ac-a82923374731" providerId="ADAL" clId="{B5450D8F-66A2-6841-97A0-6F896460C527}" dt="2022-02-18T10:10:56.255" v="11042" actId="1076"/>
          <ac:spMkLst>
            <pc:docMk/>
            <pc:sldMk cId="2868305844" sldId="763"/>
            <ac:spMk id="13" creationId="{07EFC4FD-3AF3-45C4-9050-D18D93ACB73A}"/>
          </ac:spMkLst>
        </pc:spChg>
        <pc:graphicFrameChg chg="del modGraphic">
          <ac:chgData name="John Bell" userId="f70f6676-4d37-4a98-a7ac-a82923374731" providerId="ADAL" clId="{B5450D8F-66A2-6841-97A0-6F896460C527}" dt="2022-02-17T09:13:42.921" v="4537" actId="478"/>
          <ac:graphicFrameMkLst>
            <pc:docMk/>
            <pc:sldMk cId="2868305844" sldId="763"/>
            <ac:graphicFrameMk id="3" creationId="{362B9254-ED99-4A5F-8BBA-6E27A4E9F8D0}"/>
          </ac:graphicFrameMkLst>
        </pc:graphicFrameChg>
        <pc:graphicFrameChg chg="modGraphic">
          <ac:chgData name="John Bell" userId="f70f6676-4d37-4a98-a7ac-a82923374731" providerId="ADAL" clId="{B5450D8F-66A2-6841-97A0-6F896460C527}" dt="2022-02-18T11:26:00.677" v="11807" actId="20577"/>
          <ac:graphicFrameMkLst>
            <pc:docMk/>
            <pc:sldMk cId="2868305844" sldId="763"/>
            <ac:graphicFrameMk id="4" creationId="{A2A5D003-952C-4CC8-8F5A-EC222DA6F078}"/>
          </ac:graphicFrameMkLst>
        </pc:graphicFrameChg>
        <pc:graphicFrameChg chg="add mod modGraphic">
          <ac:chgData name="John Bell" userId="f70f6676-4d37-4a98-a7ac-a82923374731" providerId="ADAL" clId="{B5450D8F-66A2-6841-97A0-6F896460C527}" dt="2022-02-17T09:14:55.158" v="4560" actId="207"/>
          <ac:graphicFrameMkLst>
            <pc:docMk/>
            <pc:sldMk cId="2868305844" sldId="763"/>
            <ac:graphicFrameMk id="9" creationId="{E00D4A75-FE34-5D40-A506-AAF12E65095E}"/>
          </ac:graphicFrameMkLst>
        </pc:graphicFrameChg>
        <pc:graphicFrameChg chg="add mod modGraphic">
          <ac:chgData name="John Bell" userId="f70f6676-4d37-4a98-a7ac-a82923374731" providerId="ADAL" clId="{B5450D8F-66A2-6841-97A0-6F896460C527}" dt="2022-02-17T09:16:58.725" v="4596" actId="1076"/>
          <ac:graphicFrameMkLst>
            <pc:docMk/>
            <pc:sldMk cId="2868305844" sldId="763"/>
            <ac:graphicFrameMk id="10" creationId="{71E7D163-A9F6-704B-B4BD-3C7E8939C150}"/>
          </ac:graphicFrameMkLst>
        </pc:graphicFrameChg>
        <pc:graphicFrameChg chg="del mod modGraphic">
          <ac:chgData name="John Bell" userId="f70f6676-4d37-4a98-a7ac-a82923374731" providerId="ADAL" clId="{B5450D8F-66A2-6841-97A0-6F896460C527}" dt="2022-02-17T09:16:02.774" v="4575" actId="478"/>
          <ac:graphicFrameMkLst>
            <pc:docMk/>
            <pc:sldMk cId="2868305844" sldId="763"/>
            <ac:graphicFrameMk id="12" creationId="{DA5121C1-B818-461E-B014-70DFC82E23E5}"/>
          </ac:graphicFrameMkLst>
        </pc:graphicFrameChg>
      </pc:sldChg>
      <pc:sldChg chg="addSp delSp modSp add mod">
        <pc:chgData name="John Bell" userId="f70f6676-4d37-4a98-a7ac-a82923374731" providerId="ADAL" clId="{B5450D8F-66A2-6841-97A0-6F896460C527}" dt="2022-02-18T10:11:46.497" v="11044" actId="113"/>
        <pc:sldMkLst>
          <pc:docMk/>
          <pc:sldMk cId="1018815627" sldId="764"/>
        </pc:sldMkLst>
        <pc:spChg chg="del">
          <ac:chgData name="John Bell" userId="f70f6676-4d37-4a98-a7ac-a82923374731" providerId="ADAL" clId="{B5450D8F-66A2-6841-97A0-6F896460C527}" dt="2022-02-17T09:37:17.079" v="4837" actId="478"/>
          <ac:spMkLst>
            <pc:docMk/>
            <pc:sldMk cId="1018815627" sldId="764"/>
            <ac:spMk id="5" creationId="{2DAC7702-4505-4947-B9BE-E77B5FF14351}"/>
          </ac:spMkLst>
        </pc:spChg>
        <pc:spChg chg="add del mod">
          <ac:chgData name="John Bell" userId="f70f6676-4d37-4a98-a7ac-a82923374731" providerId="ADAL" clId="{B5450D8F-66A2-6841-97A0-6F896460C527}" dt="2022-02-17T09:54:10.856" v="5176" actId="21"/>
          <ac:spMkLst>
            <pc:docMk/>
            <pc:sldMk cId="1018815627" sldId="764"/>
            <ac:spMk id="8" creationId="{6B1C0376-C011-694B-89A3-80A24645869D}"/>
          </ac:spMkLst>
        </pc:spChg>
        <pc:spChg chg="mod">
          <ac:chgData name="John Bell" userId="f70f6676-4d37-4a98-a7ac-a82923374731" providerId="ADAL" clId="{B5450D8F-66A2-6841-97A0-6F896460C527}" dt="2022-02-18T10:11:46.497" v="11044" actId="113"/>
          <ac:spMkLst>
            <pc:docMk/>
            <pc:sldMk cId="1018815627" sldId="764"/>
            <ac:spMk id="9" creationId="{87984D77-C9CD-4467-91AB-A5159159C985}"/>
          </ac:spMkLst>
        </pc:spChg>
        <pc:spChg chg="add del mod">
          <ac:chgData name="John Bell" userId="f70f6676-4d37-4a98-a7ac-a82923374731" providerId="ADAL" clId="{B5450D8F-66A2-6841-97A0-6F896460C527}" dt="2022-02-17T09:54:10.856" v="5176" actId="21"/>
          <ac:spMkLst>
            <pc:docMk/>
            <pc:sldMk cId="1018815627" sldId="764"/>
            <ac:spMk id="10" creationId="{ED8B3055-56D0-724F-BCDF-640366FDAC08}"/>
          </ac:spMkLst>
        </pc:spChg>
        <pc:picChg chg="add mod">
          <ac:chgData name="John Bell" userId="f70f6676-4d37-4a98-a7ac-a82923374731" providerId="ADAL" clId="{B5450D8F-66A2-6841-97A0-6F896460C527}" dt="2022-02-17T09:43:58.477" v="5035" actId="1076"/>
          <ac:picMkLst>
            <pc:docMk/>
            <pc:sldMk cId="1018815627" sldId="764"/>
            <ac:picMk id="4" creationId="{EFAFE2EE-25AB-AA4F-9297-B0DF581A8B72}"/>
          </ac:picMkLst>
        </pc:picChg>
        <pc:picChg chg="del">
          <ac:chgData name="John Bell" userId="f70f6676-4d37-4a98-a7ac-a82923374731" providerId="ADAL" clId="{B5450D8F-66A2-6841-97A0-6F896460C527}" dt="2022-02-17T09:37:15.251" v="4836" actId="478"/>
          <ac:picMkLst>
            <pc:docMk/>
            <pc:sldMk cId="1018815627" sldId="764"/>
            <ac:picMk id="6" creationId="{C92FE4AC-9353-8C4D-A04E-53A8F4C9DBB3}"/>
          </ac:picMkLst>
        </pc:picChg>
      </pc:sldChg>
      <pc:sldChg chg="add del">
        <pc:chgData name="John Bell" userId="f70f6676-4d37-4a98-a7ac-a82923374731" providerId="ADAL" clId="{B5450D8F-66A2-6841-97A0-6F896460C527}" dt="2022-02-17T09:29:17.030" v="4647" actId="2696"/>
        <pc:sldMkLst>
          <pc:docMk/>
          <pc:sldMk cId="2981459945" sldId="764"/>
        </pc:sldMkLst>
      </pc:sldChg>
      <pc:sldChg chg="addSp delSp modSp add mod">
        <pc:chgData name="John Bell" userId="f70f6676-4d37-4a98-a7ac-a82923374731" providerId="ADAL" clId="{B5450D8F-66A2-6841-97A0-6F896460C527}" dt="2022-02-17T09:55:30.779" v="5192" actId="1076"/>
        <pc:sldMkLst>
          <pc:docMk/>
          <pc:sldMk cId="3300313575" sldId="765"/>
        </pc:sldMkLst>
        <pc:spChg chg="del topLvl">
          <ac:chgData name="John Bell" userId="f70f6676-4d37-4a98-a7ac-a82923374731" providerId="ADAL" clId="{B5450D8F-66A2-6841-97A0-6F896460C527}" dt="2022-02-17T09:45:14.596" v="5074" actId="478"/>
          <ac:spMkLst>
            <pc:docMk/>
            <pc:sldMk cId="3300313575" sldId="765"/>
            <ac:spMk id="5" creationId="{2DAC7702-4505-4947-B9BE-E77B5FF14351}"/>
          </ac:spMkLst>
        </pc:spChg>
        <pc:spChg chg="add mod">
          <ac:chgData name="John Bell" userId="f70f6676-4d37-4a98-a7ac-a82923374731" providerId="ADAL" clId="{B5450D8F-66A2-6841-97A0-6F896460C527}" dt="2022-02-17T09:46:32.421" v="5084" actId="1076"/>
          <ac:spMkLst>
            <pc:docMk/>
            <pc:sldMk cId="3300313575" sldId="765"/>
            <ac:spMk id="8" creationId="{C8224686-5B2F-8E4F-BA40-049FF7DEFD1A}"/>
          </ac:spMkLst>
        </pc:spChg>
        <pc:spChg chg="del">
          <ac:chgData name="John Bell" userId="f70f6676-4d37-4a98-a7ac-a82923374731" providerId="ADAL" clId="{B5450D8F-66A2-6841-97A0-6F896460C527}" dt="2022-02-17T09:45:03.016" v="5072" actId="478"/>
          <ac:spMkLst>
            <pc:docMk/>
            <pc:sldMk cId="3300313575" sldId="765"/>
            <ac:spMk id="9" creationId="{87984D77-C9CD-4467-91AB-A5159159C985}"/>
          </ac:spMkLst>
        </pc:spChg>
        <pc:spChg chg="add mod">
          <ac:chgData name="John Bell" userId="f70f6676-4d37-4a98-a7ac-a82923374731" providerId="ADAL" clId="{B5450D8F-66A2-6841-97A0-6F896460C527}" dt="2022-02-17T09:47:28.611" v="5099" actId="1076"/>
          <ac:spMkLst>
            <pc:docMk/>
            <pc:sldMk cId="3300313575" sldId="765"/>
            <ac:spMk id="10" creationId="{4382E6A5-0CC0-1648-A4DF-E5BB121FCCB5}"/>
          </ac:spMkLst>
        </pc:spChg>
        <pc:spChg chg="add mod">
          <ac:chgData name="John Bell" userId="f70f6676-4d37-4a98-a7ac-a82923374731" providerId="ADAL" clId="{B5450D8F-66A2-6841-97A0-6F896460C527}" dt="2022-02-17T09:55:09.864" v="5190" actId="1076"/>
          <ac:spMkLst>
            <pc:docMk/>
            <pc:sldMk cId="3300313575" sldId="765"/>
            <ac:spMk id="24" creationId="{2AB368DD-10BE-7A43-AADA-ABBC9B1A5E20}"/>
          </ac:spMkLst>
        </pc:spChg>
        <pc:spChg chg="add mod">
          <ac:chgData name="John Bell" userId="f70f6676-4d37-4a98-a7ac-a82923374731" providerId="ADAL" clId="{B5450D8F-66A2-6841-97A0-6F896460C527}" dt="2022-02-17T09:53:37.205" v="5173" actId="1076"/>
          <ac:spMkLst>
            <pc:docMk/>
            <pc:sldMk cId="3300313575" sldId="765"/>
            <ac:spMk id="27" creationId="{67874713-F8D9-3648-A2FD-45781A2CF655}"/>
          </ac:spMkLst>
        </pc:spChg>
        <pc:spChg chg="add mod">
          <ac:chgData name="John Bell" userId="f70f6676-4d37-4a98-a7ac-a82923374731" providerId="ADAL" clId="{B5450D8F-66A2-6841-97A0-6F896460C527}" dt="2022-02-17T09:55:30.779" v="5192" actId="1076"/>
          <ac:spMkLst>
            <pc:docMk/>
            <pc:sldMk cId="3300313575" sldId="765"/>
            <ac:spMk id="35" creationId="{BD5E2A37-B55A-814B-A2D3-949AA04DBBC8}"/>
          </ac:spMkLst>
        </pc:spChg>
        <pc:spChg chg="add mod">
          <ac:chgData name="John Bell" userId="f70f6676-4d37-4a98-a7ac-a82923374731" providerId="ADAL" clId="{B5450D8F-66A2-6841-97A0-6F896460C527}" dt="2022-02-17T09:54:21.425" v="5179" actId="1076"/>
          <ac:spMkLst>
            <pc:docMk/>
            <pc:sldMk cId="3300313575" sldId="765"/>
            <ac:spMk id="36" creationId="{88367291-9DDA-8844-BE20-4DB6381046C7}"/>
          </ac:spMkLst>
        </pc:spChg>
        <pc:grpChg chg="del mod">
          <ac:chgData name="John Bell" userId="f70f6676-4d37-4a98-a7ac-a82923374731" providerId="ADAL" clId="{B5450D8F-66A2-6841-97A0-6F896460C527}" dt="2022-02-17T09:45:11.467" v="5073" actId="165"/>
          <ac:grpSpMkLst>
            <pc:docMk/>
            <pc:sldMk cId="3300313575" sldId="765"/>
            <ac:grpSpMk id="3" creationId="{0744B5B9-D4F8-9F49-80B0-33DBDD1408B5}"/>
          </ac:grpSpMkLst>
        </pc:grpChg>
        <pc:picChg chg="del mod topLvl">
          <ac:chgData name="John Bell" userId="f70f6676-4d37-4a98-a7ac-a82923374731" providerId="ADAL" clId="{B5450D8F-66A2-6841-97A0-6F896460C527}" dt="2022-02-17T09:46:00.928" v="5077" actId="478"/>
          <ac:picMkLst>
            <pc:docMk/>
            <pc:sldMk cId="3300313575" sldId="765"/>
            <ac:picMk id="6" creationId="{C92FE4AC-9353-8C4D-A04E-53A8F4C9DBB3}"/>
          </ac:picMkLst>
        </pc:picChg>
        <pc:picChg chg="add mod">
          <ac:chgData name="John Bell" userId="f70f6676-4d37-4a98-a7ac-a82923374731" providerId="ADAL" clId="{B5450D8F-66A2-6841-97A0-6F896460C527}" dt="2022-02-17T09:46:34.403" v="5085" actId="1076"/>
          <ac:picMkLst>
            <pc:docMk/>
            <pc:sldMk cId="3300313575" sldId="765"/>
            <ac:picMk id="7" creationId="{C44E382D-578E-294F-9B8B-67FE93DF9B90}"/>
          </ac:picMkLst>
        </pc:picChg>
        <pc:picChg chg="add mod">
          <ac:chgData name="John Bell" userId="f70f6676-4d37-4a98-a7ac-a82923374731" providerId="ADAL" clId="{B5450D8F-66A2-6841-97A0-6F896460C527}" dt="2022-02-17T09:47:28.611" v="5099" actId="1076"/>
          <ac:picMkLst>
            <pc:docMk/>
            <pc:sldMk cId="3300313575" sldId="765"/>
            <ac:picMk id="14" creationId="{C2159C98-DD8A-204C-AF95-32FDB3C36448}"/>
          </ac:picMkLst>
        </pc:picChg>
        <pc:picChg chg="add mod">
          <ac:chgData name="John Bell" userId="f70f6676-4d37-4a98-a7ac-a82923374731" providerId="ADAL" clId="{B5450D8F-66A2-6841-97A0-6F896460C527}" dt="2022-02-17T09:48:33.491" v="5110" actId="1076"/>
          <ac:picMkLst>
            <pc:docMk/>
            <pc:sldMk cId="3300313575" sldId="765"/>
            <ac:picMk id="16" creationId="{B52E089F-36A0-1544-9ECA-A0F36F149EED}"/>
          </ac:picMkLst>
        </pc:picChg>
        <pc:cxnChg chg="add mod">
          <ac:chgData name="John Bell" userId="f70f6676-4d37-4a98-a7ac-a82923374731" providerId="ADAL" clId="{B5450D8F-66A2-6841-97A0-6F896460C527}" dt="2022-02-17T09:47:28.611" v="5099" actId="1076"/>
          <ac:cxnSpMkLst>
            <pc:docMk/>
            <pc:sldMk cId="3300313575" sldId="765"/>
            <ac:cxnSpMk id="11" creationId="{C4679C73-5408-6B47-A17C-CDDA8750D2F5}"/>
          </ac:cxnSpMkLst>
        </pc:cxnChg>
        <pc:cxnChg chg="add mod">
          <ac:chgData name="John Bell" userId="f70f6676-4d37-4a98-a7ac-a82923374731" providerId="ADAL" clId="{B5450D8F-66A2-6841-97A0-6F896460C527}" dt="2022-02-17T09:46:37.675" v="5086" actId="1076"/>
          <ac:cxnSpMkLst>
            <pc:docMk/>
            <pc:sldMk cId="3300313575" sldId="765"/>
            <ac:cxnSpMk id="12" creationId="{4BB29F10-7A85-E24F-99C5-D374175808D6}"/>
          </ac:cxnSpMkLst>
        </pc:cxnChg>
        <pc:cxnChg chg="add del mod">
          <ac:chgData name="John Bell" userId="f70f6676-4d37-4a98-a7ac-a82923374731" providerId="ADAL" clId="{B5450D8F-66A2-6841-97A0-6F896460C527}" dt="2022-02-17T09:46:23.074" v="5080" actId="478"/>
          <ac:cxnSpMkLst>
            <pc:docMk/>
            <pc:sldMk cId="3300313575" sldId="765"/>
            <ac:cxnSpMk id="13" creationId="{8E73B88D-D8D8-504E-82F3-742923E5AFB4}"/>
          </ac:cxnSpMkLst>
        </pc:cxnChg>
        <pc:cxnChg chg="add mod">
          <ac:chgData name="John Bell" userId="f70f6676-4d37-4a98-a7ac-a82923374731" providerId="ADAL" clId="{B5450D8F-66A2-6841-97A0-6F896460C527}" dt="2022-02-17T09:48:48.284" v="5113" actId="1076"/>
          <ac:cxnSpMkLst>
            <pc:docMk/>
            <pc:sldMk cId="3300313575" sldId="765"/>
            <ac:cxnSpMk id="17" creationId="{B54B9A1F-B526-4C43-83B7-2C9A1913022E}"/>
          </ac:cxnSpMkLst>
        </pc:cxnChg>
        <pc:cxnChg chg="add mod">
          <ac:chgData name="John Bell" userId="f70f6676-4d37-4a98-a7ac-a82923374731" providerId="ADAL" clId="{B5450D8F-66A2-6841-97A0-6F896460C527}" dt="2022-02-17T09:48:54.955" v="5115" actId="14100"/>
          <ac:cxnSpMkLst>
            <pc:docMk/>
            <pc:sldMk cId="3300313575" sldId="765"/>
            <ac:cxnSpMk id="19" creationId="{E58B81C6-EDD7-C743-B739-93BBEAEB47EB}"/>
          </ac:cxnSpMkLst>
        </pc:cxnChg>
        <pc:cxnChg chg="add mod">
          <ac:chgData name="John Bell" userId="f70f6676-4d37-4a98-a7ac-a82923374731" providerId="ADAL" clId="{B5450D8F-66A2-6841-97A0-6F896460C527}" dt="2022-02-17T09:49:42.004" v="5119" actId="14100"/>
          <ac:cxnSpMkLst>
            <pc:docMk/>
            <pc:sldMk cId="3300313575" sldId="765"/>
            <ac:cxnSpMk id="22" creationId="{37BF2117-106D-8D41-8EAC-320DBA37BFE2}"/>
          </ac:cxnSpMkLst>
        </pc:cxnChg>
        <pc:cxnChg chg="add mod">
          <ac:chgData name="John Bell" userId="f70f6676-4d37-4a98-a7ac-a82923374731" providerId="ADAL" clId="{B5450D8F-66A2-6841-97A0-6F896460C527}" dt="2022-02-17T09:50:05.905" v="5131" actId="14100"/>
          <ac:cxnSpMkLst>
            <pc:docMk/>
            <pc:sldMk cId="3300313575" sldId="765"/>
            <ac:cxnSpMk id="23" creationId="{041A271D-9907-E04F-B300-7BE41726917E}"/>
          </ac:cxnSpMkLst>
        </pc:cxnChg>
        <pc:cxnChg chg="add mod">
          <ac:chgData name="John Bell" userId="f70f6676-4d37-4a98-a7ac-a82923374731" providerId="ADAL" clId="{B5450D8F-66A2-6841-97A0-6F896460C527}" dt="2022-02-17T09:50:14.001" v="5133" actId="14100"/>
          <ac:cxnSpMkLst>
            <pc:docMk/>
            <pc:sldMk cId="3300313575" sldId="765"/>
            <ac:cxnSpMk id="25" creationId="{E906ACE5-8E2A-2C4D-A14E-F95C54357D01}"/>
          </ac:cxnSpMkLst>
        </pc:cxnChg>
        <pc:cxnChg chg="add mod">
          <ac:chgData name="John Bell" userId="f70f6676-4d37-4a98-a7ac-a82923374731" providerId="ADAL" clId="{B5450D8F-66A2-6841-97A0-6F896460C527}" dt="2022-02-17T09:53:43.260" v="5174" actId="14100"/>
          <ac:cxnSpMkLst>
            <pc:docMk/>
            <pc:sldMk cId="3300313575" sldId="765"/>
            <ac:cxnSpMk id="26" creationId="{7D19D9A8-8926-D442-A802-D640D12FA5A3}"/>
          </ac:cxnSpMkLst>
        </pc:cxnChg>
      </pc:sldChg>
      <pc:sldChg chg="addSp delSp modSp add mod">
        <pc:chgData name="John Bell" userId="f70f6676-4d37-4a98-a7ac-a82923374731" providerId="ADAL" clId="{B5450D8F-66A2-6841-97A0-6F896460C527}" dt="2022-02-17T11:06:56.252" v="6346" actId="20577"/>
        <pc:sldMkLst>
          <pc:docMk/>
          <pc:sldMk cId="3901804844" sldId="766"/>
        </pc:sldMkLst>
        <pc:spChg chg="mod">
          <ac:chgData name="John Bell" userId="f70f6676-4d37-4a98-a7ac-a82923374731" providerId="ADAL" clId="{B5450D8F-66A2-6841-97A0-6F896460C527}" dt="2022-02-17T11:06:56.252" v="6346" actId="20577"/>
          <ac:spMkLst>
            <pc:docMk/>
            <pc:sldMk cId="3901804844" sldId="766"/>
            <ac:spMk id="2" creationId="{1B504851-EE74-457E-8FA5-C61C1CCC53A4}"/>
          </ac:spMkLst>
        </pc:spChg>
        <pc:spChg chg="del mod">
          <ac:chgData name="John Bell" userId="f70f6676-4d37-4a98-a7ac-a82923374731" providerId="ADAL" clId="{B5450D8F-66A2-6841-97A0-6F896460C527}" dt="2022-02-17T10:38:50.957" v="5815" actId="478"/>
          <ac:spMkLst>
            <pc:docMk/>
            <pc:sldMk cId="3901804844" sldId="766"/>
            <ac:spMk id="3" creationId="{416EC2A4-1A1C-445E-956A-00792C8F6D3C}"/>
          </ac:spMkLst>
        </pc:spChg>
        <pc:spChg chg="add mod">
          <ac:chgData name="John Bell" userId="f70f6676-4d37-4a98-a7ac-a82923374731" providerId="ADAL" clId="{B5450D8F-66A2-6841-97A0-6F896460C527}" dt="2022-02-17T10:38:54.609" v="5817"/>
          <ac:spMkLst>
            <pc:docMk/>
            <pc:sldMk cId="3901804844" sldId="766"/>
            <ac:spMk id="6" creationId="{8F6B4F04-EB20-CA44-9DD6-88D342A2A7FF}"/>
          </ac:spMkLst>
        </pc:spChg>
        <pc:spChg chg="add mod">
          <ac:chgData name="John Bell" userId="f70f6676-4d37-4a98-a7ac-a82923374731" providerId="ADAL" clId="{B5450D8F-66A2-6841-97A0-6F896460C527}" dt="2022-02-17T10:52:43.887" v="6198" actId="20577"/>
          <ac:spMkLst>
            <pc:docMk/>
            <pc:sldMk cId="3901804844" sldId="766"/>
            <ac:spMk id="10" creationId="{1A829A00-E6DF-CE47-B355-0A8C7D3C6E08}"/>
          </ac:spMkLst>
        </pc:spChg>
        <pc:graphicFrameChg chg="del modGraphic">
          <ac:chgData name="John Bell" userId="f70f6676-4d37-4a98-a7ac-a82923374731" providerId="ADAL" clId="{B5450D8F-66A2-6841-97A0-6F896460C527}" dt="2022-02-17T10:18:45.827" v="5313" actId="478"/>
          <ac:graphicFrameMkLst>
            <pc:docMk/>
            <pc:sldMk cId="3901804844" sldId="766"/>
            <ac:graphicFrameMk id="7" creationId="{EC7FACF4-B3F9-45B6-B872-61C664285FA2}"/>
          </ac:graphicFrameMkLst>
        </pc:graphicFrameChg>
        <pc:graphicFrameChg chg="add mod modGraphic">
          <ac:chgData name="John Bell" userId="f70f6676-4d37-4a98-a7ac-a82923374731" providerId="ADAL" clId="{B5450D8F-66A2-6841-97A0-6F896460C527}" dt="2022-02-17T10:40:30.941" v="5823" actId="207"/>
          <ac:graphicFrameMkLst>
            <pc:docMk/>
            <pc:sldMk cId="3901804844" sldId="766"/>
            <ac:graphicFrameMk id="8" creationId="{129EB846-AA90-6244-B22A-6465F2D33177}"/>
          </ac:graphicFrameMkLst>
        </pc:graphicFrameChg>
        <pc:picChg chg="del">
          <ac:chgData name="John Bell" userId="f70f6676-4d37-4a98-a7ac-a82923374731" providerId="ADAL" clId="{B5450D8F-66A2-6841-97A0-6F896460C527}" dt="2022-02-17T10:18:40.922" v="5311" actId="478"/>
          <ac:picMkLst>
            <pc:docMk/>
            <pc:sldMk cId="3901804844" sldId="766"/>
            <ac:picMk id="9" creationId="{6FA04C89-9B0C-4967-98AE-D96CF47931FF}"/>
          </ac:picMkLst>
        </pc:picChg>
      </pc:sldChg>
      <pc:sldChg chg="modSp add mod">
        <pc:chgData name="John Bell" userId="f70f6676-4d37-4a98-a7ac-a82923374731" providerId="ADAL" clId="{B5450D8F-66A2-6841-97A0-6F896460C527}" dt="2022-02-17T11:07:06.574" v="6352" actId="20577"/>
        <pc:sldMkLst>
          <pc:docMk/>
          <pc:sldMk cId="205222109" sldId="767"/>
        </pc:sldMkLst>
        <pc:spChg chg="mod">
          <ac:chgData name="John Bell" userId="f70f6676-4d37-4a98-a7ac-a82923374731" providerId="ADAL" clId="{B5450D8F-66A2-6841-97A0-6F896460C527}" dt="2022-02-17T11:07:06.574" v="6352" actId="20577"/>
          <ac:spMkLst>
            <pc:docMk/>
            <pc:sldMk cId="205222109" sldId="767"/>
            <ac:spMk id="2" creationId="{1B504851-EE74-457E-8FA5-C61C1CCC53A4}"/>
          </ac:spMkLst>
        </pc:spChg>
      </pc:sldChg>
      <pc:sldChg chg="addSp delSp modSp add mod">
        <pc:chgData name="John Bell" userId="f70f6676-4d37-4a98-a7ac-a82923374731" providerId="ADAL" clId="{B5450D8F-66A2-6841-97A0-6F896460C527}" dt="2022-02-17T11:07:16.621" v="6358" actId="20577"/>
        <pc:sldMkLst>
          <pc:docMk/>
          <pc:sldMk cId="858723020" sldId="768"/>
        </pc:sldMkLst>
        <pc:spChg chg="mod">
          <ac:chgData name="John Bell" userId="f70f6676-4d37-4a98-a7ac-a82923374731" providerId="ADAL" clId="{B5450D8F-66A2-6841-97A0-6F896460C527}" dt="2022-02-17T11:07:16.621" v="6358" actId="20577"/>
          <ac:spMkLst>
            <pc:docMk/>
            <pc:sldMk cId="858723020" sldId="768"/>
            <ac:spMk id="2" creationId="{1B504851-EE74-457E-8FA5-C61C1CCC53A4}"/>
          </ac:spMkLst>
        </pc:spChg>
        <pc:spChg chg="del">
          <ac:chgData name="John Bell" userId="f70f6676-4d37-4a98-a7ac-a82923374731" providerId="ADAL" clId="{B5450D8F-66A2-6841-97A0-6F896460C527}" dt="2022-02-17T10:44:22.092" v="5939" actId="478"/>
          <ac:spMkLst>
            <pc:docMk/>
            <pc:sldMk cId="858723020" sldId="768"/>
            <ac:spMk id="3" creationId="{416EC2A4-1A1C-445E-956A-00792C8F6D3C}"/>
          </ac:spMkLst>
        </pc:spChg>
        <pc:spChg chg="add mod">
          <ac:chgData name="John Bell" userId="f70f6676-4d37-4a98-a7ac-a82923374731" providerId="ADAL" clId="{B5450D8F-66A2-6841-97A0-6F896460C527}" dt="2022-02-17T10:46:50.167" v="6038" actId="14100"/>
          <ac:spMkLst>
            <pc:docMk/>
            <pc:sldMk cId="858723020" sldId="768"/>
            <ac:spMk id="10" creationId="{A05BC27D-982F-604B-AB1C-7296AFFF0F16}"/>
          </ac:spMkLst>
        </pc:spChg>
        <pc:spChg chg="add mod">
          <ac:chgData name="John Bell" userId="f70f6676-4d37-4a98-a7ac-a82923374731" providerId="ADAL" clId="{B5450D8F-66A2-6841-97A0-6F896460C527}" dt="2022-02-17T10:47:20.905" v="6050" actId="20577"/>
          <ac:spMkLst>
            <pc:docMk/>
            <pc:sldMk cId="858723020" sldId="768"/>
            <ac:spMk id="11" creationId="{B99E7562-4E32-D243-BD53-AF654F051CED}"/>
          </ac:spMkLst>
        </pc:spChg>
        <pc:spChg chg="add mod">
          <ac:chgData name="John Bell" userId="f70f6676-4d37-4a98-a7ac-a82923374731" providerId="ADAL" clId="{B5450D8F-66A2-6841-97A0-6F896460C527}" dt="2022-02-17T10:58:43.287" v="6246" actId="20577"/>
          <ac:spMkLst>
            <pc:docMk/>
            <pc:sldMk cId="858723020" sldId="768"/>
            <ac:spMk id="12" creationId="{371F020C-5523-794C-A9EF-6333149D2243}"/>
          </ac:spMkLst>
        </pc:spChg>
        <pc:spChg chg="add mod">
          <ac:chgData name="John Bell" userId="f70f6676-4d37-4a98-a7ac-a82923374731" providerId="ADAL" clId="{B5450D8F-66A2-6841-97A0-6F896460C527}" dt="2022-02-17T10:58:28.471" v="6239" actId="1076"/>
          <ac:spMkLst>
            <pc:docMk/>
            <pc:sldMk cId="858723020" sldId="768"/>
            <ac:spMk id="22" creationId="{95B2B84F-0457-FD40-A112-FAE40FADCC84}"/>
          </ac:spMkLst>
        </pc:spChg>
        <pc:spChg chg="add mod">
          <ac:chgData name="John Bell" userId="f70f6676-4d37-4a98-a7ac-a82923374731" providerId="ADAL" clId="{B5450D8F-66A2-6841-97A0-6F896460C527}" dt="2022-02-17T10:58:36.080" v="6241" actId="1076"/>
          <ac:spMkLst>
            <pc:docMk/>
            <pc:sldMk cId="858723020" sldId="768"/>
            <ac:spMk id="23" creationId="{B9637515-6341-6E4B-BE0F-3AF18D0E4682}"/>
          </ac:spMkLst>
        </pc:spChg>
        <pc:spChg chg="add mod">
          <ac:chgData name="John Bell" userId="f70f6676-4d37-4a98-a7ac-a82923374731" providerId="ADAL" clId="{B5450D8F-66A2-6841-97A0-6F896460C527}" dt="2022-02-17T10:49:35.769" v="6103" actId="14100"/>
          <ac:spMkLst>
            <pc:docMk/>
            <pc:sldMk cId="858723020" sldId="768"/>
            <ac:spMk id="24" creationId="{86CF6796-C706-CA45-937A-81205DCE7280}"/>
          </ac:spMkLst>
        </pc:spChg>
        <pc:spChg chg="add mod">
          <ac:chgData name="John Bell" userId="f70f6676-4d37-4a98-a7ac-a82923374731" providerId="ADAL" clId="{B5450D8F-66A2-6841-97A0-6F896460C527}" dt="2022-02-17T10:59:05.268" v="6251" actId="1076"/>
          <ac:spMkLst>
            <pc:docMk/>
            <pc:sldMk cId="858723020" sldId="768"/>
            <ac:spMk id="27" creationId="{7BBF51A3-9B46-1F43-AACD-7A1E55252A1A}"/>
          </ac:spMkLst>
        </pc:spChg>
        <pc:spChg chg="add mod">
          <ac:chgData name="John Bell" userId="f70f6676-4d37-4a98-a7ac-a82923374731" providerId="ADAL" clId="{B5450D8F-66A2-6841-97A0-6F896460C527}" dt="2022-02-17T10:52:06.880" v="6179" actId="255"/>
          <ac:spMkLst>
            <pc:docMk/>
            <pc:sldMk cId="858723020" sldId="768"/>
            <ac:spMk id="31" creationId="{F197205B-E103-9A42-9ACD-6710EC3AA6BF}"/>
          </ac:spMkLst>
        </pc:spChg>
        <pc:picChg chg="add mod">
          <ac:chgData name="John Bell" userId="f70f6676-4d37-4a98-a7ac-a82923374731" providerId="ADAL" clId="{B5450D8F-66A2-6841-97A0-6F896460C527}" dt="2022-02-17T10:46:04.469" v="6028" actId="1076"/>
          <ac:picMkLst>
            <pc:docMk/>
            <pc:sldMk cId="858723020" sldId="768"/>
            <ac:picMk id="5" creationId="{39500834-094F-3C40-8CD8-6C45F5105EB7}"/>
          </ac:picMkLst>
        </pc:picChg>
        <pc:picChg chg="add del mod">
          <ac:chgData name="John Bell" userId="f70f6676-4d37-4a98-a7ac-a82923374731" providerId="ADAL" clId="{B5450D8F-66A2-6841-97A0-6F896460C527}" dt="2022-02-17T10:58:23.208" v="6237" actId="478"/>
          <ac:picMkLst>
            <pc:docMk/>
            <pc:sldMk cId="858723020" sldId="768"/>
            <ac:picMk id="7" creationId="{DEA3222D-F51E-E44F-872D-7893367CEE9A}"/>
          </ac:picMkLst>
        </pc:picChg>
        <pc:picChg chg="add mod">
          <ac:chgData name="John Bell" userId="f70f6676-4d37-4a98-a7ac-a82923374731" providerId="ADAL" clId="{B5450D8F-66A2-6841-97A0-6F896460C527}" dt="2022-02-17T10:49:03.725" v="6100" actId="1076"/>
          <ac:picMkLst>
            <pc:docMk/>
            <pc:sldMk cId="858723020" sldId="768"/>
            <ac:picMk id="9" creationId="{D0037275-CA08-4B44-B62F-0CCEDA5E415F}"/>
          </ac:picMkLst>
        </pc:picChg>
        <pc:picChg chg="add mod">
          <ac:chgData name="John Bell" userId="f70f6676-4d37-4a98-a7ac-a82923374731" providerId="ADAL" clId="{B5450D8F-66A2-6841-97A0-6F896460C527}" dt="2022-02-17T10:58:32.006" v="6240" actId="167"/>
          <ac:picMkLst>
            <pc:docMk/>
            <pc:sldMk cId="858723020" sldId="768"/>
            <ac:picMk id="33" creationId="{9BAE86BC-10D9-A045-8A62-DA859E077AB5}"/>
          </ac:picMkLst>
        </pc:picChg>
        <pc:cxnChg chg="add mod">
          <ac:chgData name="John Bell" userId="f70f6676-4d37-4a98-a7ac-a82923374731" providerId="ADAL" clId="{B5450D8F-66A2-6841-97A0-6F896460C527}" dt="2022-02-17T10:47:24.675" v="6051" actId="14100"/>
          <ac:cxnSpMkLst>
            <pc:docMk/>
            <pc:sldMk cId="858723020" sldId="768"/>
            <ac:cxnSpMk id="13" creationId="{1C19C9F5-A25C-4D42-B819-8495C7A779E8}"/>
          </ac:cxnSpMkLst>
        </pc:cxnChg>
        <pc:cxnChg chg="add mod">
          <ac:chgData name="John Bell" userId="f70f6676-4d37-4a98-a7ac-a82923374731" providerId="ADAL" clId="{B5450D8F-66A2-6841-97A0-6F896460C527}" dt="2022-02-17T10:58:48.937" v="6247" actId="14100"/>
          <ac:cxnSpMkLst>
            <pc:docMk/>
            <pc:sldMk cId="858723020" sldId="768"/>
            <ac:cxnSpMk id="14" creationId="{24C933E8-7124-4C45-AFFD-6FAAA5D5CBA4}"/>
          </ac:cxnSpMkLst>
        </pc:cxnChg>
        <pc:cxnChg chg="add mod">
          <ac:chgData name="John Bell" userId="f70f6676-4d37-4a98-a7ac-a82923374731" providerId="ADAL" clId="{B5450D8F-66A2-6841-97A0-6F896460C527}" dt="2022-02-17T10:58:56.294" v="6249" actId="1076"/>
          <ac:cxnSpMkLst>
            <pc:docMk/>
            <pc:sldMk cId="858723020" sldId="768"/>
            <ac:cxnSpMk id="16" creationId="{8D400C54-62C6-3C4B-B10A-F541459856D6}"/>
          </ac:cxnSpMkLst>
        </pc:cxnChg>
        <pc:cxnChg chg="add mod">
          <ac:chgData name="John Bell" userId="f70f6676-4d37-4a98-a7ac-a82923374731" providerId="ADAL" clId="{B5450D8F-66A2-6841-97A0-6F896460C527}" dt="2022-02-17T10:59:09.419" v="6252" actId="14100"/>
          <ac:cxnSpMkLst>
            <pc:docMk/>
            <pc:sldMk cId="858723020" sldId="768"/>
            <ac:cxnSpMk id="20" creationId="{C7660464-ADB8-5C4C-B125-1E859989076D}"/>
          </ac:cxnSpMkLst>
        </pc:cxnChg>
        <pc:cxnChg chg="add mod">
          <ac:chgData name="John Bell" userId="f70f6676-4d37-4a98-a7ac-a82923374731" providerId="ADAL" clId="{B5450D8F-66A2-6841-97A0-6F896460C527}" dt="2022-02-17T10:58:58.546" v="6250" actId="1076"/>
          <ac:cxnSpMkLst>
            <pc:docMk/>
            <pc:sldMk cId="858723020" sldId="768"/>
            <ac:cxnSpMk id="25" creationId="{5624CE86-8B52-E247-AAB4-56D5F97474E5}"/>
          </ac:cxnSpMkLst>
        </pc:cxnChg>
        <pc:cxnChg chg="add mod">
          <ac:chgData name="John Bell" userId="f70f6676-4d37-4a98-a7ac-a82923374731" providerId="ADAL" clId="{B5450D8F-66A2-6841-97A0-6F896460C527}" dt="2022-02-17T10:59:05.268" v="6251" actId="1076"/>
          <ac:cxnSpMkLst>
            <pc:docMk/>
            <pc:sldMk cId="858723020" sldId="768"/>
            <ac:cxnSpMk id="26" creationId="{FB8CFB9C-5C3E-924F-AFAA-184C74A009D9}"/>
          </ac:cxnSpMkLst>
        </pc:cxnChg>
      </pc:sldChg>
      <pc:sldChg chg="modSp add mod">
        <pc:chgData name="John Bell" userId="f70f6676-4d37-4a98-a7ac-a82923374731" providerId="ADAL" clId="{B5450D8F-66A2-6841-97A0-6F896460C527}" dt="2022-02-18T10:15:26.396" v="11109" actId="113"/>
        <pc:sldMkLst>
          <pc:docMk/>
          <pc:sldMk cId="2064529507" sldId="769"/>
        </pc:sldMkLst>
        <pc:spChg chg="mod">
          <ac:chgData name="John Bell" userId="f70f6676-4d37-4a98-a7ac-a82923374731" providerId="ADAL" clId="{B5450D8F-66A2-6841-97A0-6F896460C527}" dt="2022-02-17T11:07:21.767" v="6364" actId="20577"/>
          <ac:spMkLst>
            <pc:docMk/>
            <pc:sldMk cId="2064529507" sldId="769"/>
            <ac:spMk id="2" creationId="{1B504851-EE74-457E-8FA5-C61C1CCC53A4}"/>
          </ac:spMkLst>
        </pc:spChg>
        <pc:spChg chg="mod">
          <ac:chgData name="John Bell" userId="f70f6676-4d37-4a98-a7ac-a82923374731" providerId="ADAL" clId="{B5450D8F-66A2-6841-97A0-6F896460C527}" dt="2022-02-18T10:15:26.396" v="11109" actId="113"/>
          <ac:spMkLst>
            <pc:docMk/>
            <pc:sldMk cId="2064529507" sldId="769"/>
            <ac:spMk id="3" creationId="{416EC2A4-1A1C-445E-956A-00792C8F6D3C}"/>
          </ac:spMkLst>
        </pc:spChg>
      </pc:sldChg>
      <pc:sldChg chg="addSp delSp modSp add mod ord">
        <pc:chgData name="John Bell" userId="f70f6676-4d37-4a98-a7ac-a82923374731" providerId="ADAL" clId="{B5450D8F-66A2-6841-97A0-6F896460C527}" dt="2022-02-17T11:07:27.609" v="6370" actId="20577"/>
        <pc:sldMkLst>
          <pc:docMk/>
          <pc:sldMk cId="2991091365" sldId="770"/>
        </pc:sldMkLst>
        <pc:spChg chg="mod">
          <ac:chgData name="John Bell" userId="f70f6676-4d37-4a98-a7ac-a82923374731" providerId="ADAL" clId="{B5450D8F-66A2-6841-97A0-6F896460C527}" dt="2022-02-17T11:07:27.609" v="6370" actId="20577"/>
          <ac:spMkLst>
            <pc:docMk/>
            <pc:sldMk cId="2991091365" sldId="770"/>
            <ac:spMk id="2" creationId="{1B504851-EE74-457E-8FA5-C61C1CCC53A4}"/>
          </ac:spMkLst>
        </pc:spChg>
        <pc:spChg chg="mod">
          <ac:chgData name="John Bell" userId="f70f6676-4d37-4a98-a7ac-a82923374731" providerId="ADAL" clId="{B5450D8F-66A2-6841-97A0-6F896460C527}" dt="2022-02-17T11:00:33.698" v="6264" actId="14100"/>
          <ac:spMkLst>
            <pc:docMk/>
            <pc:sldMk cId="2991091365" sldId="770"/>
            <ac:spMk id="10" creationId="{A05BC27D-982F-604B-AB1C-7296AFFF0F16}"/>
          </ac:spMkLst>
        </pc:spChg>
        <pc:spChg chg="mod">
          <ac:chgData name="John Bell" userId="f70f6676-4d37-4a98-a7ac-a82923374731" providerId="ADAL" clId="{B5450D8F-66A2-6841-97A0-6F896460C527}" dt="2022-02-17T11:00:44.256" v="6268" actId="20577"/>
          <ac:spMkLst>
            <pc:docMk/>
            <pc:sldMk cId="2991091365" sldId="770"/>
            <ac:spMk id="12" creationId="{371F020C-5523-794C-A9EF-6333149D2243}"/>
          </ac:spMkLst>
        </pc:spChg>
        <pc:spChg chg="mod">
          <ac:chgData name="John Bell" userId="f70f6676-4d37-4a98-a7ac-a82923374731" providerId="ADAL" clId="{B5450D8F-66A2-6841-97A0-6F896460C527}" dt="2022-02-17T11:01:40.812" v="6290" actId="1076"/>
          <ac:spMkLst>
            <pc:docMk/>
            <pc:sldMk cId="2991091365" sldId="770"/>
            <ac:spMk id="22" creationId="{95B2B84F-0457-FD40-A112-FAE40FADCC84}"/>
          </ac:spMkLst>
        </pc:spChg>
        <pc:spChg chg="mod">
          <ac:chgData name="John Bell" userId="f70f6676-4d37-4a98-a7ac-a82923374731" providerId="ADAL" clId="{B5450D8F-66A2-6841-97A0-6F896460C527}" dt="2022-02-17T11:02:05.312" v="6294" actId="1076"/>
          <ac:spMkLst>
            <pc:docMk/>
            <pc:sldMk cId="2991091365" sldId="770"/>
            <ac:spMk id="23" creationId="{B9637515-6341-6E4B-BE0F-3AF18D0E4682}"/>
          </ac:spMkLst>
        </pc:spChg>
        <pc:spChg chg="mod">
          <ac:chgData name="John Bell" userId="f70f6676-4d37-4a98-a7ac-a82923374731" providerId="ADAL" clId="{B5450D8F-66A2-6841-97A0-6F896460C527}" dt="2022-02-17T11:05:21.620" v="6332" actId="14100"/>
          <ac:spMkLst>
            <pc:docMk/>
            <pc:sldMk cId="2991091365" sldId="770"/>
            <ac:spMk id="24" creationId="{86CF6796-C706-CA45-937A-81205DCE7280}"/>
          </ac:spMkLst>
        </pc:spChg>
        <pc:spChg chg="mod">
          <ac:chgData name="John Bell" userId="f70f6676-4d37-4a98-a7ac-a82923374731" providerId="ADAL" clId="{B5450D8F-66A2-6841-97A0-6F896460C527}" dt="2022-02-17T11:02:41.055" v="6302" actId="1076"/>
          <ac:spMkLst>
            <pc:docMk/>
            <pc:sldMk cId="2991091365" sldId="770"/>
            <ac:spMk id="27" creationId="{7BBF51A3-9B46-1F43-AACD-7A1E55252A1A}"/>
          </ac:spMkLst>
        </pc:spChg>
        <pc:spChg chg="add mod">
          <ac:chgData name="John Bell" userId="f70f6676-4d37-4a98-a7ac-a82923374731" providerId="ADAL" clId="{B5450D8F-66A2-6841-97A0-6F896460C527}" dt="2022-02-17T11:03:09.606" v="6305" actId="1076"/>
          <ac:spMkLst>
            <pc:docMk/>
            <pc:sldMk cId="2991091365" sldId="770"/>
            <ac:spMk id="30" creationId="{4763E3EA-63BF-2442-A49E-39605036C3F6}"/>
          </ac:spMkLst>
        </pc:spChg>
        <pc:spChg chg="mod">
          <ac:chgData name="John Bell" userId="f70f6676-4d37-4a98-a7ac-a82923374731" providerId="ADAL" clId="{B5450D8F-66A2-6841-97A0-6F896460C527}" dt="2022-02-17T11:00:51.804" v="6276" actId="20577"/>
          <ac:spMkLst>
            <pc:docMk/>
            <pc:sldMk cId="2991091365" sldId="770"/>
            <ac:spMk id="31" creationId="{F197205B-E103-9A42-9ACD-6710EC3AA6BF}"/>
          </ac:spMkLst>
        </pc:spChg>
        <pc:spChg chg="add del">
          <ac:chgData name="John Bell" userId="f70f6676-4d37-4a98-a7ac-a82923374731" providerId="ADAL" clId="{B5450D8F-66A2-6841-97A0-6F896460C527}" dt="2022-02-17T11:04:53.289" v="6323" actId="478"/>
          <ac:spMkLst>
            <pc:docMk/>
            <pc:sldMk cId="2991091365" sldId="770"/>
            <ac:spMk id="34" creationId="{68748048-2095-DF4E-A935-F22EED5F38D1}"/>
          </ac:spMkLst>
        </pc:spChg>
        <pc:spChg chg="add del">
          <ac:chgData name="John Bell" userId="f70f6676-4d37-4a98-a7ac-a82923374731" providerId="ADAL" clId="{B5450D8F-66A2-6841-97A0-6F896460C527}" dt="2022-02-17T11:05:48.081" v="6334" actId="22"/>
          <ac:spMkLst>
            <pc:docMk/>
            <pc:sldMk cId="2991091365" sldId="770"/>
            <ac:spMk id="37" creationId="{73668DD4-0EA0-744A-9151-DFA60B371600}"/>
          </ac:spMkLst>
        </pc:spChg>
        <pc:picChg chg="add mod">
          <ac:chgData name="John Bell" userId="f70f6676-4d37-4a98-a7ac-a82923374731" providerId="ADAL" clId="{B5450D8F-66A2-6841-97A0-6F896460C527}" dt="2022-02-17T11:01:58.291" v="6293" actId="14100"/>
          <ac:picMkLst>
            <pc:docMk/>
            <pc:sldMk cId="2991091365" sldId="770"/>
            <ac:picMk id="4" creationId="{FCC61181-7415-3142-A3DF-5207F2B41212}"/>
          </ac:picMkLst>
        </pc:picChg>
        <pc:picChg chg="del">
          <ac:chgData name="John Bell" userId="f70f6676-4d37-4a98-a7ac-a82923374731" providerId="ADAL" clId="{B5450D8F-66A2-6841-97A0-6F896460C527}" dt="2022-02-17T11:03:42.536" v="6308" actId="478"/>
          <ac:picMkLst>
            <pc:docMk/>
            <pc:sldMk cId="2991091365" sldId="770"/>
            <ac:picMk id="9" creationId="{D0037275-CA08-4B44-B62F-0CCEDA5E415F}"/>
          </ac:picMkLst>
        </pc:picChg>
        <pc:picChg chg="add del mod">
          <ac:chgData name="John Bell" userId="f70f6676-4d37-4a98-a7ac-a82923374731" providerId="ADAL" clId="{B5450D8F-66A2-6841-97A0-6F896460C527}" dt="2022-02-17T11:04:48.835" v="6321" actId="478"/>
          <ac:picMkLst>
            <pc:docMk/>
            <pc:sldMk cId="2991091365" sldId="770"/>
            <ac:picMk id="19" creationId="{BCF2946A-B7D0-504E-B8E5-4C8A713DB7D6}"/>
          </ac:picMkLst>
        </pc:picChg>
        <pc:picChg chg="del">
          <ac:chgData name="John Bell" userId="f70f6676-4d37-4a98-a7ac-a82923374731" providerId="ADAL" clId="{B5450D8F-66A2-6841-97A0-6F896460C527}" dt="2022-02-17T11:01:27.982" v="6287" actId="478"/>
          <ac:picMkLst>
            <pc:docMk/>
            <pc:sldMk cId="2991091365" sldId="770"/>
            <ac:picMk id="33" creationId="{9BAE86BC-10D9-A045-8A62-DA859E077AB5}"/>
          </ac:picMkLst>
        </pc:picChg>
        <pc:picChg chg="add mod">
          <ac:chgData name="John Bell" userId="f70f6676-4d37-4a98-a7ac-a82923374731" providerId="ADAL" clId="{B5450D8F-66A2-6841-97A0-6F896460C527}" dt="2022-02-17T11:05:16.065" v="6330" actId="1076"/>
          <ac:picMkLst>
            <pc:docMk/>
            <pc:sldMk cId="2991091365" sldId="770"/>
            <ac:picMk id="35" creationId="{0BF6F377-6AEC-0A45-8D51-A1D225DDEC83}"/>
          </ac:picMkLst>
        </pc:picChg>
        <pc:cxnChg chg="mod">
          <ac:chgData name="John Bell" userId="f70f6676-4d37-4a98-a7ac-a82923374731" providerId="ADAL" clId="{B5450D8F-66A2-6841-97A0-6F896460C527}" dt="2022-02-17T11:02:16.135" v="6297" actId="14100"/>
          <ac:cxnSpMkLst>
            <pc:docMk/>
            <pc:sldMk cId="2991091365" sldId="770"/>
            <ac:cxnSpMk id="16" creationId="{8D400C54-62C6-3C4B-B10A-F541459856D6}"/>
          </ac:cxnSpMkLst>
        </pc:cxnChg>
        <pc:cxnChg chg="mod">
          <ac:chgData name="John Bell" userId="f70f6676-4d37-4a98-a7ac-a82923374731" providerId="ADAL" clId="{B5450D8F-66A2-6841-97A0-6F896460C527}" dt="2022-02-17T11:02:09.832" v="6295" actId="14100"/>
          <ac:cxnSpMkLst>
            <pc:docMk/>
            <pc:sldMk cId="2991091365" sldId="770"/>
            <ac:cxnSpMk id="20" creationId="{C7660464-ADB8-5C4C-B125-1E859989076D}"/>
          </ac:cxnSpMkLst>
        </pc:cxnChg>
        <pc:cxnChg chg="mod">
          <ac:chgData name="John Bell" userId="f70f6676-4d37-4a98-a7ac-a82923374731" providerId="ADAL" clId="{B5450D8F-66A2-6841-97A0-6F896460C527}" dt="2022-02-17T11:02:36.585" v="6301" actId="14100"/>
          <ac:cxnSpMkLst>
            <pc:docMk/>
            <pc:sldMk cId="2991091365" sldId="770"/>
            <ac:cxnSpMk id="25" creationId="{5624CE86-8B52-E247-AAB4-56D5F97474E5}"/>
          </ac:cxnSpMkLst>
        </pc:cxnChg>
        <pc:cxnChg chg="mod">
          <ac:chgData name="John Bell" userId="f70f6676-4d37-4a98-a7ac-a82923374731" providerId="ADAL" clId="{B5450D8F-66A2-6841-97A0-6F896460C527}" dt="2022-02-17T11:03:12.528" v="6306" actId="14100"/>
          <ac:cxnSpMkLst>
            <pc:docMk/>
            <pc:sldMk cId="2991091365" sldId="770"/>
            <ac:cxnSpMk id="26" creationId="{FB8CFB9C-5C3E-924F-AFAA-184C74A009D9}"/>
          </ac:cxnSpMkLst>
        </pc:cxnChg>
        <pc:cxnChg chg="add mod">
          <ac:chgData name="John Bell" userId="f70f6676-4d37-4a98-a7ac-a82923374731" providerId="ADAL" clId="{B5450D8F-66A2-6841-97A0-6F896460C527}" dt="2022-02-17T11:03:04.289" v="6304" actId="1076"/>
          <ac:cxnSpMkLst>
            <pc:docMk/>
            <pc:sldMk cId="2991091365" sldId="770"/>
            <ac:cxnSpMk id="28" creationId="{D09B15A0-E5D8-9C44-A16D-8C7FBB9D7A10}"/>
          </ac:cxnSpMkLst>
        </pc:cxnChg>
        <pc:cxnChg chg="add mod">
          <ac:chgData name="John Bell" userId="f70f6676-4d37-4a98-a7ac-a82923374731" providerId="ADAL" clId="{B5450D8F-66A2-6841-97A0-6F896460C527}" dt="2022-02-17T11:03:04.289" v="6304" actId="1076"/>
          <ac:cxnSpMkLst>
            <pc:docMk/>
            <pc:sldMk cId="2991091365" sldId="770"/>
            <ac:cxnSpMk id="29" creationId="{688FBC1C-3D3F-D449-8983-C5D5E27484D1}"/>
          </ac:cxnSpMkLst>
        </pc:cxnChg>
      </pc:sldChg>
      <pc:sldChg chg="addSp delSp modSp add mod">
        <pc:chgData name="John Bell" userId="f70f6676-4d37-4a98-a7ac-a82923374731" providerId="ADAL" clId="{B5450D8F-66A2-6841-97A0-6F896460C527}" dt="2022-02-17T13:35:23.647" v="6958" actId="20577"/>
        <pc:sldMkLst>
          <pc:docMk/>
          <pc:sldMk cId="1653616374" sldId="771"/>
        </pc:sldMkLst>
        <pc:spChg chg="mod">
          <ac:chgData name="John Bell" userId="f70f6676-4d37-4a98-a7ac-a82923374731" providerId="ADAL" clId="{B5450D8F-66A2-6841-97A0-6F896460C527}" dt="2022-02-17T11:08:05.165" v="6388" actId="20577"/>
          <ac:spMkLst>
            <pc:docMk/>
            <pc:sldMk cId="1653616374" sldId="771"/>
            <ac:spMk id="2" creationId="{1B504851-EE74-457E-8FA5-C61C1CCC53A4}"/>
          </ac:spMkLst>
        </pc:spChg>
        <pc:spChg chg="add del">
          <ac:chgData name="John Bell" userId="f70f6676-4d37-4a98-a7ac-a82923374731" providerId="ADAL" clId="{B5450D8F-66A2-6841-97A0-6F896460C527}" dt="2022-02-17T11:58:03.140" v="6393" actId="22"/>
          <ac:spMkLst>
            <pc:docMk/>
            <pc:sldMk cId="1653616374" sldId="771"/>
            <ac:spMk id="6" creationId="{84B35089-71FB-BF42-9B70-4C1ED9E8F77F}"/>
          </ac:spMkLst>
        </pc:spChg>
        <pc:spChg chg="mod">
          <ac:chgData name="John Bell" userId="f70f6676-4d37-4a98-a7ac-a82923374731" providerId="ADAL" clId="{B5450D8F-66A2-6841-97A0-6F896460C527}" dt="2022-02-17T13:35:23.647" v="6958" actId="20577"/>
          <ac:spMkLst>
            <pc:docMk/>
            <pc:sldMk cId="1653616374" sldId="771"/>
            <ac:spMk id="10" creationId="{1A829A00-E6DF-CE47-B355-0A8C7D3C6E08}"/>
          </ac:spMkLst>
        </pc:spChg>
        <pc:graphicFrameChg chg="mod">
          <ac:chgData name="John Bell" userId="f70f6676-4d37-4a98-a7ac-a82923374731" providerId="ADAL" clId="{B5450D8F-66A2-6841-97A0-6F896460C527}" dt="2022-02-17T11:06:40.742" v="6338" actId="947"/>
          <ac:graphicFrameMkLst>
            <pc:docMk/>
            <pc:sldMk cId="1653616374" sldId="771"/>
            <ac:graphicFrameMk id="8" creationId="{129EB846-AA90-6244-B22A-6465F2D33177}"/>
          </ac:graphicFrameMkLst>
        </pc:graphicFrameChg>
      </pc:sldChg>
      <pc:sldChg chg="addSp delSp modSp add mod">
        <pc:chgData name="John Bell" userId="f70f6676-4d37-4a98-a7ac-a82923374731" providerId="ADAL" clId="{B5450D8F-66A2-6841-97A0-6F896460C527}" dt="2022-02-18T10:16:26.327" v="11115" actId="20577"/>
        <pc:sldMkLst>
          <pc:docMk/>
          <pc:sldMk cId="1080515059" sldId="772"/>
        </pc:sldMkLst>
        <pc:spChg chg="mod">
          <ac:chgData name="John Bell" userId="f70f6676-4d37-4a98-a7ac-a82923374731" providerId="ADAL" clId="{B5450D8F-66A2-6841-97A0-6F896460C527}" dt="2022-02-17T11:58:19.941" v="6400" actId="20577"/>
          <ac:spMkLst>
            <pc:docMk/>
            <pc:sldMk cId="1080515059" sldId="772"/>
            <ac:spMk id="2" creationId="{1B504851-EE74-457E-8FA5-C61C1CCC53A4}"/>
          </ac:spMkLst>
        </pc:spChg>
        <pc:spChg chg="mod">
          <ac:chgData name="John Bell" userId="f70f6676-4d37-4a98-a7ac-a82923374731" providerId="ADAL" clId="{B5450D8F-66A2-6841-97A0-6F896460C527}" dt="2022-02-18T10:16:26.327" v="11115" actId="20577"/>
          <ac:spMkLst>
            <pc:docMk/>
            <pc:sldMk cId="1080515059" sldId="772"/>
            <ac:spMk id="3" creationId="{416EC2A4-1A1C-445E-956A-00792C8F6D3C}"/>
          </ac:spMkLst>
        </pc:spChg>
        <pc:graphicFrameChg chg="del modGraphic">
          <ac:chgData name="John Bell" userId="f70f6676-4d37-4a98-a7ac-a82923374731" providerId="ADAL" clId="{B5450D8F-66A2-6841-97A0-6F896460C527}" dt="2022-02-17T12:14:49.529" v="6480" actId="478"/>
          <ac:graphicFrameMkLst>
            <pc:docMk/>
            <pc:sldMk cId="1080515059" sldId="772"/>
            <ac:graphicFrameMk id="7" creationId="{EC7FACF4-B3F9-45B6-B872-61C664285FA2}"/>
          </ac:graphicFrameMkLst>
        </pc:graphicFrameChg>
        <pc:picChg chg="add mod">
          <ac:chgData name="John Bell" userId="f70f6676-4d37-4a98-a7ac-a82923374731" providerId="ADAL" clId="{B5450D8F-66A2-6841-97A0-6F896460C527}" dt="2022-02-17T12:14:59.170" v="6483" actId="1076"/>
          <ac:picMkLst>
            <pc:docMk/>
            <pc:sldMk cId="1080515059" sldId="772"/>
            <ac:picMk id="6" creationId="{896077EC-C821-D444-8E26-8B7056536A33}"/>
          </ac:picMkLst>
        </pc:picChg>
      </pc:sldChg>
      <pc:sldChg chg="addSp delSp modSp add mod">
        <pc:chgData name="John Bell" userId="f70f6676-4d37-4a98-a7ac-a82923374731" providerId="ADAL" clId="{B5450D8F-66A2-6841-97A0-6F896460C527}" dt="2022-02-18T10:17:12.263" v="11186" actId="20577"/>
        <pc:sldMkLst>
          <pc:docMk/>
          <pc:sldMk cId="2461592291" sldId="773"/>
        </pc:sldMkLst>
        <pc:spChg chg="mod">
          <ac:chgData name="John Bell" userId="f70f6676-4d37-4a98-a7ac-a82923374731" providerId="ADAL" clId="{B5450D8F-66A2-6841-97A0-6F896460C527}" dt="2022-02-17T13:32:13.764" v="6792" actId="20577"/>
          <ac:spMkLst>
            <pc:docMk/>
            <pc:sldMk cId="2461592291" sldId="773"/>
            <ac:spMk id="2" creationId="{1B504851-EE74-457E-8FA5-C61C1CCC53A4}"/>
          </ac:spMkLst>
        </pc:spChg>
        <pc:spChg chg="mod">
          <ac:chgData name="John Bell" userId="f70f6676-4d37-4a98-a7ac-a82923374731" providerId="ADAL" clId="{B5450D8F-66A2-6841-97A0-6F896460C527}" dt="2022-02-18T10:17:12.263" v="11186" actId="20577"/>
          <ac:spMkLst>
            <pc:docMk/>
            <pc:sldMk cId="2461592291" sldId="773"/>
            <ac:spMk id="3" creationId="{416EC2A4-1A1C-445E-956A-00792C8F6D3C}"/>
          </ac:spMkLst>
        </pc:spChg>
        <pc:spChg chg="add mod">
          <ac:chgData name="John Bell" userId="f70f6676-4d37-4a98-a7ac-a82923374731" providerId="ADAL" clId="{B5450D8F-66A2-6841-97A0-6F896460C527}" dt="2022-02-17T12:16:00.678" v="6494" actId="14100"/>
          <ac:spMkLst>
            <pc:docMk/>
            <pc:sldMk cId="2461592291" sldId="773"/>
            <ac:spMk id="8" creationId="{D25C1983-2C93-EA42-8500-F558894301A4}"/>
          </ac:spMkLst>
        </pc:spChg>
        <pc:spChg chg="add mod">
          <ac:chgData name="John Bell" userId="f70f6676-4d37-4a98-a7ac-a82923374731" providerId="ADAL" clId="{B5450D8F-66A2-6841-97A0-6F896460C527}" dt="2022-02-17T12:16:08.405" v="6496" actId="1076"/>
          <ac:spMkLst>
            <pc:docMk/>
            <pc:sldMk cId="2461592291" sldId="773"/>
            <ac:spMk id="10" creationId="{6A4AC619-5BC3-974C-B6CE-FD16EA3A0441}"/>
          </ac:spMkLst>
        </pc:spChg>
        <pc:graphicFrameChg chg="del mod">
          <ac:chgData name="John Bell" userId="f70f6676-4d37-4a98-a7ac-a82923374731" providerId="ADAL" clId="{B5450D8F-66A2-6841-97A0-6F896460C527}" dt="2022-02-17T12:15:26.599" v="6487" actId="478"/>
          <ac:graphicFrameMkLst>
            <pc:docMk/>
            <pc:sldMk cId="2461592291" sldId="773"/>
            <ac:graphicFrameMk id="7" creationId="{EC7FACF4-B3F9-45B6-B872-61C664285FA2}"/>
          </ac:graphicFrameMkLst>
        </pc:graphicFrameChg>
        <pc:picChg chg="add mod">
          <ac:chgData name="John Bell" userId="f70f6676-4d37-4a98-a7ac-a82923374731" providerId="ADAL" clId="{B5450D8F-66A2-6841-97A0-6F896460C527}" dt="2022-02-17T12:15:35.213" v="6489" actId="1076"/>
          <ac:picMkLst>
            <pc:docMk/>
            <pc:sldMk cId="2461592291" sldId="773"/>
            <ac:picMk id="6" creationId="{72FB9215-34C5-204A-BFBA-54F54F964A66}"/>
          </ac:picMkLst>
        </pc:picChg>
        <pc:picChg chg="del">
          <ac:chgData name="John Bell" userId="f70f6676-4d37-4a98-a7ac-a82923374731" providerId="ADAL" clId="{B5450D8F-66A2-6841-97A0-6F896460C527}" dt="2022-02-17T12:12:21.417" v="6459" actId="478"/>
          <ac:picMkLst>
            <pc:docMk/>
            <pc:sldMk cId="2461592291" sldId="773"/>
            <ac:picMk id="9" creationId="{6FA04C89-9B0C-4967-98AE-D96CF47931FF}"/>
          </ac:picMkLst>
        </pc:picChg>
      </pc:sldChg>
      <pc:sldChg chg="addSp delSp modSp add mod">
        <pc:chgData name="John Bell" userId="f70f6676-4d37-4a98-a7ac-a82923374731" providerId="ADAL" clId="{B5450D8F-66A2-6841-97A0-6F896460C527}" dt="2022-02-17T15:06:39.726" v="8689" actId="478"/>
        <pc:sldMkLst>
          <pc:docMk/>
          <pc:sldMk cId="3194069426" sldId="774"/>
        </pc:sldMkLst>
        <pc:spChg chg="mod">
          <ac:chgData name="John Bell" userId="f70f6676-4d37-4a98-a7ac-a82923374731" providerId="ADAL" clId="{B5450D8F-66A2-6841-97A0-6F896460C527}" dt="2022-02-17T13:32:07.162" v="6784" actId="20577"/>
          <ac:spMkLst>
            <pc:docMk/>
            <pc:sldMk cId="3194069426" sldId="774"/>
            <ac:spMk id="2" creationId="{1B504851-EE74-457E-8FA5-C61C1CCC53A4}"/>
          </ac:spMkLst>
        </pc:spChg>
        <pc:spChg chg="mod">
          <ac:chgData name="John Bell" userId="f70f6676-4d37-4a98-a7ac-a82923374731" providerId="ADAL" clId="{B5450D8F-66A2-6841-97A0-6F896460C527}" dt="2022-02-17T14:47:03.037" v="7843" actId="113"/>
          <ac:spMkLst>
            <pc:docMk/>
            <pc:sldMk cId="3194069426" sldId="774"/>
            <ac:spMk id="3" creationId="{416EC2A4-1A1C-445E-956A-00792C8F6D3C}"/>
          </ac:spMkLst>
        </pc:spChg>
        <pc:spChg chg="add mod">
          <ac:chgData name="John Bell" userId="f70f6676-4d37-4a98-a7ac-a82923374731" providerId="ADAL" clId="{B5450D8F-66A2-6841-97A0-6F896460C527}" dt="2022-02-17T12:18:20.401" v="6519" actId="1076"/>
          <ac:spMkLst>
            <pc:docMk/>
            <pc:sldMk cId="3194069426" sldId="774"/>
            <ac:spMk id="11" creationId="{C706BA78-C3D6-1C4C-9B38-430599B18AAD}"/>
          </ac:spMkLst>
        </pc:spChg>
        <pc:spChg chg="add mod">
          <ac:chgData name="John Bell" userId="f70f6676-4d37-4a98-a7ac-a82923374731" providerId="ADAL" clId="{B5450D8F-66A2-6841-97A0-6F896460C527}" dt="2022-02-17T12:18:22.668" v="6520" actId="1076"/>
          <ac:spMkLst>
            <pc:docMk/>
            <pc:sldMk cId="3194069426" sldId="774"/>
            <ac:spMk id="12" creationId="{D7FF5D47-A139-7C42-80B9-AB85883C26E2}"/>
          </ac:spMkLst>
        </pc:spChg>
        <pc:spChg chg="add mod">
          <ac:chgData name="John Bell" userId="f70f6676-4d37-4a98-a7ac-a82923374731" providerId="ADAL" clId="{B5450D8F-66A2-6841-97A0-6F896460C527}" dt="2022-02-17T12:18:59.447" v="6529" actId="1076"/>
          <ac:spMkLst>
            <pc:docMk/>
            <pc:sldMk cId="3194069426" sldId="774"/>
            <ac:spMk id="13" creationId="{E3E0E37D-02F2-B242-97DC-A0ADB1D409F4}"/>
          </ac:spMkLst>
        </pc:spChg>
        <pc:spChg chg="add mod">
          <ac:chgData name="John Bell" userId="f70f6676-4d37-4a98-a7ac-a82923374731" providerId="ADAL" clId="{B5450D8F-66A2-6841-97A0-6F896460C527}" dt="2022-02-17T12:19:07.566" v="6531" actId="1076"/>
          <ac:spMkLst>
            <pc:docMk/>
            <pc:sldMk cId="3194069426" sldId="774"/>
            <ac:spMk id="14" creationId="{7E0C7F63-51E7-3746-90BE-61E61C2291A4}"/>
          </ac:spMkLst>
        </pc:spChg>
        <pc:spChg chg="add mod">
          <ac:chgData name="John Bell" userId="f70f6676-4d37-4a98-a7ac-a82923374731" providerId="ADAL" clId="{B5450D8F-66A2-6841-97A0-6F896460C527}" dt="2022-02-17T12:19:48.023" v="6553" actId="20577"/>
          <ac:spMkLst>
            <pc:docMk/>
            <pc:sldMk cId="3194069426" sldId="774"/>
            <ac:spMk id="17" creationId="{A7CE29A1-A84D-FD4F-8F59-82486B679C8B}"/>
          </ac:spMkLst>
        </pc:spChg>
        <pc:spChg chg="add mod">
          <ac:chgData name="John Bell" userId="f70f6676-4d37-4a98-a7ac-a82923374731" providerId="ADAL" clId="{B5450D8F-66A2-6841-97A0-6F896460C527}" dt="2022-02-17T12:21:35.720" v="6580" actId="1076"/>
          <ac:spMkLst>
            <pc:docMk/>
            <pc:sldMk cId="3194069426" sldId="774"/>
            <ac:spMk id="23" creationId="{388FB5BB-4948-2049-B3F7-33E9F5825939}"/>
          </ac:spMkLst>
        </pc:spChg>
        <pc:spChg chg="add mod">
          <ac:chgData name="John Bell" userId="f70f6676-4d37-4a98-a7ac-a82923374731" providerId="ADAL" clId="{B5450D8F-66A2-6841-97A0-6F896460C527}" dt="2022-02-17T12:24:00.558" v="6730" actId="1076"/>
          <ac:spMkLst>
            <pc:docMk/>
            <pc:sldMk cId="3194069426" sldId="774"/>
            <ac:spMk id="33" creationId="{AF2F5E38-CE05-994A-9468-37F60956993A}"/>
          </ac:spMkLst>
        </pc:spChg>
        <pc:spChg chg="add mod">
          <ac:chgData name="John Bell" userId="f70f6676-4d37-4a98-a7ac-a82923374731" providerId="ADAL" clId="{B5450D8F-66A2-6841-97A0-6F896460C527}" dt="2022-02-17T12:25:17.714" v="6776" actId="113"/>
          <ac:spMkLst>
            <pc:docMk/>
            <pc:sldMk cId="3194069426" sldId="774"/>
            <ac:spMk id="37" creationId="{3C438A7C-BEE5-BC4B-8A3C-98D5C8BDB6C1}"/>
          </ac:spMkLst>
        </pc:spChg>
        <pc:spChg chg="add del mod">
          <ac:chgData name="John Bell" userId="f70f6676-4d37-4a98-a7ac-a82923374731" providerId="ADAL" clId="{B5450D8F-66A2-6841-97A0-6F896460C527}" dt="2022-02-17T15:03:11.269" v="8586"/>
          <ac:spMkLst>
            <pc:docMk/>
            <pc:sldMk cId="3194069426" sldId="774"/>
            <ac:spMk id="46" creationId="{EE06E77B-A976-D14D-A850-3C6317AAEFD1}"/>
          </ac:spMkLst>
        </pc:spChg>
        <pc:spChg chg="add mod">
          <ac:chgData name="John Bell" userId="f70f6676-4d37-4a98-a7ac-a82923374731" providerId="ADAL" clId="{B5450D8F-66A2-6841-97A0-6F896460C527}" dt="2022-02-17T15:04:00.842" v="8595" actId="1076"/>
          <ac:spMkLst>
            <pc:docMk/>
            <pc:sldMk cId="3194069426" sldId="774"/>
            <ac:spMk id="47" creationId="{6CD61722-3D69-364D-947B-D18E1612A7FD}"/>
          </ac:spMkLst>
        </pc:spChg>
        <pc:spChg chg="add mod">
          <ac:chgData name="John Bell" userId="f70f6676-4d37-4a98-a7ac-a82923374731" providerId="ADAL" clId="{B5450D8F-66A2-6841-97A0-6F896460C527}" dt="2022-02-17T15:04:03.444" v="8596" actId="1076"/>
          <ac:spMkLst>
            <pc:docMk/>
            <pc:sldMk cId="3194069426" sldId="774"/>
            <ac:spMk id="48" creationId="{85D68A68-48AE-AF49-86AC-4DEAB9281536}"/>
          </ac:spMkLst>
        </pc:spChg>
        <pc:grpChg chg="add">
          <ac:chgData name="John Bell" userId="f70f6676-4d37-4a98-a7ac-a82923374731" providerId="ADAL" clId="{B5450D8F-66A2-6841-97A0-6F896460C527}" dt="2022-02-17T12:19:20.276" v="6534" actId="164"/>
          <ac:grpSpMkLst>
            <pc:docMk/>
            <pc:sldMk cId="3194069426" sldId="774"/>
            <ac:grpSpMk id="15" creationId="{C47F9F46-2AA0-6C44-88F9-FF5DB9FDE240}"/>
          </ac:grpSpMkLst>
        </pc:grpChg>
        <pc:grpChg chg="add mod">
          <ac:chgData name="John Bell" userId="f70f6676-4d37-4a98-a7ac-a82923374731" providerId="ADAL" clId="{B5450D8F-66A2-6841-97A0-6F896460C527}" dt="2022-02-17T12:21:30.250" v="6579" actId="1076"/>
          <ac:grpSpMkLst>
            <pc:docMk/>
            <pc:sldMk cId="3194069426" sldId="774"/>
            <ac:grpSpMk id="16" creationId="{77C3A298-C4DC-694E-A579-28BC9D13B26A}"/>
          </ac:grpSpMkLst>
        </pc:grpChg>
        <pc:grpChg chg="add mod">
          <ac:chgData name="John Bell" userId="f70f6676-4d37-4a98-a7ac-a82923374731" providerId="ADAL" clId="{B5450D8F-66A2-6841-97A0-6F896460C527}" dt="2022-02-17T12:21:30.250" v="6579" actId="1076"/>
          <ac:grpSpMkLst>
            <pc:docMk/>
            <pc:sldMk cId="3194069426" sldId="774"/>
            <ac:grpSpMk id="22" creationId="{39E846AF-50EE-2847-8DFB-F625C94773A8}"/>
          </ac:grpSpMkLst>
        </pc:grpChg>
        <pc:grpChg chg="add mod">
          <ac:chgData name="John Bell" userId="f70f6676-4d37-4a98-a7ac-a82923374731" providerId="ADAL" clId="{B5450D8F-66A2-6841-97A0-6F896460C527}" dt="2022-02-17T12:23:11.607" v="6687" actId="1076"/>
          <ac:grpSpMkLst>
            <pc:docMk/>
            <pc:sldMk cId="3194069426" sldId="774"/>
            <ac:grpSpMk id="29" creationId="{F4DCA35B-FFDC-3749-A48A-BE5BD7B589C5}"/>
          </ac:grpSpMkLst>
        </pc:grpChg>
        <pc:grpChg chg="add">
          <ac:chgData name="John Bell" userId="f70f6676-4d37-4a98-a7ac-a82923374731" providerId="ADAL" clId="{B5450D8F-66A2-6841-97A0-6F896460C527}" dt="2022-02-17T12:21:39.553" v="6581" actId="164"/>
          <ac:grpSpMkLst>
            <pc:docMk/>
            <pc:sldMk cId="3194069426" sldId="774"/>
            <ac:grpSpMk id="30" creationId="{632C5E0D-F732-AC44-B48D-48AC0F9BED69}"/>
          </ac:grpSpMkLst>
        </pc:grpChg>
        <pc:graphicFrameChg chg="del">
          <ac:chgData name="John Bell" userId="f70f6676-4d37-4a98-a7ac-a82923374731" providerId="ADAL" clId="{B5450D8F-66A2-6841-97A0-6F896460C527}" dt="2022-02-17T12:16:18.534" v="6497" actId="478"/>
          <ac:graphicFrameMkLst>
            <pc:docMk/>
            <pc:sldMk cId="3194069426" sldId="774"/>
            <ac:graphicFrameMk id="7" creationId="{EC7FACF4-B3F9-45B6-B872-61C664285FA2}"/>
          </ac:graphicFrameMkLst>
        </pc:graphicFrameChg>
        <pc:picChg chg="add mod">
          <ac:chgData name="John Bell" userId="f70f6676-4d37-4a98-a7ac-a82923374731" providerId="ADAL" clId="{B5450D8F-66A2-6841-97A0-6F896460C527}" dt="2022-02-17T12:17:29.160" v="6504" actId="1076"/>
          <ac:picMkLst>
            <pc:docMk/>
            <pc:sldMk cId="3194069426" sldId="774"/>
            <ac:picMk id="5" creationId="{9DC21A6E-F420-104B-87ED-C8A8E70F273B}"/>
          </ac:picMkLst>
        </pc:picChg>
        <pc:picChg chg="add mod">
          <ac:chgData name="John Bell" userId="f70f6676-4d37-4a98-a7ac-a82923374731" providerId="ADAL" clId="{B5450D8F-66A2-6841-97A0-6F896460C527}" dt="2022-02-17T12:19:59.979" v="6558" actId="1076"/>
          <ac:picMkLst>
            <pc:docMk/>
            <pc:sldMk cId="3194069426" sldId="774"/>
            <ac:picMk id="8" creationId="{7AF16557-5259-0046-B910-7BE1ED743270}"/>
          </ac:picMkLst>
        </pc:picChg>
        <pc:picChg chg="add mod">
          <ac:chgData name="John Bell" userId="f70f6676-4d37-4a98-a7ac-a82923374731" providerId="ADAL" clId="{B5450D8F-66A2-6841-97A0-6F896460C527}" dt="2022-02-17T12:18:55.309" v="6528" actId="1076"/>
          <ac:picMkLst>
            <pc:docMk/>
            <pc:sldMk cId="3194069426" sldId="774"/>
            <ac:picMk id="10" creationId="{51E506A0-A762-F343-9E3C-42AAA4D1338C}"/>
          </ac:picMkLst>
        </pc:picChg>
        <pc:cxnChg chg="add mod">
          <ac:chgData name="John Bell" userId="f70f6676-4d37-4a98-a7ac-a82923374731" providerId="ADAL" clId="{B5450D8F-66A2-6841-97A0-6F896460C527}" dt="2022-02-17T12:19:53.485" v="6554" actId="14100"/>
          <ac:cxnSpMkLst>
            <pc:docMk/>
            <pc:sldMk cId="3194069426" sldId="774"/>
            <ac:cxnSpMk id="18" creationId="{B8D78505-4F7F-C84A-85F1-ACF4F1D0BECC}"/>
          </ac:cxnSpMkLst>
        </pc:cxnChg>
        <pc:cxnChg chg="add mod">
          <ac:chgData name="John Bell" userId="f70f6676-4d37-4a98-a7ac-a82923374731" providerId="ADAL" clId="{B5450D8F-66A2-6841-97A0-6F896460C527}" dt="2022-02-17T12:20:06.996" v="6560" actId="14100"/>
          <ac:cxnSpMkLst>
            <pc:docMk/>
            <pc:sldMk cId="3194069426" sldId="774"/>
            <ac:cxnSpMk id="20" creationId="{C96C0247-9D35-924B-B8FA-B455F9C0F337}"/>
          </ac:cxnSpMkLst>
        </pc:cxnChg>
        <pc:cxnChg chg="add del mod">
          <ac:chgData name="John Bell" userId="f70f6676-4d37-4a98-a7ac-a82923374731" providerId="ADAL" clId="{B5450D8F-66A2-6841-97A0-6F896460C527}" dt="2022-02-17T12:20:46.155" v="6571" actId="478"/>
          <ac:cxnSpMkLst>
            <pc:docMk/>
            <pc:sldMk cId="3194069426" sldId="774"/>
            <ac:cxnSpMk id="24" creationId="{E9958E37-9113-D340-9078-9337B2F88D42}"/>
          </ac:cxnSpMkLst>
        </pc:cxnChg>
        <pc:cxnChg chg="add mod">
          <ac:chgData name="John Bell" userId="f70f6676-4d37-4a98-a7ac-a82923374731" providerId="ADAL" clId="{B5450D8F-66A2-6841-97A0-6F896460C527}" dt="2022-02-17T12:21:35.720" v="6580" actId="1076"/>
          <ac:cxnSpMkLst>
            <pc:docMk/>
            <pc:sldMk cId="3194069426" sldId="774"/>
            <ac:cxnSpMk id="25" creationId="{51BCC678-21AE-734B-861E-C6F1482A16AE}"/>
          </ac:cxnSpMkLst>
        </pc:cxnChg>
        <pc:cxnChg chg="add mod">
          <ac:chgData name="John Bell" userId="f70f6676-4d37-4a98-a7ac-a82923374731" providerId="ADAL" clId="{B5450D8F-66A2-6841-97A0-6F896460C527}" dt="2022-02-17T12:21:02.526" v="6577" actId="14100"/>
          <ac:cxnSpMkLst>
            <pc:docMk/>
            <pc:sldMk cId="3194069426" sldId="774"/>
            <ac:cxnSpMk id="27" creationId="{E9DDFDF1-F4DC-1342-8A57-AFFB6DD5C5C8}"/>
          </ac:cxnSpMkLst>
        </pc:cxnChg>
        <pc:cxnChg chg="add mod">
          <ac:chgData name="John Bell" userId="f70f6676-4d37-4a98-a7ac-a82923374731" providerId="ADAL" clId="{B5450D8F-66A2-6841-97A0-6F896460C527}" dt="2022-02-17T12:23:20.179" v="6690" actId="14100"/>
          <ac:cxnSpMkLst>
            <pc:docMk/>
            <pc:sldMk cId="3194069426" sldId="774"/>
            <ac:cxnSpMk id="31" creationId="{C566FFF2-1E46-C34F-ACFF-A06EA251D657}"/>
          </ac:cxnSpMkLst>
        </pc:cxnChg>
        <pc:cxnChg chg="add mod">
          <ac:chgData name="John Bell" userId="f70f6676-4d37-4a98-a7ac-a82923374731" providerId="ADAL" clId="{B5450D8F-66A2-6841-97A0-6F896460C527}" dt="2022-02-17T12:23:23.565" v="6692" actId="1076"/>
          <ac:cxnSpMkLst>
            <pc:docMk/>
            <pc:sldMk cId="3194069426" sldId="774"/>
            <ac:cxnSpMk id="32" creationId="{A485A6B1-5AE7-0142-8FA6-06E96D5737AA}"/>
          </ac:cxnSpMkLst>
        </pc:cxnChg>
        <pc:cxnChg chg="add mod">
          <ac:chgData name="John Bell" userId="f70f6676-4d37-4a98-a7ac-a82923374731" providerId="ADAL" clId="{B5450D8F-66A2-6841-97A0-6F896460C527}" dt="2022-02-17T12:24:42.173" v="6739" actId="14100"/>
          <ac:cxnSpMkLst>
            <pc:docMk/>
            <pc:sldMk cId="3194069426" sldId="774"/>
            <ac:cxnSpMk id="35" creationId="{6C2C2FE4-10DC-4141-95C8-B870BB6B1AB9}"/>
          </ac:cxnSpMkLst>
        </pc:cxnChg>
        <pc:cxnChg chg="add mod">
          <ac:chgData name="John Bell" userId="f70f6676-4d37-4a98-a7ac-a82923374731" providerId="ADAL" clId="{B5450D8F-66A2-6841-97A0-6F896460C527}" dt="2022-02-17T12:24:46.192" v="6740" actId="14100"/>
          <ac:cxnSpMkLst>
            <pc:docMk/>
            <pc:sldMk cId="3194069426" sldId="774"/>
            <ac:cxnSpMk id="36" creationId="{007A2B11-B8EF-5A4B-AACC-11D4B1326E3F}"/>
          </ac:cxnSpMkLst>
        </pc:cxnChg>
        <pc:cxnChg chg="add del mod">
          <ac:chgData name="John Bell" userId="f70f6676-4d37-4a98-a7ac-a82923374731" providerId="ADAL" clId="{B5450D8F-66A2-6841-97A0-6F896460C527}" dt="2022-02-17T15:06:39.726" v="8689" actId="478"/>
          <ac:cxnSpMkLst>
            <pc:docMk/>
            <pc:sldMk cId="3194069426" sldId="774"/>
            <ac:cxnSpMk id="49" creationId="{FB02C4D3-06B0-2647-9846-C47E44EA7525}"/>
          </ac:cxnSpMkLst>
        </pc:cxnChg>
      </pc:sldChg>
      <pc:sldChg chg="modSp add del mod">
        <pc:chgData name="John Bell" userId="f70f6676-4d37-4a98-a7ac-a82923374731" providerId="ADAL" clId="{B5450D8F-66A2-6841-97A0-6F896460C527}" dt="2022-02-18T10:20:52.719" v="11350" actId="14100"/>
        <pc:sldMkLst>
          <pc:docMk/>
          <pc:sldMk cId="34726819" sldId="775"/>
        </pc:sldMkLst>
        <pc:spChg chg="mod">
          <ac:chgData name="John Bell" userId="f70f6676-4d37-4a98-a7ac-a82923374731" providerId="ADAL" clId="{B5450D8F-66A2-6841-97A0-6F896460C527}" dt="2022-02-17T17:22:17.874" v="10332" actId="20577"/>
          <ac:spMkLst>
            <pc:docMk/>
            <pc:sldMk cId="34726819" sldId="775"/>
            <ac:spMk id="2" creationId="{1B504851-EE74-457E-8FA5-C61C1CCC53A4}"/>
          </ac:spMkLst>
        </pc:spChg>
        <pc:spChg chg="mod">
          <ac:chgData name="John Bell" userId="f70f6676-4d37-4a98-a7ac-a82923374731" providerId="ADAL" clId="{B5450D8F-66A2-6841-97A0-6F896460C527}" dt="2022-02-18T10:20:52.719" v="11350" actId="14100"/>
          <ac:spMkLst>
            <pc:docMk/>
            <pc:sldMk cId="34726819" sldId="775"/>
            <ac:spMk id="10" creationId="{1A829A00-E6DF-CE47-B355-0A8C7D3C6E08}"/>
          </ac:spMkLst>
        </pc:spChg>
      </pc:sldChg>
      <pc:sldChg chg="modSp add mod">
        <pc:chgData name="John Bell" userId="f70f6676-4d37-4a98-a7ac-a82923374731" providerId="ADAL" clId="{B5450D8F-66A2-6841-97A0-6F896460C527}" dt="2022-02-18T10:18:36.715" v="11200" actId="14100"/>
        <pc:sldMkLst>
          <pc:docMk/>
          <pc:sldMk cId="4095200078" sldId="776"/>
        </pc:sldMkLst>
        <pc:spChg chg="mod">
          <ac:chgData name="John Bell" userId="f70f6676-4d37-4a98-a7ac-a82923374731" providerId="ADAL" clId="{B5450D8F-66A2-6841-97A0-6F896460C527}" dt="2022-02-17T14:00:15.263" v="6969" actId="20577"/>
          <ac:spMkLst>
            <pc:docMk/>
            <pc:sldMk cId="4095200078" sldId="776"/>
            <ac:spMk id="2" creationId="{1B504851-EE74-457E-8FA5-C61C1CCC53A4}"/>
          </ac:spMkLst>
        </pc:spChg>
        <pc:spChg chg="mod">
          <ac:chgData name="John Bell" userId="f70f6676-4d37-4a98-a7ac-a82923374731" providerId="ADAL" clId="{B5450D8F-66A2-6841-97A0-6F896460C527}" dt="2022-02-18T10:18:36.715" v="11200" actId="14100"/>
          <ac:spMkLst>
            <pc:docMk/>
            <pc:sldMk cId="4095200078" sldId="776"/>
            <ac:spMk id="10" creationId="{1A829A00-E6DF-CE47-B355-0A8C7D3C6E08}"/>
          </ac:spMkLst>
        </pc:spChg>
      </pc:sldChg>
      <pc:sldChg chg="addSp delSp modSp add del mod">
        <pc:chgData name="John Bell" userId="f70f6676-4d37-4a98-a7ac-a82923374731" providerId="ADAL" clId="{B5450D8F-66A2-6841-97A0-6F896460C527}" dt="2022-02-18T09:41:25.482" v="10527" actId="2696"/>
        <pc:sldMkLst>
          <pc:docMk/>
          <pc:sldMk cId="89584282" sldId="777"/>
        </pc:sldMkLst>
        <pc:spChg chg="mod">
          <ac:chgData name="John Bell" userId="f70f6676-4d37-4a98-a7ac-a82923374731" providerId="ADAL" clId="{B5450D8F-66A2-6841-97A0-6F896460C527}" dt="2022-02-17T14:06:49.303" v="7239" actId="20577"/>
          <ac:spMkLst>
            <pc:docMk/>
            <pc:sldMk cId="89584282" sldId="777"/>
            <ac:spMk id="2" creationId="{1B504851-EE74-457E-8FA5-C61C1CCC53A4}"/>
          </ac:spMkLst>
        </pc:spChg>
        <pc:spChg chg="del mod">
          <ac:chgData name="John Bell" userId="f70f6676-4d37-4a98-a7ac-a82923374731" providerId="ADAL" clId="{B5450D8F-66A2-6841-97A0-6F896460C527}" dt="2022-02-18T09:41:13.572" v="10525" actId="478"/>
          <ac:spMkLst>
            <pc:docMk/>
            <pc:sldMk cId="89584282" sldId="777"/>
            <ac:spMk id="3" creationId="{416EC2A4-1A1C-445E-956A-00792C8F6D3C}"/>
          </ac:spMkLst>
        </pc:spChg>
        <pc:spChg chg="add mod">
          <ac:chgData name="John Bell" userId="f70f6676-4d37-4a98-a7ac-a82923374731" providerId="ADAL" clId="{B5450D8F-66A2-6841-97A0-6F896460C527}" dt="2022-02-18T09:41:14.220" v="10526"/>
          <ac:spMkLst>
            <pc:docMk/>
            <pc:sldMk cId="89584282" sldId="777"/>
            <ac:spMk id="6" creationId="{6C296619-EB82-D645-A4BC-1A4A249BF310}"/>
          </ac:spMkLst>
        </pc:spChg>
        <pc:spChg chg="add mod">
          <ac:chgData name="John Bell" userId="f70f6676-4d37-4a98-a7ac-a82923374731" providerId="ADAL" clId="{B5450D8F-66A2-6841-97A0-6F896460C527}" dt="2022-02-18T09:41:14.220" v="10526"/>
          <ac:spMkLst>
            <pc:docMk/>
            <pc:sldMk cId="89584282" sldId="777"/>
            <ac:spMk id="8" creationId="{CD4CF028-058C-EC41-97F6-6CC656676F66}"/>
          </ac:spMkLst>
        </pc:spChg>
        <pc:spChg chg="add mod">
          <ac:chgData name="John Bell" userId="f70f6676-4d37-4a98-a7ac-a82923374731" providerId="ADAL" clId="{B5450D8F-66A2-6841-97A0-6F896460C527}" dt="2022-02-18T09:41:14.220" v="10526"/>
          <ac:spMkLst>
            <pc:docMk/>
            <pc:sldMk cId="89584282" sldId="777"/>
            <ac:spMk id="10" creationId="{11EFDA41-FC78-2E4B-8B4B-6E1AEB02C66A}"/>
          </ac:spMkLst>
        </pc:spChg>
        <pc:graphicFrameChg chg="add mod">
          <ac:chgData name="John Bell" userId="f70f6676-4d37-4a98-a7ac-a82923374731" providerId="ADAL" clId="{B5450D8F-66A2-6841-97A0-6F896460C527}" dt="2022-02-18T09:41:14.220" v="10526"/>
          <ac:graphicFrameMkLst>
            <pc:docMk/>
            <pc:sldMk cId="89584282" sldId="777"/>
            <ac:graphicFrameMk id="7" creationId="{40A288A8-E9A9-4F42-A41C-67CFC4AA20B8}"/>
          </ac:graphicFrameMkLst>
        </pc:graphicFrameChg>
        <pc:graphicFrameChg chg="add mod">
          <ac:chgData name="John Bell" userId="f70f6676-4d37-4a98-a7ac-a82923374731" providerId="ADAL" clId="{B5450D8F-66A2-6841-97A0-6F896460C527}" dt="2022-02-18T09:41:14.220" v="10526"/>
          <ac:graphicFrameMkLst>
            <pc:docMk/>
            <pc:sldMk cId="89584282" sldId="777"/>
            <ac:graphicFrameMk id="9" creationId="{F15029EC-F841-8B4C-BE72-E0B4B91290ED}"/>
          </ac:graphicFrameMkLst>
        </pc:graphicFrameChg>
        <pc:picChg chg="add del mod">
          <ac:chgData name="John Bell" userId="f70f6676-4d37-4a98-a7ac-a82923374731" providerId="ADAL" clId="{B5450D8F-66A2-6841-97A0-6F896460C527}" dt="2022-02-17T14:16:30.055" v="7745" actId="478"/>
          <ac:picMkLst>
            <pc:docMk/>
            <pc:sldMk cId="89584282" sldId="777"/>
            <ac:picMk id="4" creationId="{4E9603C9-DDBE-8E4E-B060-E1A6252DDE56}"/>
          </ac:picMkLst>
        </pc:picChg>
        <pc:picChg chg="add del mod">
          <ac:chgData name="John Bell" userId="f70f6676-4d37-4a98-a7ac-a82923374731" providerId="ADAL" clId="{B5450D8F-66A2-6841-97A0-6F896460C527}" dt="2022-02-17T14:16:31.142" v="7746" actId="478"/>
          <ac:picMkLst>
            <pc:docMk/>
            <pc:sldMk cId="89584282" sldId="777"/>
            <ac:picMk id="5" creationId="{D9C9D99F-4958-F644-8ADA-2858420351B2}"/>
          </ac:picMkLst>
        </pc:picChg>
      </pc:sldChg>
      <pc:sldChg chg="addSp delSp modSp add mod">
        <pc:chgData name="John Bell" userId="f70f6676-4d37-4a98-a7ac-a82923374731" providerId="ADAL" clId="{B5450D8F-66A2-6841-97A0-6F896460C527}" dt="2022-02-18T09:55:44.665" v="10793" actId="21"/>
        <pc:sldMkLst>
          <pc:docMk/>
          <pc:sldMk cId="2832719497" sldId="777"/>
        </pc:sldMkLst>
        <pc:spChg chg="mod">
          <ac:chgData name="John Bell" userId="f70f6676-4d37-4a98-a7ac-a82923374731" providerId="ADAL" clId="{B5450D8F-66A2-6841-97A0-6F896460C527}" dt="2022-02-18T09:42:09.236" v="10532"/>
          <ac:spMkLst>
            <pc:docMk/>
            <pc:sldMk cId="2832719497" sldId="777"/>
            <ac:spMk id="2" creationId="{1B504851-EE74-457E-8FA5-C61C1CCC53A4}"/>
          </ac:spMkLst>
        </pc:spChg>
        <pc:spChg chg="mod">
          <ac:chgData name="John Bell" userId="f70f6676-4d37-4a98-a7ac-a82923374731" providerId="ADAL" clId="{B5450D8F-66A2-6841-97A0-6F896460C527}" dt="2022-02-18T09:53:53.667" v="10786" actId="20577"/>
          <ac:spMkLst>
            <pc:docMk/>
            <pc:sldMk cId="2832719497" sldId="777"/>
            <ac:spMk id="6" creationId="{6C296619-EB82-D645-A4BC-1A4A249BF310}"/>
          </ac:spMkLst>
        </pc:spChg>
        <pc:spChg chg="mod">
          <ac:chgData name="John Bell" userId="f70f6676-4d37-4a98-a7ac-a82923374731" providerId="ADAL" clId="{B5450D8F-66A2-6841-97A0-6F896460C527}" dt="2022-02-18T09:53:27.626" v="10772" actId="20577"/>
          <ac:spMkLst>
            <pc:docMk/>
            <pc:sldMk cId="2832719497" sldId="777"/>
            <ac:spMk id="8" creationId="{CD4CF028-058C-EC41-97F6-6CC656676F66}"/>
          </ac:spMkLst>
        </pc:spChg>
        <pc:spChg chg="mod">
          <ac:chgData name="John Bell" userId="f70f6676-4d37-4a98-a7ac-a82923374731" providerId="ADAL" clId="{B5450D8F-66A2-6841-97A0-6F896460C527}" dt="2022-02-18T09:51:04.262" v="10770" actId="14100"/>
          <ac:spMkLst>
            <pc:docMk/>
            <pc:sldMk cId="2832719497" sldId="777"/>
            <ac:spMk id="10" creationId="{11EFDA41-FC78-2E4B-8B4B-6E1AEB02C66A}"/>
          </ac:spMkLst>
        </pc:spChg>
        <pc:spChg chg="add mod">
          <ac:chgData name="John Bell" userId="f70f6676-4d37-4a98-a7ac-a82923374731" providerId="ADAL" clId="{B5450D8F-66A2-6841-97A0-6F896460C527}" dt="2022-02-18T09:50:54.308" v="10767" actId="14100"/>
          <ac:spMkLst>
            <pc:docMk/>
            <pc:sldMk cId="2832719497" sldId="777"/>
            <ac:spMk id="11" creationId="{469C1CA0-586C-B34E-B61F-3582C1E51B66}"/>
          </ac:spMkLst>
        </pc:spChg>
        <pc:graphicFrameChg chg="mod">
          <ac:chgData name="John Bell" userId="f70f6676-4d37-4a98-a7ac-a82923374731" providerId="ADAL" clId="{B5450D8F-66A2-6841-97A0-6F896460C527}" dt="2022-02-18T09:50:32.193" v="10756" actId="1076"/>
          <ac:graphicFrameMkLst>
            <pc:docMk/>
            <pc:sldMk cId="2832719497" sldId="777"/>
            <ac:graphicFrameMk id="7" creationId="{40A288A8-E9A9-4F42-A41C-67CFC4AA20B8}"/>
          </ac:graphicFrameMkLst>
        </pc:graphicFrameChg>
        <pc:graphicFrameChg chg="mod">
          <ac:chgData name="John Bell" userId="f70f6676-4d37-4a98-a7ac-a82923374731" providerId="ADAL" clId="{B5450D8F-66A2-6841-97A0-6F896460C527}" dt="2022-02-18T09:50:32.193" v="10756" actId="1076"/>
          <ac:graphicFrameMkLst>
            <pc:docMk/>
            <pc:sldMk cId="2832719497" sldId="777"/>
            <ac:graphicFrameMk id="9" creationId="{F15029EC-F841-8B4C-BE72-E0B4B91290ED}"/>
          </ac:graphicFrameMkLst>
        </pc:graphicFrameChg>
        <pc:picChg chg="add del mod">
          <ac:chgData name="John Bell" userId="f70f6676-4d37-4a98-a7ac-a82923374731" providerId="ADAL" clId="{B5450D8F-66A2-6841-97A0-6F896460C527}" dt="2022-02-18T09:55:44.665" v="10793" actId="21"/>
          <ac:picMkLst>
            <pc:docMk/>
            <pc:sldMk cId="2832719497" sldId="777"/>
            <ac:picMk id="4" creationId="{50F0E169-DF20-AA48-97B9-04C0D4A052C5}"/>
          </ac:picMkLst>
        </pc:picChg>
      </pc:sldChg>
      <pc:sldChg chg="addSp delSp modSp add mod">
        <pc:chgData name="John Bell" userId="f70f6676-4d37-4a98-a7ac-a82923374731" providerId="ADAL" clId="{B5450D8F-66A2-6841-97A0-6F896460C527}" dt="2022-02-17T16:15:20.087" v="9028" actId="113"/>
        <pc:sldMkLst>
          <pc:docMk/>
          <pc:sldMk cId="512659350" sldId="778"/>
        </pc:sldMkLst>
        <pc:spChg chg="mod">
          <ac:chgData name="John Bell" userId="f70f6676-4d37-4a98-a7ac-a82923374731" providerId="ADAL" clId="{B5450D8F-66A2-6841-97A0-6F896460C527}" dt="2022-02-17T14:54:43.262" v="8209" actId="20577"/>
          <ac:spMkLst>
            <pc:docMk/>
            <pc:sldMk cId="512659350" sldId="778"/>
            <ac:spMk id="2" creationId="{1B504851-EE74-457E-8FA5-C61C1CCC53A4}"/>
          </ac:spMkLst>
        </pc:spChg>
        <pc:spChg chg="mod">
          <ac:chgData name="John Bell" userId="f70f6676-4d37-4a98-a7ac-a82923374731" providerId="ADAL" clId="{B5450D8F-66A2-6841-97A0-6F896460C527}" dt="2022-02-17T16:15:20.087" v="9028" actId="113"/>
          <ac:spMkLst>
            <pc:docMk/>
            <pc:sldMk cId="512659350" sldId="778"/>
            <ac:spMk id="3" creationId="{416EC2A4-1A1C-445E-956A-00792C8F6D3C}"/>
          </ac:spMkLst>
        </pc:spChg>
        <pc:spChg chg="del">
          <ac:chgData name="John Bell" userId="f70f6676-4d37-4a98-a7ac-a82923374731" providerId="ADAL" clId="{B5450D8F-66A2-6841-97A0-6F896460C527}" dt="2022-02-17T14:49:16.317" v="7877" actId="478"/>
          <ac:spMkLst>
            <pc:docMk/>
            <pc:sldMk cId="512659350" sldId="778"/>
            <ac:spMk id="8" creationId="{D25C1983-2C93-EA42-8500-F558894301A4}"/>
          </ac:spMkLst>
        </pc:spChg>
        <pc:spChg chg="del">
          <ac:chgData name="John Bell" userId="f70f6676-4d37-4a98-a7ac-a82923374731" providerId="ADAL" clId="{B5450D8F-66A2-6841-97A0-6F896460C527}" dt="2022-02-17T14:49:18.908" v="7878" actId="478"/>
          <ac:spMkLst>
            <pc:docMk/>
            <pc:sldMk cId="512659350" sldId="778"/>
            <ac:spMk id="10" creationId="{6A4AC619-5BC3-974C-B6CE-FD16EA3A0441}"/>
          </ac:spMkLst>
        </pc:spChg>
        <pc:picChg chg="add mod">
          <ac:chgData name="John Bell" userId="f70f6676-4d37-4a98-a7ac-a82923374731" providerId="ADAL" clId="{B5450D8F-66A2-6841-97A0-6F896460C527}" dt="2022-02-17T14:49:56.198" v="7882" actId="27614"/>
          <ac:picMkLst>
            <pc:docMk/>
            <pc:sldMk cId="512659350" sldId="778"/>
            <ac:picMk id="5" creationId="{9A465F03-D62F-9646-B1D6-BCB785A520EC}"/>
          </ac:picMkLst>
        </pc:picChg>
        <pc:picChg chg="del">
          <ac:chgData name="John Bell" userId="f70f6676-4d37-4a98-a7ac-a82923374731" providerId="ADAL" clId="{B5450D8F-66A2-6841-97A0-6F896460C527}" dt="2022-02-17T14:49:13.877" v="7876" actId="478"/>
          <ac:picMkLst>
            <pc:docMk/>
            <pc:sldMk cId="512659350" sldId="778"/>
            <ac:picMk id="6" creationId="{72FB9215-34C5-204A-BFBA-54F54F964A66}"/>
          </ac:picMkLst>
        </pc:picChg>
      </pc:sldChg>
      <pc:sldChg chg="addSp delSp modSp add mod">
        <pc:chgData name="John Bell" userId="f70f6676-4d37-4a98-a7ac-a82923374731" providerId="ADAL" clId="{B5450D8F-66A2-6841-97A0-6F896460C527}" dt="2022-02-17T14:59:18.768" v="8456"/>
        <pc:sldMkLst>
          <pc:docMk/>
          <pc:sldMk cId="2089663563" sldId="779"/>
        </pc:sldMkLst>
        <pc:spChg chg="mod">
          <ac:chgData name="John Bell" userId="f70f6676-4d37-4a98-a7ac-a82923374731" providerId="ADAL" clId="{B5450D8F-66A2-6841-97A0-6F896460C527}" dt="2022-02-17T14:59:18.768" v="8456"/>
          <ac:spMkLst>
            <pc:docMk/>
            <pc:sldMk cId="2089663563" sldId="779"/>
            <ac:spMk id="2" creationId="{1B504851-EE74-457E-8FA5-C61C1CCC53A4}"/>
          </ac:spMkLst>
        </pc:spChg>
        <pc:spChg chg="del">
          <ac:chgData name="John Bell" userId="f70f6676-4d37-4a98-a7ac-a82923374731" providerId="ADAL" clId="{B5450D8F-66A2-6841-97A0-6F896460C527}" dt="2022-02-17T14:55:22.572" v="8215" actId="478"/>
          <ac:spMkLst>
            <pc:docMk/>
            <pc:sldMk cId="2089663563" sldId="779"/>
            <ac:spMk id="3" creationId="{416EC2A4-1A1C-445E-956A-00792C8F6D3C}"/>
          </ac:spMkLst>
        </pc:spChg>
        <pc:spChg chg="del">
          <ac:chgData name="John Bell" userId="f70f6676-4d37-4a98-a7ac-a82923374731" providerId="ADAL" clId="{B5450D8F-66A2-6841-97A0-6F896460C527}" dt="2022-02-17T14:55:17.214" v="8213" actId="478"/>
          <ac:spMkLst>
            <pc:docMk/>
            <pc:sldMk cId="2089663563" sldId="779"/>
            <ac:spMk id="8" creationId="{D25C1983-2C93-EA42-8500-F558894301A4}"/>
          </ac:spMkLst>
        </pc:spChg>
        <pc:spChg chg="add mod">
          <ac:chgData name="John Bell" userId="f70f6676-4d37-4a98-a7ac-a82923374731" providerId="ADAL" clId="{B5450D8F-66A2-6841-97A0-6F896460C527}" dt="2022-02-17T14:58:58.462" v="8454" actId="20577"/>
          <ac:spMkLst>
            <pc:docMk/>
            <pc:sldMk cId="2089663563" sldId="779"/>
            <ac:spMk id="9" creationId="{7ABD336A-F6E8-604B-B94F-161D96F4A7D4}"/>
          </ac:spMkLst>
        </pc:spChg>
        <pc:spChg chg="del">
          <ac:chgData name="John Bell" userId="f70f6676-4d37-4a98-a7ac-a82923374731" providerId="ADAL" clId="{B5450D8F-66A2-6841-97A0-6F896460C527}" dt="2022-02-17T14:55:19.306" v="8214" actId="478"/>
          <ac:spMkLst>
            <pc:docMk/>
            <pc:sldMk cId="2089663563" sldId="779"/>
            <ac:spMk id="10" creationId="{6A4AC619-5BC3-974C-B6CE-FD16EA3A0441}"/>
          </ac:spMkLst>
        </pc:spChg>
        <pc:picChg chg="del">
          <ac:chgData name="John Bell" userId="f70f6676-4d37-4a98-a7ac-a82923374731" providerId="ADAL" clId="{B5450D8F-66A2-6841-97A0-6F896460C527}" dt="2022-02-17T14:55:15.029" v="8212" actId="478"/>
          <ac:picMkLst>
            <pc:docMk/>
            <pc:sldMk cId="2089663563" sldId="779"/>
            <ac:picMk id="6" creationId="{72FB9215-34C5-204A-BFBA-54F54F964A66}"/>
          </ac:picMkLst>
        </pc:picChg>
        <pc:picChg chg="add mod">
          <ac:chgData name="John Bell" userId="f70f6676-4d37-4a98-a7ac-a82923374731" providerId="ADAL" clId="{B5450D8F-66A2-6841-97A0-6F896460C527}" dt="2022-02-17T14:59:04.850" v="8455" actId="1076"/>
          <ac:picMkLst>
            <pc:docMk/>
            <pc:sldMk cId="2089663563" sldId="779"/>
            <ac:picMk id="7" creationId="{B705880D-E417-A145-A02F-59F8E95EA076}"/>
          </ac:picMkLst>
        </pc:picChg>
      </pc:sldChg>
      <pc:sldChg chg="addSp delSp modSp add mod">
        <pc:chgData name="John Bell" userId="f70f6676-4d37-4a98-a7ac-a82923374731" providerId="ADAL" clId="{B5450D8F-66A2-6841-97A0-6F896460C527}" dt="2022-02-18T10:19:15.098" v="11201" actId="113"/>
        <pc:sldMkLst>
          <pc:docMk/>
          <pc:sldMk cId="2107151567" sldId="780"/>
        </pc:sldMkLst>
        <pc:spChg chg="add mod">
          <ac:chgData name="John Bell" userId="f70f6676-4d37-4a98-a7ac-a82923374731" providerId="ADAL" clId="{B5450D8F-66A2-6841-97A0-6F896460C527}" dt="2022-02-18T10:19:15.098" v="11201" actId="113"/>
          <ac:spMkLst>
            <pc:docMk/>
            <pc:sldMk cId="2107151567" sldId="780"/>
            <ac:spMk id="5" creationId="{37157F97-D431-924D-9CE0-B453374C6654}"/>
          </ac:spMkLst>
        </pc:spChg>
        <pc:spChg chg="del">
          <ac:chgData name="John Bell" userId="f70f6676-4d37-4a98-a7ac-a82923374731" providerId="ADAL" clId="{B5450D8F-66A2-6841-97A0-6F896460C527}" dt="2022-02-17T14:59:28.097" v="8458" actId="478"/>
          <ac:spMkLst>
            <pc:docMk/>
            <pc:sldMk cId="2107151567" sldId="780"/>
            <ac:spMk id="9" creationId="{7ABD336A-F6E8-604B-B94F-161D96F4A7D4}"/>
          </ac:spMkLst>
        </pc:spChg>
        <pc:spChg chg="add mod">
          <ac:chgData name="John Bell" userId="f70f6676-4d37-4a98-a7ac-a82923374731" providerId="ADAL" clId="{B5450D8F-66A2-6841-97A0-6F896460C527}" dt="2022-02-17T15:03:44.714" v="8593" actId="1076"/>
          <ac:spMkLst>
            <pc:docMk/>
            <pc:sldMk cId="2107151567" sldId="780"/>
            <ac:spMk id="10" creationId="{D3F1DAE9-F59B-A541-9667-282CDEF42C71}"/>
          </ac:spMkLst>
        </pc:spChg>
        <pc:spChg chg="add mod">
          <ac:chgData name="John Bell" userId="f70f6676-4d37-4a98-a7ac-a82923374731" providerId="ADAL" clId="{B5450D8F-66A2-6841-97A0-6F896460C527}" dt="2022-02-17T15:14:44.633" v="8793" actId="14100"/>
          <ac:spMkLst>
            <pc:docMk/>
            <pc:sldMk cId="2107151567" sldId="780"/>
            <ac:spMk id="11" creationId="{7AFD2942-BA4B-CD43-BF16-B5CDED4FBACC}"/>
          </ac:spMkLst>
        </pc:spChg>
        <pc:spChg chg="add mod">
          <ac:chgData name="John Bell" userId="f70f6676-4d37-4a98-a7ac-a82923374731" providerId="ADAL" clId="{B5450D8F-66A2-6841-97A0-6F896460C527}" dt="2022-02-17T15:04:22.743" v="8602" actId="14100"/>
          <ac:spMkLst>
            <pc:docMk/>
            <pc:sldMk cId="2107151567" sldId="780"/>
            <ac:spMk id="12" creationId="{D253E7EA-F60D-E247-A40B-8C97AA842DBD}"/>
          </ac:spMkLst>
        </pc:spChg>
        <pc:spChg chg="add mod">
          <ac:chgData name="John Bell" userId="f70f6676-4d37-4a98-a7ac-a82923374731" providerId="ADAL" clId="{B5450D8F-66A2-6841-97A0-6F896460C527}" dt="2022-02-17T15:13:04.339" v="8786" actId="1076"/>
          <ac:spMkLst>
            <pc:docMk/>
            <pc:sldMk cId="2107151567" sldId="780"/>
            <ac:spMk id="17" creationId="{A818F16D-33A1-FE42-8AB1-5025A502A035}"/>
          </ac:spMkLst>
        </pc:spChg>
        <pc:spChg chg="add mod">
          <ac:chgData name="John Bell" userId="f70f6676-4d37-4a98-a7ac-a82923374731" providerId="ADAL" clId="{B5450D8F-66A2-6841-97A0-6F896460C527}" dt="2022-02-17T15:16:00.052" v="8824" actId="1076"/>
          <ac:spMkLst>
            <pc:docMk/>
            <pc:sldMk cId="2107151567" sldId="780"/>
            <ac:spMk id="22" creationId="{D3C3D458-2A03-B54B-97C2-BD027749DB7F}"/>
          </ac:spMkLst>
        </pc:spChg>
        <pc:spChg chg="add mod">
          <ac:chgData name="John Bell" userId="f70f6676-4d37-4a98-a7ac-a82923374731" providerId="ADAL" clId="{B5450D8F-66A2-6841-97A0-6F896460C527}" dt="2022-02-17T15:14:55.370" v="8796" actId="14100"/>
          <ac:spMkLst>
            <pc:docMk/>
            <pc:sldMk cId="2107151567" sldId="780"/>
            <ac:spMk id="35" creationId="{9364B68B-487B-FB4B-AFE6-5684F79E518E}"/>
          </ac:spMkLst>
        </pc:spChg>
        <pc:picChg chg="add mod">
          <ac:chgData name="John Bell" userId="f70f6676-4d37-4a98-a7ac-a82923374731" providerId="ADAL" clId="{B5450D8F-66A2-6841-97A0-6F896460C527}" dt="2022-02-17T15:01:28.652" v="8490" actId="1076"/>
          <ac:picMkLst>
            <pc:docMk/>
            <pc:sldMk cId="2107151567" sldId="780"/>
            <ac:picMk id="4" creationId="{857C5FAA-019B-9746-8BE0-8F95533AF88F}"/>
          </ac:picMkLst>
        </pc:picChg>
        <pc:picChg chg="mod">
          <ac:chgData name="John Bell" userId="f70f6676-4d37-4a98-a7ac-a82923374731" providerId="ADAL" clId="{B5450D8F-66A2-6841-97A0-6F896460C527}" dt="2022-02-17T15:03:44.714" v="8593" actId="1076"/>
          <ac:picMkLst>
            <pc:docMk/>
            <pc:sldMk cId="2107151567" sldId="780"/>
            <ac:picMk id="7" creationId="{B705880D-E417-A145-A02F-59F8E95EA076}"/>
          </ac:picMkLst>
        </pc:picChg>
        <pc:picChg chg="add mod">
          <ac:chgData name="John Bell" userId="f70f6676-4d37-4a98-a7ac-a82923374731" providerId="ADAL" clId="{B5450D8F-66A2-6841-97A0-6F896460C527}" dt="2022-02-17T15:14:37.525" v="8791" actId="1076"/>
          <ac:picMkLst>
            <pc:docMk/>
            <pc:sldMk cId="2107151567" sldId="780"/>
            <ac:picMk id="8" creationId="{6186CF92-345C-C340-92E5-C6B4C8B1E973}"/>
          </ac:picMkLst>
        </pc:picChg>
        <pc:picChg chg="add del mod">
          <ac:chgData name="John Bell" userId="f70f6676-4d37-4a98-a7ac-a82923374731" providerId="ADAL" clId="{B5450D8F-66A2-6841-97A0-6F896460C527}" dt="2022-02-17T15:10:47.686" v="8706" actId="478"/>
          <ac:picMkLst>
            <pc:docMk/>
            <pc:sldMk cId="2107151567" sldId="780"/>
            <ac:picMk id="14" creationId="{01ED4319-B3A7-B041-813F-F72AEDDD6060}"/>
          </ac:picMkLst>
        </pc:picChg>
        <pc:picChg chg="add mod">
          <ac:chgData name="John Bell" userId="f70f6676-4d37-4a98-a7ac-a82923374731" providerId="ADAL" clId="{B5450D8F-66A2-6841-97A0-6F896460C527}" dt="2022-02-17T15:12:35.021" v="8782" actId="1076"/>
          <ac:picMkLst>
            <pc:docMk/>
            <pc:sldMk cId="2107151567" sldId="780"/>
            <ac:picMk id="31" creationId="{3951A3FA-6D7F-E848-A21C-47A2765F31BC}"/>
          </ac:picMkLst>
        </pc:picChg>
        <pc:cxnChg chg="add mod">
          <ac:chgData name="John Bell" userId="f70f6676-4d37-4a98-a7ac-a82923374731" providerId="ADAL" clId="{B5450D8F-66A2-6841-97A0-6F896460C527}" dt="2022-02-17T15:12:52.179" v="8784" actId="14100"/>
          <ac:cxnSpMkLst>
            <pc:docMk/>
            <pc:sldMk cId="2107151567" sldId="780"/>
            <ac:cxnSpMk id="15" creationId="{40E2B8B9-0A13-D84E-A908-2C3FBC89BFB3}"/>
          </ac:cxnSpMkLst>
        </pc:cxnChg>
        <pc:cxnChg chg="add mod">
          <ac:chgData name="John Bell" userId="f70f6676-4d37-4a98-a7ac-a82923374731" providerId="ADAL" clId="{B5450D8F-66A2-6841-97A0-6F896460C527}" dt="2022-02-17T15:13:04.339" v="8786" actId="1076"/>
          <ac:cxnSpMkLst>
            <pc:docMk/>
            <pc:sldMk cId="2107151567" sldId="780"/>
            <ac:cxnSpMk id="16" creationId="{973B3AE1-0ACA-584B-BDB0-6F94F694314A}"/>
          </ac:cxnSpMkLst>
        </pc:cxnChg>
        <pc:cxnChg chg="add del mod">
          <ac:chgData name="John Bell" userId="f70f6676-4d37-4a98-a7ac-a82923374731" providerId="ADAL" clId="{B5450D8F-66A2-6841-97A0-6F896460C527}" dt="2022-02-17T15:06:49.623" v="8692" actId="478"/>
          <ac:cxnSpMkLst>
            <pc:docMk/>
            <pc:sldMk cId="2107151567" sldId="780"/>
            <ac:cxnSpMk id="21" creationId="{54697044-0426-C446-877B-21A4FA0C1BF1}"/>
          </ac:cxnSpMkLst>
        </pc:cxnChg>
        <pc:cxnChg chg="add mod">
          <ac:chgData name="John Bell" userId="f70f6676-4d37-4a98-a7ac-a82923374731" providerId="ADAL" clId="{B5450D8F-66A2-6841-97A0-6F896460C527}" dt="2022-02-17T15:12:58.301" v="8785" actId="1076"/>
          <ac:cxnSpMkLst>
            <pc:docMk/>
            <pc:sldMk cId="2107151567" sldId="780"/>
            <ac:cxnSpMk id="23" creationId="{806FB7F7-EC99-4C4A-805A-E3045B7FF68F}"/>
          </ac:cxnSpMkLst>
        </pc:cxnChg>
        <pc:cxnChg chg="add mod">
          <ac:chgData name="John Bell" userId="f70f6676-4d37-4a98-a7ac-a82923374731" providerId="ADAL" clId="{B5450D8F-66A2-6841-97A0-6F896460C527}" dt="2022-02-17T15:16:02.486" v="8825" actId="14100"/>
          <ac:cxnSpMkLst>
            <pc:docMk/>
            <pc:sldMk cId="2107151567" sldId="780"/>
            <ac:cxnSpMk id="27" creationId="{3F343D9C-97AF-164C-8AAC-6597F0EBB6A2}"/>
          </ac:cxnSpMkLst>
        </pc:cxnChg>
      </pc:sldChg>
      <pc:sldChg chg="addSp delSp modSp add mod">
        <pc:chgData name="John Bell" userId="f70f6676-4d37-4a98-a7ac-a82923374731" providerId="ADAL" clId="{B5450D8F-66A2-6841-97A0-6F896460C527}" dt="2022-02-17T16:34:40.260" v="9442" actId="21"/>
        <pc:sldMkLst>
          <pc:docMk/>
          <pc:sldMk cId="840924330" sldId="781"/>
        </pc:sldMkLst>
        <pc:spChg chg="del">
          <ac:chgData name="John Bell" userId="f70f6676-4d37-4a98-a7ac-a82923374731" providerId="ADAL" clId="{B5450D8F-66A2-6841-97A0-6F896460C527}" dt="2022-02-17T15:16:36.657" v="8831" actId="478"/>
          <ac:spMkLst>
            <pc:docMk/>
            <pc:sldMk cId="840924330" sldId="781"/>
            <ac:spMk id="5" creationId="{37157F97-D431-924D-9CE0-B453374C6654}"/>
          </ac:spMkLst>
        </pc:spChg>
        <pc:spChg chg="del">
          <ac:chgData name="John Bell" userId="f70f6676-4d37-4a98-a7ac-a82923374731" providerId="ADAL" clId="{B5450D8F-66A2-6841-97A0-6F896460C527}" dt="2022-02-17T15:16:27.731" v="8828" actId="478"/>
          <ac:spMkLst>
            <pc:docMk/>
            <pc:sldMk cId="840924330" sldId="781"/>
            <ac:spMk id="11" creationId="{7AFD2942-BA4B-CD43-BF16-B5CDED4FBACC}"/>
          </ac:spMkLst>
        </pc:spChg>
        <pc:spChg chg="del">
          <ac:chgData name="John Bell" userId="f70f6676-4d37-4a98-a7ac-a82923374731" providerId="ADAL" clId="{B5450D8F-66A2-6841-97A0-6F896460C527}" dt="2022-02-17T15:16:39.331" v="8833" actId="478"/>
          <ac:spMkLst>
            <pc:docMk/>
            <pc:sldMk cId="840924330" sldId="781"/>
            <ac:spMk id="12" creationId="{D253E7EA-F60D-E247-A40B-8C97AA842DBD}"/>
          </ac:spMkLst>
        </pc:spChg>
        <pc:spChg chg="mod">
          <ac:chgData name="John Bell" userId="f70f6676-4d37-4a98-a7ac-a82923374731" providerId="ADAL" clId="{B5450D8F-66A2-6841-97A0-6F896460C527}" dt="2022-02-17T15:22:08.057" v="8911" actId="1076"/>
          <ac:spMkLst>
            <pc:docMk/>
            <pc:sldMk cId="840924330" sldId="781"/>
            <ac:spMk id="17" creationId="{A818F16D-33A1-FE42-8AB1-5025A502A035}"/>
          </ac:spMkLst>
        </pc:spChg>
        <pc:spChg chg="mod">
          <ac:chgData name="John Bell" userId="f70f6676-4d37-4a98-a7ac-a82923374731" providerId="ADAL" clId="{B5450D8F-66A2-6841-97A0-6F896460C527}" dt="2022-02-17T15:22:14.394" v="8913" actId="1076"/>
          <ac:spMkLst>
            <pc:docMk/>
            <pc:sldMk cId="840924330" sldId="781"/>
            <ac:spMk id="22" creationId="{D3C3D458-2A03-B54B-97C2-BD027749DB7F}"/>
          </ac:spMkLst>
        </pc:spChg>
        <pc:spChg chg="add mod">
          <ac:chgData name="John Bell" userId="f70f6676-4d37-4a98-a7ac-a82923374731" providerId="ADAL" clId="{B5450D8F-66A2-6841-97A0-6F896460C527}" dt="2022-02-17T15:18:59.202" v="8854" actId="1076"/>
          <ac:spMkLst>
            <pc:docMk/>
            <pc:sldMk cId="840924330" sldId="781"/>
            <ac:spMk id="25" creationId="{D577F25D-D386-E94C-AAAD-2C8192A48EDD}"/>
          </ac:spMkLst>
        </pc:spChg>
        <pc:spChg chg="add mod">
          <ac:chgData name="John Bell" userId="f70f6676-4d37-4a98-a7ac-a82923374731" providerId="ADAL" clId="{B5450D8F-66A2-6841-97A0-6F896460C527}" dt="2022-02-17T15:20:53.518" v="8874" actId="1076"/>
          <ac:spMkLst>
            <pc:docMk/>
            <pc:sldMk cId="840924330" sldId="781"/>
            <ac:spMk id="26" creationId="{4B92E1D8-2528-C042-B6DF-B0D3D4A78164}"/>
          </ac:spMkLst>
        </pc:spChg>
        <pc:spChg chg="add mod">
          <ac:chgData name="John Bell" userId="f70f6676-4d37-4a98-a7ac-a82923374731" providerId="ADAL" clId="{B5450D8F-66A2-6841-97A0-6F896460C527}" dt="2022-02-17T15:19:33.512" v="8863" actId="20577"/>
          <ac:spMkLst>
            <pc:docMk/>
            <pc:sldMk cId="840924330" sldId="781"/>
            <ac:spMk id="28" creationId="{3E83D2AF-42E4-1045-9E99-606C10E5A71A}"/>
          </ac:spMkLst>
        </pc:spChg>
        <pc:spChg chg="add mod">
          <ac:chgData name="John Bell" userId="f70f6676-4d37-4a98-a7ac-a82923374731" providerId="ADAL" clId="{B5450D8F-66A2-6841-97A0-6F896460C527}" dt="2022-02-17T15:21:27.784" v="8900" actId="1076"/>
          <ac:spMkLst>
            <pc:docMk/>
            <pc:sldMk cId="840924330" sldId="781"/>
            <ac:spMk id="34" creationId="{2E9163B4-A3BD-244B-8650-06FD8DCB30DF}"/>
          </ac:spMkLst>
        </pc:spChg>
        <pc:spChg chg="del">
          <ac:chgData name="John Bell" userId="f70f6676-4d37-4a98-a7ac-a82923374731" providerId="ADAL" clId="{B5450D8F-66A2-6841-97A0-6F896460C527}" dt="2022-02-17T15:16:28.607" v="8829" actId="478"/>
          <ac:spMkLst>
            <pc:docMk/>
            <pc:sldMk cId="840924330" sldId="781"/>
            <ac:spMk id="35" creationId="{9364B68B-487B-FB4B-AFE6-5684F79E518E}"/>
          </ac:spMkLst>
        </pc:spChg>
        <pc:spChg chg="add mod">
          <ac:chgData name="John Bell" userId="f70f6676-4d37-4a98-a7ac-a82923374731" providerId="ADAL" clId="{B5450D8F-66A2-6841-97A0-6F896460C527}" dt="2022-02-17T15:22:44.801" v="8917" actId="14100"/>
          <ac:spMkLst>
            <pc:docMk/>
            <pc:sldMk cId="840924330" sldId="781"/>
            <ac:spMk id="41" creationId="{5A41DD95-B60E-ED4D-9853-92983C65FF27}"/>
          </ac:spMkLst>
        </pc:spChg>
        <pc:grpChg chg="add mod">
          <ac:chgData name="John Bell" userId="f70f6676-4d37-4a98-a7ac-a82923374731" providerId="ADAL" clId="{B5450D8F-66A2-6841-97A0-6F896460C527}" dt="2022-02-17T15:17:49.764" v="8842" actId="1076"/>
          <ac:grpSpMkLst>
            <pc:docMk/>
            <pc:sldMk cId="840924330" sldId="781"/>
            <ac:grpSpMk id="9" creationId="{3BB8A5BB-4986-A446-AC53-695A5F2E0230}"/>
          </ac:grpSpMkLst>
        </pc:grpChg>
        <pc:picChg chg="del">
          <ac:chgData name="John Bell" userId="f70f6676-4d37-4a98-a7ac-a82923374731" providerId="ADAL" clId="{B5450D8F-66A2-6841-97A0-6F896460C527}" dt="2022-02-17T15:16:30.264" v="8830" actId="478"/>
          <ac:picMkLst>
            <pc:docMk/>
            <pc:sldMk cId="840924330" sldId="781"/>
            <ac:picMk id="4" creationId="{857C5FAA-019B-9746-8BE0-8F95533AF88F}"/>
          </ac:picMkLst>
        </pc:picChg>
        <pc:picChg chg="add mod">
          <ac:chgData name="John Bell" userId="f70f6676-4d37-4a98-a7ac-a82923374731" providerId="ADAL" clId="{B5450D8F-66A2-6841-97A0-6F896460C527}" dt="2022-02-17T15:21:52.548" v="8908" actId="1076"/>
          <ac:picMkLst>
            <pc:docMk/>
            <pc:sldMk cId="840924330" sldId="781"/>
            <ac:picMk id="6" creationId="{630D81C8-5C21-F94D-A9C0-2756386D84DF}"/>
          </ac:picMkLst>
        </pc:picChg>
        <pc:picChg chg="del">
          <ac:chgData name="John Bell" userId="f70f6676-4d37-4a98-a7ac-a82923374731" providerId="ADAL" clId="{B5450D8F-66A2-6841-97A0-6F896460C527}" dt="2022-02-17T15:16:26.177" v="8827" actId="478"/>
          <ac:picMkLst>
            <pc:docMk/>
            <pc:sldMk cId="840924330" sldId="781"/>
            <ac:picMk id="8" creationId="{6186CF92-345C-C340-92E5-C6B4C8B1E973}"/>
          </ac:picMkLst>
        </pc:picChg>
        <pc:picChg chg="del">
          <ac:chgData name="John Bell" userId="f70f6676-4d37-4a98-a7ac-a82923374731" providerId="ADAL" clId="{B5450D8F-66A2-6841-97A0-6F896460C527}" dt="2022-02-17T15:16:38.202" v="8832" actId="478"/>
          <ac:picMkLst>
            <pc:docMk/>
            <pc:sldMk cId="840924330" sldId="781"/>
            <ac:picMk id="31" creationId="{3951A3FA-6D7F-E848-A21C-47A2765F31BC}"/>
          </ac:picMkLst>
        </pc:picChg>
        <pc:picChg chg="add mod">
          <ac:chgData name="John Bell" userId="f70f6676-4d37-4a98-a7ac-a82923374731" providerId="ADAL" clId="{B5450D8F-66A2-6841-97A0-6F896460C527}" dt="2022-02-17T15:20:49.746" v="8873" actId="1076"/>
          <ac:picMkLst>
            <pc:docMk/>
            <pc:sldMk cId="840924330" sldId="781"/>
            <ac:picMk id="32" creationId="{2839DA91-6B7F-5E44-88B8-32ED182AB79D}"/>
          </ac:picMkLst>
        </pc:picChg>
        <pc:picChg chg="add del mod">
          <ac:chgData name="John Bell" userId="f70f6676-4d37-4a98-a7ac-a82923374731" providerId="ADAL" clId="{B5450D8F-66A2-6841-97A0-6F896460C527}" dt="2022-02-17T16:34:40.260" v="9442" actId="21"/>
          <ac:picMkLst>
            <pc:docMk/>
            <pc:sldMk cId="840924330" sldId="781"/>
            <ac:picMk id="43" creationId="{F8ECF558-7A9F-6643-BA42-66251D722A54}"/>
          </ac:picMkLst>
        </pc:picChg>
        <pc:cxnChg chg="mod">
          <ac:chgData name="John Bell" userId="f70f6676-4d37-4a98-a7ac-a82923374731" providerId="ADAL" clId="{B5450D8F-66A2-6841-97A0-6F896460C527}" dt="2022-02-17T15:20:57.037" v="8875" actId="1076"/>
          <ac:cxnSpMkLst>
            <pc:docMk/>
            <pc:sldMk cId="840924330" sldId="781"/>
            <ac:cxnSpMk id="15" creationId="{40E2B8B9-0A13-D84E-A908-2C3FBC89BFB3}"/>
          </ac:cxnSpMkLst>
        </pc:cxnChg>
        <pc:cxnChg chg="mod">
          <ac:chgData name="John Bell" userId="f70f6676-4d37-4a98-a7ac-a82923374731" providerId="ADAL" clId="{B5450D8F-66A2-6841-97A0-6F896460C527}" dt="2022-02-17T15:22:02.870" v="8910" actId="14100"/>
          <ac:cxnSpMkLst>
            <pc:docMk/>
            <pc:sldMk cId="840924330" sldId="781"/>
            <ac:cxnSpMk id="16" creationId="{973B3AE1-0ACA-584B-BDB0-6F94F694314A}"/>
          </ac:cxnSpMkLst>
        </pc:cxnChg>
        <pc:cxnChg chg="mod">
          <ac:chgData name="John Bell" userId="f70f6676-4d37-4a98-a7ac-a82923374731" providerId="ADAL" clId="{B5450D8F-66A2-6841-97A0-6F896460C527}" dt="2022-02-17T15:18:18.089" v="8846" actId="14100"/>
          <ac:cxnSpMkLst>
            <pc:docMk/>
            <pc:sldMk cId="840924330" sldId="781"/>
            <ac:cxnSpMk id="23" creationId="{806FB7F7-EC99-4C4A-805A-E3045B7FF68F}"/>
          </ac:cxnSpMkLst>
        </pc:cxnChg>
        <pc:cxnChg chg="mod">
          <ac:chgData name="John Bell" userId="f70f6676-4d37-4a98-a7ac-a82923374731" providerId="ADAL" clId="{B5450D8F-66A2-6841-97A0-6F896460C527}" dt="2022-02-17T15:22:10.842" v="8912" actId="14100"/>
          <ac:cxnSpMkLst>
            <pc:docMk/>
            <pc:sldMk cId="840924330" sldId="781"/>
            <ac:cxnSpMk id="27" creationId="{3F343D9C-97AF-164C-8AAC-6597F0EBB6A2}"/>
          </ac:cxnSpMkLst>
        </pc:cxnChg>
        <pc:cxnChg chg="add mod">
          <ac:chgData name="John Bell" userId="f70f6676-4d37-4a98-a7ac-a82923374731" providerId="ADAL" clId="{B5450D8F-66A2-6841-97A0-6F896460C527}" dt="2022-02-17T15:19:38.361" v="8864" actId="14100"/>
          <ac:cxnSpMkLst>
            <pc:docMk/>
            <pc:sldMk cId="840924330" sldId="781"/>
            <ac:cxnSpMk id="29" creationId="{FB1307F3-FAB4-2E4A-9AA6-A7E3163E8275}"/>
          </ac:cxnSpMkLst>
        </pc:cxnChg>
        <pc:cxnChg chg="add mod">
          <ac:chgData name="John Bell" userId="f70f6676-4d37-4a98-a7ac-a82923374731" providerId="ADAL" clId="{B5450D8F-66A2-6841-97A0-6F896460C527}" dt="2022-02-17T15:20:59.806" v="8876" actId="1076"/>
          <ac:cxnSpMkLst>
            <pc:docMk/>
            <pc:sldMk cId="840924330" sldId="781"/>
            <ac:cxnSpMk id="30" creationId="{C536C735-4223-D244-90F8-2DF25124FFE5}"/>
          </ac:cxnSpMkLst>
        </pc:cxnChg>
        <pc:cxnChg chg="add mod">
          <ac:chgData name="John Bell" userId="f70f6676-4d37-4a98-a7ac-a82923374731" providerId="ADAL" clId="{B5450D8F-66A2-6841-97A0-6F896460C527}" dt="2022-02-17T15:21:44.787" v="8903" actId="14100"/>
          <ac:cxnSpMkLst>
            <pc:docMk/>
            <pc:sldMk cId="840924330" sldId="781"/>
            <ac:cxnSpMk id="36" creationId="{33450460-6301-1841-A3AF-6914C8CA1556}"/>
          </ac:cxnSpMkLst>
        </pc:cxnChg>
        <pc:cxnChg chg="add mod">
          <ac:chgData name="John Bell" userId="f70f6676-4d37-4a98-a7ac-a82923374731" providerId="ADAL" clId="{B5450D8F-66A2-6841-97A0-6F896460C527}" dt="2022-02-17T15:21:56.181" v="8909" actId="14100"/>
          <ac:cxnSpMkLst>
            <pc:docMk/>
            <pc:sldMk cId="840924330" sldId="781"/>
            <ac:cxnSpMk id="37" creationId="{8A082A2C-9711-E545-B17E-3CD98E1D980E}"/>
          </ac:cxnSpMkLst>
        </pc:cxnChg>
      </pc:sldChg>
      <pc:sldChg chg="addSp modSp add del mod">
        <pc:chgData name="John Bell" userId="f70f6676-4d37-4a98-a7ac-a82923374731" providerId="ADAL" clId="{B5450D8F-66A2-6841-97A0-6F896460C527}" dt="2022-02-18T09:30:07.160" v="10459" actId="2696"/>
        <pc:sldMkLst>
          <pc:docMk/>
          <pc:sldMk cId="3897067538" sldId="782"/>
        </pc:sldMkLst>
        <pc:spChg chg="mod">
          <ac:chgData name="John Bell" userId="f70f6676-4d37-4a98-a7ac-a82923374731" providerId="ADAL" clId="{B5450D8F-66A2-6841-97A0-6F896460C527}" dt="2022-02-17T16:17:38.502" v="9092" actId="20577"/>
          <ac:spMkLst>
            <pc:docMk/>
            <pc:sldMk cId="3897067538" sldId="782"/>
            <ac:spMk id="2" creationId="{1B504851-EE74-457E-8FA5-C61C1CCC53A4}"/>
          </ac:spMkLst>
        </pc:spChg>
        <pc:spChg chg="mod">
          <ac:chgData name="John Bell" userId="f70f6676-4d37-4a98-a7ac-a82923374731" providerId="ADAL" clId="{B5450D8F-66A2-6841-97A0-6F896460C527}" dt="2022-02-17T17:22:51.058" v="10333" actId="113"/>
          <ac:spMkLst>
            <pc:docMk/>
            <pc:sldMk cId="3897067538" sldId="782"/>
            <ac:spMk id="3" creationId="{416EC2A4-1A1C-445E-956A-00792C8F6D3C}"/>
          </ac:spMkLst>
        </pc:spChg>
        <pc:spChg chg="add mod">
          <ac:chgData name="John Bell" userId="f70f6676-4d37-4a98-a7ac-a82923374731" providerId="ADAL" clId="{B5450D8F-66A2-6841-97A0-6F896460C527}" dt="2022-02-17T17:26:17.322" v="10411" actId="1076"/>
          <ac:spMkLst>
            <pc:docMk/>
            <pc:sldMk cId="3897067538" sldId="782"/>
            <ac:spMk id="6" creationId="{C23E2677-26A8-9E4B-9019-A6D1EE20D0DF}"/>
          </ac:spMkLst>
        </pc:spChg>
        <pc:picChg chg="mod">
          <ac:chgData name="John Bell" userId="f70f6676-4d37-4a98-a7ac-a82923374731" providerId="ADAL" clId="{B5450D8F-66A2-6841-97A0-6F896460C527}" dt="2022-02-17T17:23:11.282" v="10334" actId="1076"/>
          <ac:picMkLst>
            <pc:docMk/>
            <pc:sldMk cId="3897067538" sldId="782"/>
            <ac:picMk id="5" creationId="{9A465F03-D62F-9646-B1D6-BCB785A520EC}"/>
          </ac:picMkLst>
        </pc:picChg>
      </pc:sldChg>
      <pc:sldChg chg="addSp delSp modSp add del mod">
        <pc:chgData name="John Bell" userId="f70f6676-4d37-4a98-a7ac-a82923374731" providerId="ADAL" clId="{B5450D8F-66A2-6841-97A0-6F896460C527}" dt="2022-02-18T09:30:07.160" v="10459" actId="2696"/>
        <pc:sldMkLst>
          <pc:docMk/>
          <pc:sldMk cId="879144833" sldId="783"/>
        </pc:sldMkLst>
        <pc:spChg chg="del">
          <ac:chgData name="John Bell" userId="f70f6676-4d37-4a98-a7ac-a82923374731" providerId="ADAL" clId="{B5450D8F-66A2-6841-97A0-6F896460C527}" dt="2022-02-17T16:23:47.109" v="9414" actId="478"/>
          <ac:spMkLst>
            <pc:docMk/>
            <pc:sldMk cId="879144833" sldId="783"/>
            <ac:spMk id="3" creationId="{416EC2A4-1A1C-445E-956A-00792C8F6D3C}"/>
          </ac:spMkLst>
        </pc:spChg>
        <pc:spChg chg="add mod">
          <ac:chgData name="John Bell" userId="f70f6676-4d37-4a98-a7ac-a82923374731" providerId="ADAL" clId="{B5450D8F-66A2-6841-97A0-6F896460C527}" dt="2022-02-17T16:58:58.415" v="10009" actId="20577"/>
          <ac:spMkLst>
            <pc:docMk/>
            <pc:sldMk cId="879144833" sldId="783"/>
            <ac:spMk id="6" creationId="{010D2C68-B653-F640-965C-9FFDA4DAEC51}"/>
          </ac:spMkLst>
        </pc:spChg>
        <pc:spChg chg="add mod">
          <ac:chgData name="John Bell" userId="f70f6676-4d37-4a98-a7ac-a82923374731" providerId="ADAL" clId="{B5450D8F-66A2-6841-97A0-6F896460C527}" dt="2022-02-17T16:57:31.476" v="9924" actId="113"/>
          <ac:spMkLst>
            <pc:docMk/>
            <pc:sldMk cId="879144833" sldId="783"/>
            <ac:spMk id="17" creationId="{89E9BF55-7365-1E47-8F5B-EBD99777E03A}"/>
          </ac:spMkLst>
        </pc:spChg>
        <pc:spChg chg="add mod">
          <ac:chgData name="John Bell" userId="f70f6676-4d37-4a98-a7ac-a82923374731" providerId="ADAL" clId="{B5450D8F-66A2-6841-97A0-6F896460C527}" dt="2022-02-17T16:56:18.601" v="9906" actId="14100"/>
          <ac:spMkLst>
            <pc:docMk/>
            <pc:sldMk cId="879144833" sldId="783"/>
            <ac:spMk id="23" creationId="{9DBC9DE6-DAF9-B646-938D-9F095068DAF6}"/>
          </ac:spMkLst>
        </pc:spChg>
        <pc:spChg chg="add mod">
          <ac:chgData name="John Bell" userId="f70f6676-4d37-4a98-a7ac-a82923374731" providerId="ADAL" clId="{B5450D8F-66A2-6841-97A0-6F896460C527}" dt="2022-02-17T16:58:39.486" v="9985" actId="1076"/>
          <ac:spMkLst>
            <pc:docMk/>
            <pc:sldMk cId="879144833" sldId="783"/>
            <ac:spMk id="28" creationId="{337A286C-1F79-0343-820B-31D32A27F8D7}"/>
          </ac:spMkLst>
        </pc:spChg>
        <pc:grpChg chg="add mod">
          <ac:chgData name="John Bell" userId="f70f6676-4d37-4a98-a7ac-a82923374731" providerId="ADAL" clId="{B5450D8F-66A2-6841-97A0-6F896460C527}" dt="2022-02-17T16:53:11.900" v="9822" actId="1076"/>
          <ac:grpSpMkLst>
            <pc:docMk/>
            <pc:sldMk cId="879144833" sldId="783"/>
            <ac:grpSpMk id="15" creationId="{1C931ADC-B175-AF4B-80F7-EF67337AA6A9}"/>
          </ac:grpSpMkLst>
        </pc:grpChg>
        <pc:picChg chg="del">
          <ac:chgData name="John Bell" userId="f70f6676-4d37-4a98-a7ac-a82923374731" providerId="ADAL" clId="{B5450D8F-66A2-6841-97A0-6F896460C527}" dt="2022-02-17T16:34:58.982" v="9448" actId="478"/>
          <ac:picMkLst>
            <pc:docMk/>
            <pc:sldMk cId="879144833" sldId="783"/>
            <ac:picMk id="5" creationId="{9A465F03-D62F-9646-B1D6-BCB785A520EC}"/>
          </ac:picMkLst>
        </pc:picChg>
        <pc:picChg chg="add mod">
          <ac:chgData name="John Bell" userId="f70f6676-4d37-4a98-a7ac-a82923374731" providerId="ADAL" clId="{B5450D8F-66A2-6841-97A0-6F896460C527}" dt="2022-02-17T16:35:05.903" v="9449" actId="1076"/>
          <ac:picMkLst>
            <pc:docMk/>
            <pc:sldMk cId="879144833" sldId="783"/>
            <ac:picMk id="7" creationId="{4BC0791D-823D-E341-97BD-854FFCCB94C6}"/>
          </ac:picMkLst>
        </pc:picChg>
        <pc:picChg chg="add del mod">
          <ac:chgData name="John Bell" userId="f70f6676-4d37-4a98-a7ac-a82923374731" providerId="ADAL" clId="{B5450D8F-66A2-6841-97A0-6F896460C527}" dt="2022-02-17T16:34:45.375" v="9443" actId="478"/>
          <ac:picMkLst>
            <pc:docMk/>
            <pc:sldMk cId="879144833" sldId="783"/>
            <ac:picMk id="9" creationId="{E49E43BF-3BD5-EA4D-906A-C6DD172A33F6}"/>
          </ac:picMkLst>
        </pc:picChg>
        <pc:picChg chg="add del mod">
          <ac:chgData name="John Bell" userId="f70f6676-4d37-4a98-a7ac-a82923374731" providerId="ADAL" clId="{B5450D8F-66A2-6841-97A0-6F896460C527}" dt="2022-02-17T16:52:57.768" v="9819" actId="478"/>
          <ac:picMkLst>
            <pc:docMk/>
            <pc:sldMk cId="879144833" sldId="783"/>
            <ac:picMk id="10" creationId="{B91CBE7A-8D81-E348-B1BB-5AD4AF1FB818}"/>
          </ac:picMkLst>
        </pc:picChg>
        <pc:picChg chg="add mod">
          <ac:chgData name="John Bell" userId="f70f6676-4d37-4a98-a7ac-a82923374731" providerId="ADAL" clId="{B5450D8F-66A2-6841-97A0-6F896460C527}" dt="2022-02-17T16:54:38.930" v="9868" actId="14100"/>
          <ac:picMkLst>
            <pc:docMk/>
            <pc:sldMk cId="879144833" sldId="783"/>
            <ac:picMk id="12" creationId="{4AE10C2A-ACC2-B645-A914-DFD1683CE791}"/>
          </ac:picMkLst>
        </pc:picChg>
        <pc:picChg chg="add mod">
          <ac:chgData name="John Bell" userId="f70f6676-4d37-4a98-a7ac-a82923374731" providerId="ADAL" clId="{B5450D8F-66A2-6841-97A0-6F896460C527}" dt="2022-02-17T16:53:03.474" v="9820" actId="1076"/>
          <ac:picMkLst>
            <pc:docMk/>
            <pc:sldMk cId="879144833" sldId="783"/>
            <ac:picMk id="14" creationId="{A9311A53-F0F9-474D-9183-9D0E3CB27B8E}"/>
          </ac:picMkLst>
        </pc:picChg>
        <pc:cxnChg chg="add mod">
          <ac:chgData name="John Bell" userId="f70f6676-4d37-4a98-a7ac-a82923374731" providerId="ADAL" clId="{B5450D8F-66A2-6841-97A0-6F896460C527}" dt="2022-02-17T16:55:20.958" v="9873" actId="14100"/>
          <ac:cxnSpMkLst>
            <pc:docMk/>
            <pc:sldMk cId="879144833" sldId="783"/>
            <ac:cxnSpMk id="16" creationId="{0ADB8904-F262-424B-B3DB-35C91A03B93E}"/>
          </ac:cxnSpMkLst>
        </pc:cxnChg>
        <pc:cxnChg chg="add mod">
          <ac:chgData name="John Bell" userId="f70f6676-4d37-4a98-a7ac-a82923374731" providerId="ADAL" clId="{B5450D8F-66A2-6841-97A0-6F896460C527}" dt="2022-02-17T16:55:17.708" v="9872" actId="14100"/>
          <ac:cxnSpMkLst>
            <pc:docMk/>
            <pc:sldMk cId="879144833" sldId="783"/>
            <ac:cxnSpMk id="18" creationId="{F7483F2C-F7A5-4B46-B8AA-6041D67261F9}"/>
          </ac:cxnSpMkLst>
        </pc:cxnChg>
        <pc:cxnChg chg="add mod">
          <ac:chgData name="John Bell" userId="f70f6676-4d37-4a98-a7ac-a82923374731" providerId="ADAL" clId="{B5450D8F-66A2-6841-97A0-6F896460C527}" dt="2022-02-17T16:56:07.598" v="9895" actId="14100"/>
          <ac:cxnSpMkLst>
            <pc:docMk/>
            <pc:sldMk cId="879144833" sldId="783"/>
            <ac:cxnSpMk id="21" creationId="{E808F63A-6887-B847-94D9-2F94C6715D64}"/>
          </ac:cxnSpMkLst>
        </pc:cxnChg>
        <pc:cxnChg chg="add mod">
          <ac:chgData name="John Bell" userId="f70f6676-4d37-4a98-a7ac-a82923374731" providerId="ADAL" clId="{B5450D8F-66A2-6841-97A0-6F896460C527}" dt="2022-02-17T16:56:29.940" v="9907" actId="14100"/>
          <ac:cxnSpMkLst>
            <pc:docMk/>
            <pc:sldMk cId="879144833" sldId="783"/>
            <ac:cxnSpMk id="22" creationId="{292047BE-316E-A74B-9A4D-0522D834F010}"/>
          </ac:cxnSpMkLst>
        </pc:cxnChg>
        <pc:cxnChg chg="add mod">
          <ac:chgData name="John Bell" userId="f70f6676-4d37-4a98-a7ac-a82923374731" providerId="ADAL" clId="{B5450D8F-66A2-6841-97A0-6F896460C527}" dt="2022-02-17T16:57:02.233" v="9914" actId="14100"/>
          <ac:cxnSpMkLst>
            <pc:docMk/>
            <pc:sldMk cId="879144833" sldId="783"/>
            <ac:cxnSpMk id="26" creationId="{D8DEF191-FE4B-FC4B-A955-5288F626F0C7}"/>
          </ac:cxnSpMkLst>
        </pc:cxnChg>
        <pc:cxnChg chg="add mod">
          <ac:chgData name="John Bell" userId="f70f6676-4d37-4a98-a7ac-a82923374731" providerId="ADAL" clId="{B5450D8F-66A2-6841-97A0-6F896460C527}" dt="2022-02-17T16:57:10.402" v="9915" actId="1076"/>
          <ac:cxnSpMkLst>
            <pc:docMk/>
            <pc:sldMk cId="879144833" sldId="783"/>
            <ac:cxnSpMk id="27" creationId="{32D161EA-D0FA-C344-9606-DC36073CFC7E}"/>
          </ac:cxnSpMkLst>
        </pc:cxnChg>
      </pc:sldChg>
      <pc:sldChg chg="add del">
        <pc:chgData name="John Bell" userId="f70f6676-4d37-4a98-a7ac-a82923374731" providerId="ADAL" clId="{B5450D8F-66A2-6841-97A0-6F896460C527}" dt="2022-02-18T09:30:07.160" v="10459" actId="2696"/>
        <pc:sldMkLst>
          <pc:docMk/>
          <pc:sldMk cId="510229130" sldId="784"/>
        </pc:sldMkLst>
      </pc:sldChg>
      <pc:sldChg chg="addSp delSp modSp add del mod">
        <pc:chgData name="John Bell" userId="f70f6676-4d37-4a98-a7ac-a82923374731" providerId="ADAL" clId="{B5450D8F-66A2-6841-97A0-6F896460C527}" dt="2022-02-18T09:30:07.160" v="10459" actId="2696"/>
        <pc:sldMkLst>
          <pc:docMk/>
          <pc:sldMk cId="3818875186" sldId="785"/>
        </pc:sldMkLst>
        <pc:spChg chg="mod">
          <ac:chgData name="John Bell" userId="f70f6676-4d37-4a98-a7ac-a82923374731" providerId="ADAL" clId="{B5450D8F-66A2-6841-97A0-6F896460C527}" dt="2022-02-17T17:16:44.191" v="10286" actId="20577"/>
          <ac:spMkLst>
            <pc:docMk/>
            <pc:sldMk cId="3818875186" sldId="785"/>
            <ac:spMk id="6" creationId="{010D2C68-B653-F640-965C-9FFDA4DAEC51}"/>
          </ac:spMkLst>
        </pc:spChg>
        <pc:spChg chg="mod">
          <ac:chgData name="John Bell" userId="f70f6676-4d37-4a98-a7ac-a82923374731" providerId="ADAL" clId="{B5450D8F-66A2-6841-97A0-6F896460C527}" dt="2022-02-17T17:00:49.491" v="10054" actId="113"/>
          <ac:spMkLst>
            <pc:docMk/>
            <pc:sldMk cId="3818875186" sldId="785"/>
            <ac:spMk id="17" creationId="{89E9BF55-7365-1E47-8F5B-EBD99777E03A}"/>
          </ac:spMkLst>
        </pc:spChg>
        <pc:spChg chg="add mod">
          <ac:chgData name="John Bell" userId="f70f6676-4d37-4a98-a7ac-a82923374731" providerId="ADAL" clId="{B5450D8F-66A2-6841-97A0-6F896460C527}" dt="2022-02-17T17:15:07.164" v="10158" actId="20577"/>
          <ac:spMkLst>
            <pc:docMk/>
            <pc:sldMk cId="3818875186" sldId="785"/>
            <ac:spMk id="24" creationId="{CFB534E1-95FB-4742-A1AF-56020312904A}"/>
          </ac:spMkLst>
        </pc:spChg>
        <pc:grpChg chg="del">
          <ac:chgData name="John Bell" userId="f70f6676-4d37-4a98-a7ac-a82923374731" providerId="ADAL" clId="{B5450D8F-66A2-6841-97A0-6F896460C527}" dt="2022-02-17T16:59:54.094" v="10035" actId="478"/>
          <ac:grpSpMkLst>
            <pc:docMk/>
            <pc:sldMk cId="3818875186" sldId="785"/>
            <ac:grpSpMk id="15" creationId="{1C931ADC-B175-AF4B-80F7-EF67337AA6A9}"/>
          </ac:grpSpMkLst>
        </pc:grpChg>
        <pc:picChg chg="del">
          <ac:chgData name="John Bell" userId="f70f6676-4d37-4a98-a7ac-a82923374731" providerId="ADAL" clId="{B5450D8F-66A2-6841-97A0-6F896460C527}" dt="2022-02-17T16:59:20.384" v="10012" actId="478"/>
          <ac:picMkLst>
            <pc:docMk/>
            <pc:sldMk cId="3818875186" sldId="785"/>
            <ac:picMk id="7" creationId="{4BC0791D-823D-E341-97BD-854FFCCB94C6}"/>
          </ac:picMkLst>
        </pc:picChg>
        <pc:picChg chg="del topLvl">
          <ac:chgData name="John Bell" userId="f70f6676-4d37-4a98-a7ac-a82923374731" providerId="ADAL" clId="{B5450D8F-66A2-6841-97A0-6F896460C527}" dt="2022-02-17T16:59:54.094" v="10035" actId="478"/>
          <ac:picMkLst>
            <pc:docMk/>
            <pc:sldMk cId="3818875186" sldId="785"/>
            <ac:picMk id="12" creationId="{4AE10C2A-ACC2-B645-A914-DFD1683CE791}"/>
          </ac:picMkLst>
        </pc:picChg>
        <pc:picChg chg="topLvl">
          <ac:chgData name="John Bell" userId="f70f6676-4d37-4a98-a7ac-a82923374731" providerId="ADAL" clId="{B5450D8F-66A2-6841-97A0-6F896460C527}" dt="2022-02-17T16:59:54.094" v="10035" actId="478"/>
          <ac:picMkLst>
            <pc:docMk/>
            <pc:sldMk cId="3818875186" sldId="785"/>
            <ac:picMk id="14" creationId="{A9311A53-F0F9-474D-9183-9D0E3CB27B8E}"/>
          </ac:picMkLst>
        </pc:picChg>
        <pc:cxnChg chg="add mod">
          <ac:chgData name="John Bell" userId="f70f6676-4d37-4a98-a7ac-a82923374731" providerId="ADAL" clId="{B5450D8F-66A2-6841-97A0-6F896460C527}" dt="2022-02-17T17:14:26.008" v="10100" actId="1076"/>
          <ac:cxnSpMkLst>
            <pc:docMk/>
            <pc:sldMk cId="3818875186" sldId="785"/>
            <ac:cxnSpMk id="19" creationId="{6886C707-BAEA-D64D-990A-8C2B340C0238}"/>
          </ac:cxnSpMkLst>
        </pc:cxnChg>
        <pc:cxnChg chg="add mod">
          <ac:chgData name="John Bell" userId="f70f6676-4d37-4a98-a7ac-a82923374731" providerId="ADAL" clId="{B5450D8F-66A2-6841-97A0-6F896460C527}" dt="2022-02-17T17:00:43.310" v="10050" actId="1076"/>
          <ac:cxnSpMkLst>
            <pc:docMk/>
            <pc:sldMk cId="3818875186" sldId="785"/>
            <ac:cxnSpMk id="20" creationId="{118E569E-A994-C146-8F46-1DB9C7598A26}"/>
          </ac:cxnSpMkLst>
        </pc:cxnChg>
      </pc:sldChg>
      <pc:sldChg chg="modSp add mod">
        <pc:chgData name="John Bell" userId="f70f6676-4d37-4a98-a7ac-a82923374731" providerId="ADAL" clId="{B5450D8F-66A2-6841-97A0-6F896460C527}" dt="2022-02-17T17:17:26.045" v="10306" actId="20577"/>
        <pc:sldMkLst>
          <pc:docMk/>
          <pc:sldMk cId="2447034264" sldId="786"/>
        </pc:sldMkLst>
        <pc:spChg chg="mod">
          <ac:chgData name="John Bell" userId="f70f6676-4d37-4a98-a7ac-a82923374731" providerId="ADAL" clId="{B5450D8F-66A2-6841-97A0-6F896460C527}" dt="2022-02-17T17:17:26.045" v="10306" actId="20577"/>
          <ac:spMkLst>
            <pc:docMk/>
            <pc:sldMk cId="2447034264" sldId="786"/>
            <ac:spMk id="3" creationId="{DE45694B-21FC-45EF-8E25-F23193A47845}"/>
          </ac:spMkLst>
        </pc:spChg>
      </pc:sldChg>
      <pc:sldChg chg="modSp add mod">
        <pc:chgData name="John Bell" userId="f70f6676-4d37-4a98-a7ac-a82923374731" providerId="ADAL" clId="{B5450D8F-66A2-6841-97A0-6F896460C527}" dt="2022-02-17T17:17:41.202" v="10316" actId="20577"/>
        <pc:sldMkLst>
          <pc:docMk/>
          <pc:sldMk cId="1178671435" sldId="787"/>
        </pc:sldMkLst>
        <pc:spChg chg="mod">
          <ac:chgData name="John Bell" userId="f70f6676-4d37-4a98-a7ac-a82923374731" providerId="ADAL" clId="{B5450D8F-66A2-6841-97A0-6F896460C527}" dt="2022-02-17T17:17:41.202" v="10316" actId="20577"/>
          <ac:spMkLst>
            <pc:docMk/>
            <pc:sldMk cId="1178671435" sldId="787"/>
            <ac:spMk id="3" creationId="{DE45694B-21FC-45EF-8E25-F23193A47845}"/>
          </ac:spMkLst>
        </pc:spChg>
      </pc:sldChg>
      <pc:sldChg chg="modSp add del mod">
        <pc:chgData name="John Bell" userId="f70f6676-4d37-4a98-a7ac-a82923374731" providerId="ADAL" clId="{B5450D8F-66A2-6841-97A0-6F896460C527}" dt="2022-02-18T09:30:07.160" v="10459" actId="2696"/>
        <pc:sldMkLst>
          <pc:docMk/>
          <pc:sldMk cId="2435356549" sldId="788"/>
        </pc:sldMkLst>
        <pc:spChg chg="mod">
          <ac:chgData name="John Bell" userId="f70f6676-4d37-4a98-a7ac-a82923374731" providerId="ADAL" clId="{B5450D8F-66A2-6841-97A0-6F896460C527}" dt="2022-02-17T17:26:57.406" v="10458" actId="20577"/>
          <ac:spMkLst>
            <pc:docMk/>
            <pc:sldMk cId="2435356549" sldId="788"/>
            <ac:spMk id="6" creationId="{010D2C68-B653-F640-965C-9FFDA4DAEC51}"/>
          </ac:spMkLst>
        </pc:spChg>
      </pc:sldChg>
      <pc:sldChg chg="modSp add mod">
        <pc:chgData name="John Bell" userId="f70f6676-4d37-4a98-a7ac-a82923374731" providerId="ADAL" clId="{B5450D8F-66A2-6841-97A0-6F896460C527}" dt="2022-02-18T10:12:50.674" v="11059" actId="20577"/>
        <pc:sldMkLst>
          <pc:docMk/>
          <pc:sldMk cId="4136609236" sldId="788"/>
        </pc:sldMkLst>
        <pc:spChg chg="mod">
          <ac:chgData name="John Bell" userId="f70f6676-4d37-4a98-a7ac-a82923374731" providerId="ADAL" clId="{B5450D8F-66A2-6841-97A0-6F896460C527}" dt="2022-02-18T10:12:50.674" v="11059" actId="20577"/>
          <ac:spMkLst>
            <pc:docMk/>
            <pc:sldMk cId="4136609236" sldId="788"/>
            <ac:spMk id="4" creationId="{53054832-E3B3-42BD-8545-6C2EF772C4C4}"/>
          </ac:spMkLst>
        </pc:spChg>
      </pc:sldChg>
      <pc:sldChg chg="add del">
        <pc:chgData name="John Bell" userId="f70f6676-4d37-4a98-a7ac-a82923374731" providerId="ADAL" clId="{B5450D8F-66A2-6841-97A0-6F896460C527}" dt="2022-02-18T09:40:27.298" v="10523" actId="2696"/>
        <pc:sldMkLst>
          <pc:docMk/>
          <pc:sldMk cId="179532609" sldId="789"/>
        </pc:sldMkLst>
      </pc:sldChg>
      <pc:sldChg chg="delSp modSp add del mod">
        <pc:chgData name="John Bell" userId="f70f6676-4d37-4a98-a7ac-a82923374731" providerId="ADAL" clId="{B5450D8F-66A2-6841-97A0-6F896460C527}" dt="2022-02-18T09:43:40.109" v="10619" actId="2696"/>
        <pc:sldMkLst>
          <pc:docMk/>
          <pc:sldMk cId="3117812455" sldId="789"/>
        </pc:sldMkLst>
        <pc:spChg chg="del">
          <ac:chgData name="John Bell" userId="f70f6676-4d37-4a98-a7ac-a82923374731" providerId="ADAL" clId="{B5450D8F-66A2-6841-97A0-6F896460C527}" dt="2022-02-18T09:41:58.831" v="10531" actId="478"/>
          <ac:spMkLst>
            <pc:docMk/>
            <pc:sldMk cId="3117812455" sldId="789"/>
            <ac:spMk id="10" creationId="{1A829A00-E6DF-CE47-B355-0A8C7D3C6E08}"/>
          </ac:spMkLst>
        </pc:spChg>
        <pc:graphicFrameChg chg="del mod">
          <ac:chgData name="John Bell" userId="f70f6676-4d37-4a98-a7ac-a82923374731" providerId="ADAL" clId="{B5450D8F-66A2-6841-97A0-6F896460C527}" dt="2022-02-18T09:41:56.973" v="10530" actId="478"/>
          <ac:graphicFrameMkLst>
            <pc:docMk/>
            <pc:sldMk cId="3117812455" sldId="789"/>
            <ac:graphicFrameMk id="8" creationId="{129EB846-AA90-6244-B22A-6465F2D33177}"/>
          </ac:graphicFrameMkLst>
        </pc:graphicFrameChg>
      </pc:sldChg>
      <pc:sldChg chg="addSp delSp modSp add mod">
        <pc:chgData name="John Bell" userId="f70f6676-4d37-4a98-a7ac-a82923374731" providerId="ADAL" clId="{B5450D8F-66A2-6841-97A0-6F896460C527}" dt="2022-02-18T10:04:55.935" v="10985" actId="14100"/>
        <pc:sldMkLst>
          <pc:docMk/>
          <pc:sldMk cId="3938618914" sldId="789"/>
        </pc:sldMkLst>
        <pc:spChg chg="del mod">
          <ac:chgData name="John Bell" userId="f70f6676-4d37-4a98-a7ac-a82923374731" providerId="ADAL" clId="{B5450D8F-66A2-6841-97A0-6F896460C527}" dt="2022-02-18T09:50:20.527" v="10752"/>
          <ac:spMkLst>
            <pc:docMk/>
            <pc:sldMk cId="3938618914" sldId="789"/>
            <ac:spMk id="6" creationId="{6C296619-EB82-D645-A4BC-1A4A249BF310}"/>
          </ac:spMkLst>
        </pc:spChg>
        <pc:spChg chg="del">
          <ac:chgData name="John Bell" userId="f70f6676-4d37-4a98-a7ac-a82923374731" providerId="ADAL" clId="{B5450D8F-66A2-6841-97A0-6F896460C527}" dt="2022-02-18T09:55:36.349" v="10789" actId="478"/>
          <ac:spMkLst>
            <pc:docMk/>
            <pc:sldMk cId="3938618914" sldId="789"/>
            <ac:spMk id="8" creationId="{CD4CF028-058C-EC41-97F6-6CC656676F66}"/>
          </ac:spMkLst>
        </pc:spChg>
        <pc:spChg chg="del">
          <ac:chgData name="John Bell" userId="f70f6676-4d37-4a98-a7ac-a82923374731" providerId="ADAL" clId="{B5450D8F-66A2-6841-97A0-6F896460C527}" dt="2022-02-18T09:55:41.184" v="10792" actId="478"/>
          <ac:spMkLst>
            <pc:docMk/>
            <pc:sldMk cId="3938618914" sldId="789"/>
            <ac:spMk id="10" creationId="{11EFDA41-FC78-2E4B-8B4B-6E1AEB02C66A}"/>
          </ac:spMkLst>
        </pc:spChg>
        <pc:spChg chg="add mod">
          <ac:chgData name="John Bell" userId="f70f6676-4d37-4a98-a7ac-a82923374731" providerId="ADAL" clId="{B5450D8F-66A2-6841-97A0-6F896460C527}" dt="2022-02-18T09:57:46.750" v="10829" actId="1076"/>
          <ac:spMkLst>
            <pc:docMk/>
            <pc:sldMk cId="3938618914" sldId="789"/>
            <ac:spMk id="13" creationId="{1B1522C0-105C-4743-8260-C68088DE818E}"/>
          </ac:spMkLst>
        </pc:spChg>
        <pc:spChg chg="add mod">
          <ac:chgData name="John Bell" userId="f70f6676-4d37-4a98-a7ac-a82923374731" providerId="ADAL" clId="{B5450D8F-66A2-6841-97A0-6F896460C527}" dt="2022-02-18T09:57:46.750" v="10829" actId="1076"/>
          <ac:spMkLst>
            <pc:docMk/>
            <pc:sldMk cId="3938618914" sldId="789"/>
            <ac:spMk id="14" creationId="{00C700C5-E1B5-CB40-BE22-979C787ECFF6}"/>
          </ac:spMkLst>
        </pc:spChg>
        <pc:spChg chg="add mod">
          <ac:chgData name="John Bell" userId="f70f6676-4d37-4a98-a7ac-a82923374731" providerId="ADAL" clId="{B5450D8F-66A2-6841-97A0-6F896460C527}" dt="2022-02-18T09:57:46.750" v="10829" actId="1076"/>
          <ac:spMkLst>
            <pc:docMk/>
            <pc:sldMk cId="3938618914" sldId="789"/>
            <ac:spMk id="15" creationId="{B9BE3F0F-2DCB-3A48-B09D-6A15314CD786}"/>
          </ac:spMkLst>
        </pc:spChg>
        <pc:spChg chg="add mod">
          <ac:chgData name="John Bell" userId="f70f6676-4d37-4a98-a7ac-a82923374731" providerId="ADAL" clId="{B5450D8F-66A2-6841-97A0-6F896460C527}" dt="2022-02-18T09:57:46.750" v="10829" actId="1076"/>
          <ac:spMkLst>
            <pc:docMk/>
            <pc:sldMk cId="3938618914" sldId="789"/>
            <ac:spMk id="16" creationId="{F2572D6E-3BFC-9245-8E8A-250C19DAFC79}"/>
          </ac:spMkLst>
        </pc:spChg>
        <pc:spChg chg="add mod">
          <ac:chgData name="John Bell" userId="f70f6676-4d37-4a98-a7ac-a82923374731" providerId="ADAL" clId="{B5450D8F-66A2-6841-97A0-6F896460C527}" dt="2022-02-18T09:57:46.750" v="10829" actId="1076"/>
          <ac:spMkLst>
            <pc:docMk/>
            <pc:sldMk cId="3938618914" sldId="789"/>
            <ac:spMk id="17" creationId="{CDC5434C-9A12-2E48-A17C-36F6F724F151}"/>
          </ac:spMkLst>
        </pc:spChg>
        <pc:spChg chg="add del mod">
          <ac:chgData name="John Bell" userId="f70f6676-4d37-4a98-a7ac-a82923374731" providerId="ADAL" clId="{B5450D8F-66A2-6841-97A0-6F896460C527}" dt="2022-02-18T09:58:53.527" v="10863" actId="1076"/>
          <ac:spMkLst>
            <pc:docMk/>
            <pc:sldMk cId="3938618914" sldId="789"/>
            <ac:spMk id="21" creationId="{6920FE5F-56FA-0A44-AC7F-F9B23EAF2F04}"/>
          </ac:spMkLst>
        </pc:spChg>
        <pc:spChg chg="add mod">
          <ac:chgData name="John Bell" userId="f70f6676-4d37-4a98-a7ac-a82923374731" providerId="ADAL" clId="{B5450D8F-66A2-6841-97A0-6F896460C527}" dt="2022-02-18T10:02:03.478" v="10949" actId="1076"/>
          <ac:spMkLst>
            <pc:docMk/>
            <pc:sldMk cId="3938618914" sldId="789"/>
            <ac:spMk id="28" creationId="{AA64839B-DCA9-3A49-8A01-964D8B011B9B}"/>
          </ac:spMkLst>
        </pc:spChg>
        <pc:spChg chg="add mod">
          <ac:chgData name="John Bell" userId="f70f6676-4d37-4a98-a7ac-a82923374731" providerId="ADAL" clId="{B5450D8F-66A2-6841-97A0-6F896460C527}" dt="2022-02-18T10:02:30.398" v="10954" actId="113"/>
          <ac:spMkLst>
            <pc:docMk/>
            <pc:sldMk cId="3938618914" sldId="789"/>
            <ac:spMk id="34" creationId="{DE4C6C6B-D18A-E74E-9733-202865A8B743}"/>
          </ac:spMkLst>
        </pc:spChg>
        <pc:spChg chg="add mod">
          <ac:chgData name="John Bell" userId="f70f6676-4d37-4a98-a7ac-a82923374731" providerId="ADAL" clId="{B5450D8F-66A2-6841-97A0-6F896460C527}" dt="2022-02-18T10:04:46.359" v="10982" actId="20577"/>
          <ac:spMkLst>
            <pc:docMk/>
            <pc:sldMk cId="3938618914" sldId="789"/>
            <ac:spMk id="41" creationId="{AF66B661-8498-C347-B195-A4809784B2AE}"/>
          </ac:spMkLst>
        </pc:spChg>
        <pc:graphicFrameChg chg="del">
          <ac:chgData name="John Bell" userId="f70f6676-4d37-4a98-a7ac-a82923374731" providerId="ADAL" clId="{B5450D8F-66A2-6841-97A0-6F896460C527}" dt="2022-02-18T09:55:35.186" v="10788" actId="478"/>
          <ac:graphicFrameMkLst>
            <pc:docMk/>
            <pc:sldMk cId="3938618914" sldId="789"/>
            <ac:graphicFrameMk id="7" creationId="{40A288A8-E9A9-4F42-A41C-67CFC4AA20B8}"/>
          </ac:graphicFrameMkLst>
        </pc:graphicFrameChg>
        <pc:graphicFrameChg chg="del modGraphic">
          <ac:chgData name="John Bell" userId="f70f6676-4d37-4a98-a7ac-a82923374731" providerId="ADAL" clId="{B5450D8F-66A2-6841-97A0-6F896460C527}" dt="2022-02-18T09:55:39.512" v="10791" actId="478"/>
          <ac:graphicFrameMkLst>
            <pc:docMk/>
            <pc:sldMk cId="3938618914" sldId="789"/>
            <ac:graphicFrameMk id="9" creationId="{F15029EC-F841-8B4C-BE72-E0B4B91290ED}"/>
          </ac:graphicFrameMkLst>
        </pc:graphicFrameChg>
        <pc:picChg chg="add mod">
          <ac:chgData name="John Bell" userId="f70f6676-4d37-4a98-a7ac-a82923374731" providerId="ADAL" clId="{B5450D8F-66A2-6841-97A0-6F896460C527}" dt="2022-02-18T09:57:46.750" v="10829" actId="1076"/>
          <ac:picMkLst>
            <pc:docMk/>
            <pc:sldMk cId="3938618914" sldId="789"/>
            <ac:picMk id="4" creationId="{EA848DE8-5AC6-364E-956D-52484085C185}"/>
          </ac:picMkLst>
        </pc:picChg>
        <pc:picChg chg="add mod">
          <ac:chgData name="John Bell" userId="f70f6676-4d37-4a98-a7ac-a82923374731" providerId="ADAL" clId="{B5450D8F-66A2-6841-97A0-6F896460C527}" dt="2022-02-18T09:57:55.636" v="10833" actId="1076"/>
          <ac:picMkLst>
            <pc:docMk/>
            <pc:sldMk cId="3938618914" sldId="789"/>
            <ac:picMk id="11" creationId="{21CC225D-0BEC-2D43-9FED-353952101088}"/>
          </ac:picMkLst>
        </pc:picChg>
        <pc:picChg chg="add mod">
          <ac:chgData name="John Bell" userId="f70f6676-4d37-4a98-a7ac-a82923374731" providerId="ADAL" clId="{B5450D8F-66A2-6841-97A0-6F896460C527}" dt="2022-02-18T09:57:46.750" v="10829" actId="1076"/>
          <ac:picMkLst>
            <pc:docMk/>
            <pc:sldMk cId="3938618914" sldId="789"/>
            <ac:picMk id="12" creationId="{877B1F76-6964-2E4F-A8AB-36FA5DAAF18C}"/>
          </ac:picMkLst>
        </pc:picChg>
        <pc:cxnChg chg="add mod">
          <ac:chgData name="John Bell" userId="f70f6676-4d37-4a98-a7ac-a82923374731" providerId="ADAL" clId="{B5450D8F-66A2-6841-97A0-6F896460C527}" dt="2022-02-18T09:57:46.750" v="10829" actId="1076"/>
          <ac:cxnSpMkLst>
            <pc:docMk/>
            <pc:sldMk cId="3938618914" sldId="789"/>
            <ac:cxnSpMk id="18" creationId="{62A716EF-D065-A44C-AFC6-25F1F536DE06}"/>
          </ac:cxnSpMkLst>
        </pc:cxnChg>
        <pc:cxnChg chg="add mod">
          <ac:chgData name="John Bell" userId="f70f6676-4d37-4a98-a7ac-a82923374731" providerId="ADAL" clId="{B5450D8F-66A2-6841-97A0-6F896460C527}" dt="2022-02-18T09:58:01.763" v="10835" actId="14100"/>
          <ac:cxnSpMkLst>
            <pc:docMk/>
            <pc:sldMk cId="3938618914" sldId="789"/>
            <ac:cxnSpMk id="19" creationId="{0C2649E6-9C08-574F-914A-4918152D1BC1}"/>
          </ac:cxnSpMkLst>
        </pc:cxnChg>
        <pc:cxnChg chg="add del mod">
          <ac:chgData name="John Bell" userId="f70f6676-4d37-4a98-a7ac-a82923374731" providerId="ADAL" clId="{B5450D8F-66A2-6841-97A0-6F896460C527}" dt="2022-02-18T09:58:53.527" v="10863" actId="1076"/>
          <ac:cxnSpMkLst>
            <pc:docMk/>
            <pc:sldMk cId="3938618914" sldId="789"/>
            <ac:cxnSpMk id="22" creationId="{EF4FF625-9166-9C4C-89E9-BED02321DD09}"/>
          </ac:cxnSpMkLst>
        </pc:cxnChg>
        <pc:cxnChg chg="add mod">
          <ac:chgData name="John Bell" userId="f70f6676-4d37-4a98-a7ac-a82923374731" providerId="ADAL" clId="{B5450D8F-66A2-6841-97A0-6F896460C527}" dt="2022-02-18T09:59:02.652" v="10866" actId="14100"/>
          <ac:cxnSpMkLst>
            <pc:docMk/>
            <pc:sldMk cId="3938618914" sldId="789"/>
            <ac:cxnSpMk id="24" creationId="{DE37FDB0-0A7C-4B42-A244-16196F76ED7A}"/>
          </ac:cxnSpMkLst>
        </pc:cxnChg>
        <pc:cxnChg chg="add del mod">
          <ac:chgData name="John Bell" userId="f70f6676-4d37-4a98-a7ac-a82923374731" providerId="ADAL" clId="{B5450D8F-66A2-6841-97A0-6F896460C527}" dt="2022-02-18T10:04:19.312" v="10962" actId="208"/>
          <ac:cxnSpMkLst>
            <pc:docMk/>
            <pc:sldMk cId="3938618914" sldId="789"/>
            <ac:cxnSpMk id="26" creationId="{15FD9A7D-C03B-FB49-B0B6-E4A545AA5174}"/>
          </ac:cxnSpMkLst>
        </pc:cxnChg>
        <pc:cxnChg chg="add mod">
          <ac:chgData name="John Bell" userId="f70f6676-4d37-4a98-a7ac-a82923374731" providerId="ADAL" clId="{B5450D8F-66A2-6841-97A0-6F896460C527}" dt="2022-02-18T10:01:27.755" v="10937" actId="14100"/>
          <ac:cxnSpMkLst>
            <pc:docMk/>
            <pc:sldMk cId="3938618914" sldId="789"/>
            <ac:cxnSpMk id="27" creationId="{FD86E710-6711-394D-91DC-869A767325D3}"/>
          </ac:cxnSpMkLst>
        </pc:cxnChg>
        <pc:cxnChg chg="add mod">
          <ac:chgData name="John Bell" userId="f70f6676-4d37-4a98-a7ac-a82923374731" providerId="ADAL" clId="{B5450D8F-66A2-6841-97A0-6F896460C527}" dt="2022-02-18T10:01:06.909" v="10918" actId="1076"/>
          <ac:cxnSpMkLst>
            <pc:docMk/>
            <pc:sldMk cId="3938618914" sldId="789"/>
            <ac:cxnSpMk id="32" creationId="{98E5E11C-C023-D34C-B455-902C2B67B1AB}"/>
          </ac:cxnSpMkLst>
        </pc:cxnChg>
        <pc:cxnChg chg="add mod">
          <ac:chgData name="John Bell" userId="f70f6676-4d37-4a98-a7ac-a82923374731" providerId="ADAL" clId="{B5450D8F-66A2-6841-97A0-6F896460C527}" dt="2022-02-18T10:02:14.703" v="10953" actId="14100"/>
          <ac:cxnSpMkLst>
            <pc:docMk/>
            <pc:sldMk cId="3938618914" sldId="789"/>
            <ac:cxnSpMk id="33" creationId="{0E4E99EF-16FA-5840-BD74-6EC09B596E93}"/>
          </ac:cxnSpMkLst>
        </pc:cxnChg>
        <pc:cxnChg chg="add mod">
          <ac:chgData name="John Bell" userId="f70f6676-4d37-4a98-a7ac-a82923374731" providerId="ADAL" clId="{B5450D8F-66A2-6841-97A0-6F896460C527}" dt="2022-02-18T10:04:37.874" v="10967" actId="14100"/>
          <ac:cxnSpMkLst>
            <pc:docMk/>
            <pc:sldMk cId="3938618914" sldId="789"/>
            <ac:cxnSpMk id="42" creationId="{DFCB36E7-8D66-7A40-B30B-3AEF9D3AF984}"/>
          </ac:cxnSpMkLst>
        </pc:cxnChg>
        <pc:cxnChg chg="add mod">
          <ac:chgData name="John Bell" userId="f70f6676-4d37-4a98-a7ac-a82923374731" providerId="ADAL" clId="{B5450D8F-66A2-6841-97A0-6F896460C527}" dt="2022-02-18T10:04:55.935" v="10985" actId="14100"/>
          <ac:cxnSpMkLst>
            <pc:docMk/>
            <pc:sldMk cId="3938618914" sldId="789"/>
            <ac:cxnSpMk id="44" creationId="{B866F972-F9E6-3A4F-855A-BD5B03AD8F13}"/>
          </ac:cxnSpMkLst>
        </pc:cxnChg>
      </pc:sldChg>
    </pc:docChg>
  </pc:docChgLst>
  <pc:docChgLst>
    <pc:chgData name="Emma Nylk" userId="55b2440a-9e28-4c70-bd2e-709c92f993be" providerId="ADAL" clId="{90066C13-1EC9-4A01-8A75-542A0461AEFF}"/>
    <pc:docChg chg="undo custSel addSld delSld modSld sldOrd">
      <pc:chgData name="Emma Nylk" userId="55b2440a-9e28-4c70-bd2e-709c92f993be" providerId="ADAL" clId="{90066C13-1EC9-4A01-8A75-542A0461AEFF}" dt="2022-02-02T13:51:42.395" v="9064" actId="1076"/>
      <pc:docMkLst>
        <pc:docMk/>
      </pc:docMkLst>
      <pc:sldChg chg="modSp mod">
        <pc:chgData name="Emma Nylk" userId="55b2440a-9e28-4c70-bd2e-709c92f993be" providerId="ADAL" clId="{90066C13-1EC9-4A01-8A75-542A0461AEFF}" dt="2022-02-02T13:20:02.609" v="8090" actId="20577"/>
        <pc:sldMkLst>
          <pc:docMk/>
          <pc:sldMk cId="3872745105" sldId="269"/>
        </pc:sldMkLst>
        <pc:spChg chg="mod">
          <ac:chgData name="Emma Nylk" userId="55b2440a-9e28-4c70-bd2e-709c92f993be" providerId="ADAL" clId="{90066C13-1EC9-4A01-8A75-542A0461AEFF}" dt="2022-02-02T13:20:02.609" v="8090" actId="20577"/>
          <ac:spMkLst>
            <pc:docMk/>
            <pc:sldMk cId="3872745105" sldId="269"/>
            <ac:spMk id="3" creationId="{0AE570BA-EE72-4E29-9933-A8AE14BAFE50}"/>
          </ac:spMkLst>
        </pc:spChg>
        <pc:picChg chg="mod">
          <ac:chgData name="Emma Nylk" userId="55b2440a-9e28-4c70-bd2e-709c92f993be" providerId="ADAL" clId="{90066C13-1EC9-4A01-8A75-542A0461AEFF}" dt="2022-01-27T06:56:06.293" v="105" actId="14826"/>
          <ac:picMkLst>
            <pc:docMk/>
            <pc:sldMk cId="3872745105" sldId="269"/>
            <ac:picMk id="6" creationId="{816E9A54-13EA-4ED8-BEE2-A97EC4A2394A}"/>
          </ac:picMkLst>
        </pc:picChg>
      </pc:sldChg>
      <pc:sldChg chg="addSp delSp modSp mod">
        <pc:chgData name="Emma Nylk" userId="55b2440a-9e28-4c70-bd2e-709c92f993be" providerId="ADAL" clId="{90066C13-1EC9-4A01-8A75-542A0461AEFF}" dt="2022-01-27T07:01:49.242" v="212" actId="1076"/>
        <pc:sldMkLst>
          <pc:docMk/>
          <pc:sldMk cId="3018714045" sldId="348"/>
        </pc:sldMkLst>
        <pc:spChg chg="del mod">
          <ac:chgData name="Emma Nylk" userId="55b2440a-9e28-4c70-bd2e-709c92f993be" providerId="ADAL" clId="{90066C13-1EC9-4A01-8A75-542A0461AEFF}" dt="2022-01-27T07:01:26.544" v="203" actId="478"/>
          <ac:spMkLst>
            <pc:docMk/>
            <pc:sldMk cId="3018714045" sldId="348"/>
            <ac:spMk id="4" creationId="{279083A8-7E23-4175-A518-798A5861F404}"/>
          </ac:spMkLst>
        </pc:spChg>
        <pc:graphicFrameChg chg="add del mod">
          <ac:chgData name="Emma Nylk" userId="55b2440a-9e28-4c70-bd2e-709c92f993be" providerId="ADAL" clId="{90066C13-1EC9-4A01-8A75-542A0461AEFF}" dt="2022-01-27T07:01:03.321" v="195"/>
          <ac:graphicFrameMkLst>
            <pc:docMk/>
            <pc:sldMk cId="3018714045" sldId="348"/>
            <ac:graphicFrameMk id="3" creationId="{B1FC306E-00BE-4E9A-A569-976A4118A761}"/>
          </ac:graphicFrameMkLst>
        </pc:graphicFrameChg>
        <pc:graphicFrameChg chg="add del mod">
          <ac:chgData name="Emma Nylk" userId="55b2440a-9e28-4c70-bd2e-709c92f993be" providerId="ADAL" clId="{90066C13-1EC9-4A01-8A75-542A0461AEFF}" dt="2022-01-27T07:01:11.313" v="198"/>
          <ac:graphicFrameMkLst>
            <pc:docMk/>
            <pc:sldMk cId="3018714045" sldId="348"/>
            <ac:graphicFrameMk id="5" creationId="{1341DB34-4904-4033-8A15-857991BC86F2}"/>
          </ac:graphicFrameMkLst>
        </pc:graphicFrameChg>
        <pc:graphicFrameChg chg="add mod modGraphic">
          <ac:chgData name="Emma Nylk" userId="55b2440a-9e28-4c70-bd2e-709c92f993be" providerId="ADAL" clId="{90066C13-1EC9-4A01-8A75-542A0461AEFF}" dt="2022-01-27T07:01:49.242" v="212" actId="1076"/>
          <ac:graphicFrameMkLst>
            <pc:docMk/>
            <pc:sldMk cId="3018714045" sldId="348"/>
            <ac:graphicFrameMk id="6" creationId="{5C877A67-5EEF-4642-95EC-7141C857491C}"/>
          </ac:graphicFrameMkLst>
        </pc:graphicFrameChg>
      </pc:sldChg>
      <pc:sldChg chg="modSp add del mod">
        <pc:chgData name="Emma Nylk" userId="55b2440a-9e28-4c70-bd2e-709c92f993be" providerId="ADAL" clId="{90066C13-1EC9-4A01-8A75-542A0461AEFF}" dt="2022-01-28T07:52:28.022" v="6582" actId="47"/>
        <pc:sldMkLst>
          <pc:docMk/>
          <pc:sldMk cId="2225566611" sldId="360"/>
        </pc:sldMkLst>
        <pc:spChg chg="mod">
          <ac:chgData name="Emma Nylk" userId="55b2440a-9e28-4c70-bd2e-709c92f993be" providerId="ADAL" clId="{90066C13-1EC9-4A01-8A75-542A0461AEFF}" dt="2022-01-28T07:35:04.050" v="6102" actId="113"/>
          <ac:spMkLst>
            <pc:docMk/>
            <pc:sldMk cId="2225566611" sldId="360"/>
            <ac:spMk id="2" creationId="{08F50D69-9991-4E3E-AC86-31AE9ADC803C}"/>
          </ac:spMkLst>
        </pc:spChg>
      </pc:sldChg>
      <pc:sldChg chg="modSp add del mod">
        <pc:chgData name="Emma Nylk" userId="55b2440a-9e28-4c70-bd2e-709c92f993be" providerId="ADAL" clId="{90066C13-1EC9-4A01-8A75-542A0461AEFF}" dt="2022-01-28T07:52:28.022" v="6582" actId="47"/>
        <pc:sldMkLst>
          <pc:docMk/>
          <pc:sldMk cId="4165338997" sldId="361"/>
        </pc:sldMkLst>
        <pc:spChg chg="mod">
          <ac:chgData name="Emma Nylk" userId="55b2440a-9e28-4c70-bd2e-709c92f993be" providerId="ADAL" clId="{90066C13-1EC9-4A01-8A75-542A0461AEFF}" dt="2022-01-28T07:35:07.773" v="6103" actId="113"/>
          <ac:spMkLst>
            <pc:docMk/>
            <pc:sldMk cId="4165338997" sldId="361"/>
            <ac:spMk id="2" creationId="{0D02A8ED-4E5C-414A-9282-681B965B46EA}"/>
          </ac:spMkLst>
        </pc:spChg>
      </pc:sldChg>
      <pc:sldChg chg="add del">
        <pc:chgData name="Emma Nylk" userId="55b2440a-9e28-4c70-bd2e-709c92f993be" providerId="ADAL" clId="{90066C13-1EC9-4A01-8A75-542A0461AEFF}" dt="2022-01-28T07:52:28.022" v="6582" actId="47"/>
        <pc:sldMkLst>
          <pc:docMk/>
          <pc:sldMk cId="3425125353" sldId="362"/>
        </pc:sldMkLst>
      </pc:sldChg>
      <pc:sldChg chg="add del">
        <pc:chgData name="Emma Nylk" userId="55b2440a-9e28-4c70-bd2e-709c92f993be" providerId="ADAL" clId="{90066C13-1EC9-4A01-8A75-542A0461AEFF}" dt="2022-01-28T07:52:28.022" v="6582" actId="47"/>
        <pc:sldMkLst>
          <pc:docMk/>
          <pc:sldMk cId="2934200854" sldId="454"/>
        </pc:sldMkLst>
      </pc:sldChg>
      <pc:sldChg chg="add del">
        <pc:chgData name="Emma Nylk" userId="55b2440a-9e28-4c70-bd2e-709c92f993be" providerId="ADAL" clId="{90066C13-1EC9-4A01-8A75-542A0461AEFF}" dt="2022-01-28T07:52:28.022" v="6582" actId="47"/>
        <pc:sldMkLst>
          <pc:docMk/>
          <pc:sldMk cId="2931199864" sldId="455"/>
        </pc:sldMkLst>
      </pc:sldChg>
      <pc:sldChg chg="addSp modSp add del mod">
        <pc:chgData name="Emma Nylk" userId="55b2440a-9e28-4c70-bd2e-709c92f993be" providerId="ADAL" clId="{90066C13-1EC9-4A01-8A75-542A0461AEFF}" dt="2022-01-28T13:38:25.325" v="7831" actId="2696"/>
        <pc:sldMkLst>
          <pc:docMk/>
          <pc:sldMk cId="365981262" sldId="467"/>
        </pc:sldMkLst>
        <pc:spChg chg="mod">
          <ac:chgData name="Emma Nylk" userId="55b2440a-9e28-4c70-bd2e-709c92f993be" providerId="ADAL" clId="{90066C13-1EC9-4A01-8A75-542A0461AEFF}" dt="2022-01-27T08:13:16.659" v="2271" actId="113"/>
          <ac:spMkLst>
            <pc:docMk/>
            <pc:sldMk cId="365981262" sldId="467"/>
            <ac:spMk id="2" creationId="{1F0525E6-870D-49A5-96C6-D1F36A45209A}"/>
          </ac:spMkLst>
        </pc:spChg>
        <pc:spChg chg="add mod">
          <ac:chgData name="Emma Nylk" userId="55b2440a-9e28-4c70-bd2e-709c92f993be" providerId="ADAL" clId="{90066C13-1EC9-4A01-8A75-542A0461AEFF}" dt="2022-01-28T13:25:36.124" v="7546"/>
          <ac:spMkLst>
            <pc:docMk/>
            <pc:sldMk cId="365981262" sldId="467"/>
            <ac:spMk id="5" creationId="{4615C5CB-FD5E-4BE9-A424-E2FCEE9849B6}"/>
          </ac:spMkLst>
        </pc:spChg>
      </pc:sldChg>
      <pc:sldChg chg="addSp modSp add del mod">
        <pc:chgData name="Emma Nylk" userId="55b2440a-9e28-4c70-bd2e-709c92f993be" providerId="ADAL" clId="{90066C13-1EC9-4A01-8A75-542A0461AEFF}" dt="2022-01-28T13:38:30.438" v="7832" actId="2696"/>
        <pc:sldMkLst>
          <pc:docMk/>
          <pc:sldMk cId="2238164055" sldId="468"/>
        </pc:sldMkLst>
        <pc:spChg chg="mod">
          <ac:chgData name="Emma Nylk" userId="55b2440a-9e28-4c70-bd2e-709c92f993be" providerId="ADAL" clId="{90066C13-1EC9-4A01-8A75-542A0461AEFF}" dt="2022-01-27T08:13:20.256" v="2272" actId="113"/>
          <ac:spMkLst>
            <pc:docMk/>
            <pc:sldMk cId="2238164055" sldId="468"/>
            <ac:spMk id="2" creationId="{0D02A8ED-4E5C-414A-9282-681B965B46EA}"/>
          </ac:spMkLst>
        </pc:spChg>
        <pc:spChg chg="add mod">
          <ac:chgData name="Emma Nylk" userId="55b2440a-9e28-4c70-bd2e-709c92f993be" providerId="ADAL" clId="{90066C13-1EC9-4A01-8A75-542A0461AEFF}" dt="2022-01-27T13:20:24.012" v="2526" actId="1076"/>
          <ac:spMkLst>
            <pc:docMk/>
            <pc:sldMk cId="2238164055" sldId="468"/>
            <ac:spMk id="11" creationId="{5F541F3B-DC91-4D7D-B46A-7FE42B0DCF78}"/>
          </ac:spMkLst>
        </pc:spChg>
      </pc:sldChg>
      <pc:sldChg chg="add del">
        <pc:chgData name="Emma Nylk" userId="55b2440a-9e28-4c70-bd2e-709c92f993be" providerId="ADAL" clId="{90066C13-1EC9-4A01-8A75-542A0461AEFF}" dt="2022-01-27T08:09:36.787" v="2004" actId="47"/>
        <pc:sldMkLst>
          <pc:docMk/>
          <pc:sldMk cId="1360341125" sldId="469"/>
        </pc:sldMkLst>
      </pc:sldChg>
      <pc:sldChg chg="add del">
        <pc:chgData name="Emma Nylk" userId="55b2440a-9e28-4c70-bd2e-709c92f993be" providerId="ADAL" clId="{90066C13-1EC9-4A01-8A75-542A0461AEFF}" dt="2022-01-27T08:09:36.787" v="2004" actId="47"/>
        <pc:sldMkLst>
          <pc:docMk/>
          <pc:sldMk cId="4133085029" sldId="470"/>
        </pc:sldMkLst>
      </pc:sldChg>
      <pc:sldChg chg="addSp modSp add mod">
        <pc:chgData name="Emma Nylk" userId="55b2440a-9e28-4c70-bd2e-709c92f993be" providerId="ADAL" clId="{90066C13-1EC9-4A01-8A75-542A0461AEFF}" dt="2022-01-28T13:38:56.367" v="7856" actId="1076"/>
        <pc:sldMkLst>
          <pc:docMk/>
          <pc:sldMk cId="1686680951" sldId="471"/>
        </pc:sldMkLst>
        <pc:spChg chg="mod">
          <ac:chgData name="Emma Nylk" userId="55b2440a-9e28-4c70-bd2e-709c92f993be" providerId="ADAL" clId="{90066C13-1EC9-4A01-8A75-542A0461AEFF}" dt="2022-01-28T13:38:46.660" v="7855" actId="20577"/>
          <ac:spMkLst>
            <pc:docMk/>
            <pc:sldMk cId="1686680951" sldId="471"/>
            <ac:spMk id="2" creationId="{1B504851-EE74-457E-8FA5-C61C1CCC53A4}"/>
          </ac:spMkLst>
        </pc:spChg>
        <pc:spChg chg="add mod">
          <ac:chgData name="Emma Nylk" userId="55b2440a-9e28-4c70-bd2e-709c92f993be" providerId="ADAL" clId="{90066C13-1EC9-4A01-8A75-542A0461AEFF}" dt="2022-01-28T13:38:56.367" v="7856" actId="1076"/>
          <ac:spMkLst>
            <pc:docMk/>
            <pc:sldMk cId="1686680951" sldId="471"/>
            <ac:spMk id="3" creationId="{BD5A62F7-9B9F-4608-908C-94AE73D9567E}"/>
          </ac:spMkLst>
        </pc:spChg>
      </pc:sldChg>
      <pc:sldChg chg="addSp modSp add mod">
        <pc:chgData name="Emma Nylk" userId="55b2440a-9e28-4c70-bd2e-709c92f993be" providerId="ADAL" clId="{90066C13-1EC9-4A01-8A75-542A0461AEFF}" dt="2022-01-28T13:39:08.556" v="7870" actId="1076"/>
        <pc:sldMkLst>
          <pc:docMk/>
          <pc:sldMk cId="2601151933" sldId="472"/>
        </pc:sldMkLst>
        <pc:spChg chg="mod">
          <ac:chgData name="Emma Nylk" userId="55b2440a-9e28-4c70-bd2e-709c92f993be" providerId="ADAL" clId="{90066C13-1EC9-4A01-8A75-542A0461AEFF}" dt="2022-01-28T13:39:03.662" v="7869" actId="20577"/>
          <ac:spMkLst>
            <pc:docMk/>
            <pc:sldMk cId="2601151933" sldId="472"/>
            <ac:spMk id="2" creationId="{1B504851-EE74-457E-8FA5-C61C1CCC53A4}"/>
          </ac:spMkLst>
        </pc:spChg>
        <pc:spChg chg="add mod">
          <ac:chgData name="Emma Nylk" userId="55b2440a-9e28-4c70-bd2e-709c92f993be" providerId="ADAL" clId="{90066C13-1EC9-4A01-8A75-542A0461AEFF}" dt="2022-01-28T13:39:08.556" v="7870" actId="1076"/>
          <ac:spMkLst>
            <pc:docMk/>
            <pc:sldMk cId="2601151933" sldId="472"/>
            <ac:spMk id="9" creationId="{9EB0BB5F-53BF-44CC-9009-67B470E33BE1}"/>
          </ac:spMkLst>
        </pc:spChg>
      </pc:sldChg>
      <pc:sldChg chg="delSp add del mod ord">
        <pc:chgData name="Emma Nylk" userId="55b2440a-9e28-4c70-bd2e-709c92f993be" providerId="ADAL" clId="{90066C13-1EC9-4A01-8A75-542A0461AEFF}" dt="2022-02-01T07:10:31.381" v="8068"/>
        <pc:sldMkLst>
          <pc:docMk/>
          <pc:sldMk cId="3959091101" sldId="474"/>
        </pc:sldMkLst>
        <pc:spChg chg="del">
          <ac:chgData name="Emma Nylk" userId="55b2440a-9e28-4c70-bd2e-709c92f993be" providerId="ADAL" clId="{90066C13-1EC9-4A01-8A75-542A0461AEFF}" dt="2022-01-28T13:29:02.422" v="7575" actId="478"/>
          <ac:spMkLst>
            <pc:docMk/>
            <pc:sldMk cId="3959091101" sldId="474"/>
            <ac:spMk id="3" creationId="{35AEA3E4-56DA-40A8-B5AF-A9D00A5166AD}"/>
          </ac:spMkLst>
        </pc:spChg>
      </pc:sldChg>
      <pc:sldChg chg="add del">
        <pc:chgData name="Emma Nylk" userId="55b2440a-9e28-4c70-bd2e-709c92f993be" providerId="ADAL" clId="{90066C13-1EC9-4A01-8A75-542A0461AEFF}" dt="2022-01-28T07:52:28.022" v="6582" actId="47"/>
        <pc:sldMkLst>
          <pc:docMk/>
          <pc:sldMk cId="2056008419" sldId="486"/>
        </pc:sldMkLst>
      </pc:sldChg>
      <pc:sldChg chg="addSp modSp add del mod">
        <pc:chgData name="Emma Nylk" userId="55b2440a-9e28-4c70-bd2e-709c92f993be" providerId="ADAL" clId="{90066C13-1EC9-4A01-8A75-542A0461AEFF}" dt="2022-01-28T13:38:34.510" v="7833" actId="2696"/>
        <pc:sldMkLst>
          <pc:docMk/>
          <pc:sldMk cId="2533868490" sldId="487"/>
        </pc:sldMkLst>
        <pc:spChg chg="mod">
          <ac:chgData name="Emma Nylk" userId="55b2440a-9e28-4c70-bd2e-709c92f993be" providerId="ADAL" clId="{90066C13-1EC9-4A01-8A75-542A0461AEFF}" dt="2022-01-27T08:13:24.331" v="2273" actId="113"/>
          <ac:spMkLst>
            <pc:docMk/>
            <pc:sldMk cId="2533868490" sldId="487"/>
            <ac:spMk id="2" creationId="{0D02A8ED-4E5C-414A-9282-681B965B46EA}"/>
          </ac:spMkLst>
        </pc:spChg>
        <pc:spChg chg="add mod">
          <ac:chgData name="Emma Nylk" userId="55b2440a-9e28-4c70-bd2e-709c92f993be" providerId="ADAL" clId="{90066C13-1EC9-4A01-8A75-542A0461AEFF}" dt="2022-01-28T13:25:43.419" v="7548" actId="1036"/>
          <ac:spMkLst>
            <pc:docMk/>
            <pc:sldMk cId="2533868490" sldId="487"/>
            <ac:spMk id="9" creationId="{0E7A6A82-57C1-4393-9A7A-DFFC14D6BB40}"/>
          </ac:spMkLst>
        </pc:spChg>
      </pc:sldChg>
      <pc:sldChg chg="modSp mod">
        <pc:chgData name="Emma Nylk" userId="55b2440a-9e28-4c70-bd2e-709c92f993be" providerId="ADAL" clId="{90066C13-1EC9-4A01-8A75-542A0461AEFF}" dt="2022-02-02T13:19:50.345" v="8084" actId="20577"/>
        <pc:sldMkLst>
          <pc:docMk/>
          <pc:sldMk cId="649676903" sldId="530"/>
        </pc:sldMkLst>
        <pc:graphicFrameChg chg="mod modGraphic">
          <ac:chgData name="Emma Nylk" userId="55b2440a-9e28-4c70-bd2e-709c92f993be" providerId="ADAL" clId="{90066C13-1EC9-4A01-8A75-542A0461AEFF}" dt="2022-02-02T13:19:50.345" v="8084" actId="20577"/>
          <ac:graphicFrameMkLst>
            <pc:docMk/>
            <pc:sldMk cId="649676903" sldId="530"/>
            <ac:graphicFrameMk id="4" creationId="{A2A5D003-952C-4CC8-8F5A-EC222DA6F078}"/>
          </ac:graphicFrameMkLst>
        </pc:graphicFrameChg>
      </pc:sldChg>
      <pc:sldChg chg="del">
        <pc:chgData name="Emma Nylk" userId="55b2440a-9e28-4c70-bd2e-709c92f993be" providerId="ADAL" clId="{90066C13-1EC9-4A01-8A75-542A0461AEFF}" dt="2022-01-27T07:00:29.371" v="184" actId="47"/>
        <pc:sldMkLst>
          <pc:docMk/>
          <pc:sldMk cId="159892160" sldId="533"/>
        </pc:sldMkLst>
      </pc:sldChg>
      <pc:sldChg chg="del">
        <pc:chgData name="Emma Nylk" userId="55b2440a-9e28-4c70-bd2e-709c92f993be" providerId="ADAL" clId="{90066C13-1EC9-4A01-8A75-542A0461AEFF}" dt="2022-01-27T07:00:19.005" v="169" actId="47"/>
        <pc:sldMkLst>
          <pc:docMk/>
          <pc:sldMk cId="415403595" sldId="541"/>
        </pc:sldMkLst>
      </pc:sldChg>
      <pc:sldChg chg="modSp mod">
        <pc:chgData name="Emma Nylk" userId="55b2440a-9e28-4c70-bd2e-709c92f993be" providerId="ADAL" clId="{90066C13-1EC9-4A01-8A75-542A0461AEFF}" dt="2022-02-02T13:19:13.693" v="8078" actId="20577"/>
        <pc:sldMkLst>
          <pc:docMk/>
          <pc:sldMk cId="3333363248" sldId="552"/>
        </pc:sldMkLst>
        <pc:spChg chg="mod">
          <ac:chgData name="Emma Nylk" userId="55b2440a-9e28-4c70-bd2e-709c92f993be" providerId="ADAL" clId="{90066C13-1EC9-4A01-8A75-542A0461AEFF}" dt="2022-02-02T13:19:13.693" v="8078" actId="20577"/>
          <ac:spMkLst>
            <pc:docMk/>
            <pc:sldMk cId="3333363248" sldId="552"/>
            <ac:spMk id="2" creationId="{00000000-0000-0000-0000-000000000000}"/>
          </ac:spMkLst>
        </pc:spChg>
      </pc:sldChg>
      <pc:sldChg chg="del">
        <pc:chgData name="Emma Nylk" userId="55b2440a-9e28-4c70-bd2e-709c92f993be" providerId="ADAL" clId="{90066C13-1EC9-4A01-8A75-542A0461AEFF}" dt="2022-01-27T06:59:48.881" v="157" actId="47"/>
        <pc:sldMkLst>
          <pc:docMk/>
          <pc:sldMk cId="1669549981" sldId="588"/>
        </pc:sldMkLst>
      </pc:sldChg>
      <pc:sldChg chg="del ord">
        <pc:chgData name="Emma Nylk" userId="55b2440a-9e28-4c70-bd2e-709c92f993be" providerId="ADAL" clId="{90066C13-1EC9-4A01-8A75-542A0461AEFF}" dt="2022-01-28T08:02:42.792" v="6739" actId="2696"/>
        <pc:sldMkLst>
          <pc:docMk/>
          <pc:sldMk cId="1508530920" sldId="590"/>
        </pc:sldMkLst>
      </pc:sldChg>
      <pc:sldChg chg="del">
        <pc:chgData name="Emma Nylk" userId="55b2440a-9e28-4c70-bd2e-709c92f993be" providerId="ADAL" clId="{90066C13-1EC9-4A01-8A75-542A0461AEFF}" dt="2022-01-27T06:58:24.588" v="143" actId="2696"/>
        <pc:sldMkLst>
          <pc:docMk/>
          <pc:sldMk cId="2347726280" sldId="602"/>
        </pc:sldMkLst>
      </pc:sldChg>
      <pc:sldChg chg="modSp add del mod">
        <pc:chgData name="Emma Nylk" userId="55b2440a-9e28-4c70-bd2e-709c92f993be" providerId="ADAL" clId="{90066C13-1EC9-4A01-8A75-542A0461AEFF}" dt="2022-02-02T13:48:59.633" v="8972" actId="2696"/>
        <pc:sldMkLst>
          <pc:docMk/>
          <pc:sldMk cId="1667199985" sldId="603"/>
        </pc:sldMkLst>
        <pc:spChg chg="mod">
          <ac:chgData name="Emma Nylk" userId="55b2440a-9e28-4c70-bd2e-709c92f993be" providerId="ADAL" clId="{90066C13-1EC9-4A01-8A75-542A0461AEFF}" dt="2022-02-02T13:34:59.666" v="8382" actId="1036"/>
          <ac:spMkLst>
            <pc:docMk/>
            <pc:sldMk cId="1667199985" sldId="603"/>
            <ac:spMk id="8" creationId="{386EB42A-4CD0-427C-BF64-B7828F596A7B}"/>
          </ac:spMkLst>
        </pc:spChg>
        <pc:spChg chg="mod">
          <ac:chgData name="Emma Nylk" userId="55b2440a-9e28-4c70-bd2e-709c92f993be" providerId="ADAL" clId="{90066C13-1EC9-4A01-8A75-542A0461AEFF}" dt="2022-02-02T13:33:31.334" v="8380" actId="113"/>
          <ac:spMkLst>
            <pc:docMk/>
            <pc:sldMk cId="1667199985" sldId="603"/>
            <ac:spMk id="10" creationId="{571676F8-2E03-4A91-8E70-C24EE4F6D1F9}"/>
          </ac:spMkLst>
        </pc:spChg>
        <pc:picChg chg="mod">
          <ac:chgData name="Emma Nylk" userId="55b2440a-9e28-4c70-bd2e-709c92f993be" providerId="ADAL" clId="{90066C13-1EC9-4A01-8A75-542A0461AEFF}" dt="2022-02-02T13:33:05.001" v="8345" actId="1076"/>
          <ac:picMkLst>
            <pc:docMk/>
            <pc:sldMk cId="1667199985" sldId="603"/>
            <ac:picMk id="13" creationId="{CF26C939-E0AF-4376-8EC9-9B7CFE0810A4}"/>
          </ac:picMkLst>
        </pc:picChg>
      </pc:sldChg>
      <pc:sldChg chg="del">
        <pc:chgData name="Emma Nylk" userId="55b2440a-9e28-4c70-bd2e-709c92f993be" providerId="ADAL" clId="{90066C13-1EC9-4A01-8A75-542A0461AEFF}" dt="2022-01-27T07:00:08.319" v="161" actId="47"/>
        <pc:sldMkLst>
          <pc:docMk/>
          <pc:sldMk cId="1030923841" sldId="609"/>
        </pc:sldMkLst>
      </pc:sldChg>
      <pc:sldChg chg="del">
        <pc:chgData name="Emma Nylk" userId="55b2440a-9e28-4c70-bd2e-709c92f993be" providerId="ADAL" clId="{90066C13-1EC9-4A01-8A75-542A0461AEFF}" dt="2022-01-27T07:00:17.132" v="166" actId="47"/>
        <pc:sldMkLst>
          <pc:docMk/>
          <pc:sldMk cId="3881833912" sldId="617"/>
        </pc:sldMkLst>
      </pc:sldChg>
      <pc:sldChg chg="del">
        <pc:chgData name="Emma Nylk" userId="55b2440a-9e28-4c70-bd2e-709c92f993be" providerId="ADAL" clId="{90066C13-1EC9-4A01-8A75-542A0461AEFF}" dt="2022-01-27T07:00:22.643" v="175" actId="47"/>
        <pc:sldMkLst>
          <pc:docMk/>
          <pc:sldMk cId="1199493686" sldId="619"/>
        </pc:sldMkLst>
      </pc:sldChg>
      <pc:sldChg chg="del ord">
        <pc:chgData name="Emma Nylk" userId="55b2440a-9e28-4c70-bd2e-709c92f993be" providerId="ADAL" clId="{90066C13-1EC9-4A01-8A75-542A0461AEFF}" dt="2022-01-28T08:02:29.117" v="6734" actId="2696"/>
        <pc:sldMkLst>
          <pc:docMk/>
          <pc:sldMk cId="1548439084" sldId="621"/>
        </pc:sldMkLst>
      </pc:sldChg>
      <pc:sldChg chg="modSp mod ord">
        <pc:chgData name="Emma Nylk" userId="55b2440a-9e28-4c70-bd2e-709c92f993be" providerId="ADAL" clId="{90066C13-1EC9-4A01-8A75-542A0461AEFF}" dt="2022-02-02T13:21:45.450" v="8108" actId="20577"/>
        <pc:sldMkLst>
          <pc:docMk/>
          <pc:sldMk cId="2647071260" sldId="623"/>
        </pc:sldMkLst>
        <pc:spChg chg="mod">
          <ac:chgData name="Emma Nylk" userId="55b2440a-9e28-4c70-bd2e-709c92f993be" providerId="ADAL" clId="{90066C13-1EC9-4A01-8A75-542A0461AEFF}" dt="2022-01-27T06:56:28.447" v="134" actId="20577"/>
          <ac:spMkLst>
            <pc:docMk/>
            <pc:sldMk cId="2647071260" sldId="623"/>
            <ac:spMk id="2" creationId="{1916CA8B-AC5B-4BCC-8506-3126E6E377AD}"/>
          </ac:spMkLst>
        </pc:spChg>
        <pc:spChg chg="mod">
          <ac:chgData name="Emma Nylk" userId="55b2440a-9e28-4c70-bd2e-709c92f993be" providerId="ADAL" clId="{90066C13-1EC9-4A01-8A75-542A0461AEFF}" dt="2022-02-02T13:21:45.450" v="8108" actId="20577"/>
          <ac:spMkLst>
            <pc:docMk/>
            <pc:sldMk cId="2647071260" sldId="623"/>
            <ac:spMk id="3" creationId="{35AFCF91-756C-44FC-9A07-98E2B52C56F8}"/>
          </ac:spMkLst>
        </pc:spChg>
        <pc:graphicFrameChg chg="mod">
          <ac:chgData name="Emma Nylk" userId="55b2440a-9e28-4c70-bd2e-709c92f993be" providerId="ADAL" clId="{90066C13-1EC9-4A01-8A75-542A0461AEFF}" dt="2022-01-27T06:58:02.608" v="141" actId="108"/>
          <ac:graphicFrameMkLst>
            <pc:docMk/>
            <pc:sldMk cId="2647071260" sldId="623"/>
            <ac:graphicFrameMk id="4" creationId="{927378DF-6220-4D44-A5F9-43C4D4CBC11F}"/>
          </ac:graphicFrameMkLst>
        </pc:graphicFrameChg>
        <pc:picChg chg="mod">
          <ac:chgData name="Emma Nylk" userId="55b2440a-9e28-4c70-bd2e-709c92f993be" providerId="ADAL" clId="{90066C13-1EC9-4A01-8A75-542A0461AEFF}" dt="2022-01-28T07:34:05.986" v="6099" actId="1076"/>
          <ac:picMkLst>
            <pc:docMk/>
            <pc:sldMk cId="2647071260" sldId="623"/>
            <ac:picMk id="6" creationId="{7111277F-E35E-4B52-B5B4-10E28840392E}"/>
          </ac:picMkLst>
        </pc:picChg>
      </pc:sldChg>
      <pc:sldChg chg="del ord">
        <pc:chgData name="Emma Nylk" userId="55b2440a-9e28-4c70-bd2e-709c92f993be" providerId="ADAL" clId="{90066C13-1EC9-4A01-8A75-542A0461AEFF}" dt="2022-01-28T08:02:31.877" v="6735" actId="2696"/>
        <pc:sldMkLst>
          <pc:docMk/>
          <pc:sldMk cId="1957286677" sldId="625"/>
        </pc:sldMkLst>
      </pc:sldChg>
      <pc:sldChg chg="del">
        <pc:chgData name="Emma Nylk" userId="55b2440a-9e28-4c70-bd2e-709c92f993be" providerId="ADAL" clId="{90066C13-1EC9-4A01-8A75-542A0461AEFF}" dt="2022-01-27T06:59:38.437" v="154" actId="47"/>
        <pc:sldMkLst>
          <pc:docMk/>
          <pc:sldMk cId="1557482714" sldId="626"/>
        </pc:sldMkLst>
      </pc:sldChg>
      <pc:sldChg chg="del">
        <pc:chgData name="Emma Nylk" userId="55b2440a-9e28-4c70-bd2e-709c92f993be" providerId="ADAL" clId="{90066C13-1EC9-4A01-8A75-542A0461AEFF}" dt="2022-01-27T07:00:18.494" v="168" actId="47"/>
        <pc:sldMkLst>
          <pc:docMk/>
          <pc:sldMk cId="481913612" sldId="630"/>
        </pc:sldMkLst>
      </pc:sldChg>
      <pc:sldChg chg="del">
        <pc:chgData name="Emma Nylk" userId="55b2440a-9e28-4c70-bd2e-709c92f993be" providerId="ADAL" clId="{90066C13-1EC9-4A01-8A75-542A0461AEFF}" dt="2022-01-27T07:00:21.183" v="173" actId="47"/>
        <pc:sldMkLst>
          <pc:docMk/>
          <pc:sldMk cId="1062702446" sldId="631"/>
        </pc:sldMkLst>
      </pc:sldChg>
      <pc:sldChg chg="del">
        <pc:chgData name="Emma Nylk" userId="55b2440a-9e28-4c70-bd2e-709c92f993be" providerId="ADAL" clId="{90066C13-1EC9-4A01-8A75-542A0461AEFF}" dt="2022-01-27T07:00:20.118" v="171" actId="47"/>
        <pc:sldMkLst>
          <pc:docMk/>
          <pc:sldMk cId="1365749320" sldId="632"/>
        </pc:sldMkLst>
      </pc:sldChg>
      <pc:sldChg chg="del">
        <pc:chgData name="Emma Nylk" userId="55b2440a-9e28-4c70-bd2e-709c92f993be" providerId="ADAL" clId="{90066C13-1EC9-4A01-8A75-542A0461AEFF}" dt="2022-01-27T07:00:21.904" v="174" actId="47"/>
        <pc:sldMkLst>
          <pc:docMk/>
          <pc:sldMk cId="1221187149" sldId="634"/>
        </pc:sldMkLst>
      </pc:sldChg>
      <pc:sldChg chg="del">
        <pc:chgData name="Emma Nylk" userId="55b2440a-9e28-4c70-bd2e-709c92f993be" providerId="ADAL" clId="{90066C13-1EC9-4A01-8A75-542A0461AEFF}" dt="2022-01-27T06:59:45.408" v="156" actId="47"/>
        <pc:sldMkLst>
          <pc:docMk/>
          <pc:sldMk cId="2354659900" sldId="638"/>
        </pc:sldMkLst>
      </pc:sldChg>
      <pc:sldChg chg="del ord">
        <pc:chgData name="Emma Nylk" userId="55b2440a-9e28-4c70-bd2e-709c92f993be" providerId="ADAL" clId="{90066C13-1EC9-4A01-8A75-542A0461AEFF}" dt="2022-01-28T08:02:37.403" v="6737" actId="2696"/>
        <pc:sldMkLst>
          <pc:docMk/>
          <pc:sldMk cId="587915518" sldId="639"/>
        </pc:sldMkLst>
      </pc:sldChg>
      <pc:sldChg chg="del delCm">
        <pc:chgData name="Emma Nylk" userId="55b2440a-9e28-4c70-bd2e-709c92f993be" providerId="ADAL" clId="{90066C13-1EC9-4A01-8A75-542A0461AEFF}" dt="2022-01-27T07:00:02.842" v="159" actId="47"/>
        <pc:sldMkLst>
          <pc:docMk/>
          <pc:sldMk cId="978441634" sldId="640"/>
        </pc:sldMkLst>
      </pc:sldChg>
      <pc:sldChg chg="del">
        <pc:chgData name="Emma Nylk" userId="55b2440a-9e28-4c70-bd2e-709c92f993be" providerId="ADAL" clId="{90066C13-1EC9-4A01-8A75-542A0461AEFF}" dt="2022-01-27T07:00:11.303" v="163" actId="47"/>
        <pc:sldMkLst>
          <pc:docMk/>
          <pc:sldMk cId="3111600448" sldId="641"/>
        </pc:sldMkLst>
      </pc:sldChg>
      <pc:sldChg chg="del">
        <pc:chgData name="Emma Nylk" userId="55b2440a-9e28-4c70-bd2e-709c92f993be" providerId="ADAL" clId="{90066C13-1EC9-4A01-8A75-542A0461AEFF}" dt="2022-01-27T07:00:17.819" v="167" actId="47"/>
        <pc:sldMkLst>
          <pc:docMk/>
          <pc:sldMk cId="3662714208" sldId="644"/>
        </pc:sldMkLst>
      </pc:sldChg>
      <pc:sldChg chg="del">
        <pc:chgData name="Emma Nylk" userId="55b2440a-9e28-4c70-bd2e-709c92f993be" providerId="ADAL" clId="{90066C13-1EC9-4A01-8A75-542A0461AEFF}" dt="2022-01-27T07:00:20.540" v="172" actId="47"/>
        <pc:sldMkLst>
          <pc:docMk/>
          <pc:sldMk cId="4138586960" sldId="645"/>
        </pc:sldMkLst>
      </pc:sldChg>
      <pc:sldChg chg="del">
        <pc:chgData name="Emma Nylk" userId="55b2440a-9e28-4c70-bd2e-709c92f993be" providerId="ADAL" clId="{90066C13-1EC9-4A01-8A75-542A0461AEFF}" dt="2022-01-27T07:00:25.624" v="179" actId="47"/>
        <pc:sldMkLst>
          <pc:docMk/>
          <pc:sldMk cId="849053459" sldId="652"/>
        </pc:sldMkLst>
      </pc:sldChg>
      <pc:sldChg chg="del">
        <pc:chgData name="Emma Nylk" userId="55b2440a-9e28-4c70-bd2e-709c92f993be" providerId="ADAL" clId="{90066C13-1EC9-4A01-8A75-542A0461AEFF}" dt="2022-01-27T07:00:31.596" v="187" actId="47"/>
        <pc:sldMkLst>
          <pc:docMk/>
          <pc:sldMk cId="3246798110" sldId="659"/>
        </pc:sldMkLst>
      </pc:sldChg>
      <pc:sldChg chg="del">
        <pc:chgData name="Emma Nylk" userId="55b2440a-9e28-4c70-bd2e-709c92f993be" providerId="ADAL" clId="{90066C13-1EC9-4A01-8A75-542A0461AEFF}" dt="2022-01-27T07:00:33.895" v="190" actId="47"/>
        <pc:sldMkLst>
          <pc:docMk/>
          <pc:sldMk cId="2429813981" sldId="662"/>
        </pc:sldMkLst>
      </pc:sldChg>
      <pc:sldChg chg="del">
        <pc:chgData name="Emma Nylk" userId="55b2440a-9e28-4c70-bd2e-709c92f993be" providerId="ADAL" clId="{90066C13-1EC9-4A01-8A75-542A0461AEFF}" dt="2022-01-27T07:00:28.688" v="183" actId="47"/>
        <pc:sldMkLst>
          <pc:docMk/>
          <pc:sldMk cId="513645942" sldId="663"/>
        </pc:sldMkLst>
      </pc:sldChg>
      <pc:sldChg chg="del">
        <pc:chgData name="Emma Nylk" userId="55b2440a-9e28-4c70-bd2e-709c92f993be" providerId="ADAL" clId="{90066C13-1EC9-4A01-8A75-542A0461AEFF}" dt="2022-01-27T07:00:34.981" v="191" actId="47"/>
        <pc:sldMkLst>
          <pc:docMk/>
          <pc:sldMk cId="3521585761" sldId="666"/>
        </pc:sldMkLst>
      </pc:sldChg>
      <pc:sldChg chg="del">
        <pc:chgData name="Emma Nylk" userId="55b2440a-9e28-4c70-bd2e-709c92f993be" providerId="ADAL" clId="{90066C13-1EC9-4A01-8A75-542A0461AEFF}" dt="2022-01-27T07:00:33.083" v="189" actId="47"/>
        <pc:sldMkLst>
          <pc:docMk/>
          <pc:sldMk cId="3686352447" sldId="667"/>
        </pc:sldMkLst>
      </pc:sldChg>
      <pc:sldChg chg="del">
        <pc:chgData name="Emma Nylk" userId="55b2440a-9e28-4c70-bd2e-709c92f993be" providerId="ADAL" clId="{90066C13-1EC9-4A01-8A75-542A0461AEFF}" dt="2022-01-27T07:00:32.400" v="188" actId="47"/>
        <pc:sldMkLst>
          <pc:docMk/>
          <pc:sldMk cId="525691464" sldId="668"/>
        </pc:sldMkLst>
      </pc:sldChg>
      <pc:sldChg chg="del">
        <pc:chgData name="Emma Nylk" userId="55b2440a-9e28-4c70-bd2e-709c92f993be" providerId="ADAL" clId="{90066C13-1EC9-4A01-8A75-542A0461AEFF}" dt="2022-01-27T06:59:36.143" v="153" actId="47"/>
        <pc:sldMkLst>
          <pc:docMk/>
          <pc:sldMk cId="1801514414" sldId="669"/>
        </pc:sldMkLst>
      </pc:sldChg>
      <pc:sldChg chg="del">
        <pc:chgData name="Emma Nylk" userId="55b2440a-9e28-4c70-bd2e-709c92f993be" providerId="ADAL" clId="{90066C13-1EC9-4A01-8A75-542A0461AEFF}" dt="2022-01-27T07:00:10.201" v="162" actId="47"/>
        <pc:sldMkLst>
          <pc:docMk/>
          <pc:sldMk cId="802197610" sldId="670"/>
        </pc:sldMkLst>
      </pc:sldChg>
      <pc:sldChg chg="del ord">
        <pc:chgData name="Emma Nylk" userId="55b2440a-9e28-4c70-bd2e-709c92f993be" providerId="ADAL" clId="{90066C13-1EC9-4A01-8A75-542A0461AEFF}" dt="2022-01-28T08:02:39.888" v="6738" actId="2696"/>
        <pc:sldMkLst>
          <pc:docMk/>
          <pc:sldMk cId="3805348828" sldId="671"/>
        </pc:sldMkLst>
      </pc:sldChg>
      <pc:sldChg chg="del">
        <pc:chgData name="Emma Nylk" userId="55b2440a-9e28-4c70-bd2e-709c92f993be" providerId="ADAL" clId="{90066C13-1EC9-4A01-8A75-542A0461AEFF}" dt="2022-01-27T06:59:41.359" v="155" actId="47"/>
        <pc:sldMkLst>
          <pc:docMk/>
          <pc:sldMk cId="1237008825" sldId="673"/>
        </pc:sldMkLst>
      </pc:sldChg>
      <pc:sldChg chg="del">
        <pc:chgData name="Emma Nylk" userId="55b2440a-9e28-4c70-bd2e-709c92f993be" providerId="ADAL" clId="{90066C13-1EC9-4A01-8A75-542A0461AEFF}" dt="2022-01-27T07:00:11.935" v="164" actId="47"/>
        <pc:sldMkLst>
          <pc:docMk/>
          <pc:sldMk cId="1930784973" sldId="674"/>
        </pc:sldMkLst>
      </pc:sldChg>
      <pc:sldChg chg="del">
        <pc:chgData name="Emma Nylk" userId="55b2440a-9e28-4c70-bd2e-709c92f993be" providerId="ADAL" clId="{90066C13-1EC9-4A01-8A75-542A0461AEFF}" dt="2022-01-27T07:00:14.425" v="165" actId="47"/>
        <pc:sldMkLst>
          <pc:docMk/>
          <pc:sldMk cId="2262066730" sldId="675"/>
        </pc:sldMkLst>
      </pc:sldChg>
      <pc:sldChg chg="del">
        <pc:chgData name="Emma Nylk" userId="55b2440a-9e28-4c70-bd2e-709c92f993be" providerId="ADAL" clId="{90066C13-1EC9-4A01-8A75-542A0461AEFF}" dt="2022-01-27T07:00:24.077" v="177" actId="47"/>
        <pc:sldMkLst>
          <pc:docMk/>
          <pc:sldMk cId="1256536797" sldId="677"/>
        </pc:sldMkLst>
      </pc:sldChg>
      <pc:sldChg chg="del">
        <pc:chgData name="Emma Nylk" userId="55b2440a-9e28-4c70-bd2e-709c92f993be" providerId="ADAL" clId="{90066C13-1EC9-4A01-8A75-542A0461AEFF}" dt="2022-01-27T07:00:26.335" v="180" actId="47"/>
        <pc:sldMkLst>
          <pc:docMk/>
          <pc:sldMk cId="757311445" sldId="678"/>
        </pc:sldMkLst>
      </pc:sldChg>
      <pc:sldChg chg="del">
        <pc:chgData name="Emma Nylk" userId="55b2440a-9e28-4c70-bd2e-709c92f993be" providerId="ADAL" clId="{90066C13-1EC9-4A01-8A75-542A0461AEFF}" dt="2022-01-27T07:00:30.088" v="185" actId="47"/>
        <pc:sldMkLst>
          <pc:docMk/>
          <pc:sldMk cId="3178792661" sldId="680"/>
        </pc:sldMkLst>
      </pc:sldChg>
      <pc:sldChg chg="del">
        <pc:chgData name="Emma Nylk" userId="55b2440a-9e28-4c70-bd2e-709c92f993be" providerId="ADAL" clId="{90066C13-1EC9-4A01-8A75-542A0461AEFF}" dt="2022-01-27T07:00:30.874" v="186" actId="47"/>
        <pc:sldMkLst>
          <pc:docMk/>
          <pc:sldMk cId="2279421455" sldId="681"/>
        </pc:sldMkLst>
      </pc:sldChg>
      <pc:sldChg chg="del">
        <pc:chgData name="Emma Nylk" userId="55b2440a-9e28-4c70-bd2e-709c92f993be" providerId="ADAL" clId="{90066C13-1EC9-4A01-8A75-542A0461AEFF}" dt="2022-01-27T07:00:27.719" v="182" actId="47"/>
        <pc:sldMkLst>
          <pc:docMk/>
          <pc:sldMk cId="2686374075" sldId="682"/>
        </pc:sldMkLst>
      </pc:sldChg>
      <pc:sldChg chg="del">
        <pc:chgData name="Emma Nylk" userId="55b2440a-9e28-4c70-bd2e-709c92f993be" providerId="ADAL" clId="{90066C13-1EC9-4A01-8A75-542A0461AEFF}" dt="2022-01-27T07:00:23.307" v="176" actId="47"/>
        <pc:sldMkLst>
          <pc:docMk/>
          <pc:sldMk cId="3238086286" sldId="683"/>
        </pc:sldMkLst>
      </pc:sldChg>
      <pc:sldChg chg="del">
        <pc:chgData name="Emma Nylk" userId="55b2440a-9e28-4c70-bd2e-709c92f993be" providerId="ADAL" clId="{90066C13-1EC9-4A01-8A75-542A0461AEFF}" dt="2022-01-27T07:00:27.130" v="181" actId="47"/>
        <pc:sldMkLst>
          <pc:docMk/>
          <pc:sldMk cId="1991799079" sldId="684"/>
        </pc:sldMkLst>
      </pc:sldChg>
      <pc:sldChg chg="del">
        <pc:chgData name="Emma Nylk" userId="55b2440a-9e28-4c70-bd2e-709c92f993be" providerId="ADAL" clId="{90066C13-1EC9-4A01-8A75-542A0461AEFF}" dt="2022-01-27T07:00:24.910" v="178" actId="47"/>
        <pc:sldMkLst>
          <pc:docMk/>
          <pc:sldMk cId="3146127888" sldId="685"/>
        </pc:sldMkLst>
      </pc:sldChg>
      <pc:sldChg chg="del">
        <pc:chgData name="Emma Nylk" userId="55b2440a-9e28-4c70-bd2e-709c92f993be" providerId="ADAL" clId="{90066C13-1EC9-4A01-8A75-542A0461AEFF}" dt="2022-01-27T07:00:04.807" v="160" actId="47"/>
        <pc:sldMkLst>
          <pc:docMk/>
          <pc:sldMk cId="1451265586" sldId="686"/>
        </pc:sldMkLst>
      </pc:sldChg>
      <pc:sldChg chg="modSp add del mod">
        <pc:chgData name="Emma Nylk" userId="55b2440a-9e28-4c70-bd2e-709c92f993be" providerId="ADAL" clId="{90066C13-1EC9-4A01-8A75-542A0461AEFF}" dt="2022-01-28T07:50:07.201" v="6562" actId="2696"/>
        <pc:sldMkLst>
          <pc:docMk/>
          <pc:sldMk cId="1740608693" sldId="687"/>
        </pc:sldMkLst>
        <pc:spChg chg="mod">
          <ac:chgData name="Emma Nylk" userId="55b2440a-9e28-4c70-bd2e-709c92f993be" providerId="ADAL" clId="{90066C13-1EC9-4A01-8A75-542A0461AEFF}" dt="2022-01-27T06:59:11.519" v="145" actId="6549"/>
          <ac:spMkLst>
            <pc:docMk/>
            <pc:sldMk cId="1740608693" sldId="687"/>
            <ac:spMk id="2" creationId="{F8A4C500-9482-4AC0-A364-6C6C3AF4C9A4}"/>
          </ac:spMkLst>
        </pc:spChg>
        <pc:graphicFrameChg chg="modGraphic">
          <ac:chgData name="Emma Nylk" userId="55b2440a-9e28-4c70-bd2e-709c92f993be" providerId="ADAL" clId="{90066C13-1EC9-4A01-8A75-542A0461AEFF}" dt="2022-01-27T06:59:22.886" v="150" actId="6549"/>
          <ac:graphicFrameMkLst>
            <pc:docMk/>
            <pc:sldMk cId="1740608693" sldId="687"/>
            <ac:graphicFrameMk id="4" creationId="{A2A5D003-952C-4CC8-8F5A-EC222DA6F078}"/>
          </ac:graphicFrameMkLst>
        </pc:graphicFrameChg>
      </pc:sldChg>
      <pc:sldChg chg="modSp add del">
        <pc:chgData name="Emma Nylk" userId="55b2440a-9e28-4c70-bd2e-709c92f993be" providerId="ADAL" clId="{90066C13-1EC9-4A01-8A75-542A0461AEFF}" dt="2022-01-27T14:01:36.551" v="3755" actId="2696"/>
        <pc:sldMkLst>
          <pc:docMk/>
          <pc:sldMk cId="201168279" sldId="688"/>
        </pc:sldMkLst>
        <pc:graphicFrameChg chg="mod">
          <ac:chgData name="Emma Nylk" userId="55b2440a-9e28-4c70-bd2e-709c92f993be" providerId="ADAL" clId="{90066C13-1EC9-4A01-8A75-542A0461AEFF}" dt="2022-01-27T07:04:55.707" v="219"/>
          <ac:graphicFrameMkLst>
            <pc:docMk/>
            <pc:sldMk cId="201168279" sldId="688"/>
            <ac:graphicFrameMk id="4" creationId="{A2A5D003-952C-4CC8-8F5A-EC222DA6F078}"/>
          </ac:graphicFrameMkLst>
        </pc:graphicFrameChg>
      </pc:sldChg>
      <pc:sldChg chg="modSp add del">
        <pc:chgData name="Emma Nylk" userId="55b2440a-9e28-4c70-bd2e-709c92f993be" providerId="ADAL" clId="{90066C13-1EC9-4A01-8A75-542A0461AEFF}" dt="2022-01-27T13:19:38.168" v="2524" actId="2696"/>
        <pc:sldMkLst>
          <pc:docMk/>
          <pc:sldMk cId="3948006563" sldId="689"/>
        </pc:sldMkLst>
        <pc:graphicFrameChg chg="mod">
          <ac:chgData name="Emma Nylk" userId="55b2440a-9e28-4c70-bd2e-709c92f993be" providerId="ADAL" clId="{90066C13-1EC9-4A01-8A75-542A0461AEFF}" dt="2022-01-27T07:05:09.847" v="221"/>
          <ac:graphicFrameMkLst>
            <pc:docMk/>
            <pc:sldMk cId="3948006563" sldId="689"/>
            <ac:graphicFrameMk id="4" creationId="{A2A5D003-952C-4CC8-8F5A-EC222DA6F078}"/>
          </ac:graphicFrameMkLst>
        </pc:graphicFrameChg>
      </pc:sldChg>
      <pc:sldChg chg="modSp add del">
        <pc:chgData name="Emma Nylk" userId="55b2440a-9e28-4c70-bd2e-709c92f993be" providerId="ADAL" clId="{90066C13-1EC9-4A01-8A75-542A0461AEFF}" dt="2022-01-27T08:07:39.019" v="1962" actId="2696"/>
        <pc:sldMkLst>
          <pc:docMk/>
          <pc:sldMk cId="2154999818" sldId="690"/>
        </pc:sldMkLst>
        <pc:graphicFrameChg chg="mod">
          <ac:chgData name="Emma Nylk" userId="55b2440a-9e28-4c70-bd2e-709c92f993be" providerId="ADAL" clId="{90066C13-1EC9-4A01-8A75-542A0461AEFF}" dt="2022-01-27T07:05:29.665" v="223"/>
          <ac:graphicFrameMkLst>
            <pc:docMk/>
            <pc:sldMk cId="2154999818" sldId="690"/>
            <ac:graphicFrameMk id="4" creationId="{A2A5D003-952C-4CC8-8F5A-EC222DA6F078}"/>
          </ac:graphicFrameMkLst>
        </pc:graphicFrameChg>
      </pc:sldChg>
      <pc:sldChg chg="addSp modSp add mod">
        <pc:chgData name="Emma Nylk" userId="55b2440a-9e28-4c70-bd2e-709c92f993be" providerId="ADAL" clId="{90066C13-1EC9-4A01-8A75-542A0461AEFF}" dt="2022-01-27T08:05:21.531" v="1837" actId="20577"/>
        <pc:sldMkLst>
          <pc:docMk/>
          <pc:sldMk cId="2596939444" sldId="691"/>
        </pc:sldMkLst>
        <pc:spChg chg="mod">
          <ac:chgData name="Emma Nylk" userId="55b2440a-9e28-4c70-bd2e-709c92f993be" providerId="ADAL" clId="{90066C13-1EC9-4A01-8A75-542A0461AEFF}" dt="2022-01-27T07:06:03.516" v="266" actId="20577"/>
          <ac:spMkLst>
            <pc:docMk/>
            <pc:sldMk cId="2596939444" sldId="691"/>
            <ac:spMk id="2" creationId="{F8A4C500-9482-4AC0-A364-6C6C3AF4C9A4}"/>
          </ac:spMkLst>
        </pc:spChg>
        <pc:graphicFrameChg chg="mod modGraphic">
          <ac:chgData name="Emma Nylk" userId="55b2440a-9e28-4c70-bd2e-709c92f993be" providerId="ADAL" clId="{90066C13-1EC9-4A01-8A75-542A0461AEFF}" dt="2022-01-27T08:05:21.531" v="1837" actId="20577"/>
          <ac:graphicFrameMkLst>
            <pc:docMk/>
            <pc:sldMk cId="2596939444" sldId="691"/>
            <ac:graphicFrameMk id="4" creationId="{A2A5D003-952C-4CC8-8F5A-EC222DA6F078}"/>
          </ac:graphicFrameMkLst>
        </pc:graphicFrameChg>
        <pc:graphicFrameChg chg="add mod">
          <ac:chgData name="Emma Nylk" userId="55b2440a-9e28-4c70-bd2e-709c92f993be" providerId="ADAL" clId="{90066C13-1EC9-4A01-8A75-542A0461AEFF}" dt="2022-01-27T07:07:50.060" v="468" actId="207"/>
          <ac:graphicFrameMkLst>
            <pc:docMk/>
            <pc:sldMk cId="2596939444" sldId="691"/>
            <ac:graphicFrameMk id="5" creationId="{E2140179-E236-4DCB-B288-BDC0E0252073}"/>
          </ac:graphicFrameMkLst>
        </pc:graphicFrameChg>
        <pc:picChg chg="add mod">
          <ac:chgData name="Emma Nylk" userId="55b2440a-9e28-4c70-bd2e-709c92f993be" providerId="ADAL" clId="{90066C13-1EC9-4A01-8A75-542A0461AEFF}" dt="2022-01-27T07:09:13.027" v="553" actId="1076"/>
          <ac:picMkLst>
            <pc:docMk/>
            <pc:sldMk cId="2596939444" sldId="691"/>
            <ac:picMk id="6" creationId="{F5861F74-4D98-4FA5-8FA5-7EEA0055F7EE}"/>
          </ac:picMkLst>
        </pc:picChg>
      </pc:sldChg>
      <pc:sldChg chg="addSp delSp modSp add mod">
        <pc:chgData name="Emma Nylk" userId="55b2440a-9e28-4c70-bd2e-709c92f993be" providerId="ADAL" clId="{90066C13-1EC9-4A01-8A75-542A0461AEFF}" dt="2022-01-27T08:01:07.133" v="1672"/>
        <pc:sldMkLst>
          <pc:docMk/>
          <pc:sldMk cId="2657502306" sldId="692"/>
        </pc:sldMkLst>
        <pc:spChg chg="mod">
          <ac:chgData name="Emma Nylk" userId="55b2440a-9e28-4c70-bd2e-709c92f993be" providerId="ADAL" clId="{90066C13-1EC9-4A01-8A75-542A0461AEFF}" dt="2022-01-27T07:09:48.883" v="580" actId="20577"/>
          <ac:spMkLst>
            <pc:docMk/>
            <pc:sldMk cId="2657502306" sldId="692"/>
            <ac:spMk id="2" creationId="{F8A4C500-9482-4AC0-A364-6C6C3AF4C9A4}"/>
          </ac:spMkLst>
        </pc:spChg>
        <pc:graphicFrameChg chg="add mod modGraphic">
          <ac:chgData name="Emma Nylk" userId="55b2440a-9e28-4c70-bd2e-709c92f993be" providerId="ADAL" clId="{90066C13-1EC9-4A01-8A75-542A0461AEFF}" dt="2022-01-27T08:01:07.133" v="1672"/>
          <ac:graphicFrameMkLst>
            <pc:docMk/>
            <pc:sldMk cId="2657502306" sldId="692"/>
            <ac:graphicFrameMk id="3" creationId="{DD5B98D1-2190-4E7C-A028-5521F21C3F2A}"/>
          </ac:graphicFrameMkLst>
        </pc:graphicFrameChg>
        <pc:graphicFrameChg chg="mod modGraphic">
          <ac:chgData name="Emma Nylk" userId="55b2440a-9e28-4c70-bd2e-709c92f993be" providerId="ADAL" clId="{90066C13-1EC9-4A01-8A75-542A0461AEFF}" dt="2022-01-27T07:12:01.066" v="658" actId="20577"/>
          <ac:graphicFrameMkLst>
            <pc:docMk/>
            <pc:sldMk cId="2657502306" sldId="692"/>
            <ac:graphicFrameMk id="4" creationId="{A2A5D003-952C-4CC8-8F5A-EC222DA6F078}"/>
          </ac:graphicFrameMkLst>
        </pc:graphicFrameChg>
        <pc:graphicFrameChg chg="mod">
          <ac:chgData name="Emma Nylk" userId="55b2440a-9e28-4c70-bd2e-709c92f993be" providerId="ADAL" clId="{90066C13-1EC9-4A01-8A75-542A0461AEFF}" dt="2022-01-27T07:10:20.546" v="651" actId="108"/>
          <ac:graphicFrameMkLst>
            <pc:docMk/>
            <pc:sldMk cId="2657502306" sldId="692"/>
            <ac:graphicFrameMk id="5" creationId="{E2140179-E236-4DCB-B288-BDC0E0252073}"/>
          </ac:graphicFrameMkLst>
        </pc:graphicFrameChg>
        <pc:picChg chg="del">
          <ac:chgData name="Emma Nylk" userId="55b2440a-9e28-4c70-bd2e-709c92f993be" providerId="ADAL" clId="{90066C13-1EC9-4A01-8A75-542A0461AEFF}" dt="2022-01-27T07:10:12.592" v="649" actId="478"/>
          <ac:picMkLst>
            <pc:docMk/>
            <pc:sldMk cId="2657502306" sldId="692"/>
            <ac:picMk id="6" creationId="{F5861F74-4D98-4FA5-8FA5-7EEA0055F7EE}"/>
          </ac:picMkLst>
        </pc:picChg>
      </pc:sldChg>
      <pc:sldChg chg="addSp delSp modSp add mod">
        <pc:chgData name="Emma Nylk" userId="55b2440a-9e28-4c70-bd2e-709c92f993be" providerId="ADAL" clId="{90066C13-1EC9-4A01-8A75-542A0461AEFF}" dt="2022-01-28T13:26:22.473" v="7553" actId="20577"/>
        <pc:sldMkLst>
          <pc:docMk/>
          <pc:sldMk cId="419035449" sldId="693"/>
        </pc:sldMkLst>
        <pc:spChg chg="mod">
          <ac:chgData name="Emma Nylk" userId="55b2440a-9e28-4c70-bd2e-709c92f993be" providerId="ADAL" clId="{90066C13-1EC9-4A01-8A75-542A0461AEFF}" dt="2022-01-27T07:15:58.864" v="709" actId="20577"/>
          <ac:spMkLst>
            <pc:docMk/>
            <pc:sldMk cId="419035449" sldId="693"/>
            <ac:spMk id="2" creationId="{F20446AF-5B6D-4AC6-89AE-7B017DFEF4BD}"/>
          </ac:spMkLst>
        </pc:spChg>
        <pc:spChg chg="mod">
          <ac:chgData name="Emma Nylk" userId="55b2440a-9e28-4c70-bd2e-709c92f993be" providerId="ADAL" clId="{90066C13-1EC9-4A01-8A75-542A0461AEFF}" dt="2022-01-27T07:34:20.214" v="1102" actId="20577"/>
          <ac:spMkLst>
            <pc:docMk/>
            <pc:sldMk cId="419035449" sldId="693"/>
            <ac:spMk id="4" creationId="{53054832-E3B3-42BD-8545-6C2EF772C4C4}"/>
          </ac:spMkLst>
        </pc:spChg>
        <pc:spChg chg="add mod">
          <ac:chgData name="Emma Nylk" userId="55b2440a-9e28-4c70-bd2e-709c92f993be" providerId="ADAL" clId="{90066C13-1EC9-4A01-8A75-542A0461AEFF}" dt="2022-01-27T08:02:21.454" v="1681" actId="1076"/>
          <ac:spMkLst>
            <pc:docMk/>
            <pc:sldMk cId="419035449" sldId="693"/>
            <ac:spMk id="7" creationId="{87795997-90C6-4B6D-B438-B2650D27C65B}"/>
          </ac:spMkLst>
        </pc:spChg>
        <pc:graphicFrameChg chg="add del mod">
          <ac:chgData name="Emma Nylk" userId="55b2440a-9e28-4c70-bd2e-709c92f993be" providerId="ADAL" clId="{90066C13-1EC9-4A01-8A75-542A0461AEFF}" dt="2022-01-27T07:29:01.492" v="922"/>
          <ac:graphicFrameMkLst>
            <pc:docMk/>
            <pc:sldMk cId="419035449" sldId="693"/>
            <ac:graphicFrameMk id="3" creationId="{638259AF-21FE-423C-BDBE-B316F9039B1F}"/>
          </ac:graphicFrameMkLst>
        </pc:graphicFrameChg>
        <pc:graphicFrameChg chg="add mod modGraphic">
          <ac:chgData name="Emma Nylk" userId="55b2440a-9e28-4c70-bd2e-709c92f993be" providerId="ADAL" clId="{90066C13-1EC9-4A01-8A75-542A0461AEFF}" dt="2022-01-28T13:26:22.473" v="7553" actId="20577"/>
          <ac:graphicFrameMkLst>
            <pc:docMk/>
            <pc:sldMk cId="419035449" sldId="693"/>
            <ac:graphicFrameMk id="6" creationId="{7CCE0F5D-A890-46C5-95B0-E9D881DFE883}"/>
          </ac:graphicFrameMkLst>
        </pc:graphicFrameChg>
        <pc:picChg chg="del">
          <ac:chgData name="Emma Nylk" userId="55b2440a-9e28-4c70-bd2e-709c92f993be" providerId="ADAL" clId="{90066C13-1EC9-4A01-8A75-542A0461AEFF}" dt="2022-01-27T07:15:51.303" v="702" actId="478"/>
          <ac:picMkLst>
            <pc:docMk/>
            <pc:sldMk cId="419035449" sldId="693"/>
            <ac:picMk id="5" creationId="{8754631D-C982-4612-94E0-6225112B4FA7}"/>
          </ac:picMkLst>
        </pc:picChg>
      </pc:sldChg>
      <pc:sldChg chg="addSp modSp add del mod">
        <pc:chgData name="Emma Nylk" userId="55b2440a-9e28-4c70-bd2e-709c92f993be" providerId="ADAL" clId="{90066C13-1EC9-4A01-8A75-542A0461AEFF}" dt="2022-02-02T13:26:17.887" v="8175" actId="2696"/>
        <pc:sldMkLst>
          <pc:docMk/>
          <pc:sldMk cId="1930712810" sldId="694"/>
        </pc:sldMkLst>
        <pc:spChg chg="mod">
          <ac:chgData name="Emma Nylk" userId="55b2440a-9e28-4c70-bd2e-709c92f993be" providerId="ADAL" clId="{90066C13-1EC9-4A01-8A75-542A0461AEFF}" dt="2022-01-27T07:17:06.719" v="892" actId="20577"/>
          <ac:spMkLst>
            <pc:docMk/>
            <pc:sldMk cId="1930712810" sldId="694"/>
            <ac:spMk id="2" creationId="{F20446AF-5B6D-4AC6-89AE-7B017DFEF4BD}"/>
          </ac:spMkLst>
        </pc:spChg>
        <pc:spChg chg="mod">
          <ac:chgData name="Emma Nylk" userId="55b2440a-9e28-4c70-bd2e-709c92f993be" providerId="ADAL" clId="{90066C13-1EC9-4A01-8A75-542A0461AEFF}" dt="2022-01-27T08:06:12.542" v="1870" actId="20577"/>
          <ac:spMkLst>
            <pc:docMk/>
            <pc:sldMk cId="1930712810" sldId="694"/>
            <ac:spMk id="4" creationId="{53054832-E3B3-42BD-8545-6C2EF772C4C4}"/>
          </ac:spMkLst>
        </pc:spChg>
        <pc:spChg chg="add mod">
          <ac:chgData name="Emma Nylk" userId="55b2440a-9e28-4c70-bd2e-709c92f993be" providerId="ADAL" clId="{90066C13-1EC9-4A01-8A75-542A0461AEFF}" dt="2022-01-27T07:43:13.665" v="1366" actId="1076"/>
          <ac:spMkLst>
            <pc:docMk/>
            <pc:sldMk cId="1930712810" sldId="694"/>
            <ac:spMk id="5" creationId="{95CE74CB-9A8A-4725-A579-8DE6ED699F1B}"/>
          </ac:spMkLst>
        </pc:spChg>
        <pc:spChg chg="add mod">
          <ac:chgData name="Emma Nylk" userId="55b2440a-9e28-4c70-bd2e-709c92f993be" providerId="ADAL" clId="{90066C13-1EC9-4A01-8A75-542A0461AEFF}" dt="2022-01-27T13:21:15.126" v="2528" actId="14100"/>
          <ac:spMkLst>
            <pc:docMk/>
            <pc:sldMk cId="1930712810" sldId="694"/>
            <ac:spMk id="7" creationId="{AC34CD59-54CF-4BCF-A8AE-033095EADF0D}"/>
          </ac:spMkLst>
        </pc:spChg>
        <pc:graphicFrameChg chg="add mod modGraphic">
          <ac:chgData name="Emma Nylk" userId="55b2440a-9e28-4c70-bd2e-709c92f993be" providerId="ADAL" clId="{90066C13-1EC9-4A01-8A75-542A0461AEFF}" dt="2022-01-27T08:02:27.525" v="1682" actId="403"/>
          <ac:graphicFrameMkLst>
            <pc:docMk/>
            <pc:sldMk cId="1930712810" sldId="694"/>
            <ac:graphicFrameMk id="3" creationId="{F30B1307-201C-4F8A-A04C-A44BF60BEC82}"/>
          </ac:graphicFrameMkLst>
        </pc:graphicFrameChg>
        <pc:graphicFrameChg chg="add mod modGraphic">
          <ac:chgData name="Emma Nylk" userId="55b2440a-9e28-4c70-bd2e-709c92f993be" providerId="ADAL" clId="{90066C13-1EC9-4A01-8A75-542A0461AEFF}" dt="2022-01-27T08:02:31.012" v="1683" actId="403"/>
          <ac:graphicFrameMkLst>
            <pc:docMk/>
            <pc:sldMk cId="1930712810" sldId="694"/>
            <ac:graphicFrameMk id="6" creationId="{2776F46E-4B46-4AB3-97BB-DCCD78E41D83}"/>
          </ac:graphicFrameMkLst>
        </pc:graphicFrameChg>
      </pc:sldChg>
      <pc:sldChg chg="addSp modSp add mod">
        <pc:chgData name="Emma Nylk" userId="55b2440a-9e28-4c70-bd2e-709c92f993be" providerId="ADAL" clId="{90066C13-1EC9-4A01-8A75-542A0461AEFF}" dt="2022-01-28T08:01:54.720" v="6726" actId="20577"/>
        <pc:sldMkLst>
          <pc:docMk/>
          <pc:sldMk cId="1324239239" sldId="695"/>
        </pc:sldMkLst>
        <pc:spChg chg="mod">
          <ac:chgData name="Emma Nylk" userId="55b2440a-9e28-4c70-bd2e-709c92f993be" providerId="ADAL" clId="{90066C13-1EC9-4A01-8A75-542A0461AEFF}" dt="2022-01-27T07:17:26.934" v="919" actId="20577"/>
          <ac:spMkLst>
            <pc:docMk/>
            <pc:sldMk cId="1324239239" sldId="695"/>
            <ac:spMk id="2" creationId="{F20446AF-5B6D-4AC6-89AE-7B017DFEF4BD}"/>
          </ac:spMkLst>
        </pc:spChg>
        <pc:spChg chg="mod">
          <ac:chgData name="Emma Nylk" userId="55b2440a-9e28-4c70-bd2e-709c92f993be" providerId="ADAL" clId="{90066C13-1EC9-4A01-8A75-542A0461AEFF}" dt="2022-01-28T08:01:54.720" v="6726" actId="20577"/>
          <ac:spMkLst>
            <pc:docMk/>
            <pc:sldMk cId="1324239239" sldId="695"/>
            <ac:spMk id="4" creationId="{53054832-E3B3-42BD-8545-6C2EF772C4C4}"/>
          </ac:spMkLst>
        </pc:spChg>
        <pc:spChg chg="add mod">
          <ac:chgData name="Emma Nylk" userId="55b2440a-9e28-4c70-bd2e-709c92f993be" providerId="ADAL" clId="{90066C13-1EC9-4A01-8A75-542A0461AEFF}" dt="2022-01-27T07:56:12.848" v="1459" actId="1076"/>
          <ac:spMkLst>
            <pc:docMk/>
            <pc:sldMk cId="1324239239" sldId="695"/>
            <ac:spMk id="8" creationId="{81840E09-D562-4B0F-B81C-F15268C4DA64}"/>
          </ac:spMkLst>
        </pc:spChg>
        <pc:spChg chg="add mod">
          <ac:chgData name="Emma Nylk" userId="55b2440a-9e28-4c70-bd2e-709c92f993be" providerId="ADAL" clId="{90066C13-1EC9-4A01-8A75-542A0461AEFF}" dt="2022-01-27T07:56:08.622" v="1458" actId="1076"/>
          <ac:spMkLst>
            <pc:docMk/>
            <pc:sldMk cId="1324239239" sldId="695"/>
            <ac:spMk id="9" creationId="{A5153653-8199-45AD-A68B-2180187F1F1E}"/>
          </ac:spMkLst>
        </pc:spChg>
        <pc:graphicFrameChg chg="add mod modGraphic">
          <ac:chgData name="Emma Nylk" userId="55b2440a-9e28-4c70-bd2e-709c92f993be" providerId="ADAL" clId="{90066C13-1EC9-4A01-8A75-542A0461AEFF}" dt="2022-01-27T08:02:42.759" v="1684" actId="255"/>
          <ac:graphicFrameMkLst>
            <pc:docMk/>
            <pc:sldMk cId="1324239239" sldId="695"/>
            <ac:graphicFrameMk id="3" creationId="{B68152C5-26AD-4A72-ADF2-0B89CC6EE17E}"/>
          </ac:graphicFrameMkLst>
        </pc:graphicFrameChg>
        <pc:picChg chg="add mod">
          <ac:chgData name="Emma Nylk" userId="55b2440a-9e28-4c70-bd2e-709c92f993be" providerId="ADAL" clId="{90066C13-1EC9-4A01-8A75-542A0461AEFF}" dt="2022-01-27T07:57:59.773" v="1575" actId="14826"/>
          <ac:picMkLst>
            <pc:docMk/>
            <pc:sldMk cId="1324239239" sldId="695"/>
            <ac:picMk id="6" creationId="{D94159B8-805C-4AFE-9613-DD6525A795E1}"/>
          </ac:picMkLst>
        </pc:picChg>
      </pc:sldChg>
      <pc:sldChg chg="delSp modSp add mod">
        <pc:chgData name="Emma Nylk" userId="55b2440a-9e28-4c70-bd2e-709c92f993be" providerId="ADAL" clId="{90066C13-1EC9-4A01-8A75-542A0461AEFF}" dt="2022-01-28T08:02:14.275" v="6733" actId="20577"/>
        <pc:sldMkLst>
          <pc:docMk/>
          <pc:sldMk cId="23135510" sldId="696"/>
        </pc:sldMkLst>
        <pc:spChg chg="mod">
          <ac:chgData name="Emma Nylk" userId="55b2440a-9e28-4c70-bd2e-709c92f993be" providerId="ADAL" clId="{90066C13-1EC9-4A01-8A75-542A0461AEFF}" dt="2022-01-27T08:03:44.622" v="1702" actId="20577"/>
          <ac:spMkLst>
            <pc:docMk/>
            <pc:sldMk cId="23135510" sldId="696"/>
            <ac:spMk id="2" creationId="{1B504851-EE74-457E-8FA5-C61C1CCC53A4}"/>
          </ac:spMkLst>
        </pc:spChg>
        <pc:spChg chg="mod">
          <ac:chgData name="Emma Nylk" userId="55b2440a-9e28-4c70-bd2e-709c92f993be" providerId="ADAL" clId="{90066C13-1EC9-4A01-8A75-542A0461AEFF}" dt="2022-01-28T08:02:14.275" v="6733" actId="20577"/>
          <ac:spMkLst>
            <pc:docMk/>
            <pc:sldMk cId="23135510" sldId="696"/>
            <ac:spMk id="5" creationId="{60F6D008-3A44-4ECF-A779-6E8DF7C2F0CF}"/>
          </ac:spMkLst>
        </pc:spChg>
        <pc:picChg chg="del">
          <ac:chgData name="Emma Nylk" userId="55b2440a-9e28-4c70-bd2e-709c92f993be" providerId="ADAL" clId="{90066C13-1EC9-4A01-8A75-542A0461AEFF}" dt="2022-01-27T08:03:48.165" v="1703" actId="478"/>
          <ac:picMkLst>
            <pc:docMk/>
            <pc:sldMk cId="23135510" sldId="696"/>
            <ac:picMk id="4" creationId="{C39E5729-635B-470B-982C-859CB95F590E}"/>
          </ac:picMkLst>
        </pc:picChg>
      </pc:sldChg>
      <pc:sldChg chg="add del">
        <pc:chgData name="Emma Nylk" userId="55b2440a-9e28-4c70-bd2e-709c92f993be" providerId="ADAL" clId="{90066C13-1EC9-4A01-8A75-542A0461AEFF}" dt="2022-01-27T08:03:24.350" v="1686" actId="2696"/>
        <pc:sldMkLst>
          <pc:docMk/>
          <pc:sldMk cId="3634530266" sldId="696"/>
        </pc:sldMkLst>
      </pc:sldChg>
      <pc:sldChg chg="addSp delSp modSp add mod">
        <pc:chgData name="Emma Nylk" userId="55b2440a-9e28-4c70-bd2e-709c92f993be" providerId="ADAL" clId="{90066C13-1EC9-4A01-8A75-542A0461AEFF}" dt="2022-01-27T13:17:37.102" v="2401" actId="1076"/>
        <pc:sldMkLst>
          <pc:docMk/>
          <pc:sldMk cId="3338755312" sldId="697"/>
        </pc:sldMkLst>
        <pc:spChg chg="mod">
          <ac:chgData name="Emma Nylk" userId="55b2440a-9e28-4c70-bd2e-709c92f993be" providerId="ADAL" clId="{90066C13-1EC9-4A01-8A75-542A0461AEFF}" dt="2022-01-27T08:09:10.658" v="2003" actId="20577"/>
          <ac:spMkLst>
            <pc:docMk/>
            <pc:sldMk cId="3338755312" sldId="697"/>
            <ac:spMk id="2" creationId="{F8A4C500-9482-4AC0-A364-6C6C3AF4C9A4}"/>
          </ac:spMkLst>
        </pc:spChg>
        <pc:grpChg chg="add del mod">
          <ac:chgData name="Emma Nylk" userId="55b2440a-9e28-4c70-bd2e-709c92f993be" providerId="ADAL" clId="{90066C13-1EC9-4A01-8A75-542A0461AEFF}" dt="2022-01-27T13:16:48.363" v="2394" actId="478"/>
          <ac:grpSpMkLst>
            <pc:docMk/>
            <pc:sldMk cId="3338755312" sldId="697"/>
            <ac:grpSpMk id="9" creationId="{50087D73-B591-4D14-AE1C-1B80EC76DF04}"/>
          </ac:grpSpMkLst>
        </pc:grpChg>
        <pc:grpChg chg="add mod">
          <ac:chgData name="Emma Nylk" userId="55b2440a-9e28-4c70-bd2e-709c92f993be" providerId="ADAL" clId="{90066C13-1EC9-4A01-8A75-542A0461AEFF}" dt="2022-01-27T13:17:37.102" v="2401" actId="1076"/>
          <ac:grpSpMkLst>
            <pc:docMk/>
            <pc:sldMk cId="3338755312" sldId="697"/>
            <ac:grpSpMk id="11" creationId="{D474FF0B-C731-40D2-9B00-B34BDB06B407}"/>
          </ac:grpSpMkLst>
        </pc:grpChg>
        <pc:graphicFrameChg chg="mod modGraphic">
          <ac:chgData name="Emma Nylk" userId="55b2440a-9e28-4c70-bd2e-709c92f993be" providerId="ADAL" clId="{90066C13-1EC9-4A01-8A75-542A0461AEFF}" dt="2022-01-27T08:15:20.747" v="2355" actId="14100"/>
          <ac:graphicFrameMkLst>
            <pc:docMk/>
            <pc:sldMk cId="3338755312" sldId="697"/>
            <ac:graphicFrameMk id="4" creationId="{A2A5D003-952C-4CC8-8F5A-EC222DA6F078}"/>
          </ac:graphicFrameMkLst>
        </pc:graphicFrameChg>
        <pc:graphicFrameChg chg="mod">
          <ac:chgData name="Emma Nylk" userId="55b2440a-9e28-4c70-bd2e-709c92f993be" providerId="ADAL" clId="{90066C13-1EC9-4A01-8A75-542A0461AEFF}" dt="2022-01-27T08:11:01.829" v="2007" actId="108"/>
          <ac:graphicFrameMkLst>
            <pc:docMk/>
            <pc:sldMk cId="3338755312" sldId="697"/>
            <ac:graphicFrameMk id="5" creationId="{E2140179-E236-4DCB-B288-BDC0E0252073}"/>
          </ac:graphicFrameMkLst>
        </pc:graphicFrameChg>
        <pc:picChg chg="add mod">
          <ac:chgData name="Emma Nylk" userId="55b2440a-9e28-4c70-bd2e-709c92f993be" providerId="ADAL" clId="{90066C13-1EC9-4A01-8A75-542A0461AEFF}" dt="2022-01-27T13:17:29.615" v="2400" actId="164"/>
          <ac:picMkLst>
            <pc:docMk/>
            <pc:sldMk cId="3338755312" sldId="697"/>
            <ac:picMk id="6" creationId="{D1948D60-4911-4A22-9197-037FBFA0F8F4}"/>
          </ac:picMkLst>
        </pc:picChg>
        <pc:picChg chg="del mod">
          <ac:chgData name="Emma Nylk" userId="55b2440a-9e28-4c70-bd2e-709c92f993be" providerId="ADAL" clId="{90066C13-1EC9-4A01-8A75-542A0461AEFF}" dt="2022-01-27T08:14:37.067" v="2347" actId="478"/>
          <ac:picMkLst>
            <pc:docMk/>
            <pc:sldMk cId="3338755312" sldId="697"/>
            <ac:picMk id="6" creationId="{F5861F74-4D98-4FA5-8FA5-7EEA0055F7EE}"/>
          </ac:picMkLst>
        </pc:picChg>
        <pc:picChg chg="add mod">
          <ac:chgData name="Emma Nylk" userId="55b2440a-9e28-4c70-bd2e-709c92f993be" providerId="ADAL" clId="{90066C13-1EC9-4A01-8A75-542A0461AEFF}" dt="2022-01-27T08:15:12.746" v="2353" actId="164"/>
          <ac:picMkLst>
            <pc:docMk/>
            <pc:sldMk cId="3338755312" sldId="697"/>
            <ac:picMk id="7" creationId="{FFBA5BEE-2F62-4CB2-8E29-5C3A91E66ADE}"/>
          </ac:picMkLst>
        </pc:picChg>
        <pc:picChg chg="add mod">
          <ac:chgData name="Emma Nylk" userId="55b2440a-9e28-4c70-bd2e-709c92f993be" providerId="ADAL" clId="{90066C13-1EC9-4A01-8A75-542A0461AEFF}" dt="2022-01-27T08:15:12.746" v="2353" actId="164"/>
          <ac:picMkLst>
            <pc:docMk/>
            <pc:sldMk cId="3338755312" sldId="697"/>
            <ac:picMk id="8" creationId="{956D3492-A37D-4105-8E84-B6FC5A712168}"/>
          </ac:picMkLst>
        </pc:picChg>
        <pc:picChg chg="add mod">
          <ac:chgData name="Emma Nylk" userId="55b2440a-9e28-4c70-bd2e-709c92f993be" providerId="ADAL" clId="{90066C13-1EC9-4A01-8A75-542A0461AEFF}" dt="2022-01-27T13:17:29.615" v="2400" actId="164"/>
          <ac:picMkLst>
            <pc:docMk/>
            <pc:sldMk cId="3338755312" sldId="697"/>
            <ac:picMk id="10" creationId="{BFBDF0DE-4564-4ED4-8FC4-68E5AAD9D7CD}"/>
          </ac:picMkLst>
        </pc:picChg>
      </pc:sldChg>
      <pc:sldChg chg="modSp add mod">
        <pc:chgData name="Emma Nylk" userId="55b2440a-9e28-4c70-bd2e-709c92f993be" providerId="ADAL" clId="{90066C13-1EC9-4A01-8A75-542A0461AEFF}" dt="2022-01-27T08:14:06.354" v="2346" actId="20577"/>
        <pc:sldMkLst>
          <pc:docMk/>
          <pc:sldMk cId="3812520801" sldId="698"/>
        </pc:sldMkLst>
        <pc:spChg chg="mod">
          <ac:chgData name="Emma Nylk" userId="55b2440a-9e28-4c70-bd2e-709c92f993be" providerId="ADAL" clId="{90066C13-1EC9-4A01-8A75-542A0461AEFF}" dt="2022-01-27T08:14:06.354" v="2346" actId="20577"/>
          <ac:spMkLst>
            <pc:docMk/>
            <pc:sldMk cId="3812520801" sldId="698"/>
            <ac:spMk id="3" creationId="{DE45694B-21FC-45EF-8E25-F23193A47845}"/>
          </ac:spMkLst>
        </pc:spChg>
      </pc:sldChg>
      <pc:sldChg chg="addSp modSp add mod">
        <pc:chgData name="Emma Nylk" userId="55b2440a-9e28-4c70-bd2e-709c92f993be" providerId="ADAL" clId="{90066C13-1EC9-4A01-8A75-542A0461AEFF}" dt="2022-01-28T13:36:26.526" v="7830" actId="14826"/>
        <pc:sldMkLst>
          <pc:docMk/>
          <pc:sldMk cId="535660527" sldId="699"/>
        </pc:sldMkLst>
        <pc:spChg chg="mod">
          <ac:chgData name="Emma Nylk" userId="55b2440a-9e28-4c70-bd2e-709c92f993be" providerId="ADAL" clId="{90066C13-1EC9-4A01-8A75-542A0461AEFF}" dt="2022-01-27T13:22:33.703" v="2549" actId="20577"/>
          <ac:spMkLst>
            <pc:docMk/>
            <pc:sldMk cId="535660527" sldId="699"/>
            <ac:spMk id="2" creationId="{F8A4C500-9482-4AC0-A364-6C6C3AF4C9A4}"/>
          </ac:spMkLst>
        </pc:spChg>
        <pc:graphicFrameChg chg="mod modGraphic">
          <ac:chgData name="Emma Nylk" userId="55b2440a-9e28-4c70-bd2e-709c92f993be" providerId="ADAL" clId="{90066C13-1EC9-4A01-8A75-542A0461AEFF}" dt="2022-01-28T07:21:09.142" v="5444" actId="20577"/>
          <ac:graphicFrameMkLst>
            <pc:docMk/>
            <pc:sldMk cId="535660527" sldId="699"/>
            <ac:graphicFrameMk id="4" creationId="{A2A5D003-952C-4CC8-8F5A-EC222DA6F078}"/>
          </ac:graphicFrameMkLst>
        </pc:graphicFrameChg>
        <pc:picChg chg="add mod">
          <ac:chgData name="Emma Nylk" userId="55b2440a-9e28-4c70-bd2e-709c92f993be" providerId="ADAL" clId="{90066C13-1EC9-4A01-8A75-542A0461AEFF}" dt="2022-01-28T13:36:26.526" v="7830" actId="14826"/>
          <ac:picMkLst>
            <pc:docMk/>
            <pc:sldMk cId="535660527" sldId="699"/>
            <ac:picMk id="5" creationId="{322F1D7D-0F8A-4725-8AB5-4458B6559228}"/>
          </ac:picMkLst>
        </pc:picChg>
      </pc:sldChg>
      <pc:sldChg chg="addSp delSp modSp add mod">
        <pc:chgData name="Emma Nylk" userId="55b2440a-9e28-4c70-bd2e-709c92f993be" providerId="ADAL" clId="{90066C13-1EC9-4A01-8A75-542A0461AEFF}" dt="2022-01-28T13:24:17.574" v="7493" actId="403"/>
        <pc:sldMkLst>
          <pc:docMk/>
          <pc:sldMk cId="3340464881" sldId="700"/>
        </pc:sldMkLst>
        <pc:spChg chg="mod">
          <ac:chgData name="Emma Nylk" userId="55b2440a-9e28-4c70-bd2e-709c92f993be" providerId="ADAL" clId="{90066C13-1EC9-4A01-8A75-542A0461AEFF}" dt="2022-01-27T13:30:43.395" v="2825" actId="20577"/>
          <ac:spMkLst>
            <pc:docMk/>
            <pc:sldMk cId="3340464881" sldId="700"/>
            <ac:spMk id="2" creationId="{F8A4C500-9482-4AC0-A364-6C6C3AF4C9A4}"/>
          </ac:spMkLst>
        </pc:spChg>
        <pc:spChg chg="add mod">
          <ac:chgData name="Emma Nylk" userId="55b2440a-9e28-4c70-bd2e-709c92f993be" providerId="ADAL" clId="{90066C13-1EC9-4A01-8A75-542A0461AEFF}" dt="2022-01-28T13:24:17.574" v="7493" actId="403"/>
          <ac:spMkLst>
            <pc:docMk/>
            <pc:sldMk cId="3340464881" sldId="700"/>
            <ac:spMk id="5" creationId="{7D678CB8-C6E4-4F7C-94AA-17A78101EDAF}"/>
          </ac:spMkLst>
        </pc:spChg>
        <pc:graphicFrameChg chg="add mod modGraphic">
          <ac:chgData name="Emma Nylk" userId="55b2440a-9e28-4c70-bd2e-709c92f993be" providerId="ADAL" clId="{90066C13-1EC9-4A01-8A75-542A0461AEFF}" dt="2022-01-27T14:00:38.227" v="3737" actId="1076"/>
          <ac:graphicFrameMkLst>
            <pc:docMk/>
            <pc:sldMk cId="3340464881" sldId="700"/>
            <ac:graphicFrameMk id="3" creationId="{F56567E0-7C68-4405-853D-45E76938B6D5}"/>
          </ac:graphicFrameMkLst>
        </pc:graphicFrameChg>
        <pc:graphicFrameChg chg="del">
          <ac:chgData name="Emma Nylk" userId="55b2440a-9e28-4c70-bd2e-709c92f993be" providerId="ADAL" clId="{90066C13-1EC9-4A01-8A75-542A0461AEFF}" dt="2022-01-27T13:31:34.494" v="2826" actId="478"/>
          <ac:graphicFrameMkLst>
            <pc:docMk/>
            <pc:sldMk cId="3340464881" sldId="700"/>
            <ac:graphicFrameMk id="4" creationId="{A2A5D003-952C-4CC8-8F5A-EC222DA6F078}"/>
          </ac:graphicFrameMkLst>
        </pc:graphicFrameChg>
      </pc:sldChg>
      <pc:sldChg chg="addSp delSp modSp add mod">
        <pc:chgData name="Emma Nylk" userId="55b2440a-9e28-4c70-bd2e-709c92f993be" providerId="ADAL" clId="{90066C13-1EC9-4A01-8A75-542A0461AEFF}" dt="2022-01-27T14:01:09.595" v="3754" actId="2062"/>
        <pc:sldMkLst>
          <pc:docMk/>
          <pc:sldMk cId="3288205153" sldId="701"/>
        </pc:sldMkLst>
        <pc:spChg chg="mod">
          <ac:chgData name="Emma Nylk" userId="55b2440a-9e28-4c70-bd2e-709c92f993be" providerId="ADAL" clId="{90066C13-1EC9-4A01-8A75-542A0461AEFF}" dt="2022-01-27T14:01:01.161" v="3753" actId="20577"/>
          <ac:spMkLst>
            <pc:docMk/>
            <pc:sldMk cId="3288205153" sldId="701"/>
            <ac:spMk id="2" creationId="{F8A4C500-9482-4AC0-A364-6C6C3AF4C9A4}"/>
          </ac:spMkLst>
        </pc:spChg>
        <pc:graphicFrameChg chg="del">
          <ac:chgData name="Emma Nylk" userId="55b2440a-9e28-4c70-bd2e-709c92f993be" providerId="ADAL" clId="{90066C13-1EC9-4A01-8A75-542A0461AEFF}" dt="2022-01-27T13:35:13.045" v="2895" actId="478"/>
          <ac:graphicFrameMkLst>
            <pc:docMk/>
            <pc:sldMk cId="3288205153" sldId="701"/>
            <ac:graphicFrameMk id="3" creationId="{F56567E0-7C68-4405-853D-45E76938B6D5}"/>
          </ac:graphicFrameMkLst>
        </pc:graphicFrameChg>
        <pc:graphicFrameChg chg="add mod modGraphic">
          <ac:chgData name="Emma Nylk" userId="55b2440a-9e28-4c70-bd2e-709c92f993be" providerId="ADAL" clId="{90066C13-1EC9-4A01-8A75-542A0461AEFF}" dt="2022-01-27T14:01:09.595" v="3754" actId="2062"/>
          <ac:graphicFrameMkLst>
            <pc:docMk/>
            <pc:sldMk cId="3288205153" sldId="701"/>
            <ac:graphicFrameMk id="4" creationId="{1CF95185-8A0B-4FDF-9C6E-5FA3BA6170E5}"/>
          </ac:graphicFrameMkLst>
        </pc:graphicFrameChg>
      </pc:sldChg>
      <pc:sldChg chg="add">
        <pc:chgData name="Emma Nylk" userId="55b2440a-9e28-4c70-bd2e-709c92f993be" providerId="ADAL" clId="{90066C13-1EC9-4A01-8A75-542A0461AEFF}" dt="2022-01-27T13:41:35.107" v="3076"/>
        <pc:sldMkLst>
          <pc:docMk/>
          <pc:sldMk cId="2642212358" sldId="702"/>
        </pc:sldMkLst>
      </pc:sldChg>
      <pc:sldChg chg="modSp add mod">
        <pc:chgData name="Emma Nylk" userId="55b2440a-9e28-4c70-bd2e-709c92f993be" providerId="ADAL" clId="{90066C13-1EC9-4A01-8A75-542A0461AEFF}" dt="2022-01-27T13:44:50.995" v="3110" actId="20577"/>
        <pc:sldMkLst>
          <pc:docMk/>
          <pc:sldMk cId="845341842" sldId="703"/>
        </pc:sldMkLst>
        <pc:spChg chg="mod">
          <ac:chgData name="Emma Nylk" userId="55b2440a-9e28-4c70-bd2e-709c92f993be" providerId="ADAL" clId="{90066C13-1EC9-4A01-8A75-542A0461AEFF}" dt="2022-01-27T13:44:50.995" v="3110" actId="20577"/>
          <ac:spMkLst>
            <pc:docMk/>
            <pc:sldMk cId="845341842" sldId="703"/>
            <ac:spMk id="5" creationId="{60F6D008-3A44-4ECF-A779-6E8DF7C2F0CF}"/>
          </ac:spMkLst>
        </pc:spChg>
      </pc:sldChg>
      <pc:sldChg chg="add">
        <pc:chgData name="Emma Nylk" userId="55b2440a-9e28-4c70-bd2e-709c92f993be" providerId="ADAL" clId="{90066C13-1EC9-4A01-8A75-542A0461AEFF}" dt="2022-01-27T13:41:51.039" v="3077"/>
        <pc:sldMkLst>
          <pc:docMk/>
          <pc:sldMk cId="300678406" sldId="704"/>
        </pc:sldMkLst>
      </pc:sldChg>
      <pc:sldChg chg="addSp delSp modSp add mod">
        <pc:chgData name="Emma Nylk" userId="55b2440a-9e28-4c70-bd2e-709c92f993be" providerId="ADAL" clId="{90066C13-1EC9-4A01-8A75-542A0461AEFF}" dt="2022-01-31T06:17:17.999" v="8003" actId="1076"/>
        <pc:sldMkLst>
          <pc:docMk/>
          <pc:sldMk cId="447649036" sldId="705"/>
        </pc:sldMkLst>
        <pc:spChg chg="mod">
          <ac:chgData name="Emma Nylk" userId="55b2440a-9e28-4c70-bd2e-709c92f993be" providerId="ADAL" clId="{90066C13-1EC9-4A01-8A75-542A0461AEFF}" dt="2022-01-31T06:17:06.929" v="8002" actId="20577"/>
          <ac:spMkLst>
            <pc:docMk/>
            <pc:sldMk cId="447649036" sldId="705"/>
            <ac:spMk id="4" creationId="{53054832-E3B3-42BD-8545-6C2EF772C4C4}"/>
          </ac:spMkLst>
        </pc:spChg>
        <pc:graphicFrameChg chg="add mod modGraphic">
          <ac:chgData name="Emma Nylk" userId="55b2440a-9e28-4c70-bd2e-709c92f993be" providerId="ADAL" clId="{90066C13-1EC9-4A01-8A75-542A0461AEFF}" dt="2022-01-31T06:17:17.999" v="8003" actId="1076"/>
          <ac:graphicFrameMkLst>
            <pc:docMk/>
            <pc:sldMk cId="447649036" sldId="705"/>
            <ac:graphicFrameMk id="3" creationId="{F7A94879-EC7A-4ADE-8315-E3CFA3FAE3F4}"/>
          </ac:graphicFrameMkLst>
        </pc:graphicFrameChg>
        <pc:picChg chg="del">
          <ac:chgData name="Emma Nylk" userId="55b2440a-9e28-4c70-bd2e-709c92f993be" providerId="ADAL" clId="{90066C13-1EC9-4A01-8A75-542A0461AEFF}" dt="2022-01-27T13:47:56.522" v="3112" actId="478"/>
          <ac:picMkLst>
            <pc:docMk/>
            <pc:sldMk cId="447649036" sldId="705"/>
            <ac:picMk id="5" creationId="{8754631D-C982-4612-94E0-6225112B4FA7}"/>
          </ac:picMkLst>
        </pc:picChg>
      </pc:sldChg>
      <pc:sldChg chg="addSp delSp modSp add mod">
        <pc:chgData name="Emma Nylk" userId="55b2440a-9e28-4c70-bd2e-709c92f993be" providerId="ADAL" clId="{90066C13-1EC9-4A01-8A75-542A0461AEFF}" dt="2022-01-28T13:25:04.060" v="7545" actId="20577"/>
        <pc:sldMkLst>
          <pc:docMk/>
          <pc:sldMk cId="240940707" sldId="706"/>
        </pc:sldMkLst>
        <pc:spChg chg="mod">
          <ac:chgData name="Emma Nylk" userId="55b2440a-9e28-4c70-bd2e-709c92f993be" providerId="ADAL" clId="{90066C13-1EC9-4A01-8A75-542A0461AEFF}" dt="2022-01-28T13:25:04.060" v="7545" actId="20577"/>
          <ac:spMkLst>
            <pc:docMk/>
            <pc:sldMk cId="240940707" sldId="706"/>
            <ac:spMk id="3" creationId="{12FFD087-B303-4949-AB9D-29963F1D5E59}"/>
          </ac:spMkLst>
        </pc:spChg>
        <pc:graphicFrameChg chg="add mod modGraphic">
          <ac:chgData name="Emma Nylk" userId="55b2440a-9e28-4c70-bd2e-709c92f993be" providerId="ADAL" clId="{90066C13-1EC9-4A01-8A75-542A0461AEFF}" dt="2022-01-28T07:23:53.758" v="5467" actId="2062"/>
          <ac:graphicFrameMkLst>
            <pc:docMk/>
            <pc:sldMk cId="240940707" sldId="706"/>
            <ac:graphicFrameMk id="4" creationId="{2465B265-F129-436D-922F-1E443CD83DE9}"/>
          </ac:graphicFrameMkLst>
        </pc:graphicFrameChg>
        <pc:picChg chg="del">
          <ac:chgData name="Emma Nylk" userId="55b2440a-9e28-4c70-bd2e-709c92f993be" providerId="ADAL" clId="{90066C13-1EC9-4A01-8A75-542A0461AEFF}" dt="2022-01-27T13:48:34.043" v="3148" actId="478"/>
          <ac:picMkLst>
            <pc:docMk/>
            <pc:sldMk cId="240940707" sldId="706"/>
            <ac:picMk id="5" creationId="{7DCA24D0-7A64-4459-BC41-0E05584F8493}"/>
          </ac:picMkLst>
        </pc:picChg>
      </pc:sldChg>
      <pc:sldChg chg="add del">
        <pc:chgData name="Emma Nylk" userId="55b2440a-9e28-4c70-bd2e-709c92f993be" providerId="ADAL" clId="{90066C13-1EC9-4A01-8A75-542A0461AEFF}" dt="2022-01-27T13:53:15.791" v="3532" actId="2696"/>
        <pc:sldMkLst>
          <pc:docMk/>
          <pc:sldMk cId="4013793010" sldId="707"/>
        </pc:sldMkLst>
      </pc:sldChg>
      <pc:sldChg chg="addSp modSp add mod ord">
        <pc:chgData name="Emma Nylk" userId="55b2440a-9e28-4c70-bd2e-709c92f993be" providerId="ADAL" clId="{90066C13-1EC9-4A01-8A75-542A0461AEFF}" dt="2022-01-28T13:23:25.565" v="7490" actId="13926"/>
        <pc:sldMkLst>
          <pc:docMk/>
          <pc:sldMk cId="326373942" sldId="708"/>
        </pc:sldMkLst>
        <pc:spChg chg="mod">
          <ac:chgData name="Emma Nylk" userId="55b2440a-9e28-4c70-bd2e-709c92f993be" providerId="ADAL" clId="{90066C13-1EC9-4A01-8A75-542A0461AEFF}" dt="2022-01-27T13:53:49.055" v="3563" actId="20577"/>
          <ac:spMkLst>
            <pc:docMk/>
            <pc:sldMk cId="326373942" sldId="708"/>
            <ac:spMk id="2" creationId="{F8A4C500-9482-4AC0-A364-6C6C3AF4C9A4}"/>
          </ac:spMkLst>
        </pc:spChg>
        <pc:graphicFrameChg chg="mod modGraphic">
          <ac:chgData name="Emma Nylk" userId="55b2440a-9e28-4c70-bd2e-709c92f993be" providerId="ADAL" clId="{90066C13-1EC9-4A01-8A75-542A0461AEFF}" dt="2022-01-27T13:56:30.112" v="3645" actId="21"/>
          <ac:graphicFrameMkLst>
            <pc:docMk/>
            <pc:sldMk cId="326373942" sldId="708"/>
            <ac:graphicFrameMk id="4" creationId="{A2A5D003-952C-4CC8-8F5A-EC222DA6F078}"/>
          </ac:graphicFrameMkLst>
        </pc:graphicFrameChg>
        <pc:graphicFrameChg chg="add mod modGraphic">
          <ac:chgData name="Emma Nylk" userId="55b2440a-9e28-4c70-bd2e-709c92f993be" providerId="ADAL" clId="{90066C13-1EC9-4A01-8A75-542A0461AEFF}" dt="2022-01-28T13:23:25.565" v="7490" actId="13926"/>
          <ac:graphicFrameMkLst>
            <pc:docMk/>
            <pc:sldMk cId="326373942" sldId="708"/>
            <ac:graphicFrameMk id="5" creationId="{E4FF3B9B-478F-4703-BCC3-32F1B5D9B28C}"/>
          </ac:graphicFrameMkLst>
        </pc:graphicFrameChg>
      </pc:sldChg>
      <pc:sldChg chg="add del">
        <pc:chgData name="Emma Nylk" userId="55b2440a-9e28-4c70-bd2e-709c92f993be" providerId="ADAL" clId="{90066C13-1EC9-4A01-8A75-542A0461AEFF}" dt="2022-01-27T13:58:04.589" v="3670" actId="2696"/>
        <pc:sldMkLst>
          <pc:docMk/>
          <pc:sldMk cId="1404011752" sldId="709"/>
        </pc:sldMkLst>
      </pc:sldChg>
      <pc:sldChg chg="delSp modSp add mod">
        <pc:chgData name="Emma Nylk" userId="55b2440a-9e28-4c70-bd2e-709c92f993be" providerId="ADAL" clId="{90066C13-1EC9-4A01-8A75-542A0461AEFF}" dt="2022-01-28T07:17:13.524" v="5369" actId="1076"/>
        <pc:sldMkLst>
          <pc:docMk/>
          <pc:sldMk cId="3025675421" sldId="709"/>
        </pc:sldMkLst>
        <pc:spChg chg="mod">
          <ac:chgData name="Emma Nylk" userId="55b2440a-9e28-4c70-bd2e-709c92f993be" providerId="ADAL" clId="{90066C13-1EC9-4A01-8A75-542A0461AEFF}" dt="2022-01-28T06:56:34.260" v="4248" actId="20577"/>
          <ac:spMkLst>
            <pc:docMk/>
            <pc:sldMk cId="3025675421" sldId="709"/>
            <ac:spMk id="2" creationId="{1B504851-EE74-457E-8FA5-C61C1CCC53A4}"/>
          </ac:spMkLst>
        </pc:spChg>
        <pc:spChg chg="mod">
          <ac:chgData name="Emma Nylk" userId="55b2440a-9e28-4c70-bd2e-709c92f993be" providerId="ADAL" clId="{90066C13-1EC9-4A01-8A75-542A0461AEFF}" dt="2022-01-28T07:17:13.524" v="5369" actId="1076"/>
          <ac:spMkLst>
            <pc:docMk/>
            <pc:sldMk cId="3025675421" sldId="709"/>
            <ac:spMk id="8" creationId="{386EB42A-4CD0-427C-BF64-B7828F596A7B}"/>
          </ac:spMkLst>
        </pc:spChg>
        <pc:spChg chg="mod">
          <ac:chgData name="Emma Nylk" userId="55b2440a-9e28-4c70-bd2e-709c92f993be" providerId="ADAL" clId="{90066C13-1EC9-4A01-8A75-542A0461AEFF}" dt="2022-01-28T07:17:13.524" v="5369" actId="1076"/>
          <ac:spMkLst>
            <pc:docMk/>
            <pc:sldMk cId="3025675421" sldId="709"/>
            <ac:spMk id="10" creationId="{571676F8-2E03-4A91-8E70-C24EE4F6D1F9}"/>
          </ac:spMkLst>
        </pc:spChg>
        <pc:spChg chg="mod">
          <ac:chgData name="Emma Nylk" userId="55b2440a-9e28-4c70-bd2e-709c92f993be" providerId="ADAL" clId="{90066C13-1EC9-4A01-8A75-542A0461AEFF}" dt="2022-01-28T07:17:13.524" v="5369" actId="1076"/>
          <ac:spMkLst>
            <pc:docMk/>
            <pc:sldMk cId="3025675421" sldId="709"/>
            <ac:spMk id="12" creationId="{FACE671A-13C5-47A6-AA08-4FAA1F4500DB}"/>
          </ac:spMkLst>
        </pc:spChg>
        <pc:graphicFrameChg chg="del mod">
          <ac:chgData name="Emma Nylk" userId="55b2440a-9e28-4c70-bd2e-709c92f993be" providerId="ADAL" clId="{90066C13-1EC9-4A01-8A75-542A0461AEFF}" dt="2022-01-28T07:08:07.499" v="4851" actId="478"/>
          <ac:graphicFrameMkLst>
            <pc:docMk/>
            <pc:sldMk cId="3025675421" sldId="709"/>
            <ac:graphicFrameMk id="14" creationId="{DCA76EA9-C29E-4DA2-AE39-B970ACE1166F}"/>
          </ac:graphicFrameMkLst>
        </pc:graphicFrameChg>
        <pc:picChg chg="mod">
          <ac:chgData name="Emma Nylk" userId="55b2440a-9e28-4c70-bd2e-709c92f993be" providerId="ADAL" clId="{90066C13-1EC9-4A01-8A75-542A0461AEFF}" dt="2022-01-28T07:17:13.524" v="5369" actId="1076"/>
          <ac:picMkLst>
            <pc:docMk/>
            <pc:sldMk cId="3025675421" sldId="709"/>
            <ac:picMk id="9" creationId="{B5B688FC-F70E-4074-A2D1-E66EA9B1A388}"/>
          </ac:picMkLst>
        </pc:picChg>
        <pc:picChg chg="mod">
          <ac:chgData name="Emma Nylk" userId="55b2440a-9e28-4c70-bd2e-709c92f993be" providerId="ADAL" clId="{90066C13-1EC9-4A01-8A75-542A0461AEFF}" dt="2022-01-28T07:17:13.524" v="5369" actId="1076"/>
          <ac:picMkLst>
            <pc:docMk/>
            <pc:sldMk cId="3025675421" sldId="709"/>
            <ac:picMk id="11" creationId="{4B7CC3B8-EB8B-4E36-98CD-FAD767B1A0C7}"/>
          </ac:picMkLst>
        </pc:picChg>
        <pc:picChg chg="mod">
          <ac:chgData name="Emma Nylk" userId="55b2440a-9e28-4c70-bd2e-709c92f993be" providerId="ADAL" clId="{90066C13-1EC9-4A01-8A75-542A0461AEFF}" dt="2022-01-28T07:17:13.524" v="5369" actId="1076"/>
          <ac:picMkLst>
            <pc:docMk/>
            <pc:sldMk cId="3025675421" sldId="709"/>
            <ac:picMk id="13" creationId="{CF26C939-E0AF-4376-8EC9-9B7CFE0810A4}"/>
          </ac:picMkLst>
        </pc:picChg>
      </pc:sldChg>
      <pc:sldChg chg="modSp add mod">
        <pc:chgData name="Emma Nylk" userId="55b2440a-9e28-4c70-bd2e-709c92f993be" providerId="ADAL" clId="{90066C13-1EC9-4A01-8A75-542A0461AEFF}" dt="2022-01-28T07:58:36.107" v="6718" actId="113"/>
        <pc:sldMkLst>
          <pc:docMk/>
          <pc:sldMk cId="3282169118" sldId="710"/>
        </pc:sldMkLst>
        <pc:spChg chg="mod">
          <ac:chgData name="Emma Nylk" userId="55b2440a-9e28-4c70-bd2e-709c92f993be" providerId="ADAL" clId="{90066C13-1EC9-4A01-8A75-542A0461AEFF}" dt="2022-01-28T07:58:36.107" v="6718" actId="113"/>
          <ac:spMkLst>
            <pc:docMk/>
            <pc:sldMk cId="3282169118" sldId="710"/>
            <ac:spMk id="3" creationId="{12FFD087-B303-4949-AB9D-29963F1D5E59}"/>
          </ac:spMkLst>
        </pc:spChg>
        <pc:graphicFrameChg chg="mod">
          <ac:chgData name="Emma Nylk" userId="55b2440a-9e28-4c70-bd2e-709c92f993be" providerId="ADAL" clId="{90066C13-1EC9-4A01-8A75-542A0461AEFF}" dt="2022-01-28T07:25:41.601" v="5579" actId="1076"/>
          <ac:graphicFrameMkLst>
            <pc:docMk/>
            <pc:sldMk cId="3282169118" sldId="710"/>
            <ac:graphicFrameMk id="4" creationId="{2465B265-F129-436D-922F-1E443CD83DE9}"/>
          </ac:graphicFrameMkLst>
        </pc:graphicFrameChg>
      </pc:sldChg>
      <pc:sldChg chg="addSp delSp modSp add del mod ord">
        <pc:chgData name="Emma Nylk" userId="55b2440a-9e28-4c70-bd2e-709c92f993be" providerId="ADAL" clId="{90066C13-1EC9-4A01-8A75-542A0461AEFF}" dt="2022-01-28T07:52:42.601" v="6584" actId="2696"/>
        <pc:sldMkLst>
          <pc:docMk/>
          <pc:sldMk cId="1517996788" sldId="711"/>
        </pc:sldMkLst>
        <pc:spChg chg="mod">
          <ac:chgData name="Emma Nylk" userId="55b2440a-9e28-4c70-bd2e-709c92f993be" providerId="ADAL" clId="{90066C13-1EC9-4A01-8A75-542A0461AEFF}" dt="2022-01-28T07:29:17.588" v="5656" actId="20577"/>
          <ac:spMkLst>
            <pc:docMk/>
            <pc:sldMk cId="1517996788" sldId="711"/>
            <ac:spMk id="2" creationId="{F8A4C500-9482-4AC0-A364-6C6C3AF4C9A4}"/>
          </ac:spMkLst>
        </pc:spChg>
        <pc:graphicFrameChg chg="mod modGraphic">
          <ac:chgData name="Emma Nylk" userId="55b2440a-9e28-4c70-bd2e-709c92f993be" providerId="ADAL" clId="{90066C13-1EC9-4A01-8A75-542A0461AEFF}" dt="2022-01-28T07:51:54.434" v="6581" actId="403"/>
          <ac:graphicFrameMkLst>
            <pc:docMk/>
            <pc:sldMk cId="1517996788" sldId="711"/>
            <ac:graphicFrameMk id="4" creationId="{A2A5D003-952C-4CC8-8F5A-EC222DA6F078}"/>
          </ac:graphicFrameMkLst>
        </pc:graphicFrameChg>
        <pc:graphicFrameChg chg="add del mod">
          <ac:chgData name="Emma Nylk" userId="55b2440a-9e28-4c70-bd2e-709c92f993be" providerId="ADAL" clId="{90066C13-1EC9-4A01-8A75-542A0461AEFF}" dt="2022-01-28T07:50:36.953" v="6568" actId="478"/>
          <ac:graphicFrameMkLst>
            <pc:docMk/>
            <pc:sldMk cId="1517996788" sldId="711"/>
            <ac:graphicFrameMk id="5" creationId="{11B13B0D-56EB-45D9-B3FB-DE98E15E7F66}"/>
          </ac:graphicFrameMkLst>
        </pc:graphicFrameChg>
        <pc:picChg chg="add del mod">
          <ac:chgData name="Emma Nylk" userId="55b2440a-9e28-4c70-bd2e-709c92f993be" providerId="ADAL" clId="{90066C13-1EC9-4A01-8A75-542A0461AEFF}" dt="2022-01-28T07:50:32.869" v="6567" actId="478"/>
          <ac:picMkLst>
            <pc:docMk/>
            <pc:sldMk cId="1517996788" sldId="711"/>
            <ac:picMk id="6" creationId="{DEBA85AE-188E-445C-BAAF-E843B714DD62}"/>
          </ac:picMkLst>
        </pc:picChg>
      </pc:sldChg>
      <pc:sldChg chg="modSp add del mod">
        <pc:chgData name="Emma Nylk" userId="55b2440a-9e28-4c70-bd2e-709c92f993be" providerId="ADAL" clId="{90066C13-1EC9-4A01-8A75-542A0461AEFF}" dt="2022-01-28T07:50:20.882" v="6563" actId="2696"/>
        <pc:sldMkLst>
          <pc:docMk/>
          <pc:sldMk cId="1187218613" sldId="712"/>
        </pc:sldMkLst>
        <pc:spChg chg="mod">
          <ac:chgData name="Emma Nylk" userId="55b2440a-9e28-4c70-bd2e-709c92f993be" providerId="ADAL" clId="{90066C13-1EC9-4A01-8A75-542A0461AEFF}" dt="2022-01-28T07:46:01.774" v="6435" actId="20577"/>
          <ac:spMkLst>
            <pc:docMk/>
            <pc:sldMk cId="1187218613" sldId="712"/>
            <ac:spMk id="2" creationId="{1B504851-EE74-457E-8FA5-C61C1CCC53A4}"/>
          </ac:spMkLst>
        </pc:spChg>
        <pc:spChg chg="mod">
          <ac:chgData name="Emma Nylk" userId="55b2440a-9e28-4c70-bd2e-709c92f993be" providerId="ADAL" clId="{90066C13-1EC9-4A01-8A75-542A0461AEFF}" dt="2022-01-28T07:46:08.505" v="6436" actId="207"/>
          <ac:spMkLst>
            <pc:docMk/>
            <pc:sldMk cId="1187218613" sldId="712"/>
            <ac:spMk id="8" creationId="{386EB42A-4CD0-427C-BF64-B7828F596A7B}"/>
          </ac:spMkLst>
        </pc:spChg>
      </pc:sldChg>
      <pc:sldChg chg="modSp add mod">
        <pc:chgData name="Emma Nylk" userId="55b2440a-9e28-4c70-bd2e-709c92f993be" providerId="ADAL" clId="{90066C13-1EC9-4A01-8A75-542A0461AEFF}" dt="2022-02-02T13:29:50.421" v="8242" actId="790"/>
        <pc:sldMkLst>
          <pc:docMk/>
          <pc:sldMk cId="3082288022" sldId="712"/>
        </pc:sldMkLst>
        <pc:graphicFrameChg chg="modGraphic">
          <ac:chgData name="Emma Nylk" userId="55b2440a-9e28-4c70-bd2e-709c92f993be" providerId="ADAL" clId="{90066C13-1EC9-4A01-8A75-542A0461AEFF}" dt="2022-02-02T13:29:50.421" v="8242" actId="790"/>
          <ac:graphicFrameMkLst>
            <pc:docMk/>
            <pc:sldMk cId="3082288022" sldId="712"/>
            <ac:graphicFrameMk id="4" creationId="{A2A5D003-952C-4CC8-8F5A-EC222DA6F078}"/>
          </ac:graphicFrameMkLst>
        </pc:graphicFrameChg>
      </pc:sldChg>
      <pc:sldChg chg="modSp add mod">
        <pc:chgData name="Emma Nylk" userId="55b2440a-9e28-4c70-bd2e-709c92f993be" providerId="ADAL" clId="{90066C13-1EC9-4A01-8A75-542A0461AEFF}" dt="2022-01-28T07:53:06.912" v="6639" actId="20577"/>
        <pc:sldMkLst>
          <pc:docMk/>
          <pc:sldMk cId="1537122901" sldId="713"/>
        </pc:sldMkLst>
        <pc:spChg chg="mod">
          <ac:chgData name="Emma Nylk" userId="55b2440a-9e28-4c70-bd2e-709c92f993be" providerId="ADAL" clId="{90066C13-1EC9-4A01-8A75-542A0461AEFF}" dt="2022-01-28T07:53:06.912" v="6639" actId="20577"/>
          <ac:spMkLst>
            <pc:docMk/>
            <pc:sldMk cId="1537122901" sldId="713"/>
            <ac:spMk id="5" creationId="{60F6D008-3A44-4ECF-A779-6E8DF7C2F0CF}"/>
          </ac:spMkLst>
        </pc:spChg>
      </pc:sldChg>
      <pc:sldChg chg="add del">
        <pc:chgData name="Emma Nylk" userId="55b2440a-9e28-4c70-bd2e-709c92f993be" providerId="ADAL" clId="{90066C13-1EC9-4A01-8A75-542A0461AEFF}" dt="2022-01-28T07:56:12.087" v="6702" actId="2696"/>
        <pc:sldMkLst>
          <pc:docMk/>
          <pc:sldMk cId="989174125" sldId="714"/>
        </pc:sldMkLst>
      </pc:sldChg>
      <pc:sldChg chg="add">
        <pc:chgData name="Emma Nylk" userId="55b2440a-9e28-4c70-bd2e-709c92f993be" providerId="ADAL" clId="{90066C13-1EC9-4A01-8A75-542A0461AEFF}" dt="2022-01-28T07:56:23.366" v="6703"/>
        <pc:sldMkLst>
          <pc:docMk/>
          <pc:sldMk cId="2551107248" sldId="714"/>
        </pc:sldMkLst>
      </pc:sldChg>
      <pc:sldChg chg="addSp delSp modSp add mod">
        <pc:chgData name="Emma Nylk" userId="55b2440a-9e28-4c70-bd2e-709c92f993be" providerId="ADAL" clId="{90066C13-1EC9-4A01-8A75-542A0461AEFF}" dt="2022-01-31T06:22:18.327" v="8067" actId="1076"/>
        <pc:sldMkLst>
          <pc:docMk/>
          <pc:sldMk cId="1339615501" sldId="715"/>
        </pc:sldMkLst>
        <pc:spChg chg="mod">
          <ac:chgData name="Emma Nylk" userId="55b2440a-9e28-4c70-bd2e-709c92f993be" providerId="ADAL" clId="{90066C13-1EC9-4A01-8A75-542A0461AEFF}" dt="2022-01-28T13:26:54.583" v="7554" actId="20577"/>
          <ac:spMkLst>
            <pc:docMk/>
            <pc:sldMk cId="1339615501" sldId="715"/>
            <ac:spMk id="3" creationId="{12FFD087-B303-4949-AB9D-29963F1D5E59}"/>
          </ac:spMkLst>
        </pc:spChg>
        <pc:spChg chg="add mod">
          <ac:chgData name="Emma Nylk" userId="55b2440a-9e28-4c70-bd2e-709c92f993be" providerId="ADAL" clId="{90066C13-1EC9-4A01-8A75-542A0461AEFF}" dt="2022-01-31T06:22:18.327" v="8067" actId="1076"/>
          <ac:spMkLst>
            <pc:docMk/>
            <pc:sldMk cId="1339615501" sldId="715"/>
            <ac:spMk id="4" creationId="{D7C8EE02-626B-4036-B3D5-475D06D3BEBE}"/>
          </ac:spMkLst>
        </pc:spChg>
        <pc:graphicFrameChg chg="del">
          <ac:chgData name="Emma Nylk" userId="55b2440a-9e28-4c70-bd2e-709c92f993be" providerId="ADAL" clId="{90066C13-1EC9-4A01-8A75-542A0461AEFF}" dt="2022-01-28T08:03:10.523" v="6741" actId="478"/>
          <ac:graphicFrameMkLst>
            <pc:docMk/>
            <pc:sldMk cId="1339615501" sldId="715"/>
            <ac:graphicFrameMk id="4" creationId="{2465B265-F129-436D-922F-1E443CD83DE9}"/>
          </ac:graphicFrameMkLst>
        </pc:graphicFrameChg>
        <pc:graphicFrameChg chg="add mod modGraphic">
          <ac:chgData name="Emma Nylk" userId="55b2440a-9e28-4c70-bd2e-709c92f993be" providerId="ADAL" clId="{90066C13-1EC9-4A01-8A75-542A0461AEFF}" dt="2022-01-31T06:21:49.868" v="8013" actId="20577"/>
          <ac:graphicFrameMkLst>
            <pc:docMk/>
            <pc:sldMk cId="1339615501" sldId="715"/>
            <ac:graphicFrameMk id="5" creationId="{873D2EF4-1396-4B27-ABAF-142B5C41286E}"/>
          </ac:graphicFrameMkLst>
        </pc:graphicFrameChg>
      </pc:sldChg>
      <pc:sldChg chg="addSp modSp add mod">
        <pc:chgData name="Emma Nylk" userId="55b2440a-9e28-4c70-bd2e-709c92f993be" providerId="ADAL" clId="{90066C13-1EC9-4A01-8A75-542A0461AEFF}" dt="2022-01-28T13:27:18.413" v="7555" actId="113"/>
        <pc:sldMkLst>
          <pc:docMk/>
          <pc:sldMk cId="377905912" sldId="716"/>
        </pc:sldMkLst>
        <pc:spChg chg="mod">
          <ac:chgData name="Emma Nylk" userId="55b2440a-9e28-4c70-bd2e-709c92f993be" providerId="ADAL" clId="{90066C13-1EC9-4A01-8A75-542A0461AEFF}" dt="2022-01-28T13:27:18.413" v="7555" actId="113"/>
          <ac:spMkLst>
            <pc:docMk/>
            <pc:sldMk cId="377905912" sldId="716"/>
            <ac:spMk id="3" creationId="{12FFD087-B303-4949-AB9D-29963F1D5E59}"/>
          </ac:spMkLst>
        </pc:spChg>
        <pc:spChg chg="add mod">
          <ac:chgData name="Emma Nylk" userId="55b2440a-9e28-4c70-bd2e-709c92f993be" providerId="ADAL" clId="{90066C13-1EC9-4A01-8A75-542A0461AEFF}" dt="2022-01-28T08:14:15.199" v="7429" actId="113"/>
          <ac:spMkLst>
            <pc:docMk/>
            <pc:sldMk cId="377905912" sldId="716"/>
            <ac:spMk id="4" creationId="{A5BCB813-9F48-4AEF-8343-C3A5AF45ABEA}"/>
          </ac:spMkLst>
        </pc:spChg>
        <pc:graphicFrameChg chg="mod modGraphic">
          <ac:chgData name="Emma Nylk" userId="55b2440a-9e28-4c70-bd2e-709c92f993be" providerId="ADAL" clId="{90066C13-1EC9-4A01-8A75-542A0461AEFF}" dt="2022-01-28T08:13:56.761" v="7425" actId="20577"/>
          <ac:graphicFrameMkLst>
            <pc:docMk/>
            <pc:sldMk cId="377905912" sldId="716"/>
            <ac:graphicFrameMk id="5" creationId="{873D2EF4-1396-4B27-ABAF-142B5C41286E}"/>
          </ac:graphicFrameMkLst>
        </pc:graphicFrameChg>
      </pc:sldChg>
      <pc:sldChg chg="modSp add mod">
        <pc:chgData name="Emma Nylk" userId="55b2440a-9e28-4c70-bd2e-709c92f993be" providerId="ADAL" clId="{90066C13-1EC9-4A01-8A75-542A0461AEFF}" dt="2022-01-28T13:28:56.054" v="7574" actId="20577"/>
        <pc:sldMkLst>
          <pc:docMk/>
          <pc:sldMk cId="2717862370" sldId="717"/>
        </pc:sldMkLst>
        <pc:spChg chg="mod">
          <ac:chgData name="Emma Nylk" userId="55b2440a-9e28-4c70-bd2e-709c92f993be" providerId="ADAL" clId="{90066C13-1EC9-4A01-8A75-542A0461AEFF}" dt="2022-01-28T13:28:56.054" v="7574" actId="20577"/>
          <ac:spMkLst>
            <pc:docMk/>
            <pc:sldMk cId="2717862370" sldId="717"/>
            <ac:spMk id="5" creationId="{60F6D008-3A44-4ECF-A779-6E8DF7C2F0CF}"/>
          </ac:spMkLst>
        </pc:spChg>
      </pc:sldChg>
      <pc:sldChg chg="addSp delSp modSp add mod">
        <pc:chgData name="Emma Nylk" userId="55b2440a-9e28-4c70-bd2e-709c92f993be" providerId="ADAL" clId="{90066C13-1EC9-4A01-8A75-542A0461AEFF}" dt="2022-01-28T13:39:59.256" v="7872" actId="20577"/>
        <pc:sldMkLst>
          <pc:docMk/>
          <pc:sldMk cId="3542138898" sldId="718"/>
        </pc:sldMkLst>
        <pc:spChg chg="mod">
          <ac:chgData name="Emma Nylk" userId="55b2440a-9e28-4c70-bd2e-709c92f993be" providerId="ADAL" clId="{90066C13-1EC9-4A01-8A75-542A0461AEFF}" dt="2022-01-28T13:29:21.023" v="7603" actId="20577"/>
          <ac:spMkLst>
            <pc:docMk/>
            <pc:sldMk cId="3542138898" sldId="718"/>
            <ac:spMk id="2" creationId="{ADB0092C-E215-4310-A2C7-8CDA22E59793}"/>
          </ac:spMkLst>
        </pc:spChg>
        <pc:spChg chg="del">
          <ac:chgData name="Emma Nylk" userId="55b2440a-9e28-4c70-bd2e-709c92f993be" providerId="ADAL" clId="{90066C13-1EC9-4A01-8A75-542A0461AEFF}" dt="2022-01-28T13:29:25.049" v="7604" actId="478"/>
          <ac:spMkLst>
            <pc:docMk/>
            <pc:sldMk cId="3542138898" sldId="718"/>
            <ac:spMk id="3" creationId="{DE45694B-21FC-45EF-8E25-F23193A47845}"/>
          </ac:spMkLst>
        </pc:spChg>
        <pc:spChg chg="add mod">
          <ac:chgData name="Emma Nylk" userId="55b2440a-9e28-4c70-bd2e-709c92f993be" providerId="ADAL" clId="{90066C13-1EC9-4A01-8A75-542A0461AEFF}" dt="2022-01-28T13:30:53.612" v="7796" actId="207"/>
          <ac:spMkLst>
            <pc:docMk/>
            <pc:sldMk cId="3542138898" sldId="718"/>
            <ac:spMk id="6" creationId="{453E1888-F83A-46B5-AFFB-19CA29DB6C17}"/>
          </ac:spMkLst>
        </pc:spChg>
        <pc:graphicFrameChg chg="add mod modGraphic">
          <ac:chgData name="Emma Nylk" userId="55b2440a-9e28-4c70-bd2e-709c92f993be" providerId="ADAL" clId="{90066C13-1EC9-4A01-8A75-542A0461AEFF}" dt="2022-01-28T13:39:59.256" v="7872" actId="20577"/>
          <ac:graphicFrameMkLst>
            <pc:docMk/>
            <pc:sldMk cId="3542138898" sldId="718"/>
            <ac:graphicFrameMk id="4" creationId="{F93AB28D-256D-40D5-9DEB-ED1EA26EF321}"/>
          </ac:graphicFrameMkLst>
        </pc:graphicFrameChg>
        <pc:picChg chg="add mod">
          <ac:chgData name="Emma Nylk" userId="55b2440a-9e28-4c70-bd2e-709c92f993be" providerId="ADAL" clId="{90066C13-1EC9-4A01-8A75-542A0461AEFF}" dt="2022-01-28T13:29:58.311" v="7626"/>
          <ac:picMkLst>
            <pc:docMk/>
            <pc:sldMk cId="3542138898" sldId="718"/>
            <ac:picMk id="5" creationId="{B0A9BEB8-EB4D-4058-9227-1D151CF0FABA}"/>
          </ac:picMkLst>
        </pc:picChg>
      </pc:sldChg>
      <pc:sldChg chg="add">
        <pc:chgData name="Emma Nylk" userId="55b2440a-9e28-4c70-bd2e-709c92f993be" providerId="ADAL" clId="{90066C13-1EC9-4A01-8A75-542A0461AEFF}" dt="2022-02-01T07:11:19.250" v="8069"/>
        <pc:sldMkLst>
          <pc:docMk/>
          <pc:sldMk cId="2171799392" sldId="727"/>
        </pc:sldMkLst>
      </pc:sldChg>
      <pc:sldChg chg="add">
        <pc:chgData name="Emma Nylk" userId="55b2440a-9e28-4c70-bd2e-709c92f993be" providerId="ADAL" clId="{90066C13-1EC9-4A01-8A75-542A0461AEFF}" dt="2022-02-01T08:14:53.058" v="8070"/>
        <pc:sldMkLst>
          <pc:docMk/>
          <pc:sldMk cId="385830907" sldId="735"/>
        </pc:sldMkLst>
      </pc:sldChg>
      <pc:sldChg chg="modSp add mod">
        <pc:chgData name="Emma Nylk" userId="55b2440a-9e28-4c70-bd2e-709c92f993be" providerId="ADAL" clId="{90066C13-1EC9-4A01-8A75-542A0461AEFF}" dt="2022-02-02T13:26:05.799" v="8174"/>
        <pc:sldMkLst>
          <pc:docMk/>
          <pc:sldMk cId="3126003409" sldId="736"/>
        </pc:sldMkLst>
        <pc:spChg chg="mod">
          <ac:chgData name="Emma Nylk" userId="55b2440a-9e28-4c70-bd2e-709c92f993be" providerId="ADAL" clId="{90066C13-1EC9-4A01-8A75-542A0461AEFF}" dt="2022-02-02T13:26:05.799" v="8174"/>
          <ac:spMkLst>
            <pc:docMk/>
            <pc:sldMk cId="3126003409" sldId="736"/>
            <ac:spMk id="4" creationId="{53054832-E3B3-42BD-8545-6C2EF772C4C4}"/>
          </ac:spMkLst>
        </pc:spChg>
        <pc:graphicFrameChg chg="mod modGraphic">
          <ac:chgData name="Emma Nylk" userId="55b2440a-9e28-4c70-bd2e-709c92f993be" providerId="ADAL" clId="{90066C13-1EC9-4A01-8A75-542A0461AEFF}" dt="2022-02-02T13:25:42.846" v="8170" actId="20577"/>
          <ac:graphicFrameMkLst>
            <pc:docMk/>
            <pc:sldMk cId="3126003409" sldId="736"/>
            <ac:graphicFrameMk id="3" creationId="{F30B1307-201C-4F8A-A04C-A44BF60BEC82}"/>
          </ac:graphicFrameMkLst>
        </pc:graphicFrameChg>
        <pc:graphicFrameChg chg="modGraphic">
          <ac:chgData name="Emma Nylk" userId="55b2440a-9e28-4c70-bd2e-709c92f993be" providerId="ADAL" clId="{90066C13-1EC9-4A01-8A75-542A0461AEFF}" dt="2022-02-02T13:25:16.230" v="8158" actId="20577"/>
          <ac:graphicFrameMkLst>
            <pc:docMk/>
            <pc:sldMk cId="3126003409" sldId="736"/>
            <ac:graphicFrameMk id="6" creationId="{2776F46E-4B46-4AB3-97BB-DCCD78E41D83}"/>
          </ac:graphicFrameMkLst>
        </pc:graphicFrameChg>
      </pc:sldChg>
      <pc:sldChg chg="add del">
        <pc:chgData name="Emma Nylk" userId="55b2440a-9e28-4c70-bd2e-709c92f993be" providerId="ADAL" clId="{90066C13-1EC9-4A01-8A75-542A0461AEFF}" dt="2022-02-02T13:48:55.666" v="8971" actId="2696"/>
        <pc:sldMkLst>
          <pc:docMk/>
          <pc:sldMk cId="4049920316" sldId="737"/>
        </pc:sldMkLst>
      </pc:sldChg>
      <pc:sldChg chg="addSp delSp modSp add mod">
        <pc:chgData name="Emma Nylk" userId="55b2440a-9e28-4c70-bd2e-709c92f993be" providerId="ADAL" clId="{90066C13-1EC9-4A01-8A75-542A0461AEFF}" dt="2022-02-02T13:51:42.395" v="9064" actId="1076"/>
        <pc:sldMkLst>
          <pc:docMk/>
          <pc:sldMk cId="709883337" sldId="738"/>
        </pc:sldMkLst>
        <pc:spChg chg="del">
          <ac:chgData name="Emma Nylk" userId="55b2440a-9e28-4c70-bd2e-709c92f993be" providerId="ADAL" clId="{90066C13-1EC9-4A01-8A75-542A0461AEFF}" dt="2022-02-02T13:35:44.265" v="8387" actId="478"/>
          <ac:spMkLst>
            <pc:docMk/>
            <pc:sldMk cId="709883337" sldId="738"/>
            <ac:spMk id="8" creationId="{386EB42A-4CD0-427C-BF64-B7828F596A7B}"/>
          </ac:spMkLst>
        </pc:spChg>
        <pc:spChg chg="del">
          <ac:chgData name="Emma Nylk" userId="55b2440a-9e28-4c70-bd2e-709c92f993be" providerId="ADAL" clId="{90066C13-1EC9-4A01-8A75-542A0461AEFF}" dt="2022-02-02T13:35:48.063" v="8388" actId="478"/>
          <ac:spMkLst>
            <pc:docMk/>
            <pc:sldMk cId="709883337" sldId="738"/>
            <ac:spMk id="10" creationId="{571676F8-2E03-4A91-8E70-C24EE4F6D1F9}"/>
          </ac:spMkLst>
        </pc:spChg>
        <pc:spChg chg="del">
          <ac:chgData name="Emma Nylk" userId="55b2440a-9e28-4c70-bd2e-709c92f993be" providerId="ADAL" clId="{90066C13-1EC9-4A01-8A75-542A0461AEFF}" dt="2022-02-02T13:35:51.435" v="8389" actId="478"/>
          <ac:spMkLst>
            <pc:docMk/>
            <pc:sldMk cId="709883337" sldId="738"/>
            <ac:spMk id="12" creationId="{FACE671A-13C5-47A6-AA08-4FAA1F4500DB}"/>
          </ac:spMkLst>
        </pc:spChg>
        <pc:spChg chg="add mod">
          <ac:chgData name="Emma Nylk" userId="55b2440a-9e28-4c70-bd2e-709c92f993be" providerId="ADAL" clId="{90066C13-1EC9-4A01-8A75-542A0461AEFF}" dt="2022-02-02T13:51:42.395" v="9064" actId="1076"/>
          <ac:spMkLst>
            <pc:docMk/>
            <pc:sldMk cId="709883337" sldId="738"/>
            <ac:spMk id="24" creationId="{4478D375-7063-46EE-9197-C4EC04DD1AD4}"/>
          </ac:spMkLst>
        </pc:spChg>
        <pc:picChg chg="add del mod">
          <ac:chgData name="Emma Nylk" userId="55b2440a-9e28-4c70-bd2e-709c92f993be" providerId="ADAL" clId="{90066C13-1EC9-4A01-8A75-542A0461AEFF}" dt="2022-02-02T13:36:47.843" v="8391" actId="478"/>
          <ac:picMkLst>
            <pc:docMk/>
            <pc:sldMk cId="709883337" sldId="738"/>
            <ac:picMk id="4" creationId="{94903AF8-460E-4173-9C49-0B32056DB012}"/>
          </ac:picMkLst>
        </pc:picChg>
        <pc:picChg chg="add del mod">
          <ac:chgData name="Emma Nylk" userId="55b2440a-9e28-4c70-bd2e-709c92f993be" providerId="ADAL" clId="{90066C13-1EC9-4A01-8A75-542A0461AEFF}" dt="2022-02-02T13:37:06.552" v="8393" actId="478"/>
          <ac:picMkLst>
            <pc:docMk/>
            <pc:sldMk cId="709883337" sldId="738"/>
            <ac:picMk id="6" creationId="{EE324B78-E532-47AA-908C-2EB5E686589D}"/>
          </ac:picMkLst>
        </pc:picChg>
        <pc:picChg chg="del">
          <ac:chgData name="Emma Nylk" userId="55b2440a-9e28-4c70-bd2e-709c92f993be" providerId="ADAL" clId="{90066C13-1EC9-4A01-8A75-542A0461AEFF}" dt="2022-02-02T13:35:40.669" v="8386" actId="478"/>
          <ac:picMkLst>
            <pc:docMk/>
            <pc:sldMk cId="709883337" sldId="738"/>
            <ac:picMk id="9" creationId="{B5B688FC-F70E-4074-A2D1-E66EA9B1A388}"/>
          </ac:picMkLst>
        </pc:picChg>
        <pc:picChg chg="del">
          <ac:chgData name="Emma Nylk" userId="55b2440a-9e28-4c70-bd2e-709c92f993be" providerId="ADAL" clId="{90066C13-1EC9-4A01-8A75-542A0461AEFF}" dt="2022-02-02T13:35:39.033" v="8385" actId="478"/>
          <ac:picMkLst>
            <pc:docMk/>
            <pc:sldMk cId="709883337" sldId="738"/>
            <ac:picMk id="11" creationId="{4B7CC3B8-EB8B-4E36-98CD-FAD767B1A0C7}"/>
          </ac:picMkLst>
        </pc:picChg>
        <pc:picChg chg="del">
          <ac:chgData name="Emma Nylk" userId="55b2440a-9e28-4c70-bd2e-709c92f993be" providerId="ADAL" clId="{90066C13-1EC9-4A01-8A75-542A0461AEFF}" dt="2022-02-02T13:35:37.283" v="8384" actId="478"/>
          <ac:picMkLst>
            <pc:docMk/>
            <pc:sldMk cId="709883337" sldId="738"/>
            <ac:picMk id="13" creationId="{CF26C939-E0AF-4376-8EC9-9B7CFE0810A4}"/>
          </ac:picMkLst>
        </pc:picChg>
        <pc:picChg chg="add del mod">
          <ac:chgData name="Emma Nylk" userId="55b2440a-9e28-4c70-bd2e-709c92f993be" providerId="ADAL" clId="{90066C13-1EC9-4A01-8A75-542A0461AEFF}" dt="2022-02-02T13:37:42.694" v="8395" actId="478"/>
          <ac:picMkLst>
            <pc:docMk/>
            <pc:sldMk cId="709883337" sldId="738"/>
            <ac:picMk id="15" creationId="{2970F5E1-97DB-4701-96D1-048CB2BEEA73}"/>
          </ac:picMkLst>
        </pc:picChg>
        <pc:picChg chg="add del mod ord">
          <ac:chgData name="Emma Nylk" userId="55b2440a-9e28-4c70-bd2e-709c92f993be" providerId="ADAL" clId="{90066C13-1EC9-4A01-8A75-542A0461AEFF}" dt="2022-02-02T13:39:50.847" v="8406" actId="478"/>
          <ac:picMkLst>
            <pc:docMk/>
            <pc:sldMk cId="709883337" sldId="738"/>
            <ac:picMk id="17" creationId="{69A3FFF0-08A5-4347-A56E-BA983B647D39}"/>
          </ac:picMkLst>
        </pc:picChg>
        <pc:picChg chg="add del mod">
          <ac:chgData name="Emma Nylk" userId="55b2440a-9e28-4c70-bd2e-709c92f993be" providerId="ADAL" clId="{90066C13-1EC9-4A01-8A75-542A0461AEFF}" dt="2022-02-02T13:39:40.104" v="8404" actId="478"/>
          <ac:picMkLst>
            <pc:docMk/>
            <pc:sldMk cId="709883337" sldId="738"/>
            <ac:picMk id="19" creationId="{BF3DF3A8-ACC8-45BE-82BA-45AF137738FF}"/>
          </ac:picMkLst>
        </pc:picChg>
        <pc:picChg chg="add mod">
          <ac:chgData name="Emma Nylk" userId="55b2440a-9e28-4c70-bd2e-709c92f993be" providerId="ADAL" clId="{90066C13-1EC9-4A01-8A75-542A0461AEFF}" dt="2022-02-02T13:50:50.395" v="9043" actId="14826"/>
          <ac:picMkLst>
            <pc:docMk/>
            <pc:sldMk cId="709883337" sldId="738"/>
            <ac:picMk id="21" creationId="{54CBA7F3-DE46-43E9-A6CC-93BFF0B92D5A}"/>
          </ac:picMkLst>
        </pc:picChg>
        <pc:picChg chg="add del mod">
          <ac:chgData name="Emma Nylk" userId="55b2440a-9e28-4c70-bd2e-709c92f993be" providerId="ADAL" clId="{90066C13-1EC9-4A01-8A75-542A0461AEFF}" dt="2022-02-02T13:39:58.217" v="8408" actId="478"/>
          <ac:picMkLst>
            <pc:docMk/>
            <pc:sldMk cId="709883337" sldId="738"/>
            <ac:picMk id="23" creationId="{4A610FF8-DA95-47FC-A0D4-093ABCC6F0A7}"/>
          </ac:picMkLst>
        </pc:picChg>
      </pc:sldChg>
    </pc:docChg>
  </pc:docChgLst>
  <pc:docChgLst>
    <pc:chgData name="Emma Nylk" userId="55b2440a-9e28-4c70-bd2e-709c92f993be" providerId="ADAL" clId="{7F1477E2-81F5-4EC5-990F-5F79BE2E5EAD}"/>
    <pc:docChg chg="">
      <pc:chgData name="Emma Nylk" userId="55b2440a-9e28-4c70-bd2e-709c92f993be" providerId="ADAL" clId="{7F1477E2-81F5-4EC5-990F-5F79BE2E5EAD}" dt="2022-02-15T06:45:17.930" v="0"/>
      <pc:docMkLst>
        <pc:docMk/>
      </pc:docMkLst>
      <pc:sldChg chg="addCm">
        <pc:chgData name="Emma Nylk" userId="55b2440a-9e28-4c70-bd2e-709c92f993be" providerId="ADAL" clId="{7F1477E2-81F5-4EC5-990F-5F79BE2E5EAD}" dt="2022-02-15T06:45:17.930" v="0"/>
        <pc:sldMkLst>
          <pc:docMk/>
          <pc:sldMk cId="419035449" sldId="693"/>
        </pc:sldMkLst>
      </pc:sldChg>
    </pc:docChg>
  </pc:docChgLst>
  <pc:docChgLst>
    <pc:chgData name="John Bell" userId="f70f6676-4d37-4a98-a7ac-a82923374731" providerId="ADAL" clId="{81278F18-F968-1F48-8969-8DD4961276BE}"/>
    <pc:docChg chg="custSel delSld modSld">
      <pc:chgData name="John Bell" userId="f70f6676-4d37-4a98-a7ac-a82923374731" providerId="ADAL" clId="{81278F18-F968-1F48-8969-8DD4961276BE}" dt="2022-02-23T15:50:17.689" v="23" actId="20577"/>
      <pc:docMkLst>
        <pc:docMk/>
      </pc:docMkLst>
      <pc:sldChg chg="modSp mod">
        <pc:chgData name="John Bell" userId="f70f6676-4d37-4a98-a7ac-a82923374731" providerId="ADAL" clId="{81278F18-F968-1F48-8969-8DD4961276BE}" dt="2022-02-18T13:23:31.833" v="12" actId="20577"/>
        <pc:sldMkLst>
          <pc:docMk/>
          <pc:sldMk cId="3018714045" sldId="348"/>
        </pc:sldMkLst>
        <pc:graphicFrameChg chg="modGraphic">
          <ac:chgData name="John Bell" userId="f70f6676-4d37-4a98-a7ac-a82923374731" providerId="ADAL" clId="{81278F18-F968-1F48-8969-8DD4961276BE}" dt="2022-02-18T13:23:31.833" v="12" actId="20577"/>
          <ac:graphicFrameMkLst>
            <pc:docMk/>
            <pc:sldMk cId="3018714045" sldId="348"/>
            <ac:graphicFrameMk id="6" creationId="{5C877A67-5EEF-4642-95EC-7141C857491C}"/>
          </ac:graphicFrameMkLst>
        </pc:graphicFrameChg>
      </pc:sldChg>
      <pc:sldChg chg="modSp mod">
        <pc:chgData name="John Bell" userId="f70f6676-4d37-4a98-a7ac-a82923374731" providerId="ADAL" clId="{81278F18-F968-1F48-8969-8DD4961276BE}" dt="2022-02-18T13:24:00.865" v="18" actId="20577"/>
        <pc:sldMkLst>
          <pc:docMk/>
          <pc:sldMk cId="2827712888" sldId="506"/>
        </pc:sldMkLst>
        <pc:spChg chg="mod">
          <ac:chgData name="John Bell" userId="f70f6676-4d37-4a98-a7ac-a82923374731" providerId="ADAL" clId="{81278F18-F968-1F48-8969-8DD4961276BE}" dt="2022-02-18T13:24:00.865" v="18" actId="20577"/>
          <ac:spMkLst>
            <pc:docMk/>
            <pc:sldMk cId="2827712888" sldId="506"/>
            <ac:spMk id="5" creationId="{12B3625D-E6BB-47A2-8299-0949EB96CC4B}"/>
          </ac:spMkLst>
        </pc:spChg>
      </pc:sldChg>
      <pc:sldChg chg="modSp mod">
        <pc:chgData name="John Bell" userId="f70f6676-4d37-4a98-a7ac-a82923374731" providerId="ADAL" clId="{81278F18-F968-1F48-8969-8DD4961276BE}" dt="2022-02-18T13:22:49.759" v="9" actId="20577"/>
        <pc:sldMkLst>
          <pc:docMk/>
          <pc:sldMk cId="649676903" sldId="530"/>
        </pc:sldMkLst>
        <pc:graphicFrameChg chg="modGraphic">
          <ac:chgData name="John Bell" userId="f70f6676-4d37-4a98-a7ac-a82923374731" providerId="ADAL" clId="{81278F18-F968-1F48-8969-8DD4961276BE}" dt="2022-02-18T13:22:49.759" v="9" actId="20577"/>
          <ac:graphicFrameMkLst>
            <pc:docMk/>
            <pc:sldMk cId="649676903" sldId="530"/>
            <ac:graphicFrameMk id="4" creationId="{A2A5D003-952C-4CC8-8F5A-EC222DA6F078}"/>
          </ac:graphicFrameMkLst>
        </pc:graphicFrameChg>
      </pc:sldChg>
      <pc:sldChg chg="modSp mod">
        <pc:chgData name="John Bell" userId="f70f6676-4d37-4a98-a7ac-a82923374731" providerId="ADAL" clId="{81278F18-F968-1F48-8969-8DD4961276BE}" dt="2022-02-18T13:29:42.428" v="20" actId="20577"/>
        <pc:sldMkLst>
          <pc:docMk/>
          <pc:sldMk cId="3333363248" sldId="552"/>
        </pc:sldMkLst>
        <pc:spChg chg="mod">
          <ac:chgData name="John Bell" userId="f70f6676-4d37-4a98-a7ac-a82923374731" providerId="ADAL" clId="{81278F18-F968-1F48-8969-8DD4961276BE}" dt="2022-02-18T13:29:42.428" v="20" actId="20577"/>
          <ac:spMkLst>
            <pc:docMk/>
            <pc:sldMk cId="3333363248" sldId="552"/>
            <ac:spMk id="2" creationId="{00000000-0000-0000-0000-000000000000}"/>
          </ac:spMkLst>
        </pc:spChg>
      </pc:sldChg>
      <pc:sldChg chg="modSp mod">
        <pc:chgData name="John Bell" userId="f70f6676-4d37-4a98-a7ac-a82923374731" providerId="ADAL" clId="{81278F18-F968-1F48-8969-8DD4961276BE}" dt="2022-02-18T13:22:36.760" v="1" actId="5793"/>
        <pc:sldMkLst>
          <pc:docMk/>
          <pc:sldMk cId="476746362" sldId="606"/>
        </pc:sldMkLst>
        <pc:spChg chg="mod">
          <ac:chgData name="John Bell" userId="f70f6676-4d37-4a98-a7ac-a82923374731" providerId="ADAL" clId="{81278F18-F968-1F48-8969-8DD4961276BE}" dt="2022-02-18T13:22:36.760" v="1" actId="5793"/>
          <ac:spMkLst>
            <pc:docMk/>
            <pc:sldMk cId="476746362" sldId="606"/>
            <ac:spMk id="3" creationId="{4D5D3CF9-098F-453F-AD06-5C828CFC1792}"/>
          </ac:spMkLst>
        </pc:spChg>
      </pc:sldChg>
      <pc:sldChg chg="modSp mod">
        <pc:chgData name="John Bell" userId="f70f6676-4d37-4a98-a7ac-a82923374731" providerId="ADAL" clId="{81278F18-F968-1F48-8969-8DD4961276BE}" dt="2022-02-23T15:50:17.689" v="23" actId="20577"/>
        <pc:sldMkLst>
          <pc:docMk/>
          <pc:sldMk cId="2647071260" sldId="623"/>
        </pc:sldMkLst>
        <pc:spChg chg="mod">
          <ac:chgData name="John Bell" userId="f70f6676-4d37-4a98-a7ac-a82923374731" providerId="ADAL" clId="{81278F18-F968-1F48-8969-8DD4961276BE}" dt="2022-02-23T15:50:10.865" v="22" actId="20577"/>
          <ac:spMkLst>
            <pc:docMk/>
            <pc:sldMk cId="2647071260" sldId="623"/>
            <ac:spMk id="3" creationId="{35AFCF91-756C-44FC-9A07-98E2B52C56F8}"/>
          </ac:spMkLst>
        </pc:spChg>
        <pc:graphicFrameChg chg="mod">
          <ac:chgData name="John Bell" userId="f70f6676-4d37-4a98-a7ac-a82923374731" providerId="ADAL" clId="{81278F18-F968-1F48-8969-8DD4961276BE}" dt="2022-02-23T15:50:17.689" v="23" actId="20577"/>
          <ac:graphicFrameMkLst>
            <pc:docMk/>
            <pc:sldMk cId="2647071260" sldId="623"/>
            <ac:graphicFrameMk id="4" creationId="{927378DF-6220-4D44-A5F9-43C4D4CBC11F}"/>
          </ac:graphicFrameMkLst>
        </pc:graphicFrameChg>
      </pc:sldChg>
      <pc:sldChg chg="del">
        <pc:chgData name="John Bell" userId="f70f6676-4d37-4a98-a7ac-a82923374731" providerId="ADAL" clId="{81278F18-F968-1F48-8969-8DD4961276BE}" dt="2022-02-18T13:23:23.366" v="10" actId="2696"/>
        <pc:sldMkLst>
          <pc:docMk/>
          <pc:sldMk cId="2596939444" sldId="691"/>
        </pc:sldMkLst>
      </pc:sldChg>
      <pc:sldChg chg="del">
        <pc:chgData name="John Bell" userId="f70f6676-4d37-4a98-a7ac-a82923374731" providerId="ADAL" clId="{81278F18-F968-1F48-8969-8DD4961276BE}" dt="2022-02-18T13:23:23.366" v="10" actId="2696"/>
        <pc:sldMkLst>
          <pc:docMk/>
          <pc:sldMk cId="2657502306" sldId="692"/>
        </pc:sldMkLst>
      </pc:sldChg>
      <pc:sldChg chg="del">
        <pc:chgData name="John Bell" userId="f70f6676-4d37-4a98-a7ac-a82923374731" providerId="ADAL" clId="{81278F18-F968-1F48-8969-8DD4961276BE}" dt="2022-02-18T13:23:23.366" v="10" actId="2696"/>
        <pc:sldMkLst>
          <pc:docMk/>
          <pc:sldMk cId="419035449" sldId="693"/>
        </pc:sldMkLst>
      </pc:sldChg>
      <pc:sldChg chg="del">
        <pc:chgData name="John Bell" userId="f70f6676-4d37-4a98-a7ac-a82923374731" providerId="ADAL" clId="{81278F18-F968-1F48-8969-8DD4961276BE}" dt="2022-02-18T13:23:23.366" v="10" actId="2696"/>
        <pc:sldMkLst>
          <pc:docMk/>
          <pc:sldMk cId="1324239239" sldId="695"/>
        </pc:sldMkLst>
      </pc:sldChg>
      <pc:sldChg chg="del">
        <pc:chgData name="John Bell" userId="f70f6676-4d37-4a98-a7ac-a82923374731" providerId="ADAL" clId="{81278F18-F968-1F48-8969-8DD4961276BE}" dt="2022-02-18T13:23:23.366" v="10" actId="2696"/>
        <pc:sldMkLst>
          <pc:docMk/>
          <pc:sldMk cId="1339615501" sldId="715"/>
        </pc:sldMkLst>
      </pc:sldChg>
      <pc:sldChg chg="del">
        <pc:chgData name="John Bell" userId="f70f6676-4d37-4a98-a7ac-a82923374731" providerId="ADAL" clId="{81278F18-F968-1F48-8969-8DD4961276BE}" dt="2022-02-18T13:23:23.366" v="10" actId="2696"/>
        <pc:sldMkLst>
          <pc:docMk/>
          <pc:sldMk cId="377905912" sldId="716"/>
        </pc:sldMkLst>
      </pc:sldChg>
      <pc:sldChg chg="del">
        <pc:chgData name="John Bell" userId="f70f6676-4d37-4a98-a7ac-a82923374731" providerId="ADAL" clId="{81278F18-F968-1F48-8969-8DD4961276BE}" dt="2022-02-18T13:23:23.366" v="10" actId="2696"/>
        <pc:sldMkLst>
          <pc:docMk/>
          <pc:sldMk cId="3901804844" sldId="766"/>
        </pc:sldMkLst>
      </pc:sldChg>
      <pc:sldChg chg="del">
        <pc:chgData name="John Bell" userId="f70f6676-4d37-4a98-a7ac-a82923374731" providerId="ADAL" clId="{81278F18-F968-1F48-8969-8DD4961276BE}" dt="2022-02-18T13:23:23.366" v="10" actId="2696"/>
        <pc:sldMkLst>
          <pc:docMk/>
          <pc:sldMk cId="205222109" sldId="767"/>
        </pc:sldMkLst>
      </pc:sldChg>
      <pc:sldChg chg="del">
        <pc:chgData name="John Bell" userId="f70f6676-4d37-4a98-a7ac-a82923374731" providerId="ADAL" clId="{81278F18-F968-1F48-8969-8DD4961276BE}" dt="2022-02-18T13:23:23.366" v="10" actId="2696"/>
        <pc:sldMkLst>
          <pc:docMk/>
          <pc:sldMk cId="858723020" sldId="768"/>
        </pc:sldMkLst>
      </pc:sldChg>
      <pc:sldChg chg="del">
        <pc:chgData name="John Bell" userId="f70f6676-4d37-4a98-a7ac-a82923374731" providerId="ADAL" clId="{81278F18-F968-1F48-8969-8DD4961276BE}" dt="2022-02-18T13:23:23.366" v="10" actId="2696"/>
        <pc:sldMkLst>
          <pc:docMk/>
          <pc:sldMk cId="2064529507" sldId="769"/>
        </pc:sldMkLst>
      </pc:sldChg>
      <pc:sldChg chg="del">
        <pc:chgData name="John Bell" userId="f70f6676-4d37-4a98-a7ac-a82923374731" providerId="ADAL" clId="{81278F18-F968-1F48-8969-8DD4961276BE}" dt="2022-02-18T13:23:23.366" v="10" actId="2696"/>
        <pc:sldMkLst>
          <pc:docMk/>
          <pc:sldMk cId="2991091365" sldId="770"/>
        </pc:sldMkLst>
      </pc:sldChg>
      <pc:sldChg chg="del">
        <pc:chgData name="John Bell" userId="f70f6676-4d37-4a98-a7ac-a82923374731" providerId="ADAL" clId="{81278F18-F968-1F48-8969-8DD4961276BE}" dt="2022-02-18T13:23:23.366" v="10" actId="2696"/>
        <pc:sldMkLst>
          <pc:docMk/>
          <pc:sldMk cId="1653616374" sldId="771"/>
        </pc:sldMkLst>
      </pc:sldChg>
      <pc:sldChg chg="del">
        <pc:chgData name="John Bell" userId="f70f6676-4d37-4a98-a7ac-a82923374731" providerId="ADAL" clId="{81278F18-F968-1F48-8969-8DD4961276BE}" dt="2022-02-18T13:23:23.366" v="10" actId="2696"/>
        <pc:sldMkLst>
          <pc:docMk/>
          <pc:sldMk cId="1080515059" sldId="772"/>
        </pc:sldMkLst>
      </pc:sldChg>
      <pc:sldChg chg="del">
        <pc:chgData name="John Bell" userId="f70f6676-4d37-4a98-a7ac-a82923374731" providerId="ADAL" clId="{81278F18-F968-1F48-8969-8DD4961276BE}" dt="2022-02-18T13:23:23.366" v="10" actId="2696"/>
        <pc:sldMkLst>
          <pc:docMk/>
          <pc:sldMk cId="2461592291" sldId="773"/>
        </pc:sldMkLst>
      </pc:sldChg>
      <pc:sldChg chg="del">
        <pc:chgData name="John Bell" userId="f70f6676-4d37-4a98-a7ac-a82923374731" providerId="ADAL" clId="{81278F18-F968-1F48-8969-8DD4961276BE}" dt="2022-02-18T13:23:23.366" v="10" actId="2696"/>
        <pc:sldMkLst>
          <pc:docMk/>
          <pc:sldMk cId="3194069426" sldId="774"/>
        </pc:sldMkLst>
      </pc:sldChg>
      <pc:sldChg chg="del">
        <pc:chgData name="John Bell" userId="f70f6676-4d37-4a98-a7ac-a82923374731" providerId="ADAL" clId="{81278F18-F968-1F48-8969-8DD4961276BE}" dt="2022-02-18T13:23:23.366" v="10" actId="2696"/>
        <pc:sldMkLst>
          <pc:docMk/>
          <pc:sldMk cId="34726819" sldId="775"/>
        </pc:sldMkLst>
      </pc:sldChg>
      <pc:sldChg chg="del">
        <pc:chgData name="John Bell" userId="f70f6676-4d37-4a98-a7ac-a82923374731" providerId="ADAL" clId="{81278F18-F968-1F48-8969-8DD4961276BE}" dt="2022-02-18T13:23:23.366" v="10" actId="2696"/>
        <pc:sldMkLst>
          <pc:docMk/>
          <pc:sldMk cId="4095200078" sldId="776"/>
        </pc:sldMkLst>
      </pc:sldChg>
      <pc:sldChg chg="del">
        <pc:chgData name="John Bell" userId="f70f6676-4d37-4a98-a7ac-a82923374731" providerId="ADAL" clId="{81278F18-F968-1F48-8969-8DD4961276BE}" dt="2022-02-18T13:23:23.366" v="10" actId="2696"/>
        <pc:sldMkLst>
          <pc:docMk/>
          <pc:sldMk cId="2832719497" sldId="777"/>
        </pc:sldMkLst>
      </pc:sldChg>
      <pc:sldChg chg="del">
        <pc:chgData name="John Bell" userId="f70f6676-4d37-4a98-a7ac-a82923374731" providerId="ADAL" clId="{81278F18-F968-1F48-8969-8DD4961276BE}" dt="2022-02-18T13:23:23.366" v="10" actId="2696"/>
        <pc:sldMkLst>
          <pc:docMk/>
          <pc:sldMk cId="512659350" sldId="778"/>
        </pc:sldMkLst>
      </pc:sldChg>
      <pc:sldChg chg="del">
        <pc:chgData name="John Bell" userId="f70f6676-4d37-4a98-a7ac-a82923374731" providerId="ADAL" clId="{81278F18-F968-1F48-8969-8DD4961276BE}" dt="2022-02-18T13:23:23.366" v="10" actId="2696"/>
        <pc:sldMkLst>
          <pc:docMk/>
          <pc:sldMk cId="2089663563" sldId="779"/>
        </pc:sldMkLst>
      </pc:sldChg>
      <pc:sldChg chg="del">
        <pc:chgData name="John Bell" userId="f70f6676-4d37-4a98-a7ac-a82923374731" providerId="ADAL" clId="{81278F18-F968-1F48-8969-8DD4961276BE}" dt="2022-02-18T13:23:23.366" v="10" actId="2696"/>
        <pc:sldMkLst>
          <pc:docMk/>
          <pc:sldMk cId="2107151567" sldId="780"/>
        </pc:sldMkLst>
      </pc:sldChg>
      <pc:sldChg chg="del">
        <pc:chgData name="John Bell" userId="f70f6676-4d37-4a98-a7ac-a82923374731" providerId="ADAL" clId="{81278F18-F968-1F48-8969-8DD4961276BE}" dt="2022-02-18T13:23:23.366" v="10" actId="2696"/>
        <pc:sldMkLst>
          <pc:docMk/>
          <pc:sldMk cId="840924330" sldId="781"/>
        </pc:sldMkLst>
      </pc:sldChg>
      <pc:sldChg chg="del">
        <pc:chgData name="John Bell" userId="f70f6676-4d37-4a98-a7ac-a82923374731" providerId="ADAL" clId="{81278F18-F968-1F48-8969-8DD4961276BE}" dt="2022-02-18T13:23:23.366" v="10" actId="2696"/>
        <pc:sldMkLst>
          <pc:docMk/>
          <pc:sldMk cId="2447034264" sldId="786"/>
        </pc:sldMkLst>
      </pc:sldChg>
      <pc:sldChg chg="del">
        <pc:chgData name="John Bell" userId="f70f6676-4d37-4a98-a7ac-a82923374731" providerId="ADAL" clId="{81278F18-F968-1F48-8969-8DD4961276BE}" dt="2022-02-18T13:23:23.366" v="10" actId="2696"/>
        <pc:sldMkLst>
          <pc:docMk/>
          <pc:sldMk cId="1178671435" sldId="787"/>
        </pc:sldMkLst>
      </pc:sldChg>
      <pc:sldChg chg="del">
        <pc:chgData name="John Bell" userId="f70f6676-4d37-4a98-a7ac-a82923374731" providerId="ADAL" clId="{81278F18-F968-1F48-8969-8DD4961276BE}" dt="2022-02-18T13:23:23.366" v="10" actId="2696"/>
        <pc:sldMkLst>
          <pc:docMk/>
          <pc:sldMk cId="4136609236" sldId="788"/>
        </pc:sldMkLst>
      </pc:sldChg>
      <pc:sldChg chg="del">
        <pc:chgData name="John Bell" userId="f70f6676-4d37-4a98-a7ac-a82923374731" providerId="ADAL" clId="{81278F18-F968-1F48-8969-8DD4961276BE}" dt="2022-02-18T13:23:23.366" v="10" actId="2696"/>
        <pc:sldMkLst>
          <pc:docMk/>
          <pc:sldMk cId="3938618914" sldId="789"/>
        </pc:sldMkLst>
      </pc:sldChg>
    </pc:docChg>
  </pc:docChgLst>
  <pc:docChgLst>
    <pc:chgData name="John Bell" userId="f70f6676-4d37-4a98-a7ac-a82923374731" providerId="ADAL" clId="{F76EBA94-589B-CF44-93DC-3610FF059C06}"/>
    <pc:docChg chg="modSld">
      <pc:chgData name="John Bell" userId="f70f6676-4d37-4a98-a7ac-a82923374731" providerId="ADAL" clId="{F76EBA94-589B-CF44-93DC-3610FF059C06}" dt="2022-03-10T11:54:36.725" v="13" actId="20577"/>
      <pc:docMkLst>
        <pc:docMk/>
      </pc:docMkLst>
      <pc:sldChg chg="modSp mod">
        <pc:chgData name="John Bell" userId="f70f6676-4d37-4a98-a7ac-a82923374731" providerId="ADAL" clId="{F76EBA94-589B-CF44-93DC-3610FF059C06}" dt="2022-03-10T11:54:27.278" v="10" actId="20577"/>
        <pc:sldMkLst>
          <pc:docMk/>
          <pc:sldMk cId="3872745105" sldId="269"/>
        </pc:sldMkLst>
        <pc:spChg chg="mod">
          <ac:chgData name="John Bell" userId="f70f6676-4d37-4a98-a7ac-a82923374731" providerId="ADAL" clId="{F76EBA94-589B-CF44-93DC-3610FF059C06}" dt="2022-03-10T11:54:27.278" v="10" actId="20577"/>
          <ac:spMkLst>
            <pc:docMk/>
            <pc:sldMk cId="3872745105" sldId="269"/>
            <ac:spMk id="3" creationId="{0AE570BA-EE72-4E29-9933-A8AE14BAFE50}"/>
          </ac:spMkLst>
        </pc:spChg>
      </pc:sldChg>
      <pc:sldChg chg="modSp mod">
        <pc:chgData name="John Bell" userId="f70f6676-4d37-4a98-a7ac-a82923374731" providerId="ADAL" clId="{F76EBA94-589B-CF44-93DC-3610FF059C06}" dt="2022-03-10T11:53:41.987" v="2" actId="20577"/>
        <pc:sldMkLst>
          <pc:docMk/>
          <pc:sldMk cId="3333363248" sldId="552"/>
        </pc:sldMkLst>
        <pc:spChg chg="mod">
          <ac:chgData name="John Bell" userId="f70f6676-4d37-4a98-a7ac-a82923374731" providerId="ADAL" clId="{F76EBA94-589B-CF44-93DC-3610FF059C06}" dt="2022-03-10T11:53:41.987" v="2" actId="20577"/>
          <ac:spMkLst>
            <pc:docMk/>
            <pc:sldMk cId="3333363248" sldId="552"/>
            <ac:spMk id="2" creationId="{00000000-0000-0000-0000-000000000000}"/>
          </ac:spMkLst>
        </pc:spChg>
      </pc:sldChg>
      <pc:sldChg chg="modSp mod">
        <pc:chgData name="John Bell" userId="f70f6676-4d37-4a98-a7ac-a82923374731" providerId="ADAL" clId="{F76EBA94-589B-CF44-93DC-3610FF059C06}" dt="2022-03-10T11:54:36.725" v="13" actId="20577"/>
        <pc:sldMkLst>
          <pc:docMk/>
          <pc:sldMk cId="2647071260" sldId="623"/>
        </pc:sldMkLst>
        <pc:spChg chg="mod">
          <ac:chgData name="John Bell" userId="f70f6676-4d37-4a98-a7ac-a82923374731" providerId="ADAL" clId="{F76EBA94-589B-CF44-93DC-3610FF059C06}" dt="2022-03-10T11:54:36.725" v="13" actId="20577"/>
          <ac:spMkLst>
            <pc:docMk/>
            <pc:sldMk cId="2647071260" sldId="623"/>
            <ac:spMk id="3" creationId="{35AFCF91-756C-44FC-9A07-98E2B52C56F8}"/>
          </ac:spMkLst>
        </pc:spChg>
      </pc:sldChg>
    </pc:docChg>
  </pc:docChgLst>
  <pc:docChgLst>
    <pc:chgData name="John Bell" userId="S::john@effini.com::f70f6676-4d37-4a98-a7ac-a82923374731" providerId="AD" clId="Web-{0B8DB4A7-435B-9301-0A78-CC8CC1F23D99}"/>
    <pc:docChg chg="modSld">
      <pc:chgData name="John Bell" userId="S::john@effini.com::f70f6676-4d37-4a98-a7ac-a82923374731" providerId="AD" clId="Web-{0B8DB4A7-435B-9301-0A78-CC8CC1F23D99}" dt="2022-02-15T08:04:57.719" v="5"/>
      <pc:docMkLst>
        <pc:docMk/>
      </pc:docMkLst>
      <pc:sldChg chg="modSp modCm">
        <pc:chgData name="John Bell" userId="S::john@effini.com::f70f6676-4d37-4a98-a7ac-a82923374731" providerId="AD" clId="Web-{0B8DB4A7-435B-9301-0A78-CC8CC1F23D99}" dt="2022-02-15T08:04:57.719" v="5"/>
        <pc:sldMkLst>
          <pc:docMk/>
          <pc:sldMk cId="419035449" sldId="693"/>
        </pc:sldMkLst>
        <pc:spChg chg="mod">
          <ac:chgData name="John Bell" userId="S::john@effini.com::f70f6676-4d37-4a98-a7ac-a82923374731" providerId="AD" clId="Web-{0B8DB4A7-435B-9301-0A78-CC8CC1F23D99}" dt="2022-02-15T08:04:52.750" v="4" actId="14100"/>
          <ac:spMkLst>
            <pc:docMk/>
            <pc:sldMk cId="419035449" sldId="693"/>
            <ac:spMk id="7" creationId="{87795997-90C6-4B6D-B438-B2650D27C65B}"/>
          </ac:spMkLst>
        </pc:spChg>
        <pc:graphicFrameChg chg="modGraphic">
          <ac:chgData name="John Bell" userId="S::john@effini.com::f70f6676-4d37-4a98-a7ac-a82923374731" providerId="AD" clId="Web-{0B8DB4A7-435B-9301-0A78-CC8CC1F23D99}" dt="2022-02-15T08:04:37.890" v="1"/>
          <ac:graphicFrameMkLst>
            <pc:docMk/>
            <pc:sldMk cId="419035449" sldId="693"/>
            <ac:graphicFrameMk id="6" creationId="{7CCE0F5D-A890-46C5-95B0-E9D881DFE883}"/>
          </ac:graphicFrameMkLst>
        </pc:graphicFrameChg>
      </pc:sldChg>
    </pc:docChg>
  </pc:docChgLst>
  <pc:docChgLst>
    <pc:chgData name="John Bell" userId="S::john@effini.com::f70f6676-4d37-4a98-a7ac-a82923374731" providerId="AD" clId="Web-{813A70BA-49AF-C855-1103-2AA0BB2540B0}"/>
    <pc:docChg chg="modSld">
      <pc:chgData name="John Bell" userId="S::john@effini.com::f70f6676-4d37-4a98-a7ac-a82923374731" providerId="AD" clId="Web-{813A70BA-49AF-C855-1103-2AA0BB2540B0}" dt="2022-03-11T10:30:52.861" v="0"/>
      <pc:docMkLst>
        <pc:docMk/>
      </pc:docMkLst>
      <pc:sldChg chg="delSp">
        <pc:chgData name="John Bell" userId="S::john@effini.com::f70f6676-4d37-4a98-a7ac-a82923374731" providerId="AD" clId="Web-{813A70BA-49AF-C855-1103-2AA0BB2540B0}" dt="2022-03-11T10:30:52.861" v="0"/>
        <pc:sldMkLst>
          <pc:docMk/>
          <pc:sldMk cId="3333363248" sldId="552"/>
        </pc:sldMkLst>
        <pc:spChg chg="del">
          <ac:chgData name="John Bell" userId="S::john@effini.com::f70f6676-4d37-4a98-a7ac-a82923374731" providerId="AD" clId="Web-{813A70BA-49AF-C855-1103-2AA0BB2540B0}" dt="2022-03-11T10:30:52.861" v="0"/>
          <ac:spMkLst>
            <pc:docMk/>
            <pc:sldMk cId="3333363248" sldId="552"/>
            <ac:spMk id="3" creationId="{41B4B7AB-0A22-4861-BDA6-284B696F1EFE}"/>
          </ac:spMkLst>
        </pc:spChg>
      </pc:sldChg>
    </pc:docChg>
  </pc:docChgLst>
</pc:chgInfo>
</file>

<file path=ppt/comments/modernComment_203_BFD0CA5A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B8F81DA3-B36F-2542-9C98-3279187E41DA}" authorId="{4DB380DD-4D2F-EB3D-9717-0B1786562343}" created="2022-02-17T10:12:09.213">
    <pc:sldMkLst xmlns:pc="http://schemas.microsoft.com/office/powerpoint/2013/main/command">
      <pc:docMk/>
      <pc:sldMk cId="3218131546" sldId="515"/>
    </pc:sldMkLst>
    <p188:txBody>
      <a:bodyPr/>
      <a:lstStyle/>
      <a:p>
        <a:r>
          <a:rPr lang="en-US"/>
          <a:t>I’ve deliberately omitted identifying duplicates because I think it adds too much content in the ppt. It is, however, covered in the notebook.</a:t>
        </a:r>
      </a:p>
    </p188:txBody>
  </p188:cm>
</p188:cmLst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Relationship Id="rId4" Type="http://schemas.openxmlformats.org/officeDocument/2006/relationships/image" Target="../media/image30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Relationship Id="rId4" Type="http://schemas.openxmlformats.org/officeDocument/2006/relationships/image" Target="../media/image30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1DA4FB0-C6B1-47BC-9EFF-85E03A228730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2254FAE-446B-4246-9A24-722BB6C1D1ED}">
      <dgm:prSet phldrT="[Text]"/>
      <dgm:spPr>
        <a:solidFill>
          <a:srgbClr val="EAC036"/>
        </a:solidFill>
      </dgm:spPr>
      <dgm:t>
        <a:bodyPr/>
        <a:lstStyle/>
        <a:p>
          <a:r>
            <a:rPr lang="en-GB" baseline="0" dirty="0">
              <a:solidFill>
                <a:schemeClr val="bg2"/>
              </a:solidFill>
            </a:rPr>
            <a:t>Data understanding</a:t>
          </a:r>
        </a:p>
      </dgm:t>
    </dgm:pt>
    <dgm:pt modelId="{A768CBAC-8CF8-4D40-A664-F8FC61A92020}" type="parTrans" cxnId="{AF65A8EA-8206-4062-B793-CFFD1273A596}">
      <dgm:prSet/>
      <dgm:spPr/>
      <dgm:t>
        <a:bodyPr/>
        <a:lstStyle/>
        <a:p>
          <a:endParaRPr lang="en-GB"/>
        </a:p>
      </dgm:t>
    </dgm:pt>
    <dgm:pt modelId="{682AC266-FBCC-4D0B-96EB-3DB6C6C7A59E}" type="sibTrans" cxnId="{AF65A8EA-8206-4062-B793-CFFD1273A596}">
      <dgm:prSet/>
      <dgm:spPr/>
      <dgm:t>
        <a:bodyPr/>
        <a:lstStyle/>
        <a:p>
          <a:endParaRPr lang="en-GB"/>
        </a:p>
      </dgm:t>
    </dgm:pt>
    <dgm:pt modelId="{84DAFC6A-7AD9-415D-A2B8-1BAA1942673B}">
      <dgm:prSet phldrT="[Text]"/>
      <dgm:spPr>
        <a:solidFill>
          <a:srgbClr val="CE673B"/>
        </a:solidFill>
      </dgm:spPr>
      <dgm:t>
        <a:bodyPr/>
        <a:lstStyle/>
        <a:p>
          <a:r>
            <a:rPr lang="en-GB" b="0" dirty="0"/>
            <a:t>Data tidying and cleansing</a:t>
          </a:r>
        </a:p>
      </dgm:t>
    </dgm:pt>
    <dgm:pt modelId="{838D3DE9-5F7A-4AEE-A628-3526501FBB1B}" type="parTrans" cxnId="{C47AE75C-10B8-4F6B-97E4-5A9CACCBB05E}">
      <dgm:prSet/>
      <dgm:spPr/>
      <dgm:t>
        <a:bodyPr/>
        <a:lstStyle/>
        <a:p>
          <a:endParaRPr lang="en-GB"/>
        </a:p>
      </dgm:t>
    </dgm:pt>
    <dgm:pt modelId="{28362832-9B1B-4109-96C0-EE28F8782366}" type="sibTrans" cxnId="{C47AE75C-10B8-4F6B-97E4-5A9CACCBB05E}">
      <dgm:prSet/>
      <dgm:spPr/>
      <dgm:t>
        <a:bodyPr/>
        <a:lstStyle/>
        <a:p>
          <a:endParaRPr lang="en-GB"/>
        </a:p>
      </dgm:t>
    </dgm:pt>
    <dgm:pt modelId="{531F76BB-DA52-42DC-8E1D-EAE9722FD3F1}">
      <dgm:prSet phldrT="[Text]"/>
      <dgm:spPr>
        <a:solidFill>
          <a:srgbClr val="6A9CA1"/>
        </a:solidFill>
      </dgm:spPr>
      <dgm:t>
        <a:bodyPr/>
        <a:lstStyle/>
        <a:p>
          <a:r>
            <a:rPr lang="en-GB" baseline="0" dirty="0">
              <a:solidFill>
                <a:schemeClr val="bg2"/>
              </a:solidFill>
            </a:rPr>
            <a:t>Data manipulation</a:t>
          </a:r>
        </a:p>
      </dgm:t>
    </dgm:pt>
    <dgm:pt modelId="{454F7B10-A4FB-4AF9-ABE2-A9FF72E9FDDE}" type="parTrans" cxnId="{5B265F2F-AE4B-4164-BFFD-C58FD377CAD2}">
      <dgm:prSet/>
      <dgm:spPr/>
      <dgm:t>
        <a:bodyPr/>
        <a:lstStyle/>
        <a:p>
          <a:endParaRPr lang="en-GB"/>
        </a:p>
      </dgm:t>
    </dgm:pt>
    <dgm:pt modelId="{13E69F0E-F15B-476E-AE69-916A8A537630}" type="sibTrans" cxnId="{5B265F2F-AE4B-4164-BFFD-C58FD377CAD2}">
      <dgm:prSet/>
      <dgm:spPr/>
      <dgm:t>
        <a:bodyPr/>
        <a:lstStyle/>
        <a:p>
          <a:endParaRPr lang="en-GB"/>
        </a:p>
      </dgm:t>
    </dgm:pt>
    <dgm:pt modelId="{ECC4F427-E545-43AC-A59D-F29E44ED15D7}">
      <dgm:prSet phldrT="[Text]"/>
      <dgm:spPr>
        <a:solidFill>
          <a:srgbClr val="6C587C"/>
        </a:solidFill>
      </dgm:spPr>
      <dgm:t>
        <a:bodyPr/>
        <a:lstStyle/>
        <a:p>
          <a:r>
            <a:rPr lang="en-GB" baseline="0" dirty="0">
              <a:solidFill>
                <a:schemeClr val="bg2"/>
              </a:solidFill>
            </a:rPr>
            <a:t>Identifying patterns</a:t>
          </a:r>
        </a:p>
      </dgm:t>
    </dgm:pt>
    <dgm:pt modelId="{5C34632F-9BB9-4D15-BA5F-1AD3FC79A05C}" type="parTrans" cxnId="{0A6175AD-3C91-492D-B2F1-ADFAAB5AB5E3}">
      <dgm:prSet/>
      <dgm:spPr/>
      <dgm:t>
        <a:bodyPr/>
        <a:lstStyle/>
        <a:p>
          <a:endParaRPr lang="en-GB"/>
        </a:p>
      </dgm:t>
    </dgm:pt>
    <dgm:pt modelId="{D8061349-F990-4EA6-BEAF-E32C972877B0}" type="sibTrans" cxnId="{0A6175AD-3C91-492D-B2F1-ADFAAB5AB5E3}">
      <dgm:prSet/>
      <dgm:spPr/>
      <dgm:t>
        <a:bodyPr/>
        <a:lstStyle/>
        <a:p>
          <a:endParaRPr lang="en-GB"/>
        </a:p>
      </dgm:t>
    </dgm:pt>
    <dgm:pt modelId="{5D8CFE50-B61D-43DD-80BA-AE36A164F353}">
      <dgm:prSet phldrT="[Text]"/>
      <dgm:spPr/>
      <dgm:t>
        <a:bodyPr/>
        <a:lstStyle/>
        <a:p>
          <a:r>
            <a:rPr lang="en-GB" baseline="0" dirty="0">
              <a:solidFill>
                <a:schemeClr val="bg2"/>
              </a:solidFill>
            </a:rPr>
            <a:t>Extracting insights</a:t>
          </a:r>
        </a:p>
      </dgm:t>
    </dgm:pt>
    <dgm:pt modelId="{07B6CB8D-1B1C-4107-A6F1-07786D9046AE}" type="parTrans" cxnId="{E3E05CFD-501E-4FEC-884C-B954D0195BDF}">
      <dgm:prSet/>
      <dgm:spPr/>
      <dgm:t>
        <a:bodyPr/>
        <a:lstStyle/>
        <a:p>
          <a:endParaRPr lang="en-GB"/>
        </a:p>
      </dgm:t>
    </dgm:pt>
    <dgm:pt modelId="{DD75BA0C-3CBD-4252-8D0E-DFBB312C167E}" type="sibTrans" cxnId="{E3E05CFD-501E-4FEC-884C-B954D0195BDF}">
      <dgm:prSet/>
      <dgm:spPr/>
      <dgm:t>
        <a:bodyPr/>
        <a:lstStyle/>
        <a:p>
          <a:endParaRPr lang="en-GB"/>
        </a:p>
      </dgm:t>
    </dgm:pt>
    <dgm:pt modelId="{8EB8445B-7709-4801-9B9A-7F7FD1C03D75}" type="pres">
      <dgm:prSet presAssocID="{11DA4FB0-C6B1-47BC-9EFF-85E03A228730}" presName="Name0" presStyleCnt="0">
        <dgm:presLayoutVars>
          <dgm:dir/>
          <dgm:animLvl val="lvl"/>
          <dgm:resizeHandles val="exact"/>
        </dgm:presLayoutVars>
      </dgm:prSet>
      <dgm:spPr/>
    </dgm:pt>
    <dgm:pt modelId="{5C18BDAE-D4B6-4652-9828-66F760E82AAF}" type="pres">
      <dgm:prSet presAssocID="{42254FAE-446B-4246-9A24-722BB6C1D1ED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E3D1E7DD-2DCD-43A8-B3A5-68208493292D}" type="pres">
      <dgm:prSet presAssocID="{682AC266-FBCC-4D0B-96EB-3DB6C6C7A59E}" presName="parTxOnlySpace" presStyleCnt="0"/>
      <dgm:spPr/>
    </dgm:pt>
    <dgm:pt modelId="{57D8BC79-8A14-4784-A9BC-79222363F349}" type="pres">
      <dgm:prSet presAssocID="{84DAFC6A-7AD9-415D-A2B8-1BAA1942673B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A3B68689-3C9D-4CF7-BB54-8FE66B1F28CB}" type="pres">
      <dgm:prSet presAssocID="{28362832-9B1B-4109-96C0-EE28F8782366}" presName="parTxOnlySpace" presStyleCnt="0"/>
      <dgm:spPr/>
    </dgm:pt>
    <dgm:pt modelId="{91728D26-AAEE-4B2A-9B2D-4C263630075E}" type="pres">
      <dgm:prSet presAssocID="{531F76BB-DA52-42DC-8E1D-EAE9722FD3F1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8ED608AB-F968-4FF9-8B9C-C84D2014D867}" type="pres">
      <dgm:prSet presAssocID="{13E69F0E-F15B-476E-AE69-916A8A537630}" presName="parTxOnlySpace" presStyleCnt="0"/>
      <dgm:spPr/>
    </dgm:pt>
    <dgm:pt modelId="{C332B943-0E1C-4214-B5EB-8F9751C4F8FB}" type="pres">
      <dgm:prSet presAssocID="{ECC4F427-E545-43AC-A59D-F29E44ED15D7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139EF0DD-E3D3-48A3-B821-011022751510}" type="pres">
      <dgm:prSet presAssocID="{D8061349-F990-4EA6-BEAF-E32C972877B0}" presName="parTxOnlySpace" presStyleCnt="0"/>
      <dgm:spPr/>
    </dgm:pt>
    <dgm:pt modelId="{D30C58E7-7E93-4A65-BCDC-CCF0C6DA706A}" type="pres">
      <dgm:prSet presAssocID="{5D8CFE50-B61D-43DD-80BA-AE36A164F353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38EF7B04-1BEB-4B6F-BC2F-CCE7F1A70A66}" type="presOf" srcId="{11DA4FB0-C6B1-47BC-9EFF-85E03A228730}" destId="{8EB8445B-7709-4801-9B9A-7F7FD1C03D75}" srcOrd="0" destOrd="0" presId="urn:microsoft.com/office/officeart/2005/8/layout/chevron1"/>
    <dgm:cxn modelId="{6E8E5617-0C0E-444F-91F0-7C17BF489BDD}" type="presOf" srcId="{5D8CFE50-B61D-43DD-80BA-AE36A164F353}" destId="{D30C58E7-7E93-4A65-BCDC-CCF0C6DA706A}" srcOrd="0" destOrd="0" presId="urn:microsoft.com/office/officeart/2005/8/layout/chevron1"/>
    <dgm:cxn modelId="{5B265F2F-AE4B-4164-BFFD-C58FD377CAD2}" srcId="{11DA4FB0-C6B1-47BC-9EFF-85E03A228730}" destId="{531F76BB-DA52-42DC-8E1D-EAE9722FD3F1}" srcOrd="2" destOrd="0" parTransId="{454F7B10-A4FB-4AF9-ABE2-A9FF72E9FDDE}" sibTransId="{13E69F0E-F15B-476E-AE69-916A8A537630}"/>
    <dgm:cxn modelId="{C47AE75C-10B8-4F6B-97E4-5A9CACCBB05E}" srcId="{11DA4FB0-C6B1-47BC-9EFF-85E03A228730}" destId="{84DAFC6A-7AD9-415D-A2B8-1BAA1942673B}" srcOrd="1" destOrd="0" parTransId="{838D3DE9-5F7A-4AEE-A628-3526501FBB1B}" sibTransId="{28362832-9B1B-4109-96C0-EE28F8782366}"/>
    <dgm:cxn modelId="{5390D699-B5DB-4AAF-932D-30ABF2310D24}" type="presOf" srcId="{ECC4F427-E545-43AC-A59D-F29E44ED15D7}" destId="{C332B943-0E1C-4214-B5EB-8F9751C4F8FB}" srcOrd="0" destOrd="0" presId="urn:microsoft.com/office/officeart/2005/8/layout/chevron1"/>
    <dgm:cxn modelId="{811F22AC-7914-4CED-8E41-436FB5DEF024}" type="presOf" srcId="{84DAFC6A-7AD9-415D-A2B8-1BAA1942673B}" destId="{57D8BC79-8A14-4784-A9BC-79222363F349}" srcOrd="0" destOrd="0" presId="urn:microsoft.com/office/officeart/2005/8/layout/chevron1"/>
    <dgm:cxn modelId="{0A6175AD-3C91-492D-B2F1-ADFAAB5AB5E3}" srcId="{11DA4FB0-C6B1-47BC-9EFF-85E03A228730}" destId="{ECC4F427-E545-43AC-A59D-F29E44ED15D7}" srcOrd="3" destOrd="0" parTransId="{5C34632F-9BB9-4D15-BA5F-1AD3FC79A05C}" sibTransId="{D8061349-F990-4EA6-BEAF-E32C972877B0}"/>
    <dgm:cxn modelId="{22DB1CBE-A40E-4FDA-A1BB-A1F1288170FE}" type="presOf" srcId="{42254FAE-446B-4246-9A24-722BB6C1D1ED}" destId="{5C18BDAE-D4B6-4652-9828-66F760E82AAF}" srcOrd="0" destOrd="0" presId="urn:microsoft.com/office/officeart/2005/8/layout/chevron1"/>
    <dgm:cxn modelId="{1D8078C8-65B5-4B85-A455-36331F524BFD}" type="presOf" srcId="{531F76BB-DA52-42DC-8E1D-EAE9722FD3F1}" destId="{91728D26-AAEE-4B2A-9B2D-4C263630075E}" srcOrd="0" destOrd="0" presId="urn:microsoft.com/office/officeart/2005/8/layout/chevron1"/>
    <dgm:cxn modelId="{AF65A8EA-8206-4062-B793-CFFD1273A596}" srcId="{11DA4FB0-C6B1-47BC-9EFF-85E03A228730}" destId="{42254FAE-446B-4246-9A24-722BB6C1D1ED}" srcOrd="0" destOrd="0" parTransId="{A768CBAC-8CF8-4D40-A664-F8FC61A92020}" sibTransId="{682AC266-FBCC-4D0B-96EB-3DB6C6C7A59E}"/>
    <dgm:cxn modelId="{E3E05CFD-501E-4FEC-884C-B954D0195BDF}" srcId="{11DA4FB0-C6B1-47BC-9EFF-85E03A228730}" destId="{5D8CFE50-B61D-43DD-80BA-AE36A164F353}" srcOrd="4" destOrd="0" parTransId="{07B6CB8D-1B1C-4107-A6F1-07786D9046AE}" sibTransId="{DD75BA0C-3CBD-4252-8D0E-DFBB312C167E}"/>
    <dgm:cxn modelId="{5E26B52E-AE3E-4F7A-9DDE-D3AA083732F1}" type="presParOf" srcId="{8EB8445B-7709-4801-9B9A-7F7FD1C03D75}" destId="{5C18BDAE-D4B6-4652-9828-66F760E82AAF}" srcOrd="0" destOrd="0" presId="urn:microsoft.com/office/officeart/2005/8/layout/chevron1"/>
    <dgm:cxn modelId="{7FDAE15C-0C40-4EF8-8C2E-A9FBC0564F8A}" type="presParOf" srcId="{8EB8445B-7709-4801-9B9A-7F7FD1C03D75}" destId="{E3D1E7DD-2DCD-43A8-B3A5-68208493292D}" srcOrd="1" destOrd="0" presId="urn:microsoft.com/office/officeart/2005/8/layout/chevron1"/>
    <dgm:cxn modelId="{4B456D1D-6528-4C84-A353-D6E191BEECE8}" type="presParOf" srcId="{8EB8445B-7709-4801-9B9A-7F7FD1C03D75}" destId="{57D8BC79-8A14-4784-A9BC-79222363F349}" srcOrd="2" destOrd="0" presId="urn:microsoft.com/office/officeart/2005/8/layout/chevron1"/>
    <dgm:cxn modelId="{5522A833-EA89-4EB3-BBCC-3D9B847F7EFF}" type="presParOf" srcId="{8EB8445B-7709-4801-9B9A-7F7FD1C03D75}" destId="{A3B68689-3C9D-4CF7-BB54-8FE66B1F28CB}" srcOrd="3" destOrd="0" presId="urn:microsoft.com/office/officeart/2005/8/layout/chevron1"/>
    <dgm:cxn modelId="{027D166C-3373-4099-AA6A-16212528CCE0}" type="presParOf" srcId="{8EB8445B-7709-4801-9B9A-7F7FD1C03D75}" destId="{91728D26-AAEE-4B2A-9B2D-4C263630075E}" srcOrd="4" destOrd="0" presId="urn:microsoft.com/office/officeart/2005/8/layout/chevron1"/>
    <dgm:cxn modelId="{DD530EA3-2F08-486C-9E70-845AB5B09443}" type="presParOf" srcId="{8EB8445B-7709-4801-9B9A-7F7FD1C03D75}" destId="{8ED608AB-F968-4FF9-8B9C-C84D2014D867}" srcOrd="5" destOrd="0" presId="urn:microsoft.com/office/officeart/2005/8/layout/chevron1"/>
    <dgm:cxn modelId="{F9F8B277-3575-47B7-9660-F7369A4A9D17}" type="presParOf" srcId="{8EB8445B-7709-4801-9B9A-7F7FD1C03D75}" destId="{C332B943-0E1C-4214-B5EB-8F9751C4F8FB}" srcOrd="6" destOrd="0" presId="urn:microsoft.com/office/officeart/2005/8/layout/chevron1"/>
    <dgm:cxn modelId="{A4A3507E-47C4-4A69-A4EC-467ED0DCA11D}" type="presParOf" srcId="{8EB8445B-7709-4801-9B9A-7F7FD1C03D75}" destId="{139EF0DD-E3D3-48A3-B821-011022751510}" srcOrd="7" destOrd="0" presId="urn:microsoft.com/office/officeart/2005/8/layout/chevron1"/>
    <dgm:cxn modelId="{C266A021-7308-492F-9F77-0FBF1672CF89}" type="presParOf" srcId="{8EB8445B-7709-4801-9B9A-7F7FD1C03D75}" destId="{D30C58E7-7E93-4A65-BCDC-CCF0C6DA706A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1DA4FB0-C6B1-47BC-9EFF-85E03A228730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2254FAE-446B-4246-9A24-722BB6C1D1ED}">
      <dgm:prSet phldrT="[Text]" custT="1"/>
      <dgm:spPr>
        <a:gradFill flip="none" rotWithShape="0">
          <a:gsLst>
            <a:gs pos="0">
              <a:srgbClr val="384049">
                <a:tint val="66000"/>
                <a:satMod val="160000"/>
              </a:srgbClr>
            </a:gs>
            <a:gs pos="50000">
              <a:srgbClr val="384049">
                <a:tint val="44500"/>
                <a:satMod val="160000"/>
              </a:srgbClr>
            </a:gs>
            <a:gs pos="100000">
              <a:srgbClr val="384049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72009" tIns="24003" rIns="24003" bIns="24003" numCol="1" spcCol="1270" anchor="ctr" anchorCtr="0"/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Data understanding</a:t>
          </a:r>
        </a:p>
      </dgm:t>
    </dgm:pt>
    <dgm:pt modelId="{A768CBAC-8CF8-4D40-A664-F8FC61A92020}" type="parTrans" cxnId="{AF65A8EA-8206-4062-B793-CFFD1273A596}">
      <dgm:prSet/>
      <dgm:spPr/>
      <dgm:t>
        <a:bodyPr/>
        <a:lstStyle/>
        <a:p>
          <a:endParaRPr lang="en-GB" sz="1800"/>
        </a:p>
      </dgm:t>
    </dgm:pt>
    <dgm:pt modelId="{682AC266-FBCC-4D0B-96EB-3DB6C6C7A59E}" type="sibTrans" cxnId="{AF65A8EA-8206-4062-B793-CFFD1273A596}">
      <dgm:prSet/>
      <dgm:spPr/>
      <dgm:t>
        <a:bodyPr/>
        <a:lstStyle/>
        <a:p>
          <a:endParaRPr lang="en-GB" sz="1800"/>
        </a:p>
      </dgm:t>
    </dgm:pt>
    <dgm:pt modelId="{84DAFC6A-7AD9-415D-A2B8-1BAA1942673B}">
      <dgm:prSet phldrT="[Text]" custT="1"/>
      <dgm:spPr>
        <a:solidFill>
          <a:srgbClr val="CE673B"/>
        </a:solidFill>
      </dgm:spPr>
      <dgm:t>
        <a:bodyPr/>
        <a:lstStyle/>
        <a:p>
          <a:r>
            <a:rPr lang="en-GB" sz="1800"/>
            <a:t>Data cleansing</a:t>
          </a:r>
          <a:endParaRPr lang="en-GB" sz="1800" dirty="0"/>
        </a:p>
      </dgm:t>
    </dgm:pt>
    <dgm:pt modelId="{838D3DE9-5F7A-4AEE-A628-3526501FBB1B}" type="parTrans" cxnId="{C47AE75C-10B8-4F6B-97E4-5A9CACCBB05E}">
      <dgm:prSet/>
      <dgm:spPr/>
      <dgm:t>
        <a:bodyPr/>
        <a:lstStyle/>
        <a:p>
          <a:endParaRPr lang="en-GB" sz="1800"/>
        </a:p>
      </dgm:t>
    </dgm:pt>
    <dgm:pt modelId="{28362832-9B1B-4109-96C0-EE28F8782366}" type="sibTrans" cxnId="{C47AE75C-10B8-4F6B-97E4-5A9CACCBB05E}">
      <dgm:prSet/>
      <dgm:spPr/>
      <dgm:t>
        <a:bodyPr/>
        <a:lstStyle/>
        <a:p>
          <a:endParaRPr lang="en-GB" sz="1800"/>
        </a:p>
      </dgm:t>
    </dgm:pt>
    <dgm:pt modelId="{531F76BB-DA52-42DC-8E1D-EAE9722FD3F1}">
      <dgm:prSet phldrT="[Text]" custT="1"/>
      <dgm:spPr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t="100000" r="100000"/>
          </a:path>
          <a:tileRect l="-100000" b="-100000"/>
        </a:gradFill>
      </dgm:spPr>
      <dgm:t>
        <a:bodyPr/>
        <a:lstStyle/>
        <a:p>
          <a:r>
            <a:rPr lang="en-GB" sz="1800"/>
            <a:t>Data manipulation</a:t>
          </a:r>
        </a:p>
      </dgm:t>
    </dgm:pt>
    <dgm:pt modelId="{454F7B10-A4FB-4AF9-ABE2-A9FF72E9FDDE}" type="parTrans" cxnId="{5B265F2F-AE4B-4164-BFFD-C58FD377CAD2}">
      <dgm:prSet/>
      <dgm:spPr/>
      <dgm:t>
        <a:bodyPr/>
        <a:lstStyle/>
        <a:p>
          <a:endParaRPr lang="en-GB" sz="1800"/>
        </a:p>
      </dgm:t>
    </dgm:pt>
    <dgm:pt modelId="{13E69F0E-F15B-476E-AE69-916A8A537630}" type="sibTrans" cxnId="{5B265F2F-AE4B-4164-BFFD-C58FD377CAD2}">
      <dgm:prSet/>
      <dgm:spPr/>
      <dgm:t>
        <a:bodyPr/>
        <a:lstStyle/>
        <a:p>
          <a:endParaRPr lang="en-GB" sz="1800"/>
        </a:p>
      </dgm:t>
    </dgm:pt>
    <dgm:pt modelId="{ECC4F427-E545-43AC-A59D-F29E44ED15D7}">
      <dgm:prSet phldrT="[Text]" custT="1"/>
      <dgm:spPr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t="100000" r="100000"/>
          </a:path>
          <a:tileRect l="-100000" b="-100000"/>
        </a:gradFill>
      </dgm:spPr>
      <dgm:t>
        <a:bodyPr/>
        <a:lstStyle/>
        <a:p>
          <a:r>
            <a:rPr lang="en-GB" sz="1800"/>
            <a:t>Identifying patterns</a:t>
          </a:r>
        </a:p>
      </dgm:t>
    </dgm:pt>
    <dgm:pt modelId="{5C34632F-9BB9-4D15-BA5F-1AD3FC79A05C}" type="parTrans" cxnId="{0A6175AD-3C91-492D-B2F1-ADFAAB5AB5E3}">
      <dgm:prSet/>
      <dgm:spPr/>
      <dgm:t>
        <a:bodyPr/>
        <a:lstStyle/>
        <a:p>
          <a:endParaRPr lang="en-GB" sz="1800"/>
        </a:p>
      </dgm:t>
    </dgm:pt>
    <dgm:pt modelId="{D8061349-F990-4EA6-BEAF-E32C972877B0}" type="sibTrans" cxnId="{0A6175AD-3C91-492D-B2F1-ADFAAB5AB5E3}">
      <dgm:prSet/>
      <dgm:spPr/>
      <dgm:t>
        <a:bodyPr/>
        <a:lstStyle/>
        <a:p>
          <a:endParaRPr lang="en-GB" sz="1800"/>
        </a:p>
      </dgm:t>
    </dgm:pt>
    <dgm:pt modelId="{5D8CFE50-B61D-43DD-80BA-AE36A164F353}">
      <dgm:prSet phldrT="[Text]" custT="1"/>
      <dgm:spPr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t="100000" r="100000"/>
          </a:path>
          <a:tileRect l="-100000" b="-100000"/>
        </a:gradFill>
      </dgm:spPr>
      <dgm:t>
        <a:bodyPr/>
        <a:lstStyle/>
        <a:p>
          <a:r>
            <a:rPr lang="en-GB" sz="1800"/>
            <a:t>Extracting insights</a:t>
          </a:r>
        </a:p>
      </dgm:t>
    </dgm:pt>
    <dgm:pt modelId="{07B6CB8D-1B1C-4107-A6F1-07786D9046AE}" type="parTrans" cxnId="{E3E05CFD-501E-4FEC-884C-B954D0195BDF}">
      <dgm:prSet/>
      <dgm:spPr/>
      <dgm:t>
        <a:bodyPr/>
        <a:lstStyle/>
        <a:p>
          <a:endParaRPr lang="en-GB" sz="1800"/>
        </a:p>
      </dgm:t>
    </dgm:pt>
    <dgm:pt modelId="{DD75BA0C-3CBD-4252-8D0E-DFBB312C167E}" type="sibTrans" cxnId="{E3E05CFD-501E-4FEC-884C-B954D0195BDF}">
      <dgm:prSet/>
      <dgm:spPr/>
      <dgm:t>
        <a:bodyPr/>
        <a:lstStyle/>
        <a:p>
          <a:endParaRPr lang="en-GB" sz="1800"/>
        </a:p>
      </dgm:t>
    </dgm:pt>
    <dgm:pt modelId="{8EB8445B-7709-4801-9B9A-7F7FD1C03D75}" type="pres">
      <dgm:prSet presAssocID="{11DA4FB0-C6B1-47BC-9EFF-85E03A228730}" presName="Name0" presStyleCnt="0">
        <dgm:presLayoutVars>
          <dgm:dir/>
          <dgm:animLvl val="lvl"/>
          <dgm:resizeHandles val="exact"/>
        </dgm:presLayoutVars>
      </dgm:prSet>
      <dgm:spPr/>
    </dgm:pt>
    <dgm:pt modelId="{5C18BDAE-D4B6-4652-9828-66F760E82AAF}" type="pres">
      <dgm:prSet presAssocID="{42254FAE-446B-4246-9A24-722BB6C1D1ED}" presName="parTxOnly" presStyleLbl="node1" presStyleIdx="0" presStyleCnt="5" custLinFactNeighborX="-1123">
        <dgm:presLayoutVars>
          <dgm:chMax val="0"/>
          <dgm:chPref val="0"/>
          <dgm:bulletEnabled val="1"/>
        </dgm:presLayoutVars>
      </dgm:prSet>
      <dgm:spPr>
        <a:xfrm>
          <a:off x="1" y="0"/>
          <a:ext cx="2492283" cy="573932"/>
        </a:xfrm>
        <a:prstGeom prst="chevron">
          <a:avLst/>
        </a:prstGeom>
      </dgm:spPr>
    </dgm:pt>
    <dgm:pt modelId="{E3D1E7DD-2DCD-43A8-B3A5-68208493292D}" type="pres">
      <dgm:prSet presAssocID="{682AC266-FBCC-4D0B-96EB-3DB6C6C7A59E}" presName="parTxOnlySpace" presStyleCnt="0"/>
      <dgm:spPr/>
    </dgm:pt>
    <dgm:pt modelId="{57D8BC79-8A14-4784-A9BC-79222363F349}" type="pres">
      <dgm:prSet presAssocID="{84DAFC6A-7AD9-415D-A2B8-1BAA1942673B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A3B68689-3C9D-4CF7-BB54-8FE66B1F28CB}" type="pres">
      <dgm:prSet presAssocID="{28362832-9B1B-4109-96C0-EE28F8782366}" presName="parTxOnlySpace" presStyleCnt="0"/>
      <dgm:spPr/>
    </dgm:pt>
    <dgm:pt modelId="{91728D26-AAEE-4B2A-9B2D-4C263630075E}" type="pres">
      <dgm:prSet presAssocID="{531F76BB-DA52-42DC-8E1D-EAE9722FD3F1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8ED608AB-F968-4FF9-8B9C-C84D2014D867}" type="pres">
      <dgm:prSet presAssocID="{13E69F0E-F15B-476E-AE69-916A8A537630}" presName="parTxOnlySpace" presStyleCnt="0"/>
      <dgm:spPr/>
    </dgm:pt>
    <dgm:pt modelId="{C332B943-0E1C-4214-B5EB-8F9751C4F8FB}" type="pres">
      <dgm:prSet presAssocID="{ECC4F427-E545-43AC-A59D-F29E44ED15D7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139EF0DD-E3D3-48A3-B821-011022751510}" type="pres">
      <dgm:prSet presAssocID="{D8061349-F990-4EA6-BEAF-E32C972877B0}" presName="parTxOnlySpace" presStyleCnt="0"/>
      <dgm:spPr/>
    </dgm:pt>
    <dgm:pt modelId="{D30C58E7-7E93-4A65-BCDC-CCF0C6DA706A}" type="pres">
      <dgm:prSet presAssocID="{5D8CFE50-B61D-43DD-80BA-AE36A164F353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38EF7B04-1BEB-4B6F-BC2F-CCE7F1A70A66}" type="presOf" srcId="{11DA4FB0-C6B1-47BC-9EFF-85E03A228730}" destId="{8EB8445B-7709-4801-9B9A-7F7FD1C03D75}" srcOrd="0" destOrd="0" presId="urn:microsoft.com/office/officeart/2005/8/layout/chevron1"/>
    <dgm:cxn modelId="{6E8E5617-0C0E-444F-91F0-7C17BF489BDD}" type="presOf" srcId="{5D8CFE50-B61D-43DD-80BA-AE36A164F353}" destId="{D30C58E7-7E93-4A65-BCDC-CCF0C6DA706A}" srcOrd="0" destOrd="0" presId="urn:microsoft.com/office/officeart/2005/8/layout/chevron1"/>
    <dgm:cxn modelId="{5B265F2F-AE4B-4164-BFFD-C58FD377CAD2}" srcId="{11DA4FB0-C6B1-47BC-9EFF-85E03A228730}" destId="{531F76BB-DA52-42DC-8E1D-EAE9722FD3F1}" srcOrd="2" destOrd="0" parTransId="{454F7B10-A4FB-4AF9-ABE2-A9FF72E9FDDE}" sibTransId="{13E69F0E-F15B-476E-AE69-916A8A537630}"/>
    <dgm:cxn modelId="{C47AE75C-10B8-4F6B-97E4-5A9CACCBB05E}" srcId="{11DA4FB0-C6B1-47BC-9EFF-85E03A228730}" destId="{84DAFC6A-7AD9-415D-A2B8-1BAA1942673B}" srcOrd="1" destOrd="0" parTransId="{838D3DE9-5F7A-4AEE-A628-3526501FBB1B}" sibTransId="{28362832-9B1B-4109-96C0-EE28F8782366}"/>
    <dgm:cxn modelId="{5390D699-B5DB-4AAF-932D-30ABF2310D24}" type="presOf" srcId="{ECC4F427-E545-43AC-A59D-F29E44ED15D7}" destId="{C332B943-0E1C-4214-B5EB-8F9751C4F8FB}" srcOrd="0" destOrd="0" presId="urn:microsoft.com/office/officeart/2005/8/layout/chevron1"/>
    <dgm:cxn modelId="{811F22AC-7914-4CED-8E41-436FB5DEF024}" type="presOf" srcId="{84DAFC6A-7AD9-415D-A2B8-1BAA1942673B}" destId="{57D8BC79-8A14-4784-A9BC-79222363F349}" srcOrd="0" destOrd="0" presId="urn:microsoft.com/office/officeart/2005/8/layout/chevron1"/>
    <dgm:cxn modelId="{0A6175AD-3C91-492D-B2F1-ADFAAB5AB5E3}" srcId="{11DA4FB0-C6B1-47BC-9EFF-85E03A228730}" destId="{ECC4F427-E545-43AC-A59D-F29E44ED15D7}" srcOrd="3" destOrd="0" parTransId="{5C34632F-9BB9-4D15-BA5F-1AD3FC79A05C}" sibTransId="{D8061349-F990-4EA6-BEAF-E32C972877B0}"/>
    <dgm:cxn modelId="{22DB1CBE-A40E-4FDA-A1BB-A1F1288170FE}" type="presOf" srcId="{42254FAE-446B-4246-9A24-722BB6C1D1ED}" destId="{5C18BDAE-D4B6-4652-9828-66F760E82AAF}" srcOrd="0" destOrd="0" presId="urn:microsoft.com/office/officeart/2005/8/layout/chevron1"/>
    <dgm:cxn modelId="{1D8078C8-65B5-4B85-A455-36331F524BFD}" type="presOf" srcId="{531F76BB-DA52-42DC-8E1D-EAE9722FD3F1}" destId="{91728D26-AAEE-4B2A-9B2D-4C263630075E}" srcOrd="0" destOrd="0" presId="urn:microsoft.com/office/officeart/2005/8/layout/chevron1"/>
    <dgm:cxn modelId="{AF65A8EA-8206-4062-B793-CFFD1273A596}" srcId="{11DA4FB0-C6B1-47BC-9EFF-85E03A228730}" destId="{42254FAE-446B-4246-9A24-722BB6C1D1ED}" srcOrd="0" destOrd="0" parTransId="{A768CBAC-8CF8-4D40-A664-F8FC61A92020}" sibTransId="{682AC266-FBCC-4D0B-96EB-3DB6C6C7A59E}"/>
    <dgm:cxn modelId="{E3E05CFD-501E-4FEC-884C-B954D0195BDF}" srcId="{11DA4FB0-C6B1-47BC-9EFF-85E03A228730}" destId="{5D8CFE50-B61D-43DD-80BA-AE36A164F353}" srcOrd="4" destOrd="0" parTransId="{07B6CB8D-1B1C-4107-A6F1-07786D9046AE}" sibTransId="{DD75BA0C-3CBD-4252-8D0E-DFBB312C167E}"/>
    <dgm:cxn modelId="{5E26B52E-AE3E-4F7A-9DDE-D3AA083732F1}" type="presParOf" srcId="{8EB8445B-7709-4801-9B9A-7F7FD1C03D75}" destId="{5C18BDAE-D4B6-4652-9828-66F760E82AAF}" srcOrd="0" destOrd="0" presId="urn:microsoft.com/office/officeart/2005/8/layout/chevron1"/>
    <dgm:cxn modelId="{7FDAE15C-0C40-4EF8-8C2E-A9FBC0564F8A}" type="presParOf" srcId="{8EB8445B-7709-4801-9B9A-7F7FD1C03D75}" destId="{E3D1E7DD-2DCD-43A8-B3A5-68208493292D}" srcOrd="1" destOrd="0" presId="urn:microsoft.com/office/officeart/2005/8/layout/chevron1"/>
    <dgm:cxn modelId="{4B456D1D-6528-4C84-A353-D6E191BEECE8}" type="presParOf" srcId="{8EB8445B-7709-4801-9B9A-7F7FD1C03D75}" destId="{57D8BC79-8A14-4784-A9BC-79222363F349}" srcOrd="2" destOrd="0" presId="urn:microsoft.com/office/officeart/2005/8/layout/chevron1"/>
    <dgm:cxn modelId="{5522A833-EA89-4EB3-BBCC-3D9B847F7EFF}" type="presParOf" srcId="{8EB8445B-7709-4801-9B9A-7F7FD1C03D75}" destId="{A3B68689-3C9D-4CF7-BB54-8FE66B1F28CB}" srcOrd="3" destOrd="0" presId="urn:microsoft.com/office/officeart/2005/8/layout/chevron1"/>
    <dgm:cxn modelId="{027D166C-3373-4099-AA6A-16212528CCE0}" type="presParOf" srcId="{8EB8445B-7709-4801-9B9A-7F7FD1C03D75}" destId="{91728D26-AAEE-4B2A-9B2D-4C263630075E}" srcOrd="4" destOrd="0" presId="urn:microsoft.com/office/officeart/2005/8/layout/chevron1"/>
    <dgm:cxn modelId="{DD530EA3-2F08-486C-9E70-845AB5B09443}" type="presParOf" srcId="{8EB8445B-7709-4801-9B9A-7F7FD1C03D75}" destId="{8ED608AB-F968-4FF9-8B9C-C84D2014D867}" srcOrd="5" destOrd="0" presId="urn:microsoft.com/office/officeart/2005/8/layout/chevron1"/>
    <dgm:cxn modelId="{F9F8B277-3575-47B7-9660-F7369A4A9D17}" type="presParOf" srcId="{8EB8445B-7709-4801-9B9A-7F7FD1C03D75}" destId="{C332B943-0E1C-4214-B5EB-8F9751C4F8FB}" srcOrd="6" destOrd="0" presId="urn:microsoft.com/office/officeart/2005/8/layout/chevron1"/>
    <dgm:cxn modelId="{A4A3507E-47C4-4A69-A4EC-467ED0DCA11D}" type="presParOf" srcId="{8EB8445B-7709-4801-9B9A-7F7FD1C03D75}" destId="{139EF0DD-E3D3-48A3-B821-011022751510}" srcOrd="7" destOrd="0" presId="urn:microsoft.com/office/officeart/2005/8/layout/chevron1"/>
    <dgm:cxn modelId="{C266A021-7308-492F-9F77-0FBF1672CF89}" type="presParOf" srcId="{8EB8445B-7709-4801-9B9A-7F7FD1C03D75}" destId="{D30C58E7-7E93-4A65-BCDC-CCF0C6DA706A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1DA4FB0-C6B1-47BC-9EFF-85E03A228730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2254FAE-446B-4246-9A24-722BB6C1D1ED}">
      <dgm:prSet phldrT="[Text]" custT="1"/>
      <dgm:spPr>
        <a:gradFill flip="none" rotWithShape="0">
          <a:gsLst>
            <a:gs pos="0">
              <a:srgbClr val="384049">
                <a:tint val="66000"/>
                <a:satMod val="160000"/>
              </a:srgbClr>
            </a:gs>
            <a:gs pos="50000">
              <a:srgbClr val="384049">
                <a:tint val="44500"/>
                <a:satMod val="160000"/>
              </a:srgbClr>
            </a:gs>
            <a:gs pos="100000">
              <a:srgbClr val="384049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72009" tIns="24003" rIns="24003" bIns="24003" numCol="1" spcCol="1270" anchor="ctr" anchorCtr="0"/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Data understanding</a:t>
          </a:r>
        </a:p>
      </dgm:t>
    </dgm:pt>
    <dgm:pt modelId="{A768CBAC-8CF8-4D40-A664-F8FC61A92020}" type="parTrans" cxnId="{AF65A8EA-8206-4062-B793-CFFD1273A596}">
      <dgm:prSet/>
      <dgm:spPr/>
      <dgm:t>
        <a:bodyPr/>
        <a:lstStyle/>
        <a:p>
          <a:endParaRPr lang="en-GB" sz="1800"/>
        </a:p>
      </dgm:t>
    </dgm:pt>
    <dgm:pt modelId="{682AC266-FBCC-4D0B-96EB-3DB6C6C7A59E}" type="sibTrans" cxnId="{AF65A8EA-8206-4062-B793-CFFD1273A596}">
      <dgm:prSet/>
      <dgm:spPr/>
      <dgm:t>
        <a:bodyPr/>
        <a:lstStyle/>
        <a:p>
          <a:endParaRPr lang="en-GB" sz="1800"/>
        </a:p>
      </dgm:t>
    </dgm:pt>
    <dgm:pt modelId="{84DAFC6A-7AD9-415D-A2B8-1BAA1942673B}">
      <dgm:prSet phldrT="[Text]" custT="1"/>
      <dgm:spPr>
        <a:solidFill>
          <a:srgbClr val="CE673B"/>
        </a:solidFill>
      </dgm:spPr>
      <dgm:t>
        <a:bodyPr/>
        <a:lstStyle/>
        <a:p>
          <a:r>
            <a:rPr lang="en-GB" sz="1800" dirty="0"/>
            <a:t>Data tidying and cleansing</a:t>
          </a:r>
        </a:p>
      </dgm:t>
    </dgm:pt>
    <dgm:pt modelId="{838D3DE9-5F7A-4AEE-A628-3526501FBB1B}" type="parTrans" cxnId="{C47AE75C-10B8-4F6B-97E4-5A9CACCBB05E}">
      <dgm:prSet/>
      <dgm:spPr/>
      <dgm:t>
        <a:bodyPr/>
        <a:lstStyle/>
        <a:p>
          <a:endParaRPr lang="en-GB" sz="1800"/>
        </a:p>
      </dgm:t>
    </dgm:pt>
    <dgm:pt modelId="{28362832-9B1B-4109-96C0-EE28F8782366}" type="sibTrans" cxnId="{C47AE75C-10B8-4F6B-97E4-5A9CACCBB05E}">
      <dgm:prSet/>
      <dgm:spPr/>
      <dgm:t>
        <a:bodyPr/>
        <a:lstStyle/>
        <a:p>
          <a:endParaRPr lang="en-GB" sz="1800"/>
        </a:p>
      </dgm:t>
    </dgm:pt>
    <dgm:pt modelId="{531F76BB-DA52-42DC-8E1D-EAE9722FD3F1}">
      <dgm:prSet phldrT="[Text]" custT="1"/>
      <dgm:spPr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t="100000" r="100000"/>
          </a:path>
          <a:tileRect l="-100000" b="-100000"/>
        </a:gradFill>
      </dgm:spPr>
      <dgm:t>
        <a:bodyPr/>
        <a:lstStyle/>
        <a:p>
          <a:r>
            <a:rPr lang="en-GB" sz="1800" dirty="0"/>
            <a:t>Data manipulation</a:t>
          </a:r>
        </a:p>
      </dgm:t>
    </dgm:pt>
    <dgm:pt modelId="{454F7B10-A4FB-4AF9-ABE2-A9FF72E9FDDE}" type="parTrans" cxnId="{5B265F2F-AE4B-4164-BFFD-C58FD377CAD2}">
      <dgm:prSet/>
      <dgm:spPr/>
      <dgm:t>
        <a:bodyPr/>
        <a:lstStyle/>
        <a:p>
          <a:endParaRPr lang="en-GB" sz="1800"/>
        </a:p>
      </dgm:t>
    </dgm:pt>
    <dgm:pt modelId="{13E69F0E-F15B-476E-AE69-916A8A537630}" type="sibTrans" cxnId="{5B265F2F-AE4B-4164-BFFD-C58FD377CAD2}">
      <dgm:prSet/>
      <dgm:spPr/>
      <dgm:t>
        <a:bodyPr/>
        <a:lstStyle/>
        <a:p>
          <a:endParaRPr lang="en-GB" sz="1800"/>
        </a:p>
      </dgm:t>
    </dgm:pt>
    <dgm:pt modelId="{ECC4F427-E545-43AC-A59D-F29E44ED15D7}">
      <dgm:prSet phldrT="[Text]" custT="1"/>
      <dgm:spPr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t="100000" r="100000"/>
          </a:path>
          <a:tileRect l="-100000" b="-100000"/>
        </a:gradFill>
      </dgm:spPr>
      <dgm:t>
        <a:bodyPr/>
        <a:lstStyle/>
        <a:p>
          <a:r>
            <a:rPr lang="en-GB" sz="1800" dirty="0"/>
            <a:t>Identifying patterns</a:t>
          </a:r>
        </a:p>
      </dgm:t>
    </dgm:pt>
    <dgm:pt modelId="{5C34632F-9BB9-4D15-BA5F-1AD3FC79A05C}" type="parTrans" cxnId="{0A6175AD-3C91-492D-B2F1-ADFAAB5AB5E3}">
      <dgm:prSet/>
      <dgm:spPr/>
      <dgm:t>
        <a:bodyPr/>
        <a:lstStyle/>
        <a:p>
          <a:endParaRPr lang="en-GB" sz="1800"/>
        </a:p>
      </dgm:t>
    </dgm:pt>
    <dgm:pt modelId="{D8061349-F990-4EA6-BEAF-E32C972877B0}" type="sibTrans" cxnId="{0A6175AD-3C91-492D-B2F1-ADFAAB5AB5E3}">
      <dgm:prSet/>
      <dgm:spPr/>
      <dgm:t>
        <a:bodyPr/>
        <a:lstStyle/>
        <a:p>
          <a:endParaRPr lang="en-GB" sz="1800"/>
        </a:p>
      </dgm:t>
    </dgm:pt>
    <dgm:pt modelId="{5D8CFE50-B61D-43DD-80BA-AE36A164F353}">
      <dgm:prSet phldrT="[Text]" custT="1"/>
      <dgm:spPr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t="100000" r="100000"/>
          </a:path>
          <a:tileRect l="-100000" b="-100000"/>
        </a:gradFill>
      </dgm:spPr>
      <dgm:t>
        <a:bodyPr/>
        <a:lstStyle/>
        <a:p>
          <a:r>
            <a:rPr lang="en-GB" sz="1800" dirty="0"/>
            <a:t>Extracting insights</a:t>
          </a:r>
        </a:p>
      </dgm:t>
    </dgm:pt>
    <dgm:pt modelId="{07B6CB8D-1B1C-4107-A6F1-07786D9046AE}" type="parTrans" cxnId="{E3E05CFD-501E-4FEC-884C-B954D0195BDF}">
      <dgm:prSet/>
      <dgm:spPr/>
      <dgm:t>
        <a:bodyPr/>
        <a:lstStyle/>
        <a:p>
          <a:endParaRPr lang="en-GB" sz="1800"/>
        </a:p>
      </dgm:t>
    </dgm:pt>
    <dgm:pt modelId="{DD75BA0C-3CBD-4252-8D0E-DFBB312C167E}" type="sibTrans" cxnId="{E3E05CFD-501E-4FEC-884C-B954D0195BDF}">
      <dgm:prSet/>
      <dgm:spPr/>
      <dgm:t>
        <a:bodyPr/>
        <a:lstStyle/>
        <a:p>
          <a:endParaRPr lang="en-GB" sz="1800"/>
        </a:p>
      </dgm:t>
    </dgm:pt>
    <dgm:pt modelId="{8EB8445B-7709-4801-9B9A-7F7FD1C03D75}" type="pres">
      <dgm:prSet presAssocID="{11DA4FB0-C6B1-47BC-9EFF-85E03A228730}" presName="Name0" presStyleCnt="0">
        <dgm:presLayoutVars>
          <dgm:dir/>
          <dgm:animLvl val="lvl"/>
          <dgm:resizeHandles val="exact"/>
        </dgm:presLayoutVars>
      </dgm:prSet>
      <dgm:spPr/>
    </dgm:pt>
    <dgm:pt modelId="{5C18BDAE-D4B6-4652-9828-66F760E82AAF}" type="pres">
      <dgm:prSet presAssocID="{42254FAE-446B-4246-9A24-722BB6C1D1ED}" presName="parTxOnly" presStyleLbl="node1" presStyleIdx="0" presStyleCnt="5">
        <dgm:presLayoutVars>
          <dgm:chMax val="0"/>
          <dgm:chPref val="0"/>
          <dgm:bulletEnabled val="1"/>
        </dgm:presLayoutVars>
      </dgm:prSet>
      <dgm:spPr>
        <a:xfrm>
          <a:off x="2800" y="0"/>
          <a:ext cx="2492283" cy="617879"/>
        </a:xfrm>
        <a:prstGeom prst="chevron">
          <a:avLst/>
        </a:prstGeom>
      </dgm:spPr>
    </dgm:pt>
    <dgm:pt modelId="{E3D1E7DD-2DCD-43A8-B3A5-68208493292D}" type="pres">
      <dgm:prSet presAssocID="{682AC266-FBCC-4D0B-96EB-3DB6C6C7A59E}" presName="parTxOnlySpace" presStyleCnt="0"/>
      <dgm:spPr/>
    </dgm:pt>
    <dgm:pt modelId="{57D8BC79-8A14-4784-A9BC-79222363F349}" type="pres">
      <dgm:prSet presAssocID="{84DAFC6A-7AD9-415D-A2B8-1BAA1942673B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A3B68689-3C9D-4CF7-BB54-8FE66B1F28CB}" type="pres">
      <dgm:prSet presAssocID="{28362832-9B1B-4109-96C0-EE28F8782366}" presName="parTxOnlySpace" presStyleCnt="0"/>
      <dgm:spPr/>
    </dgm:pt>
    <dgm:pt modelId="{91728D26-AAEE-4B2A-9B2D-4C263630075E}" type="pres">
      <dgm:prSet presAssocID="{531F76BB-DA52-42DC-8E1D-EAE9722FD3F1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8ED608AB-F968-4FF9-8B9C-C84D2014D867}" type="pres">
      <dgm:prSet presAssocID="{13E69F0E-F15B-476E-AE69-916A8A537630}" presName="parTxOnlySpace" presStyleCnt="0"/>
      <dgm:spPr/>
    </dgm:pt>
    <dgm:pt modelId="{C332B943-0E1C-4214-B5EB-8F9751C4F8FB}" type="pres">
      <dgm:prSet presAssocID="{ECC4F427-E545-43AC-A59D-F29E44ED15D7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139EF0DD-E3D3-48A3-B821-011022751510}" type="pres">
      <dgm:prSet presAssocID="{D8061349-F990-4EA6-BEAF-E32C972877B0}" presName="parTxOnlySpace" presStyleCnt="0"/>
      <dgm:spPr/>
    </dgm:pt>
    <dgm:pt modelId="{D30C58E7-7E93-4A65-BCDC-CCF0C6DA706A}" type="pres">
      <dgm:prSet presAssocID="{5D8CFE50-B61D-43DD-80BA-AE36A164F353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38EF7B04-1BEB-4B6F-BC2F-CCE7F1A70A66}" type="presOf" srcId="{11DA4FB0-C6B1-47BC-9EFF-85E03A228730}" destId="{8EB8445B-7709-4801-9B9A-7F7FD1C03D75}" srcOrd="0" destOrd="0" presId="urn:microsoft.com/office/officeart/2005/8/layout/chevron1"/>
    <dgm:cxn modelId="{6E8E5617-0C0E-444F-91F0-7C17BF489BDD}" type="presOf" srcId="{5D8CFE50-B61D-43DD-80BA-AE36A164F353}" destId="{D30C58E7-7E93-4A65-BCDC-CCF0C6DA706A}" srcOrd="0" destOrd="0" presId="urn:microsoft.com/office/officeart/2005/8/layout/chevron1"/>
    <dgm:cxn modelId="{5B265F2F-AE4B-4164-BFFD-C58FD377CAD2}" srcId="{11DA4FB0-C6B1-47BC-9EFF-85E03A228730}" destId="{531F76BB-DA52-42DC-8E1D-EAE9722FD3F1}" srcOrd="2" destOrd="0" parTransId="{454F7B10-A4FB-4AF9-ABE2-A9FF72E9FDDE}" sibTransId="{13E69F0E-F15B-476E-AE69-916A8A537630}"/>
    <dgm:cxn modelId="{C47AE75C-10B8-4F6B-97E4-5A9CACCBB05E}" srcId="{11DA4FB0-C6B1-47BC-9EFF-85E03A228730}" destId="{84DAFC6A-7AD9-415D-A2B8-1BAA1942673B}" srcOrd="1" destOrd="0" parTransId="{838D3DE9-5F7A-4AEE-A628-3526501FBB1B}" sibTransId="{28362832-9B1B-4109-96C0-EE28F8782366}"/>
    <dgm:cxn modelId="{5390D699-B5DB-4AAF-932D-30ABF2310D24}" type="presOf" srcId="{ECC4F427-E545-43AC-A59D-F29E44ED15D7}" destId="{C332B943-0E1C-4214-B5EB-8F9751C4F8FB}" srcOrd="0" destOrd="0" presId="urn:microsoft.com/office/officeart/2005/8/layout/chevron1"/>
    <dgm:cxn modelId="{811F22AC-7914-4CED-8E41-436FB5DEF024}" type="presOf" srcId="{84DAFC6A-7AD9-415D-A2B8-1BAA1942673B}" destId="{57D8BC79-8A14-4784-A9BC-79222363F349}" srcOrd="0" destOrd="0" presId="urn:microsoft.com/office/officeart/2005/8/layout/chevron1"/>
    <dgm:cxn modelId="{0A6175AD-3C91-492D-B2F1-ADFAAB5AB5E3}" srcId="{11DA4FB0-C6B1-47BC-9EFF-85E03A228730}" destId="{ECC4F427-E545-43AC-A59D-F29E44ED15D7}" srcOrd="3" destOrd="0" parTransId="{5C34632F-9BB9-4D15-BA5F-1AD3FC79A05C}" sibTransId="{D8061349-F990-4EA6-BEAF-E32C972877B0}"/>
    <dgm:cxn modelId="{22DB1CBE-A40E-4FDA-A1BB-A1F1288170FE}" type="presOf" srcId="{42254FAE-446B-4246-9A24-722BB6C1D1ED}" destId="{5C18BDAE-D4B6-4652-9828-66F760E82AAF}" srcOrd="0" destOrd="0" presId="urn:microsoft.com/office/officeart/2005/8/layout/chevron1"/>
    <dgm:cxn modelId="{1D8078C8-65B5-4B85-A455-36331F524BFD}" type="presOf" srcId="{531F76BB-DA52-42DC-8E1D-EAE9722FD3F1}" destId="{91728D26-AAEE-4B2A-9B2D-4C263630075E}" srcOrd="0" destOrd="0" presId="urn:microsoft.com/office/officeart/2005/8/layout/chevron1"/>
    <dgm:cxn modelId="{AF65A8EA-8206-4062-B793-CFFD1273A596}" srcId="{11DA4FB0-C6B1-47BC-9EFF-85E03A228730}" destId="{42254FAE-446B-4246-9A24-722BB6C1D1ED}" srcOrd="0" destOrd="0" parTransId="{A768CBAC-8CF8-4D40-A664-F8FC61A92020}" sibTransId="{682AC266-FBCC-4D0B-96EB-3DB6C6C7A59E}"/>
    <dgm:cxn modelId="{E3E05CFD-501E-4FEC-884C-B954D0195BDF}" srcId="{11DA4FB0-C6B1-47BC-9EFF-85E03A228730}" destId="{5D8CFE50-B61D-43DD-80BA-AE36A164F353}" srcOrd="4" destOrd="0" parTransId="{07B6CB8D-1B1C-4107-A6F1-07786D9046AE}" sibTransId="{DD75BA0C-3CBD-4252-8D0E-DFBB312C167E}"/>
    <dgm:cxn modelId="{5E26B52E-AE3E-4F7A-9DDE-D3AA083732F1}" type="presParOf" srcId="{8EB8445B-7709-4801-9B9A-7F7FD1C03D75}" destId="{5C18BDAE-D4B6-4652-9828-66F760E82AAF}" srcOrd="0" destOrd="0" presId="urn:microsoft.com/office/officeart/2005/8/layout/chevron1"/>
    <dgm:cxn modelId="{7FDAE15C-0C40-4EF8-8C2E-A9FBC0564F8A}" type="presParOf" srcId="{8EB8445B-7709-4801-9B9A-7F7FD1C03D75}" destId="{E3D1E7DD-2DCD-43A8-B3A5-68208493292D}" srcOrd="1" destOrd="0" presId="urn:microsoft.com/office/officeart/2005/8/layout/chevron1"/>
    <dgm:cxn modelId="{4B456D1D-6528-4C84-A353-D6E191BEECE8}" type="presParOf" srcId="{8EB8445B-7709-4801-9B9A-7F7FD1C03D75}" destId="{57D8BC79-8A14-4784-A9BC-79222363F349}" srcOrd="2" destOrd="0" presId="urn:microsoft.com/office/officeart/2005/8/layout/chevron1"/>
    <dgm:cxn modelId="{5522A833-EA89-4EB3-BBCC-3D9B847F7EFF}" type="presParOf" srcId="{8EB8445B-7709-4801-9B9A-7F7FD1C03D75}" destId="{A3B68689-3C9D-4CF7-BB54-8FE66B1F28CB}" srcOrd="3" destOrd="0" presId="urn:microsoft.com/office/officeart/2005/8/layout/chevron1"/>
    <dgm:cxn modelId="{027D166C-3373-4099-AA6A-16212528CCE0}" type="presParOf" srcId="{8EB8445B-7709-4801-9B9A-7F7FD1C03D75}" destId="{91728D26-AAEE-4B2A-9B2D-4C263630075E}" srcOrd="4" destOrd="0" presId="urn:microsoft.com/office/officeart/2005/8/layout/chevron1"/>
    <dgm:cxn modelId="{DD530EA3-2F08-486C-9E70-845AB5B09443}" type="presParOf" srcId="{8EB8445B-7709-4801-9B9A-7F7FD1C03D75}" destId="{8ED608AB-F968-4FF9-8B9C-C84D2014D867}" srcOrd="5" destOrd="0" presId="urn:microsoft.com/office/officeart/2005/8/layout/chevron1"/>
    <dgm:cxn modelId="{F9F8B277-3575-47B7-9660-F7369A4A9D17}" type="presParOf" srcId="{8EB8445B-7709-4801-9B9A-7F7FD1C03D75}" destId="{C332B943-0E1C-4214-B5EB-8F9751C4F8FB}" srcOrd="6" destOrd="0" presId="urn:microsoft.com/office/officeart/2005/8/layout/chevron1"/>
    <dgm:cxn modelId="{A4A3507E-47C4-4A69-A4EC-467ED0DCA11D}" type="presParOf" srcId="{8EB8445B-7709-4801-9B9A-7F7FD1C03D75}" destId="{139EF0DD-E3D3-48A3-B821-011022751510}" srcOrd="7" destOrd="0" presId="urn:microsoft.com/office/officeart/2005/8/layout/chevron1"/>
    <dgm:cxn modelId="{C266A021-7308-492F-9F77-0FBF1672CF89}" type="presParOf" srcId="{8EB8445B-7709-4801-9B9A-7F7FD1C03D75}" destId="{D30C58E7-7E93-4A65-BCDC-CCF0C6DA706A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EAA10A3-C32F-46B1-A12A-1299BBE80328}" type="doc">
      <dgm:prSet loTypeId="urn:microsoft.com/office/officeart/2005/8/layout/pList1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17B64F44-E541-4459-BCCF-1DA830618287}">
      <dgm:prSet phldrT="[Text]"/>
      <dgm:spPr/>
      <dgm:t>
        <a:bodyPr/>
        <a:lstStyle/>
        <a:p>
          <a:r>
            <a:rPr lang="en-GB" dirty="0" err="1"/>
            <a:t>snake_case</a:t>
          </a:r>
          <a:endParaRPr lang="en-GB" dirty="0"/>
        </a:p>
      </dgm:t>
    </dgm:pt>
    <dgm:pt modelId="{A09BD9F9-96A5-4B0E-B32B-CC313DE2CC73}" type="parTrans" cxnId="{859F5851-495E-4A47-8D4A-D95E6D26E2C1}">
      <dgm:prSet/>
      <dgm:spPr/>
      <dgm:t>
        <a:bodyPr/>
        <a:lstStyle/>
        <a:p>
          <a:endParaRPr lang="en-GB"/>
        </a:p>
      </dgm:t>
    </dgm:pt>
    <dgm:pt modelId="{CF5152F9-10B3-4B82-A7CE-D6040B403CC3}" type="sibTrans" cxnId="{859F5851-495E-4A47-8D4A-D95E6D26E2C1}">
      <dgm:prSet/>
      <dgm:spPr/>
      <dgm:t>
        <a:bodyPr/>
        <a:lstStyle/>
        <a:p>
          <a:endParaRPr lang="en-GB"/>
        </a:p>
      </dgm:t>
    </dgm:pt>
    <dgm:pt modelId="{62818528-E40D-40E8-8882-689EFC9C5281}">
      <dgm:prSet phldrT="[Text]"/>
      <dgm:spPr/>
      <dgm:t>
        <a:bodyPr/>
        <a:lstStyle/>
        <a:p>
          <a:r>
            <a:rPr lang="en-GB" dirty="0"/>
            <a:t>camelCase</a:t>
          </a:r>
        </a:p>
      </dgm:t>
    </dgm:pt>
    <dgm:pt modelId="{FBBD7EF0-1F10-493E-AF8F-D8E0E77B6C54}" type="parTrans" cxnId="{E73CBBCC-8A91-487A-90E6-0F36A731BB58}">
      <dgm:prSet/>
      <dgm:spPr/>
      <dgm:t>
        <a:bodyPr/>
        <a:lstStyle/>
        <a:p>
          <a:endParaRPr lang="en-GB"/>
        </a:p>
      </dgm:t>
    </dgm:pt>
    <dgm:pt modelId="{26DFF568-E3A1-4BBF-B190-9B252DE12515}" type="sibTrans" cxnId="{E73CBBCC-8A91-487A-90E6-0F36A731BB58}">
      <dgm:prSet/>
      <dgm:spPr/>
      <dgm:t>
        <a:bodyPr/>
        <a:lstStyle/>
        <a:p>
          <a:endParaRPr lang="en-GB"/>
        </a:p>
      </dgm:t>
    </dgm:pt>
    <dgm:pt modelId="{67764E08-6813-4B9D-B30D-E68192839C21}">
      <dgm:prSet phldrT="[Text]"/>
      <dgm:spPr/>
      <dgm:t>
        <a:bodyPr/>
        <a:lstStyle/>
        <a:p>
          <a:r>
            <a:rPr lang="en-GB" dirty="0" err="1"/>
            <a:t>PascalCase</a:t>
          </a:r>
          <a:endParaRPr lang="en-GB" dirty="0"/>
        </a:p>
      </dgm:t>
    </dgm:pt>
    <dgm:pt modelId="{1ED0C59C-3F34-4320-8AA3-9A223C756B71}" type="parTrans" cxnId="{63C557B8-E779-42E9-A1BC-80F3A8F49C42}">
      <dgm:prSet/>
      <dgm:spPr/>
      <dgm:t>
        <a:bodyPr/>
        <a:lstStyle/>
        <a:p>
          <a:endParaRPr lang="en-GB"/>
        </a:p>
      </dgm:t>
    </dgm:pt>
    <dgm:pt modelId="{9328E25C-07FF-4777-8410-AC07611DD197}" type="sibTrans" cxnId="{63C557B8-E779-42E9-A1BC-80F3A8F49C42}">
      <dgm:prSet/>
      <dgm:spPr/>
      <dgm:t>
        <a:bodyPr/>
        <a:lstStyle/>
        <a:p>
          <a:endParaRPr lang="en-GB"/>
        </a:p>
      </dgm:t>
    </dgm:pt>
    <dgm:pt modelId="{83ADEE6A-EE00-4FE2-B555-F6C70F4483FD}">
      <dgm:prSet phldrT="[Text]"/>
      <dgm:spPr/>
      <dgm:t>
        <a:bodyPr/>
        <a:lstStyle/>
        <a:p>
          <a:r>
            <a:rPr lang="en-GB" dirty="0"/>
            <a:t>kebab-case</a:t>
          </a:r>
        </a:p>
      </dgm:t>
    </dgm:pt>
    <dgm:pt modelId="{DBFC1406-C363-4F8F-A32D-677F4697CCE5}" type="parTrans" cxnId="{5C1A26B2-1486-4A03-8339-50DE8AEB338D}">
      <dgm:prSet/>
      <dgm:spPr/>
      <dgm:t>
        <a:bodyPr/>
        <a:lstStyle/>
        <a:p>
          <a:endParaRPr lang="en-GB"/>
        </a:p>
      </dgm:t>
    </dgm:pt>
    <dgm:pt modelId="{672BE6BE-550B-4EB5-B4D2-51CBE5C23259}" type="sibTrans" cxnId="{5C1A26B2-1486-4A03-8339-50DE8AEB338D}">
      <dgm:prSet/>
      <dgm:spPr/>
      <dgm:t>
        <a:bodyPr/>
        <a:lstStyle/>
        <a:p>
          <a:endParaRPr lang="en-GB"/>
        </a:p>
      </dgm:t>
    </dgm:pt>
    <dgm:pt modelId="{F3C1321A-7F54-4665-AEFB-48A327B34951}" type="pres">
      <dgm:prSet presAssocID="{1EAA10A3-C32F-46B1-A12A-1299BBE80328}" presName="Name0" presStyleCnt="0">
        <dgm:presLayoutVars>
          <dgm:dir/>
          <dgm:resizeHandles val="exact"/>
        </dgm:presLayoutVars>
      </dgm:prSet>
      <dgm:spPr/>
    </dgm:pt>
    <dgm:pt modelId="{1E84CF64-8F54-4275-B6D1-FC01DF1F2E9C}" type="pres">
      <dgm:prSet presAssocID="{17B64F44-E541-4459-BCCF-1DA830618287}" presName="compNode" presStyleCnt="0"/>
      <dgm:spPr/>
    </dgm:pt>
    <dgm:pt modelId="{DD73D2E2-2CC2-47ED-A098-6632ABC0A2EB}" type="pres">
      <dgm:prSet presAssocID="{17B64F44-E541-4459-BCCF-1DA830618287}" presName="pict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Amazon tree boa coiled around branch"/>
        </a:ext>
      </dgm:extLst>
    </dgm:pt>
    <dgm:pt modelId="{640E0DC7-0BC6-43A6-A846-F2F801F4C503}" type="pres">
      <dgm:prSet presAssocID="{17B64F44-E541-4459-BCCF-1DA830618287}" presName="textRect" presStyleLbl="revTx" presStyleIdx="0" presStyleCnt="4">
        <dgm:presLayoutVars>
          <dgm:bulletEnabled val="1"/>
        </dgm:presLayoutVars>
      </dgm:prSet>
      <dgm:spPr/>
    </dgm:pt>
    <dgm:pt modelId="{087E6470-FA21-45EB-B55C-5BD3FB19AB6B}" type="pres">
      <dgm:prSet presAssocID="{CF5152F9-10B3-4B82-A7CE-D6040B403CC3}" presName="sibTrans" presStyleLbl="sibTrans2D1" presStyleIdx="0" presStyleCnt="0"/>
      <dgm:spPr/>
    </dgm:pt>
    <dgm:pt modelId="{CCFC8F06-96F6-44B2-AA18-9F3BF7CA1993}" type="pres">
      <dgm:prSet presAssocID="{62818528-E40D-40E8-8882-689EFC9C5281}" presName="compNode" presStyleCnt="0"/>
      <dgm:spPr/>
    </dgm:pt>
    <dgm:pt modelId="{6D0D7D7B-E43B-4595-8673-3B3AF31C1294}" type="pres">
      <dgm:prSet presAssocID="{62818528-E40D-40E8-8882-689EFC9C5281}" presName="pictRect" presStyleLbl="nod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A picture of camels and their master traversing through the sand dunes"/>
        </a:ext>
      </dgm:extLst>
    </dgm:pt>
    <dgm:pt modelId="{B619AF3A-462D-4728-B4F5-3929C284CA1F}" type="pres">
      <dgm:prSet presAssocID="{62818528-E40D-40E8-8882-689EFC9C5281}" presName="textRect" presStyleLbl="revTx" presStyleIdx="1" presStyleCnt="4">
        <dgm:presLayoutVars>
          <dgm:bulletEnabled val="1"/>
        </dgm:presLayoutVars>
      </dgm:prSet>
      <dgm:spPr/>
    </dgm:pt>
    <dgm:pt modelId="{12303435-1408-4CD0-B716-BA0E75033D5A}" type="pres">
      <dgm:prSet presAssocID="{26DFF568-E3A1-4BBF-B190-9B252DE12515}" presName="sibTrans" presStyleLbl="sibTrans2D1" presStyleIdx="0" presStyleCnt="0"/>
      <dgm:spPr/>
    </dgm:pt>
    <dgm:pt modelId="{3C3E7777-0D0B-4FBC-8AB7-38488243DF13}" type="pres">
      <dgm:prSet presAssocID="{67764E08-6813-4B9D-B30D-E68192839C21}" presName="compNode" presStyleCnt="0"/>
      <dgm:spPr/>
    </dgm:pt>
    <dgm:pt modelId="{7B16414D-44AF-424D-8CB2-1C3E67A81F1A}" type="pres">
      <dgm:prSet presAssocID="{67764E08-6813-4B9D-B30D-E68192839C21}" presName="pictRect" presStyleLbl="node1" presStyleIdx="2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tacked digital drawn triangles to form a background"/>
        </a:ext>
      </dgm:extLst>
    </dgm:pt>
    <dgm:pt modelId="{F58AAA24-F7F9-459C-9B0B-22C895905E0A}" type="pres">
      <dgm:prSet presAssocID="{67764E08-6813-4B9D-B30D-E68192839C21}" presName="textRect" presStyleLbl="revTx" presStyleIdx="2" presStyleCnt="4">
        <dgm:presLayoutVars>
          <dgm:bulletEnabled val="1"/>
        </dgm:presLayoutVars>
      </dgm:prSet>
      <dgm:spPr/>
    </dgm:pt>
    <dgm:pt modelId="{D9A4717C-B95B-43A9-9BFE-AD363A862C27}" type="pres">
      <dgm:prSet presAssocID="{9328E25C-07FF-4777-8410-AC07611DD197}" presName="sibTrans" presStyleLbl="sibTrans2D1" presStyleIdx="0" presStyleCnt="0"/>
      <dgm:spPr/>
    </dgm:pt>
    <dgm:pt modelId="{F320F012-D0A5-499A-9FE2-DFAEAD3BEC08}" type="pres">
      <dgm:prSet presAssocID="{83ADEE6A-EE00-4FE2-B555-F6C70F4483FD}" presName="compNode" presStyleCnt="0"/>
      <dgm:spPr/>
    </dgm:pt>
    <dgm:pt modelId="{736CA60F-AD03-4ABE-9FF7-A23A895D7273}" type="pres">
      <dgm:prSet presAssocID="{83ADEE6A-EE00-4FE2-B555-F6C70F4483FD}" presName="pictRect" presStyleLbl="nod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A person grilling patty and bbq"/>
        </a:ext>
      </dgm:extLst>
    </dgm:pt>
    <dgm:pt modelId="{85F77BDB-6A85-4BC9-9620-B753A8A926E1}" type="pres">
      <dgm:prSet presAssocID="{83ADEE6A-EE00-4FE2-B555-F6C70F4483FD}" presName="textRect" presStyleLbl="revTx" presStyleIdx="3" presStyleCnt="4">
        <dgm:presLayoutVars>
          <dgm:bulletEnabled val="1"/>
        </dgm:presLayoutVars>
      </dgm:prSet>
      <dgm:spPr/>
    </dgm:pt>
  </dgm:ptLst>
  <dgm:cxnLst>
    <dgm:cxn modelId="{C074E606-050B-4933-A270-056B8A8C1D9A}" type="presOf" srcId="{CF5152F9-10B3-4B82-A7CE-D6040B403CC3}" destId="{087E6470-FA21-45EB-B55C-5BD3FB19AB6B}" srcOrd="0" destOrd="0" presId="urn:microsoft.com/office/officeart/2005/8/layout/pList1"/>
    <dgm:cxn modelId="{95729248-BCBB-44E0-9EB6-8A0F17DA5AA6}" type="presOf" srcId="{1EAA10A3-C32F-46B1-A12A-1299BBE80328}" destId="{F3C1321A-7F54-4665-AEFB-48A327B34951}" srcOrd="0" destOrd="0" presId="urn:microsoft.com/office/officeart/2005/8/layout/pList1"/>
    <dgm:cxn modelId="{E8131F6C-B35B-4CCF-8DCF-FE3CCD7E137A}" type="presOf" srcId="{67764E08-6813-4B9D-B30D-E68192839C21}" destId="{F58AAA24-F7F9-459C-9B0B-22C895905E0A}" srcOrd="0" destOrd="0" presId="urn:microsoft.com/office/officeart/2005/8/layout/pList1"/>
    <dgm:cxn modelId="{859F5851-495E-4A47-8D4A-D95E6D26E2C1}" srcId="{1EAA10A3-C32F-46B1-A12A-1299BBE80328}" destId="{17B64F44-E541-4459-BCCF-1DA830618287}" srcOrd="0" destOrd="0" parTransId="{A09BD9F9-96A5-4B0E-B32B-CC313DE2CC73}" sibTransId="{CF5152F9-10B3-4B82-A7CE-D6040B403CC3}"/>
    <dgm:cxn modelId="{B8AB457D-05F4-4D91-920C-2243C44DBE20}" type="presOf" srcId="{83ADEE6A-EE00-4FE2-B555-F6C70F4483FD}" destId="{85F77BDB-6A85-4BC9-9620-B753A8A926E1}" srcOrd="0" destOrd="0" presId="urn:microsoft.com/office/officeart/2005/8/layout/pList1"/>
    <dgm:cxn modelId="{5CEFA6A0-C22A-4D0E-9D8B-75A365F9C6DA}" type="presOf" srcId="{26DFF568-E3A1-4BBF-B190-9B252DE12515}" destId="{12303435-1408-4CD0-B716-BA0E75033D5A}" srcOrd="0" destOrd="0" presId="urn:microsoft.com/office/officeart/2005/8/layout/pList1"/>
    <dgm:cxn modelId="{FF252AA2-D854-489D-8A5D-B526920A415A}" type="presOf" srcId="{62818528-E40D-40E8-8882-689EFC9C5281}" destId="{B619AF3A-462D-4728-B4F5-3929C284CA1F}" srcOrd="0" destOrd="0" presId="urn:microsoft.com/office/officeart/2005/8/layout/pList1"/>
    <dgm:cxn modelId="{5C1A26B2-1486-4A03-8339-50DE8AEB338D}" srcId="{1EAA10A3-C32F-46B1-A12A-1299BBE80328}" destId="{83ADEE6A-EE00-4FE2-B555-F6C70F4483FD}" srcOrd="3" destOrd="0" parTransId="{DBFC1406-C363-4F8F-A32D-677F4697CCE5}" sibTransId="{672BE6BE-550B-4EB5-B4D2-51CBE5C23259}"/>
    <dgm:cxn modelId="{63C557B8-E779-42E9-A1BC-80F3A8F49C42}" srcId="{1EAA10A3-C32F-46B1-A12A-1299BBE80328}" destId="{67764E08-6813-4B9D-B30D-E68192839C21}" srcOrd="2" destOrd="0" parTransId="{1ED0C59C-3F34-4320-8AA3-9A223C756B71}" sibTransId="{9328E25C-07FF-4777-8410-AC07611DD197}"/>
    <dgm:cxn modelId="{E73CBBCC-8A91-487A-90E6-0F36A731BB58}" srcId="{1EAA10A3-C32F-46B1-A12A-1299BBE80328}" destId="{62818528-E40D-40E8-8882-689EFC9C5281}" srcOrd="1" destOrd="0" parTransId="{FBBD7EF0-1F10-493E-AF8F-D8E0E77B6C54}" sibTransId="{26DFF568-E3A1-4BBF-B190-9B252DE12515}"/>
    <dgm:cxn modelId="{B4C9E6D0-07C7-42D0-97F9-18D49E3C1640}" type="presOf" srcId="{17B64F44-E541-4459-BCCF-1DA830618287}" destId="{640E0DC7-0BC6-43A6-A846-F2F801F4C503}" srcOrd="0" destOrd="0" presId="urn:microsoft.com/office/officeart/2005/8/layout/pList1"/>
    <dgm:cxn modelId="{3442FBFD-2B49-4F84-BE61-50CFD19909B9}" type="presOf" srcId="{9328E25C-07FF-4777-8410-AC07611DD197}" destId="{D9A4717C-B95B-43A9-9BFE-AD363A862C27}" srcOrd="0" destOrd="0" presId="urn:microsoft.com/office/officeart/2005/8/layout/pList1"/>
    <dgm:cxn modelId="{1564CDF7-D495-40EF-966D-CEC1D73FC0A9}" type="presParOf" srcId="{F3C1321A-7F54-4665-AEFB-48A327B34951}" destId="{1E84CF64-8F54-4275-B6D1-FC01DF1F2E9C}" srcOrd="0" destOrd="0" presId="urn:microsoft.com/office/officeart/2005/8/layout/pList1"/>
    <dgm:cxn modelId="{F114BDC8-69BB-437E-B95D-A2E4EBE2AD9E}" type="presParOf" srcId="{1E84CF64-8F54-4275-B6D1-FC01DF1F2E9C}" destId="{DD73D2E2-2CC2-47ED-A098-6632ABC0A2EB}" srcOrd="0" destOrd="0" presId="urn:microsoft.com/office/officeart/2005/8/layout/pList1"/>
    <dgm:cxn modelId="{0B8CE3FB-F7A5-49C9-BD97-C32614C9870B}" type="presParOf" srcId="{1E84CF64-8F54-4275-B6D1-FC01DF1F2E9C}" destId="{640E0DC7-0BC6-43A6-A846-F2F801F4C503}" srcOrd="1" destOrd="0" presId="urn:microsoft.com/office/officeart/2005/8/layout/pList1"/>
    <dgm:cxn modelId="{339E6662-4CE6-4F1C-A180-16A4B41FAEB1}" type="presParOf" srcId="{F3C1321A-7F54-4665-AEFB-48A327B34951}" destId="{087E6470-FA21-45EB-B55C-5BD3FB19AB6B}" srcOrd="1" destOrd="0" presId="urn:microsoft.com/office/officeart/2005/8/layout/pList1"/>
    <dgm:cxn modelId="{5812EAF4-0751-46D6-9BE2-BA1CB22D49A8}" type="presParOf" srcId="{F3C1321A-7F54-4665-AEFB-48A327B34951}" destId="{CCFC8F06-96F6-44B2-AA18-9F3BF7CA1993}" srcOrd="2" destOrd="0" presId="urn:microsoft.com/office/officeart/2005/8/layout/pList1"/>
    <dgm:cxn modelId="{CB762F69-D53D-42A1-BFA0-500149EEC318}" type="presParOf" srcId="{CCFC8F06-96F6-44B2-AA18-9F3BF7CA1993}" destId="{6D0D7D7B-E43B-4595-8673-3B3AF31C1294}" srcOrd="0" destOrd="0" presId="urn:microsoft.com/office/officeart/2005/8/layout/pList1"/>
    <dgm:cxn modelId="{324C0759-F2D0-41FB-A603-EBF5529D0B82}" type="presParOf" srcId="{CCFC8F06-96F6-44B2-AA18-9F3BF7CA1993}" destId="{B619AF3A-462D-4728-B4F5-3929C284CA1F}" srcOrd="1" destOrd="0" presId="urn:microsoft.com/office/officeart/2005/8/layout/pList1"/>
    <dgm:cxn modelId="{21817C9E-4FDC-49FB-A45B-B78039ED6238}" type="presParOf" srcId="{F3C1321A-7F54-4665-AEFB-48A327B34951}" destId="{12303435-1408-4CD0-B716-BA0E75033D5A}" srcOrd="3" destOrd="0" presId="urn:microsoft.com/office/officeart/2005/8/layout/pList1"/>
    <dgm:cxn modelId="{4A48B6ED-4F5F-41EB-A983-6DA5DB1695FE}" type="presParOf" srcId="{F3C1321A-7F54-4665-AEFB-48A327B34951}" destId="{3C3E7777-0D0B-4FBC-8AB7-38488243DF13}" srcOrd="4" destOrd="0" presId="urn:microsoft.com/office/officeart/2005/8/layout/pList1"/>
    <dgm:cxn modelId="{3A704B2F-578B-4105-B336-16AB00FCAAA8}" type="presParOf" srcId="{3C3E7777-0D0B-4FBC-8AB7-38488243DF13}" destId="{7B16414D-44AF-424D-8CB2-1C3E67A81F1A}" srcOrd="0" destOrd="0" presId="urn:microsoft.com/office/officeart/2005/8/layout/pList1"/>
    <dgm:cxn modelId="{EC533A99-B5D2-480C-B59F-0D068757C1C8}" type="presParOf" srcId="{3C3E7777-0D0B-4FBC-8AB7-38488243DF13}" destId="{F58AAA24-F7F9-459C-9B0B-22C895905E0A}" srcOrd="1" destOrd="0" presId="urn:microsoft.com/office/officeart/2005/8/layout/pList1"/>
    <dgm:cxn modelId="{1F9D441D-3A82-46D3-9678-3618343430F4}" type="presParOf" srcId="{F3C1321A-7F54-4665-AEFB-48A327B34951}" destId="{D9A4717C-B95B-43A9-9BFE-AD363A862C27}" srcOrd="5" destOrd="0" presId="urn:microsoft.com/office/officeart/2005/8/layout/pList1"/>
    <dgm:cxn modelId="{F05B44FA-6610-48A7-8821-6CEADD8DF833}" type="presParOf" srcId="{F3C1321A-7F54-4665-AEFB-48A327B34951}" destId="{F320F012-D0A5-499A-9FE2-DFAEAD3BEC08}" srcOrd="6" destOrd="0" presId="urn:microsoft.com/office/officeart/2005/8/layout/pList1"/>
    <dgm:cxn modelId="{4B572B20-575C-477F-95B2-C181BEC28168}" type="presParOf" srcId="{F320F012-D0A5-499A-9FE2-DFAEAD3BEC08}" destId="{736CA60F-AD03-4ABE-9FF7-A23A895D7273}" srcOrd="0" destOrd="0" presId="urn:microsoft.com/office/officeart/2005/8/layout/pList1"/>
    <dgm:cxn modelId="{0B4551B0-CD2A-42B5-96E9-5DBA66C66C9E}" type="presParOf" srcId="{F320F012-D0A5-499A-9FE2-DFAEAD3BEC08}" destId="{85F77BDB-6A85-4BC9-9620-B753A8A926E1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1DA4FB0-C6B1-47BC-9EFF-85E03A228730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2254FAE-446B-4246-9A24-722BB6C1D1ED}">
      <dgm:prSet phldrT="[Text]" custT="1"/>
      <dgm:spPr>
        <a:gradFill flip="none" rotWithShape="0">
          <a:gsLst>
            <a:gs pos="0">
              <a:srgbClr val="384049">
                <a:tint val="66000"/>
                <a:satMod val="160000"/>
              </a:srgbClr>
            </a:gs>
            <a:gs pos="50000">
              <a:srgbClr val="384049">
                <a:tint val="44500"/>
                <a:satMod val="160000"/>
              </a:srgbClr>
            </a:gs>
            <a:gs pos="100000">
              <a:srgbClr val="384049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72009" tIns="24003" rIns="24003" bIns="24003" numCol="1" spcCol="1270" anchor="ctr" anchorCtr="0"/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Data understanding</a:t>
          </a:r>
        </a:p>
      </dgm:t>
    </dgm:pt>
    <dgm:pt modelId="{A768CBAC-8CF8-4D40-A664-F8FC61A92020}" type="parTrans" cxnId="{AF65A8EA-8206-4062-B793-CFFD1273A596}">
      <dgm:prSet/>
      <dgm:spPr/>
      <dgm:t>
        <a:bodyPr/>
        <a:lstStyle/>
        <a:p>
          <a:endParaRPr lang="en-GB" sz="1800"/>
        </a:p>
      </dgm:t>
    </dgm:pt>
    <dgm:pt modelId="{682AC266-FBCC-4D0B-96EB-3DB6C6C7A59E}" type="sibTrans" cxnId="{AF65A8EA-8206-4062-B793-CFFD1273A596}">
      <dgm:prSet/>
      <dgm:spPr/>
      <dgm:t>
        <a:bodyPr/>
        <a:lstStyle/>
        <a:p>
          <a:endParaRPr lang="en-GB" sz="1800"/>
        </a:p>
      </dgm:t>
    </dgm:pt>
    <dgm:pt modelId="{84DAFC6A-7AD9-415D-A2B8-1BAA1942673B}">
      <dgm:prSet phldrT="[Text]" custT="1"/>
      <dgm:spPr>
        <a:solidFill>
          <a:srgbClr val="CE673B"/>
        </a:solidFill>
      </dgm:spPr>
      <dgm:t>
        <a:bodyPr/>
        <a:lstStyle/>
        <a:p>
          <a:r>
            <a:rPr lang="en-GB" sz="1800" dirty="0"/>
            <a:t>Data tidying and cleansing</a:t>
          </a:r>
        </a:p>
      </dgm:t>
    </dgm:pt>
    <dgm:pt modelId="{838D3DE9-5F7A-4AEE-A628-3526501FBB1B}" type="parTrans" cxnId="{C47AE75C-10B8-4F6B-97E4-5A9CACCBB05E}">
      <dgm:prSet/>
      <dgm:spPr/>
      <dgm:t>
        <a:bodyPr/>
        <a:lstStyle/>
        <a:p>
          <a:endParaRPr lang="en-GB" sz="1800"/>
        </a:p>
      </dgm:t>
    </dgm:pt>
    <dgm:pt modelId="{28362832-9B1B-4109-96C0-EE28F8782366}" type="sibTrans" cxnId="{C47AE75C-10B8-4F6B-97E4-5A9CACCBB05E}">
      <dgm:prSet/>
      <dgm:spPr/>
      <dgm:t>
        <a:bodyPr/>
        <a:lstStyle/>
        <a:p>
          <a:endParaRPr lang="en-GB" sz="1800"/>
        </a:p>
      </dgm:t>
    </dgm:pt>
    <dgm:pt modelId="{531F76BB-DA52-42DC-8E1D-EAE9722FD3F1}">
      <dgm:prSet phldrT="[Text]" custT="1"/>
      <dgm:spPr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t="100000" r="100000"/>
          </a:path>
          <a:tileRect l="-100000" b="-100000"/>
        </a:gradFill>
      </dgm:spPr>
      <dgm:t>
        <a:bodyPr/>
        <a:lstStyle/>
        <a:p>
          <a:r>
            <a:rPr lang="en-GB" sz="1800" dirty="0"/>
            <a:t>Data manipulation</a:t>
          </a:r>
        </a:p>
      </dgm:t>
    </dgm:pt>
    <dgm:pt modelId="{454F7B10-A4FB-4AF9-ABE2-A9FF72E9FDDE}" type="parTrans" cxnId="{5B265F2F-AE4B-4164-BFFD-C58FD377CAD2}">
      <dgm:prSet/>
      <dgm:spPr/>
      <dgm:t>
        <a:bodyPr/>
        <a:lstStyle/>
        <a:p>
          <a:endParaRPr lang="en-GB" sz="1800"/>
        </a:p>
      </dgm:t>
    </dgm:pt>
    <dgm:pt modelId="{13E69F0E-F15B-476E-AE69-916A8A537630}" type="sibTrans" cxnId="{5B265F2F-AE4B-4164-BFFD-C58FD377CAD2}">
      <dgm:prSet/>
      <dgm:spPr/>
      <dgm:t>
        <a:bodyPr/>
        <a:lstStyle/>
        <a:p>
          <a:endParaRPr lang="en-GB" sz="1800"/>
        </a:p>
      </dgm:t>
    </dgm:pt>
    <dgm:pt modelId="{ECC4F427-E545-43AC-A59D-F29E44ED15D7}">
      <dgm:prSet phldrT="[Text]" custT="1"/>
      <dgm:spPr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t="100000" r="100000"/>
          </a:path>
          <a:tileRect l="-100000" b="-100000"/>
        </a:gradFill>
      </dgm:spPr>
      <dgm:t>
        <a:bodyPr/>
        <a:lstStyle/>
        <a:p>
          <a:r>
            <a:rPr lang="en-GB" sz="1800" dirty="0"/>
            <a:t>Identifying patterns</a:t>
          </a:r>
        </a:p>
      </dgm:t>
    </dgm:pt>
    <dgm:pt modelId="{5C34632F-9BB9-4D15-BA5F-1AD3FC79A05C}" type="parTrans" cxnId="{0A6175AD-3C91-492D-B2F1-ADFAAB5AB5E3}">
      <dgm:prSet/>
      <dgm:spPr/>
      <dgm:t>
        <a:bodyPr/>
        <a:lstStyle/>
        <a:p>
          <a:endParaRPr lang="en-GB" sz="1800"/>
        </a:p>
      </dgm:t>
    </dgm:pt>
    <dgm:pt modelId="{D8061349-F990-4EA6-BEAF-E32C972877B0}" type="sibTrans" cxnId="{0A6175AD-3C91-492D-B2F1-ADFAAB5AB5E3}">
      <dgm:prSet/>
      <dgm:spPr/>
      <dgm:t>
        <a:bodyPr/>
        <a:lstStyle/>
        <a:p>
          <a:endParaRPr lang="en-GB" sz="1800"/>
        </a:p>
      </dgm:t>
    </dgm:pt>
    <dgm:pt modelId="{5D8CFE50-B61D-43DD-80BA-AE36A164F353}">
      <dgm:prSet phldrT="[Text]" custT="1"/>
      <dgm:spPr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t="100000" r="100000"/>
          </a:path>
          <a:tileRect l="-100000" b="-100000"/>
        </a:gradFill>
      </dgm:spPr>
      <dgm:t>
        <a:bodyPr/>
        <a:lstStyle/>
        <a:p>
          <a:r>
            <a:rPr lang="en-GB" sz="1800" dirty="0"/>
            <a:t>Extracting insights</a:t>
          </a:r>
        </a:p>
      </dgm:t>
    </dgm:pt>
    <dgm:pt modelId="{07B6CB8D-1B1C-4107-A6F1-07786D9046AE}" type="parTrans" cxnId="{E3E05CFD-501E-4FEC-884C-B954D0195BDF}">
      <dgm:prSet/>
      <dgm:spPr/>
      <dgm:t>
        <a:bodyPr/>
        <a:lstStyle/>
        <a:p>
          <a:endParaRPr lang="en-GB" sz="1800"/>
        </a:p>
      </dgm:t>
    </dgm:pt>
    <dgm:pt modelId="{DD75BA0C-3CBD-4252-8D0E-DFBB312C167E}" type="sibTrans" cxnId="{E3E05CFD-501E-4FEC-884C-B954D0195BDF}">
      <dgm:prSet/>
      <dgm:spPr/>
      <dgm:t>
        <a:bodyPr/>
        <a:lstStyle/>
        <a:p>
          <a:endParaRPr lang="en-GB" sz="1800"/>
        </a:p>
      </dgm:t>
    </dgm:pt>
    <dgm:pt modelId="{8EB8445B-7709-4801-9B9A-7F7FD1C03D75}" type="pres">
      <dgm:prSet presAssocID="{11DA4FB0-C6B1-47BC-9EFF-85E03A228730}" presName="Name0" presStyleCnt="0">
        <dgm:presLayoutVars>
          <dgm:dir/>
          <dgm:animLvl val="lvl"/>
          <dgm:resizeHandles val="exact"/>
        </dgm:presLayoutVars>
      </dgm:prSet>
      <dgm:spPr/>
    </dgm:pt>
    <dgm:pt modelId="{5C18BDAE-D4B6-4652-9828-66F760E82AAF}" type="pres">
      <dgm:prSet presAssocID="{42254FAE-446B-4246-9A24-722BB6C1D1ED}" presName="parTxOnly" presStyleLbl="node1" presStyleIdx="0" presStyleCnt="5">
        <dgm:presLayoutVars>
          <dgm:chMax val="0"/>
          <dgm:chPref val="0"/>
          <dgm:bulletEnabled val="1"/>
        </dgm:presLayoutVars>
      </dgm:prSet>
      <dgm:spPr>
        <a:xfrm>
          <a:off x="2800" y="0"/>
          <a:ext cx="2492283" cy="617879"/>
        </a:xfrm>
        <a:prstGeom prst="chevron">
          <a:avLst/>
        </a:prstGeom>
      </dgm:spPr>
    </dgm:pt>
    <dgm:pt modelId="{E3D1E7DD-2DCD-43A8-B3A5-68208493292D}" type="pres">
      <dgm:prSet presAssocID="{682AC266-FBCC-4D0B-96EB-3DB6C6C7A59E}" presName="parTxOnlySpace" presStyleCnt="0"/>
      <dgm:spPr/>
    </dgm:pt>
    <dgm:pt modelId="{57D8BC79-8A14-4784-A9BC-79222363F349}" type="pres">
      <dgm:prSet presAssocID="{84DAFC6A-7AD9-415D-A2B8-1BAA1942673B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A3B68689-3C9D-4CF7-BB54-8FE66B1F28CB}" type="pres">
      <dgm:prSet presAssocID="{28362832-9B1B-4109-96C0-EE28F8782366}" presName="parTxOnlySpace" presStyleCnt="0"/>
      <dgm:spPr/>
    </dgm:pt>
    <dgm:pt modelId="{91728D26-AAEE-4B2A-9B2D-4C263630075E}" type="pres">
      <dgm:prSet presAssocID="{531F76BB-DA52-42DC-8E1D-EAE9722FD3F1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8ED608AB-F968-4FF9-8B9C-C84D2014D867}" type="pres">
      <dgm:prSet presAssocID="{13E69F0E-F15B-476E-AE69-916A8A537630}" presName="parTxOnlySpace" presStyleCnt="0"/>
      <dgm:spPr/>
    </dgm:pt>
    <dgm:pt modelId="{C332B943-0E1C-4214-B5EB-8F9751C4F8FB}" type="pres">
      <dgm:prSet presAssocID="{ECC4F427-E545-43AC-A59D-F29E44ED15D7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139EF0DD-E3D3-48A3-B821-011022751510}" type="pres">
      <dgm:prSet presAssocID="{D8061349-F990-4EA6-BEAF-E32C972877B0}" presName="parTxOnlySpace" presStyleCnt="0"/>
      <dgm:spPr/>
    </dgm:pt>
    <dgm:pt modelId="{D30C58E7-7E93-4A65-BCDC-CCF0C6DA706A}" type="pres">
      <dgm:prSet presAssocID="{5D8CFE50-B61D-43DD-80BA-AE36A164F353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38EF7B04-1BEB-4B6F-BC2F-CCE7F1A70A66}" type="presOf" srcId="{11DA4FB0-C6B1-47BC-9EFF-85E03A228730}" destId="{8EB8445B-7709-4801-9B9A-7F7FD1C03D75}" srcOrd="0" destOrd="0" presId="urn:microsoft.com/office/officeart/2005/8/layout/chevron1"/>
    <dgm:cxn modelId="{6E8E5617-0C0E-444F-91F0-7C17BF489BDD}" type="presOf" srcId="{5D8CFE50-B61D-43DD-80BA-AE36A164F353}" destId="{D30C58E7-7E93-4A65-BCDC-CCF0C6DA706A}" srcOrd="0" destOrd="0" presId="urn:microsoft.com/office/officeart/2005/8/layout/chevron1"/>
    <dgm:cxn modelId="{5B265F2F-AE4B-4164-BFFD-C58FD377CAD2}" srcId="{11DA4FB0-C6B1-47BC-9EFF-85E03A228730}" destId="{531F76BB-DA52-42DC-8E1D-EAE9722FD3F1}" srcOrd="2" destOrd="0" parTransId="{454F7B10-A4FB-4AF9-ABE2-A9FF72E9FDDE}" sibTransId="{13E69F0E-F15B-476E-AE69-916A8A537630}"/>
    <dgm:cxn modelId="{C47AE75C-10B8-4F6B-97E4-5A9CACCBB05E}" srcId="{11DA4FB0-C6B1-47BC-9EFF-85E03A228730}" destId="{84DAFC6A-7AD9-415D-A2B8-1BAA1942673B}" srcOrd="1" destOrd="0" parTransId="{838D3DE9-5F7A-4AEE-A628-3526501FBB1B}" sibTransId="{28362832-9B1B-4109-96C0-EE28F8782366}"/>
    <dgm:cxn modelId="{5390D699-B5DB-4AAF-932D-30ABF2310D24}" type="presOf" srcId="{ECC4F427-E545-43AC-A59D-F29E44ED15D7}" destId="{C332B943-0E1C-4214-B5EB-8F9751C4F8FB}" srcOrd="0" destOrd="0" presId="urn:microsoft.com/office/officeart/2005/8/layout/chevron1"/>
    <dgm:cxn modelId="{811F22AC-7914-4CED-8E41-436FB5DEF024}" type="presOf" srcId="{84DAFC6A-7AD9-415D-A2B8-1BAA1942673B}" destId="{57D8BC79-8A14-4784-A9BC-79222363F349}" srcOrd="0" destOrd="0" presId="urn:microsoft.com/office/officeart/2005/8/layout/chevron1"/>
    <dgm:cxn modelId="{0A6175AD-3C91-492D-B2F1-ADFAAB5AB5E3}" srcId="{11DA4FB0-C6B1-47BC-9EFF-85E03A228730}" destId="{ECC4F427-E545-43AC-A59D-F29E44ED15D7}" srcOrd="3" destOrd="0" parTransId="{5C34632F-9BB9-4D15-BA5F-1AD3FC79A05C}" sibTransId="{D8061349-F990-4EA6-BEAF-E32C972877B0}"/>
    <dgm:cxn modelId="{22DB1CBE-A40E-4FDA-A1BB-A1F1288170FE}" type="presOf" srcId="{42254FAE-446B-4246-9A24-722BB6C1D1ED}" destId="{5C18BDAE-D4B6-4652-9828-66F760E82AAF}" srcOrd="0" destOrd="0" presId="urn:microsoft.com/office/officeart/2005/8/layout/chevron1"/>
    <dgm:cxn modelId="{1D8078C8-65B5-4B85-A455-36331F524BFD}" type="presOf" srcId="{531F76BB-DA52-42DC-8E1D-EAE9722FD3F1}" destId="{91728D26-AAEE-4B2A-9B2D-4C263630075E}" srcOrd="0" destOrd="0" presId="urn:microsoft.com/office/officeart/2005/8/layout/chevron1"/>
    <dgm:cxn modelId="{AF65A8EA-8206-4062-B793-CFFD1273A596}" srcId="{11DA4FB0-C6B1-47BC-9EFF-85E03A228730}" destId="{42254FAE-446B-4246-9A24-722BB6C1D1ED}" srcOrd="0" destOrd="0" parTransId="{A768CBAC-8CF8-4D40-A664-F8FC61A92020}" sibTransId="{682AC266-FBCC-4D0B-96EB-3DB6C6C7A59E}"/>
    <dgm:cxn modelId="{E3E05CFD-501E-4FEC-884C-B954D0195BDF}" srcId="{11DA4FB0-C6B1-47BC-9EFF-85E03A228730}" destId="{5D8CFE50-B61D-43DD-80BA-AE36A164F353}" srcOrd="4" destOrd="0" parTransId="{07B6CB8D-1B1C-4107-A6F1-07786D9046AE}" sibTransId="{DD75BA0C-3CBD-4252-8D0E-DFBB312C167E}"/>
    <dgm:cxn modelId="{5E26B52E-AE3E-4F7A-9DDE-D3AA083732F1}" type="presParOf" srcId="{8EB8445B-7709-4801-9B9A-7F7FD1C03D75}" destId="{5C18BDAE-D4B6-4652-9828-66F760E82AAF}" srcOrd="0" destOrd="0" presId="urn:microsoft.com/office/officeart/2005/8/layout/chevron1"/>
    <dgm:cxn modelId="{7FDAE15C-0C40-4EF8-8C2E-A9FBC0564F8A}" type="presParOf" srcId="{8EB8445B-7709-4801-9B9A-7F7FD1C03D75}" destId="{E3D1E7DD-2DCD-43A8-B3A5-68208493292D}" srcOrd="1" destOrd="0" presId="urn:microsoft.com/office/officeart/2005/8/layout/chevron1"/>
    <dgm:cxn modelId="{4B456D1D-6528-4C84-A353-D6E191BEECE8}" type="presParOf" srcId="{8EB8445B-7709-4801-9B9A-7F7FD1C03D75}" destId="{57D8BC79-8A14-4784-A9BC-79222363F349}" srcOrd="2" destOrd="0" presId="urn:microsoft.com/office/officeart/2005/8/layout/chevron1"/>
    <dgm:cxn modelId="{5522A833-EA89-4EB3-BBCC-3D9B847F7EFF}" type="presParOf" srcId="{8EB8445B-7709-4801-9B9A-7F7FD1C03D75}" destId="{A3B68689-3C9D-4CF7-BB54-8FE66B1F28CB}" srcOrd="3" destOrd="0" presId="urn:microsoft.com/office/officeart/2005/8/layout/chevron1"/>
    <dgm:cxn modelId="{027D166C-3373-4099-AA6A-16212528CCE0}" type="presParOf" srcId="{8EB8445B-7709-4801-9B9A-7F7FD1C03D75}" destId="{91728D26-AAEE-4B2A-9B2D-4C263630075E}" srcOrd="4" destOrd="0" presId="urn:microsoft.com/office/officeart/2005/8/layout/chevron1"/>
    <dgm:cxn modelId="{DD530EA3-2F08-486C-9E70-845AB5B09443}" type="presParOf" srcId="{8EB8445B-7709-4801-9B9A-7F7FD1C03D75}" destId="{8ED608AB-F968-4FF9-8B9C-C84D2014D867}" srcOrd="5" destOrd="0" presId="urn:microsoft.com/office/officeart/2005/8/layout/chevron1"/>
    <dgm:cxn modelId="{F9F8B277-3575-47B7-9660-F7369A4A9D17}" type="presParOf" srcId="{8EB8445B-7709-4801-9B9A-7F7FD1C03D75}" destId="{C332B943-0E1C-4214-B5EB-8F9751C4F8FB}" srcOrd="6" destOrd="0" presId="urn:microsoft.com/office/officeart/2005/8/layout/chevron1"/>
    <dgm:cxn modelId="{A4A3507E-47C4-4A69-A4EC-467ED0DCA11D}" type="presParOf" srcId="{8EB8445B-7709-4801-9B9A-7F7FD1C03D75}" destId="{139EF0DD-E3D3-48A3-B821-011022751510}" srcOrd="7" destOrd="0" presId="urn:microsoft.com/office/officeart/2005/8/layout/chevron1"/>
    <dgm:cxn modelId="{C266A021-7308-492F-9F77-0FBF1672CF89}" type="presParOf" srcId="{8EB8445B-7709-4801-9B9A-7F7FD1C03D75}" destId="{D30C58E7-7E93-4A65-BCDC-CCF0C6DA706A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1DA4FB0-C6B1-47BC-9EFF-85E03A228730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2254FAE-446B-4246-9A24-722BB6C1D1ED}">
      <dgm:prSet phldrT="[Text]" custT="1"/>
      <dgm:spPr>
        <a:gradFill flip="none" rotWithShape="0">
          <a:gsLst>
            <a:gs pos="0">
              <a:srgbClr val="384049">
                <a:tint val="66000"/>
                <a:satMod val="160000"/>
              </a:srgbClr>
            </a:gs>
            <a:gs pos="50000">
              <a:srgbClr val="384049">
                <a:tint val="44500"/>
                <a:satMod val="160000"/>
              </a:srgbClr>
            </a:gs>
            <a:gs pos="100000">
              <a:srgbClr val="384049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72009" tIns="24003" rIns="24003" bIns="24003" numCol="1" spcCol="1270" anchor="ctr" anchorCtr="0"/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Data understanding</a:t>
          </a:r>
        </a:p>
      </dgm:t>
    </dgm:pt>
    <dgm:pt modelId="{A768CBAC-8CF8-4D40-A664-F8FC61A92020}" type="parTrans" cxnId="{AF65A8EA-8206-4062-B793-CFFD1273A596}">
      <dgm:prSet/>
      <dgm:spPr/>
      <dgm:t>
        <a:bodyPr/>
        <a:lstStyle/>
        <a:p>
          <a:endParaRPr lang="en-GB" sz="1800"/>
        </a:p>
      </dgm:t>
    </dgm:pt>
    <dgm:pt modelId="{682AC266-FBCC-4D0B-96EB-3DB6C6C7A59E}" type="sibTrans" cxnId="{AF65A8EA-8206-4062-B793-CFFD1273A596}">
      <dgm:prSet/>
      <dgm:spPr/>
      <dgm:t>
        <a:bodyPr/>
        <a:lstStyle/>
        <a:p>
          <a:endParaRPr lang="en-GB" sz="1800"/>
        </a:p>
      </dgm:t>
    </dgm:pt>
    <dgm:pt modelId="{84DAFC6A-7AD9-415D-A2B8-1BAA1942673B}">
      <dgm:prSet phldrT="[Text]" custT="1"/>
      <dgm:spPr>
        <a:solidFill>
          <a:srgbClr val="CE673B"/>
        </a:solidFill>
      </dgm:spPr>
      <dgm:t>
        <a:bodyPr/>
        <a:lstStyle/>
        <a:p>
          <a:r>
            <a:rPr lang="en-GB" sz="1800" dirty="0"/>
            <a:t>Data tidying and cleansing</a:t>
          </a:r>
        </a:p>
      </dgm:t>
    </dgm:pt>
    <dgm:pt modelId="{838D3DE9-5F7A-4AEE-A628-3526501FBB1B}" type="parTrans" cxnId="{C47AE75C-10B8-4F6B-97E4-5A9CACCBB05E}">
      <dgm:prSet/>
      <dgm:spPr/>
      <dgm:t>
        <a:bodyPr/>
        <a:lstStyle/>
        <a:p>
          <a:endParaRPr lang="en-GB" sz="1800"/>
        </a:p>
      </dgm:t>
    </dgm:pt>
    <dgm:pt modelId="{28362832-9B1B-4109-96C0-EE28F8782366}" type="sibTrans" cxnId="{C47AE75C-10B8-4F6B-97E4-5A9CACCBB05E}">
      <dgm:prSet/>
      <dgm:spPr/>
      <dgm:t>
        <a:bodyPr/>
        <a:lstStyle/>
        <a:p>
          <a:endParaRPr lang="en-GB" sz="1800"/>
        </a:p>
      </dgm:t>
    </dgm:pt>
    <dgm:pt modelId="{531F76BB-DA52-42DC-8E1D-EAE9722FD3F1}">
      <dgm:prSet phldrT="[Text]" custT="1"/>
      <dgm:spPr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t="100000" r="100000"/>
          </a:path>
          <a:tileRect l="-100000" b="-100000"/>
        </a:gradFill>
      </dgm:spPr>
      <dgm:t>
        <a:bodyPr/>
        <a:lstStyle/>
        <a:p>
          <a:r>
            <a:rPr lang="en-GB" sz="1800" dirty="0"/>
            <a:t>Data manipulation</a:t>
          </a:r>
        </a:p>
      </dgm:t>
    </dgm:pt>
    <dgm:pt modelId="{454F7B10-A4FB-4AF9-ABE2-A9FF72E9FDDE}" type="parTrans" cxnId="{5B265F2F-AE4B-4164-BFFD-C58FD377CAD2}">
      <dgm:prSet/>
      <dgm:spPr/>
      <dgm:t>
        <a:bodyPr/>
        <a:lstStyle/>
        <a:p>
          <a:endParaRPr lang="en-GB" sz="1800"/>
        </a:p>
      </dgm:t>
    </dgm:pt>
    <dgm:pt modelId="{13E69F0E-F15B-476E-AE69-916A8A537630}" type="sibTrans" cxnId="{5B265F2F-AE4B-4164-BFFD-C58FD377CAD2}">
      <dgm:prSet/>
      <dgm:spPr/>
      <dgm:t>
        <a:bodyPr/>
        <a:lstStyle/>
        <a:p>
          <a:endParaRPr lang="en-GB" sz="1800"/>
        </a:p>
      </dgm:t>
    </dgm:pt>
    <dgm:pt modelId="{ECC4F427-E545-43AC-A59D-F29E44ED15D7}">
      <dgm:prSet phldrT="[Text]" custT="1"/>
      <dgm:spPr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t="100000" r="100000"/>
          </a:path>
          <a:tileRect l="-100000" b="-100000"/>
        </a:gradFill>
      </dgm:spPr>
      <dgm:t>
        <a:bodyPr/>
        <a:lstStyle/>
        <a:p>
          <a:r>
            <a:rPr lang="en-GB" sz="1800" dirty="0"/>
            <a:t>Identifying patterns</a:t>
          </a:r>
        </a:p>
      </dgm:t>
    </dgm:pt>
    <dgm:pt modelId="{5C34632F-9BB9-4D15-BA5F-1AD3FC79A05C}" type="parTrans" cxnId="{0A6175AD-3C91-492D-B2F1-ADFAAB5AB5E3}">
      <dgm:prSet/>
      <dgm:spPr/>
      <dgm:t>
        <a:bodyPr/>
        <a:lstStyle/>
        <a:p>
          <a:endParaRPr lang="en-GB" sz="1800"/>
        </a:p>
      </dgm:t>
    </dgm:pt>
    <dgm:pt modelId="{D8061349-F990-4EA6-BEAF-E32C972877B0}" type="sibTrans" cxnId="{0A6175AD-3C91-492D-B2F1-ADFAAB5AB5E3}">
      <dgm:prSet/>
      <dgm:spPr/>
      <dgm:t>
        <a:bodyPr/>
        <a:lstStyle/>
        <a:p>
          <a:endParaRPr lang="en-GB" sz="1800"/>
        </a:p>
      </dgm:t>
    </dgm:pt>
    <dgm:pt modelId="{5D8CFE50-B61D-43DD-80BA-AE36A164F353}">
      <dgm:prSet phldrT="[Text]" custT="1"/>
      <dgm:spPr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t="100000" r="100000"/>
          </a:path>
          <a:tileRect l="-100000" b="-100000"/>
        </a:gradFill>
      </dgm:spPr>
      <dgm:t>
        <a:bodyPr/>
        <a:lstStyle/>
        <a:p>
          <a:r>
            <a:rPr lang="en-GB" sz="1800" dirty="0"/>
            <a:t>Extracting insights</a:t>
          </a:r>
        </a:p>
      </dgm:t>
    </dgm:pt>
    <dgm:pt modelId="{07B6CB8D-1B1C-4107-A6F1-07786D9046AE}" type="parTrans" cxnId="{E3E05CFD-501E-4FEC-884C-B954D0195BDF}">
      <dgm:prSet/>
      <dgm:spPr/>
      <dgm:t>
        <a:bodyPr/>
        <a:lstStyle/>
        <a:p>
          <a:endParaRPr lang="en-GB" sz="1800"/>
        </a:p>
      </dgm:t>
    </dgm:pt>
    <dgm:pt modelId="{DD75BA0C-3CBD-4252-8D0E-DFBB312C167E}" type="sibTrans" cxnId="{E3E05CFD-501E-4FEC-884C-B954D0195BDF}">
      <dgm:prSet/>
      <dgm:spPr/>
      <dgm:t>
        <a:bodyPr/>
        <a:lstStyle/>
        <a:p>
          <a:endParaRPr lang="en-GB" sz="1800"/>
        </a:p>
      </dgm:t>
    </dgm:pt>
    <dgm:pt modelId="{8EB8445B-7709-4801-9B9A-7F7FD1C03D75}" type="pres">
      <dgm:prSet presAssocID="{11DA4FB0-C6B1-47BC-9EFF-85E03A228730}" presName="Name0" presStyleCnt="0">
        <dgm:presLayoutVars>
          <dgm:dir/>
          <dgm:animLvl val="lvl"/>
          <dgm:resizeHandles val="exact"/>
        </dgm:presLayoutVars>
      </dgm:prSet>
      <dgm:spPr/>
    </dgm:pt>
    <dgm:pt modelId="{5C18BDAE-D4B6-4652-9828-66F760E82AAF}" type="pres">
      <dgm:prSet presAssocID="{42254FAE-446B-4246-9A24-722BB6C1D1ED}" presName="parTxOnly" presStyleLbl="node1" presStyleIdx="0" presStyleCnt="5">
        <dgm:presLayoutVars>
          <dgm:chMax val="0"/>
          <dgm:chPref val="0"/>
          <dgm:bulletEnabled val="1"/>
        </dgm:presLayoutVars>
      </dgm:prSet>
      <dgm:spPr>
        <a:xfrm>
          <a:off x="2800" y="0"/>
          <a:ext cx="2492283" cy="617879"/>
        </a:xfrm>
        <a:prstGeom prst="chevron">
          <a:avLst/>
        </a:prstGeom>
      </dgm:spPr>
    </dgm:pt>
    <dgm:pt modelId="{E3D1E7DD-2DCD-43A8-B3A5-68208493292D}" type="pres">
      <dgm:prSet presAssocID="{682AC266-FBCC-4D0B-96EB-3DB6C6C7A59E}" presName="parTxOnlySpace" presStyleCnt="0"/>
      <dgm:spPr/>
    </dgm:pt>
    <dgm:pt modelId="{57D8BC79-8A14-4784-A9BC-79222363F349}" type="pres">
      <dgm:prSet presAssocID="{84DAFC6A-7AD9-415D-A2B8-1BAA1942673B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A3B68689-3C9D-4CF7-BB54-8FE66B1F28CB}" type="pres">
      <dgm:prSet presAssocID="{28362832-9B1B-4109-96C0-EE28F8782366}" presName="parTxOnlySpace" presStyleCnt="0"/>
      <dgm:spPr/>
    </dgm:pt>
    <dgm:pt modelId="{91728D26-AAEE-4B2A-9B2D-4C263630075E}" type="pres">
      <dgm:prSet presAssocID="{531F76BB-DA52-42DC-8E1D-EAE9722FD3F1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8ED608AB-F968-4FF9-8B9C-C84D2014D867}" type="pres">
      <dgm:prSet presAssocID="{13E69F0E-F15B-476E-AE69-916A8A537630}" presName="parTxOnlySpace" presStyleCnt="0"/>
      <dgm:spPr/>
    </dgm:pt>
    <dgm:pt modelId="{C332B943-0E1C-4214-B5EB-8F9751C4F8FB}" type="pres">
      <dgm:prSet presAssocID="{ECC4F427-E545-43AC-A59D-F29E44ED15D7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139EF0DD-E3D3-48A3-B821-011022751510}" type="pres">
      <dgm:prSet presAssocID="{D8061349-F990-4EA6-BEAF-E32C972877B0}" presName="parTxOnlySpace" presStyleCnt="0"/>
      <dgm:spPr/>
    </dgm:pt>
    <dgm:pt modelId="{D30C58E7-7E93-4A65-BCDC-CCF0C6DA706A}" type="pres">
      <dgm:prSet presAssocID="{5D8CFE50-B61D-43DD-80BA-AE36A164F353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38EF7B04-1BEB-4B6F-BC2F-CCE7F1A70A66}" type="presOf" srcId="{11DA4FB0-C6B1-47BC-9EFF-85E03A228730}" destId="{8EB8445B-7709-4801-9B9A-7F7FD1C03D75}" srcOrd="0" destOrd="0" presId="urn:microsoft.com/office/officeart/2005/8/layout/chevron1"/>
    <dgm:cxn modelId="{6E8E5617-0C0E-444F-91F0-7C17BF489BDD}" type="presOf" srcId="{5D8CFE50-B61D-43DD-80BA-AE36A164F353}" destId="{D30C58E7-7E93-4A65-BCDC-CCF0C6DA706A}" srcOrd="0" destOrd="0" presId="urn:microsoft.com/office/officeart/2005/8/layout/chevron1"/>
    <dgm:cxn modelId="{5B265F2F-AE4B-4164-BFFD-C58FD377CAD2}" srcId="{11DA4FB0-C6B1-47BC-9EFF-85E03A228730}" destId="{531F76BB-DA52-42DC-8E1D-EAE9722FD3F1}" srcOrd="2" destOrd="0" parTransId="{454F7B10-A4FB-4AF9-ABE2-A9FF72E9FDDE}" sibTransId="{13E69F0E-F15B-476E-AE69-916A8A537630}"/>
    <dgm:cxn modelId="{C47AE75C-10B8-4F6B-97E4-5A9CACCBB05E}" srcId="{11DA4FB0-C6B1-47BC-9EFF-85E03A228730}" destId="{84DAFC6A-7AD9-415D-A2B8-1BAA1942673B}" srcOrd="1" destOrd="0" parTransId="{838D3DE9-5F7A-4AEE-A628-3526501FBB1B}" sibTransId="{28362832-9B1B-4109-96C0-EE28F8782366}"/>
    <dgm:cxn modelId="{5390D699-B5DB-4AAF-932D-30ABF2310D24}" type="presOf" srcId="{ECC4F427-E545-43AC-A59D-F29E44ED15D7}" destId="{C332B943-0E1C-4214-B5EB-8F9751C4F8FB}" srcOrd="0" destOrd="0" presId="urn:microsoft.com/office/officeart/2005/8/layout/chevron1"/>
    <dgm:cxn modelId="{811F22AC-7914-4CED-8E41-436FB5DEF024}" type="presOf" srcId="{84DAFC6A-7AD9-415D-A2B8-1BAA1942673B}" destId="{57D8BC79-8A14-4784-A9BC-79222363F349}" srcOrd="0" destOrd="0" presId="urn:microsoft.com/office/officeart/2005/8/layout/chevron1"/>
    <dgm:cxn modelId="{0A6175AD-3C91-492D-B2F1-ADFAAB5AB5E3}" srcId="{11DA4FB0-C6B1-47BC-9EFF-85E03A228730}" destId="{ECC4F427-E545-43AC-A59D-F29E44ED15D7}" srcOrd="3" destOrd="0" parTransId="{5C34632F-9BB9-4D15-BA5F-1AD3FC79A05C}" sibTransId="{D8061349-F990-4EA6-BEAF-E32C972877B0}"/>
    <dgm:cxn modelId="{22DB1CBE-A40E-4FDA-A1BB-A1F1288170FE}" type="presOf" srcId="{42254FAE-446B-4246-9A24-722BB6C1D1ED}" destId="{5C18BDAE-D4B6-4652-9828-66F760E82AAF}" srcOrd="0" destOrd="0" presId="urn:microsoft.com/office/officeart/2005/8/layout/chevron1"/>
    <dgm:cxn modelId="{1D8078C8-65B5-4B85-A455-36331F524BFD}" type="presOf" srcId="{531F76BB-DA52-42DC-8E1D-EAE9722FD3F1}" destId="{91728D26-AAEE-4B2A-9B2D-4C263630075E}" srcOrd="0" destOrd="0" presId="urn:microsoft.com/office/officeart/2005/8/layout/chevron1"/>
    <dgm:cxn modelId="{AF65A8EA-8206-4062-B793-CFFD1273A596}" srcId="{11DA4FB0-C6B1-47BC-9EFF-85E03A228730}" destId="{42254FAE-446B-4246-9A24-722BB6C1D1ED}" srcOrd="0" destOrd="0" parTransId="{A768CBAC-8CF8-4D40-A664-F8FC61A92020}" sibTransId="{682AC266-FBCC-4D0B-96EB-3DB6C6C7A59E}"/>
    <dgm:cxn modelId="{E3E05CFD-501E-4FEC-884C-B954D0195BDF}" srcId="{11DA4FB0-C6B1-47BC-9EFF-85E03A228730}" destId="{5D8CFE50-B61D-43DD-80BA-AE36A164F353}" srcOrd="4" destOrd="0" parTransId="{07B6CB8D-1B1C-4107-A6F1-07786D9046AE}" sibTransId="{DD75BA0C-3CBD-4252-8D0E-DFBB312C167E}"/>
    <dgm:cxn modelId="{5E26B52E-AE3E-4F7A-9DDE-D3AA083732F1}" type="presParOf" srcId="{8EB8445B-7709-4801-9B9A-7F7FD1C03D75}" destId="{5C18BDAE-D4B6-4652-9828-66F760E82AAF}" srcOrd="0" destOrd="0" presId="urn:microsoft.com/office/officeart/2005/8/layout/chevron1"/>
    <dgm:cxn modelId="{7FDAE15C-0C40-4EF8-8C2E-A9FBC0564F8A}" type="presParOf" srcId="{8EB8445B-7709-4801-9B9A-7F7FD1C03D75}" destId="{E3D1E7DD-2DCD-43A8-B3A5-68208493292D}" srcOrd="1" destOrd="0" presId="urn:microsoft.com/office/officeart/2005/8/layout/chevron1"/>
    <dgm:cxn modelId="{4B456D1D-6528-4C84-A353-D6E191BEECE8}" type="presParOf" srcId="{8EB8445B-7709-4801-9B9A-7F7FD1C03D75}" destId="{57D8BC79-8A14-4784-A9BC-79222363F349}" srcOrd="2" destOrd="0" presId="urn:microsoft.com/office/officeart/2005/8/layout/chevron1"/>
    <dgm:cxn modelId="{5522A833-EA89-4EB3-BBCC-3D9B847F7EFF}" type="presParOf" srcId="{8EB8445B-7709-4801-9B9A-7F7FD1C03D75}" destId="{A3B68689-3C9D-4CF7-BB54-8FE66B1F28CB}" srcOrd="3" destOrd="0" presId="urn:microsoft.com/office/officeart/2005/8/layout/chevron1"/>
    <dgm:cxn modelId="{027D166C-3373-4099-AA6A-16212528CCE0}" type="presParOf" srcId="{8EB8445B-7709-4801-9B9A-7F7FD1C03D75}" destId="{91728D26-AAEE-4B2A-9B2D-4C263630075E}" srcOrd="4" destOrd="0" presId="urn:microsoft.com/office/officeart/2005/8/layout/chevron1"/>
    <dgm:cxn modelId="{DD530EA3-2F08-486C-9E70-845AB5B09443}" type="presParOf" srcId="{8EB8445B-7709-4801-9B9A-7F7FD1C03D75}" destId="{8ED608AB-F968-4FF9-8B9C-C84D2014D867}" srcOrd="5" destOrd="0" presId="urn:microsoft.com/office/officeart/2005/8/layout/chevron1"/>
    <dgm:cxn modelId="{F9F8B277-3575-47B7-9660-F7369A4A9D17}" type="presParOf" srcId="{8EB8445B-7709-4801-9B9A-7F7FD1C03D75}" destId="{C332B943-0E1C-4214-B5EB-8F9751C4F8FB}" srcOrd="6" destOrd="0" presId="urn:microsoft.com/office/officeart/2005/8/layout/chevron1"/>
    <dgm:cxn modelId="{A4A3507E-47C4-4A69-A4EC-467ED0DCA11D}" type="presParOf" srcId="{8EB8445B-7709-4801-9B9A-7F7FD1C03D75}" destId="{139EF0DD-E3D3-48A3-B821-011022751510}" srcOrd="7" destOrd="0" presId="urn:microsoft.com/office/officeart/2005/8/layout/chevron1"/>
    <dgm:cxn modelId="{C266A021-7308-492F-9F77-0FBF1672CF89}" type="presParOf" srcId="{8EB8445B-7709-4801-9B9A-7F7FD1C03D75}" destId="{D30C58E7-7E93-4A65-BCDC-CCF0C6DA706A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18BDAE-D4B6-4652-9828-66F760E82AAF}">
      <dsp:nvSpPr>
        <dsp:cNvPr id="0" name=""/>
        <dsp:cNvSpPr/>
      </dsp:nvSpPr>
      <dsp:spPr>
        <a:xfrm>
          <a:off x="2976" y="0"/>
          <a:ext cx="2649140" cy="612843"/>
        </a:xfrm>
        <a:prstGeom prst="chevron">
          <a:avLst/>
        </a:prstGeom>
        <a:solidFill>
          <a:srgbClr val="EAC03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baseline="0" dirty="0">
              <a:solidFill>
                <a:schemeClr val="bg2"/>
              </a:solidFill>
            </a:rPr>
            <a:t>Data understanding</a:t>
          </a:r>
        </a:p>
      </dsp:txBody>
      <dsp:txXfrm>
        <a:off x="309398" y="0"/>
        <a:ext cx="2036297" cy="612843"/>
      </dsp:txXfrm>
    </dsp:sp>
    <dsp:sp modelId="{57D8BC79-8A14-4784-A9BC-79222363F349}">
      <dsp:nvSpPr>
        <dsp:cNvPr id="0" name=""/>
        <dsp:cNvSpPr/>
      </dsp:nvSpPr>
      <dsp:spPr>
        <a:xfrm>
          <a:off x="2387203" y="0"/>
          <a:ext cx="2649140" cy="612843"/>
        </a:xfrm>
        <a:prstGeom prst="chevron">
          <a:avLst/>
        </a:prstGeom>
        <a:solidFill>
          <a:srgbClr val="CE673B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0" kern="1200" dirty="0"/>
            <a:t>Data tidying and cleansing</a:t>
          </a:r>
        </a:p>
      </dsp:txBody>
      <dsp:txXfrm>
        <a:off x="2693625" y="0"/>
        <a:ext cx="2036297" cy="612843"/>
      </dsp:txXfrm>
    </dsp:sp>
    <dsp:sp modelId="{91728D26-AAEE-4B2A-9B2D-4C263630075E}">
      <dsp:nvSpPr>
        <dsp:cNvPr id="0" name=""/>
        <dsp:cNvSpPr/>
      </dsp:nvSpPr>
      <dsp:spPr>
        <a:xfrm>
          <a:off x="4771429" y="0"/>
          <a:ext cx="2649140" cy="612843"/>
        </a:xfrm>
        <a:prstGeom prst="chevron">
          <a:avLst/>
        </a:prstGeom>
        <a:solidFill>
          <a:srgbClr val="6A9CA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baseline="0" dirty="0">
              <a:solidFill>
                <a:schemeClr val="bg2"/>
              </a:solidFill>
            </a:rPr>
            <a:t>Data manipulation</a:t>
          </a:r>
        </a:p>
      </dsp:txBody>
      <dsp:txXfrm>
        <a:off x="5077851" y="0"/>
        <a:ext cx="2036297" cy="612843"/>
      </dsp:txXfrm>
    </dsp:sp>
    <dsp:sp modelId="{C332B943-0E1C-4214-B5EB-8F9751C4F8FB}">
      <dsp:nvSpPr>
        <dsp:cNvPr id="0" name=""/>
        <dsp:cNvSpPr/>
      </dsp:nvSpPr>
      <dsp:spPr>
        <a:xfrm>
          <a:off x="7155656" y="0"/>
          <a:ext cx="2649140" cy="612843"/>
        </a:xfrm>
        <a:prstGeom prst="chevron">
          <a:avLst/>
        </a:prstGeom>
        <a:solidFill>
          <a:srgbClr val="6C587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baseline="0" dirty="0">
              <a:solidFill>
                <a:schemeClr val="bg2"/>
              </a:solidFill>
            </a:rPr>
            <a:t>Identifying patterns</a:t>
          </a:r>
        </a:p>
      </dsp:txBody>
      <dsp:txXfrm>
        <a:off x="7462078" y="0"/>
        <a:ext cx="2036297" cy="612843"/>
      </dsp:txXfrm>
    </dsp:sp>
    <dsp:sp modelId="{D30C58E7-7E93-4A65-BCDC-CCF0C6DA706A}">
      <dsp:nvSpPr>
        <dsp:cNvPr id="0" name=""/>
        <dsp:cNvSpPr/>
      </dsp:nvSpPr>
      <dsp:spPr>
        <a:xfrm>
          <a:off x="9539882" y="0"/>
          <a:ext cx="2649140" cy="61284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baseline="0" dirty="0">
              <a:solidFill>
                <a:schemeClr val="bg2"/>
              </a:solidFill>
            </a:rPr>
            <a:t>Extracting insights</a:t>
          </a:r>
        </a:p>
      </dsp:txBody>
      <dsp:txXfrm>
        <a:off x="9846304" y="0"/>
        <a:ext cx="2036297" cy="61284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18BDAE-D4B6-4652-9828-66F760E82AAF}">
      <dsp:nvSpPr>
        <dsp:cNvPr id="0" name=""/>
        <dsp:cNvSpPr/>
      </dsp:nvSpPr>
      <dsp:spPr>
        <a:xfrm>
          <a:off x="1" y="0"/>
          <a:ext cx="2492283" cy="573932"/>
        </a:xfrm>
        <a:prstGeom prst="chevron">
          <a:avLst/>
        </a:prstGeom>
        <a:gradFill flip="none" rotWithShape="0">
          <a:gsLst>
            <a:gs pos="0">
              <a:srgbClr val="384049">
                <a:tint val="66000"/>
                <a:satMod val="160000"/>
              </a:srgbClr>
            </a:gs>
            <a:gs pos="50000">
              <a:srgbClr val="384049">
                <a:tint val="44500"/>
                <a:satMod val="160000"/>
              </a:srgbClr>
            </a:gs>
            <a:gs pos="100000">
              <a:srgbClr val="384049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Data understanding</a:t>
          </a:r>
        </a:p>
      </dsp:txBody>
      <dsp:txXfrm>
        <a:off x="286967" y="0"/>
        <a:ext cx="1918351" cy="573932"/>
      </dsp:txXfrm>
    </dsp:sp>
    <dsp:sp modelId="{57D8BC79-8A14-4784-A9BC-79222363F349}">
      <dsp:nvSpPr>
        <dsp:cNvPr id="0" name=""/>
        <dsp:cNvSpPr/>
      </dsp:nvSpPr>
      <dsp:spPr>
        <a:xfrm>
          <a:off x="2245855" y="0"/>
          <a:ext cx="2492283" cy="573932"/>
        </a:xfrm>
        <a:prstGeom prst="chevron">
          <a:avLst/>
        </a:prstGeom>
        <a:solidFill>
          <a:srgbClr val="CE673B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/>
            <a:t>Data cleansing</a:t>
          </a:r>
          <a:endParaRPr lang="en-GB" sz="1800" kern="1200" dirty="0"/>
        </a:p>
      </dsp:txBody>
      <dsp:txXfrm>
        <a:off x="2532821" y="0"/>
        <a:ext cx="1918351" cy="573932"/>
      </dsp:txXfrm>
    </dsp:sp>
    <dsp:sp modelId="{91728D26-AAEE-4B2A-9B2D-4C263630075E}">
      <dsp:nvSpPr>
        <dsp:cNvPr id="0" name=""/>
        <dsp:cNvSpPr/>
      </dsp:nvSpPr>
      <dsp:spPr>
        <a:xfrm>
          <a:off x="4488910" y="0"/>
          <a:ext cx="2492283" cy="573932"/>
        </a:xfrm>
        <a:prstGeom prst="chevron">
          <a:avLst/>
        </a:prstGeom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t="100000" r="100000"/>
          </a:path>
          <a:tileRect l="-100000" b="-100000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/>
            <a:t>Data manipulation</a:t>
          </a:r>
        </a:p>
      </dsp:txBody>
      <dsp:txXfrm>
        <a:off x="4775876" y="0"/>
        <a:ext cx="1918351" cy="573932"/>
      </dsp:txXfrm>
    </dsp:sp>
    <dsp:sp modelId="{C332B943-0E1C-4214-B5EB-8F9751C4F8FB}">
      <dsp:nvSpPr>
        <dsp:cNvPr id="0" name=""/>
        <dsp:cNvSpPr/>
      </dsp:nvSpPr>
      <dsp:spPr>
        <a:xfrm>
          <a:off x="6731965" y="0"/>
          <a:ext cx="2492283" cy="573932"/>
        </a:xfrm>
        <a:prstGeom prst="chevron">
          <a:avLst/>
        </a:prstGeom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t="100000" r="100000"/>
          </a:path>
          <a:tileRect l="-100000" b="-100000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/>
            <a:t>Identifying patterns</a:t>
          </a:r>
        </a:p>
      </dsp:txBody>
      <dsp:txXfrm>
        <a:off x="7018931" y="0"/>
        <a:ext cx="1918351" cy="573932"/>
      </dsp:txXfrm>
    </dsp:sp>
    <dsp:sp modelId="{D30C58E7-7E93-4A65-BCDC-CCF0C6DA706A}">
      <dsp:nvSpPr>
        <dsp:cNvPr id="0" name=""/>
        <dsp:cNvSpPr/>
      </dsp:nvSpPr>
      <dsp:spPr>
        <a:xfrm>
          <a:off x="8975021" y="0"/>
          <a:ext cx="2492283" cy="573932"/>
        </a:xfrm>
        <a:prstGeom prst="chevron">
          <a:avLst/>
        </a:prstGeom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t="100000" r="100000"/>
          </a:path>
          <a:tileRect l="-100000" b="-100000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/>
            <a:t>Extracting insights</a:t>
          </a:r>
        </a:p>
      </dsp:txBody>
      <dsp:txXfrm>
        <a:off x="9261987" y="0"/>
        <a:ext cx="1918351" cy="57393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18BDAE-D4B6-4652-9828-66F760E82AAF}">
      <dsp:nvSpPr>
        <dsp:cNvPr id="0" name=""/>
        <dsp:cNvSpPr/>
      </dsp:nvSpPr>
      <dsp:spPr>
        <a:xfrm>
          <a:off x="2800" y="0"/>
          <a:ext cx="2492283" cy="617879"/>
        </a:xfrm>
        <a:prstGeom prst="chevron">
          <a:avLst/>
        </a:prstGeom>
        <a:gradFill flip="none" rotWithShape="0">
          <a:gsLst>
            <a:gs pos="0">
              <a:srgbClr val="384049">
                <a:tint val="66000"/>
                <a:satMod val="160000"/>
              </a:srgbClr>
            </a:gs>
            <a:gs pos="50000">
              <a:srgbClr val="384049">
                <a:tint val="44500"/>
                <a:satMod val="160000"/>
              </a:srgbClr>
            </a:gs>
            <a:gs pos="100000">
              <a:srgbClr val="384049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Data understanding</a:t>
          </a:r>
        </a:p>
      </dsp:txBody>
      <dsp:txXfrm>
        <a:off x="311740" y="0"/>
        <a:ext cx="1874404" cy="617879"/>
      </dsp:txXfrm>
    </dsp:sp>
    <dsp:sp modelId="{57D8BC79-8A14-4784-A9BC-79222363F349}">
      <dsp:nvSpPr>
        <dsp:cNvPr id="0" name=""/>
        <dsp:cNvSpPr/>
      </dsp:nvSpPr>
      <dsp:spPr>
        <a:xfrm>
          <a:off x="2245855" y="0"/>
          <a:ext cx="2492283" cy="617879"/>
        </a:xfrm>
        <a:prstGeom prst="chevron">
          <a:avLst/>
        </a:prstGeom>
        <a:solidFill>
          <a:srgbClr val="CE673B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Data tidying and cleansing</a:t>
          </a:r>
        </a:p>
      </dsp:txBody>
      <dsp:txXfrm>
        <a:off x="2554795" y="0"/>
        <a:ext cx="1874404" cy="617879"/>
      </dsp:txXfrm>
    </dsp:sp>
    <dsp:sp modelId="{91728D26-AAEE-4B2A-9B2D-4C263630075E}">
      <dsp:nvSpPr>
        <dsp:cNvPr id="0" name=""/>
        <dsp:cNvSpPr/>
      </dsp:nvSpPr>
      <dsp:spPr>
        <a:xfrm>
          <a:off x="4488910" y="0"/>
          <a:ext cx="2492283" cy="617879"/>
        </a:xfrm>
        <a:prstGeom prst="chevron">
          <a:avLst/>
        </a:prstGeom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t="100000" r="100000"/>
          </a:path>
          <a:tileRect l="-100000" b="-100000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Data manipulation</a:t>
          </a:r>
        </a:p>
      </dsp:txBody>
      <dsp:txXfrm>
        <a:off x="4797850" y="0"/>
        <a:ext cx="1874404" cy="617879"/>
      </dsp:txXfrm>
    </dsp:sp>
    <dsp:sp modelId="{C332B943-0E1C-4214-B5EB-8F9751C4F8FB}">
      <dsp:nvSpPr>
        <dsp:cNvPr id="0" name=""/>
        <dsp:cNvSpPr/>
      </dsp:nvSpPr>
      <dsp:spPr>
        <a:xfrm>
          <a:off x="6731965" y="0"/>
          <a:ext cx="2492283" cy="617879"/>
        </a:xfrm>
        <a:prstGeom prst="chevron">
          <a:avLst/>
        </a:prstGeom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t="100000" r="100000"/>
          </a:path>
          <a:tileRect l="-100000" b="-100000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Identifying patterns</a:t>
          </a:r>
        </a:p>
      </dsp:txBody>
      <dsp:txXfrm>
        <a:off x="7040905" y="0"/>
        <a:ext cx="1874404" cy="617879"/>
      </dsp:txXfrm>
    </dsp:sp>
    <dsp:sp modelId="{D30C58E7-7E93-4A65-BCDC-CCF0C6DA706A}">
      <dsp:nvSpPr>
        <dsp:cNvPr id="0" name=""/>
        <dsp:cNvSpPr/>
      </dsp:nvSpPr>
      <dsp:spPr>
        <a:xfrm>
          <a:off x="8975021" y="0"/>
          <a:ext cx="2492283" cy="617879"/>
        </a:xfrm>
        <a:prstGeom prst="chevron">
          <a:avLst/>
        </a:prstGeom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t="100000" r="100000"/>
          </a:path>
          <a:tileRect l="-100000" b="-100000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Extracting insights</a:t>
          </a:r>
        </a:p>
      </dsp:txBody>
      <dsp:txXfrm>
        <a:off x="9283961" y="0"/>
        <a:ext cx="1874404" cy="61787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73D2E2-2CC2-47ED-A098-6632ABC0A2EB}">
      <dsp:nvSpPr>
        <dsp:cNvPr id="0" name=""/>
        <dsp:cNvSpPr/>
      </dsp:nvSpPr>
      <dsp:spPr>
        <a:xfrm>
          <a:off x="5527" y="663178"/>
          <a:ext cx="2630606" cy="1812487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0E0DC7-0BC6-43A6-A846-F2F801F4C503}">
      <dsp:nvSpPr>
        <dsp:cNvPr id="0" name=""/>
        <dsp:cNvSpPr/>
      </dsp:nvSpPr>
      <dsp:spPr>
        <a:xfrm>
          <a:off x="5527" y="2475666"/>
          <a:ext cx="2630606" cy="9759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56032" rIns="256032" bIns="0" numCol="1" spcCol="1270" anchor="t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 dirty="0" err="1"/>
            <a:t>snake_case</a:t>
          </a:r>
          <a:endParaRPr lang="en-GB" sz="3600" kern="1200" dirty="0"/>
        </a:p>
      </dsp:txBody>
      <dsp:txXfrm>
        <a:off x="5527" y="2475666"/>
        <a:ext cx="2630606" cy="975955"/>
      </dsp:txXfrm>
    </dsp:sp>
    <dsp:sp modelId="{6D0D7D7B-E43B-4595-8673-3B3AF31C1294}">
      <dsp:nvSpPr>
        <dsp:cNvPr id="0" name=""/>
        <dsp:cNvSpPr/>
      </dsp:nvSpPr>
      <dsp:spPr>
        <a:xfrm>
          <a:off x="2899305" y="663178"/>
          <a:ext cx="2630606" cy="1812487"/>
        </a:xfrm>
        <a:prstGeom prst="round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19AF3A-462D-4728-B4F5-3929C284CA1F}">
      <dsp:nvSpPr>
        <dsp:cNvPr id="0" name=""/>
        <dsp:cNvSpPr/>
      </dsp:nvSpPr>
      <dsp:spPr>
        <a:xfrm>
          <a:off x="2899305" y="2475666"/>
          <a:ext cx="2630606" cy="9759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56032" rIns="256032" bIns="0" numCol="1" spcCol="1270" anchor="t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 dirty="0"/>
            <a:t>camelCase</a:t>
          </a:r>
        </a:p>
      </dsp:txBody>
      <dsp:txXfrm>
        <a:off x="2899305" y="2475666"/>
        <a:ext cx="2630606" cy="975955"/>
      </dsp:txXfrm>
    </dsp:sp>
    <dsp:sp modelId="{7B16414D-44AF-424D-8CB2-1C3E67A81F1A}">
      <dsp:nvSpPr>
        <dsp:cNvPr id="0" name=""/>
        <dsp:cNvSpPr/>
      </dsp:nvSpPr>
      <dsp:spPr>
        <a:xfrm>
          <a:off x="5793083" y="663178"/>
          <a:ext cx="2630606" cy="1812487"/>
        </a:xfrm>
        <a:prstGeom prst="round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8AAA24-F7F9-459C-9B0B-22C895905E0A}">
      <dsp:nvSpPr>
        <dsp:cNvPr id="0" name=""/>
        <dsp:cNvSpPr/>
      </dsp:nvSpPr>
      <dsp:spPr>
        <a:xfrm>
          <a:off x="5793083" y="2475666"/>
          <a:ext cx="2630606" cy="9759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56032" rIns="256032" bIns="0" numCol="1" spcCol="1270" anchor="t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 dirty="0" err="1"/>
            <a:t>PascalCase</a:t>
          </a:r>
          <a:endParaRPr lang="en-GB" sz="3600" kern="1200" dirty="0"/>
        </a:p>
      </dsp:txBody>
      <dsp:txXfrm>
        <a:off x="5793083" y="2475666"/>
        <a:ext cx="2630606" cy="975955"/>
      </dsp:txXfrm>
    </dsp:sp>
    <dsp:sp modelId="{736CA60F-AD03-4ABE-9FF7-A23A895D7273}">
      <dsp:nvSpPr>
        <dsp:cNvPr id="0" name=""/>
        <dsp:cNvSpPr/>
      </dsp:nvSpPr>
      <dsp:spPr>
        <a:xfrm>
          <a:off x="8686861" y="663178"/>
          <a:ext cx="2630606" cy="1812487"/>
        </a:xfrm>
        <a:prstGeom prst="round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F77BDB-6A85-4BC9-9620-B753A8A926E1}">
      <dsp:nvSpPr>
        <dsp:cNvPr id="0" name=""/>
        <dsp:cNvSpPr/>
      </dsp:nvSpPr>
      <dsp:spPr>
        <a:xfrm>
          <a:off x="8686861" y="2475666"/>
          <a:ext cx="2630606" cy="9759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56032" rIns="256032" bIns="0" numCol="1" spcCol="1270" anchor="t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 dirty="0"/>
            <a:t>kebab-case</a:t>
          </a:r>
        </a:p>
      </dsp:txBody>
      <dsp:txXfrm>
        <a:off x="8686861" y="2475666"/>
        <a:ext cx="2630606" cy="97595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18BDAE-D4B6-4652-9828-66F760E82AAF}">
      <dsp:nvSpPr>
        <dsp:cNvPr id="0" name=""/>
        <dsp:cNvSpPr/>
      </dsp:nvSpPr>
      <dsp:spPr>
        <a:xfrm>
          <a:off x="2800" y="0"/>
          <a:ext cx="2492283" cy="617879"/>
        </a:xfrm>
        <a:prstGeom prst="chevron">
          <a:avLst/>
        </a:prstGeom>
        <a:gradFill flip="none" rotWithShape="0">
          <a:gsLst>
            <a:gs pos="0">
              <a:srgbClr val="384049">
                <a:tint val="66000"/>
                <a:satMod val="160000"/>
              </a:srgbClr>
            </a:gs>
            <a:gs pos="50000">
              <a:srgbClr val="384049">
                <a:tint val="44500"/>
                <a:satMod val="160000"/>
              </a:srgbClr>
            </a:gs>
            <a:gs pos="100000">
              <a:srgbClr val="384049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Data understanding</a:t>
          </a:r>
        </a:p>
      </dsp:txBody>
      <dsp:txXfrm>
        <a:off x="311740" y="0"/>
        <a:ext cx="1874404" cy="617879"/>
      </dsp:txXfrm>
    </dsp:sp>
    <dsp:sp modelId="{57D8BC79-8A14-4784-A9BC-79222363F349}">
      <dsp:nvSpPr>
        <dsp:cNvPr id="0" name=""/>
        <dsp:cNvSpPr/>
      </dsp:nvSpPr>
      <dsp:spPr>
        <a:xfrm>
          <a:off x="2245855" y="0"/>
          <a:ext cx="2492283" cy="617879"/>
        </a:xfrm>
        <a:prstGeom prst="chevron">
          <a:avLst/>
        </a:prstGeom>
        <a:solidFill>
          <a:srgbClr val="CE673B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Data tidying and cleansing</a:t>
          </a:r>
        </a:p>
      </dsp:txBody>
      <dsp:txXfrm>
        <a:off x="2554795" y="0"/>
        <a:ext cx="1874404" cy="617879"/>
      </dsp:txXfrm>
    </dsp:sp>
    <dsp:sp modelId="{91728D26-AAEE-4B2A-9B2D-4C263630075E}">
      <dsp:nvSpPr>
        <dsp:cNvPr id="0" name=""/>
        <dsp:cNvSpPr/>
      </dsp:nvSpPr>
      <dsp:spPr>
        <a:xfrm>
          <a:off x="4488910" y="0"/>
          <a:ext cx="2492283" cy="617879"/>
        </a:xfrm>
        <a:prstGeom prst="chevron">
          <a:avLst/>
        </a:prstGeom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t="100000" r="100000"/>
          </a:path>
          <a:tileRect l="-100000" b="-100000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Data manipulation</a:t>
          </a:r>
        </a:p>
      </dsp:txBody>
      <dsp:txXfrm>
        <a:off x="4797850" y="0"/>
        <a:ext cx="1874404" cy="617879"/>
      </dsp:txXfrm>
    </dsp:sp>
    <dsp:sp modelId="{C332B943-0E1C-4214-B5EB-8F9751C4F8FB}">
      <dsp:nvSpPr>
        <dsp:cNvPr id="0" name=""/>
        <dsp:cNvSpPr/>
      </dsp:nvSpPr>
      <dsp:spPr>
        <a:xfrm>
          <a:off x="6731965" y="0"/>
          <a:ext cx="2492283" cy="617879"/>
        </a:xfrm>
        <a:prstGeom prst="chevron">
          <a:avLst/>
        </a:prstGeom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t="100000" r="100000"/>
          </a:path>
          <a:tileRect l="-100000" b="-100000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Identifying patterns</a:t>
          </a:r>
        </a:p>
      </dsp:txBody>
      <dsp:txXfrm>
        <a:off x="7040905" y="0"/>
        <a:ext cx="1874404" cy="617879"/>
      </dsp:txXfrm>
    </dsp:sp>
    <dsp:sp modelId="{D30C58E7-7E93-4A65-BCDC-CCF0C6DA706A}">
      <dsp:nvSpPr>
        <dsp:cNvPr id="0" name=""/>
        <dsp:cNvSpPr/>
      </dsp:nvSpPr>
      <dsp:spPr>
        <a:xfrm>
          <a:off x="8975021" y="0"/>
          <a:ext cx="2492283" cy="617879"/>
        </a:xfrm>
        <a:prstGeom prst="chevron">
          <a:avLst/>
        </a:prstGeom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t="100000" r="100000"/>
          </a:path>
          <a:tileRect l="-100000" b="-100000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Extracting insights</a:t>
          </a:r>
        </a:p>
      </dsp:txBody>
      <dsp:txXfrm>
        <a:off x="9283961" y="0"/>
        <a:ext cx="1874404" cy="61787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18BDAE-D4B6-4652-9828-66F760E82AAF}">
      <dsp:nvSpPr>
        <dsp:cNvPr id="0" name=""/>
        <dsp:cNvSpPr/>
      </dsp:nvSpPr>
      <dsp:spPr>
        <a:xfrm>
          <a:off x="2800" y="0"/>
          <a:ext cx="2492283" cy="617879"/>
        </a:xfrm>
        <a:prstGeom prst="chevron">
          <a:avLst/>
        </a:prstGeom>
        <a:gradFill flip="none" rotWithShape="0">
          <a:gsLst>
            <a:gs pos="0">
              <a:srgbClr val="384049">
                <a:tint val="66000"/>
                <a:satMod val="160000"/>
              </a:srgbClr>
            </a:gs>
            <a:gs pos="50000">
              <a:srgbClr val="384049">
                <a:tint val="44500"/>
                <a:satMod val="160000"/>
              </a:srgbClr>
            </a:gs>
            <a:gs pos="100000">
              <a:srgbClr val="384049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Data understanding</a:t>
          </a:r>
        </a:p>
      </dsp:txBody>
      <dsp:txXfrm>
        <a:off x="311740" y="0"/>
        <a:ext cx="1874404" cy="617879"/>
      </dsp:txXfrm>
    </dsp:sp>
    <dsp:sp modelId="{57D8BC79-8A14-4784-A9BC-79222363F349}">
      <dsp:nvSpPr>
        <dsp:cNvPr id="0" name=""/>
        <dsp:cNvSpPr/>
      </dsp:nvSpPr>
      <dsp:spPr>
        <a:xfrm>
          <a:off x="2245855" y="0"/>
          <a:ext cx="2492283" cy="617879"/>
        </a:xfrm>
        <a:prstGeom prst="chevron">
          <a:avLst/>
        </a:prstGeom>
        <a:solidFill>
          <a:srgbClr val="CE673B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Data tidying and cleansing</a:t>
          </a:r>
        </a:p>
      </dsp:txBody>
      <dsp:txXfrm>
        <a:off x="2554795" y="0"/>
        <a:ext cx="1874404" cy="617879"/>
      </dsp:txXfrm>
    </dsp:sp>
    <dsp:sp modelId="{91728D26-AAEE-4B2A-9B2D-4C263630075E}">
      <dsp:nvSpPr>
        <dsp:cNvPr id="0" name=""/>
        <dsp:cNvSpPr/>
      </dsp:nvSpPr>
      <dsp:spPr>
        <a:xfrm>
          <a:off x="4488910" y="0"/>
          <a:ext cx="2492283" cy="617879"/>
        </a:xfrm>
        <a:prstGeom prst="chevron">
          <a:avLst/>
        </a:prstGeom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t="100000" r="100000"/>
          </a:path>
          <a:tileRect l="-100000" b="-100000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Data manipulation</a:t>
          </a:r>
        </a:p>
      </dsp:txBody>
      <dsp:txXfrm>
        <a:off x="4797850" y="0"/>
        <a:ext cx="1874404" cy="617879"/>
      </dsp:txXfrm>
    </dsp:sp>
    <dsp:sp modelId="{C332B943-0E1C-4214-B5EB-8F9751C4F8FB}">
      <dsp:nvSpPr>
        <dsp:cNvPr id="0" name=""/>
        <dsp:cNvSpPr/>
      </dsp:nvSpPr>
      <dsp:spPr>
        <a:xfrm>
          <a:off x="6731965" y="0"/>
          <a:ext cx="2492283" cy="617879"/>
        </a:xfrm>
        <a:prstGeom prst="chevron">
          <a:avLst/>
        </a:prstGeom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t="100000" r="100000"/>
          </a:path>
          <a:tileRect l="-100000" b="-100000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Identifying patterns</a:t>
          </a:r>
        </a:p>
      </dsp:txBody>
      <dsp:txXfrm>
        <a:off x="7040905" y="0"/>
        <a:ext cx="1874404" cy="617879"/>
      </dsp:txXfrm>
    </dsp:sp>
    <dsp:sp modelId="{D30C58E7-7E93-4A65-BCDC-CCF0C6DA706A}">
      <dsp:nvSpPr>
        <dsp:cNvPr id="0" name=""/>
        <dsp:cNvSpPr/>
      </dsp:nvSpPr>
      <dsp:spPr>
        <a:xfrm>
          <a:off x="8975021" y="0"/>
          <a:ext cx="2492283" cy="617879"/>
        </a:xfrm>
        <a:prstGeom prst="chevron">
          <a:avLst/>
        </a:prstGeom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t="100000" r="100000"/>
          </a:path>
          <a:tileRect l="-100000" b="-100000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Extracting insights</a:t>
          </a:r>
        </a:p>
      </dsp:txBody>
      <dsp:txXfrm>
        <a:off x="9283961" y="0"/>
        <a:ext cx="1874404" cy="6178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732DFF-9A69-4CF3-905A-BFD153C5F59B}" type="datetimeFigureOut">
              <a:rPr lang="en-GB" smtClean="0"/>
              <a:t>11/03/2022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B2BEC-CF82-4C09-9201-E8A94A91E3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0752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64966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94281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36240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51720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6112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4" Type="http://schemas.openxmlformats.org/officeDocument/2006/relationships/hyperlink" Target="mailto:data.schools@ed.ac.uk" TargetMode="Externa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1363" y="636430"/>
            <a:ext cx="9144000" cy="2387600"/>
          </a:xfrm>
        </p:spPr>
        <p:txBody>
          <a:bodyPr anchor="b"/>
          <a:lstStyle>
            <a:lvl1pPr algn="ctr"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1363" y="3116105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EF22CF6-B432-4127-8727-92509BF66A0B}"/>
              </a:ext>
            </a:extLst>
          </p:cNvPr>
          <p:cNvSpPr/>
          <p:nvPr userDrawn="1"/>
        </p:nvSpPr>
        <p:spPr>
          <a:xfrm>
            <a:off x="34539" y="5218747"/>
            <a:ext cx="1686758" cy="15989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647435ED-A21A-4866-AA1D-EB145468B534}"/>
              </a:ext>
            </a:extLst>
          </p:cNvPr>
          <p:cNvSpPr/>
          <p:nvPr userDrawn="1"/>
        </p:nvSpPr>
        <p:spPr>
          <a:xfrm>
            <a:off x="34539" y="5590029"/>
            <a:ext cx="1331532" cy="122764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4D59AAAB-7C6B-4DD6-B5A8-F0455718204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9267" y="5621192"/>
            <a:ext cx="1127735" cy="93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A blue and white sign&#10;&#10;Description automatically generated with medium confidence">
            <a:extLst>
              <a:ext uri="{FF2B5EF4-FFF2-40B4-BE49-F238E27FC236}">
                <a16:creationId xmlns:a16="http://schemas.microsoft.com/office/drawing/2014/main" id="{C727EC0E-2A2F-4A67-9842-0111FD944C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9905" y="5687254"/>
            <a:ext cx="1844980" cy="951318"/>
          </a:xfrm>
          <a:prstGeom prst="rect">
            <a:avLst/>
          </a:prstGeom>
        </p:spPr>
      </p:pic>
      <p:pic>
        <p:nvPicPr>
          <p:cNvPr id="17" name="Picture 2" descr="Home - The Data Lab">
            <a:extLst>
              <a:ext uri="{FF2B5EF4-FFF2-40B4-BE49-F238E27FC236}">
                <a16:creationId xmlns:a16="http://schemas.microsoft.com/office/drawing/2014/main" id="{095DCC10-2C73-4208-BFFA-01AA3F2BF10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40834" y="5735836"/>
            <a:ext cx="2425239" cy="765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86A54839-DD7D-4D43-B7B4-5A74388EC6DD}"/>
              </a:ext>
            </a:extLst>
          </p:cNvPr>
          <p:cNvSpPr/>
          <p:nvPr userDrawn="1"/>
        </p:nvSpPr>
        <p:spPr>
          <a:xfrm>
            <a:off x="0" y="5363483"/>
            <a:ext cx="12192000" cy="58277"/>
          </a:xfrm>
          <a:prstGeom prst="rect">
            <a:avLst/>
          </a:prstGeom>
          <a:ln>
            <a:solidFill>
              <a:srgbClr val="6A9CA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 descr="Shape&#10;&#10;Description automatically generated with medium confidence">
            <a:extLst>
              <a:ext uri="{FF2B5EF4-FFF2-40B4-BE49-F238E27FC236}">
                <a16:creationId xmlns:a16="http://schemas.microsoft.com/office/drawing/2014/main" id="{964C9410-0E98-42B6-9A7D-82908C79198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8716" y="5621192"/>
            <a:ext cx="1922636" cy="853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526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11/03/2022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  <p:sp>
        <p:nvSpPr>
          <p:cNvPr id="5" name="Rectangle 4"/>
          <p:cNvSpPr/>
          <p:nvPr userDrawn="1"/>
        </p:nvSpPr>
        <p:spPr>
          <a:xfrm>
            <a:off x="0" y="0"/>
            <a:ext cx="12192000" cy="168592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5690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5183188" cy="20574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11/03/2022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81079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5183188" cy="20574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11/03/2022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6689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92000" cy="168592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11/03/2022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29571">
            <a:off x="8928246" y="538326"/>
            <a:ext cx="3085311" cy="1542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8922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11/03/2022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7890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26934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8205" y="64604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8205" y="352577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88280" y="5280025"/>
            <a:ext cx="11115525" cy="152019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pic>
        <p:nvPicPr>
          <p:cNvPr id="8" name="Picture 7" descr="A picture containing clock&#10;&#10;Description automatically generated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5686" y="5257800"/>
            <a:ext cx="1541780" cy="152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0555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59383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59383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48931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4"/>
            <a:ext cx="5157787" cy="404501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4"/>
            <a:ext cx="5183188" cy="404501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93380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0063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703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11/03/2022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BBD0DA7-BBDB-4BF4-9DD1-BE8DCD03695B}"/>
              </a:ext>
            </a:extLst>
          </p:cNvPr>
          <p:cNvSpPr txBox="1">
            <a:spLocks/>
          </p:cNvSpPr>
          <p:nvPr userDrawn="1"/>
        </p:nvSpPr>
        <p:spPr>
          <a:xfrm>
            <a:off x="142043" y="365124"/>
            <a:ext cx="11913833" cy="1325563"/>
          </a:xfrm>
          <a:prstGeom prst="rect">
            <a:avLst/>
          </a:prstGeom>
          <a:noFill/>
          <a:ln w="38100">
            <a:solidFill>
              <a:srgbClr val="6A9CA1"/>
            </a:solidFill>
            <a:prstDash val="dash"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9122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9108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539471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421912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440286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6AD55E-B5BD-4F94-AFC2-AB026D9E2A7C}" type="datetimeFigureOut">
              <a:rPr lang="en-GB" smtClean="0"/>
              <a:t>11/03/2022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87C21C5-517E-4677-BE4F-7D6B7E1687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939464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79784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92897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sign&#10;&#10;Description automatically generated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7694" y="5214452"/>
            <a:ext cx="4219575" cy="742950"/>
          </a:xfrm>
          <a:prstGeom prst="rect">
            <a:avLst/>
          </a:prstGeom>
        </p:spPr>
      </p:pic>
      <p:pic>
        <p:nvPicPr>
          <p:cNvPr id="4" name="Picture 3" descr="A picture containing clock&#10;&#10;Description automatically generated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1424" y="5062052"/>
            <a:ext cx="2014220" cy="893445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1502229" y="2690675"/>
            <a:ext cx="935860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800" b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If you require this document in an alternative format, such as large print or a coloured background, please contact Claire </a:t>
            </a:r>
            <a:r>
              <a:rPr lang="en-GB" sz="1800" b="1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Sowton</a:t>
            </a:r>
            <a:r>
              <a:rPr lang="en-GB" sz="1800" b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, </a:t>
            </a:r>
            <a:r>
              <a:rPr lang="en-GB" sz="1800" b="1" u="sng">
                <a:solidFill>
                  <a:srgbClr val="0000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data.schools@ed.ac.uk</a:t>
            </a:r>
            <a:r>
              <a:rPr lang="en-GB" sz="1800" b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or Moray House School of Education and Sport, St John’s Land, Holyrood Road, Edinburgh, EH8 8AQ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067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3FCF9DCF-4425-4748-A316-CF0BFB290CE0}"/>
              </a:ext>
            </a:extLst>
          </p:cNvPr>
          <p:cNvSpPr txBox="1">
            <a:spLocks/>
          </p:cNvSpPr>
          <p:nvPr userDrawn="1"/>
        </p:nvSpPr>
        <p:spPr>
          <a:xfrm>
            <a:off x="139083" y="365125"/>
            <a:ext cx="11913833" cy="1325563"/>
          </a:xfrm>
          <a:prstGeom prst="rect">
            <a:avLst/>
          </a:prstGeom>
          <a:noFill/>
          <a:ln w="38100">
            <a:solidFill>
              <a:srgbClr val="6C587C"/>
            </a:solidFill>
            <a:prstDash val="dash"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r>
              <a:rPr lang="en-US"/>
              <a:t>Definition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11/03/2022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C91017B-A279-4B83-A84B-B79DBB7D7C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927225"/>
            <a:ext cx="8686800" cy="41100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1" name="Graphic 10" descr="An open book">
            <a:extLst>
              <a:ext uri="{FF2B5EF4-FFF2-40B4-BE49-F238E27FC236}">
                <a16:creationId xmlns:a16="http://schemas.microsoft.com/office/drawing/2014/main" id="{C1209097-37ED-4D22-A6B8-01560ED36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18704" y="-19660"/>
            <a:ext cx="2095129" cy="2095129"/>
          </a:xfrm>
          <a:prstGeom prst="flowChartConnector">
            <a:avLst/>
          </a:prstGeom>
        </p:spPr>
      </p:pic>
    </p:spTree>
    <p:extLst>
      <p:ext uri="{BB962C8B-B14F-4D97-AF65-F5344CB8AC3E}">
        <p14:creationId xmlns:p14="http://schemas.microsoft.com/office/powerpoint/2010/main" val="2262167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11/03/2022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71C459A-0EA2-4F58-B130-CE5FAD9E3065}"/>
              </a:ext>
            </a:extLst>
          </p:cNvPr>
          <p:cNvSpPr txBox="1">
            <a:spLocks/>
          </p:cNvSpPr>
          <p:nvPr userDrawn="1"/>
        </p:nvSpPr>
        <p:spPr>
          <a:xfrm>
            <a:off x="139083" y="365125"/>
            <a:ext cx="11913833" cy="1325563"/>
          </a:xfrm>
          <a:prstGeom prst="rect">
            <a:avLst/>
          </a:prstGeom>
          <a:noFill/>
          <a:ln w="38100">
            <a:solidFill>
              <a:srgbClr val="CE673B"/>
            </a:solidFill>
            <a:prstDash val="dash"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754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D668AE1-2F2B-4D17-A393-76B469763C0F}"/>
              </a:ext>
            </a:extLst>
          </p:cNvPr>
          <p:cNvSpPr txBox="1">
            <a:spLocks/>
          </p:cNvSpPr>
          <p:nvPr userDrawn="1"/>
        </p:nvSpPr>
        <p:spPr>
          <a:xfrm>
            <a:off x="139083" y="365125"/>
            <a:ext cx="11913833" cy="1325563"/>
          </a:xfrm>
          <a:prstGeom prst="rect">
            <a:avLst/>
          </a:prstGeom>
          <a:noFill/>
          <a:ln w="38100">
            <a:solidFill>
              <a:srgbClr val="EAC036"/>
            </a:solidFill>
            <a:prstDash val="dash"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11/03/2022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Graphic 6" descr="Person with idea with solid fill">
            <a:extLst>
              <a:ext uri="{FF2B5EF4-FFF2-40B4-BE49-F238E27FC236}">
                <a16:creationId xmlns:a16="http://schemas.microsoft.com/office/drawing/2014/main" id="{E25AACE2-3951-471B-8CFA-5CCC751F56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43460" y="477175"/>
            <a:ext cx="1067540" cy="1067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690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5601923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  <p:sp>
        <p:nvSpPr>
          <p:cNvPr id="7" name="Oval 6"/>
          <p:cNvSpPr/>
          <p:nvPr userDrawn="1"/>
        </p:nvSpPr>
        <p:spPr>
          <a:xfrm>
            <a:off x="698571" y="1052924"/>
            <a:ext cx="1371600" cy="1362075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/>
          <p:cNvSpPr/>
          <p:nvPr userDrawn="1"/>
        </p:nvSpPr>
        <p:spPr>
          <a:xfrm>
            <a:off x="3629025" y="921544"/>
            <a:ext cx="1371600" cy="136207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29571">
            <a:off x="9045676" y="1244797"/>
            <a:ext cx="3517557" cy="175877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4579" y="5631451"/>
            <a:ext cx="2389221" cy="1060496"/>
          </a:xfrm>
          <a:prstGeom prst="rect">
            <a:avLst/>
          </a:prstGeom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C24BC5B0-ED93-4857-9385-89EF036174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579" y="5680255"/>
            <a:ext cx="1428592" cy="1183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0054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12192000" cy="168592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11/03/2022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29571">
            <a:off x="8928246" y="538326"/>
            <a:ext cx="3085311" cy="1542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066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168592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11/03/2022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29571">
            <a:off x="8928246" y="538326"/>
            <a:ext cx="3085311" cy="1542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305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168592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11/03/2022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29571">
            <a:off x="8928246" y="538326"/>
            <a:ext cx="3085311" cy="1542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152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56DF6F-4D60-4FD1-8EA1-73321BFA1540}" type="datetimeFigureOut">
              <a:rPr lang="en-GB" smtClean="0"/>
              <a:t>11/03/2022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6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62" r:id="rId2"/>
    <p:sldLayoutId id="2147483672" r:id="rId3"/>
    <p:sldLayoutId id="2147483674" r:id="rId4"/>
    <p:sldLayoutId id="2147483675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28575">
            <a:solidFill>
              <a:schemeClr val="accent5"/>
            </a:solidFill>
            <a:prstDash val="lgDash"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584506"/>
          </a:xfrm>
          <a:prstGeom prst="rect">
            <a:avLst/>
          </a:prstGeom>
          <a:solidFill>
            <a:schemeClr val="bg1"/>
          </a:solidFill>
          <a:ln w="28575" cmpd="sng">
            <a:solidFill>
              <a:schemeClr val="accent5"/>
            </a:solidFill>
            <a:prstDash val="lgDash"/>
          </a:ln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9144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22.sv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35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43.jp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microsoft.com/office/2018/10/relationships/comments" Target="../comments/modernComment_203_BFD0CA5A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ed.in/pandasdrop" TargetMode="External"/><Relationship Id="rId2" Type="http://schemas.openxmlformats.org/officeDocument/2006/relationships/hyperlink" Target="https://dataed.in/janitorcleanname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ataed.in/pandasrename" TargetMode="External"/><Relationship Id="rId5" Type="http://schemas.openxmlformats.org/officeDocument/2006/relationships/hyperlink" Target="https://dataed.in/pandasreadcsv" TargetMode="External"/><Relationship Id="rId4" Type="http://schemas.openxmlformats.org/officeDocument/2006/relationships/hyperlink" Target="https://dataed.in/pandasdropdupes" TargetMode="Externa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nc/4.0/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48.png"/><Relationship Id="rId2" Type="http://schemas.openxmlformats.org/officeDocument/2006/relationships/hyperlink" Target="https://creativecommons.org/licenses/by-nc/4.0/legalcode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Relationship Id="rId9" Type="http://schemas.openxmlformats.org/officeDocument/2006/relationships/hyperlink" Target="https://creativecommons.org/licenses/by-nc-sa/4.0/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5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0D59CD-B4F0-4EBA-8F10-DF824F3D69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tx1"/>
                </a:solidFill>
              </a:rPr>
              <a:t>Python assumed knowledge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D5D3CF9-098F-453F-AD06-5C828CFC1792}"/>
              </a:ext>
            </a:extLst>
          </p:cNvPr>
          <p:cNvSpPr txBox="1"/>
          <p:nvPr/>
        </p:nvSpPr>
        <p:spPr>
          <a:xfrm>
            <a:off x="838199" y="2073424"/>
            <a:ext cx="10909853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en-GB" sz="2400" dirty="0"/>
              <a:t>Python programming to at least the level defined in SQA Computer Programming Level 5 (HY2C 45)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GB" sz="2400" dirty="0"/>
              <a:t>How to use a Jupyter notebook to write, edit and run Python code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GB" sz="2400" dirty="0"/>
              <a:t>Data understanding is part of the analysis steps</a:t>
            </a:r>
          </a:p>
          <a:p>
            <a:endParaRPr lang="en-GB" sz="24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767463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B0092C-E215-4310-A2C7-8CDA22E59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Next steps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45694B-21FC-45EF-8E25-F23193A4784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279227" y="1825625"/>
            <a:ext cx="5938345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3600" dirty="0"/>
          </a:p>
          <a:p>
            <a:pPr marL="0" indent="0" algn="ctr">
              <a:buNone/>
            </a:pPr>
            <a:endParaRPr lang="en-GB" sz="3600" dirty="0"/>
          </a:p>
          <a:p>
            <a:pPr marL="0" indent="0" algn="ctr">
              <a:buNone/>
            </a:pPr>
            <a:r>
              <a:rPr lang="en-GB" sz="3600" dirty="0"/>
              <a:t>Complete the </a:t>
            </a:r>
            <a:r>
              <a:rPr lang="en-GB" sz="3600" b="1" dirty="0"/>
              <a:t>Setup </a:t>
            </a:r>
            <a:r>
              <a:rPr lang="en-GB" sz="3600" dirty="0"/>
              <a:t>and </a:t>
            </a:r>
            <a:r>
              <a:rPr lang="en-GB" sz="3600" b="1" dirty="0"/>
              <a:t>Handle Metadata</a:t>
            </a:r>
          </a:p>
          <a:p>
            <a:pPr marL="0" indent="0" algn="ctr">
              <a:buNone/>
            </a:pPr>
            <a:r>
              <a:rPr lang="en-GB" sz="3600" dirty="0"/>
              <a:t>sections</a:t>
            </a:r>
            <a:r>
              <a:rPr lang="en-GB" sz="3600" b="1" dirty="0"/>
              <a:t> </a:t>
            </a:r>
            <a:r>
              <a:rPr lang="en-GB" sz="3600" dirty="0"/>
              <a:t>of the </a:t>
            </a:r>
          </a:p>
          <a:p>
            <a:pPr marL="0" indent="0" algn="ctr">
              <a:buNone/>
            </a:pPr>
            <a:r>
              <a:rPr lang="en-GB" sz="3600" dirty="0"/>
              <a:t>‘Data Cleansing in Python’ notebook.</a:t>
            </a:r>
          </a:p>
          <a:p>
            <a:pPr marL="0" indent="0" algn="ctr">
              <a:buNone/>
            </a:pP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5136459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4C500-9482-4AC0-A364-6C6C3AF4C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Renaming variables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2A5D003-952C-4CC8-8F5A-EC222DA6F078}"/>
              </a:ext>
            </a:extLst>
          </p:cNvPr>
          <p:cNvGraphicFramePr>
            <a:graphicFrameLocks noGrp="1"/>
          </p:cNvGraphicFramePr>
          <p:nvPr/>
        </p:nvGraphicFramePr>
        <p:xfrm>
          <a:off x="369238" y="2149936"/>
          <a:ext cx="4747512" cy="4124280"/>
        </p:xfrm>
        <a:graphic>
          <a:graphicData uri="http://schemas.openxmlformats.org/drawingml/2006/table">
            <a:tbl>
              <a:tblPr/>
              <a:tblGrid>
                <a:gridCol w="4747512">
                  <a:extLst>
                    <a:ext uri="{9D8B030D-6E8A-4147-A177-3AD203B41FA5}">
                      <a16:colId xmlns:a16="http://schemas.microsoft.com/office/drawing/2014/main" val="803942006"/>
                    </a:ext>
                  </a:extLst>
                </a:gridCol>
              </a:tblGrid>
              <a:tr h="4124280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4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Often the names of variables in a dataset are not in a form that will allow you to easily complete the next stage of the analysis steps.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24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4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 will now look at how to </a:t>
                      </a:r>
                      <a:r>
                        <a:rPr lang="en-US" sz="24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rename any variables </a:t>
                      </a:r>
                      <a:r>
                        <a:rPr lang="en-US" sz="24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that, if left as they are, would make it difficult to complete the rest of the analysis steps.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8344652"/>
                  </a:ext>
                </a:extLst>
              </a:tr>
            </a:tbl>
          </a:graphicData>
        </a:graphic>
      </p:graphicFrame>
      <p:pic>
        <p:nvPicPr>
          <p:cNvPr id="5" name="Picture 4" descr="Blurred financial stock market data and graph">
            <a:extLst>
              <a:ext uri="{FF2B5EF4-FFF2-40B4-BE49-F238E27FC236}">
                <a16:creationId xmlns:a16="http://schemas.microsoft.com/office/drawing/2014/main" id="{322F1D7D-0F8A-4725-8AB5-4458B65592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94715" y="2461098"/>
            <a:ext cx="5272609" cy="3501957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8456934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0446AF-5B6D-4AC6-89AE-7B017DFEF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/>
              <a:t>Show me…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054832-E3B3-42BD-8545-6C2EF772C4C4}"/>
              </a:ext>
            </a:extLst>
          </p:cNvPr>
          <p:cNvSpPr txBox="1"/>
          <p:nvPr/>
        </p:nvSpPr>
        <p:spPr>
          <a:xfrm>
            <a:off x="265892" y="1833100"/>
            <a:ext cx="116310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/>
              <a:t>Below are examples of badly-named variables.</a:t>
            </a:r>
          </a:p>
          <a:p>
            <a:endParaRPr lang="en-GB" sz="2200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2CE38C1C-735A-48C2-97DF-0E2556113225}"/>
              </a:ext>
            </a:extLst>
          </p:cNvPr>
          <p:cNvGraphicFramePr>
            <a:graphicFrameLocks noGrp="1"/>
          </p:cNvGraphicFramePr>
          <p:nvPr/>
        </p:nvGraphicFramePr>
        <p:xfrm>
          <a:off x="295072" y="2574600"/>
          <a:ext cx="4856912" cy="741680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214228">
                  <a:extLst>
                    <a:ext uri="{9D8B030D-6E8A-4147-A177-3AD203B41FA5}">
                      <a16:colId xmlns:a16="http://schemas.microsoft.com/office/drawing/2014/main" val="2506503325"/>
                    </a:ext>
                  </a:extLst>
                </a:gridCol>
                <a:gridCol w="1214228">
                  <a:extLst>
                    <a:ext uri="{9D8B030D-6E8A-4147-A177-3AD203B41FA5}">
                      <a16:colId xmlns:a16="http://schemas.microsoft.com/office/drawing/2014/main" val="3169427517"/>
                    </a:ext>
                  </a:extLst>
                </a:gridCol>
                <a:gridCol w="1214228">
                  <a:extLst>
                    <a:ext uri="{9D8B030D-6E8A-4147-A177-3AD203B41FA5}">
                      <a16:colId xmlns:a16="http://schemas.microsoft.com/office/drawing/2014/main" val="2800683589"/>
                    </a:ext>
                  </a:extLst>
                </a:gridCol>
                <a:gridCol w="1214228">
                  <a:extLst>
                    <a:ext uri="{9D8B030D-6E8A-4147-A177-3AD203B41FA5}">
                      <a16:colId xmlns:a16="http://schemas.microsoft.com/office/drawing/2014/main" val="8843917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var1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var2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var3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var4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63123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James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Mixed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571418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BE895FE6-089F-461B-80BC-94AFCDDAC5F9}"/>
              </a:ext>
            </a:extLst>
          </p:cNvPr>
          <p:cNvSpPr txBox="1"/>
          <p:nvPr/>
        </p:nvSpPr>
        <p:spPr>
          <a:xfrm>
            <a:off x="5692303" y="2628015"/>
            <a:ext cx="5854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The variable names don’t give you any information about the data</a:t>
            </a:r>
          </a:p>
        </p:txBody>
      </p:sp>
      <p:graphicFrame>
        <p:nvGraphicFramePr>
          <p:cNvPr id="7" name="Table 5">
            <a:extLst>
              <a:ext uri="{FF2B5EF4-FFF2-40B4-BE49-F238E27FC236}">
                <a16:creationId xmlns:a16="http://schemas.microsoft.com/office/drawing/2014/main" id="{AA771E07-2C76-4DEB-9E54-2ABEC226759D}"/>
              </a:ext>
            </a:extLst>
          </p:cNvPr>
          <p:cNvGraphicFramePr>
            <a:graphicFrameLocks noGrp="1"/>
          </p:cNvGraphicFramePr>
          <p:nvPr/>
        </p:nvGraphicFramePr>
        <p:xfrm>
          <a:off x="295072" y="4069261"/>
          <a:ext cx="4856912" cy="74168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214228">
                  <a:extLst>
                    <a:ext uri="{9D8B030D-6E8A-4147-A177-3AD203B41FA5}">
                      <a16:colId xmlns:a16="http://schemas.microsoft.com/office/drawing/2014/main" val="2506503325"/>
                    </a:ext>
                  </a:extLst>
                </a:gridCol>
                <a:gridCol w="1214228">
                  <a:extLst>
                    <a:ext uri="{9D8B030D-6E8A-4147-A177-3AD203B41FA5}">
                      <a16:colId xmlns:a16="http://schemas.microsoft.com/office/drawing/2014/main" val="3169427517"/>
                    </a:ext>
                  </a:extLst>
                </a:gridCol>
                <a:gridCol w="1570886">
                  <a:extLst>
                    <a:ext uri="{9D8B030D-6E8A-4147-A177-3AD203B41FA5}">
                      <a16:colId xmlns:a16="http://schemas.microsoft.com/office/drawing/2014/main" val="2800683589"/>
                    </a:ext>
                  </a:extLst>
                </a:gridCol>
                <a:gridCol w="857570">
                  <a:extLst>
                    <a:ext uri="{9D8B030D-6E8A-4147-A177-3AD203B41FA5}">
                      <a16:colId xmlns:a16="http://schemas.microsoft.com/office/drawing/2014/main" val="8843917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Number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first-name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main.colour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63123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James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Mixed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5714182"/>
                  </a:ext>
                </a:extLst>
              </a:tr>
            </a:tbl>
          </a:graphicData>
        </a:graphic>
      </p:graphicFrame>
      <p:graphicFrame>
        <p:nvGraphicFramePr>
          <p:cNvPr id="8" name="Table 5">
            <a:extLst>
              <a:ext uri="{FF2B5EF4-FFF2-40B4-BE49-F238E27FC236}">
                <a16:creationId xmlns:a16="http://schemas.microsoft.com/office/drawing/2014/main" id="{6E7B55F2-90D2-4EE9-9552-15562614F214}"/>
              </a:ext>
            </a:extLst>
          </p:cNvPr>
          <p:cNvGraphicFramePr>
            <a:graphicFrameLocks noGrp="1"/>
          </p:cNvGraphicFramePr>
          <p:nvPr/>
        </p:nvGraphicFramePr>
        <p:xfrm>
          <a:off x="295072" y="5751195"/>
          <a:ext cx="4856912" cy="74168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1214228">
                  <a:extLst>
                    <a:ext uri="{9D8B030D-6E8A-4147-A177-3AD203B41FA5}">
                      <a16:colId xmlns:a16="http://schemas.microsoft.com/office/drawing/2014/main" val="2506503325"/>
                    </a:ext>
                  </a:extLst>
                </a:gridCol>
                <a:gridCol w="1214228">
                  <a:extLst>
                    <a:ext uri="{9D8B030D-6E8A-4147-A177-3AD203B41FA5}">
                      <a16:colId xmlns:a16="http://schemas.microsoft.com/office/drawing/2014/main" val="3169427517"/>
                    </a:ext>
                  </a:extLst>
                </a:gridCol>
                <a:gridCol w="1214228">
                  <a:extLst>
                    <a:ext uri="{9D8B030D-6E8A-4147-A177-3AD203B41FA5}">
                      <a16:colId xmlns:a16="http://schemas.microsoft.com/office/drawing/2014/main" val="2800683589"/>
                    </a:ext>
                  </a:extLst>
                </a:gridCol>
                <a:gridCol w="1214228">
                  <a:extLst>
                    <a:ext uri="{9D8B030D-6E8A-4147-A177-3AD203B41FA5}">
                      <a16:colId xmlns:a16="http://schemas.microsoft.com/office/drawing/2014/main" val="8843917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Num</a:t>
                      </a:r>
                      <a:r>
                        <a:rPr lang="en-GB" dirty="0"/>
                        <a:t>_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First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Colour?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Type?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63123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James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Mixed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5714182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0D3B0E32-0EF3-42E0-ABB5-10D2E0F56360}"/>
              </a:ext>
            </a:extLst>
          </p:cNvPr>
          <p:cNvSpPr txBox="1"/>
          <p:nvPr/>
        </p:nvSpPr>
        <p:spPr>
          <a:xfrm>
            <a:off x="5692304" y="4255435"/>
            <a:ext cx="59989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Variable name styles are not consistent with each other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1574582-8807-43C9-9119-ED8930EC621C}"/>
              </a:ext>
            </a:extLst>
          </p:cNvPr>
          <p:cNvSpPr txBox="1"/>
          <p:nvPr/>
        </p:nvSpPr>
        <p:spPr>
          <a:xfrm>
            <a:off x="5692303" y="5784989"/>
            <a:ext cx="59989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The variables contain characters (e.g.?) that might cause issues </a:t>
            </a:r>
          </a:p>
        </p:txBody>
      </p:sp>
    </p:spTree>
    <p:extLst>
      <p:ext uri="{BB962C8B-B14F-4D97-AF65-F5344CB8AC3E}">
        <p14:creationId xmlns:p14="http://schemas.microsoft.com/office/powerpoint/2010/main" val="4104078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Why good names for variables are important?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86EB42A-4CD0-427C-BF64-B7828F596A7B}"/>
              </a:ext>
            </a:extLst>
          </p:cNvPr>
          <p:cNvSpPr txBox="1"/>
          <p:nvPr/>
        </p:nvSpPr>
        <p:spPr>
          <a:xfrm>
            <a:off x="2168729" y="2237646"/>
            <a:ext cx="964446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/>
              <a:t>White space and special characters in variable names </a:t>
            </a:r>
            <a:r>
              <a:rPr lang="en-GB" sz="2400" b="1" dirty="0"/>
              <a:t>can stop functions or code from working </a:t>
            </a:r>
            <a:r>
              <a:rPr lang="en-GB" sz="2400" dirty="0"/>
              <a:t>as expected</a:t>
            </a:r>
          </a:p>
        </p:txBody>
      </p:sp>
      <p:pic>
        <p:nvPicPr>
          <p:cNvPr id="9" name="Graphic 8" descr="Open book outline">
            <a:extLst>
              <a:ext uri="{FF2B5EF4-FFF2-40B4-BE49-F238E27FC236}">
                <a16:creationId xmlns:a16="http://schemas.microsoft.com/office/drawing/2014/main" id="{B5B688FC-F70E-4074-A2D1-E66EA9B1A3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78080" y="5331353"/>
            <a:ext cx="916217" cy="91621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71676F8-2E03-4A91-8E70-C24EE4F6D1F9}"/>
              </a:ext>
            </a:extLst>
          </p:cNvPr>
          <p:cNvSpPr txBox="1"/>
          <p:nvPr/>
        </p:nvSpPr>
        <p:spPr>
          <a:xfrm>
            <a:off x="2168730" y="3833268"/>
            <a:ext cx="884764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/>
              <a:t>By naming the variable so it describes its purpose, it makes it </a:t>
            </a:r>
            <a:r>
              <a:rPr lang="en-GB" sz="2400" b="1" dirty="0"/>
              <a:t>easier for everyone to understand</a:t>
            </a:r>
            <a:r>
              <a:rPr lang="en-GB" sz="2400" dirty="0"/>
              <a:t> what the variable contains</a:t>
            </a:r>
          </a:p>
        </p:txBody>
      </p:sp>
      <p:pic>
        <p:nvPicPr>
          <p:cNvPr id="11" name="Graphic 10" descr="Group brainstorm outline">
            <a:extLst>
              <a:ext uri="{FF2B5EF4-FFF2-40B4-BE49-F238E27FC236}">
                <a16:creationId xmlns:a16="http://schemas.microsoft.com/office/drawing/2014/main" id="{4B7CC3B8-EB8B-4E36-98CD-FAD767B1A0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743648" y="3748048"/>
            <a:ext cx="916217" cy="91621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ACE671A-13C5-47A6-AA08-4FAA1F4500DB}"/>
              </a:ext>
            </a:extLst>
          </p:cNvPr>
          <p:cNvSpPr txBox="1"/>
          <p:nvPr/>
        </p:nvSpPr>
        <p:spPr>
          <a:xfrm>
            <a:off x="2168729" y="5558628"/>
            <a:ext cx="88476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/>
              <a:t>Makes the dataset </a:t>
            </a:r>
            <a:r>
              <a:rPr lang="en-GB" sz="2400" b="1" dirty="0"/>
              <a:t>easier to read </a:t>
            </a:r>
            <a:r>
              <a:rPr lang="en-GB" sz="2400" dirty="0"/>
              <a:t>and to </a:t>
            </a:r>
            <a:r>
              <a:rPr lang="en-GB" sz="2400" b="1" dirty="0"/>
              <a:t>spot any mistakes or errors </a:t>
            </a:r>
            <a:r>
              <a:rPr lang="en-GB" sz="2400" dirty="0"/>
              <a:t>in the dataset.  </a:t>
            </a:r>
          </a:p>
        </p:txBody>
      </p:sp>
      <p:pic>
        <p:nvPicPr>
          <p:cNvPr id="13" name="Graphic 12" descr="Jail Break with solid fill">
            <a:extLst>
              <a:ext uri="{FF2B5EF4-FFF2-40B4-BE49-F238E27FC236}">
                <a16:creationId xmlns:a16="http://schemas.microsoft.com/office/drawing/2014/main" id="{CF26C939-E0AF-4376-8EC9-9B7CFE0810A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778080" y="2164743"/>
            <a:ext cx="916217" cy="916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7273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4C500-9482-4AC0-A364-6C6C3AF4C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Naming convention best practice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2A5D003-952C-4CC8-8F5A-EC222DA6F0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2063279"/>
              </p:ext>
            </p:extLst>
          </p:nvPr>
        </p:nvGraphicFramePr>
        <p:xfrm>
          <a:off x="369237" y="1838775"/>
          <a:ext cx="11488779" cy="4547096"/>
        </p:xfrm>
        <a:graphic>
          <a:graphicData uri="http://schemas.openxmlformats.org/drawingml/2006/table">
            <a:tbl>
              <a:tblPr/>
              <a:tblGrid>
                <a:gridCol w="11488779">
                  <a:extLst>
                    <a:ext uri="{9D8B030D-6E8A-4147-A177-3AD203B41FA5}">
                      <a16:colId xmlns:a16="http://schemas.microsoft.com/office/drawing/2014/main" val="803942006"/>
                    </a:ext>
                  </a:extLst>
                </a:gridCol>
              </a:tblGrid>
              <a:tr h="4547096">
                <a:tc>
                  <a:txBody>
                    <a:bodyPr/>
                    <a:lstStyle/>
                    <a:p>
                      <a:r>
                        <a:rPr lang="en-US" sz="2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There are a few best practices to use when naming variables in datasets:</a:t>
                      </a:r>
                    </a:p>
                    <a:p>
                      <a:endParaRPr lang="en-US" sz="20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20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20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20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20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20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20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834465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4FF3B9B-478F-4703-BCC3-32F1B5D9B2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7935949"/>
              </p:ext>
            </p:extLst>
          </p:nvPr>
        </p:nvGraphicFramePr>
        <p:xfrm>
          <a:off x="333984" y="2457788"/>
          <a:ext cx="11453526" cy="418128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14116">
                  <a:extLst>
                    <a:ext uri="{9D8B030D-6E8A-4147-A177-3AD203B41FA5}">
                      <a16:colId xmlns:a16="http://schemas.microsoft.com/office/drawing/2014/main" val="795135017"/>
                    </a:ext>
                  </a:extLst>
                </a:gridCol>
                <a:gridCol w="7939410">
                  <a:extLst>
                    <a:ext uri="{9D8B030D-6E8A-4147-A177-3AD203B41FA5}">
                      <a16:colId xmlns:a16="http://schemas.microsoft.com/office/drawing/2014/main" val="3299658952"/>
                    </a:ext>
                  </a:extLst>
                </a:gridCol>
              </a:tblGrid>
              <a:tr h="623935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</a:rPr>
                        <a:t>Best Practice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</a:rPr>
                        <a:t>Why?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2339339"/>
                  </a:ext>
                </a:extLst>
              </a:tr>
              <a:tr h="893377">
                <a:tc>
                  <a:txBody>
                    <a:bodyPr/>
                    <a:lstStyle/>
                    <a:p>
                      <a:pPr algn="l"/>
                      <a:r>
                        <a:rPr lang="en-US" sz="20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Avoid whitespace </a:t>
                      </a:r>
                      <a:r>
                        <a:rPr lang="en-US" sz="2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</a:t>
                      </a:r>
                      <a:r>
                        <a:rPr lang="en-US" sz="20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special characters</a:t>
                      </a:r>
                      <a:r>
                        <a:rPr lang="en-US" sz="2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a name</a:t>
                      </a:r>
                      <a:endParaRPr lang="en-GB" sz="20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 b="0" i="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Variables with white space such as “First Name” will always need to be referred to in code using quotes. Special characters can cause problems.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26408247"/>
                  </a:ext>
                </a:extLst>
              </a:tr>
              <a:tr h="600847">
                <a:tc>
                  <a:txBody>
                    <a:bodyPr/>
                    <a:lstStyle/>
                    <a:p>
                      <a:pPr algn="l"/>
                      <a:r>
                        <a:rPr lang="en-GB" sz="2000" b="0" dirty="0"/>
                        <a:t>Make the names </a:t>
                      </a:r>
                      <a:r>
                        <a:rPr lang="en-GB" sz="2000" b="1" dirty="0"/>
                        <a:t>meaningful</a:t>
                      </a:r>
                      <a:endParaRPr lang="en-GB" sz="20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 b="0" i="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name that describes the thing it represents is easier to understand.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14891007"/>
                  </a:ext>
                </a:extLst>
              </a:tr>
              <a:tr h="796153">
                <a:tc>
                  <a:txBody>
                    <a:bodyPr/>
                    <a:lstStyle/>
                    <a:p>
                      <a:pPr algn="l"/>
                      <a:r>
                        <a:rPr lang="en-GB" sz="2000" b="0" dirty="0"/>
                        <a:t>Don’t make the names </a:t>
                      </a:r>
                      <a:r>
                        <a:rPr lang="en-GB" sz="2000" b="1" dirty="0"/>
                        <a:t>too long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 b="0" i="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Longer names take longer to type.  This is less important than having </a:t>
                      </a:r>
                      <a:r>
                        <a:rPr lang="en-GB" sz="2000" b="1" i="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meaningful names </a:t>
                      </a:r>
                      <a:r>
                        <a:rPr lang="en-GB" sz="2000" b="0" i="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however!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26604143"/>
                  </a:ext>
                </a:extLst>
              </a:tr>
              <a:tr h="1266975">
                <a:tc>
                  <a:txBody>
                    <a:bodyPr/>
                    <a:lstStyle/>
                    <a:p>
                      <a:pPr algn="l"/>
                      <a:r>
                        <a:rPr lang="en-US" sz="2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 a </a:t>
                      </a:r>
                      <a:r>
                        <a:rPr lang="en-US" sz="20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consistent style</a:t>
                      </a:r>
                      <a:endParaRPr lang="en-GB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 b="0" i="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There are a number of common styles to choose from. It is best to pick a favourite and stick with it.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895339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36522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0446AF-5B6D-4AC6-89AE-7B017DFEF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/>
              <a:t>Show me…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054832-E3B3-42BD-8545-6C2EF772C4C4}"/>
              </a:ext>
            </a:extLst>
          </p:cNvPr>
          <p:cNvSpPr txBox="1"/>
          <p:nvPr/>
        </p:nvSpPr>
        <p:spPr>
          <a:xfrm>
            <a:off x="265892" y="1833100"/>
            <a:ext cx="116310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/>
              <a:t>Below is an extract from a survey completed in Microsoft Forms. The variables need to be renamed.</a:t>
            </a:r>
          </a:p>
          <a:p>
            <a:endParaRPr lang="en-GB" sz="2200" dirty="0"/>
          </a:p>
          <a:p>
            <a:r>
              <a:rPr lang="en-GB" sz="2200" dirty="0"/>
              <a:t>The variable names contain white spaces and punctuation (e.g. </a:t>
            </a:r>
            <a:r>
              <a:rPr lang="en-GB" sz="2200" b="1" dirty="0"/>
              <a:t>?</a:t>
            </a:r>
            <a:r>
              <a:rPr lang="en-GB" sz="2200" dirty="0"/>
              <a:t> and </a:t>
            </a:r>
            <a:r>
              <a:rPr lang="en-GB" sz="2200" b="1" dirty="0"/>
              <a:t>,</a:t>
            </a:r>
            <a:r>
              <a:rPr lang="en-GB" sz="2200" dirty="0"/>
              <a:t>). which will make them difficult to use. </a:t>
            </a:r>
          </a:p>
          <a:p>
            <a:endParaRPr lang="en-GB" sz="2200" dirty="0"/>
          </a:p>
          <a:p>
            <a:endParaRPr lang="en-GB" sz="22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7A94879-EC7A-4ADE-8315-E3CFA3FAE3F4}"/>
              </a:ext>
            </a:extLst>
          </p:cNvPr>
          <p:cNvGraphicFramePr>
            <a:graphicFrameLocks noGrp="1"/>
          </p:cNvGraphicFramePr>
          <p:nvPr/>
        </p:nvGraphicFramePr>
        <p:xfrm>
          <a:off x="1928917" y="3795700"/>
          <a:ext cx="7993297" cy="1970020"/>
        </p:xfrm>
        <a:graphic>
          <a:graphicData uri="http://schemas.openxmlformats.org/drawingml/2006/table">
            <a:tbl>
              <a:tblPr/>
              <a:tblGrid>
                <a:gridCol w="1687080">
                  <a:extLst>
                    <a:ext uri="{9D8B030D-6E8A-4147-A177-3AD203B41FA5}">
                      <a16:colId xmlns:a16="http://schemas.microsoft.com/office/drawing/2014/main" val="761277947"/>
                    </a:ext>
                  </a:extLst>
                </a:gridCol>
                <a:gridCol w="1870404">
                  <a:extLst>
                    <a:ext uri="{9D8B030D-6E8A-4147-A177-3AD203B41FA5}">
                      <a16:colId xmlns:a16="http://schemas.microsoft.com/office/drawing/2014/main" val="1005333706"/>
                    </a:ext>
                  </a:extLst>
                </a:gridCol>
                <a:gridCol w="1780162">
                  <a:extLst>
                    <a:ext uri="{9D8B030D-6E8A-4147-A177-3AD203B41FA5}">
                      <a16:colId xmlns:a16="http://schemas.microsoft.com/office/drawing/2014/main" val="1324583237"/>
                    </a:ext>
                  </a:extLst>
                </a:gridCol>
                <a:gridCol w="2655651">
                  <a:extLst>
                    <a:ext uri="{9D8B030D-6E8A-4147-A177-3AD203B41FA5}">
                      <a16:colId xmlns:a16="http://schemas.microsoft.com/office/drawing/2014/main" val="1297811804"/>
                    </a:ext>
                  </a:extLst>
                </a:gridCol>
              </a:tblGrid>
              <a:tr h="4811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What is today's date?</a:t>
                      </a:r>
                    </a:p>
                  </a:txBody>
                  <a:tcPr marL="7620" marR="7620" marT="762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How happy are you with this lesson?</a:t>
                      </a:r>
                    </a:p>
                  </a:txBody>
                  <a:tcPr marL="7620" marR="7620" marT="762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Data science is for everyone</a:t>
                      </a:r>
                    </a:p>
                  </a:txBody>
                  <a:tcPr marL="7620" marR="7620" marT="762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Data science is important in my day to day life</a:t>
                      </a:r>
                    </a:p>
                  </a:txBody>
                  <a:tcPr marL="7620" marR="7620" marT="762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9325894"/>
                  </a:ext>
                </a:extLst>
              </a:tr>
              <a:tr h="273608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12/9/2021</a:t>
                      </a:r>
                    </a:p>
                  </a:txBody>
                  <a:tcPr marL="7620" marR="7620" marT="762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Agree</a:t>
                      </a:r>
                    </a:p>
                  </a:txBody>
                  <a:tcPr marL="7620" marR="7620" marT="762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Neither agree or disagree</a:t>
                      </a:r>
                    </a:p>
                  </a:txBody>
                  <a:tcPr marL="7620" marR="7620" marT="762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7020016"/>
                  </a:ext>
                </a:extLst>
              </a:tr>
              <a:tr h="273608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2/23/2022</a:t>
                      </a:r>
                    </a:p>
                  </a:txBody>
                  <a:tcPr marL="7620" marR="7620" marT="762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7448074"/>
                  </a:ext>
                </a:extLst>
              </a:tr>
              <a:tr h="273608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2/12/2022</a:t>
                      </a:r>
                    </a:p>
                  </a:txBody>
                  <a:tcPr marL="7620" marR="7620" marT="762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Strongly Agree</a:t>
                      </a:r>
                    </a:p>
                  </a:txBody>
                  <a:tcPr marL="7620" marR="7620" marT="762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Strongly Agree</a:t>
                      </a:r>
                    </a:p>
                  </a:txBody>
                  <a:tcPr marL="7620" marR="7620" marT="762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7014308"/>
                  </a:ext>
                </a:extLst>
              </a:tr>
              <a:tr h="273608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1/28/2022</a:t>
                      </a:r>
                    </a:p>
                  </a:txBody>
                  <a:tcPr marL="7620" marR="7620" marT="762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Agree</a:t>
                      </a:r>
                    </a:p>
                  </a:txBody>
                  <a:tcPr marL="7620" marR="7620" marT="762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Agree</a:t>
                      </a:r>
                    </a:p>
                  </a:txBody>
                  <a:tcPr marL="7620" marR="7620" marT="762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4471154"/>
                  </a:ext>
                </a:extLst>
              </a:tr>
              <a:tr h="273608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11/30/2022</a:t>
                      </a:r>
                    </a:p>
                  </a:txBody>
                  <a:tcPr marL="7620" marR="7620" marT="762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Strongly Agree</a:t>
                      </a:r>
                    </a:p>
                  </a:txBody>
                  <a:tcPr marL="7620" marR="7620" marT="762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Agree</a:t>
                      </a:r>
                    </a:p>
                  </a:txBody>
                  <a:tcPr marL="7620" marR="7620" marT="762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81393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93117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4C500-9482-4AC0-A364-6C6C3AF4C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Common naming conventions </a:t>
            </a: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F56567E0-7C68-4405-853D-45E76938B6D5}"/>
              </a:ext>
            </a:extLst>
          </p:cNvPr>
          <p:cNvGraphicFramePr/>
          <p:nvPr/>
        </p:nvGraphicFramePr>
        <p:xfrm>
          <a:off x="434502" y="2466292"/>
          <a:ext cx="11322996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7D678CB8-C6E4-4F7C-94AA-17A78101EDAF}"/>
              </a:ext>
            </a:extLst>
          </p:cNvPr>
          <p:cNvSpPr txBox="1"/>
          <p:nvPr/>
        </p:nvSpPr>
        <p:spPr>
          <a:xfrm>
            <a:off x="301557" y="1934199"/>
            <a:ext cx="106517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Below are some examples of common naming conventions.  </a:t>
            </a:r>
          </a:p>
        </p:txBody>
      </p:sp>
    </p:spTree>
    <p:extLst>
      <p:ext uri="{BB962C8B-B14F-4D97-AF65-F5344CB8AC3E}">
        <p14:creationId xmlns:p14="http://schemas.microsoft.com/office/powerpoint/2010/main" val="1156007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4C500-9482-4AC0-A364-6C6C3AF4C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Common naming conventions descriptions 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1CF95185-8A0B-4FDF-9C6E-5FA3BA6170E5}"/>
              </a:ext>
            </a:extLst>
          </p:cNvPr>
          <p:cNvGraphicFramePr>
            <a:graphicFrameLocks noGrp="1"/>
          </p:cNvGraphicFramePr>
          <p:nvPr/>
        </p:nvGraphicFramePr>
        <p:xfrm>
          <a:off x="302637" y="2146503"/>
          <a:ext cx="11586725" cy="40666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24043">
                  <a:extLst>
                    <a:ext uri="{9D8B030D-6E8A-4147-A177-3AD203B41FA5}">
                      <a16:colId xmlns:a16="http://schemas.microsoft.com/office/drawing/2014/main" val="795135017"/>
                    </a:ext>
                  </a:extLst>
                </a:gridCol>
                <a:gridCol w="7021038">
                  <a:extLst>
                    <a:ext uri="{9D8B030D-6E8A-4147-A177-3AD203B41FA5}">
                      <a16:colId xmlns:a16="http://schemas.microsoft.com/office/drawing/2014/main" val="3299658952"/>
                    </a:ext>
                  </a:extLst>
                </a:gridCol>
                <a:gridCol w="2441644">
                  <a:extLst>
                    <a:ext uri="{9D8B030D-6E8A-4147-A177-3AD203B41FA5}">
                      <a16:colId xmlns:a16="http://schemas.microsoft.com/office/drawing/2014/main" val="1618308705"/>
                    </a:ext>
                  </a:extLst>
                </a:gridCol>
              </a:tblGrid>
              <a:tr h="674518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</a:rPr>
                        <a:t>Convention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</a:rPr>
                        <a:t>Description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</a:rPr>
                        <a:t>Example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2339339"/>
                  </a:ext>
                </a:extLst>
              </a:tr>
              <a:tr h="741775">
                <a:tc>
                  <a:txBody>
                    <a:bodyPr/>
                    <a:lstStyle/>
                    <a:p>
                      <a:pPr algn="ctr"/>
                      <a:r>
                        <a:rPr lang="en-GB" sz="2400" b="0" kern="1200" dirty="0">
                          <a:solidFill>
                            <a:schemeClr val="tx1"/>
                          </a:solidFill>
                          <a:effectLst/>
                        </a:rPr>
                        <a:t>Snake case</a:t>
                      </a:r>
                      <a:endParaRPr lang="en-GB" sz="2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b="0" kern="1200" dirty="0">
                          <a:solidFill>
                            <a:schemeClr val="tx1"/>
                          </a:solidFill>
                          <a:effectLst/>
                        </a:rPr>
                        <a:t>Puts an underscore </a:t>
                      </a:r>
                      <a:r>
                        <a:rPr lang="en-US" sz="2400" dirty="0"/>
                        <a:t>_</a:t>
                      </a:r>
                      <a:r>
                        <a:rPr lang="en-US" sz="2400" b="0" kern="1200" dirty="0">
                          <a:solidFill>
                            <a:schemeClr val="tx1"/>
                          </a:solidFill>
                          <a:effectLst/>
                        </a:rPr>
                        <a:t> between each word </a:t>
                      </a:r>
                      <a:endParaRPr lang="en-GB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err="1"/>
                        <a:t>first_name</a:t>
                      </a:r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26408247"/>
                  </a:ext>
                </a:extLst>
              </a:tr>
              <a:tr h="954274">
                <a:tc>
                  <a:txBody>
                    <a:bodyPr/>
                    <a:lstStyle/>
                    <a:p>
                      <a:pPr algn="ctr"/>
                      <a:r>
                        <a:rPr lang="en-GB" sz="2400" b="0" kern="1200" dirty="0">
                          <a:solidFill>
                            <a:schemeClr val="tx1"/>
                          </a:solidFill>
                          <a:effectLst/>
                        </a:rPr>
                        <a:t>Camel case</a:t>
                      </a:r>
                      <a:endParaRPr lang="en-GB" sz="2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400" b="0" kern="1200" noProof="0" dirty="0">
                          <a:solidFill>
                            <a:schemeClr val="tx1"/>
                          </a:solidFill>
                          <a:effectLst/>
                        </a:rPr>
                        <a:t>Capitalises the first letter of each word, apart from the first one</a:t>
                      </a:r>
                      <a:endParaRPr lang="en-GB" sz="2400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err="1"/>
                        <a:t>firstName</a:t>
                      </a:r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65866537"/>
                  </a:ext>
                </a:extLst>
              </a:tr>
              <a:tr h="954274">
                <a:tc>
                  <a:txBody>
                    <a:bodyPr/>
                    <a:lstStyle/>
                    <a:p>
                      <a:pPr algn="ctr"/>
                      <a:r>
                        <a:rPr lang="en-GB" sz="2400" b="0" kern="1200" dirty="0">
                          <a:solidFill>
                            <a:schemeClr val="tx1"/>
                          </a:solidFill>
                          <a:effectLst/>
                        </a:rPr>
                        <a:t>Pascal case</a:t>
                      </a:r>
                      <a:endParaRPr lang="en-GB" sz="2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400" b="0" kern="1200" noProof="0" dirty="0">
                          <a:solidFill>
                            <a:schemeClr val="tx1"/>
                          </a:solidFill>
                          <a:effectLst/>
                        </a:rPr>
                        <a:t>Capitalises the first letter of each word, including the first one</a:t>
                      </a:r>
                      <a:endParaRPr lang="en-GB" sz="2400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FirstName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89533957"/>
                  </a:ext>
                </a:extLst>
              </a:tr>
              <a:tr h="741775">
                <a:tc>
                  <a:txBody>
                    <a:bodyPr/>
                    <a:lstStyle/>
                    <a:p>
                      <a:pPr algn="ctr"/>
                      <a:r>
                        <a:rPr lang="en-GB" sz="2400" b="0" kern="1200" dirty="0">
                          <a:solidFill>
                            <a:schemeClr val="tx1"/>
                          </a:solidFill>
                          <a:effectLst/>
                        </a:rPr>
                        <a:t>Kebab case</a:t>
                      </a:r>
                      <a:endParaRPr lang="en-GB" sz="2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b="0" kern="1200" dirty="0">
                          <a:solidFill>
                            <a:schemeClr val="tx1"/>
                          </a:solidFill>
                          <a:effectLst/>
                        </a:rPr>
                        <a:t>Puts a dash </a:t>
                      </a:r>
                      <a:r>
                        <a:rPr lang="en-US" sz="2400" dirty="0"/>
                        <a:t>-</a:t>
                      </a:r>
                      <a:r>
                        <a:rPr lang="en-US" sz="2400" b="0" kern="1200" dirty="0">
                          <a:solidFill>
                            <a:schemeClr val="tx1"/>
                          </a:solidFill>
                          <a:effectLst/>
                        </a:rPr>
                        <a:t> between each word e.g. first-name</a:t>
                      </a:r>
                      <a:endParaRPr lang="en-GB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first-name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805128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76162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9DD6C8-86C0-4EF1-8236-5D61543C1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Your turn…</a:t>
            </a: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FFD087-B303-4949-AB9D-29963F1D5E59}"/>
              </a:ext>
            </a:extLst>
          </p:cNvPr>
          <p:cNvSpPr txBox="1"/>
          <p:nvPr/>
        </p:nvSpPr>
        <p:spPr>
          <a:xfrm>
            <a:off x="266659" y="1905506"/>
            <a:ext cx="107450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Which of the naming conventions listed below has been used for the variables in this dataset?</a:t>
            </a:r>
          </a:p>
          <a:p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/>
              <a:t>snake_case</a:t>
            </a:r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camelCase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/>
              <a:t>PascalCase</a:t>
            </a:r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kebab-case</a:t>
            </a:r>
          </a:p>
          <a:p>
            <a:endParaRPr lang="en-GB" sz="2400" dirty="0"/>
          </a:p>
          <a:p>
            <a:endParaRPr lang="en-GB" sz="2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465B265-F129-436D-922F-1E443CD83DE9}"/>
              </a:ext>
            </a:extLst>
          </p:cNvPr>
          <p:cNvGraphicFramePr>
            <a:graphicFrameLocks noGrp="1"/>
          </p:cNvGraphicFramePr>
          <p:nvPr/>
        </p:nvGraphicFramePr>
        <p:xfrm>
          <a:off x="3793788" y="3058673"/>
          <a:ext cx="7830766" cy="3001656"/>
        </p:xfrm>
        <a:graphic>
          <a:graphicData uri="http://schemas.openxmlformats.org/drawingml/2006/table">
            <a:tbl>
              <a:tblPr>
                <a:tableStyleId>{3B4B98B0-60AC-42C2-AFA5-B58CD77FA1E5}</a:tableStyleId>
              </a:tblPr>
              <a:tblGrid>
                <a:gridCol w="2481261">
                  <a:extLst>
                    <a:ext uri="{9D8B030D-6E8A-4147-A177-3AD203B41FA5}">
                      <a16:colId xmlns:a16="http://schemas.microsoft.com/office/drawing/2014/main" val="1179924457"/>
                    </a:ext>
                  </a:extLst>
                </a:gridCol>
                <a:gridCol w="1934927">
                  <a:extLst>
                    <a:ext uri="{9D8B030D-6E8A-4147-A177-3AD203B41FA5}">
                      <a16:colId xmlns:a16="http://schemas.microsoft.com/office/drawing/2014/main" val="2531719745"/>
                    </a:ext>
                  </a:extLst>
                </a:gridCol>
                <a:gridCol w="1707289">
                  <a:extLst>
                    <a:ext uri="{9D8B030D-6E8A-4147-A177-3AD203B41FA5}">
                      <a16:colId xmlns:a16="http://schemas.microsoft.com/office/drawing/2014/main" val="1433123283"/>
                    </a:ext>
                  </a:extLst>
                </a:gridCol>
                <a:gridCol w="1707289">
                  <a:extLst>
                    <a:ext uri="{9D8B030D-6E8A-4147-A177-3AD203B41FA5}">
                      <a16:colId xmlns:a16="http://schemas.microsoft.com/office/drawing/2014/main" val="1325790100"/>
                    </a:ext>
                  </a:extLst>
                </a:gridCol>
              </a:tblGrid>
              <a:tr h="375207"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1" u="none" strike="noStrike" dirty="0">
                          <a:effectLst/>
                        </a:rPr>
                        <a:t>address_1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1" u="none" strike="noStrike" dirty="0">
                          <a:effectLst/>
                        </a:rPr>
                        <a:t>address_2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1" u="none" strike="noStrike" dirty="0">
                          <a:effectLst/>
                        </a:rPr>
                        <a:t>address_3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1" u="none" strike="noStrike" dirty="0">
                          <a:effectLst/>
                        </a:rPr>
                        <a:t>address_4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2068080"/>
                  </a:ext>
                </a:extLst>
              </a:tr>
              <a:tr h="375207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698 Candlewood Lane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>
                          <a:effectLst/>
                        </a:rPr>
                        <a:t>Cabot Cove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Maine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USA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056720"/>
                  </a:ext>
                </a:extLst>
              </a:tr>
              <a:tr h="375207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221B Baker Street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>
                          <a:effectLst/>
                        </a:rPr>
                        <a:t>London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 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>
                          <a:effectLst/>
                        </a:rPr>
                        <a:t> 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2120895"/>
                  </a:ext>
                </a:extLst>
              </a:tr>
              <a:tr h="375207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>
                          <a:effectLst/>
                        </a:rPr>
                        <a:t>62 West Allaby Street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>
                          <a:effectLst/>
                        </a:rPr>
                        <a:t>Wigan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>
                          <a:effectLst/>
                        </a:rPr>
                        <a:t>Lancashire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UK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7360511"/>
                  </a:ext>
                </a:extLst>
              </a:tr>
              <a:tr h="375207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>
                          <a:effectLst/>
                        </a:rPr>
                        <a:t>17 Cherry Tree Lane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London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>
                          <a:effectLst/>
                        </a:rPr>
                        <a:t> 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 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99612"/>
                  </a:ext>
                </a:extLst>
              </a:tr>
              <a:tr h="375207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>
                          <a:effectLst/>
                        </a:rPr>
                        <a:t>124 Conch Street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>
                          <a:effectLst/>
                        </a:rPr>
                        <a:t>Bikini Bottom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Pacific Ocean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 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798577"/>
                  </a:ext>
                </a:extLst>
              </a:tr>
              <a:tr h="375207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>
                          <a:effectLst/>
                        </a:rPr>
                        <a:t>32 Windsor Gardens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>
                          <a:effectLst/>
                        </a:rPr>
                        <a:t>London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 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 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553263"/>
                  </a:ext>
                </a:extLst>
              </a:tr>
              <a:tr h="375207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>
                          <a:effectLst/>
                        </a:rPr>
                        <a:t>17 Arden Street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>
                          <a:effectLst/>
                        </a:rPr>
                        <a:t>Edinburgh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 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 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65939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2498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9DD6C8-86C0-4EF1-8236-5D61543C1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Your turn…</a:t>
            </a: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FFD087-B303-4949-AB9D-29963F1D5E59}"/>
              </a:ext>
            </a:extLst>
          </p:cNvPr>
          <p:cNvSpPr txBox="1"/>
          <p:nvPr/>
        </p:nvSpPr>
        <p:spPr>
          <a:xfrm>
            <a:off x="276387" y="1904511"/>
            <a:ext cx="1003493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Snake case </a:t>
            </a:r>
            <a:r>
              <a:rPr lang="en-GB" sz="2400" dirty="0"/>
              <a:t>has been used. </a:t>
            </a:r>
          </a:p>
          <a:p>
            <a:endParaRPr lang="en-GB" sz="2400" dirty="0"/>
          </a:p>
          <a:p>
            <a:r>
              <a:rPr lang="en-GB" sz="2400" dirty="0"/>
              <a:t>The name only has </a:t>
            </a:r>
            <a:r>
              <a:rPr lang="en-GB" sz="2400" b="1" dirty="0"/>
              <a:t>lower case </a:t>
            </a:r>
            <a:r>
              <a:rPr lang="en-GB" sz="2400" dirty="0"/>
              <a:t>and has an </a:t>
            </a:r>
            <a:r>
              <a:rPr lang="en-GB" sz="2400" b="1" dirty="0"/>
              <a:t>underscore</a:t>
            </a:r>
            <a:r>
              <a:rPr lang="en-GB" sz="2400" dirty="0"/>
              <a:t> between the words.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465B265-F129-436D-922F-1E443CD83DE9}"/>
              </a:ext>
            </a:extLst>
          </p:cNvPr>
          <p:cNvGraphicFramePr>
            <a:graphicFrameLocks noGrp="1"/>
          </p:cNvGraphicFramePr>
          <p:nvPr/>
        </p:nvGraphicFramePr>
        <p:xfrm>
          <a:off x="2180617" y="3429000"/>
          <a:ext cx="7830766" cy="3001656"/>
        </p:xfrm>
        <a:graphic>
          <a:graphicData uri="http://schemas.openxmlformats.org/drawingml/2006/table">
            <a:tbl>
              <a:tblPr>
                <a:tableStyleId>{3B4B98B0-60AC-42C2-AFA5-B58CD77FA1E5}</a:tableStyleId>
              </a:tblPr>
              <a:tblGrid>
                <a:gridCol w="2481261">
                  <a:extLst>
                    <a:ext uri="{9D8B030D-6E8A-4147-A177-3AD203B41FA5}">
                      <a16:colId xmlns:a16="http://schemas.microsoft.com/office/drawing/2014/main" val="1179924457"/>
                    </a:ext>
                  </a:extLst>
                </a:gridCol>
                <a:gridCol w="1934927">
                  <a:extLst>
                    <a:ext uri="{9D8B030D-6E8A-4147-A177-3AD203B41FA5}">
                      <a16:colId xmlns:a16="http://schemas.microsoft.com/office/drawing/2014/main" val="2531719745"/>
                    </a:ext>
                  </a:extLst>
                </a:gridCol>
                <a:gridCol w="1707289">
                  <a:extLst>
                    <a:ext uri="{9D8B030D-6E8A-4147-A177-3AD203B41FA5}">
                      <a16:colId xmlns:a16="http://schemas.microsoft.com/office/drawing/2014/main" val="1433123283"/>
                    </a:ext>
                  </a:extLst>
                </a:gridCol>
                <a:gridCol w="1707289">
                  <a:extLst>
                    <a:ext uri="{9D8B030D-6E8A-4147-A177-3AD203B41FA5}">
                      <a16:colId xmlns:a16="http://schemas.microsoft.com/office/drawing/2014/main" val="1325790100"/>
                    </a:ext>
                  </a:extLst>
                </a:gridCol>
              </a:tblGrid>
              <a:tr h="375207"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1" u="none" strike="noStrike" dirty="0">
                          <a:effectLst/>
                        </a:rPr>
                        <a:t>address_1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1" u="none" strike="noStrike" dirty="0">
                          <a:effectLst/>
                        </a:rPr>
                        <a:t>address_2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1" u="none" strike="noStrike" dirty="0">
                          <a:effectLst/>
                        </a:rPr>
                        <a:t>address_3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1" u="none" strike="noStrike" dirty="0">
                          <a:effectLst/>
                        </a:rPr>
                        <a:t>address_4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2068080"/>
                  </a:ext>
                </a:extLst>
              </a:tr>
              <a:tr h="375207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698 Candlewood Lane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>
                          <a:effectLst/>
                        </a:rPr>
                        <a:t>Cabot Cove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Maine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USA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056720"/>
                  </a:ext>
                </a:extLst>
              </a:tr>
              <a:tr h="375207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221B Baker Street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>
                          <a:effectLst/>
                        </a:rPr>
                        <a:t>London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 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>
                          <a:effectLst/>
                        </a:rPr>
                        <a:t> 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2120895"/>
                  </a:ext>
                </a:extLst>
              </a:tr>
              <a:tr h="375207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>
                          <a:effectLst/>
                        </a:rPr>
                        <a:t>62 West Allaby Street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>
                          <a:effectLst/>
                        </a:rPr>
                        <a:t>Wigan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>
                          <a:effectLst/>
                        </a:rPr>
                        <a:t>Lancashire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UK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7360511"/>
                  </a:ext>
                </a:extLst>
              </a:tr>
              <a:tr h="375207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>
                          <a:effectLst/>
                        </a:rPr>
                        <a:t>17 Cherry Tree Lane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London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>
                          <a:effectLst/>
                        </a:rPr>
                        <a:t> 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 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99612"/>
                  </a:ext>
                </a:extLst>
              </a:tr>
              <a:tr h="375207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>
                          <a:effectLst/>
                        </a:rPr>
                        <a:t>124 Conch Street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>
                          <a:effectLst/>
                        </a:rPr>
                        <a:t>Bikini Bottom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Pacific Ocean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 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798577"/>
                  </a:ext>
                </a:extLst>
              </a:tr>
              <a:tr h="375207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>
                          <a:effectLst/>
                        </a:rPr>
                        <a:t>32 Windsor Gardens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>
                          <a:effectLst/>
                        </a:rPr>
                        <a:t>London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 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 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553263"/>
                  </a:ext>
                </a:extLst>
              </a:tr>
              <a:tr h="375207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>
                          <a:effectLst/>
                        </a:rPr>
                        <a:t>17 Arden Street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>
                          <a:effectLst/>
                        </a:rPr>
                        <a:t>Edinburgh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 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 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65939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19720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53119"/>
            <a:ext cx="9144000" cy="1575881"/>
          </a:xfrm>
        </p:spPr>
        <p:txBody>
          <a:bodyPr>
            <a:normAutofit fontScale="90000"/>
          </a:bodyPr>
          <a:lstStyle/>
          <a:p>
            <a:r>
              <a:rPr lang="en-GB" dirty="0"/>
              <a:t>Data cleansing</a:t>
            </a:r>
            <a:br>
              <a:rPr lang="en-GB" dirty="0"/>
            </a:br>
            <a:r>
              <a:rPr lang="en-GB" dirty="0"/>
              <a:t>in Python (Part 1)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98597E-1E48-1A4A-A37E-CF9354EFC9B8}"/>
              </a:ext>
            </a:extLst>
          </p:cNvPr>
          <p:cNvSpPr txBox="1"/>
          <p:nvPr/>
        </p:nvSpPr>
        <p:spPr>
          <a:xfrm>
            <a:off x="11477296" y="147144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V1.0</a:t>
            </a:r>
          </a:p>
        </p:txBody>
      </p:sp>
    </p:spTree>
    <p:extLst>
      <p:ext uri="{BB962C8B-B14F-4D97-AF65-F5344CB8AC3E}">
        <p14:creationId xmlns:p14="http://schemas.microsoft.com/office/powerpoint/2010/main" val="33333632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Renaming variables in Python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99BF3A3-BB06-4372-BD22-2ECC509BAE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3586589"/>
              </p:ext>
            </p:extLst>
          </p:nvPr>
        </p:nvGraphicFramePr>
        <p:xfrm>
          <a:off x="850900" y="3895992"/>
          <a:ext cx="5924145" cy="2793576"/>
        </p:xfrm>
        <a:graphic>
          <a:graphicData uri="http://schemas.openxmlformats.org/drawingml/2006/table">
            <a:tbl>
              <a:tblPr/>
              <a:tblGrid>
                <a:gridCol w="1974715">
                  <a:extLst>
                    <a:ext uri="{9D8B030D-6E8A-4147-A177-3AD203B41FA5}">
                      <a16:colId xmlns:a16="http://schemas.microsoft.com/office/drawing/2014/main" val="928527655"/>
                    </a:ext>
                  </a:extLst>
                </a:gridCol>
                <a:gridCol w="1974715">
                  <a:extLst>
                    <a:ext uri="{9D8B030D-6E8A-4147-A177-3AD203B41FA5}">
                      <a16:colId xmlns:a16="http://schemas.microsoft.com/office/drawing/2014/main" val="1035940976"/>
                    </a:ext>
                  </a:extLst>
                </a:gridCol>
                <a:gridCol w="1974715">
                  <a:extLst>
                    <a:ext uri="{9D8B030D-6E8A-4147-A177-3AD203B41FA5}">
                      <a16:colId xmlns:a16="http://schemas.microsoft.com/office/drawing/2014/main" val="2496373930"/>
                    </a:ext>
                  </a:extLst>
                </a:gridCol>
              </a:tblGrid>
              <a:tr h="560392"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First name?</a:t>
                      </a:r>
                    </a:p>
                  </a:txBody>
                  <a:tcPr marL="6297" marR="6297" marT="6297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Last name?</a:t>
                      </a:r>
                    </a:p>
                  </a:txBody>
                  <a:tcPr marL="6297" marR="6297" marT="6297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Which of the following age groups are you in?</a:t>
                      </a:r>
                    </a:p>
                  </a:txBody>
                  <a:tcPr marL="6297" marR="6297" marT="6297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1337263"/>
                  </a:ext>
                </a:extLst>
              </a:tr>
              <a:tr h="208403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Rosie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Love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25-44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774297"/>
                  </a:ext>
                </a:extLst>
              </a:tr>
              <a:tr h="186797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Greg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Hill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 over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4810185"/>
                  </a:ext>
                </a:extLst>
              </a:tr>
              <a:tr h="186797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Molly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Jones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Under 25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0567438"/>
                  </a:ext>
                </a:extLst>
              </a:tr>
              <a:tr h="186797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Isla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Well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45-64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1001188"/>
                  </a:ext>
                </a:extLst>
              </a:tr>
              <a:tr h="186797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45-64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6897898"/>
                  </a:ext>
                </a:extLst>
              </a:tr>
              <a:tr h="186797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Rachel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Rock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Under 25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0081850"/>
                  </a:ext>
                </a:extLst>
              </a:tr>
              <a:tr h="186797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Barry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McNeil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45-64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461908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C60D01BC-8C37-47BC-AB0E-EC3052A30D3F}"/>
              </a:ext>
            </a:extLst>
          </p:cNvPr>
          <p:cNvSpPr txBox="1"/>
          <p:nvPr/>
        </p:nvSpPr>
        <p:spPr>
          <a:xfrm>
            <a:off x="240760" y="1857982"/>
            <a:ext cx="1168453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We are now going to look at renaming variables in Python.  A good time to do this is immediately after importing the dataset.</a:t>
            </a:r>
          </a:p>
          <a:p>
            <a:endParaRPr lang="en-GB" sz="2000" dirty="0"/>
          </a:p>
          <a:p>
            <a:r>
              <a:rPr lang="en-GB" sz="2000" dirty="0"/>
              <a:t>Below is a dataset that has been extracted from Microsoft Forms. We are going to </a:t>
            </a:r>
            <a:r>
              <a:rPr lang="en-GB" sz="2000" b="1" dirty="0"/>
              <a:t>rename </a:t>
            </a:r>
            <a:r>
              <a:rPr lang="en-GB" sz="2000" dirty="0"/>
              <a:t>the variables</a:t>
            </a:r>
            <a:r>
              <a:rPr lang="en-GB" sz="2000" b="1" dirty="0"/>
              <a:t> </a:t>
            </a:r>
            <a:r>
              <a:rPr lang="en-GB" sz="2000" dirty="0"/>
              <a:t>by making them all </a:t>
            </a:r>
            <a:r>
              <a:rPr lang="en-GB" sz="2000" b="1" dirty="0" err="1"/>
              <a:t>snake_case</a:t>
            </a:r>
            <a:r>
              <a:rPr lang="en-GB" sz="2000" dirty="0"/>
              <a:t>.</a:t>
            </a:r>
          </a:p>
        </p:txBody>
      </p:sp>
      <p:sp>
        <p:nvSpPr>
          <p:cNvPr id="7" name="Rounded Rectangle 6" descr="Amazon tree boa coiled around branch">
            <a:extLst>
              <a:ext uri="{FF2B5EF4-FFF2-40B4-BE49-F238E27FC236}">
                <a16:creationId xmlns:a16="http://schemas.microsoft.com/office/drawing/2014/main" id="{F100982D-5E04-E045-A3D6-C6969BE4AA5D}"/>
              </a:ext>
            </a:extLst>
          </p:cNvPr>
          <p:cNvSpPr/>
          <p:nvPr/>
        </p:nvSpPr>
        <p:spPr>
          <a:xfrm>
            <a:off x="7409596" y="3895992"/>
            <a:ext cx="3944204" cy="2793576"/>
          </a:xfrm>
          <a:prstGeom prst="round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2349969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>
            <a:extLst>
              <a:ext uri="{FF2B5EF4-FFF2-40B4-BE49-F238E27FC236}">
                <a16:creationId xmlns:a16="http://schemas.microsoft.com/office/drawing/2014/main" id="{01BDF228-1B92-8F41-A1E6-6A5D1196A9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7082" y="5730592"/>
            <a:ext cx="9651818" cy="4372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Renaming all variables in Python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60D01BC-8C37-47BC-AB0E-EC3052A30D3F}"/>
              </a:ext>
            </a:extLst>
          </p:cNvPr>
          <p:cNvSpPr txBox="1"/>
          <p:nvPr/>
        </p:nvSpPr>
        <p:spPr>
          <a:xfrm>
            <a:off x="240760" y="1857982"/>
            <a:ext cx="116845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The </a:t>
            </a:r>
            <a:r>
              <a:rPr lang="en-GB" sz="2000" b="1" dirty="0" err="1"/>
              <a:t>clean_names</a:t>
            </a:r>
            <a:r>
              <a:rPr lang="en-GB" sz="2000" b="1" dirty="0"/>
              <a:t>() </a:t>
            </a:r>
            <a:r>
              <a:rPr lang="en-GB" sz="2000" dirty="0"/>
              <a:t>method from the </a:t>
            </a:r>
            <a:r>
              <a:rPr lang="en-GB" sz="2000" b="1" dirty="0" err="1"/>
              <a:t>pyjanitor</a:t>
            </a:r>
            <a:r>
              <a:rPr lang="en-GB" sz="2000" b="1" dirty="0"/>
              <a:t> </a:t>
            </a:r>
            <a:r>
              <a:rPr lang="en-GB" sz="2000" dirty="0"/>
              <a:t>package makes this task easy.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A9815E7-6A04-0741-893E-4E769FE2DD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8615230"/>
              </p:ext>
            </p:extLst>
          </p:nvPr>
        </p:nvGraphicFramePr>
        <p:xfrm>
          <a:off x="431800" y="2727592"/>
          <a:ext cx="3467100" cy="2397336"/>
        </p:xfrm>
        <a:graphic>
          <a:graphicData uri="http://schemas.openxmlformats.org/drawingml/2006/table">
            <a:tbl>
              <a:tblPr/>
              <a:tblGrid>
                <a:gridCol w="1181100">
                  <a:extLst>
                    <a:ext uri="{9D8B030D-6E8A-4147-A177-3AD203B41FA5}">
                      <a16:colId xmlns:a16="http://schemas.microsoft.com/office/drawing/2014/main" val="928527655"/>
                    </a:ext>
                  </a:extLst>
                </a:gridCol>
                <a:gridCol w="1231900">
                  <a:extLst>
                    <a:ext uri="{9D8B030D-6E8A-4147-A177-3AD203B41FA5}">
                      <a16:colId xmlns:a16="http://schemas.microsoft.com/office/drawing/2014/main" val="1035940976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val="2496373930"/>
                    </a:ext>
                  </a:extLst>
                </a:gridCol>
              </a:tblGrid>
              <a:tr h="560392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First name?</a:t>
                      </a:r>
                    </a:p>
                  </a:txBody>
                  <a:tcPr marL="6297" marR="6297" marT="6297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Last name?</a:t>
                      </a:r>
                    </a:p>
                  </a:txBody>
                  <a:tcPr marL="6297" marR="6297" marT="6297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Which of the following age groups are you in?</a:t>
                      </a:r>
                    </a:p>
                  </a:txBody>
                  <a:tcPr marL="6297" marR="6297" marT="6297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1337263"/>
                  </a:ext>
                </a:extLst>
              </a:tr>
              <a:tr h="208403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Rosie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Love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25-44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774297"/>
                  </a:ext>
                </a:extLst>
              </a:tr>
              <a:tr h="186797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Greg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Hill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 over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4810185"/>
                  </a:ext>
                </a:extLst>
              </a:tr>
              <a:tr h="186797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Molly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Jones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Under 25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0567438"/>
                  </a:ext>
                </a:extLst>
              </a:tr>
              <a:tr h="186797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Isla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Well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45-64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1001188"/>
                  </a:ext>
                </a:extLst>
              </a:tr>
              <a:tr h="186797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45-64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6897898"/>
                  </a:ext>
                </a:extLst>
              </a:tr>
              <a:tr h="186797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Rachel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Rock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Under 25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0081850"/>
                  </a:ext>
                </a:extLst>
              </a:tr>
              <a:tr h="186797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Barry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McNeil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45-64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4619088"/>
                  </a:ext>
                </a:extLst>
              </a:tr>
            </a:tbl>
          </a:graphicData>
        </a:graphic>
      </p:graphicFrame>
      <p:sp>
        <p:nvSpPr>
          <p:cNvPr id="9" name="Arrow: Right 15">
            <a:extLst>
              <a:ext uri="{FF2B5EF4-FFF2-40B4-BE49-F238E27FC236}">
                <a16:creationId xmlns:a16="http://schemas.microsoft.com/office/drawing/2014/main" id="{03DEA691-0FC2-6642-AB35-E41AC5CDB3E1}"/>
              </a:ext>
            </a:extLst>
          </p:cNvPr>
          <p:cNvSpPr/>
          <p:nvPr/>
        </p:nvSpPr>
        <p:spPr>
          <a:xfrm rot="2996431">
            <a:off x="1568712" y="5258062"/>
            <a:ext cx="536957" cy="406002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000" dirty="0">
              <a:cs typeface="Calibri"/>
            </a:endParaRP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7FBF4266-8C90-FA4A-9C50-EBD394E482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3025455"/>
              </p:ext>
            </p:extLst>
          </p:nvPr>
        </p:nvGraphicFramePr>
        <p:xfrm>
          <a:off x="7977261" y="2892692"/>
          <a:ext cx="3948038" cy="2397336"/>
        </p:xfrm>
        <a:graphic>
          <a:graphicData uri="http://schemas.openxmlformats.org/drawingml/2006/table">
            <a:tbl>
              <a:tblPr/>
              <a:tblGrid>
                <a:gridCol w="1344936">
                  <a:extLst>
                    <a:ext uri="{9D8B030D-6E8A-4147-A177-3AD203B41FA5}">
                      <a16:colId xmlns:a16="http://schemas.microsoft.com/office/drawing/2014/main" val="928527655"/>
                    </a:ext>
                  </a:extLst>
                </a:gridCol>
                <a:gridCol w="1402783">
                  <a:extLst>
                    <a:ext uri="{9D8B030D-6E8A-4147-A177-3AD203B41FA5}">
                      <a16:colId xmlns:a16="http://schemas.microsoft.com/office/drawing/2014/main" val="1035940976"/>
                    </a:ext>
                  </a:extLst>
                </a:gridCol>
                <a:gridCol w="1200319">
                  <a:extLst>
                    <a:ext uri="{9D8B030D-6E8A-4147-A177-3AD203B41FA5}">
                      <a16:colId xmlns:a16="http://schemas.microsoft.com/office/drawing/2014/main" val="2496373930"/>
                    </a:ext>
                  </a:extLst>
                </a:gridCol>
              </a:tblGrid>
              <a:tr h="560392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first_name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7" marR="6297" marT="6297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last_name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7" marR="6297" marT="6297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which_of_the_following_age_groups_are_you_in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7" marR="6297" marT="6297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1337263"/>
                  </a:ext>
                </a:extLst>
              </a:tr>
              <a:tr h="208403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Rosie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Love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25-44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774297"/>
                  </a:ext>
                </a:extLst>
              </a:tr>
              <a:tr h="186797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Greg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Hill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 over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4810185"/>
                  </a:ext>
                </a:extLst>
              </a:tr>
              <a:tr h="186797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Molly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Jones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Under 25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0567438"/>
                  </a:ext>
                </a:extLst>
              </a:tr>
              <a:tr h="186797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Isla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Well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45-64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1001188"/>
                  </a:ext>
                </a:extLst>
              </a:tr>
              <a:tr h="186797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45-64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6897898"/>
                  </a:ext>
                </a:extLst>
              </a:tr>
              <a:tr h="186797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Rachel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Rock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Under 25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0081850"/>
                  </a:ext>
                </a:extLst>
              </a:tr>
              <a:tr h="186797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Barry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McNeil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45-64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4619088"/>
                  </a:ext>
                </a:extLst>
              </a:tr>
            </a:tbl>
          </a:graphicData>
        </a:graphic>
      </p:graphicFrame>
      <p:sp>
        <p:nvSpPr>
          <p:cNvPr id="11" name="TextBox 1">
            <a:extLst>
              <a:ext uri="{FF2B5EF4-FFF2-40B4-BE49-F238E27FC236}">
                <a16:creationId xmlns:a16="http://schemas.microsoft.com/office/drawing/2014/main" id="{C2AF74F6-2572-F144-B72F-6922F5DABF0E}"/>
              </a:ext>
            </a:extLst>
          </p:cNvPr>
          <p:cNvSpPr txBox="1"/>
          <p:nvPr/>
        </p:nvSpPr>
        <p:spPr>
          <a:xfrm>
            <a:off x="1564330" y="2338953"/>
            <a:ext cx="1211007" cy="307777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b="1" dirty="0"/>
              <a:t>survey</a:t>
            </a:r>
            <a:endParaRPr lang="en-GB" sz="1400" b="1" dirty="0">
              <a:cs typeface="Calibri"/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D73E70B0-30B2-0D45-8C3A-045E5DFEFA5B}"/>
              </a:ext>
            </a:extLst>
          </p:cNvPr>
          <p:cNvCxnSpPr>
            <a:cxnSpLocks/>
          </p:cNvCxnSpPr>
          <p:nvPr/>
        </p:nvCxnSpPr>
        <p:spPr>
          <a:xfrm>
            <a:off x="1669774" y="2567217"/>
            <a:ext cx="500060" cy="0"/>
          </a:xfrm>
          <a:prstGeom prst="straightConnector1">
            <a:avLst/>
          </a:prstGeom>
          <a:ln>
            <a:solidFill>
              <a:srgbClr val="56B4E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C425502-9095-3344-A17B-C85B9EE7FF10}"/>
              </a:ext>
            </a:extLst>
          </p:cNvPr>
          <p:cNvGrpSpPr/>
          <p:nvPr/>
        </p:nvGrpSpPr>
        <p:grpSpPr>
          <a:xfrm>
            <a:off x="8759909" y="2431295"/>
            <a:ext cx="3000291" cy="307777"/>
            <a:chOff x="9061526" y="2793036"/>
            <a:chExt cx="3208933" cy="307777"/>
          </a:xfrm>
        </p:grpSpPr>
        <p:sp>
          <p:nvSpPr>
            <p:cNvPr id="17" name="TextBox 1">
              <a:extLst>
                <a:ext uri="{FF2B5EF4-FFF2-40B4-BE49-F238E27FC236}">
                  <a16:creationId xmlns:a16="http://schemas.microsoft.com/office/drawing/2014/main" id="{922962C5-EA43-3E46-B339-5E4CFC0922AC}"/>
                </a:ext>
              </a:extLst>
            </p:cNvPr>
            <p:cNvSpPr txBox="1"/>
            <p:nvPr/>
          </p:nvSpPr>
          <p:spPr>
            <a:xfrm>
              <a:off x="9061526" y="2793036"/>
              <a:ext cx="3208933" cy="307777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b="1" dirty="0" err="1"/>
                <a:t>survey_clean_names</a:t>
              </a:r>
              <a:endParaRPr lang="en-GB" sz="1400" b="1" dirty="0">
                <a:cs typeface="Calibri"/>
              </a:endParaRP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61449F07-E96B-A84E-AB04-1CE0241EA6E7}"/>
                </a:ext>
              </a:extLst>
            </p:cNvPr>
            <p:cNvCxnSpPr>
              <a:cxnSpLocks/>
            </p:cNvCxnSpPr>
            <p:nvPr/>
          </p:nvCxnSpPr>
          <p:spPr>
            <a:xfrm>
              <a:off x="9189791" y="3057474"/>
              <a:ext cx="2094563" cy="2199"/>
            </a:xfrm>
            <a:prstGeom prst="straightConnector1">
              <a:avLst/>
            </a:prstGeom>
            <a:ln>
              <a:noFill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277889AA-375A-444E-8330-81D4C245AC28}"/>
              </a:ext>
            </a:extLst>
          </p:cNvPr>
          <p:cNvCxnSpPr>
            <a:cxnSpLocks/>
          </p:cNvCxnSpPr>
          <p:nvPr/>
        </p:nvCxnSpPr>
        <p:spPr>
          <a:xfrm flipV="1">
            <a:off x="8890157" y="2695733"/>
            <a:ext cx="1549243" cy="6365"/>
          </a:xfrm>
          <a:prstGeom prst="straightConnector1">
            <a:avLst/>
          </a:prstGeom>
          <a:ln>
            <a:solidFill>
              <a:srgbClr val="E69F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291050D3-FF7C-DF46-9FE0-97BFEC8F80E2}"/>
              </a:ext>
            </a:extLst>
          </p:cNvPr>
          <p:cNvCxnSpPr>
            <a:cxnSpLocks/>
          </p:cNvCxnSpPr>
          <p:nvPr/>
        </p:nvCxnSpPr>
        <p:spPr>
          <a:xfrm>
            <a:off x="1965972" y="6139310"/>
            <a:ext cx="2054751" cy="0"/>
          </a:xfrm>
          <a:prstGeom prst="straightConnector1">
            <a:avLst/>
          </a:prstGeom>
          <a:ln>
            <a:solidFill>
              <a:srgbClr val="E69F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B9C9063-4ABF-EC47-B000-0F5DC10875D5}"/>
              </a:ext>
            </a:extLst>
          </p:cNvPr>
          <p:cNvCxnSpPr>
            <a:cxnSpLocks/>
          </p:cNvCxnSpPr>
          <p:nvPr/>
        </p:nvCxnSpPr>
        <p:spPr>
          <a:xfrm>
            <a:off x="4436396" y="6139310"/>
            <a:ext cx="605504" cy="0"/>
          </a:xfrm>
          <a:prstGeom prst="straightConnector1">
            <a:avLst/>
          </a:prstGeom>
          <a:ln>
            <a:solidFill>
              <a:srgbClr val="56B4E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5" name="Arrow: Right 15">
            <a:extLst>
              <a:ext uri="{FF2B5EF4-FFF2-40B4-BE49-F238E27FC236}">
                <a16:creationId xmlns:a16="http://schemas.microsoft.com/office/drawing/2014/main" id="{87805878-5975-F049-B7BC-22D4C654766C}"/>
              </a:ext>
            </a:extLst>
          </p:cNvPr>
          <p:cNvSpPr/>
          <p:nvPr/>
        </p:nvSpPr>
        <p:spPr>
          <a:xfrm rot="18781326">
            <a:off x="9464933" y="5307310"/>
            <a:ext cx="536957" cy="406002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000" dirty="0">
              <a:cs typeface="Calibri"/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AD3E5E1E-A4D0-E745-B203-9B11C3477EC6}"/>
              </a:ext>
            </a:extLst>
          </p:cNvPr>
          <p:cNvCxnSpPr>
            <a:cxnSpLocks/>
          </p:cNvCxnSpPr>
          <p:nvPr/>
        </p:nvCxnSpPr>
        <p:spPr>
          <a:xfrm>
            <a:off x="6644200" y="6069783"/>
            <a:ext cx="2054749" cy="0"/>
          </a:xfrm>
          <a:prstGeom prst="straightConnector1">
            <a:avLst/>
          </a:prstGeom>
          <a:ln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97AE785-D443-EC42-B1C0-8FB077F4A5F2}"/>
              </a:ext>
            </a:extLst>
          </p:cNvPr>
          <p:cNvCxnSpPr>
            <a:cxnSpLocks/>
          </p:cNvCxnSpPr>
          <p:nvPr/>
        </p:nvCxnSpPr>
        <p:spPr>
          <a:xfrm flipV="1">
            <a:off x="6294147" y="6139310"/>
            <a:ext cx="1496009" cy="35356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TextBox 2">
            <a:extLst>
              <a:ext uri="{FF2B5EF4-FFF2-40B4-BE49-F238E27FC236}">
                <a16:creationId xmlns:a16="http://schemas.microsoft.com/office/drawing/2014/main" id="{E189E040-16B0-D64F-B7B8-EA9B1556BBFA}"/>
              </a:ext>
            </a:extLst>
          </p:cNvPr>
          <p:cNvSpPr txBox="1"/>
          <p:nvPr/>
        </p:nvSpPr>
        <p:spPr>
          <a:xfrm>
            <a:off x="4448447" y="6321510"/>
            <a:ext cx="3719850" cy="408623"/>
          </a:xfrm>
          <a:prstGeom prst="roundRect">
            <a:avLst/>
          </a:prstGeom>
          <a:ln>
            <a:solidFill>
              <a:srgbClr val="00B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the </a:t>
            </a:r>
            <a:r>
              <a:rPr lang="en-GB" b="1" dirty="0"/>
              <a:t>naming convention </a:t>
            </a:r>
            <a:r>
              <a:rPr lang="en-GB" dirty="0"/>
              <a:t>to convert to</a:t>
            </a:r>
            <a:endParaRPr lang="en-US" dirty="0"/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AC9B3CC0-BCE6-4F41-9302-43ABF09D2552}"/>
              </a:ext>
            </a:extLst>
          </p:cNvPr>
          <p:cNvCxnSpPr>
            <a:cxnSpLocks/>
          </p:cNvCxnSpPr>
          <p:nvPr/>
        </p:nvCxnSpPr>
        <p:spPr>
          <a:xfrm>
            <a:off x="9049002" y="6069783"/>
            <a:ext cx="2304798" cy="0"/>
          </a:xfrm>
          <a:prstGeom prst="straightConnector1">
            <a:avLst/>
          </a:prstGeom>
          <a:ln>
            <a:solidFill>
              <a:srgbClr val="CC79A7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4B4E4424-7730-3842-8455-0DA22CD82E3B}"/>
              </a:ext>
            </a:extLst>
          </p:cNvPr>
          <p:cNvCxnSpPr>
            <a:cxnSpLocks/>
          </p:cNvCxnSpPr>
          <p:nvPr/>
        </p:nvCxnSpPr>
        <p:spPr>
          <a:xfrm flipV="1">
            <a:off x="10013997" y="6069783"/>
            <a:ext cx="187404" cy="32279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TextBox 2">
            <a:extLst>
              <a:ext uri="{FF2B5EF4-FFF2-40B4-BE49-F238E27FC236}">
                <a16:creationId xmlns:a16="http://schemas.microsoft.com/office/drawing/2014/main" id="{07C2F08B-36FB-0A4D-BC27-F9012E290DCA}"/>
              </a:ext>
            </a:extLst>
          </p:cNvPr>
          <p:cNvSpPr txBox="1"/>
          <p:nvPr/>
        </p:nvSpPr>
        <p:spPr>
          <a:xfrm>
            <a:off x="8333397" y="6321510"/>
            <a:ext cx="3591902" cy="408623"/>
          </a:xfrm>
          <a:prstGeom prst="roundRect">
            <a:avLst/>
          </a:prstGeom>
          <a:ln>
            <a:solidFill>
              <a:srgbClr val="CC79A7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remove </a:t>
            </a:r>
            <a:r>
              <a:rPr lang="en-GB" b="1" dirty="0"/>
              <a:t>special characters </a:t>
            </a:r>
            <a:r>
              <a:rPr lang="en-GB" dirty="0"/>
              <a:t>(e.g. ‘?’)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28063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Renaming a single variable in Python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60D01BC-8C37-47BC-AB0E-EC3052A30D3F}"/>
              </a:ext>
            </a:extLst>
          </p:cNvPr>
          <p:cNvSpPr txBox="1"/>
          <p:nvPr/>
        </p:nvSpPr>
        <p:spPr>
          <a:xfrm>
            <a:off x="240760" y="1857982"/>
            <a:ext cx="11811539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err="1"/>
              <a:t>clean_names</a:t>
            </a:r>
            <a:r>
              <a:rPr lang="en-GB" sz="2000" b="1" dirty="0"/>
              <a:t>() </a:t>
            </a:r>
            <a:r>
              <a:rPr lang="en-GB" sz="2000" dirty="0"/>
              <a:t>makes the names of variables </a:t>
            </a:r>
            <a:r>
              <a:rPr lang="en-GB" sz="2000" b="1" dirty="0"/>
              <a:t>consistent</a:t>
            </a:r>
            <a:r>
              <a:rPr lang="en-GB" sz="2000" dirty="0"/>
              <a:t> but doesn’t change badly-named variables into well-named ones!</a:t>
            </a:r>
          </a:p>
          <a:p>
            <a:endParaRPr lang="en-GB" sz="2000" dirty="0"/>
          </a:p>
          <a:p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‘</a:t>
            </a:r>
            <a:r>
              <a:rPr lang="en-US" sz="2000" dirty="0" err="1">
                <a:solidFill>
                  <a:srgbClr val="000000"/>
                </a:solidFill>
                <a:latin typeface="Calibri" panose="020F0502020204030204" pitchFamily="34" charset="0"/>
              </a:rPr>
              <a:t>which_of_the_following_age_groups_are_you_in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’</a:t>
            </a:r>
            <a:r>
              <a:rPr lang="en-US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is not a good name (as it’s too long and takes too long to  type). </a:t>
            </a:r>
          </a:p>
          <a:p>
            <a:endParaRPr lang="en-US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The pandas </a:t>
            </a:r>
            <a:r>
              <a:rPr lang="en-US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rename() 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method can be used to rename it to something better.</a:t>
            </a:r>
          </a:p>
          <a:p>
            <a:endParaRPr lang="en-US" sz="20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To change this variable name to ‘</a:t>
            </a:r>
            <a:r>
              <a:rPr lang="en-US" sz="2000" dirty="0" err="1">
                <a:solidFill>
                  <a:srgbClr val="000000"/>
                </a:solidFill>
                <a:latin typeface="Calibri" panose="020F0502020204030204" pitchFamily="34" charset="0"/>
              </a:rPr>
              <a:t>age_group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’, pass a Python dictionary to the </a:t>
            </a:r>
            <a:r>
              <a:rPr lang="en-US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columns 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argument of </a:t>
            </a:r>
            <a:r>
              <a:rPr lang="en-US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rename()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, where:</a:t>
            </a:r>
          </a:p>
          <a:p>
            <a:endParaRPr lang="en-US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the </a:t>
            </a:r>
            <a:r>
              <a:rPr lang="en-US" sz="2000" i="1" dirty="0">
                <a:solidFill>
                  <a:srgbClr val="000000"/>
                </a:solidFill>
                <a:latin typeface="Calibri" panose="020F0502020204030204" pitchFamily="34" charset="0"/>
              </a:rPr>
              <a:t>key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 of the dictionary is the </a:t>
            </a:r>
            <a:r>
              <a:rPr lang="en-US" sz="2000" i="1" dirty="0">
                <a:solidFill>
                  <a:srgbClr val="000000"/>
                </a:solidFill>
                <a:latin typeface="Calibri" panose="020F0502020204030204" pitchFamily="34" charset="0"/>
              </a:rPr>
              <a:t>current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 name of the variable, and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the </a:t>
            </a:r>
            <a:r>
              <a:rPr lang="en-US" sz="2000" i="1" dirty="0">
                <a:solidFill>
                  <a:srgbClr val="000000"/>
                </a:solidFill>
                <a:latin typeface="Calibri" panose="020F0502020204030204" pitchFamily="34" charset="0"/>
              </a:rPr>
              <a:t>value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 of the dictionary is the </a:t>
            </a:r>
            <a:r>
              <a:rPr lang="en-US" sz="2000" i="1" dirty="0">
                <a:solidFill>
                  <a:srgbClr val="000000"/>
                </a:solidFill>
                <a:latin typeface="Calibri" panose="020F0502020204030204" pitchFamily="34" charset="0"/>
              </a:rPr>
              <a:t>new 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name of the variable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This is shown on the next slide.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52287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Renaming a single variable in Python</a:t>
            </a:r>
          </a:p>
        </p:txBody>
      </p: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69DE7B1E-D81C-8140-B994-517EEA9C75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0069709"/>
              </p:ext>
            </p:extLst>
          </p:nvPr>
        </p:nvGraphicFramePr>
        <p:xfrm>
          <a:off x="242961" y="2326738"/>
          <a:ext cx="2144639" cy="2427816"/>
        </p:xfrm>
        <a:graphic>
          <a:graphicData uri="http://schemas.openxmlformats.org/drawingml/2006/table">
            <a:tbl>
              <a:tblPr/>
              <a:tblGrid>
                <a:gridCol w="730591">
                  <a:extLst>
                    <a:ext uri="{9D8B030D-6E8A-4147-A177-3AD203B41FA5}">
                      <a16:colId xmlns:a16="http://schemas.microsoft.com/office/drawing/2014/main" val="928527655"/>
                    </a:ext>
                  </a:extLst>
                </a:gridCol>
                <a:gridCol w="762015">
                  <a:extLst>
                    <a:ext uri="{9D8B030D-6E8A-4147-A177-3AD203B41FA5}">
                      <a16:colId xmlns:a16="http://schemas.microsoft.com/office/drawing/2014/main" val="1035940976"/>
                    </a:ext>
                  </a:extLst>
                </a:gridCol>
                <a:gridCol w="652033">
                  <a:extLst>
                    <a:ext uri="{9D8B030D-6E8A-4147-A177-3AD203B41FA5}">
                      <a16:colId xmlns:a16="http://schemas.microsoft.com/office/drawing/2014/main" val="2496373930"/>
                    </a:ext>
                  </a:extLst>
                </a:gridCol>
              </a:tblGrid>
              <a:tr h="69672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first_name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7" marR="6297" marT="6297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last_name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7" marR="6297" marT="6297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which_of_the_following_age_groups_are_you_in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7" marR="6297" marT="6297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1337263"/>
                  </a:ext>
                </a:extLst>
              </a:tr>
              <a:tr h="178008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Rosie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Love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25-44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774297"/>
                  </a:ext>
                </a:extLst>
              </a:tr>
              <a:tr h="178008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Greg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Hill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 over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4810185"/>
                  </a:ext>
                </a:extLst>
              </a:tr>
              <a:tr h="178008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Molly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Jones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Under 25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0567438"/>
                  </a:ext>
                </a:extLst>
              </a:tr>
              <a:tr h="178008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Isla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Well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45-64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1001188"/>
                  </a:ext>
                </a:extLst>
              </a:tr>
              <a:tr h="178008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45-64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6897898"/>
                  </a:ext>
                </a:extLst>
              </a:tr>
              <a:tr h="178008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Rachel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Rock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Under 25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0081850"/>
                  </a:ext>
                </a:extLst>
              </a:tr>
              <a:tr h="178008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Barry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McNeil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45-64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4619088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DCB469E8-A7E7-2846-A934-CBEEAF1AB0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961" y="5400312"/>
            <a:ext cx="11744877" cy="362496"/>
          </a:xfrm>
          <a:prstGeom prst="rect">
            <a:avLst/>
          </a:prstGeom>
        </p:spPr>
      </p:pic>
      <p:sp>
        <p:nvSpPr>
          <p:cNvPr id="23" name="Arrow: Right 15">
            <a:extLst>
              <a:ext uri="{FF2B5EF4-FFF2-40B4-BE49-F238E27FC236}">
                <a16:creationId xmlns:a16="http://schemas.microsoft.com/office/drawing/2014/main" id="{C1BD83BD-2E20-FC44-AA80-D7CF9DFA909E}"/>
              </a:ext>
            </a:extLst>
          </p:cNvPr>
          <p:cNvSpPr/>
          <p:nvPr/>
        </p:nvSpPr>
        <p:spPr>
          <a:xfrm rot="2996431">
            <a:off x="1046801" y="4880792"/>
            <a:ext cx="536957" cy="406002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000" dirty="0">
              <a:cs typeface="Calibri"/>
            </a:endParaRPr>
          </a:p>
        </p:txBody>
      </p:sp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14D9234C-FD9E-414D-B2D3-11781973C3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2251897"/>
              </p:ext>
            </p:extLst>
          </p:nvPr>
        </p:nvGraphicFramePr>
        <p:xfrm>
          <a:off x="9386961" y="2542638"/>
          <a:ext cx="2322439" cy="2020960"/>
        </p:xfrm>
        <a:graphic>
          <a:graphicData uri="http://schemas.openxmlformats.org/drawingml/2006/table">
            <a:tbl>
              <a:tblPr/>
              <a:tblGrid>
                <a:gridCol w="730591">
                  <a:extLst>
                    <a:ext uri="{9D8B030D-6E8A-4147-A177-3AD203B41FA5}">
                      <a16:colId xmlns:a16="http://schemas.microsoft.com/office/drawing/2014/main" val="928527655"/>
                    </a:ext>
                  </a:extLst>
                </a:gridCol>
                <a:gridCol w="762015">
                  <a:extLst>
                    <a:ext uri="{9D8B030D-6E8A-4147-A177-3AD203B41FA5}">
                      <a16:colId xmlns:a16="http://schemas.microsoft.com/office/drawing/2014/main" val="1035940976"/>
                    </a:ext>
                  </a:extLst>
                </a:gridCol>
                <a:gridCol w="829833">
                  <a:extLst>
                    <a:ext uri="{9D8B030D-6E8A-4147-A177-3AD203B41FA5}">
                      <a16:colId xmlns:a16="http://schemas.microsoft.com/office/drawing/2014/main" val="2496373930"/>
                    </a:ext>
                  </a:extLst>
                </a:gridCol>
              </a:tblGrid>
              <a:tr h="69672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first_name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7" marR="6297" marT="6297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last_name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7" marR="6297" marT="6297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age_group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7" marR="6297" marT="6297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1337263"/>
                  </a:ext>
                </a:extLst>
              </a:tr>
              <a:tr h="178008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Rosie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Love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25-44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774297"/>
                  </a:ext>
                </a:extLst>
              </a:tr>
              <a:tr h="178008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Greg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Hill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 over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4810185"/>
                  </a:ext>
                </a:extLst>
              </a:tr>
              <a:tr h="178008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Molly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Jones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Under 25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0567438"/>
                  </a:ext>
                </a:extLst>
              </a:tr>
              <a:tr h="178008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Isla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Well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45-64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1001188"/>
                  </a:ext>
                </a:extLst>
              </a:tr>
              <a:tr h="178008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45-64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6897898"/>
                  </a:ext>
                </a:extLst>
              </a:tr>
              <a:tr h="178008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Rachel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Rock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Under 25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0081850"/>
                  </a:ext>
                </a:extLst>
              </a:tr>
              <a:tr h="178008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Barry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McNeil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45-64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4619088"/>
                  </a:ext>
                </a:extLst>
              </a:tr>
            </a:tbl>
          </a:graphicData>
        </a:graphic>
      </p:graphicFrame>
      <p:sp>
        <p:nvSpPr>
          <p:cNvPr id="27" name="Rectangle: Rounded Corners 6">
            <a:extLst>
              <a:ext uri="{FF2B5EF4-FFF2-40B4-BE49-F238E27FC236}">
                <a16:creationId xmlns:a16="http://schemas.microsoft.com/office/drawing/2014/main" id="{5ACC5FA0-22AA-974A-9414-5BCE82FCC9F5}"/>
              </a:ext>
            </a:extLst>
          </p:cNvPr>
          <p:cNvSpPr/>
          <p:nvPr/>
        </p:nvSpPr>
        <p:spPr>
          <a:xfrm>
            <a:off x="1643441" y="2326739"/>
            <a:ext cx="871160" cy="1102261"/>
          </a:xfrm>
          <a:prstGeom prst="roundRect">
            <a:avLst/>
          </a:prstGeom>
          <a:noFill/>
          <a:ln w="38100">
            <a:solidFill>
              <a:srgbClr val="CE6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: Rounded Corners 6">
            <a:extLst>
              <a:ext uri="{FF2B5EF4-FFF2-40B4-BE49-F238E27FC236}">
                <a16:creationId xmlns:a16="http://schemas.microsoft.com/office/drawing/2014/main" id="{8449F828-3A51-8F42-AE02-E5115C56CB55}"/>
              </a:ext>
            </a:extLst>
          </p:cNvPr>
          <p:cNvSpPr/>
          <p:nvPr/>
        </p:nvSpPr>
        <p:spPr>
          <a:xfrm>
            <a:off x="10838240" y="2450857"/>
            <a:ext cx="871160" cy="381243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Arrow: Right 15">
            <a:extLst>
              <a:ext uri="{FF2B5EF4-FFF2-40B4-BE49-F238E27FC236}">
                <a16:creationId xmlns:a16="http://schemas.microsoft.com/office/drawing/2014/main" id="{8BAD1353-1803-D94C-A19B-F464172A021B}"/>
              </a:ext>
            </a:extLst>
          </p:cNvPr>
          <p:cNvSpPr/>
          <p:nvPr/>
        </p:nvSpPr>
        <p:spPr>
          <a:xfrm rot="18837722">
            <a:off x="9606601" y="4869578"/>
            <a:ext cx="536957" cy="406002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000" dirty="0">
              <a:cs typeface="Calibri"/>
            </a:endParaRP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B508AA45-693F-A143-90AB-0FA8018848CD}"/>
              </a:ext>
            </a:extLst>
          </p:cNvPr>
          <p:cNvSpPr txBox="1"/>
          <p:nvPr/>
        </p:nvSpPr>
        <p:spPr>
          <a:xfrm>
            <a:off x="522930" y="1916884"/>
            <a:ext cx="3109270" cy="307777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b="1" dirty="0" err="1"/>
              <a:t>survey_clean_names</a:t>
            </a:r>
            <a:endParaRPr lang="en-GB" sz="1400" b="1" dirty="0">
              <a:cs typeface="Calibri"/>
            </a:endParaRP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310E14DA-4559-A543-BF7A-ADEA1D471CC8}"/>
              </a:ext>
            </a:extLst>
          </p:cNvPr>
          <p:cNvCxnSpPr>
            <a:cxnSpLocks/>
          </p:cNvCxnSpPr>
          <p:nvPr/>
        </p:nvCxnSpPr>
        <p:spPr>
          <a:xfrm>
            <a:off x="624530" y="2224661"/>
            <a:ext cx="1554635" cy="0"/>
          </a:xfrm>
          <a:prstGeom prst="straightConnector1">
            <a:avLst/>
          </a:prstGeom>
          <a:ln>
            <a:solidFill>
              <a:srgbClr val="56B4E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16E5E888-859B-EB4E-A67E-68D01DDD600F}"/>
              </a:ext>
            </a:extLst>
          </p:cNvPr>
          <p:cNvCxnSpPr>
            <a:cxnSpLocks/>
          </p:cNvCxnSpPr>
          <p:nvPr/>
        </p:nvCxnSpPr>
        <p:spPr>
          <a:xfrm>
            <a:off x="2387600" y="5666361"/>
            <a:ext cx="1765300" cy="0"/>
          </a:xfrm>
          <a:prstGeom prst="straightConnector1">
            <a:avLst/>
          </a:prstGeom>
          <a:ln>
            <a:solidFill>
              <a:srgbClr val="56B4E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64BE5F4-A666-3842-8DB2-4F6C52AEE49A}"/>
              </a:ext>
            </a:extLst>
          </p:cNvPr>
          <p:cNvGrpSpPr/>
          <p:nvPr/>
        </p:nvGrpSpPr>
        <p:grpSpPr>
          <a:xfrm>
            <a:off x="9386961" y="2147760"/>
            <a:ext cx="3000291" cy="307777"/>
            <a:chOff x="9061526" y="2793036"/>
            <a:chExt cx="3208933" cy="307777"/>
          </a:xfrm>
        </p:grpSpPr>
        <p:sp>
          <p:nvSpPr>
            <p:cNvPr id="34" name="TextBox 1">
              <a:extLst>
                <a:ext uri="{FF2B5EF4-FFF2-40B4-BE49-F238E27FC236}">
                  <a16:creationId xmlns:a16="http://schemas.microsoft.com/office/drawing/2014/main" id="{6B80912F-9ED9-B846-BEB4-ABAEB5BAB7B9}"/>
                </a:ext>
              </a:extLst>
            </p:cNvPr>
            <p:cNvSpPr txBox="1"/>
            <p:nvPr/>
          </p:nvSpPr>
          <p:spPr>
            <a:xfrm>
              <a:off x="9061526" y="2793036"/>
              <a:ext cx="3208933" cy="307777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b="1" dirty="0" err="1"/>
                <a:t>survey_good_names</a:t>
              </a:r>
              <a:endParaRPr lang="en-GB" sz="1400" b="1" dirty="0">
                <a:cs typeface="Calibri"/>
              </a:endParaRPr>
            </a:p>
          </p:txBody>
        </p: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FAE64625-8302-C04F-A060-4BC6EC984CD8}"/>
                </a:ext>
              </a:extLst>
            </p:cNvPr>
            <p:cNvCxnSpPr>
              <a:cxnSpLocks/>
            </p:cNvCxnSpPr>
            <p:nvPr/>
          </p:nvCxnSpPr>
          <p:spPr>
            <a:xfrm>
              <a:off x="9189791" y="3057474"/>
              <a:ext cx="2094563" cy="2199"/>
            </a:xfrm>
            <a:prstGeom prst="straightConnector1">
              <a:avLst/>
            </a:prstGeom>
            <a:ln>
              <a:noFill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9F22E85F-7906-FB43-AD9C-495B541292FF}"/>
              </a:ext>
            </a:extLst>
          </p:cNvPr>
          <p:cNvCxnSpPr>
            <a:cxnSpLocks/>
          </p:cNvCxnSpPr>
          <p:nvPr/>
        </p:nvCxnSpPr>
        <p:spPr>
          <a:xfrm flipV="1">
            <a:off x="9517209" y="2412198"/>
            <a:ext cx="1549243" cy="6365"/>
          </a:xfrm>
          <a:prstGeom prst="straightConnector1">
            <a:avLst/>
          </a:prstGeom>
          <a:ln>
            <a:solidFill>
              <a:srgbClr val="E69F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EB4A21AE-6E87-9B4B-B833-22FC2323D0EA}"/>
              </a:ext>
            </a:extLst>
          </p:cNvPr>
          <p:cNvCxnSpPr>
            <a:cxnSpLocks/>
          </p:cNvCxnSpPr>
          <p:nvPr/>
        </p:nvCxnSpPr>
        <p:spPr>
          <a:xfrm flipV="1">
            <a:off x="242961" y="5666361"/>
            <a:ext cx="1834604" cy="3182"/>
          </a:xfrm>
          <a:prstGeom prst="straightConnector1">
            <a:avLst/>
          </a:prstGeom>
          <a:ln>
            <a:solidFill>
              <a:srgbClr val="E69F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B18E61D3-F5F2-9B44-9F5F-078F524C271A}"/>
              </a:ext>
            </a:extLst>
          </p:cNvPr>
          <p:cNvCxnSpPr>
            <a:cxnSpLocks/>
          </p:cNvCxnSpPr>
          <p:nvPr/>
        </p:nvCxnSpPr>
        <p:spPr>
          <a:xfrm>
            <a:off x="5936665" y="5696868"/>
            <a:ext cx="4477335" cy="0"/>
          </a:xfrm>
          <a:prstGeom prst="straightConnector1">
            <a:avLst/>
          </a:prstGeom>
          <a:ln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D0A60D91-49A7-AB4C-A030-06FE88FC8E3C}"/>
              </a:ext>
            </a:extLst>
          </p:cNvPr>
          <p:cNvCxnSpPr>
            <a:cxnSpLocks/>
          </p:cNvCxnSpPr>
          <p:nvPr/>
        </p:nvCxnSpPr>
        <p:spPr>
          <a:xfrm flipV="1">
            <a:off x="7353300" y="5758101"/>
            <a:ext cx="846558" cy="51569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" name="TextBox 2">
            <a:extLst>
              <a:ext uri="{FF2B5EF4-FFF2-40B4-BE49-F238E27FC236}">
                <a16:creationId xmlns:a16="http://schemas.microsoft.com/office/drawing/2014/main" id="{5FAD533B-F203-1843-9D7A-11467BCE23DC}"/>
              </a:ext>
            </a:extLst>
          </p:cNvPr>
          <p:cNvSpPr txBox="1"/>
          <p:nvPr/>
        </p:nvSpPr>
        <p:spPr>
          <a:xfrm>
            <a:off x="6118658" y="6165161"/>
            <a:ext cx="2319028" cy="408623"/>
          </a:xfrm>
          <a:prstGeom prst="roundRect">
            <a:avLst/>
          </a:prstGeom>
          <a:ln>
            <a:solidFill>
              <a:srgbClr val="00B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/>
              <a:t>current</a:t>
            </a:r>
            <a:r>
              <a:rPr lang="en-GB" dirty="0"/>
              <a:t> variable name</a:t>
            </a:r>
            <a:endParaRPr lang="en-US" dirty="0"/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862F5719-BC57-7D47-86DB-D07FB59F27FB}"/>
              </a:ext>
            </a:extLst>
          </p:cNvPr>
          <p:cNvCxnSpPr>
            <a:cxnSpLocks/>
          </p:cNvCxnSpPr>
          <p:nvPr/>
        </p:nvCxnSpPr>
        <p:spPr>
          <a:xfrm>
            <a:off x="10693400" y="5696868"/>
            <a:ext cx="1016000" cy="0"/>
          </a:xfrm>
          <a:prstGeom prst="straightConnector1">
            <a:avLst/>
          </a:prstGeom>
          <a:ln>
            <a:solidFill>
              <a:srgbClr val="CC79A7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EE3C5E69-E9EC-FD48-BE9C-1D2248554B27}"/>
              </a:ext>
            </a:extLst>
          </p:cNvPr>
          <p:cNvCxnSpPr>
            <a:cxnSpLocks/>
          </p:cNvCxnSpPr>
          <p:nvPr/>
        </p:nvCxnSpPr>
        <p:spPr>
          <a:xfrm flipV="1">
            <a:off x="9880600" y="5739652"/>
            <a:ext cx="1313211" cy="53414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TextBox 2">
            <a:extLst>
              <a:ext uri="{FF2B5EF4-FFF2-40B4-BE49-F238E27FC236}">
                <a16:creationId xmlns:a16="http://schemas.microsoft.com/office/drawing/2014/main" id="{D6C28D55-9A13-204A-9F4C-ED4E95C0D476}"/>
              </a:ext>
            </a:extLst>
          </p:cNvPr>
          <p:cNvSpPr txBox="1"/>
          <p:nvPr/>
        </p:nvSpPr>
        <p:spPr>
          <a:xfrm>
            <a:off x="8797853" y="6165161"/>
            <a:ext cx="2136848" cy="408623"/>
          </a:xfrm>
          <a:prstGeom prst="roundRect">
            <a:avLst/>
          </a:prstGeom>
          <a:ln>
            <a:solidFill>
              <a:srgbClr val="CC79A7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/>
              <a:t>new</a:t>
            </a:r>
            <a:r>
              <a:rPr lang="en-GB" dirty="0"/>
              <a:t> variable name`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40891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Renaming variables best practice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F6D008-3A44-4ECF-A779-6E8DF7C2F0CF}"/>
              </a:ext>
            </a:extLst>
          </p:cNvPr>
          <p:cNvSpPr txBox="1"/>
          <p:nvPr/>
        </p:nvSpPr>
        <p:spPr>
          <a:xfrm>
            <a:off x="1752600" y="2344862"/>
            <a:ext cx="8686800" cy="3166824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Don’t overwrite </a:t>
            </a:r>
            <a:r>
              <a:rPr lang="en-GB" sz="3600" b="1" dirty="0"/>
              <a:t>the original data file</a:t>
            </a:r>
            <a:r>
              <a:rPr lang="en-GB" sz="3600" dirty="0"/>
              <a:t>. </a:t>
            </a:r>
          </a:p>
          <a:p>
            <a:pPr algn="ctr"/>
            <a:endParaRPr lang="en-GB" sz="3600" dirty="0"/>
          </a:p>
          <a:p>
            <a:pPr algn="ctr"/>
            <a:r>
              <a:rPr lang="en-GB" sz="3600" dirty="0"/>
              <a:t>Once variables are renamed you should </a:t>
            </a:r>
            <a:r>
              <a:rPr lang="en-GB" sz="3600" b="1" dirty="0"/>
              <a:t>amend them in the associated data dictionary.</a:t>
            </a:r>
          </a:p>
        </p:txBody>
      </p:sp>
      <p:pic>
        <p:nvPicPr>
          <p:cNvPr id="4" name="Graphic 3" descr="Warning with solid fill">
            <a:extLst>
              <a:ext uri="{FF2B5EF4-FFF2-40B4-BE49-F238E27FC236}">
                <a16:creationId xmlns:a16="http://schemas.microsoft.com/office/drawing/2014/main" id="{C39E5729-635B-470B-982C-859CB95F59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44049" y="422185"/>
            <a:ext cx="1211441" cy="1211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7993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B0092C-E215-4310-A2C7-8CDA22E59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Next steps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45694B-21FC-45EF-8E25-F23193A4784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endParaRPr lang="en-GB" sz="3600" dirty="0"/>
          </a:p>
          <a:p>
            <a:pPr marL="0" indent="0" algn="ctr">
              <a:buNone/>
            </a:pPr>
            <a:endParaRPr lang="en-GB" sz="3600" dirty="0"/>
          </a:p>
          <a:p>
            <a:pPr marL="0" indent="0" algn="ctr">
              <a:buNone/>
            </a:pPr>
            <a:r>
              <a:rPr lang="en-GB" sz="3600" dirty="0"/>
              <a:t>Complete the </a:t>
            </a:r>
            <a:r>
              <a:rPr lang="en-GB" sz="3600" b="1" dirty="0"/>
              <a:t>Rename Variables</a:t>
            </a:r>
          </a:p>
          <a:p>
            <a:pPr marL="0" indent="0" algn="ctr">
              <a:buNone/>
            </a:pPr>
            <a:r>
              <a:rPr lang="en-GB" sz="3600" dirty="0"/>
              <a:t>section</a:t>
            </a:r>
            <a:r>
              <a:rPr lang="en-GB" sz="3600" b="1" dirty="0"/>
              <a:t> </a:t>
            </a:r>
            <a:r>
              <a:rPr lang="en-GB" sz="3600" dirty="0"/>
              <a:t>of the </a:t>
            </a:r>
          </a:p>
          <a:p>
            <a:pPr marL="0" indent="0" algn="ctr">
              <a:buNone/>
            </a:pPr>
            <a:r>
              <a:rPr lang="en-GB" sz="3600" dirty="0"/>
              <a:t>‘Data Cleansing in Python’ notebook.</a:t>
            </a:r>
          </a:p>
          <a:p>
            <a:pPr marL="0" indent="0" algn="ctr">
              <a:buNone/>
            </a:pP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21269314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4C500-9482-4AC0-A364-6C6C3AF4C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Dropping unrequired rows and variables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2A5D003-952C-4CC8-8F5A-EC222DA6F0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3007106"/>
              </p:ext>
            </p:extLst>
          </p:nvPr>
        </p:nvGraphicFramePr>
        <p:xfrm>
          <a:off x="393487" y="2156416"/>
          <a:ext cx="5253350" cy="3018700"/>
        </p:xfrm>
        <a:graphic>
          <a:graphicData uri="http://schemas.openxmlformats.org/drawingml/2006/table">
            <a:tbl>
              <a:tblPr/>
              <a:tblGrid>
                <a:gridCol w="5253350">
                  <a:extLst>
                    <a:ext uri="{9D8B030D-6E8A-4147-A177-3AD203B41FA5}">
                      <a16:colId xmlns:a16="http://schemas.microsoft.com/office/drawing/2014/main" val="803942006"/>
                    </a:ext>
                  </a:extLst>
                </a:gridCol>
              </a:tblGrid>
              <a:tr h="3018700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4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When data is collected or extracted it can often contain rows and variables that are not needed for the problem you are trying to </a:t>
                      </a:r>
                      <a:r>
                        <a:rPr lang="en-GB" sz="2400" b="0" i="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analyse</a:t>
                      </a:r>
                      <a:r>
                        <a:rPr lang="en-US" sz="24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24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4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During the data tidying and cleansing you can </a:t>
                      </a:r>
                      <a:r>
                        <a:rPr lang="en-US" sz="24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drop</a:t>
                      </a:r>
                      <a:r>
                        <a:rPr lang="en-US" sz="24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(or delete) these rows and variables.</a:t>
                      </a:r>
                      <a:endParaRPr lang="en-US" sz="14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8344652"/>
                  </a:ext>
                </a:extLst>
              </a:tr>
            </a:tbl>
          </a:graphicData>
        </a:graphic>
      </p:graphicFrame>
      <p:graphicFrame>
        <p:nvGraphicFramePr>
          <p:cNvPr id="5" name="Diagram 4" descr="The analysis steps, data tidying and cleansing arrow highlighted.">
            <a:extLst>
              <a:ext uri="{FF2B5EF4-FFF2-40B4-BE49-F238E27FC236}">
                <a16:creationId xmlns:a16="http://schemas.microsoft.com/office/drawing/2014/main" id="{11B13B0D-56EB-45D9-B3FB-DE98E15E7F66}"/>
              </a:ext>
            </a:extLst>
          </p:cNvPr>
          <p:cNvGraphicFramePr/>
          <p:nvPr/>
        </p:nvGraphicFramePr>
        <p:xfrm>
          <a:off x="393487" y="6121681"/>
          <a:ext cx="11470105" cy="6178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 descr="Splash of thick white liquid on off white background">
            <a:extLst>
              <a:ext uri="{FF2B5EF4-FFF2-40B4-BE49-F238E27FC236}">
                <a16:creationId xmlns:a16="http://schemas.microsoft.com/office/drawing/2014/main" id="{DEBA85AE-188E-445C-BAAF-E843B714DD6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7728" y="2243523"/>
            <a:ext cx="4632681" cy="3242877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0822880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Dropping rows in Python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A77AC32-A29B-431A-9398-92266DC81A80}"/>
              </a:ext>
            </a:extLst>
          </p:cNvPr>
          <p:cNvSpPr txBox="1"/>
          <p:nvPr/>
        </p:nvSpPr>
        <p:spPr>
          <a:xfrm>
            <a:off x="272375" y="1877438"/>
            <a:ext cx="804002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We are now going to drop any rows we don’t need in a dataset containing Strava activity data.</a:t>
            </a:r>
          </a:p>
          <a:p>
            <a:endParaRPr lang="en-GB" sz="2400" dirty="0"/>
          </a:p>
          <a:p>
            <a:r>
              <a:rPr lang="en-GB" sz="2400" dirty="0"/>
              <a:t>Strava is an app that enables athletes to record and share their running and cycling activities.</a:t>
            </a:r>
          </a:p>
        </p:txBody>
      </p:sp>
      <p:pic>
        <p:nvPicPr>
          <p:cNvPr id="6" name="Picture 5" descr="Person running with one leg">
            <a:extLst>
              <a:ext uri="{FF2B5EF4-FFF2-40B4-BE49-F238E27FC236}">
                <a16:creationId xmlns:a16="http://schemas.microsoft.com/office/drawing/2014/main" id="{572C85D7-A3C2-024D-937B-094721D860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2401" y="1968500"/>
            <a:ext cx="3120571" cy="2184400"/>
          </a:xfrm>
          <a:prstGeom prst="roundRect">
            <a:avLst/>
          </a:prstGeom>
        </p:spPr>
      </p:pic>
      <p:pic>
        <p:nvPicPr>
          <p:cNvPr id="7" name="Picture 6" descr="Young couple riding bikes">
            <a:extLst>
              <a:ext uri="{FF2B5EF4-FFF2-40B4-BE49-F238E27FC236}">
                <a16:creationId xmlns:a16="http://schemas.microsoft.com/office/drawing/2014/main" id="{62A94635-AEE8-4B40-BA76-D9DBDAE95D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2401" y="4308475"/>
            <a:ext cx="3120571" cy="2184400"/>
          </a:xfrm>
          <a:prstGeom prst="roundRect">
            <a:avLst/>
          </a:prstGeom>
        </p:spPr>
      </p:pic>
      <p:pic>
        <p:nvPicPr>
          <p:cNvPr id="8" name="Picture 7" descr="Table&#10;&#10;Description automatically generated">
            <a:extLst>
              <a:ext uri="{FF2B5EF4-FFF2-40B4-BE49-F238E27FC236}">
                <a16:creationId xmlns:a16="http://schemas.microsoft.com/office/drawing/2014/main" id="{408E2C49-0D19-CD47-A12C-81B484E662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375" y="4184550"/>
            <a:ext cx="7358463" cy="230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8119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Dropping rows in Python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A77AC32-A29B-431A-9398-92266DC81A80}"/>
              </a:ext>
            </a:extLst>
          </p:cNvPr>
          <p:cNvSpPr txBox="1"/>
          <p:nvPr/>
        </p:nvSpPr>
        <p:spPr>
          <a:xfrm>
            <a:off x="272375" y="1877438"/>
            <a:ext cx="428878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Row </a:t>
            </a:r>
            <a:r>
              <a:rPr lang="en-GB" sz="2400" b="1" dirty="0"/>
              <a:t>6</a:t>
            </a:r>
            <a:r>
              <a:rPr lang="en-GB" sz="2400" dirty="0"/>
              <a:t> contains only missing data.</a:t>
            </a:r>
          </a:p>
          <a:p>
            <a:endParaRPr lang="en-GB" sz="2400" dirty="0"/>
          </a:p>
          <a:p>
            <a:r>
              <a:rPr lang="en-GB" sz="2400" dirty="0"/>
              <a:t>It can be dropped without losing any information.</a:t>
            </a:r>
          </a:p>
          <a:p>
            <a:endParaRPr lang="en-GB" sz="2400" dirty="0"/>
          </a:p>
          <a:p>
            <a:r>
              <a:rPr lang="en-GB" sz="2400" dirty="0"/>
              <a:t>The pandas </a:t>
            </a:r>
            <a:r>
              <a:rPr lang="en-GB" sz="2400" b="1" dirty="0"/>
              <a:t>drop()</a:t>
            </a:r>
            <a:r>
              <a:rPr lang="en-GB" sz="2400" dirty="0"/>
              <a:t> method can be used to do this. </a:t>
            </a:r>
          </a:p>
        </p:txBody>
      </p:sp>
      <p:pic>
        <p:nvPicPr>
          <p:cNvPr id="8" name="Picture 7" descr="Table&#10;&#10;Description automatically generated">
            <a:extLst>
              <a:ext uri="{FF2B5EF4-FFF2-40B4-BE49-F238E27FC236}">
                <a16:creationId xmlns:a16="http://schemas.microsoft.com/office/drawing/2014/main" id="{408E2C49-0D19-CD47-A12C-81B484E662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1162" y="1877438"/>
            <a:ext cx="7358463" cy="2308325"/>
          </a:xfrm>
          <a:prstGeom prst="rect">
            <a:avLst/>
          </a:prstGeom>
        </p:spPr>
      </p:pic>
      <p:sp>
        <p:nvSpPr>
          <p:cNvPr id="9" name="Rectangle: Rounded Corners 6">
            <a:extLst>
              <a:ext uri="{FF2B5EF4-FFF2-40B4-BE49-F238E27FC236}">
                <a16:creationId xmlns:a16="http://schemas.microsoft.com/office/drawing/2014/main" id="{F8395340-ADAE-F14E-B61E-757DA37C1E1B}"/>
              </a:ext>
            </a:extLst>
          </p:cNvPr>
          <p:cNvSpPr/>
          <p:nvPr/>
        </p:nvSpPr>
        <p:spPr>
          <a:xfrm>
            <a:off x="4561162" y="3898900"/>
            <a:ext cx="7358463" cy="286864"/>
          </a:xfrm>
          <a:prstGeom prst="roundRect">
            <a:avLst/>
          </a:prstGeom>
          <a:noFill/>
          <a:ln w="57150">
            <a:solidFill>
              <a:srgbClr val="CE6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E7C5300-C533-0244-B343-611770767EE5}"/>
              </a:ext>
            </a:extLst>
          </p:cNvPr>
          <p:cNvSpPr txBox="1"/>
          <p:nvPr/>
        </p:nvSpPr>
        <p:spPr>
          <a:xfrm>
            <a:off x="272375" y="5111176"/>
            <a:ext cx="114878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You can pass drop the </a:t>
            </a:r>
            <a:r>
              <a:rPr lang="en-GB" sz="2400" b="1" dirty="0"/>
              <a:t>index label </a:t>
            </a:r>
            <a:r>
              <a:rPr lang="en-GB" sz="2400" dirty="0"/>
              <a:t>of the row (or rows) to be dropped.</a:t>
            </a:r>
          </a:p>
          <a:p>
            <a:endParaRPr lang="en-GB" sz="2400" dirty="0"/>
          </a:p>
          <a:p>
            <a:r>
              <a:rPr lang="en-GB" sz="2400" dirty="0"/>
              <a:t>The </a:t>
            </a:r>
            <a:r>
              <a:rPr lang="en-GB" sz="2400" b="1" dirty="0"/>
              <a:t>index </a:t>
            </a:r>
            <a:r>
              <a:rPr lang="en-GB" sz="2400" dirty="0"/>
              <a:t>is the </a:t>
            </a:r>
            <a:r>
              <a:rPr lang="en-GB" sz="2400" i="1" dirty="0"/>
              <a:t>special column </a:t>
            </a:r>
            <a:r>
              <a:rPr lang="en-GB" sz="2400" dirty="0"/>
              <a:t>which is displayed in Jupyter in </a:t>
            </a:r>
            <a:r>
              <a:rPr lang="en-GB" sz="2400" b="1" dirty="0"/>
              <a:t>bold</a:t>
            </a:r>
            <a:r>
              <a:rPr lang="en-GB" sz="2400" dirty="0"/>
              <a:t>. Each row has an </a:t>
            </a:r>
            <a:r>
              <a:rPr lang="en-GB" sz="2400" b="1" dirty="0"/>
              <a:t>index label</a:t>
            </a:r>
            <a:r>
              <a:rPr lang="en-GB" sz="2400" dirty="0"/>
              <a:t> e.g. </a:t>
            </a:r>
            <a:r>
              <a:rPr lang="en-GB" sz="2400" b="1" dirty="0"/>
              <a:t>6</a:t>
            </a:r>
            <a:r>
              <a:rPr lang="en-GB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297274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Dropping a single row in Python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A77AC32-A29B-431A-9398-92266DC81A80}"/>
              </a:ext>
            </a:extLst>
          </p:cNvPr>
          <p:cNvSpPr txBox="1"/>
          <p:nvPr/>
        </p:nvSpPr>
        <p:spPr>
          <a:xfrm>
            <a:off x="272375" y="1877438"/>
            <a:ext cx="7525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To drop the row with index label </a:t>
            </a:r>
            <a:r>
              <a:rPr lang="en-GB" sz="2400" b="1" dirty="0"/>
              <a:t>6</a:t>
            </a:r>
            <a:r>
              <a:rPr lang="en-GB" sz="2400" dirty="0"/>
              <a:t>…</a:t>
            </a:r>
          </a:p>
        </p:txBody>
      </p:sp>
      <p:pic>
        <p:nvPicPr>
          <p:cNvPr id="8" name="Picture 7" descr="Table&#10;&#10;Description automatically generated">
            <a:extLst>
              <a:ext uri="{FF2B5EF4-FFF2-40B4-BE49-F238E27FC236}">
                <a16:creationId xmlns:a16="http://schemas.microsoft.com/office/drawing/2014/main" id="{408E2C49-0D19-CD47-A12C-81B484E662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375" y="2726877"/>
            <a:ext cx="4948287" cy="1552261"/>
          </a:xfrm>
          <a:prstGeom prst="rect">
            <a:avLst/>
          </a:prstGeom>
        </p:spPr>
      </p:pic>
      <p:sp>
        <p:nvSpPr>
          <p:cNvPr id="9" name="Rectangle: Rounded Corners 6">
            <a:extLst>
              <a:ext uri="{FF2B5EF4-FFF2-40B4-BE49-F238E27FC236}">
                <a16:creationId xmlns:a16="http://schemas.microsoft.com/office/drawing/2014/main" id="{F8395340-ADAE-F14E-B61E-757DA37C1E1B}"/>
              </a:ext>
            </a:extLst>
          </p:cNvPr>
          <p:cNvSpPr/>
          <p:nvPr/>
        </p:nvSpPr>
        <p:spPr>
          <a:xfrm>
            <a:off x="272375" y="4113323"/>
            <a:ext cx="4948287" cy="165815"/>
          </a:xfrm>
          <a:prstGeom prst="roundRect">
            <a:avLst/>
          </a:prstGeom>
          <a:noFill/>
          <a:ln w="57150">
            <a:solidFill>
              <a:srgbClr val="CE6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ACED67-E233-FB41-A74C-E4F56E94A6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4700" y="5054265"/>
            <a:ext cx="7670800" cy="495300"/>
          </a:xfrm>
          <a:prstGeom prst="rect">
            <a:avLst/>
          </a:prstGeom>
        </p:spPr>
      </p:pic>
      <p:sp>
        <p:nvSpPr>
          <p:cNvPr id="11" name="Arrow: Right 15">
            <a:extLst>
              <a:ext uri="{FF2B5EF4-FFF2-40B4-BE49-F238E27FC236}">
                <a16:creationId xmlns:a16="http://schemas.microsoft.com/office/drawing/2014/main" id="{8172054E-6C11-FE44-AD3C-4BD2A19EE2E1}"/>
              </a:ext>
            </a:extLst>
          </p:cNvPr>
          <p:cNvSpPr/>
          <p:nvPr/>
        </p:nvSpPr>
        <p:spPr>
          <a:xfrm rot="2996431">
            <a:off x="1567501" y="4515128"/>
            <a:ext cx="536957" cy="406002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000" dirty="0">
              <a:cs typeface="Calibri"/>
            </a:endParaRPr>
          </a:p>
        </p:txBody>
      </p:sp>
      <p:sp>
        <p:nvSpPr>
          <p:cNvPr id="12" name="Arrow: Right 15">
            <a:extLst>
              <a:ext uri="{FF2B5EF4-FFF2-40B4-BE49-F238E27FC236}">
                <a16:creationId xmlns:a16="http://schemas.microsoft.com/office/drawing/2014/main" id="{6F980658-87F0-2E47-B1EE-8F66B6214630}"/>
              </a:ext>
            </a:extLst>
          </p:cNvPr>
          <p:cNvSpPr/>
          <p:nvPr/>
        </p:nvSpPr>
        <p:spPr>
          <a:xfrm rot="18328023">
            <a:off x="9118861" y="4538985"/>
            <a:ext cx="536957" cy="406002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000" dirty="0">
              <a:cs typeface="Calibri"/>
            </a:endParaRPr>
          </a:p>
        </p:txBody>
      </p:sp>
      <p:pic>
        <p:nvPicPr>
          <p:cNvPr id="7" name="Picture 6" descr="Table&#10;&#10;Description automatically generated">
            <a:extLst>
              <a:ext uri="{FF2B5EF4-FFF2-40B4-BE49-F238E27FC236}">
                <a16:creationId xmlns:a16="http://schemas.microsoft.com/office/drawing/2014/main" id="{CBDF0480-0CF8-8647-BDEE-036823BFC5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7187" y="2771687"/>
            <a:ext cx="5193303" cy="1509356"/>
          </a:xfrm>
          <a:prstGeom prst="rect">
            <a:avLst/>
          </a:prstGeom>
        </p:spPr>
      </p:pic>
      <p:sp>
        <p:nvSpPr>
          <p:cNvPr id="13" name="TextBox 1">
            <a:extLst>
              <a:ext uri="{FF2B5EF4-FFF2-40B4-BE49-F238E27FC236}">
                <a16:creationId xmlns:a16="http://schemas.microsoft.com/office/drawing/2014/main" id="{E9282E21-50FB-DE41-86CB-3A5D66C644F7}"/>
              </a:ext>
            </a:extLst>
          </p:cNvPr>
          <p:cNvSpPr txBox="1"/>
          <p:nvPr/>
        </p:nvSpPr>
        <p:spPr>
          <a:xfrm>
            <a:off x="1348430" y="2388996"/>
            <a:ext cx="3109270" cy="307777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b="1" dirty="0" err="1"/>
              <a:t>strava_activities</a:t>
            </a:r>
            <a:endParaRPr lang="en-GB" sz="1400" b="1" dirty="0">
              <a:cs typeface="Calibri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AB012C9-9835-FB4E-B576-6E5BC24F3D48}"/>
              </a:ext>
            </a:extLst>
          </p:cNvPr>
          <p:cNvSpPr txBox="1"/>
          <p:nvPr/>
        </p:nvSpPr>
        <p:spPr>
          <a:xfrm>
            <a:off x="8331200" y="2369084"/>
            <a:ext cx="22098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dirty="0" err="1"/>
              <a:t>strava_activities_dropped</a:t>
            </a:r>
            <a:endParaRPr lang="en-GB" sz="1400" b="1" dirty="0">
              <a:cs typeface="Calibri"/>
            </a:endParaRP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6752496-66FB-9448-8C59-F0859FB37C33}"/>
              </a:ext>
            </a:extLst>
          </p:cNvPr>
          <p:cNvCxnSpPr>
            <a:cxnSpLocks/>
          </p:cNvCxnSpPr>
          <p:nvPr/>
        </p:nvCxnSpPr>
        <p:spPr>
          <a:xfrm>
            <a:off x="1386822" y="2674956"/>
            <a:ext cx="1280178" cy="0"/>
          </a:xfrm>
          <a:prstGeom prst="straightConnector1">
            <a:avLst/>
          </a:prstGeom>
          <a:ln>
            <a:solidFill>
              <a:srgbClr val="56B4E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FCE923F8-6AC2-534C-A69D-F33F10DA2D05}"/>
              </a:ext>
            </a:extLst>
          </p:cNvPr>
          <p:cNvCxnSpPr>
            <a:cxnSpLocks/>
          </p:cNvCxnSpPr>
          <p:nvPr/>
        </p:nvCxnSpPr>
        <p:spPr>
          <a:xfrm>
            <a:off x="8432800" y="2645290"/>
            <a:ext cx="1879600" cy="0"/>
          </a:xfrm>
          <a:prstGeom prst="straightConnector1">
            <a:avLst/>
          </a:prstGeom>
          <a:ln>
            <a:solidFill>
              <a:srgbClr val="E69F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A08B6B27-0A8F-284D-8759-CC725FBA9BBB}"/>
              </a:ext>
            </a:extLst>
          </p:cNvPr>
          <p:cNvCxnSpPr>
            <a:cxnSpLocks/>
          </p:cNvCxnSpPr>
          <p:nvPr/>
        </p:nvCxnSpPr>
        <p:spPr>
          <a:xfrm>
            <a:off x="6096000" y="5392756"/>
            <a:ext cx="2400300" cy="0"/>
          </a:xfrm>
          <a:prstGeom prst="straightConnector1">
            <a:avLst/>
          </a:prstGeom>
          <a:ln>
            <a:solidFill>
              <a:srgbClr val="56B4E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05D95A6A-50B6-694F-8C96-7DDA53BF2FDC}"/>
              </a:ext>
            </a:extLst>
          </p:cNvPr>
          <p:cNvCxnSpPr>
            <a:cxnSpLocks/>
          </p:cNvCxnSpPr>
          <p:nvPr/>
        </p:nvCxnSpPr>
        <p:spPr>
          <a:xfrm>
            <a:off x="2044700" y="5407241"/>
            <a:ext cx="3581400" cy="0"/>
          </a:xfrm>
          <a:prstGeom prst="straightConnector1">
            <a:avLst/>
          </a:prstGeom>
          <a:ln>
            <a:solidFill>
              <a:srgbClr val="E69F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F3DA43B-CE42-2544-A124-A61312C201DC}"/>
              </a:ext>
            </a:extLst>
          </p:cNvPr>
          <p:cNvCxnSpPr>
            <a:cxnSpLocks/>
          </p:cNvCxnSpPr>
          <p:nvPr/>
        </p:nvCxnSpPr>
        <p:spPr>
          <a:xfrm>
            <a:off x="9300104" y="5447776"/>
            <a:ext cx="292100" cy="0"/>
          </a:xfrm>
          <a:prstGeom prst="straightConnector1">
            <a:avLst/>
          </a:prstGeom>
          <a:ln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195EC0D7-625A-F843-9103-CD1C718500C5}"/>
              </a:ext>
            </a:extLst>
          </p:cNvPr>
          <p:cNvCxnSpPr>
            <a:cxnSpLocks/>
          </p:cNvCxnSpPr>
          <p:nvPr/>
        </p:nvCxnSpPr>
        <p:spPr>
          <a:xfrm flipV="1">
            <a:off x="8589542" y="5491216"/>
            <a:ext cx="846558" cy="51569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Box 2">
            <a:extLst>
              <a:ext uri="{FF2B5EF4-FFF2-40B4-BE49-F238E27FC236}">
                <a16:creationId xmlns:a16="http://schemas.microsoft.com/office/drawing/2014/main" id="{02DB76D0-945F-5345-B358-D30934B11C2E}"/>
              </a:ext>
            </a:extLst>
          </p:cNvPr>
          <p:cNvSpPr txBox="1"/>
          <p:nvPr/>
        </p:nvSpPr>
        <p:spPr>
          <a:xfrm>
            <a:off x="7430028" y="5947513"/>
            <a:ext cx="3555472" cy="408623"/>
          </a:xfrm>
          <a:prstGeom prst="roundRect">
            <a:avLst/>
          </a:prstGeom>
          <a:ln>
            <a:solidFill>
              <a:srgbClr val="00B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the </a:t>
            </a:r>
            <a:r>
              <a:rPr lang="en-GB" b="1" dirty="0"/>
              <a:t>index label </a:t>
            </a:r>
            <a:r>
              <a:rPr lang="en-GB" dirty="0"/>
              <a:t>of the row to drop</a:t>
            </a:r>
            <a:endParaRPr lang="en-US" dirty="0"/>
          </a:p>
        </p:txBody>
      </p:sp>
      <p:sp>
        <p:nvSpPr>
          <p:cNvPr id="29" name="Rectangle: Rounded Corners 6">
            <a:extLst>
              <a:ext uri="{FF2B5EF4-FFF2-40B4-BE49-F238E27FC236}">
                <a16:creationId xmlns:a16="http://schemas.microsoft.com/office/drawing/2014/main" id="{0561B5F6-5A36-F247-ABA3-03A07CCB889B}"/>
              </a:ext>
            </a:extLst>
          </p:cNvPr>
          <p:cNvSpPr/>
          <p:nvPr/>
        </p:nvSpPr>
        <p:spPr>
          <a:xfrm>
            <a:off x="6676386" y="4216818"/>
            <a:ext cx="5193303" cy="159051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1172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4C500-9482-4AC0-A364-6C6C3AF4C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Learning intentions</a:t>
            </a:r>
            <a:endParaRPr lang="en-GB">
              <a:solidFill>
                <a:schemeClr val="tx1"/>
              </a:solidFill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2A5D003-952C-4CC8-8F5A-EC222DA6F0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5528893"/>
              </p:ext>
            </p:extLst>
          </p:nvPr>
        </p:nvGraphicFramePr>
        <p:xfrm>
          <a:off x="510289" y="1836603"/>
          <a:ext cx="11794354" cy="4547096"/>
        </p:xfrm>
        <a:graphic>
          <a:graphicData uri="http://schemas.openxmlformats.org/drawingml/2006/table">
            <a:tbl>
              <a:tblPr/>
              <a:tblGrid>
                <a:gridCol w="11794354">
                  <a:extLst>
                    <a:ext uri="{9D8B030D-6E8A-4147-A177-3AD203B41FA5}">
                      <a16:colId xmlns:a16="http://schemas.microsoft.com/office/drawing/2014/main" val="803942006"/>
                    </a:ext>
                  </a:extLst>
                </a:gridCol>
              </a:tblGrid>
              <a:tr h="4547096">
                <a:tc>
                  <a:txBody>
                    <a:bodyPr/>
                    <a:lstStyle/>
                    <a:p>
                      <a:r>
                        <a:rPr lang="en-US" sz="2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 will be learning about </a:t>
                      </a:r>
                      <a:r>
                        <a:rPr lang="en-US" sz="2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 cleansing in Python, </a:t>
                      </a:r>
                      <a:r>
                        <a:rPr lang="en-US" sz="2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specifically,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16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how to </a:t>
                      </a:r>
                      <a:r>
                        <a:rPr lang="en-US" sz="2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import </a:t>
                      </a:r>
                      <a:r>
                        <a:rPr lang="en-US" sz="2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dataset</a:t>
                      </a:r>
                      <a:r>
                        <a:rPr lang="en-US" sz="2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without importing </a:t>
                      </a:r>
                      <a:r>
                        <a:rPr lang="en-US" sz="2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metadata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28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naming conventions are commonly used for variables and how to </a:t>
                      </a:r>
                      <a:r>
                        <a:rPr lang="en-US" sz="2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rename variables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28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457200" indent="-45720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2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how to </a:t>
                      </a:r>
                      <a:r>
                        <a:rPr lang="en-US" sz="2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drop unrequired rows </a:t>
                      </a:r>
                      <a:r>
                        <a:rPr lang="en-US" sz="2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 </a:t>
                      </a:r>
                      <a:r>
                        <a:rPr lang="en-US" sz="2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variables</a:t>
                      </a:r>
                    </a:p>
                    <a:p>
                      <a:pPr marL="457200" indent="-45720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457200" indent="-45720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sz="12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457200" indent="-45720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2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how to </a:t>
                      </a:r>
                      <a:r>
                        <a:rPr lang="en-US" sz="2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drop duplicates</a:t>
                      </a:r>
                    </a:p>
                    <a:p>
                      <a:pPr marL="457200" indent="-45720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sz="12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457200" indent="-45720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83446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967690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Table&#10;&#10;Description automatically generated">
            <a:extLst>
              <a:ext uri="{FF2B5EF4-FFF2-40B4-BE49-F238E27FC236}">
                <a16:creationId xmlns:a16="http://schemas.microsoft.com/office/drawing/2014/main" id="{4F5F9A4D-D1E1-C349-AB10-7CD87D72F9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6297" y="3320929"/>
            <a:ext cx="5249241" cy="130948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3BFE7EF-9D6B-4640-9C40-A0D9CA5641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000" y="5532414"/>
            <a:ext cx="8128000" cy="4699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Dropping multiple rows in Python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A77AC32-A29B-431A-9398-92266DC81A80}"/>
              </a:ext>
            </a:extLst>
          </p:cNvPr>
          <p:cNvSpPr txBox="1"/>
          <p:nvPr/>
        </p:nvSpPr>
        <p:spPr>
          <a:xfrm>
            <a:off x="272375" y="1877438"/>
            <a:ext cx="11647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drop()</a:t>
            </a:r>
            <a:r>
              <a:rPr lang="en-GB" sz="2400" dirty="0"/>
              <a:t> can also drop </a:t>
            </a:r>
            <a:r>
              <a:rPr lang="en-GB" sz="2400" b="1" dirty="0"/>
              <a:t>multiple rows</a:t>
            </a:r>
            <a:r>
              <a:rPr lang="en-GB" sz="2400" dirty="0"/>
              <a:t>. To drop the rows with index labels </a:t>
            </a:r>
            <a:r>
              <a:rPr lang="en-GB" sz="2400" b="1" dirty="0"/>
              <a:t>0 </a:t>
            </a:r>
            <a:r>
              <a:rPr lang="en-GB" sz="2400" dirty="0"/>
              <a:t>and </a:t>
            </a:r>
            <a:r>
              <a:rPr lang="en-GB" sz="2400" b="1" dirty="0"/>
              <a:t>6</a:t>
            </a:r>
            <a:r>
              <a:rPr lang="en-GB" sz="2400" dirty="0"/>
              <a:t>…</a:t>
            </a:r>
          </a:p>
        </p:txBody>
      </p:sp>
      <p:pic>
        <p:nvPicPr>
          <p:cNvPr id="8" name="Picture 7" descr="Table&#10;&#10;Description automatically generated">
            <a:extLst>
              <a:ext uri="{FF2B5EF4-FFF2-40B4-BE49-F238E27FC236}">
                <a16:creationId xmlns:a16="http://schemas.microsoft.com/office/drawing/2014/main" id="{408E2C49-0D19-CD47-A12C-81B484E662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375" y="3244776"/>
            <a:ext cx="4948287" cy="1552261"/>
          </a:xfrm>
          <a:prstGeom prst="rect">
            <a:avLst/>
          </a:prstGeom>
        </p:spPr>
      </p:pic>
      <p:sp>
        <p:nvSpPr>
          <p:cNvPr id="9" name="Rectangle: Rounded Corners 6">
            <a:extLst>
              <a:ext uri="{FF2B5EF4-FFF2-40B4-BE49-F238E27FC236}">
                <a16:creationId xmlns:a16="http://schemas.microsoft.com/office/drawing/2014/main" id="{F8395340-ADAE-F14E-B61E-757DA37C1E1B}"/>
              </a:ext>
            </a:extLst>
          </p:cNvPr>
          <p:cNvSpPr/>
          <p:nvPr/>
        </p:nvSpPr>
        <p:spPr>
          <a:xfrm>
            <a:off x="221574" y="4619476"/>
            <a:ext cx="4948287" cy="165815"/>
          </a:xfrm>
          <a:prstGeom prst="roundRect">
            <a:avLst/>
          </a:prstGeom>
          <a:noFill/>
          <a:ln w="57150">
            <a:solidFill>
              <a:srgbClr val="CE6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5">
            <a:extLst>
              <a:ext uri="{FF2B5EF4-FFF2-40B4-BE49-F238E27FC236}">
                <a16:creationId xmlns:a16="http://schemas.microsoft.com/office/drawing/2014/main" id="{8172054E-6C11-FE44-AD3C-4BD2A19EE2E1}"/>
              </a:ext>
            </a:extLst>
          </p:cNvPr>
          <p:cNvSpPr/>
          <p:nvPr/>
        </p:nvSpPr>
        <p:spPr>
          <a:xfrm rot="2996431">
            <a:off x="1567501" y="5033027"/>
            <a:ext cx="536957" cy="406002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000" dirty="0">
              <a:cs typeface="Calibri"/>
            </a:endParaRPr>
          </a:p>
        </p:txBody>
      </p:sp>
      <p:sp>
        <p:nvSpPr>
          <p:cNvPr id="12" name="Arrow: Right 15">
            <a:extLst>
              <a:ext uri="{FF2B5EF4-FFF2-40B4-BE49-F238E27FC236}">
                <a16:creationId xmlns:a16="http://schemas.microsoft.com/office/drawing/2014/main" id="{6F980658-87F0-2E47-B1EE-8F66B6214630}"/>
              </a:ext>
            </a:extLst>
          </p:cNvPr>
          <p:cNvSpPr/>
          <p:nvPr/>
        </p:nvSpPr>
        <p:spPr>
          <a:xfrm rot="18328023">
            <a:off x="9118861" y="5056884"/>
            <a:ext cx="536957" cy="406002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000" dirty="0">
              <a:cs typeface="Calibri"/>
            </a:endParaRPr>
          </a:p>
        </p:txBody>
      </p:sp>
      <p:sp>
        <p:nvSpPr>
          <p:cNvPr id="13" name="TextBox 1">
            <a:extLst>
              <a:ext uri="{FF2B5EF4-FFF2-40B4-BE49-F238E27FC236}">
                <a16:creationId xmlns:a16="http://schemas.microsoft.com/office/drawing/2014/main" id="{E9282E21-50FB-DE41-86CB-3A5D66C644F7}"/>
              </a:ext>
            </a:extLst>
          </p:cNvPr>
          <p:cNvSpPr txBox="1"/>
          <p:nvPr/>
        </p:nvSpPr>
        <p:spPr>
          <a:xfrm>
            <a:off x="1348430" y="2906895"/>
            <a:ext cx="3109270" cy="307777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b="1" dirty="0" err="1"/>
              <a:t>strava_activities</a:t>
            </a:r>
            <a:endParaRPr lang="en-GB" sz="1400" b="1" dirty="0">
              <a:cs typeface="Calibri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AB012C9-9835-FB4E-B576-6E5BC24F3D48}"/>
              </a:ext>
            </a:extLst>
          </p:cNvPr>
          <p:cNvSpPr txBox="1"/>
          <p:nvPr/>
        </p:nvSpPr>
        <p:spPr>
          <a:xfrm>
            <a:off x="8318500" y="2927178"/>
            <a:ext cx="22098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dirty="0" err="1"/>
              <a:t>strava_activities_dropped</a:t>
            </a:r>
            <a:endParaRPr lang="en-GB" sz="1400" b="1" dirty="0">
              <a:cs typeface="Calibri"/>
            </a:endParaRP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6752496-66FB-9448-8C59-F0859FB37C33}"/>
              </a:ext>
            </a:extLst>
          </p:cNvPr>
          <p:cNvCxnSpPr>
            <a:cxnSpLocks/>
          </p:cNvCxnSpPr>
          <p:nvPr/>
        </p:nvCxnSpPr>
        <p:spPr>
          <a:xfrm>
            <a:off x="1404611" y="3139471"/>
            <a:ext cx="1280178" cy="0"/>
          </a:xfrm>
          <a:prstGeom prst="straightConnector1">
            <a:avLst/>
          </a:prstGeom>
          <a:ln>
            <a:solidFill>
              <a:srgbClr val="56B4E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FCE923F8-6AC2-534C-A69D-F33F10DA2D05}"/>
              </a:ext>
            </a:extLst>
          </p:cNvPr>
          <p:cNvCxnSpPr>
            <a:cxnSpLocks/>
          </p:cNvCxnSpPr>
          <p:nvPr/>
        </p:nvCxnSpPr>
        <p:spPr>
          <a:xfrm>
            <a:off x="8420100" y="3203384"/>
            <a:ext cx="1879600" cy="0"/>
          </a:xfrm>
          <a:prstGeom prst="straightConnector1">
            <a:avLst/>
          </a:prstGeom>
          <a:ln>
            <a:solidFill>
              <a:srgbClr val="E69F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A08B6B27-0A8F-284D-8759-CC725FBA9BBB}"/>
              </a:ext>
            </a:extLst>
          </p:cNvPr>
          <p:cNvCxnSpPr>
            <a:cxnSpLocks/>
          </p:cNvCxnSpPr>
          <p:nvPr/>
        </p:nvCxnSpPr>
        <p:spPr>
          <a:xfrm>
            <a:off x="5930035" y="5879978"/>
            <a:ext cx="2400300" cy="0"/>
          </a:xfrm>
          <a:prstGeom prst="straightConnector1">
            <a:avLst/>
          </a:prstGeom>
          <a:ln>
            <a:solidFill>
              <a:srgbClr val="56B4E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05D95A6A-50B6-694F-8C96-7DDA53BF2FDC}"/>
              </a:ext>
            </a:extLst>
          </p:cNvPr>
          <p:cNvCxnSpPr>
            <a:cxnSpLocks/>
          </p:cNvCxnSpPr>
          <p:nvPr/>
        </p:nvCxnSpPr>
        <p:spPr>
          <a:xfrm>
            <a:off x="2032000" y="5862123"/>
            <a:ext cx="3581400" cy="0"/>
          </a:xfrm>
          <a:prstGeom prst="straightConnector1">
            <a:avLst/>
          </a:prstGeom>
          <a:ln>
            <a:solidFill>
              <a:srgbClr val="E69F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F3DA43B-CE42-2544-A124-A61312C201DC}"/>
              </a:ext>
            </a:extLst>
          </p:cNvPr>
          <p:cNvCxnSpPr>
            <a:cxnSpLocks/>
          </p:cNvCxnSpPr>
          <p:nvPr/>
        </p:nvCxnSpPr>
        <p:spPr>
          <a:xfrm>
            <a:off x="9290050" y="5889353"/>
            <a:ext cx="552450" cy="0"/>
          </a:xfrm>
          <a:prstGeom prst="straightConnector1">
            <a:avLst/>
          </a:prstGeom>
          <a:ln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195EC0D7-625A-F843-9103-CD1C718500C5}"/>
              </a:ext>
            </a:extLst>
          </p:cNvPr>
          <p:cNvCxnSpPr>
            <a:cxnSpLocks/>
          </p:cNvCxnSpPr>
          <p:nvPr/>
        </p:nvCxnSpPr>
        <p:spPr>
          <a:xfrm flipV="1">
            <a:off x="8589542" y="5953275"/>
            <a:ext cx="833858" cy="57153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Box 2">
            <a:extLst>
              <a:ext uri="{FF2B5EF4-FFF2-40B4-BE49-F238E27FC236}">
                <a16:creationId xmlns:a16="http://schemas.microsoft.com/office/drawing/2014/main" id="{02DB76D0-945F-5345-B358-D30934B11C2E}"/>
              </a:ext>
            </a:extLst>
          </p:cNvPr>
          <p:cNvSpPr txBox="1"/>
          <p:nvPr/>
        </p:nvSpPr>
        <p:spPr>
          <a:xfrm>
            <a:off x="6375062" y="6324826"/>
            <a:ext cx="3936473" cy="408623"/>
          </a:xfrm>
          <a:prstGeom prst="roundRect">
            <a:avLst/>
          </a:prstGeom>
          <a:ln>
            <a:solidFill>
              <a:srgbClr val="00B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a </a:t>
            </a:r>
            <a:r>
              <a:rPr lang="en-GB" b="1" dirty="0"/>
              <a:t>list </a:t>
            </a:r>
            <a:r>
              <a:rPr lang="en-GB" dirty="0"/>
              <a:t>of index labels of the rows to drop</a:t>
            </a:r>
            <a:endParaRPr lang="en-US" dirty="0"/>
          </a:p>
        </p:txBody>
      </p:sp>
      <p:sp>
        <p:nvSpPr>
          <p:cNvPr id="29" name="Rectangle: Rounded Corners 6">
            <a:extLst>
              <a:ext uri="{FF2B5EF4-FFF2-40B4-BE49-F238E27FC236}">
                <a16:creationId xmlns:a16="http://schemas.microsoft.com/office/drawing/2014/main" id="{0561B5F6-5A36-F247-ABA3-03A07CCB889B}"/>
              </a:ext>
            </a:extLst>
          </p:cNvPr>
          <p:cNvSpPr/>
          <p:nvPr/>
        </p:nvSpPr>
        <p:spPr>
          <a:xfrm>
            <a:off x="6626297" y="4607372"/>
            <a:ext cx="5193303" cy="159051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: Rounded Corners 6">
            <a:extLst>
              <a:ext uri="{FF2B5EF4-FFF2-40B4-BE49-F238E27FC236}">
                <a16:creationId xmlns:a16="http://schemas.microsoft.com/office/drawing/2014/main" id="{3F2CA8D1-04BA-BA4B-B432-39704EACEAC4}"/>
              </a:ext>
            </a:extLst>
          </p:cNvPr>
          <p:cNvSpPr/>
          <p:nvPr/>
        </p:nvSpPr>
        <p:spPr>
          <a:xfrm>
            <a:off x="210645" y="3425437"/>
            <a:ext cx="4948287" cy="165815"/>
          </a:xfrm>
          <a:prstGeom prst="roundRect">
            <a:avLst/>
          </a:prstGeom>
          <a:noFill/>
          <a:ln w="57150">
            <a:solidFill>
              <a:srgbClr val="CE6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: Rounded Corners 6">
            <a:extLst>
              <a:ext uri="{FF2B5EF4-FFF2-40B4-BE49-F238E27FC236}">
                <a16:creationId xmlns:a16="http://schemas.microsoft.com/office/drawing/2014/main" id="{260EC071-576D-814B-B683-103B1C64E3B1}"/>
              </a:ext>
            </a:extLst>
          </p:cNvPr>
          <p:cNvSpPr/>
          <p:nvPr/>
        </p:nvSpPr>
        <p:spPr>
          <a:xfrm>
            <a:off x="6626298" y="3479079"/>
            <a:ext cx="5293328" cy="106363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17755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4C500-9482-4AC0-A364-6C6C3AF4C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Dropping duplicate rows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2A5D003-952C-4CC8-8F5A-EC222DA6F0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3931088"/>
              </p:ext>
            </p:extLst>
          </p:nvPr>
        </p:nvGraphicFramePr>
        <p:xfrm>
          <a:off x="310871" y="1929045"/>
          <a:ext cx="11255316" cy="1920240"/>
        </p:xfrm>
        <a:graphic>
          <a:graphicData uri="http://schemas.openxmlformats.org/drawingml/2006/table">
            <a:tbl>
              <a:tblPr/>
              <a:tblGrid>
                <a:gridCol w="11255316">
                  <a:extLst>
                    <a:ext uri="{9D8B030D-6E8A-4147-A177-3AD203B41FA5}">
                      <a16:colId xmlns:a16="http://schemas.microsoft.com/office/drawing/2014/main" val="803942006"/>
                    </a:ext>
                  </a:extLst>
                </a:gridCol>
              </a:tblGrid>
              <a:tr h="1919055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4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special case for dropping rows is where the dataset contains </a:t>
                      </a:r>
                      <a:r>
                        <a:rPr lang="en-US" sz="24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duplicates rows</a:t>
                      </a:r>
                      <a:r>
                        <a:rPr lang="en-US" sz="24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(multiple rows that contain identical data items).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24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4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If your dataset does contain duplicates, these should be removed during the data tidying and cleansing stage of the analysis steps. 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8344652"/>
                  </a:ext>
                </a:extLst>
              </a:tr>
            </a:tbl>
          </a:graphicData>
        </a:graphic>
      </p:graphicFrame>
      <p:graphicFrame>
        <p:nvGraphicFramePr>
          <p:cNvPr id="5" name="Diagram 4" descr="The analysis steps, data tidying and cleansing arrow highlighted.">
            <a:extLst>
              <a:ext uri="{FF2B5EF4-FFF2-40B4-BE49-F238E27FC236}">
                <a16:creationId xmlns:a16="http://schemas.microsoft.com/office/drawing/2014/main" id="{E2140179-E236-4DCB-B288-BDC0E0252073}"/>
              </a:ext>
            </a:extLst>
          </p:cNvPr>
          <p:cNvGraphicFramePr/>
          <p:nvPr/>
        </p:nvGraphicFramePr>
        <p:xfrm>
          <a:off x="393487" y="6121681"/>
          <a:ext cx="11470105" cy="6178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1" name="Group 10">
            <a:extLst>
              <a:ext uri="{FF2B5EF4-FFF2-40B4-BE49-F238E27FC236}">
                <a16:creationId xmlns:a16="http://schemas.microsoft.com/office/drawing/2014/main" id="{D474FF0B-C731-40D2-9B00-B34BDB06B407}"/>
              </a:ext>
            </a:extLst>
          </p:cNvPr>
          <p:cNvGrpSpPr/>
          <p:nvPr/>
        </p:nvGrpSpPr>
        <p:grpSpPr>
          <a:xfrm>
            <a:off x="1402197" y="4076700"/>
            <a:ext cx="7919603" cy="1623707"/>
            <a:chOff x="1001949" y="3041716"/>
            <a:chExt cx="9072664" cy="2551687"/>
          </a:xfrm>
        </p:grpSpPr>
        <p:pic>
          <p:nvPicPr>
            <p:cNvPr id="6" name="Picture 5" descr="Rainbow over valley">
              <a:extLst>
                <a:ext uri="{FF2B5EF4-FFF2-40B4-BE49-F238E27FC236}">
                  <a16:creationId xmlns:a16="http://schemas.microsoft.com/office/drawing/2014/main" id="{D1948D60-4911-4A22-9197-037FBFA0F8F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1949" y="3041716"/>
              <a:ext cx="4536332" cy="2551687"/>
            </a:xfrm>
            <a:prstGeom prst="rect">
              <a:avLst/>
            </a:prstGeom>
          </p:spPr>
        </p:pic>
        <p:pic>
          <p:nvPicPr>
            <p:cNvPr id="10" name="Picture 9" descr="Rainbow over valley">
              <a:extLst>
                <a:ext uri="{FF2B5EF4-FFF2-40B4-BE49-F238E27FC236}">
                  <a16:creationId xmlns:a16="http://schemas.microsoft.com/office/drawing/2014/main" id="{BFBDF0DE-4564-4ED4-8FC4-68E5AAD9D7C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38281" y="3041716"/>
              <a:ext cx="4536332" cy="25516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7830403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F50D69-9991-4E3E-AC86-31AE9ADC8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/>
              <a:t>Definition</a:t>
            </a:r>
            <a:endParaRPr lang="en-GB" b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E4CF5AA-21F6-4442-B0D7-2E7124F8AFD6}"/>
              </a:ext>
            </a:extLst>
          </p:cNvPr>
          <p:cNvSpPr txBox="1"/>
          <p:nvPr/>
        </p:nvSpPr>
        <p:spPr>
          <a:xfrm>
            <a:off x="2245150" y="2769899"/>
            <a:ext cx="7701700" cy="2434709"/>
          </a:xfrm>
          <a:prstGeom prst="roundRect">
            <a:avLst/>
          </a:prstGeom>
          <a:noFill/>
          <a:ln>
            <a:solidFill>
              <a:srgbClr val="EAC036"/>
            </a:solidFill>
          </a:ln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44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Duplicate</a:t>
            </a:r>
            <a:endParaRPr lang="en-GB" sz="4400" b="1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600"/>
              </a:spcAft>
            </a:pPr>
            <a:r>
              <a:rPr lang="en-US" sz="4400" b="0" i="0" dirty="0">
                <a:solidFill>
                  <a:srgbClr val="1D1C1D"/>
                </a:solidFill>
                <a:effectLst/>
              </a:rPr>
              <a:t>A row which is identical to another row</a:t>
            </a:r>
            <a:endParaRPr lang="en-GB" sz="44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43218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4C500-9482-4AC0-A364-6C6C3AF4C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Why is dropping duplicates important?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2A5D003-952C-4CC8-8F5A-EC222DA6F0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2455209"/>
              </p:ext>
            </p:extLst>
          </p:nvPr>
        </p:nvGraphicFramePr>
        <p:xfrm>
          <a:off x="310870" y="1929046"/>
          <a:ext cx="11183039" cy="991136"/>
        </p:xfrm>
        <a:graphic>
          <a:graphicData uri="http://schemas.openxmlformats.org/drawingml/2006/table">
            <a:tbl>
              <a:tblPr/>
              <a:tblGrid>
                <a:gridCol w="11183039">
                  <a:extLst>
                    <a:ext uri="{9D8B030D-6E8A-4147-A177-3AD203B41FA5}">
                      <a16:colId xmlns:a16="http://schemas.microsoft.com/office/drawing/2014/main" val="803942006"/>
                    </a:ext>
                  </a:extLst>
                </a:gridCol>
              </a:tblGrid>
              <a:tr h="991136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4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If you have duplicate rows in your dataset then the the values in these rows might change the result of any calculations you perform.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8344652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5E964B4B-2C3E-4A4A-AB20-23DEF933232A}"/>
              </a:ext>
            </a:extLst>
          </p:cNvPr>
          <p:cNvSpPr txBox="1"/>
          <p:nvPr/>
        </p:nvSpPr>
        <p:spPr>
          <a:xfrm>
            <a:off x="310870" y="5506906"/>
            <a:ext cx="45621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Average depth = (227+227+190)/3 = </a:t>
            </a:r>
            <a:r>
              <a:rPr lang="en-GB" b="1" dirty="0"/>
              <a:t>214.67m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EFC4FD-3AF3-45C4-9050-D18D93ACB73A}"/>
              </a:ext>
            </a:extLst>
          </p:cNvPr>
          <p:cNvSpPr txBox="1"/>
          <p:nvPr/>
        </p:nvSpPr>
        <p:spPr>
          <a:xfrm>
            <a:off x="7741513" y="5506906"/>
            <a:ext cx="45621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Average depth = (227+190)/2 = </a:t>
            </a:r>
            <a:r>
              <a:rPr lang="en-GB" b="1" dirty="0"/>
              <a:t>208.5m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8AD9BA-6E72-488B-991E-E27A18FC6D65}"/>
              </a:ext>
            </a:extLst>
          </p:cNvPr>
          <p:cNvSpPr/>
          <p:nvPr/>
        </p:nvSpPr>
        <p:spPr>
          <a:xfrm>
            <a:off x="4919940" y="3723027"/>
            <a:ext cx="2098034" cy="1317660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Remove duplicates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E00D4A75-FE34-5D40-A506-AAF12E6509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5409132"/>
              </p:ext>
            </p:extLst>
          </p:nvPr>
        </p:nvGraphicFramePr>
        <p:xfrm>
          <a:off x="838200" y="3045139"/>
          <a:ext cx="3215952" cy="18714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07976">
                  <a:extLst>
                    <a:ext uri="{9D8B030D-6E8A-4147-A177-3AD203B41FA5}">
                      <a16:colId xmlns:a16="http://schemas.microsoft.com/office/drawing/2014/main" val="3803716290"/>
                    </a:ext>
                  </a:extLst>
                </a:gridCol>
                <a:gridCol w="1607976">
                  <a:extLst>
                    <a:ext uri="{9D8B030D-6E8A-4147-A177-3AD203B41FA5}">
                      <a16:colId xmlns:a16="http://schemas.microsoft.com/office/drawing/2014/main" val="2067931479"/>
                    </a:ext>
                  </a:extLst>
                </a:gridCol>
              </a:tblGrid>
              <a:tr h="46785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1" u="none" strike="noStrike">
                          <a:effectLst/>
                        </a:rPr>
                        <a:t>loch</a:t>
                      </a:r>
                      <a:endParaRPr lang="en-GB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1" u="none" strike="noStrike" err="1">
                          <a:effectLst/>
                        </a:rPr>
                        <a:t>max_depth</a:t>
                      </a:r>
                      <a:endParaRPr lang="en-GB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2771505"/>
                  </a:ext>
                </a:extLst>
              </a:tr>
              <a:tr h="467851"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2000" u="none" strike="noStrike" dirty="0">
                          <a:effectLst/>
                        </a:rPr>
                        <a:t>Loch Ness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u="none" strike="noStrike">
                          <a:effectLst/>
                        </a:rPr>
                        <a:t>227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3119148"/>
                  </a:ext>
                </a:extLst>
              </a:tr>
              <a:tr h="467851"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2000" u="none" strike="noStrike" dirty="0">
                          <a:effectLst/>
                        </a:rPr>
                        <a:t>Loch Ness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u="none" strike="noStrike" dirty="0">
                          <a:effectLst/>
                        </a:rPr>
                        <a:t>227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22913"/>
                  </a:ext>
                </a:extLst>
              </a:tr>
              <a:tr h="467851"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2000" u="none" strike="noStrike">
                          <a:effectLst/>
                        </a:rPr>
                        <a:t>Loch Lomond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u="none" strike="noStrike" dirty="0">
                          <a:effectLst/>
                        </a:rPr>
                        <a:t>190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1098956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71E7D163-A9F6-704B-B4BD-3C7E8939C1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1926481"/>
              </p:ext>
            </p:extLst>
          </p:nvPr>
        </p:nvGraphicFramePr>
        <p:xfrm>
          <a:off x="7883762" y="3358178"/>
          <a:ext cx="3215952" cy="140355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07976">
                  <a:extLst>
                    <a:ext uri="{9D8B030D-6E8A-4147-A177-3AD203B41FA5}">
                      <a16:colId xmlns:a16="http://schemas.microsoft.com/office/drawing/2014/main" val="3803716290"/>
                    </a:ext>
                  </a:extLst>
                </a:gridCol>
                <a:gridCol w="1607976">
                  <a:extLst>
                    <a:ext uri="{9D8B030D-6E8A-4147-A177-3AD203B41FA5}">
                      <a16:colId xmlns:a16="http://schemas.microsoft.com/office/drawing/2014/main" val="2067931479"/>
                    </a:ext>
                  </a:extLst>
                </a:gridCol>
              </a:tblGrid>
              <a:tr h="46785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1" u="none" strike="noStrike">
                          <a:effectLst/>
                        </a:rPr>
                        <a:t>loch</a:t>
                      </a:r>
                      <a:endParaRPr lang="en-GB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1" u="none" strike="noStrike" err="1">
                          <a:effectLst/>
                        </a:rPr>
                        <a:t>max_depth</a:t>
                      </a:r>
                      <a:endParaRPr lang="en-GB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2771505"/>
                  </a:ext>
                </a:extLst>
              </a:tr>
              <a:tr h="467851"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2000" u="none" strike="noStrike" dirty="0">
                          <a:effectLst/>
                        </a:rPr>
                        <a:t>Loch Ness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u="none" strike="noStrike">
                          <a:effectLst/>
                        </a:rPr>
                        <a:t>227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3119148"/>
                  </a:ext>
                </a:extLst>
              </a:tr>
              <a:tr h="467851"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2000" u="none" strike="noStrike">
                          <a:effectLst/>
                        </a:rPr>
                        <a:t>Loch Lomond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u="none" strike="noStrike" dirty="0">
                          <a:effectLst/>
                        </a:rPr>
                        <a:t>190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10989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83058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2A8ED-4E5C-414A-9282-681B965B46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Show me…</a:t>
            </a:r>
            <a:endParaRPr lang="en-GB" b="0" dirty="0"/>
          </a:p>
        </p:txBody>
      </p:sp>
      <p:graphicFrame>
        <p:nvGraphicFramePr>
          <p:cNvPr id="11" name="Table 4">
            <a:extLst>
              <a:ext uri="{FF2B5EF4-FFF2-40B4-BE49-F238E27FC236}">
                <a16:creationId xmlns:a16="http://schemas.microsoft.com/office/drawing/2014/main" id="{9B15ECCD-0115-4A62-9B29-4308D0B8AB3C}"/>
              </a:ext>
            </a:extLst>
          </p:cNvPr>
          <p:cNvGraphicFramePr>
            <a:graphicFrameLocks noGrp="1"/>
          </p:cNvGraphicFramePr>
          <p:nvPr/>
        </p:nvGraphicFramePr>
        <p:xfrm>
          <a:off x="1960464" y="2892181"/>
          <a:ext cx="4574073" cy="2595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691">
                  <a:extLst>
                    <a:ext uri="{9D8B030D-6E8A-4147-A177-3AD203B41FA5}">
                      <a16:colId xmlns:a16="http://schemas.microsoft.com/office/drawing/2014/main" val="1147197025"/>
                    </a:ext>
                  </a:extLst>
                </a:gridCol>
                <a:gridCol w="1524691">
                  <a:extLst>
                    <a:ext uri="{9D8B030D-6E8A-4147-A177-3AD203B41FA5}">
                      <a16:colId xmlns:a16="http://schemas.microsoft.com/office/drawing/2014/main" val="837386876"/>
                    </a:ext>
                  </a:extLst>
                </a:gridCol>
                <a:gridCol w="1524691">
                  <a:extLst>
                    <a:ext uri="{9D8B030D-6E8A-4147-A177-3AD203B41FA5}">
                      <a16:colId xmlns:a16="http://schemas.microsoft.com/office/drawing/2014/main" val="24552949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day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town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temperature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08996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Monday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Stranraer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10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98394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Monday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Stranraer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11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10472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Tuesday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Wigtown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14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65938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Tuesday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Stranraer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15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23851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Tuesday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err="1"/>
                        <a:t>Portpatrick</a:t>
                      </a:r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12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7826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Tuesday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Kirkcudbright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13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236913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C0039B2-5F56-4E7D-9777-1DC243015A6B}"/>
              </a:ext>
            </a:extLst>
          </p:cNvPr>
          <p:cNvSpPr txBox="1"/>
          <p:nvPr/>
        </p:nvSpPr>
        <p:spPr>
          <a:xfrm>
            <a:off x="93306" y="1880237"/>
            <a:ext cx="7575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In this dataset, you </a:t>
            </a:r>
            <a:r>
              <a:rPr lang="en-GB" sz="2000" b="1" dirty="0"/>
              <a:t>would not </a:t>
            </a:r>
            <a:r>
              <a:rPr lang="en-GB" sz="2000" dirty="0"/>
              <a:t>be able to drop any duplicate rows. </a:t>
            </a:r>
          </a:p>
          <a:p>
            <a:endParaRPr lang="en-GB" sz="2000" dirty="0"/>
          </a:p>
          <a:p>
            <a:endParaRPr lang="en-GB" sz="2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A8188B8-A560-48F5-B166-FCFEC7046EC5}"/>
              </a:ext>
            </a:extLst>
          </p:cNvPr>
          <p:cNvSpPr txBox="1"/>
          <p:nvPr/>
        </p:nvSpPr>
        <p:spPr>
          <a:xfrm>
            <a:off x="7807652" y="2892181"/>
            <a:ext cx="420862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Although there are </a:t>
            </a:r>
            <a:r>
              <a:rPr lang="en-GB" sz="2000" b="1" dirty="0"/>
              <a:t>2 rows for Stranraer on Monday,</a:t>
            </a:r>
            <a:r>
              <a:rPr lang="en-GB" sz="2000" dirty="0"/>
              <a:t> the temperature column has different values. </a:t>
            </a:r>
          </a:p>
          <a:p>
            <a:endParaRPr lang="en-GB" sz="2000" dirty="0"/>
          </a:p>
          <a:p>
            <a:r>
              <a:rPr lang="en-GB" sz="2000" dirty="0"/>
              <a:t>You would </a:t>
            </a:r>
            <a:r>
              <a:rPr lang="en-GB" sz="2000" b="1" dirty="0"/>
              <a:t>lose some information </a:t>
            </a:r>
            <a:r>
              <a:rPr lang="en-GB" sz="2000" dirty="0"/>
              <a:t>if you removed one of the rows. 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2E963FF-947F-4BB9-8EB7-A55A368C44CF}"/>
              </a:ext>
            </a:extLst>
          </p:cNvPr>
          <p:cNvSpPr/>
          <p:nvPr/>
        </p:nvSpPr>
        <p:spPr>
          <a:xfrm>
            <a:off x="4942113" y="2756887"/>
            <a:ext cx="1726164" cy="157059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CD3E4AB1-D387-4251-8366-2B3625221534}"/>
              </a:ext>
            </a:extLst>
          </p:cNvPr>
          <p:cNvCxnSpPr>
            <a:endCxn id="8" idx="6"/>
          </p:cNvCxnSpPr>
          <p:nvPr/>
        </p:nvCxnSpPr>
        <p:spPr>
          <a:xfrm flipH="1">
            <a:off x="6668277" y="3429000"/>
            <a:ext cx="1071986" cy="11318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38684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tx1"/>
                </a:solidFill>
              </a:rPr>
              <a:t>Remove duplicates in Python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36BFCEE-C23E-4A51-8E9F-0852122D05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7054173"/>
              </p:ext>
            </p:extLst>
          </p:nvPr>
        </p:nvGraphicFramePr>
        <p:xfrm>
          <a:off x="202926" y="3278804"/>
          <a:ext cx="2196947" cy="13242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11402">
                  <a:extLst>
                    <a:ext uri="{9D8B030D-6E8A-4147-A177-3AD203B41FA5}">
                      <a16:colId xmlns:a16="http://schemas.microsoft.com/office/drawing/2014/main" val="3803716290"/>
                    </a:ext>
                  </a:extLst>
                </a:gridCol>
                <a:gridCol w="985545">
                  <a:extLst>
                    <a:ext uri="{9D8B030D-6E8A-4147-A177-3AD203B41FA5}">
                      <a16:colId xmlns:a16="http://schemas.microsoft.com/office/drawing/2014/main" val="2067931479"/>
                    </a:ext>
                  </a:extLst>
                </a:gridCol>
              </a:tblGrid>
              <a:tr h="33262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b="1" u="none" strike="noStrike">
                          <a:effectLst/>
                        </a:rPr>
                        <a:t>loch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b="1" u="none" strike="noStrike" err="1">
                          <a:effectLst/>
                        </a:rPr>
                        <a:t>max_depth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2771505"/>
                  </a:ext>
                </a:extLst>
              </a:tr>
              <a:tr h="326352"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600" u="none" strike="noStrike">
                          <a:effectLst/>
                        </a:rPr>
                        <a:t>Loch Ness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u="none" strike="noStrike">
                          <a:effectLst/>
                        </a:rPr>
                        <a:t>227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3119148"/>
                  </a:ext>
                </a:extLst>
              </a:tr>
              <a:tr h="332628"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600" u="none" strike="noStrike">
                          <a:effectLst/>
                        </a:rPr>
                        <a:t>Loch Ness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u="none" strike="noStrike">
                          <a:effectLst/>
                        </a:rPr>
                        <a:t>227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22913"/>
                  </a:ext>
                </a:extLst>
              </a:tr>
              <a:tr h="332628"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600" u="none" strike="noStrike">
                          <a:effectLst/>
                        </a:rPr>
                        <a:t>Loch Lomond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u="none" strike="noStrike" dirty="0">
                          <a:effectLst/>
                        </a:rPr>
                        <a:t>190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1098956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734ABAC-279D-41D0-A268-5078F8C81A34}"/>
              </a:ext>
            </a:extLst>
          </p:cNvPr>
          <p:cNvGraphicFramePr>
            <a:graphicFrameLocks noGrp="1"/>
          </p:cNvGraphicFramePr>
          <p:nvPr/>
        </p:nvGraphicFramePr>
        <p:xfrm>
          <a:off x="9453954" y="3348768"/>
          <a:ext cx="2188534" cy="134968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87302">
                  <a:extLst>
                    <a:ext uri="{9D8B030D-6E8A-4147-A177-3AD203B41FA5}">
                      <a16:colId xmlns:a16="http://schemas.microsoft.com/office/drawing/2014/main" val="3803716290"/>
                    </a:ext>
                  </a:extLst>
                </a:gridCol>
                <a:gridCol w="1001232">
                  <a:extLst>
                    <a:ext uri="{9D8B030D-6E8A-4147-A177-3AD203B41FA5}">
                      <a16:colId xmlns:a16="http://schemas.microsoft.com/office/drawing/2014/main" val="2067931479"/>
                    </a:ext>
                  </a:extLst>
                </a:gridCol>
              </a:tblGrid>
              <a:tr h="44989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b="1" u="none" strike="noStrike">
                          <a:effectLst/>
                        </a:rPr>
                        <a:t>loch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b="1" u="none" strike="noStrike" err="1">
                          <a:effectLst/>
                        </a:rPr>
                        <a:t>max_depth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2771505"/>
                  </a:ext>
                </a:extLst>
              </a:tr>
              <a:tr h="449894"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600" u="none" strike="noStrike">
                          <a:effectLst/>
                        </a:rPr>
                        <a:t>Loch Ness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u="none" strike="noStrike">
                          <a:effectLst/>
                        </a:rPr>
                        <a:t>227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3119148"/>
                  </a:ext>
                </a:extLst>
              </a:tr>
              <a:tr h="449894"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600" u="none" strike="noStrike">
                          <a:effectLst/>
                        </a:rPr>
                        <a:t>Loch Lomond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u="none" strike="noStrike">
                          <a:effectLst/>
                        </a:rPr>
                        <a:t>190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1098956"/>
                  </a:ext>
                </a:extLst>
              </a:tr>
            </a:tbl>
          </a:graphicData>
        </a:graphic>
      </p:graphicFrame>
      <p:sp>
        <p:nvSpPr>
          <p:cNvPr id="8" name="Arrow: Right 7">
            <a:extLst>
              <a:ext uri="{FF2B5EF4-FFF2-40B4-BE49-F238E27FC236}">
                <a16:creationId xmlns:a16="http://schemas.microsoft.com/office/drawing/2014/main" id="{6C60A0A7-C156-48A6-B669-B179A8A8731A}"/>
              </a:ext>
            </a:extLst>
          </p:cNvPr>
          <p:cNvSpPr/>
          <p:nvPr/>
        </p:nvSpPr>
        <p:spPr>
          <a:xfrm>
            <a:off x="2605571" y="3893226"/>
            <a:ext cx="771059" cy="459654"/>
          </a:xfrm>
          <a:prstGeom prst="rightArrow">
            <a:avLst>
              <a:gd name="adj1" fmla="val 50000"/>
              <a:gd name="adj2" fmla="val 3817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endParaRPr lang="en-GB">
              <a:cs typeface="Calibri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0B2F43C6-4449-4414-8D44-C8BA44431EB3}"/>
              </a:ext>
            </a:extLst>
          </p:cNvPr>
          <p:cNvSpPr/>
          <p:nvPr/>
        </p:nvSpPr>
        <p:spPr>
          <a:xfrm>
            <a:off x="8221809" y="3892362"/>
            <a:ext cx="771059" cy="459654"/>
          </a:xfrm>
          <a:prstGeom prst="rightArrow">
            <a:avLst>
              <a:gd name="adj1" fmla="val 50000"/>
              <a:gd name="adj2" fmla="val 3817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endParaRPr lang="en-GB"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EFD91E-9468-44A5-8DD8-DF1E09CE9524}"/>
              </a:ext>
            </a:extLst>
          </p:cNvPr>
          <p:cNvSpPr txBox="1"/>
          <p:nvPr/>
        </p:nvSpPr>
        <p:spPr>
          <a:xfrm>
            <a:off x="931812" y="2851625"/>
            <a:ext cx="1916182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lochs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676900E-FD90-44CF-82EB-6E4C6E03E80C}"/>
              </a:ext>
            </a:extLst>
          </p:cNvPr>
          <p:cNvSpPr txBox="1"/>
          <p:nvPr/>
        </p:nvSpPr>
        <p:spPr>
          <a:xfrm>
            <a:off x="9685519" y="2944551"/>
            <a:ext cx="1916182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err="1"/>
              <a:t>lochs_de_duped</a:t>
            </a:r>
            <a:endParaRPr lang="en-US" b="1" err="1">
              <a:cs typeface="Calibri"/>
            </a:endParaRPr>
          </a:p>
        </p:txBody>
      </p:sp>
      <p:pic>
        <p:nvPicPr>
          <p:cNvPr id="10" name="Picture 10" descr="A picture containing logo&#10;&#10;Description automatically generated">
            <a:extLst>
              <a:ext uri="{FF2B5EF4-FFF2-40B4-BE49-F238E27FC236}">
                <a16:creationId xmlns:a16="http://schemas.microsoft.com/office/drawing/2014/main" id="{EB9C80DB-C7FD-456A-BB1D-16F7B9F2D5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5644" y="3861180"/>
            <a:ext cx="4480931" cy="492369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343DB47-DEE2-4E9E-9D6F-120074F1237F}"/>
              </a:ext>
            </a:extLst>
          </p:cNvPr>
          <p:cNvCxnSpPr>
            <a:cxnSpLocks/>
          </p:cNvCxnSpPr>
          <p:nvPr/>
        </p:nvCxnSpPr>
        <p:spPr>
          <a:xfrm>
            <a:off x="5419139" y="4235790"/>
            <a:ext cx="546772" cy="4163"/>
          </a:xfrm>
          <a:prstGeom prst="straightConnector1">
            <a:avLst/>
          </a:prstGeom>
          <a:ln>
            <a:solidFill>
              <a:srgbClr val="00B0F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96282561-9B6A-4344-A40B-E940163EBB1F}"/>
              </a:ext>
            </a:extLst>
          </p:cNvPr>
          <p:cNvCxnSpPr>
            <a:cxnSpLocks/>
          </p:cNvCxnSpPr>
          <p:nvPr/>
        </p:nvCxnSpPr>
        <p:spPr>
          <a:xfrm flipH="1" flipV="1">
            <a:off x="5785297" y="4268767"/>
            <a:ext cx="261742" cy="111042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Box 2">
            <a:extLst>
              <a:ext uri="{FF2B5EF4-FFF2-40B4-BE49-F238E27FC236}">
                <a16:creationId xmlns:a16="http://schemas.microsoft.com/office/drawing/2014/main" id="{FF9C4D8B-18ED-481B-8933-C06299E4A9CC}"/>
              </a:ext>
            </a:extLst>
          </p:cNvPr>
          <p:cNvSpPr txBox="1"/>
          <p:nvPr/>
        </p:nvSpPr>
        <p:spPr>
          <a:xfrm>
            <a:off x="4747244" y="5350528"/>
            <a:ext cx="2610842" cy="408623"/>
          </a:xfrm>
          <a:prstGeom prst="roundRect">
            <a:avLst/>
          </a:prstGeom>
          <a:ln>
            <a:solidFill>
              <a:srgbClr val="00B0F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original data frame name</a:t>
            </a:r>
            <a:endParaRPr lang="en-GB">
              <a:cs typeface="Calibri"/>
            </a:endParaRP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375BB86C-D7DA-4E44-8235-14885337B25A}"/>
              </a:ext>
            </a:extLst>
          </p:cNvPr>
          <p:cNvCxnSpPr>
            <a:cxnSpLocks/>
          </p:cNvCxnSpPr>
          <p:nvPr/>
        </p:nvCxnSpPr>
        <p:spPr>
          <a:xfrm>
            <a:off x="986529" y="3139253"/>
            <a:ext cx="565357" cy="4163"/>
          </a:xfrm>
          <a:prstGeom prst="straightConnector1">
            <a:avLst/>
          </a:prstGeom>
          <a:ln>
            <a:solidFill>
              <a:srgbClr val="00B0F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288C2875-756F-49D2-8B73-6962DF2F991B}"/>
              </a:ext>
            </a:extLst>
          </p:cNvPr>
          <p:cNvCxnSpPr>
            <a:cxnSpLocks/>
          </p:cNvCxnSpPr>
          <p:nvPr/>
        </p:nvCxnSpPr>
        <p:spPr>
          <a:xfrm>
            <a:off x="3621455" y="4235791"/>
            <a:ext cx="1510014" cy="3063"/>
          </a:xfrm>
          <a:prstGeom prst="straightConnector1">
            <a:avLst/>
          </a:prstGeom>
          <a:ln>
            <a:solidFill>
              <a:srgbClr val="CE673B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A198761-3078-452F-96F5-C7BE97698C34}"/>
              </a:ext>
            </a:extLst>
          </p:cNvPr>
          <p:cNvCxnSpPr>
            <a:cxnSpLocks/>
          </p:cNvCxnSpPr>
          <p:nvPr/>
        </p:nvCxnSpPr>
        <p:spPr>
          <a:xfrm flipV="1">
            <a:off x="3259933" y="4272064"/>
            <a:ext cx="1022348" cy="119735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TextBox 2">
            <a:extLst>
              <a:ext uri="{FF2B5EF4-FFF2-40B4-BE49-F238E27FC236}">
                <a16:creationId xmlns:a16="http://schemas.microsoft.com/office/drawing/2014/main" id="{4D3B6B40-6415-4E5A-B17D-5B10DB002FAE}"/>
              </a:ext>
            </a:extLst>
          </p:cNvPr>
          <p:cNvSpPr txBox="1"/>
          <p:nvPr/>
        </p:nvSpPr>
        <p:spPr>
          <a:xfrm>
            <a:off x="2232624" y="5353826"/>
            <a:ext cx="2291294" cy="408623"/>
          </a:xfrm>
          <a:prstGeom prst="roundRect">
            <a:avLst/>
          </a:prstGeom>
          <a:ln>
            <a:solidFill>
              <a:srgbClr val="CE673B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new data frame name</a:t>
            </a:r>
            <a:endParaRPr lang="en-GB">
              <a:cs typeface="Calibri"/>
            </a:endParaRP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E07EE03B-0119-4C75-8B2D-6CA3CDD813AC}"/>
              </a:ext>
            </a:extLst>
          </p:cNvPr>
          <p:cNvCxnSpPr>
            <a:cxnSpLocks/>
          </p:cNvCxnSpPr>
          <p:nvPr/>
        </p:nvCxnSpPr>
        <p:spPr>
          <a:xfrm flipV="1">
            <a:off x="9726747" y="3244536"/>
            <a:ext cx="1593647" cy="15523"/>
          </a:xfrm>
          <a:prstGeom prst="straightConnector1">
            <a:avLst/>
          </a:prstGeom>
          <a:ln>
            <a:solidFill>
              <a:srgbClr val="CE673B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29A4FCF3-25B2-BF48-81FA-377E79E86F13}"/>
              </a:ext>
            </a:extLst>
          </p:cNvPr>
          <p:cNvSpPr txBox="1"/>
          <p:nvPr/>
        </p:nvSpPr>
        <p:spPr>
          <a:xfrm>
            <a:off x="88641" y="1790383"/>
            <a:ext cx="11900433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/>
              <a:t>Use the pandas function </a:t>
            </a:r>
            <a:r>
              <a:rPr lang="en-GB" sz="2400" b="1" dirty="0" err="1">
                <a:ea typeface="+mn-lt"/>
                <a:cs typeface="+mn-lt"/>
              </a:rPr>
              <a:t>drop_duplicates</a:t>
            </a:r>
            <a:r>
              <a:rPr lang="en-GB" sz="2400" b="1" dirty="0">
                <a:ea typeface="+mn-lt"/>
                <a:cs typeface="+mn-lt"/>
              </a:rPr>
              <a:t>() </a:t>
            </a:r>
            <a:r>
              <a:rPr lang="en-GB" sz="2400" dirty="0">
                <a:ea typeface="+mn-lt"/>
                <a:cs typeface="+mn-lt"/>
              </a:rPr>
              <a:t>to remove all duplicate rows from the data frame.</a:t>
            </a:r>
            <a:endParaRPr lang="en-GB" sz="2400" dirty="0">
              <a:cs typeface="Calibri"/>
            </a:endParaRPr>
          </a:p>
          <a:p>
            <a:endParaRPr lang="en-GB" sz="2400" dirty="0">
              <a:cs typeface="Calibri"/>
            </a:endParaRPr>
          </a:p>
          <a:p>
            <a:endParaRPr lang="en-GB" sz="24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18131546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Dropping variables in Python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7984D77-C9CD-4467-91AB-A5159159C985}"/>
              </a:ext>
            </a:extLst>
          </p:cNvPr>
          <p:cNvSpPr txBox="1"/>
          <p:nvPr/>
        </p:nvSpPr>
        <p:spPr>
          <a:xfrm>
            <a:off x="418289" y="2003898"/>
            <a:ext cx="11270303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/>
              <a:t>In the </a:t>
            </a:r>
            <a:r>
              <a:rPr lang="en-GB" sz="2400" b="1" dirty="0" err="1"/>
              <a:t>strava_activities</a:t>
            </a:r>
            <a:r>
              <a:rPr lang="en-GB" sz="2400" dirty="0"/>
              <a:t> dataset, the </a:t>
            </a:r>
            <a:r>
              <a:rPr lang="en-GB" sz="2400" b="1" dirty="0" err="1"/>
              <a:t>moving_time_s</a:t>
            </a:r>
            <a:r>
              <a:rPr lang="en-GB" sz="2400" dirty="0"/>
              <a:t> variable only has empty cells so it can be dropped without losing any information.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744B5B9-D4F8-9F49-80B0-33DBDD1408B5}"/>
              </a:ext>
            </a:extLst>
          </p:cNvPr>
          <p:cNvGrpSpPr/>
          <p:nvPr/>
        </p:nvGrpSpPr>
        <p:grpSpPr>
          <a:xfrm>
            <a:off x="1411562" y="3303680"/>
            <a:ext cx="8587580" cy="2693895"/>
            <a:chOff x="1652862" y="3798980"/>
            <a:chExt cx="8587580" cy="2693895"/>
          </a:xfrm>
        </p:grpSpPr>
        <p:pic>
          <p:nvPicPr>
            <p:cNvPr id="6" name="Picture 5" descr="Table&#10;&#10;Description automatically generated">
              <a:extLst>
                <a:ext uri="{FF2B5EF4-FFF2-40B4-BE49-F238E27FC236}">
                  <a16:creationId xmlns:a16="http://schemas.microsoft.com/office/drawing/2014/main" id="{C92FE4AC-9353-8C4D-A04E-53A8F4C9DBB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52862" y="3798980"/>
              <a:ext cx="8587580" cy="2693895"/>
            </a:xfrm>
            <a:prstGeom prst="rect">
              <a:avLst/>
            </a:prstGeom>
          </p:spPr>
        </p:pic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2DAC7702-4505-4947-B9BE-E77B5FF14351}"/>
                </a:ext>
              </a:extLst>
            </p:cNvPr>
            <p:cNvSpPr/>
            <p:nvPr/>
          </p:nvSpPr>
          <p:spPr>
            <a:xfrm>
              <a:off x="6807200" y="3798980"/>
              <a:ext cx="1397000" cy="2693895"/>
            </a:xfrm>
            <a:prstGeom prst="roundRect">
              <a:avLst/>
            </a:prstGeom>
            <a:noFill/>
            <a:ln w="57150">
              <a:solidFill>
                <a:srgbClr val="CE67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02712639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Dropping variables in Python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7984D77-C9CD-4467-91AB-A5159159C985}"/>
              </a:ext>
            </a:extLst>
          </p:cNvPr>
          <p:cNvSpPr txBox="1"/>
          <p:nvPr/>
        </p:nvSpPr>
        <p:spPr>
          <a:xfrm>
            <a:off x="418289" y="2003898"/>
            <a:ext cx="10515600" cy="304698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/>
              <a:t>As well as dropping </a:t>
            </a:r>
            <a:r>
              <a:rPr lang="en-GB" sz="2400" i="1" dirty="0"/>
              <a:t>rows</a:t>
            </a:r>
            <a:r>
              <a:rPr lang="en-GB" sz="2400" dirty="0"/>
              <a:t>, </a:t>
            </a:r>
            <a:r>
              <a:rPr lang="en-GB" sz="2400" b="1" dirty="0"/>
              <a:t>drop() </a:t>
            </a:r>
            <a:r>
              <a:rPr lang="en-GB" sz="2400" dirty="0"/>
              <a:t>can also be used to drop </a:t>
            </a:r>
            <a:r>
              <a:rPr lang="en-GB" sz="2400" i="1" dirty="0"/>
              <a:t>variables</a:t>
            </a:r>
            <a:r>
              <a:rPr lang="en-GB" sz="2400" dirty="0"/>
              <a:t>.</a:t>
            </a:r>
          </a:p>
          <a:p>
            <a:endParaRPr lang="en-GB" sz="2400" b="1" dirty="0"/>
          </a:p>
          <a:p>
            <a:r>
              <a:rPr lang="en-GB" sz="2400" dirty="0"/>
              <a:t>By default, drop() works on rows. </a:t>
            </a:r>
          </a:p>
          <a:p>
            <a:endParaRPr lang="en-GB" sz="2400" dirty="0"/>
          </a:p>
          <a:p>
            <a:r>
              <a:rPr lang="en-GB" sz="2400" dirty="0"/>
              <a:t>When we want to use it to drop variables, we need to pass the value ‘columns’ to the </a:t>
            </a:r>
            <a:r>
              <a:rPr lang="en-GB" sz="2400" b="1" dirty="0"/>
              <a:t>axis </a:t>
            </a:r>
            <a:r>
              <a:rPr lang="en-GB" sz="2400" dirty="0"/>
              <a:t>argument.</a:t>
            </a:r>
          </a:p>
          <a:p>
            <a:endParaRPr lang="en-GB" sz="2400" dirty="0"/>
          </a:p>
          <a:p>
            <a:r>
              <a:rPr lang="en-GB" sz="2400" b="1" dirty="0"/>
              <a:t>Reminder: </a:t>
            </a:r>
            <a:r>
              <a:rPr lang="en-GB" sz="2400" dirty="0"/>
              <a:t>each variable in a dataset is in a column.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AFE2EE-25AB-AA4F-9297-B0DF581A8B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000" y="5461000"/>
            <a:ext cx="79248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81562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Dropping variables in Python</a:t>
            </a:r>
          </a:p>
        </p:txBody>
      </p:sp>
      <p:pic>
        <p:nvPicPr>
          <p:cNvPr id="7" name="Picture 6" descr="Table&#10;&#10;Description automatically generated">
            <a:extLst>
              <a:ext uri="{FF2B5EF4-FFF2-40B4-BE49-F238E27FC236}">
                <a16:creationId xmlns:a16="http://schemas.microsoft.com/office/drawing/2014/main" id="{C44E382D-578E-294F-9B8B-67FE93DF9B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575" y="2520779"/>
            <a:ext cx="4948287" cy="1552261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C8224686-5B2F-8E4F-BA40-049FF7DEFD1A}"/>
              </a:ext>
            </a:extLst>
          </p:cNvPr>
          <p:cNvSpPr txBox="1"/>
          <p:nvPr/>
        </p:nvSpPr>
        <p:spPr>
          <a:xfrm>
            <a:off x="1462730" y="2054894"/>
            <a:ext cx="1534470" cy="307777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b="1" dirty="0" err="1"/>
              <a:t>strava_activities</a:t>
            </a:r>
            <a:endParaRPr lang="en-GB" sz="1400" b="1" dirty="0"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82E6A5-0CC0-1648-A4DF-E5BB121FCCB5}"/>
              </a:ext>
            </a:extLst>
          </p:cNvPr>
          <p:cNvSpPr txBox="1"/>
          <p:nvPr/>
        </p:nvSpPr>
        <p:spPr>
          <a:xfrm>
            <a:off x="8331200" y="2207100"/>
            <a:ext cx="22098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dirty="0" err="1"/>
              <a:t>strava_activities_deduped</a:t>
            </a:r>
            <a:endParaRPr lang="en-GB" sz="1400" b="1" dirty="0">
              <a:cs typeface="Calibri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4679C73-5408-6B47-A17C-CDDA8750D2F5}"/>
              </a:ext>
            </a:extLst>
          </p:cNvPr>
          <p:cNvCxnSpPr>
            <a:cxnSpLocks/>
          </p:cNvCxnSpPr>
          <p:nvPr/>
        </p:nvCxnSpPr>
        <p:spPr>
          <a:xfrm>
            <a:off x="8432800" y="2483306"/>
            <a:ext cx="1879600" cy="0"/>
          </a:xfrm>
          <a:prstGeom prst="straightConnector1">
            <a:avLst/>
          </a:prstGeom>
          <a:ln>
            <a:solidFill>
              <a:srgbClr val="E69F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BB29F10-7A85-E24F-99C5-D374175808D6}"/>
              </a:ext>
            </a:extLst>
          </p:cNvPr>
          <p:cNvCxnSpPr>
            <a:cxnSpLocks/>
          </p:cNvCxnSpPr>
          <p:nvPr/>
        </p:nvCxnSpPr>
        <p:spPr>
          <a:xfrm>
            <a:off x="1542540" y="2352542"/>
            <a:ext cx="1280178" cy="0"/>
          </a:xfrm>
          <a:prstGeom prst="straightConnector1">
            <a:avLst/>
          </a:prstGeom>
          <a:ln>
            <a:solidFill>
              <a:srgbClr val="56B4E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Table&#10;&#10;Description automatically generated">
            <a:extLst>
              <a:ext uri="{FF2B5EF4-FFF2-40B4-BE49-F238E27FC236}">
                <a16:creationId xmlns:a16="http://schemas.microsoft.com/office/drawing/2014/main" id="{C2159C98-DD8A-204C-AF95-32FDB3C364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8625" y="2514877"/>
            <a:ext cx="5384800" cy="182824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52E089F-36A0-1544-9ECA-A0F36F149E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039" y="4965473"/>
            <a:ext cx="10674985" cy="403676"/>
          </a:xfrm>
          <a:prstGeom prst="rect">
            <a:avLst/>
          </a:prstGeom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B54B9A1F-B526-4C43-83B7-2C9A1913022E}"/>
              </a:ext>
            </a:extLst>
          </p:cNvPr>
          <p:cNvCxnSpPr>
            <a:cxnSpLocks/>
          </p:cNvCxnSpPr>
          <p:nvPr/>
        </p:nvCxnSpPr>
        <p:spPr>
          <a:xfrm>
            <a:off x="4743902" y="5269338"/>
            <a:ext cx="2241098" cy="0"/>
          </a:xfrm>
          <a:prstGeom prst="straightConnector1">
            <a:avLst/>
          </a:prstGeom>
          <a:ln>
            <a:solidFill>
              <a:srgbClr val="56B4E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E58B81C6-EDD7-C743-B739-93BBEAEB47EB}"/>
              </a:ext>
            </a:extLst>
          </p:cNvPr>
          <p:cNvCxnSpPr>
            <a:cxnSpLocks/>
          </p:cNvCxnSpPr>
          <p:nvPr/>
        </p:nvCxnSpPr>
        <p:spPr>
          <a:xfrm>
            <a:off x="1016039" y="5291787"/>
            <a:ext cx="3378161" cy="0"/>
          </a:xfrm>
          <a:prstGeom prst="straightConnector1">
            <a:avLst/>
          </a:prstGeom>
          <a:ln>
            <a:solidFill>
              <a:srgbClr val="E69F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7BF2117-106D-8D41-8EAC-320DBA37BFE2}"/>
              </a:ext>
            </a:extLst>
          </p:cNvPr>
          <p:cNvCxnSpPr>
            <a:cxnSpLocks/>
          </p:cNvCxnSpPr>
          <p:nvPr/>
        </p:nvCxnSpPr>
        <p:spPr>
          <a:xfrm>
            <a:off x="7622518" y="5291787"/>
            <a:ext cx="1877082" cy="0"/>
          </a:xfrm>
          <a:prstGeom prst="straightConnector1">
            <a:avLst/>
          </a:prstGeom>
          <a:ln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041A271D-9907-E04F-B300-7BE41726917E}"/>
              </a:ext>
            </a:extLst>
          </p:cNvPr>
          <p:cNvCxnSpPr>
            <a:cxnSpLocks/>
          </p:cNvCxnSpPr>
          <p:nvPr/>
        </p:nvCxnSpPr>
        <p:spPr>
          <a:xfrm flipV="1">
            <a:off x="7353300" y="5369149"/>
            <a:ext cx="1219200" cy="62235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TextBox 2">
            <a:extLst>
              <a:ext uri="{FF2B5EF4-FFF2-40B4-BE49-F238E27FC236}">
                <a16:creationId xmlns:a16="http://schemas.microsoft.com/office/drawing/2014/main" id="{2AB368DD-10BE-7A43-AADA-ABBC9B1A5E20}"/>
              </a:ext>
            </a:extLst>
          </p:cNvPr>
          <p:cNvSpPr txBox="1"/>
          <p:nvPr/>
        </p:nvSpPr>
        <p:spPr>
          <a:xfrm>
            <a:off x="6629790" y="5800876"/>
            <a:ext cx="1701410" cy="408623"/>
          </a:xfrm>
          <a:prstGeom prst="roundRect">
            <a:avLst/>
          </a:prstGeom>
          <a:ln>
            <a:solidFill>
              <a:srgbClr val="00B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variable to drop</a:t>
            </a:r>
            <a:endParaRPr lang="en-US" dirty="0"/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E906ACE5-8E2A-2C4D-A14E-F95C54357D01}"/>
              </a:ext>
            </a:extLst>
          </p:cNvPr>
          <p:cNvCxnSpPr>
            <a:cxnSpLocks/>
          </p:cNvCxnSpPr>
          <p:nvPr/>
        </p:nvCxnSpPr>
        <p:spPr>
          <a:xfrm flipV="1">
            <a:off x="9804400" y="5291787"/>
            <a:ext cx="1727200" cy="10219"/>
          </a:xfrm>
          <a:prstGeom prst="straightConnector1">
            <a:avLst/>
          </a:prstGeom>
          <a:ln>
            <a:solidFill>
              <a:srgbClr val="CC79A7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7D19D9A8-8926-D442-A802-D640D12FA5A3}"/>
              </a:ext>
            </a:extLst>
          </p:cNvPr>
          <p:cNvCxnSpPr>
            <a:cxnSpLocks/>
          </p:cNvCxnSpPr>
          <p:nvPr/>
        </p:nvCxnSpPr>
        <p:spPr>
          <a:xfrm flipV="1">
            <a:off x="10033000" y="5351028"/>
            <a:ext cx="755367" cy="64047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">
            <a:extLst>
              <a:ext uri="{FF2B5EF4-FFF2-40B4-BE49-F238E27FC236}">
                <a16:creationId xmlns:a16="http://schemas.microsoft.com/office/drawing/2014/main" id="{67874713-F8D9-3648-A2FD-45781A2CF655}"/>
              </a:ext>
            </a:extLst>
          </p:cNvPr>
          <p:cNvSpPr txBox="1"/>
          <p:nvPr/>
        </p:nvSpPr>
        <p:spPr>
          <a:xfrm>
            <a:off x="8685175" y="5820723"/>
            <a:ext cx="2893171" cy="408623"/>
          </a:xfrm>
          <a:prstGeom prst="roundRect">
            <a:avLst/>
          </a:prstGeom>
          <a:ln>
            <a:solidFill>
              <a:srgbClr val="CC79A7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drop a </a:t>
            </a:r>
            <a:r>
              <a:rPr lang="en-GB" b="1" dirty="0"/>
              <a:t>variable</a:t>
            </a:r>
            <a:r>
              <a:rPr lang="en-GB" dirty="0"/>
              <a:t> (not a row)</a:t>
            </a:r>
            <a:endParaRPr lang="en-US" b="1" dirty="0"/>
          </a:p>
        </p:txBody>
      </p:sp>
      <p:sp>
        <p:nvSpPr>
          <p:cNvPr id="35" name="Arrow: Right 15">
            <a:extLst>
              <a:ext uri="{FF2B5EF4-FFF2-40B4-BE49-F238E27FC236}">
                <a16:creationId xmlns:a16="http://schemas.microsoft.com/office/drawing/2014/main" id="{BD5E2A37-B55A-814B-A2D3-949AA04DBBC8}"/>
              </a:ext>
            </a:extLst>
          </p:cNvPr>
          <p:cNvSpPr/>
          <p:nvPr/>
        </p:nvSpPr>
        <p:spPr>
          <a:xfrm rot="2996431">
            <a:off x="1075720" y="4310897"/>
            <a:ext cx="536957" cy="406002"/>
          </a:xfrm>
          <a:prstGeom prst="rightArrow">
            <a:avLst>
              <a:gd name="adj1" fmla="val 50000"/>
              <a:gd name="adj2" fmla="val 62460"/>
            </a:avLst>
          </a:prstGeom>
          <a:ln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000" dirty="0">
              <a:cs typeface="Calibri"/>
            </a:endParaRPr>
          </a:p>
        </p:txBody>
      </p:sp>
      <p:sp>
        <p:nvSpPr>
          <p:cNvPr id="36" name="Arrow: Right 15">
            <a:extLst>
              <a:ext uri="{FF2B5EF4-FFF2-40B4-BE49-F238E27FC236}">
                <a16:creationId xmlns:a16="http://schemas.microsoft.com/office/drawing/2014/main" id="{88367291-9DDA-8844-BE20-4DB6381046C7}"/>
              </a:ext>
            </a:extLst>
          </p:cNvPr>
          <p:cNvSpPr/>
          <p:nvPr/>
        </p:nvSpPr>
        <p:spPr>
          <a:xfrm rot="18328023">
            <a:off x="9425236" y="4396458"/>
            <a:ext cx="536957" cy="406002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0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0031357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B0092C-E215-4310-A2C7-8CDA22E59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Next steps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45694B-21FC-45EF-8E25-F23193A4784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endParaRPr lang="en-GB" sz="3600" dirty="0"/>
          </a:p>
          <a:p>
            <a:pPr marL="0" indent="0" algn="ctr">
              <a:buNone/>
            </a:pPr>
            <a:endParaRPr lang="en-GB" sz="3600" dirty="0"/>
          </a:p>
          <a:p>
            <a:pPr marL="0" indent="0" algn="ctr">
              <a:buNone/>
            </a:pPr>
            <a:r>
              <a:rPr lang="en-GB" sz="3600" dirty="0"/>
              <a:t>Complete the </a:t>
            </a:r>
            <a:r>
              <a:rPr lang="en-GB" sz="3600" b="1" dirty="0"/>
              <a:t>Drop Unrequired Rows or Variables</a:t>
            </a:r>
          </a:p>
          <a:p>
            <a:pPr marL="0" indent="0" algn="ctr">
              <a:buNone/>
            </a:pPr>
            <a:r>
              <a:rPr lang="en-GB" sz="3600" dirty="0"/>
              <a:t>section</a:t>
            </a:r>
            <a:r>
              <a:rPr lang="en-GB" sz="3600" b="1" dirty="0"/>
              <a:t> </a:t>
            </a:r>
            <a:r>
              <a:rPr lang="en-GB" sz="3600" dirty="0"/>
              <a:t>of the </a:t>
            </a:r>
          </a:p>
          <a:p>
            <a:pPr marL="0" indent="0" algn="ctr">
              <a:buNone/>
            </a:pPr>
            <a:r>
              <a:rPr lang="en-GB" sz="3600" dirty="0"/>
              <a:t>‘Data Cleansing in Python’ notebook.</a:t>
            </a:r>
          </a:p>
          <a:p>
            <a:pPr marL="0" indent="0" algn="ctr">
              <a:buNone/>
            </a:pP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25511072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6CA8B-AC5B-4BCC-8506-3126E6E37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Background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E570BA-EE72-4E29-9933-A8AE14BAFE5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08242" y="2465896"/>
            <a:ext cx="5415331" cy="27918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GB" sz="2400" b="0" i="0" dirty="0">
                <a:effectLst/>
              </a:rPr>
              <a:t>After completing the data understanding stage of the analysis steps. It is time to tidy and cleanse the data.</a:t>
            </a:r>
          </a:p>
          <a:p>
            <a:pPr marL="0" indent="0">
              <a:buNone/>
            </a:pPr>
            <a:endParaRPr lang="en-US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dirty="0"/>
              <a:t>In this lesson, we will look at the</a:t>
            </a:r>
            <a:r>
              <a:rPr lang="en-US" sz="2400" b="1" dirty="0"/>
              <a:t> data cleansing</a:t>
            </a:r>
            <a:r>
              <a:rPr lang="en-US" sz="2400" dirty="0"/>
              <a:t> that should be completed on every dataset.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F7FA1AEB-DF57-4705-8799-418789C3573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82944531"/>
              </p:ext>
            </p:extLst>
          </p:nvPr>
        </p:nvGraphicFramePr>
        <p:xfrm>
          <a:off x="0" y="6245157"/>
          <a:ext cx="12192000" cy="6128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16E9A54-13EA-4ED8-BEE2-A97EC4A2394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06335" y="2047954"/>
            <a:ext cx="3627722" cy="3627722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7274510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E94A5D-F656-493D-B36B-DD86FC9B1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Learning checklist</a:t>
            </a:r>
            <a:endParaRPr lang="en-GB">
              <a:solidFill>
                <a:schemeClr val="tx1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C877A67-5EEF-4642-95EC-7141C85749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4265915"/>
              </p:ext>
            </p:extLst>
          </p:nvPr>
        </p:nvGraphicFramePr>
        <p:xfrm>
          <a:off x="525294" y="1848562"/>
          <a:ext cx="11527275" cy="4260407"/>
        </p:xfrm>
        <a:graphic>
          <a:graphicData uri="http://schemas.openxmlformats.org/drawingml/2006/table">
            <a:tbl>
              <a:tblPr/>
              <a:tblGrid>
                <a:gridCol w="11527275">
                  <a:extLst>
                    <a:ext uri="{9D8B030D-6E8A-4147-A177-3AD203B41FA5}">
                      <a16:colId xmlns:a16="http://schemas.microsoft.com/office/drawing/2014/main" val="2327535807"/>
                    </a:ext>
                  </a:extLst>
                </a:gridCol>
              </a:tblGrid>
              <a:tr h="4260407">
                <a:tc>
                  <a:txBody>
                    <a:bodyPr/>
                    <a:lstStyle/>
                    <a:p>
                      <a:r>
                        <a:rPr lang="en-US" sz="2400" dirty="0"/>
                        <a:t>I can </a:t>
                      </a:r>
                      <a:r>
                        <a:rPr lang="en-US" sz="2400" i="1" dirty="0"/>
                        <a:t>import </a:t>
                      </a:r>
                      <a:r>
                        <a:rPr lang="en-US" sz="2400" i="0" dirty="0"/>
                        <a:t>a dataset without importing metadata </a:t>
                      </a:r>
                      <a:r>
                        <a:rPr lang="en-US" sz="2400" dirty="0"/>
                        <a:t>in Python</a:t>
                      </a:r>
                      <a:endParaRPr lang="en-US" sz="2400" i="0" dirty="0"/>
                    </a:p>
                    <a:p>
                      <a:endParaRPr lang="en-GB" sz="2400" dirty="0"/>
                    </a:p>
                    <a:p>
                      <a:r>
                        <a:rPr lang="en-US" sz="2400" dirty="0"/>
                        <a:t>I can </a:t>
                      </a:r>
                      <a:r>
                        <a:rPr lang="en-US" sz="2400" i="1" dirty="0"/>
                        <a:t>describe </a:t>
                      </a:r>
                      <a:r>
                        <a:rPr lang="en-US" sz="2400" dirty="0"/>
                        <a:t>different naming conventions</a:t>
                      </a:r>
                    </a:p>
                    <a:p>
                      <a:endParaRPr lang="en-US" sz="2400" dirty="0"/>
                    </a:p>
                    <a:p>
                      <a:r>
                        <a:rPr lang="en-US" sz="2400" dirty="0"/>
                        <a:t>I can </a:t>
                      </a:r>
                      <a:r>
                        <a:rPr lang="en-US" sz="2400" i="1" dirty="0"/>
                        <a:t>change</a:t>
                      </a:r>
                      <a:r>
                        <a:rPr lang="en-US" sz="2400" dirty="0"/>
                        <a:t> the name of a variable to a chosen naming convention in Python</a:t>
                      </a:r>
                    </a:p>
                    <a:p>
                      <a:endParaRPr lang="en-US" sz="2400" dirty="0"/>
                    </a:p>
                    <a:p>
                      <a:r>
                        <a:rPr lang="en-US" sz="2400" dirty="0"/>
                        <a:t>I can </a:t>
                      </a:r>
                      <a:r>
                        <a:rPr lang="en-US" sz="2400" i="1" dirty="0"/>
                        <a:t>remove </a:t>
                      </a:r>
                      <a:r>
                        <a:rPr lang="en-US" sz="2400" i="0" dirty="0"/>
                        <a:t>rows and variables in Python</a:t>
                      </a:r>
                    </a:p>
                    <a:p>
                      <a:endParaRPr lang="en-US" sz="2400" i="0" dirty="0"/>
                    </a:p>
                    <a:p>
                      <a:r>
                        <a:rPr lang="en-US" sz="2400" i="0" dirty="0"/>
                        <a:t>I can </a:t>
                      </a:r>
                      <a:r>
                        <a:rPr lang="en-US" sz="2400" i="1" dirty="0"/>
                        <a:t>remove </a:t>
                      </a:r>
                      <a:r>
                        <a:rPr lang="en-US" sz="2400" i="0" dirty="0"/>
                        <a:t>duplicate rows in Python</a:t>
                      </a:r>
                      <a:endParaRPr lang="en-US" sz="2400" i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44982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871404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B0092C-E215-4310-A2C7-8CDA22E59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Additional information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2B3625D-E6BB-47A2-8299-0949EB96CC4B}"/>
              </a:ext>
            </a:extLst>
          </p:cNvPr>
          <p:cNvSpPr txBox="1">
            <a:spLocks/>
          </p:cNvSpPr>
          <p:nvPr/>
        </p:nvSpPr>
        <p:spPr>
          <a:xfrm>
            <a:off x="1260446" y="1607415"/>
            <a:ext cx="10515600" cy="512137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US" sz="24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400" dirty="0"/>
              <a:t>Some useful resources:</a:t>
            </a:r>
            <a:endParaRPr lang="en-US" sz="2400" dirty="0">
              <a:cs typeface="Calibri"/>
            </a:endParaRPr>
          </a:p>
          <a:p>
            <a:pPr marL="0" indent="0">
              <a:buNone/>
            </a:pPr>
            <a:endParaRPr lang="en-US" sz="2400" dirty="0">
              <a:cs typeface="Calibri"/>
            </a:endParaRPr>
          </a:p>
          <a:p>
            <a:r>
              <a:rPr lang="en-US" sz="2400" dirty="0" err="1">
                <a:cs typeface="Calibri"/>
              </a:rPr>
              <a:t>pyjanitor</a:t>
            </a:r>
            <a:r>
              <a:rPr lang="en-US" sz="2400" dirty="0">
                <a:cs typeface="Calibri"/>
              </a:rPr>
              <a:t> </a:t>
            </a:r>
            <a:r>
              <a:rPr lang="en-US" sz="2400" dirty="0" err="1">
                <a:cs typeface="Calibri"/>
              </a:rPr>
              <a:t>clean_names</a:t>
            </a:r>
            <a:r>
              <a:rPr lang="en-US" sz="2400" dirty="0">
                <a:cs typeface="Calibri"/>
              </a:rPr>
              <a:t>() method (</a:t>
            </a:r>
            <a:r>
              <a:rPr lang="en-US" sz="2400" dirty="0">
                <a:cs typeface="Calibri"/>
                <a:hlinkClick r:id="rId2"/>
              </a:rPr>
              <a:t>https://dataed.in/janitorcleannames</a:t>
            </a:r>
            <a:r>
              <a:rPr lang="en-US" sz="2400" dirty="0">
                <a:cs typeface="Calibri"/>
              </a:rPr>
              <a:t>)</a:t>
            </a:r>
          </a:p>
          <a:p>
            <a:r>
              <a:rPr lang="en-US" sz="2400" dirty="0">
                <a:cs typeface="Calibri"/>
              </a:rPr>
              <a:t>pandas drop method() (</a:t>
            </a:r>
            <a:r>
              <a:rPr lang="en-US" sz="2400" dirty="0">
                <a:cs typeface="Calibri"/>
                <a:hlinkClick r:id="rId3"/>
              </a:rPr>
              <a:t>https://dataed.in/pandasdrop</a:t>
            </a:r>
            <a:r>
              <a:rPr lang="en-US" sz="2400" dirty="0">
                <a:cs typeface="Calibri"/>
              </a:rPr>
              <a:t>)</a:t>
            </a:r>
          </a:p>
          <a:p>
            <a:r>
              <a:rPr lang="en-US" sz="2400" dirty="0">
                <a:cs typeface="Calibri"/>
              </a:rPr>
              <a:t>pandas </a:t>
            </a:r>
            <a:r>
              <a:rPr lang="en-US" sz="2400" dirty="0" err="1">
                <a:cs typeface="Calibri"/>
              </a:rPr>
              <a:t>drop_duplicates</a:t>
            </a:r>
            <a:r>
              <a:rPr lang="en-US" sz="2400" dirty="0">
                <a:cs typeface="Calibri"/>
              </a:rPr>
              <a:t>() method (</a:t>
            </a:r>
            <a:r>
              <a:rPr lang="en-US" sz="2400" dirty="0">
                <a:cs typeface="Calibri"/>
                <a:hlinkClick r:id="rId4"/>
              </a:rPr>
              <a:t>https://dataed.in/pandasdropdupes</a:t>
            </a:r>
            <a:r>
              <a:rPr lang="en-US" sz="2400" dirty="0">
                <a:cs typeface="Calibri"/>
              </a:rPr>
              <a:t>)</a:t>
            </a:r>
          </a:p>
          <a:p>
            <a:r>
              <a:rPr lang="en-US" sz="2400" dirty="0">
                <a:cs typeface="Calibri"/>
              </a:rPr>
              <a:t>pandas </a:t>
            </a:r>
            <a:r>
              <a:rPr lang="en-GB" sz="2400" dirty="0" err="1"/>
              <a:t>read_csv</a:t>
            </a:r>
            <a:r>
              <a:rPr lang="en-GB" sz="2400" dirty="0"/>
              <a:t>() function (</a:t>
            </a:r>
            <a:r>
              <a:rPr lang="en-GB" sz="2400" dirty="0">
                <a:hlinkClick r:id="rId5"/>
              </a:rPr>
              <a:t>https://dataed.in/pandasreadcsv</a:t>
            </a:r>
            <a:r>
              <a:rPr lang="en-GB" sz="2400" dirty="0"/>
              <a:t>)</a:t>
            </a:r>
          </a:p>
          <a:p>
            <a:r>
              <a:rPr lang="en-US" sz="2400" dirty="0">
                <a:cs typeface="Calibri"/>
              </a:rPr>
              <a:t>pandas rename() method (</a:t>
            </a:r>
            <a:r>
              <a:rPr lang="en-US" sz="2400" dirty="0">
                <a:cs typeface="Calibri"/>
                <a:hlinkClick r:id="rId6"/>
              </a:rPr>
              <a:t>https://dataed.in/pandasrename</a:t>
            </a:r>
            <a:r>
              <a:rPr lang="en-US" sz="2400" dirty="0">
                <a:cs typeface="Calibri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82771288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4C500-9482-4AC0-A364-6C6C3AF4C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How you can use this lesson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223C89-4329-452C-A897-296AF15B4AE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03314" y="4824975"/>
            <a:ext cx="10734675" cy="457313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1600"/>
              <a:t>© 2022. </a:t>
            </a:r>
            <a:r>
              <a:rPr lang="en-US" sz="1600" dirty="0"/>
              <a:t>This work is licensed under a </a:t>
            </a:r>
            <a:r>
              <a:rPr lang="en-US" sz="1600" b="0" i="1" u="none" strike="noStrike" dirty="0">
                <a:solidFill>
                  <a:srgbClr val="049CCF"/>
                </a:solidFill>
                <a:effectLst/>
                <a:latin typeface="source sans pro" panose="020B0604020202020204" pitchFamily="34" charset="0"/>
                <a:hlinkClick r:id="rId2"/>
              </a:rPr>
              <a:t>CC BY-NC-SA 4.0 license</a:t>
            </a:r>
            <a:r>
              <a:rPr lang="en-US" sz="1600" b="0" i="1" dirty="0">
                <a:solidFill>
                  <a:srgbClr val="464646"/>
                </a:solidFill>
                <a:effectLst/>
                <a:latin typeface="source sans pro" panose="020B0604020202020204" pitchFamily="34" charset="0"/>
              </a:rPr>
              <a:t>. </a:t>
            </a:r>
            <a:endParaRPr lang="en-US" sz="1600" b="0" i="0" dirty="0">
              <a:effectLst/>
            </a:endParaRPr>
          </a:p>
          <a:p>
            <a:pPr marL="0" indent="0" algn="l">
              <a:buNone/>
            </a:pPr>
            <a:endParaRPr lang="en-US" sz="1600" b="0" i="0" dirty="0">
              <a:effectLst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93E9C027-9220-4418-A3A3-A835D282F5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9267" y="5845313"/>
            <a:ext cx="1127735" cy="93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 blue and white sign&#10;&#10;Description automatically generated with medium confidence">
            <a:extLst>
              <a:ext uri="{FF2B5EF4-FFF2-40B4-BE49-F238E27FC236}">
                <a16:creationId xmlns:a16="http://schemas.microsoft.com/office/drawing/2014/main" id="{82B7D941-002C-41BF-B09E-50D1CF70F5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2769" y="5915876"/>
            <a:ext cx="1675683" cy="864024"/>
          </a:xfrm>
          <a:prstGeom prst="rect">
            <a:avLst/>
          </a:prstGeom>
        </p:spPr>
      </p:pic>
      <p:pic>
        <p:nvPicPr>
          <p:cNvPr id="6" name="Picture 2" descr="Home - The Data Lab">
            <a:extLst>
              <a:ext uri="{FF2B5EF4-FFF2-40B4-BE49-F238E27FC236}">
                <a16:creationId xmlns:a16="http://schemas.microsoft.com/office/drawing/2014/main" id="{7994E953-212C-4BD8-90C1-1A2DE97D4E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97266" y="6014035"/>
            <a:ext cx="2425239" cy="765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F0374880-B990-4DFC-A8EA-6E77ABEB6B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8716" y="5926505"/>
            <a:ext cx="1922636" cy="85339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75FE8AF-312A-432D-AD26-BF735E872EB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04976" y="532652"/>
            <a:ext cx="3018389" cy="105606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A7C6DFE-5008-4454-B9B1-12B8D87988FA}"/>
              </a:ext>
            </a:extLst>
          </p:cNvPr>
          <p:cNvSpPr txBox="1"/>
          <p:nvPr/>
        </p:nvSpPr>
        <p:spPr>
          <a:xfrm>
            <a:off x="303314" y="1857448"/>
            <a:ext cx="11753567" cy="280076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/>
              <a:t>You are free to: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/>
              <a:t>Share</a:t>
            </a:r>
            <a:r>
              <a:rPr lang="en-GB"/>
              <a:t> – copy and redistribute the material in any medium or format</a:t>
            </a:r>
            <a:endParaRPr lang="en-GB" sz="5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/>
              <a:t>Adapt</a:t>
            </a:r>
            <a:r>
              <a:rPr lang="en-GB"/>
              <a:t> – remix, transform and build upon the material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/>
          </a:p>
          <a:p>
            <a:r>
              <a:rPr lang="en-GB"/>
              <a:t>Under the following terms: 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b="1" i="0">
                <a:effectLst/>
              </a:rPr>
              <a:t>Attribution</a:t>
            </a:r>
            <a:r>
              <a:rPr lang="en-US" b="0" i="0">
                <a:effectLst/>
              </a:rPr>
              <a:t> — You must give </a:t>
            </a:r>
            <a:r>
              <a:rPr lang="en-US">
                <a:latin typeface="source sans pro"/>
                <a:ea typeface="source sans pro"/>
                <a:hlinkClick r:id="rId8"/>
              </a:rPr>
              <a:t>appropriate credit</a:t>
            </a:r>
            <a:r>
              <a:rPr lang="en-US" b="0" i="0">
                <a:effectLst/>
                <a:latin typeface="source sans pro"/>
                <a:ea typeface="source sans pro"/>
              </a:rPr>
              <a:t>, </a:t>
            </a:r>
            <a:r>
              <a:rPr lang="en-US" b="0" i="0">
                <a:effectLst/>
              </a:rPr>
              <a:t>provide a link to the license, and </a:t>
            </a:r>
            <a:r>
              <a:rPr lang="en-US" b="0" i="0" u="none" strike="noStrike">
                <a:solidFill>
                  <a:srgbClr val="049CCF"/>
                </a:solidFill>
                <a:effectLst/>
                <a:latin typeface="source sans pro"/>
                <a:ea typeface="source sans pro"/>
                <a:hlinkClick r:id="rId8"/>
              </a:rPr>
              <a:t>indicate if changes were made</a:t>
            </a:r>
            <a:r>
              <a:rPr lang="en-US" b="0" i="0">
                <a:effectLst/>
                <a:latin typeface="source sans pro"/>
                <a:ea typeface="source sans pro"/>
              </a:rPr>
              <a:t>. </a:t>
            </a:r>
            <a:r>
              <a:rPr lang="en-US" b="0" i="0">
                <a:effectLst/>
              </a:rPr>
              <a:t>You may do so in any reasonable manner, but not in any way that suggests the licensor endorses you or your use.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b="1" i="0" err="1">
                <a:effectLst/>
              </a:rPr>
              <a:t>NonCommercial</a:t>
            </a:r>
            <a:r>
              <a:rPr lang="en-US" b="0" i="0">
                <a:effectLst/>
              </a:rPr>
              <a:t> — You may not use the material for </a:t>
            </a:r>
            <a:r>
              <a:rPr lang="en-US" b="0" i="0" u="none" strike="noStrike">
                <a:solidFill>
                  <a:srgbClr val="049CCF"/>
                </a:solidFill>
                <a:effectLst/>
                <a:latin typeface="source sans pro" panose="020B0503030403020204" pitchFamily="34" charset="0"/>
                <a:hlinkClick r:id="rId8"/>
              </a:rPr>
              <a:t>commercial purposes</a:t>
            </a:r>
            <a:r>
              <a:rPr lang="en-US" b="0" i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i="0" err="1">
                <a:solidFill>
                  <a:srgbClr val="222222"/>
                </a:solidFill>
                <a:effectLst/>
                <a:latin typeface="source sans pro" panose="020B0503030403020204" pitchFamily="34" charset="0"/>
              </a:rPr>
              <a:t>ShareAlike</a:t>
            </a:r>
            <a:r>
              <a:rPr lang="en-US" b="0" i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 — If you remix, transform, or build upon the material, you must distribute your contributions under the </a:t>
            </a:r>
            <a:r>
              <a:rPr lang="en-US" b="0" i="0" u="none" strike="noStrike">
                <a:solidFill>
                  <a:srgbClr val="049CCF"/>
                </a:solidFill>
                <a:effectLst/>
                <a:latin typeface="source sans pro" panose="020B0503030403020204" pitchFamily="34" charset="0"/>
                <a:hlinkClick r:id="rId9"/>
              </a:rPr>
              <a:t>same license</a:t>
            </a:r>
            <a:r>
              <a:rPr lang="en-US" b="0" i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 as the original.</a:t>
            </a:r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73AE9AC-5815-414D-B0E2-07B76DB71A7E}"/>
              </a:ext>
            </a:extLst>
          </p:cNvPr>
          <p:cNvSpPr/>
          <p:nvPr/>
        </p:nvSpPr>
        <p:spPr>
          <a:xfrm>
            <a:off x="0" y="5755413"/>
            <a:ext cx="12192000" cy="58277"/>
          </a:xfrm>
          <a:prstGeom prst="rect">
            <a:avLst/>
          </a:prstGeom>
          <a:ln>
            <a:solidFill>
              <a:srgbClr val="6A9CA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60E1F8C-2EB8-4FB9-A221-93EB4D5C52AB}"/>
              </a:ext>
            </a:extLst>
          </p:cNvPr>
          <p:cNvSpPr txBox="1">
            <a:spLocks/>
          </p:cNvSpPr>
          <p:nvPr/>
        </p:nvSpPr>
        <p:spPr>
          <a:xfrm>
            <a:off x="303314" y="5282288"/>
            <a:ext cx="11888686" cy="45731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/>
              <a:t>Created by </a:t>
            </a:r>
            <a:r>
              <a:rPr lang="en-US" sz="1600" err="1"/>
              <a:t>Effini</a:t>
            </a:r>
            <a:r>
              <a:rPr lang="en-US" sz="1600"/>
              <a:t> in partnership with Data Education in Schools, The Data Lab and Data Skills for Work, with funding from the Scottish Government. </a:t>
            </a:r>
          </a:p>
        </p:txBody>
      </p:sp>
    </p:spTree>
    <p:extLst>
      <p:ext uri="{BB962C8B-B14F-4D97-AF65-F5344CB8AC3E}">
        <p14:creationId xmlns:p14="http://schemas.microsoft.com/office/powerpoint/2010/main" val="135765618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4C500-9482-4AC0-A364-6C6C3AF4C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Alternative format</a:t>
            </a:r>
            <a:endParaRPr lang="en-GB">
              <a:solidFill>
                <a:schemeClr val="tx1"/>
              </a:solidFill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93E9C027-9220-4418-A3A3-A835D282F5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9267" y="5845313"/>
            <a:ext cx="1127735" cy="93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 blue and white sign&#10;&#10;Description automatically generated with medium confidence">
            <a:extLst>
              <a:ext uri="{FF2B5EF4-FFF2-40B4-BE49-F238E27FC236}">
                <a16:creationId xmlns:a16="http://schemas.microsoft.com/office/drawing/2014/main" id="{82B7D941-002C-41BF-B09E-50D1CF70F59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2769" y="5915876"/>
            <a:ext cx="1675683" cy="864024"/>
          </a:xfrm>
          <a:prstGeom prst="rect">
            <a:avLst/>
          </a:prstGeom>
        </p:spPr>
      </p:pic>
      <p:pic>
        <p:nvPicPr>
          <p:cNvPr id="6" name="Picture 2" descr="Home - The Data Lab">
            <a:extLst>
              <a:ext uri="{FF2B5EF4-FFF2-40B4-BE49-F238E27FC236}">
                <a16:creationId xmlns:a16="http://schemas.microsoft.com/office/drawing/2014/main" id="{7994E953-212C-4BD8-90C1-1A2DE97D4E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97266" y="6014035"/>
            <a:ext cx="2425239" cy="765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F0374880-B990-4DFC-A8EA-6E77ABEB6B5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8716" y="5926505"/>
            <a:ext cx="1922636" cy="85339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A7C6DFE-5008-4454-B9B1-12B8D87988FA}"/>
              </a:ext>
            </a:extLst>
          </p:cNvPr>
          <p:cNvSpPr txBox="1"/>
          <p:nvPr/>
        </p:nvSpPr>
        <p:spPr>
          <a:xfrm>
            <a:off x="303314" y="1857448"/>
            <a:ext cx="11753567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73AE9AC-5815-414D-B0E2-07B76DB71A7E}"/>
              </a:ext>
            </a:extLst>
          </p:cNvPr>
          <p:cNvSpPr/>
          <p:nvPr/>
        </p:nvSpPr>
        <p:spPr>
          <a:xfrm>
            <a:off x="0" y="5755413"/>
            <a:ext cx="12192000" cy="58277"/>
          </a:xfrm>
          <a:prstGeom prst="rect">
            <a:avLst/>
          </a:prstGeom>
          <a:ln>
            <a:solidFill>
              <a:srgbClr val="6A9CA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4F5D6FC-410F-47AB-AE9D-D7B0ABBD7D85}"/>
              </a:ext>
            </a:extLst>
          </p:cNvPr>
          <p:cNvSpPr txBox="1"/>
          <p:nvPr/>
        </p:nvSpPr>
        <p:spPr>
          <a:xfrm>
            <a:off x="1790955" y="2116176"/>
            <a:ext cx="861009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If you require this document in an alternative format, such as large print or a coloured background, please contact </a:t>
            </a:r>
          </a:p>
          <a:p>
            <a:endParaRPr lang="en-GB" sz="14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1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hello</a:t>
            </a:r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@effini.com </a:t>
            </a:r>
          </a:p>
          <a:p>
            <a:pPr algn="l"/>
            <a:endParaRPr lang="en-GB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</a:p>
          <a:p>
            <a:pPr algn="ctr"/>
            <a:endParaRPr lang="en-GB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4th Floor, The Bayes Centre</a:t>
            </a:r>
          </a:p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47 </a:t>
            </a:r>
            <a:r>
              <a:rPr lang="en-U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Potterrow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Edinburgh</a:t>
            </a:r>
          </a:p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EH8 9BT</a:t>
            </a:r>
          </a:p>
          <a:p>
            <a:endParaRPr lang="en-GB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8049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6CA8B-AC5B-4BCC-8506-3126E6E37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What is data tidying and cleansing?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AFCF91-756C-44FC-9A07-98E2B52C56F8}"/>
              </a:ext>
            </a:extLst>
          </p:cNvPr>
          <p:cNvSpPr txBox="1"/>
          <p:nvPr/>
        </p:nvSpPr>
        <p:spPr>
          <a:xfrm>
            <a:off x="360947" y="2251954"/>
            <a:ext cx="6467870" cy="304698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 dirty="0"/>
              <a:t>Cleansing </a:t>
            </a:r>
            <a:r>
              <a:rPr lang="en-US" sz="2400"/>
              <a:t>the data </a:t>
            </a:r>
            <a:r>
              <a:rPr lang="en-US" sz="2400" dirty="0"/>
              <a:t>makes sure it is fit for purpose. Data cleansing includes,</a:t>
            </a:r>
          </a:p>
          <a:p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cs typeface="Calibri"/>
              </a:rPr>
              <a:t>Removing </a:t>
            </a:r>
            <a:r>
              <a:rPr lang="en-GB" sz="2400" b="1" dirty="0">
                <a:cs typeface="Calibri"/>
              </a:rPr>
              <a:t>metadata</a:t>
            </a:r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Dropping </a:t>
            </a:r>
            <a:r>
              <a:rPr lang="en-GB" sz="2400" b="1" dirty="0"/>
              <a:t>any unrequired rows </a:t>
            </a:r>
            <a:r>
              <a:rPr lang="en-GB" sz="2400" dirty="0"/>
              <a:t>and </a:t>
            </a:r>
            <a:r>
              <a:rPr lang="en-GB" sz="2400" b="1" dirty="0"/>
              <a:t>columns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/>
              <a:t>Renaming variables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Removing </a:t>
            </a:r>
            <a:r>
              <a:rPr lang="en-GB" sz="2400" b="1" dirty="0"/>
              <a:t>duplicates</a:t>
            </a:r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Handling </a:t>
            </a:r>
            <a:r>
              <a:rPr lang="en-GB" sz="2400" b="1" dirty="0"/>
              <a:t>missing values </a:t>
            </a:r>
            <a:r>
              <a:rPr lang="en-GB" sz="2400" dirty="0"/>
              <a:t>and </a:t>
            </a:r>
            <a:r>
              <a:rPr lang="en-GB" sz="2400" b="1" dirty="0"/>
              <a:t>outliers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27378DF-6220-4D44-A5F9-43C4D4CBC11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07854391"/>
              </p:ext>
            </p:extLst>
          </p:nvPr>
        </p:nvGraphicFramePr>
        <p:xfrm>
          <a:off x="360947" y="6205909"/>
          <a:ext cx="11470105" cy="5739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 descr="Brightly colored spray bottle, sponges, and dustpan">
            <a:extLst>
              <a:ext uri="{FF2B5EF4-FFF2-40B4-BE49-F238E27FC236}">
                <a16:creationId xmlns:a16="http://schemas.microsoft.com/office/drawing/2014/main" id="{7111277F-E35E-4B52-B5B4-10E28840392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13328" y="2509409"/>
            <a:ext cx="4317724" cy="2877779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6470712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Why data tidying and cleansing is important?</a:t>
            </a:r>
          </a:p>
        </p:txBody>
      </p:sp>
      <p:graphicFrame>
        <p:nvGraphicFramePr>
          <p:cNvPr id="14" name="Diagram 13" descr="The analysis steps, data tidying and cleansing arrow highlighted.">
            <a:extLst>
              <a:ext uri="{FF2B5EF4-FFF2-40B4-BE49-F238E27FC236}">
                <a16:creationId xmlns:a16="http://schemas.microsoft.com/office/drawing/2014/main" id="{DCA76EA9-C29E-4DA2-AE39-B970ACE1166F}"/>
              </a:ext>
            </a:extLst>
          </p:cNvPr>
          <p:cNvGraphicFramePr/>
          <p:nvPr/>
        </p:nvGraphicFramePr>
        <p:xfrm>
          <a:off x="393487" y="6121681"/>
          <a:ext cx="11470105" cy="6178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1" name="Picture 20" descr="Stack of open books">
            <a:extLst>
              <a:ext uri="{FF2B5EF4-FFF2-40B4-BE49-F238E27FC236}">
                <a16:creationId xmlns:a16="http://schemas.microsoft.com/office/drawing/2014/main" id="{54CBA7F3-DE46-43E9-A6CC-93BFF0B92D5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94718" y="2014156"/>
            <a:ext cx="5368874" cy="3579249"/>
          </a:xfrm>
          <a:prstGeom prst="round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4478D375-7063-46EE-9197-C4EC04DD1AD4}"/>
              </a:ext>
            </a:extLst>
          </p:cNvPr>
          <p:cNvSpPr txBox="1"/>
          <p:nvPr/>
        </p:nvSpPr>
        <p:spPr>
          <a:xfrm>
            <a:off x="211676" y="2013358"/>
            <a:ext cx="6052937" cy="37856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400" dirty="0"/>
              <a:t>Imagine your desk is cluttered in paper and books. Hidden in the piles of paper is a phone number you need. </a:t>
            </a:r>
          </a:p>
          <a:p>
            <a:endParaRPr lang="en-GB" sz="2400" dirty="0"/>
          </a:p>
          <a:p>
            <a:r>
              <a:rPr lang="en-GB" sz="2400" dirty="0"/>
              <a:t>If the desk is tidied, it will be easier and quicker to find the information you are looking for. </a:t>
            </a:r>
          </a:p>
          <a:p>
            <a:endParaRPr lang="en-GB" sz="2400" dirty="0"/>
          </a:p>
          <a:p>
            <a:r>
              <a:rPr lang="en-GB" sz="2400" dirty="0"/>
              <a:t>Datasets are the same. </a:t>
            </a:r>
          </a:p>
          <a:p>
            <a:endParaRPr lang="en-GB" sz="2400" dirty="0"/>
          </a:p>
          <a:p>
            <a:r>
              <a:rPr lang="en-GB" sz="2400" dirty="0"/>
              <a:t>Tidy datasets are quicker and easier to use.</a:t>
            </a:r>
          </a:p>
        </p:txBody>
      </p:sp>
    </p:spTree>
    <p:extLst>
      <p:ext uri="{BB962C8B-B14F-4D97-AF65-F5344CB8AC3E}">
        <p14:creationId xmlns:p14="http://schemas.microsoft.com/office/powerpoint/2010/main" val="7098833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B0092C-E215-4310-A2C7-8CDA22E59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Importing a dataset without importing metadata</a:t>
            </a:r>
            <a:endParaRPr lang="en-GB" dirty="0">
              <a:solidFill>
                <a:schemeClr val="tx1"/>
              </a:solidFill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93AB28D-256D-40D5-9DEB-ED1EA26EF3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9775785"/>
              </p:ext>
            </p:extLst>
          </p:nvPr>
        </p:nvGraphicFramePr>
        <p:xfrm>
          <a:off x="393487" y="1981416"/>
          <a:ext cx="5272805" cy="4480560"/>
        </p:xfrm>
        <a:graphic>
          <a:graphicData uri="http://schemas.openxmlformats.org/drawingml/2006/table">
            <a:tbl>
              <a:tblPr/>
              <a:tblGrid>
                <a:gridCol w="5272805">
                  <a:extLst>
                    <a:ext uri="{9D8B030D-6E8A-4147-A177-3AD203B41FA5}">
                      <a16:colId xmlns:a16="http://schemas.microsoft.com/office/drawing/2014/main" val="803942006"/>
                    </a:ext>
                  </a:extLst>
                </a:gridCol>
              </a:tblGrid>
              <a:tr h="2584589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4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metadata about a dataset is sometimes included in a file (such as a csv file) alongside the actual data.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24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4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If this is the case, the metadata is usually at the top of the file.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4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algn="l"/>
                      <a:r>
                        <a:rPr lang="en-GB" sz="2400" dirty="0"/>
                        <a:t>Before analysing a dataset that contains metadata, it is </a:t>
                      </a:r>
                      <a:r>
                        <a:rPr lang="en-GB" sz="2400" b="1" dirty="0"/>
                        <a:t>best to import the dataset without the metadata.</a:t>
                      </a:r>
                      <a:endParaRPr lang="en-GB" sz="2400" dirty="0"/>
                    </a:p>
                    <a:p>
                      <a:pPr algn="l"/>
                      <a:endParaRPr lang="en-GB" sz="2400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24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8344652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B0A9BEB8-EB4D-4058-9227-1D151CF0FA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7525" y="2492909"/>
            <a:ext cx="4486275" cy="345757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751973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B0092C-E215-4310-A2C7-8CDA22E59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Importing a dataset without importing metadata</a:t>
            </a:r>
            <a:endParaRPr lang="en-GB" dirty="0">
              <a:solidFill>
                <a:schemeClr val="tx1"/>
              </a:solidFill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93AB28D-256D-40D5-9DEB-ED1EA26EF3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4257830"/>
              </p:ext>
            </p:extLst>
          </p:nvPr>
        </p:nvGraphicFramePr>
        <p:xfrm>
          <a:off x="393487" y="1981416"/>
          <a:ext cx="6080885" cy="4846320"/>
        </p:xfrm>
        <a:graphic>
          <a:graphicData uri="http://schemas.openxmlformats.org/drawingml/2006/table">
            <a:tbl>
              <a:tblPr/>
              <a:tblGrid>
                <a:gridCol w="6080885">
                  <a:extLst>
                    <a:ext uri="{9D8B030D-6E8A-4147-A177-3AD203B41FA5}">
                      <a16:colId xmlns:a16="http://schemas.microsoft.com/office/drawing/2014/main" val="803942006"/>
                    </a:ext>
                  </a:extLst>
                </a:gridCol>
              </a:tblGrid>
              <a:tr h="2584589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24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Before importing the dataset using the pandas </a:t>
                      </a:r>
                      <a:r>
                        <a:rPr lang="en-GB" sz="2400" b="1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read_csv</a:t>
                      </a:r>
                      <a:r>
                        <a:rPr lang="en-GB" sz="24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() </a:t>
                      </a:r>
                      <a:r>
                        <a:rPr lang="en-GB" sz="24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function</a:t>
                      </a:r>
                      <a:r>
                        <a:rPr lang="en-GB" sz="24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24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it’s useful to check if it contains metadata.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GB" sz="24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24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You can use spreadsheet software like Excel or a simple text editor like Notepad to do this.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GB" sz="24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24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If the file does contain metadata: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GB" sz="24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24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it at the </a:t>
                      </a:r>
                      <a:r>
                        <a:rPr lang="en-GB" sz="24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top</a:t>
                      </a:r>
                      <a:r>
                        <a:rPr lang="en-GB" sz="24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of the file? 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24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how many rows </a:t>
                      </a:r>
                      <a:r>
                        <a:rPr lang="en-GB" sz="24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it on?</a:t>
                      </a:r>
                      <a:endParaRPr lang="en-GB" sz="2400" dirty="0"/>
                    </a:p>
                    <a:p>
                      <a:pPr algn="l"/>
                      <a:endParaRPr lang="en-GB" sz="2400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24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8344652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08290604-E8AF-FE4C-A9D5-82E0149C98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7525" y="2492909"/>
            <a:ext cx="4486275" cy="345757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8" name="Rectangle: Rounded Corners 6">
            <a:extLst>
              <a:ext uri="{FF2B5EF4-FFF2-40B4-BE49-F238E27FC236}">
                <a16:creationId xmlns:a16="http://schemas.microsoft.com/office/drawing/2014/main" id="{294D4FE3-CF1F-D640-919B-36226F5D82F7}"/>
              </a:ext>
            </a:extLst>
          </p:cNvPr>
          <p:cNvSpPr/>
          <p:nvPr/>
        </p:nvSpPr>
        <p:spPr>
          <a:xfrm>
            <a:off x="6762064" y="2690647"/>
            <a:ext cx="4591735" cy="1860332"/>
          </a:xfrm>
          <a:prstGeom prst="roundRect">
            <a:avLst/>
          </a:prstGeom>
          <a:noFill/>
          <a:ln w="57150">
            <a:solidFill>
              <a:srgbClr val="CE6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45218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B0092C-E215-4310-A2C7-8CDA22E59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Importing a dataset without importing metadata using Python</a:t>
            </a:r>
            <a:endParaRPr lang="en-GB" dirty="0">
              <a:solidFill>
                <a:schemeClr val="tx1"/>
              </a:solidFill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93AB28D-256D-40D5-9DEB-ED1EA26EF3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2595430"/>
              </p:ext>
            </p:extLst>
          </p:nvPr>
        </p:nvGraphicFramePr>
        <p:xfrm>
          <a:off x="393487" y="1981416"/>
          <a:ext cx="11588306" cy="856679"/>
        </p:xfrm>
        <a:graphic>
          <a:graphicData uri="http://schemas.openxmlformats.org/drawingml/2006/table">
            <a:tbl>
              <a:tblPr/>
              <a:tblGrid>
                <a:gridCol w="11588306">
                  <a:extLst>
                    <a:ext uri="{9D8B030D-6E8A-4147-A177-3AD203B41FA5}">
                      <a16:colId xmlns:a16="http://schemas.microsoft.com/office/drawing/2014/main" val="803942006"/>
                    </a:ext>
                  </a:extLst>
                </a:gridCol>
              </a:tblGrid>
              <a:tr h="856679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24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If there is metadata at the top of the file, use the </a:t>
                      </a:r>
                      <a:r>
                        <a:rPr lang="en-GB" sz="2400" b="1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skiprows</a:t>
                      </a:r>
                      <a:r>
                        <a:rPr lang="en-GB" sz="24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argument of </a:t>
                      </a:r>
                      <a:r>
                        <a:rPr lang="en-GB" sz="2400" b="1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read_csv</a:t>
                      </a:r>
                      <a:r>
                        <a:rPr lang="en-GB" sz="24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()</a:t>
                      </a:r>
                      <a:r>
                        <a:rPr lang="en-GB" sz="24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to indicate the number of rows you want to skip when you import the file.</a:t>
                      </a:r>
                      <a:endParaRPr lang="en-GB" sz="2400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8344652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A7378A49-1067-1C44-98EA-A179594C5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4929" y="5113849"/>
            <a:ext cx="6569729" cy="49215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FD6E74F-0289-C74B-90AD-5E11BAF859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721" y="2735213"/>
            <a:ext cx="2727510" cy="210209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0" name="Arrow: Right 15">
            <a:extLst>
              <a:ext uri="{FF2B5EF4-FFF2-40B4-BE49-F238E27FC236}">
                <a16:creationId xmlns:a16="http://schemas.microsoft.com/office/drawing/2014/main" id="{4A1459CD-38CE-EF48-ABA4-831C9DCED119}"/>
              </a:ext>
            </a:extLst>
          </p:cNvPr>
          <p:cNvSpPr/>
          <p:nvPr/>
        </p:nvSpPr>
        <p:spPr>
          <a:xfrm rot="2996431">
            <a:off x="1791570" y="4979651"/>
            <a:ext cx="536957" cy="406002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000" dirty="0">
              <a:cs typeface="Calibri"/>
            </a:endParaRPr>
          </a:p>
        </p:txBody>
      </p:sp>
      <p:pic>
        <p:nvPicPr>
          <p:cNvPr id="11" name="Picture 10" descr="Table&#10;&#10;Description automatically generated">
            <a:extLst>
              <a:ext uri="{FF2B5EF4-FFF2-40B4-BE49-F238E27FC236}">
                <a16:creationId xmlns:a16="http://schemas.microsoft.com/office/drawing/2014/main" id="{58512FEA-E639-4F45-BE25-78A2C1FC67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8138" y="3317197"/>
            <a:ext cx="3783000" cy="1243567"/>
          </a:xfrm>
          <a:prstGeom prst="rect">
            <a:avLst/>
          </a:prstGeom>
        </p:spPr>
      </p:pic>
      <p:sp>
        <p:nvSpPr>
          <p:cNvPr id="12" name="Arrow: Right 15">
            <a:extLst>
              <a:ext uri="{FF2B5EF4-FFF2-40B4-BE49-F238E27FC236}">
                <a16:creationId xmlns:a16="http://schemas.microsoft.com/office/drawing/2014/main" id="{4AB48146-F912-424D-B242-37A0523C5379}"/>
              </a:ext>
            </a:extLst>
          </p:cNvPr>
          <p:cNvSpPr/>
          <p:nvPr/>
        </p:nvSpPr>
        <p:spPr>
          <a:xfrm rot="19639416">
            <a:off x="9275573" y="4785389"/>
            <a:ext cx="536957" cy="406002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000" dirty="0">
              <a:cs typeface="Calibri"/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B52FC847-ECEF-4C43-8776-6A22B860255F}"/>
              </a:ext>
            </a:extLst>
          </p:cNvPr>
          <p:cNvCxnSpPr>
            <a:cxnSpLocks/>
          </p:cNvCxnSpPr>
          <p:nvPr/>
        </p:nvCxnSpPr>
        <p:spPr>
          <a:xfrm>
            <a:off x="5616590" y="5475676"/>
            <a:ext cx="1709245" cy="0"/>
          </a:xfrm>
          <a:prstGeom prst="straightConnector1">
            <a:avLst/>
          </a:prstGeom>
          <a:ln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0593B67-6FCD-9946-B439-5E62D2766ABC}"/>
              </a:ext>
            </a:extLst>
          </p:cNvPr>
          <p:cNvCxnSpPr>
            <a:cxnSpLocks/>
          </p:cNvCxnSpPr>
          <p:nvPr/>
        </p:nvCxnSpPr>
        <p:spPr>
          <a:xfrm flipV="1">
            <a:off x="5138884" y="5475676"/>
            <a:ext cx="1332328" cy="65479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Box 2">
            <a:extLst>
              <a:ext uri="{FF2B5EF4-FFF2-40B4-BE49-F238E27FC236}">
                <a16:creationId xmlns:a16="http://schemas.microsoft.com/office/drawing/2014/main" id="{23197D75-EEB1-A445-A909-3DEE8AAD6C69}"/>
              </a:ext>
            </a:extLst>
          </p:cNvPr>
          <p:cNvSpPr txBox="1"/>
          <p:nvPr/>
        </p:nvSpPr>
        <p:spPr>
          <a:xfrm>
            <a:off x="4737183" y="6044596"/>
            <a:ext cx="1092610" cy="408623"/>
          </a:xfrm>
          <a:prstGeom prst="roundRect">
            <a:avLst/>
          </a:prstGeom>
          <a:ln>
            <a:solidFill>
              <a:srgbClr val="00B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file name</a:t>
            </a:r>
            <a:endParaRPr lang="en-US" dirty="0"/>
          </a:p>
        </p:txBody>
      </p:sp>
      <p:sp>
        <p:nvSpPr>
          <p:cNvPr id="19" name="Rectangle: Rounded Corners 6">
            <a:extLst>
              <a:ext uri="{FF2B5EF4-FFF2-40B4-BE49-F238E27FC236}">
                <a16:creationId xmlns:a16="http://schemas.microsoft.com/office/drawing/2014/main" id="{B05CB9CF-954A-5A4A-A639-6C1EAA1565B3}"/>
              </a:ext>
            </a:extLst>
          </p:cNvPr>
          <p:cNvSpPr/>
          <p:nvPr/>
        </p:nvSpPr>
        <p:spPr>
          <a:xfrm>
            <a:off x="478720" y="2847305"/>
            <a:ext cx="2727509" cy="1119137"/>
          </a:xfrm>
          <a:prstGeom prst="roundRect">
            <a:avLst/>
          </a:prstGeom>
          <a:noFill/>
          <a:ln w="38100">
            <a:solidFill>
              <a:srgbClr val="CE6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6CF29E07-95A3-CE4B-B2E8-E3B57EE447C1}"/>
              </a:ext>
            </a:extLst>
          </p:cNvPr>
          <p:cNvCxnSpPr>
            <a:cxnSpLocks/>
          </p:cNvCxnSpPr>
          <p:nvPr/>
        </p:nvCxnSpPr>
        <p:spPr>
          <a:xfrm>
            <a:off x="7598935" y="5475676"/>
            <a:ext cx="1405365" cy="0"/>
          </a:xfrm>
          <a:prstGeom prst="straightConnector1">
            <a:avLst/>
          </a:prstGeom>
          <a:ln>
            <a:solidFill>
              <a:srgbClr val="CC79A7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D20D56FE-FA6D-8D44-B548-7D4290CB15DA}"/>
              </a:ext>
            </a:extLst>
          </p:cNvPr>
          <p:cNvCxnSpPr>
            <a:cxnSpLocks/>
          </p:cNvCxnSpPr>
          <p:nvPr/>
        </p:nvCxnSpPr>
        <p:spPr>
          <a:xfrm flipV="1">
            <a:off x="7429500" y="5514389"/>
            <a:ext cx="872117" cy="61607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TextBox 2">
            <a:extLst>
              <a:ext uri="{FF2B5EF4-FFF2-40B4-BE49-F238E27FC236}">
                <a16:creationId xmlns:a16="http://schemas.microsoft.com/office/drawing/2014/main" id="{F17ACCCD-E21C-BE46-AF55-AB4EA5723ABB}"/>
              </a:ext>
            </a:extLst>
          </p:cNvPr>
          <p:cNvSpPr txBox="1"/>
          <p:nvPr/>
        </p:nvSpPr>
        <p:spPr>
          <a:xfrm>
            <a:off x="6052208" y="6063300"/>
            <a:ext cx="3232295" cy="408623"/>
          </a:xfrm>
          <a:prstGeom prst="roundRect">
            <a:avLst/>
          </a:prstGeom>
          <a:ln>
            <a:solidFill>
              <a:srgbClr val="CC79A7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dirty="0"/>
              <a:t>don’t import the first 8 rows</a:t>
            </a:r>
            <a:endParaRPr lang="en-GB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551322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Data Education in School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84049"/>
      </a:accent1>
      <a:accent2>
        <a:srgbClr val="EAC036"/>
      </a:accent2>
      <a:accent3>
        <a:srgbClr val="6C587C"/>
      </a:accent3>
      <a:accent4>
        <a:srgbClr val="CE673B"/>
      </a:accent4>
      <a:accent5>
        <a:srgbClr val="6A9CA1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S_POWERPOINT_LESSON_TEMPLATE.docx" id="{C9ED7C33-DC77-4FA5-86DD-0A034F8A2FB7}" vid="{358AFC5C-2C86-4A96-95F1-D4B4C4DB4BDC}"/>
    </a:ext>
  </a:extLst>
</a:theme>
</file>

<file path=ppt/theme/theme2.xml><?xml version="1.0" encoding="utf-8"?>
<a:theme xmlns:a="http://schemas.openxmlformats.org/drawingml/2006/main" name="Office Theme">
  <a:themeElements>
    <a:clrScheme name="Data Education in School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84049"/>
      </a:accent1>
      <a:accent2>
        <a:srgbClr val="EAC036"/>
      </a:accent2>
      <a:accent3>
        <a:srgbClr val="6C587C"/>
      </a:accent3>
      <a:accent4>
        <a:srgbClr val="CE673B"/>
      </a:accent4>
      <a:accent5>
        <a:srgbClr val="6A9CA1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S Resources_2.potx" id="{25946416-D607-47A7-854F-DC31537FCD94}" vid="{E3613A03-8597-4AC0-878E-9B983A7EF878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f5ced86-acf9-4106-9bfe-b7f58564dbb7">
      <Terms xmlns="http://schemas.microsoft.com/office/infopath/2007/PartnerControls"/>
    </lcf76f155ced4ddcb4097134ff3c332f>
    <TaxCatchAll xmlns="415d1151-ba9d-4af3-8064-fbed8c171f1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911B640723674A88567F1D0A6A478D" ma:contentTypeVersion="18" ma:contentTypeDescription="Create a new document." ma:contentTypeScope="" ma:versionID="a428845fe3d4881e0a198dc7c9b0561f">
  <xsd:schema xmlns:xsd="http://www.w3.org/2001/XMLSchema" xmlns:xs="http://www.w3.org/2001/XMLSchema" xmlns:p="http://schemas.microsoft.com/office/2006/metadata/properties" xmlns:ns2="3f5ced86-acf9-4106-9bfe-b7f58564dbb7" xmlns:ns3="415d1151-ba9d-4af3-8064-fbed8c171f14" targetNamespace="http://schemas.microsoft.com/office/2006/metadata/properties" ma:root="true" ma:fieldsID="5d227dac0b4a3bc91bd0b5f386a95fd7" ns2:_="" ns3:_="">
    <xsd:import namespace="3f5ced86-acf9-4106-9bfe-b7f58564dbb7"/>
    <xsd:import namespace="415d1151-ba9d-4af3-8064-fbed8c171f1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5ced86-acf9-4106-9bfe-b7f58564dbb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d54eff52-6b6d-4e5f-a3b0-187f185b1db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5d1151-ba9d-4af3-8064-fbed8c171f1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6471a26-5622-4910-a32f-9ed81c64676f}" ma:internalName="TaxCatchAll" ma:showField="CatchAllData" ma:web="415d1151-ba9d-4af3-8064-fbed8c171f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FE9DB8A-6628-413F-BA4F-19B2DD611012}">
  <ds:schemaRefs>
    <ds:schemaRef ds:uri="http://purl.org/dc/dcmitype/"/>
    <ds:schemaRef ds:uri="4297454b-9d9d-4311-9194-cdf6c01c0e73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terms/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74F55CF-142F-4BED-8679-60542D3DE2B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5710541-B2CB-4980-9645-D1D973B43AF1}"/>
</file>

<file path=docProps/app.xml><?xml version="1.0" encoding="utf-8"?>
<Properties xmlns="http://schemas.openxmlformats.org/officeDocument/2006/extended-properties" xmlns:vt="http://schemas.openxmlformats.org/officeDocument/2006/docPropsVTypes">
  <TotalTime>3352</TotalTime>
  <Words>2657</Words>
  <Application>Microsoft Office PowerPoint</Application>
  <PresentationFormat>Widescreen</PresentationFormat>
  <Paragraphs>591</Paragraphs>
  <Slides>43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43</vt:i4>
      </vt:variant>
    </vt:vector>
  </HeadingPairs>
  <TitlesOfParts>
    <vt:vector size="45" baseType="lpstr">
      <vt:lpstr>1_Office Theme</vt:lpstr>
      <vt:lpstr>Office Theme</vt:lpstr>
      <vt:lpstr>Python assumed knowledge</vt:lpstr>
      <vt:lpstr>Data cleansing in Python (Part 1)</vt:lpstr>
      <vt:lpstr>Learning intentions</vt:lpstr>
      <vt:lpstr>Background</vt:lpstr>
      <vt:lpstr>What is data tidying and cleansing?</vt:lpstr>
      <vt:lpstr>Why data tidying and cleansing is important?</vt:lpstr>
      <vt:lpstr>Importing a dataset without importing metadata</vt:lpstr>
      <vt:lpstr>Importing a dataset without importing metadata</vt:lpstr>
      <vt:lpstr>Importing a dataset without importing metadata using Python</vt:lpstr>
      <vt:lpstr>Next steps</vt:lpstr>
      <vt:lpstr>Renaming variables</vt:lpstr>
      <vt:lpstr>Show me…</vt:lpstr>
      <vt:lpstr>Why good names for variables are important?</vt:lpstr>
      <vt:lpstr>Naming convention best practice</vt:lpstr>
      <vt:lpstr>Show me…</vt:lpstr>
      <vt:lpstr>Common naming conventions </vt:lpstr>
      <vt:lpstr>Common naming conventions descriptions </vt:lpstr>
      <vt:lpstr>Your turn…</vt:lpstr>
      <vt:lpstr>Your turn…</vt:lpstr>
      <vt:lpstr>Renaming variables in Python</vt:lpstr>
      <vt:lpstr>Renaming all variables in Python</vt:lpstr>
      <vt:lpstr>Renaming a single variable in Python</vt:lpstr>
      <vt:lpstr>Renaming a single variable in Python</vt:lpstr>
      <vt:lpstr>Renaming variables best practice</vt:lpstr>
      <vt:lpstr>Next steps</vt:lpstr>
      <vt:lpstr>Dropping unrequired rows and variables</vt:lpstr>
      <vt:lpstr>Dropping rows in Python</vt:lpstr>
      <vt:lpstr>Dropping rows in Python</vt:lpstr>
      <vt:lpstr>Dropping a single row in Python</vt:lpstr>
      <vt:lpstr>Dropping multiple rows in Python</vt:lpstr>
      <vt:lpstr>Dropping duplicate rows</vt:lpstr>
      <vt:lpstr>Definition</vt:lpstr>
      <vt:lpstr>Why is dropping duplicates important?</vt:lpstr>
      <vt:lpstr>Show me…</vt:lpstr>
      <vt:lpstr>Remove duplicates in Python</vt:lpstr>
      <vt:lpstr>Dropping variables in Python</vt:lpstr>
      <vt:lpstr>Dropping variables in Python</vt:lpstr>
      <vt:lpstr>Dropping variables in Python</vt:lpstr>
      <vt:lpstr>Next steps</vt:lpstr>
      <vt:lpstr>Learning checklist</vt:lpstr>
      <vt:lpstr>Additional information</vt:lpstr>
      <vt:lpstr>How you can use this lesson</vt:lpstr>
      <vt:lpstr>Alternative format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Emma Nylk</dc:creator>
  <cp:lastModifiedBy>John Bell</cp:lastModifiedBy>
  <cp:revision>9</cp:revision>
  <dcterms:created xsi:type="dcterms:W3CDTF">2021-04-26T06:41:53Z</dcterms:created>
  <dcterms:modified xsi:type="dcterms:W3CDTF">2022-03-11T10:30:53Z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0x01010008911B640723674A88567F1D0A6A478D</vt:lpwstr>
  </property>
</Properties>
</file>