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41"/>
  </p:notesMasterIdLst>
  <p:sldIdLst>
    <p:sldId id="552" r:id="rId5"/>
    <p:sldId id="530" r:id="rId6"/>
    <p:sldId id="1115" r:id="rId7"/>
    <p:sldId id="1209" r:id="rId8"/>
    <p:sldId id="1258" r:id="rId9"/>
    <p:sldId id="1259" r:id="rId10"/>
    <p:sldId id="1260" r:id="rId11"/>
    <p:sldId id="1261" r:id="rId12"/>
    <p:sldId id="1263" r:id="rId13"/>
    <p:sldId id="1210" r:id="rId14"/>
    <p:sldId id="1256" r:id="rId15"/>
    <p:sldId id="1262" r:id="rId16"/>
    <p:sldId id="1214" r:id="rId17"/>
    <p:sldId id="1212" r:id="rId18"/>
    <p:sldId id="1215" r:id="rId19"/>
    <p:sldId id="1158" r:id="rId20"/>
    <p:sldId id="1229" r:id="rId21"/>
    <p:sldId id="1234" r:id="rId22"/>
    <p:sldId id="1257" r:id="rId23"/>
    <p:sldId id="1240" r:id="rId24"/>
    <p:sldId id="1241" r:id="rId25"/>
    <p:sldId id="1244" r:id="rId26"/>
    <p:sldId id="1243" r:id="rId27"/>
    <p:sldId id="1245" r:id="rId28"/>
    <p:sldId id="1246" r:id="rId29"/>
    <p:sldId id="1242" r:id="rId30"/>
    <p:sldId id="1247" r:id="rId31"/>
    <p:sldId id="1248" r:id="rId32"/>
    <p:sldId id="474" r:id="rId33"/>
    <p:sldId id="1249" r:id="rId34"/>
    <p:sldId id="1250" r:id="rId35"/>
    <p:sldId id="1252" r:id="rId36"/>
    <p:sldId id="1251" r:id="rId37"/>
    <p:sldId id="348" r:id="rId38"/>
    <p:sldId id="351" r:id="rId39"/>
    <p:sldId id="475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09C914-9CEC-9300-D839-001D87C79C4D}" name="Emma Nylk" initials="EN" userId="S::emma@effini.com::55b2440a-9e28-4c70-bd2e-709c92f993be" providerId="AD"/>
  <p188:author id="{7208391E-158C-86D6-A16B-1B44961C402D}" name="Jo Watts" initials="JW" userId="S::jo.watts@effini.com::eea66f16-67e2-44e4-9e64-0beb12162bd8" providerId="AD"/>
  <p188:author id="{212F487B-0D66-C222-300F-3C6D775CDFF0}" name="Emma Nylk" initials="EN" userId="Emma Nylk" providerId="None"/>
  <p188:author id="{4DB380DD-4D2F-EB3D-9717-0B1786562343}" name="John Bell" initials="JB" userId="S::john@effini.com::f70f6676-4d37-4a98-a7ac-a82923374731" providerId="AD"/>
  <p188:author id="{351A98F0-2E9B-89FA-783A-4D0E4628B704}" name="John Bell" initials="JB" userId="S::john.bell@effini.com::f70f6676-4d37-4a98-a7ac-a82923374731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mma Nylk" initials="EN" lastIdx="14" clrIdx="0">
    <p:extLst>
      <p:ext uri="{19B8F6BF-5375-455C-9EA6-DF929625EA0E}">
        <p15:presenceInfo xmlns:p15="http://schemas.microsoft.com/office/powerpoint/2012/main" userId="Emma Nylk" providerId="None"/>
      </p:ext>
    </p:extLst>
  </p:cmAuthor>
  <p:cmAuthor id="2" name="John Bell" initials="JB" lastIdx="6" clrIdx="1">
    <p:extLst>
      <p:ext uri="{19B8F6BF-5375-455C-9EA6-DF929625EA0E}">
        <p15:presenceInfo xmlns:p15="http://schemas.microsoft.com/office/powerpoint/2012/main" userId="S::john@effini.com::f70f6676-4d37-4a98-a7ac-a8292337473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673B"/>
    <a:srgbClr val="BFBFBF"/>
    <a:srgbClr val="6C587C"/>
    <a:srgbClr val="EAC036"/>
    <a:srgbClr val="6A9CA1"/>
    <a:srgbClr val="3840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2D72CF-11BF-7F4C-A01C-A4A80202F22F}" v="1" dt="2024-03-06T13:06:28.333"/>
    <p1510:client id="{4E765D2C-17F0-A34C-8BDB-93E8294F169B}" v="2" dt="2024-03-06T12:17:48.30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7"/>
    <p:restoredTop sz="94694"/>
  </p:normalViewPr>
  <p:slideViewPr>
    <p:cSldViewPr snapToGrid="0">
      <p:cViewPr varScale="1">
        <p:scale>
          <a:sx n="121" d="100"/>
          <a:sy n="121" d="100"/>
        </p:scale>
        <p:origin x="6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commentAuthors" Target="commentAuthors.xml"/><Relationship Id="rId47" Type="http://schemas.microsoft.com/office/2016/11/relationships/changesInfo" Target="changesInfos/changesInfo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Relationship Id="rId48" Type="http://schemas.microsoft.com/office/2015/10/relationships/revisionInfo" Target="revisionInfo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0" Type="http://schemas.openxmlformats.org/officeDocument/2006/relationships/slide" Target="slides/slide16.xml"/><Relationship Id="rId41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hn Bell" userId="f70f6676-4d37-4a98-a7ac-a82923374731" providerId="ADAL" clId="{4E765D2C-17F0-A34C-8BDB-93E8294F169B}"/>
    <pc:docChg chg="custSel addSld delSld modSld">
      <pc:chgData name="John Bell" userId="f70f6676-4d37-4a98-a7ac-a82923374731" providerId="ADAL" clId="{4E765D2C-17F0-A34C-8BDB-93E8294F169B}" dt="2024-03-06T12:22:57.347" v="247" actId="20577"/>
      <pc:docMkLst>
        <pc:docMk/>
      </pc:docMkLst>
      <pc:sldChg chg="modSp mod">
        <pc:chgData name="John Bell" userId="f70f6676-4d37-4a98-a7ac-a82923374731" providerId="ADAL" clId="{4E765D2C-17F0-A34C-8BDB-93E8294F169B}" dt="2024-03-06T12:10:50.789" v="152" actId="20577"/>
        <pc:sldMkLst>
          <pc:docMk/>
          <pc:sldMk cId="3018714045" sldId="348"/>
        </pc:sldMkLst>
        <pc:graphicFrameChg chg="modGraphic">
          <ac:chgData name="John Bell" userId="f70f6676-4d37-4a98-a7ac-a82923374731" providerId="ADAL" clId="{4E765D2C-17F0-A34C-8BDB-93E8294F169B}" dt="2024-03-06T12:10:50.789" v="152" actId="20577"/>
          <ac:graphicFrameMkLst>
            <pc:docMk/>
            <pc:sldMk cId="3018714045" sldId="348"/>
            <ac:graphicFrameMk id="6" creationId="{5C877A67-5EEF-4642-95EC-7141C857491C}"/>
          </ac:graphicFrameMkLst>
        </pc:graphicFrameChg>
      </pc:sldChg>
      <pc:sldChg chg="modSp mod">
        <pc:chgData name="John Bell" userId="f70f6676-4d37-4a98-a7ac-a82923374731" providerId="ADAL" clId="{4E765D2C-17F0-A34C-8BDB-93E8294F169B}" dt="2024-03-06T12:22:57.347" v="247" actId="20577"/>
        <pc:sldMkLst>
          <pc:docMk/>
          <pc:sldMk cId="1357656189" sldId="351"/>
        </pc:sldMkLst>
        <pc:spChg chg="mod">
          <ac:chgData name="John Bell" userId="f70f6676-4d37-4a98-a7ac-a82923374731" providerId="ADAL" clId="{4E765D2C-17F0-A34C-8BDB-93E8294F169B}" dt="2024-03-06T12:22:57.347" v="247" actId="20577"/>
          <ac:spMkLst>
            <pc:docMk/>
            <pc:sldMk cId="1357656189" sldId="351"/>
            <ac:spMk id="3" creationId="{2F223C89-4329-452C-A897-296AF15B4AE7}"/>
          </ac:spMkLst>
        </pc:spChg>
      </pc:sldChg>
      <pc:sldChg chg="modSp mod">
        <pc:chgData name="John Bell" userId="f70f6676-4d37-4a98-a7ac-a82923374731" providerId="ADAL" clId="{4E765D2C-17F0-A34C-8BDB-93E8294F169B}" dt="2024-03-06T12:22:33.701" v="245" actId="113"/>
        <pc:sldMkLst>
          <pc:docMk/>
          <pc:sldMk cId="3959091101" sldId="474"/>
        </pc:sldMkLst>
        <pc:spChg chg="mod">
          <ac:chgData name="John Bell" userId="f70f6676-4d37-4a98-a7ac-a82923374731" providerId="ADAL" clId="{4E765D2C-17F0-A34C-8BDB-93E8294F169B}" dt="2024-03-06T12:22:33.701" v="245" actId="113"/>
          <ac:spMkLst>
            <pc:docMk/>
            <pc:sldMk cId="3959091101" sldId="474"/>
            <ac:spMk id="5" creationId="{60F6D008-3A44-4ECF-A779-6E8DF7C2F0CF}"/>
          </ac:spMkLst>
        </pc:spChg>
      </pc:sldChg>
      <pc:sldChg chg="modSp mod">
        <pc:chgData name="John Bell" userId="f70f6676-4d37-4a98-a7ac-a82923374731" providerId="ADAL" clId="{4E765D2C-17F0-A34C-8BDB-93E8294F169B}" dt="2024-03-06T11:43:13.429" v="60" actId="20577"/>
        <pc:sldMkLst>
          <pc:docMk/>
          <pc:sldMk cId="3333363248" sldId="552"/>
        </pc:sldMkLst>
        <pc:spChg chg="mod">
          <ac:chgData name="John Bell" userId="f70f6676-4d37-4a98-a7ac-a82923374731" providerId="ADAL" clId="{4E765D2C-17F0-A34C-8BDB-93E8294F169B}" dt="2024-03-06T11:43:13.429" v="60" actId="20577"/>
          <ac:spMkLst>
            <pc:docMk/>
            <pc:sldMk cId="3333363248" sldId="552"/>
            <ac:spMk id="3" creationId="{41B4B7AB-0A22-4861-BDA6-284B696F1EFE}"/>
          </ac:spMkLst>
        </pc:spChg>
      </pc:sldChg>
      <pc:sldChg chg="modSp mod">
        <pc:chgData name="John Bell" userId="f70f6676-4d37-4a98-a7ac-a82923374731" providerId="ADAL" clId="{4E765D2C-17F0-A34C-8BDB-93E8294F169B}" dt="2024-03-06T12:06:09.834" v="124" actId="20577"/>
        <pc:sldMkLst>
          <pc:docMk/>
          <pc:sldMk cId="3421534357" sldId="1158"/>
        </pc:sldMkLst>
        <pc:spChg chg="mod">
          <ac:chgData name="John Bell" userId="f70f6676-4d37-4a98-a7ac-a82923374731" providerId="ADAL" clId="{4E765D2C-17F0-A34C-8BDB-93E8294F169B}" dt="2024-03-06T12:06:09.834" v="124" actId="20577"/>
          <ac:spMkLst>
            <pc:docMk/>
            <pc:sldMk cId="3421534357" sldId="1158"/>
            <ac:spMk id="3" creationId="{DE45694B-21FC-45EF-8E25-F23193A47845}"/>
          </ac:spMkLst>
        </pc:spChg>
      </pc:sldChg>
      <pc:sldChg chg="modSp mod">
        <pc:chgData name="John Bell" userId="f70f6676-4d37-4a98-a7ac-a82923374731" providerId="ADAL" clId="{4E765D2C-17F0-A34C-8BDB-93E8294F169B}" dt="2024-03-06T12:12:55.393" v="210" actId="20577"/>
        <pc:sldMkLst>
          <pc:docMk/>
          <pc:sldMk cId="3011162602" sldId="1209"/>
        </pc:sldMkLst>
        <pc:spChg chg="mod">
          <ac:chgData name="John Bell" userId="f70f6676-4d37-4a98-a7ac-a82923374731" providerId="ADAL" clId="{4E765D2C-17F0-A34C-8BDB-93E8294F169B}" dt="2024-03-06T11:44:53.988" v="68" actId="20577"/>
          <ac:spMkLst>
            <pc:docMk/>
            <pc:sldMk cId="3011162602" sldId="1209"/>
            <ac:spMk id="3" creationId="{AF0D5AE2-6198-08E0-D4F4-DAC034DF4201}"/>
          </ac:spMkLst>
        </pc:spChg>
        <pc:spChg chg="mod">
          <ac:chgData name="John Bell" userId="f70f6676-4d37-4a98-a7ac-a82923374731" providerId="ADAL" clId="{4E765D2C-17F0-A34C-8BDB-93E8294F169B}" dt="2024-03-06T12:12:55.393" v="210" actId="20577"/>
          <ac:spMkLst>
            <pc:docMk/>
            <pc:sldMk cId="3011162602" sldId="1209"/>
            <ac:spMk id="8" creationId="{6F7E8CD8-6B44-9018-9451-439A94AEC062}"/>
          </ac:spMkLst>
        </pc:spChg>
      </pc:sldChg>
      <pc:sldChg chg="modSp mod">
        <pc:chgData name="John Bell" userId="f70f6676-4d37-4a98-a7ac-a82923374731" providerId="ADAL" clId="{4E765D2C-17F0-A34C-8BDB-93E8294F169B}" dt="2024-03-06T11:22:50.453" v="17" actId="20577"/>
        <pc:sldMkLst>
          <pc:docMk/>
          <pc:sldMk cId="257719023" sldId="1212"/>
        </pc:sldMkLst>
        <pc:spChg chg="mod">
          <ac:chgData name="John Bell" userId="f70f6676-4d37-4a98-a7ac-a82923374731" providerId="ADAL" clId="{4E765D2C-17F0-A34C-8BDB-93E8294F169B}" dt="2024-03-06T11:22:50.453" v="17" actId="20577"/>
          <ac:spMkLst>
            <pc:docMk/>
            <pc:sldMk cId="257719023" sldId="1212"/>
            <ac:spMk id="5" creationId="{93D5D8A3-4BBB-0716-C023-537629599E33}"/>
          </ac:spMkLst>
        </pc:spChg>
      </pc:sldChg>
      <pc:sldChg chg="modSp mod">
        <pc:chgData name="John Bell" userId="f70f6676-4d37-4a98-a7ac-a82923374731" providerId="ADAL" clId="{4E765D2C-17F0-A34C-8BDB-93E8294F169B}" dt="2024-03-06T11:22:10.271" v="14" actId="20577"/>
        <pc:sldMkLst>
          <pc:docMk/>
          <pc:sldMk cId="2582268232" sldId="1214"/>
        </pc:sldMkLst>
        <pc:spChg chg="mod">
          <ac:chgData name="John Bell" userId="f70f6676-4d37-4a98-a7ac-a82923374731" providerId="ADAL" clId="{4E765D2C-17F0-A34C-8BDB-93E8294F169B}" dt="2024-03-06T11:22:10.271" v="14" actId="20577"/>
          <ac:spMkLst>
            <pc:docMk/>
            <pc:sldMk cId="2582268232" sldId="1214"/>
            <ac:spMk id="6" creationId="{2007703E-BDB7-091A-9936-04674E7BC729}"/>
          </ac:spMkLst>
        </pc:spChg>
      </pc:sldChg>
      <pc:sldChg chg="modSp mod">
        <pc:chgData name="John Bell" userId="f70f6676-4d37-4a98-a7ac-a82923374731" providerId="ADAL" clId="{4E765D2C-17F0-A34C-8BDB-93E8294F169B}" dt="2024-03-06T11:25:04.621" v="33" actId="20577"/>
        <pc:sldMkLst>
          <pc:docMk/>
          <pc:sldMk cId="3539262443" sldId="1242"/>
        </pc:sldMkLst>
        <pc:spChg chg="mod">
          <ac:chgData name="John Bell" userId="f70f6676-4d37-4a98-a7ac-a82923374731" providerId="ADAL" clId="{4E765D2C-17F0-A34C-8BDB-93E8294F169B}" dt="2024-03-06T11:25:04.621" v="33" actId="20577"/>
          <ac:spMkLst>
            <pc:docMk/>
            <pc:sldMk cId="3539262443" sldId="1242"/>
            <ac:spMk id="12" creationId="{3E00C2F1-5173-AF47-241C-42AC2150051E}"/>
          </ac:spMkLst>
        </pc:spChg>
      </pc:sldChg>
      <pc:sldChg chg="modSp mod">
        <pc:chgData name="John Bell" userId="f70f6676-4d37-4a98-a7ac-a82923374731" providerId="ADAL" clId="{4E765D2C-17F0-A34C-8BDB-93E8294F169B}" dt="2024-03-06T11:24:15.744" v="32" actId="20577"/>
        <pc:sldMkLst>
          <pc:docMk/>
          <pc:sldMk cId="1491857941" sldId="1244"/>
        </pc:sldMkLst>
        <pc:spChg chg="mod">
          <ac:chgData name="John Bell" userId="f70f6676-4d37-4a98-a7ac-a82923374731" providerId="ADAL" clId="{4E765D2C-17F0-A34C-8BDB-93E8294F169B}" dt="2024-03-06T11:24:15.744" v="32" actId="20577"/>
          <ac:spMkLst>
            <pc:docMk/>
            <pc:sldMk cId="1491857941" sldId="1244"/>
            <ac:spMk id="11" creationId="{D30E2A32-D399-DE08-D705-6940AED109C9}"/>
          </ac:spMkLst>
        </pc:spChg>
      </pc:sldChg>
      <pc:sldChg chg="modSp mod">
        <pc:chgData name="John Bell" userId="f70f6676-4d37-4a98-a7ac-a82923374731" providerId="ADAL" clId="{4E765D2C-17F0-A34C-8BDB-93E8294F169B}" dt="2024-03-06T11:26:18.649" v="49" actId="20577"/>
        <pc:sldMkLst>
          <pc:docMk/>
          <pc:sldMk cId="1185669602" sldId="1249"/>
        </pc:sldMkLst>
        <pc:spChg chg="mod">
          <ac:chgData name="John Bell" userId="f70f6676-4d37-4a98-a7ac-a82923374731" providerId="ADAL" clId="{4E765D2C-17F0-A34C-8BDB-93E8294F169B}" dt="2024-03-06T11:26:18.649" v="49" actId="20577"/>
          <ac:spMkLst>
            <pc:docMk/>
            <pc:sldMk cId="1185669602" sldId="1249"/>
            <ac:spMk id="3" creationId="{5E2F2FFF-2CF1-1CEF-6474-63FD4A233E1E}"/>
          </ac:spMkLst>
        </pc:spChg>
      </pc:sldChg>
      <pc:sldChg chg="modSp mod">
        <pc:chgData name="John Bell" userId="f70f6676-4d37-4a98-a7ac-a82923374731" providerId="ADAL" clId="{4E765D2C-17F0-A34C-8BDB-93E8294F169B}" dt="2024-03-06T11:26:37.736" v="54" actId="20577"/>
        <pc:sldMkLst>
          <pc:docMk/>
          <pc:sldMk cId="1675498805" sldId="1250"/>
        </pc:sldMkLst>
        <pc:spChg chg="mod">
          <ac:chgData name="John Bell" userId="f70f6676-4d37-4a98-a7ac-a82923374731" providerId="ADAL" clId="{4E765D2C-17F0-A34C-8BDB-93E8294F169B}" dt="2024-03-06T11:26:37.736" v="54" actId="20577"/>
          <ac:spMkLst>
            <pc:docMk/>
            <pc:sldMk cId="1675498805" sldId="1250"/>
            <ac:spMk id="3" creationId="{5E2F2FFF-2CF1-1CEF-6474-63FD4A233E1E}"/>
          </ac:spMkLst>
        </pc:spChg>
      </pc:sldChg>
      <pc:sldChg chg="modSp mod">
        <pc:chgData name="John Bell" userId="f70f6676-4d37-4a98-a7ac-a82923374731" providerId="ADAL" clId="{4E765D2C-17F0-A34C-8BDB-93E8294F169B}" dt="2024-03-06T12:11:27.947" v="200" actId="20577"/>
        <pc:sldMkLst>
          <pc:docMk/>
          <pc:sldMk cId="2931037530" sldId="1251"/>
        </pc:sldMkLst>
        <pc:spChg chg="mod">
          <ac:chgData name="John Bell" userId="f70f6676-4d37-4a98-a7ac-a82923374731" providerId="ADAL" clId="{4E765D2C-17F0-A34C-8BDB-93E8294F169B}" dt="2024-03-06T12:11:27.947" v="200" actId="20577"/>
          <ac:spMkLst>
            <pc:docMk/>
            <pc:sldMk cId="2931037530" sldId="1251"/>
            <ac:spMk id="3" creationId="{DE45694B-21FC-45EF-8E25-F23193A47845}"/>
          </ac:spMkLst>
        </pc:spChg>
      </pc:sldChg>
      <pc:sldChg chg="modSp mod">
        <pc:chgData name="John Bell" userId="f70f6676-4d37-4a98-a7ac-a82923374731" providerId="ADAL" clId="{4E765D2C-17F0-A34C-8BDB-93E8294F169B}" dt="2024-03-06T11:27:00.960" v="57" actId="255"/>
        <pc:sldMkLst>
          <pc:docMk/>
          <pc:sldMk cId="2519988122" sldId="1252"/>
        </pc:sldMkLst>
        <pc:spChg chg="mod">
          <ac:chgData name="John Bell" userId="f70f6676-4d37-4a98-a7ac-a82923374731" providerId="ADAL" clId="{4E765D2C-17F0-A34C-8BDB-93E8294F169B}" dt="2024-03-06T11:27:00.960" v="57" actId="255"/>
          <ac:spMkLst>
            <pc:docMk/>
            <pc:sldMk cId="2519988122" sldId="1252"/>
            <ac:spMk id="11" creationId="{4AA00E60-A943-EE69-6381-446A0AB5E9B0}"/>
          </ac:spMkLst>
        </pc:spChg>
      </pc:sldChg>
      <pc:sldChg chg="modSp del mod">
        <pc:chgData name="John Bell" userId="f70f6676-4d37-4a98-a7ac-a82923374731" providerId="ADAL" clId="{4E765D2C-17F0-A34C-8BDB-93E8294F169B}" dt="2024-03-06T12:18:22.862" v="234" actId="2696"/>
        <pc:sldMkLst>
          <pc:docMk/>
          <pc:sldMk cId="2737278466" sldId="1254"/>
        </pc:sldMkLst>
        <pc:spChg chg="mod">
          <ac:chgData name="John Bell" userId="f70f6676-4d37-4a98-a7ac-a82923374731" providerId="ADAL" clId="{4E765D2C-17F0-A34C-8BDB-93E8294F169B}" dt="2024-03-06T12:16:41.023" v="225" actId="20577"/>
          <ac:spMkLst>
            <pc:docMk/>
            <pc:sldMk cId="2737278466" sldId="1254"/>
            <ac:spMk id="2" creationId="{420149EF-E661-54BD-C6E5-DE59AA5C4F45}"/>
          </ac:spMkLst>
        </pc:spChg>
        <pc:spChg chg="mod">
          <ac:chgData name="John Bell" userId="f70f6676-4d37-4a98-a7ac-a82923374731" providerId="ADAL" clId="{4E765D2C-17F0-A34C-8BDB-93E8294F169B}" dt="2024-03-06T12:17:00.125" v="232" actId="20577"/>
          <ac:spMkLst>
            <pc:docMk/>
            <pc:sldMk cId="2737278466" sldId="1254"/>
            <ac:spMk id="3" creationId="{F7DD88A9-0B5F-1421-19B7-ADEDC1C04C72}"/>
          </ac:spMkLst>
        </pc:spChg>
      </pc:sldChg>
      <pc:sldChg chg="del">
        <pc:chgData name="John Bell" userId="f70f6676-4d37-4a98-a7ac-a82923374731" providerId="ADAL" clId="{4E765D2C-17F0-A34C-8BDB-93E8294F169B}" dt="2024-03-06T11:20:36.214" v="2" actId="2696"/>
        <pc:sldMkLst>
          <pc:docMk/>
          <pc:sldMk cId="3952918881" sldId="1255"/>
        </pc:sldMkLst>
      </pc:sldChg>
      <pc:sldChg chg="modSp mod">
        <pc:chgData name="John Bell" userId="f70f6676-4d37-4a98-a7ac-a82923374731" providerId="ADAL" clId="{4E765D2C-17F0-A34C-8BDB-93E8294F169B}" dt="2024-03-06T11:19:37.553" v="0" actId="20577"/>
        <pc:sldMkLst>
          <pc:docMk/>
          <pc:sldMk cId="1364759757" sldId="1256"/>
        </pc:sldMkLst>
        <pc:spChg chg="mod">
          <ac:chgData name="John Bell" userId="f70f6676-4d37-4a98-a7ac-a82923374731" providerId="ADAL" clId="{4E765D2C-17F0-A34C-8BDB-93E8294F169B}" dt="2024-03-06T11:19:37.553" v="0" actId="20577"/>
          <ac:spMkLst>
            <pc:docMk/>
            <pc:sldMk cId="1364759757" sldId="1256"/>
            <ac:spMk id="4" creationId="{5AA7450D-3949-0ECE-1013-FFF5B0E259B3}"/>
          </ac:spMkLst>
        </pc:spChg>
      </pc:sldChg>
      <pc:sldChg chg="modSp mod">
        <pc:chgData name="John Bell" userId="f70f6676-4d37-4a98-a7ac-a82923374731" providerId="ADAL" clId="{4E765D2C-17F0-A34C-8BDB-93E8294F169B}" dt="2024-03-06T12:15:21.730" v="219" actId="14100"/>
        <pc:sldMkLst>
          <pc:docMk/>
          <pc:sldMk cId="2829811620" sldId="1258"/>
        </pc:sldMkLst>
        <pc:spChg chg="mod">
          <ac:chgData name="John Bell" userId="f70f6676-4d37-4a98-a7ac-a82923374731" providerId="ADAL" clId="{4E765D2C-17F0-A34C-8BDB-93E8294F169B}" dt="2024-03-06T12:15:07.086" v="214" actId="1076"/>
          <ac:spMkLst>
            <pc:docMk/>
            <pc:sldMk cId="2829811620" sldId="1258"/>
            <ac:spMk id="7" creationId="{6E54006C-0190-F294-196A-514CC5969304}"/>
          </ac:spMkLst>
        </pc:spChg>
        <pc:graphicFrameChg chg="mod">
          <ac:chgData name="John Bell" userId="f70f6676-4d37-4a98-a7ac-a82923374731" providerId="ADAL" clId="{4E765D2C-17F0-A34C-8BDB-93E8294F169B}" dt="2024-03-06T12:15:01.134" v="212" actId="1076"/>
          <ac:graphicFrameMkLst>
            <pc:docMk/>
            <pc:sldMk cId="2829811620" sldId="1258"/>
            <ac:graphicFrameMk id="3" creationId="{E741A0CE-D957-C5FE-9CCB-BEE32841E442}"/>
          </ac:graphicFrameMkLst>
        </pc:graphicFrameChg>
        <pc:graphicFrameChg chg="mod">
          <ac:chgData name="John Bell" userId="f70f6676-4d37-4a98-a7ac-a82923374731" providerId="ADAL" clId="{4E765D2C-17F0-A34C-8BDB-93E8294F169B}" dt="2024-03-06T12:14:57.737" v="211" actId="1076"/>
          <ac:graphicFrameMkLst>
            <pc:docMk/>
            <pc:sldMk cId="2829811620" sldId="1258"/>
            <ac:graphicFrameMk id="4" creationId="{C90F3451-8ABC-52AD-AEDC-A828A4E63791}"/>
          </ac:graphicFrameMkLst>
        </pc:graphicFrameChg>
        <pc:cxnChg chg="mod">
          <ac:chgData name="John Bell" userId="f70f6676-4d37-4a98-a7ac-a82923374731" providerId="ADAL" clId="{4E765D2C-17F0-A34C-8BDB-93E8294F169B}" dt="2024-03-06T12:15:21.730" v="219" actId="14100"/>
          <ac:cxnSpMkLst>
            <pc:docMk/>
            <pc:sldMk cId="2829811620" sldId="1258"/>
            <ac:cxnSpMk id="5" creationId="{A5C160B8-FBA0-8FD6-5F16-181B3E92246F}"/>
          </ac:cxnSpMkLst>
        </pc:cxnChg>
        <pc:cxnChg chg="mod">
          <ac:chgData name="John Bell" userId="f70f6676-4d37-4a98-a7ac-a82923374731" providerId="ADAL" clId="{4E765D2C-17F0-A34C-8BDB-93E8294F169B}" dt="2024-03-06T12:15:18.660" v="218" actId="14100"/>
          <ac:cxnSpMkLst>
            <pc:docMk/>
            <pc:sldMk cId="2829811620" sldId="1258"/>
            <ac:cxnSpMk id="6" creationId="{8011AD3D-D1A7-42BB-0CCF-A9DB74B459D2}"/>
          </ac:cxnSpMkLst>
        </pc:cxnChg>
      </pc:sldChg>
      <pc:sldChg chg="modSp mod">
        <pc:chgData name="John Bell" userId="f70f6676-4d37-4a98-a7ac-a82923374731" providerId="ADAL" clId="{4E765D2C-17F0-A34C-8BDB-93E8294F169B}" dt="2024-03-06T11:46:57.716" v="95" actId="20577"/>
        <pc:sldMkLst>
          <pc:docMk/>
          <pc:sldMk cId="3198581801" sldId="1259"/>
        </pc:sldMkLst>
        <pc:spChg chg="mod">
          <ac:chgData name="John Bell" userId="f70f6676-4d37-4a98-a7ac-a82923374731" providerId="ADAL" clId="{4E765D2C-17F0-A34C-8BDB-93E8294F169B}" dt="2024-03-06T11:46:57.716" v="95" actId="20577"/>
          <ac:spMkLst>
            <pc:docMk/>
            <pc:sldMk cId="3198581801" sldId="1259"/>
            <ac:spMk id="2" creationId="{9F577D00-50EE-AC61-D202-34AF0933A8B8}"/>
          </ac:spMkLst>
        </pc:spChg>
      </pc:sldChg>
      <pc:sldChg chg="modSp mod">
        <pc:chgData name="John Bell" userId="f70f6676-4d37-4a98-a7ac-a82923374731" providerId="ADAL" clId="{4E765D2C-17F0-A34C-8BDB-93E8294F169B}" dt="2024-03-06T12:16:28.061" v="223" actId="14100"/>
        <pc:sldMkLst>
          <pc:docMk/>
          <pc:sldMk cId="384354435" sldId="1261"/>
        </pc:sldMkLst>
        <pc:spChg chg="mod">
          <ac:chgData name="John Bell" userId="f70f6676-4d37-4a98-a7ac-a82923374731" providerId="ADAL" clId="{4E765D2C-17F0-A34C-8BDB-93E8294F169B}" dt="2024-03-06T12:16:25.493" v="222" actId="1076"/>
          <ac:spMkLst>
            <pc:docMk/>
            <pc:sldMk cId="384354435" sldId="1261"/>
            <ac:spMk id="4" creationId="{F3C406AF-D98C-0123-9931-A698C55906B1}"/>
          </ac:spMkLst>
        </pc:spChg>
        <pc:cxnChg chg="mod">
          <ac:chgData name="John Bell" userId="f70f6676-4d37-4a98-a7ac-a82923374731" providerId="ADAL" clId="{4E765D2C-17F0-A34C-8BDB-93E8294F169B}" dt="2024-03-06T12:16:28.061" v="223" actId="14100"/>
          <ac:cxnSpMkLst>
            <pc:docMk/>
            <pc:sldMk cId="384354435" sldId="1261"/>
            <ac:cxnSpMk id="8" creationId="{EAAA8FD7-B5CD-8F05-4348-75E92E185651}"/>
          </ac:cxnSpMkLst>
        </pc:cxnChg>
      </pc:sldChg>
      <pc:sldChg chg="modSp add mod">
        <pc:chgData name="John Bell" userId="f70f6676-4d37-4a98-a7ac-a82923374731" providerId="ADAL" clId="{4E765D2C-17F0-A34C-8BDB-93E8294F169B}" dt="2024-03-06T11:20:40.483" v="3" actId="20577"/>
        <pc:sldMkLst>
          <pc:docMk/>
          <pc:sldMk cId="3876788055" sldId="1262"/>
        </pc:sldMkLst>
        <pc:spChg chg="mod">
          <ac:chgData name="John Bell" userId="f70f6676-4d37-4a98-a7ac-a82923374731" providerId="ADAL" clId="{4E765D2C-17F0-A34C-8BDB-93E8294F169B}" dt="2024-03-06T11:20:40.483" v="3" actId="20577"/>
          <ac:spMkLst>
            <pc:docMk/>
            <pc:sldMk cId="3876788055" sldId="1262"/>
            <ac:spMk id="8" creationId="{A5987F37-01E8-88CA-8AE2-E4A3592520C8}"/>
          </ac:spMkLst>
        </pc:spChg>
      </pc:sldChg>
      <pc:sldChg chg="modSp add mod">
        <pc:chgData name="John Bell" userId="f70f6676-4d37-4a98-a7ac-a82923374731" providerId="ADAL" clId="{4E765D2C-17F0-A34C-8BDB-93E8294F169B}" dt="2024-03-06T12:18:37.753" v="243" actId="20577"/>
        <pc:sldMkLst>
          <pc:docMk/>
          <pc:sldMk cId="1885956451" sldId="1263"/>
        </pc:sldMkLst>
        <pc:spChg chg="mod">
          <ac:chgData name="John Bell" userId="f70f6676-4d37-4a98-a7ac-a82923374731" providerId="ADAL" clId="{4E765D2C-17F0-A34C-8BDB-93E8294F169B}" dt="2024-03-06T12:18:30.030" v="236" actId="20577"/>
          <ac:spMkLst>
            <pc:docMk/>
            <pc:sldMk cId="1885956451" sldId="1263"/>
            <ac:spMk id="2" creationId="{420149EF-E661-54BD-C6E5-DE59AA5C4F45}"/>
          </ac:spMkLst>
        </pc:spChg>
        <pc:spChg chg="mod">
          <ac:chgData name="John Bell" userId="f70f6676-4d37-4a98-a7ac-a82923374731" providerId="ADAL" clId="{4E765D2C-17F0-A34C-8BDB-93E8294F169B}" dt="2024-03-06T12:18:37.753" v="243" actId="20577"/>
          <ac:spMkLst>
            <pc:docMk/>
            <pc:sldMk cId="1885956451" sldId="1263"/>
            <ac:spMk id="3" creationId="{F7DD88A9-0B5F-1421-19B7-ADEDC1C04C72}"/>
          </ac:spMkLst>
        </pc:spChg>
      </pc:sldChg>
    </pc:docChg>
  </pc:docChgLst>
  <pc:docChgLst>
    <pc:chgData name="Emma Nylk" userId="55b2440a-9e28-4c70-bd2e-709c92f993be" providerId="ADAL" clId="{B9088ACF-C90C-443B-BAAE-FC423050755B}"/>
    <pc:docChg chg="undo custSel addSld delSld modSld sldOrd">
      <pc:chgData name="Emma Nylk" userId="55b2440a-9e28-4c70-bd2e-709c92f993be" providerId="ADAL" clId="{B9088ACF-C90C-443B-BAAE-FC423050755B}" dt="2023-11-07T14:33:33.049" v="23515" actId="478"/>
      <pc:docMkLst>
        <pc:docMk/>
      </pc:docMkLst>
      <pc:sldChg chg="modSp mod">
        <pc:chgData name="Emma Nylk" userId="55b2440a-9e28-4c70-bd2e-709c92f993be" providerId="ADAL" clId="{B9088ACF-C90C-443B-BAAE-FC423050755B}" dt="2023-05-30T12:15:12.245" v="21871" actId="20577"/>
        <pc:sldMkLst>
          <pc:docMk/>
          <pc:sldMk cId="3018714045" sldId="348"/>
        </pc:sldMkLst>
        <pc:graphicFrameChg chg="mod modGraphic">
          <ac:chgData name="Emma Nylk" userId="55b2440a-9e28-4c70-bd2e-709c92f993be" providerId="ADAL" clId="{B9088ACF-C90C-443B-BAAE-FC423050755B}" dt="2023-05-30T12:15:12.245" v="21871" actId="20577"/>
          <ac:graphicFrameMkLst>
            <pc:docMk/>
            <pc:sldMk cId="3018714045" sldId="348"/>
            <ac:graphicFrameMk id="6" creationId="{5C877A67-5EEF-4642-95EC-7141C857491C}"/>
          </ac:graphicFrameMkLst>
        </pc:graphicFrameChg>
      </pc:sldChg>
      <pc:sldChg chg="modSp add mod">
        <pc:chgData name="Emma Nylk" userId="55b2440a-9e28-4c70-bd2e-709c92f993be" providerId="ADAL" clId="{B9088ACF-C90C-443B-BAAE-FC423050755B}" dt="2023-05-17T12:57:04.740" v="17237" actId="6549"/>
        <pc:sldMkLst>
          <pc:docMk/>
          <pc:sldMk cId="3959091101" sldId="474"/>
        </pc:sldMkLst>
        <pc:spChg chg="mod">
          <ac:chgData name="Emma Nylk" userId="55b2440a-9e28-4c70-bd2e-709c92f993be" providerId="ADAL" clId="{B9088ACF-C90C-443B-BAAE-FC423050755B}" dt="2023-05-17T10:49:07.867" v="16475" actId="20577"/>
          <ac:spMkLst>
            <pc:docMk/>
            <pc:sldMk cId="3959091101" sldId="474"/>
            <ac:spMk id="2" creationId="{1B504851-EE74-457E-8FA5-C61C1CCC53A4}"/>
          </ac:spMkLst>
        </pc:spChg>
        <pc:spChg chg="mod">
          <ac:chgData name="Emma Nylk" userId="55b2440a-9e28-4c70-bd2e-709c92f993be" providerId="ADAL" clId="{B9088ACF-C90C-443B-BAAE-FC423050755B}" dt="2023-05-17T12:57:04.740" v="17237" actId="6549"/>
          <ac:spMkLst>
            <pc:docMk/>
            <pc:sldMk cId="3959091101" sldId="474"/>
            <ac:spMk id="5" creationId="{60F6D008-3A44-4ECF-A779-6E8DF7C2F0CF}"/>
          </ac:spMkLst>
        </pc:spChg>
      </pc:sldChg>
      <pc:sldChg chg="addSp delSp modSp mod">
        <pc:chgData name="Emma Nylk" userId="55b2440a-9e28-4c70-bd2e-709c92f993be" providerId="ADAL" clId="{B9088ACF-C90C-443B-BAAE-FC423050755B}" dt="2023-06-16T12:25:50.439" v="21876" actId="21"/>
        <pc:sldMkLst>
          <pc:docMk/>
          <pc:sldMk cId="2258049228" sldId="475"/>
        </pc:sldMkLst>
        <pc:picChg chg="add del mod">
          <ac:chgData name="Emma Nylk" userId="55b2440a-9e28-4c70-bd2e-709c92f993be" providerId="ADAL" clId="{B9088ACF-C90C-443B-BAAE-FC423050755B}" dt="2023-06-16T12:25:50.439" v="21876" actId="21"/>
          <ac:picMkLst>
            <pc:docMk/>
            <pc:sldMk cId="2258049228" sldId="475"/>
            <ac:picMk id="4" creationId="{20533C10-66E5-7F52-8965-4120B9C0188E}"/>
          </ac:picMkLst>
        </pc:picChg>
      </pc:sldChg>
      <pc:sldChg chg="modSp mod">
        <pc:chgData name="Emma Nylk" userId="55b2440a-9e28-4c70-bd2e-709c92f993be" providerId="ADAL" clId="{B9088ACF-C90C-443B-BAAE-FC423050755B}" dt="2023-06-20T10:32:38.851" v="21946" actId="113"/>
        <pc:sldMkLst>
          <pc:docMk/>
          <pc:sldMk cId="649676903" sldId="530"/>
        </pc:sldMkLst>
        <pc:graphicFrameChg chg="modGraphic">
          <ac:chgData name="Emma Nylk" userId="55b2440a-9e28-4c70-bd2e-709c92f993be" providerId="ADAL" clId="{B9088ACF-C90C-443B-BAAE-FC423050755B}" dt="2023-06-20T10:32:38.851" v="21946" actId="113"/>
          <ac:graphicFrameMkLst>
            <pc:docMk/>
            <pc:sldMk cId="649676903" sldId="530"/>
            <ac:graphicFrameMk id="4" creationId="{A2A5D003-952C-4CC8-8F5A-EC222DA6F078}"/>
          </ac:graphicFrameMkLst>
        </pc:graphicFrameChg>
      </pc:sldChg>
      <pc:sldChg chg="modSp mod">
        <pc:chgData name="Emma Nylk" userId="55b2440a-9e28-4c70-bd2e-709c92f993be" providerId="ADAL" clId="{B9088ACF-C90C-443B-BAAE-FC423050755B}" dt="2023-05-09T09:54:08.030" v="17" actId="20577"/>
        <pc:sldMkLst>
          <pc:docMk/>
          <pc:sldMk cId="3333363248" sldId="552"/>
        </pc:sldMkLst>
        <pc:spChg chg="mod">
          <ac:chgData name="Emma Nylk" userId="55b2440a-9e28-4c70-bd2e-709c92f993be" providerId="ADAL" clId="{B9088ACF-C90C-443B-BAAE-FC423050755B}" dt="2023-05-09T09:54:03.759" v="12" actId="20577"/>
          <ac:spMkLst>
            <pc:docMk/>
            <pc:sldMk cId="3333363248" sldId="552"/>
            <ac:spMk id="2" creationId="{00000000-0000-0000-0000-000000000000}"/>
          </ac:spMkLst>
        </pc:spChg>
        <pc:spChg chg="mod">
          <ac:chgData name="Emma Nylk" userId="55b2440a-9e28-4c70-bd2e-709c92f993be" providerId="ADAL" clId="{B9088ACF-C90C-443B-BAAE-FC423050755B}" dt="2023-05-09T09:54:08.030" v="17" actId="20577"/>
          <ac:spMkLst>
            <pc:docMk/>
            <pc:sldMk cId="3333363248" sldId="552"/>
            <ac:spMk id="3" creationId="{41B4B7AB-0A22-4861-BDA6-284B696F1EFE}"/>
          </ac:spMkLst>
        </pc:spChg>
      </pc:sldChg>
      <pc:sldChg chg="del">
        <pc:chgData name="Emma Nylk" userId="55b2440a-9e28-4c70-bd2e-709c92f993be" providerId="ADAL" clId="{B9088ACF-C90C-443B-BAAE-FC423050755B}" dt="2023-05-09T09:56:08.696" v="150" actId="47"/>
        <pc:sldMkLst>
          <pc:docMk/>
          <pc:sldMk cId="2051799709" sldId="570"/>
        </pc:sldMkLst>
      </pc:sldChg>
      <pc:sldChg chg="del">
        <pc:chgData name="Emma Nylk" userId="55b2440a-9e28-4c70-bd2e-709c92f993be" providerId="ADAL" clId="{B9088ACF-C90C-443B-BAAE-FC423050755B}" dt="2023-05-09T09:56:09.291" v="151" actId="47"/>
        <pc:sldMkLst>
          <pc:docMk/>
          <pc:sldMk cId="2957906493" sldId="571"/>
        </pc:sldMkLst>
      </pc:sldChg>
      <pc:sldChg chg="del">
        <pc:chgData name="Emma Nylk" userId="55b2440a-9e28-4c70-bd2e-709c92f993be" providerId="ADAL" clId="{B9088ACF-C90C-443B-BAAE-FC423050755B}" dt="2023-05-09T09:56:07.705" v="149" actId="47"/>
        <pc:sldMkLst>
          <pc:docMk/>
          <pc:sldMk cId="3993152989" sldId="578"/>
        </pc:sldMkLst>
      </pc:sldChg>
      <pc:sldChg chg="addSp delSp modSp mod">
        <pc:chgData name="Emma Nylk" userId="55b2440a-9e28-4c70-bd2e-709c92f993be" providerId="ADAL" clId="{B9088ACF-C90C-443B-BAAE-FC423050755B}" dt="2023-05-18T09:44:09.179" v="20958" actId="6549"/>
        <pc:sldMkLst>
          <pc:docMk/>
          <pc:sldMk cId="3113493239" sldId="1115"/>
        </pc:sldMkLst>
        <pc:spChg chg="mod">
          <ac:chgData name="Emma Nylk" userId="55b2440a-9e28-4c70-bd2e-709c92f993be" providerId="ADAL" clId="{B9088ACF-C90C-443B-BAAE-FC423050755B}" dt="2023-05-18T09:44:09.179" v="20958" actId="6549"/>
          <ac:spMkLst>
            <pc:docMk/>
            <pc:sldMk cId="3113493239" sldId="1115"/>
            <ac:spMk id="5" creationId="{B429B9FB-2740-B444-81F3-4EDFD87BD5D9}"/>
          </ac:spMkLst>
        </pc:spChg>
        <pc:spChg chg="del">
          <ac:chgData name="Emma Nylk" userId="55b2440a-9e28-4c70-bd2e-709c92f993be" providerId="ADAL" clId="{B9088ACF-C90C-443B-BAAE-FC423050755B}" dt="2023-05-18T09:42:37.981" v="20880" actId="478"/>
          <ac:spMkLst>
            <pc:docMk/>
            <pc:sldMk cId="3113493239" sldId="1115"/>
            <ac:spMk id="6" creationId="{451B1A39-A904-3B19-4955-54B759EC3B2E}"/>
          </ac:spMkLst>
        </pc:spChg>
        <pc:spChg chg="del">
          <ac:chgData name="Emma Nylk" userId="55b2440a-9e28-4c70-bd2e-709c92f993be" providerId="ADAL" clId="{B9088ACF-C90C-443B-BAAE-FC423050755B}" dt="2023-05-18T09:42:37.981" v="20880" actId="478"/>
          <ac:spMkLst>
            <pc:docMk/>
            <pc:sldMk cId="3113493239" sldId="1115"/>
            <ac:spMk id="7" creationId="{C6794206-1525-38E1-5288-519181CDCFFC}"/>
          </ac:spMkLst>
        </pc:spChg>
        <pc:graphicFrameChg chg="del">
          <ac:chgData name="Emma Nylk" userId="55b2440a-9e28-4c70-bd2e-709c92f993be" providerId="ADAL" clId="{B9088ACF-C90C-443B-BAAE-FC423050755B}" dt="2023-05-18T09:42:37.981" v="20880" actId="478"/>
          <ac:graphicFrameMkLst>
            <pc:docMk/>
            <pc:sldMk cId="3113493239" sldId="1115"/>
            <ac:graphicFrameMk id="3" creationId="{0509D16C-EA5F-B0F0-08B3-1A58CB23F26F}"/>
          </ac:graphicFrameMkLst>
        </pc:graphicFrameChg>
        <pc:graphicFrameChg chg="del">
          <ac:chgData name="Emma Nylk" userId="55b2440a-9e28-4c70-bd2e-709c92f993be" providerId="ADAL" clId="{B9088ACF-C90C-443B-BAAE-FC423050755B}" dt="2023-05-18T09:42:37.981" v="20880" actId="478"/>
          <ac:graphicFrameMkLst>
            <pc:docMk/>
            <pc:sldMk cId="3113493239" sldId="1115"/>
            <ac:graphicFrameMk id="4" creationId="{B4B855ED-D25C-B5FE-FFB4-9CE0426F6A15}"/>
          </ac:graphicFrameMkLst>
        </pc:graphicFrameChg>
        <pc:picChg chg="add del mod">
          <ac:chgData name="Emma Nylk" userId="55b2440a-9e28-4c70-bd2e-709c92f993be" providerId="ADAL" clId="{B9088ACF-C90C-443B-BAAE-FC423050755B}" dt="2023-05-18T09:43:05.110" v="20882" actId="478"/>
          <ac:picMkLst>
            <pc:docMk/>
            <pc:sldMk cId="3113493239" sldId="1115"/>
            <ac:picMk id="9" creationId="{EBF9AE34-C68F-94D9-51F5-8B81CB20094A}"/>
          </ac:picMkLst>
        </pc:picChg>
        <pc:picChg chg="add mod">
          <ac:chgData name="Emma Nylk" userId="55b2440a-9e28-4c70-bd2e-709c92f993be" providerId="ADAL" clId="{B9088ACF-C90C-443B-BAAE-FC423050755B}" dt="2023-05-18T09:43:11.994" v="20885" actId="1076"/>
          <ac:picMkLst>
            <pc:docMk/>
            <pc:sldMk cId="3113493239" sldId="1115"/>
            <ac:picMk id="11" creationId="{221C28F6-B9E9-B0FA-5F07-641F7DD48AEF}"/>
          </ac:picMkLst>
        </pc:picChg>
      </pc:sldChg>
      <pc:sldChg chg="modSp add del mod">
        <pc:chgData name="Emma Nylk" userId="55b2440a-9e28-4c70-bd2e-709c92f993be" providerId="ADAL" clId="{B9088ACF-C90C-443B-BAAE-FC423050755B}" dt="2023-05-09T10:09:24.153" v="529" actId="47"/>
        <pc:sldMkLst>
          <pc:docMk/>
          <pc:sldMk cId="2622703523" sldId="1122"/>
        </pc:sldMkLst>
        <pc:spChg chg="mod">
          <ac:chgData name="Emma Nylk" userId="55b2440a-9e28-4c70-bd2e-709c92f993be" providerId="ADAL" clId="{B9088ACF-C90C-443B-BAAE-FC423050755B}" dt="2023-05-09T10:06:47.608" v="459" actId="20577"/>
          <ac:spMkLst>
            <pc:docMk/>
            <pc:sldMk cId="2622703523" sldId="1122"/>
            <ac:spMk id="2" creationId="{7D62B241-92A5-8DB0-54E0-DA0F5AF80643}"/>
          </ac:spMkLst>
        </pc:spChg>
      </pc:sldChg>
      <pc:sldChg chg="addSp delSp modSp add del mod">
        <pc:chgData name="Emma Nylk" userId="55b2440a-9e28-4c70-bd2e-709c92f993be" providerId="ADAL" clId="{B9088ACF-C90C-443B-BAAE-FC423050755B}" dt="2023-05-17T13:24:17.634" v="18453" actId="47"/>
        <pc:sldMkLst>
          <pc:docMk/>
          <pc:sldMk cId="204567468" sldId="1123"/>
        </pc:sldMkLst>
        <pc:spChg chg="mod">
          <ac:chgData name="Emma Nylk" userId="55b2440a-9e28-4c70-bd2e-709c92f993be" providerId="ADAL" clId="{B9088ACF-C90C-443B-BAAE-FC423050755B}" dt="2023-05-09T10:26:47.160" v="1221" actId="13926"/>
          <ac:spMkLst>
            <pc:docMk/>
            <pc:sldMk cId="204567468" sldId="1123"/>
            <ac:spMk id="3" creationId="{B4DBDC10-A3A5-FCEB-FB92-3E9CC682D69F}"/>
          </ac:spMkLst>
        </pc:spChg>
        <pc:spChg chg="del">
          <ac:chgData name="Emma Nylk" userId="55b2440a-9e28-4c70-bd2e-709c92f993be" providerId="ADAL" clId="{B9088ACF-C90C-443B-BAAE-FC423050755B}" dt="2023-05-09T10:17:48.271" v="901" actId="478"/>
          <ac:spMkLst>
            <pc:docMk/>
            <pc:sldMk cId="204567468" sldId="1123"/>
            <ac:spMk id="8" creationId="{93E3170D-5AC0-F432-C0D2-78437653D735}"/>
          </ac:spMkLst>
        </pc:spChg>
        <pc:spChg chg="add mod">
          <ac:chgData name="Emma Nylk" userId="55b2440a-9e28-4c70-bd2e-709c92f993be" providerId="ADAL" clId="{B9088ACF-C90C-443B-BAAE-FC423050755B}" dt="2023-05-09T10:24:03.357" v="1117" actId="1076"/>
          <ac:spMkLst>
            <pc:docMk/>
            <pc:sldMk cId="204567468" sldId="1123"/>
            <ac:spMk id="11" creationId="{DB02A8C0-80FC-AA7F-24B8-553D1D0B3299}"/>
          </ac:spMkLst>
        </pc:spChg>
        <pc:spChg chg="add mod">
          <ac:chgData name="Emma Nylk" userId="55b2440a-9e28-4c70-bd2e-709c92f993be" providerId="ADAL" clId="{B9088ACF-C90C-443B-BAAE-FC423050755B}" dt="2023-05-09T10:24:03.357" v="1117" actId="1076"/>
          <ac:spMkLst>
            <pc:docMk/>
            <pc:sldMk cId="204567468" sldId="1123"/>
            <ac:spMk id="14" creationId="{4EB7DDC1-F33A-2AD0-600D-70BB3E4A08E3}"/>
          </ac:spMkLst>
        </pc:spChg>
        <pc:spChg chg="add mod">
          <ac:chgData name="Emma Nylk" userId="55b2440a-9e28-4c70-bd2e-709c92f993be" providerId="ADAL" clId="{B9088ACF-C90C-443B-BAAE-FC423050755B}" dt="2023-05-09T10:26:53.173" v="1223" actId="1076"/>
          <ac:spMkLst>
            <pc:docMk/>
            <pc:sldMk cId="204567468" sldId="1123"/>
            <ac:spMk id="15" creationId="{6798A6EA-5E03-DE80-53C4-9722958AA4AE}"/>
          </ac:spMkLst>
        </pc:spChg>
        <pc:graphicFrameChg chg="del">
          <ac:chgData name="Emma Nylk" userId="55b2440a-9e28-4c70-bd2e-709c92f993be" providerId="ADAL" clId="{B9088ACF-C90C-443B-BAAE-FC423050755B}" dt="2023-05-09T10:17:49.516" v="902" actId="478"/>
          <ac:graphicFrameMkLst>
            <pc:docMk/>
            <pc:sldMk cId="204567468" sldId="1123"/>
            <ac:graphicFrameMk id="4" creationId="{B8C377A2-5700-B99C-D083-4AF3AA2F5458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09T10:24:03.357" v="1117" actId="1076"/>
          <ac:graphicFrameMkLst>
            <pc:docMk/>
            <pc:sldMk cId="204567468" sldId="1123"/>
            <ac:graphicFrameMk id="5" creationId="{BF1364C8-E580-04C1-1174-7781191B0CE2}"/>
          </ac:graphicFrameMkLst>
        </pc:graphicFrameChg>
        <pc:graphicFrameChg chg="del">
          <ac:chgData name="Emma Nylk" userId="55b2440a-9e28-4c70-bd2e-709c92f993be" providerId="ADAL" clId="{B9088ACF-C90C-443B-BAAE-FC423050755B}" dt="2023-05-09T10:17:52.197" v="905" actId="478"/>
          <ac:graphicFrameMkLst>
            <pc:docMk/>
            <pc:sldMk cId="204567468" sldId="1123"/>
            <ac:graphicFrameMk id="9" creationId="{5B372462-A379-E1B9-20D6-97A0B326749A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09T10:25:12.520" v="1136" actId="2166"/>
          <ac:graphicFrameMkLst>
            <pc:docMk/>
            <pc:sldMk cId="204567468" sldId="1123"/>
            <ac:graphicFrameMk id="10" creationId="{AE48EA1F-C538-3AD0-B2E9-A4545FA16ACE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09T10:25:21.344" v="1138" actId="1076"/>
          <ac:graphicFrameMkLst>
            <pc:docMk/>
            <pc:sldMk cId="204567468" sldId="1123"/>
            <ac:graphicFrameMk id="16" creationId="{EFE0555D-F5CC-01B7-8806-54E7EFA73208}"/>
          </ac:graphicFrameMkLst>
        </pc:graphicFrameChg>
        <pc:picChg chg="add mod">
          <ac:chgData name="Emma Nylk" userId="55b2440a-9e28-4c70-bd2e-709c92f993be" providerId="ADAL" clId="{B9088ACF-C90C-443B-BAAE-FC423050755B}" dt="2023-05-09T10:24:03.357" v="1117" actId="1076"/>
          <ac:picMkLst>
            <pc:docMk/>
            <pc:sldMk cId="204567468" sldId="1123"/>
            <ac:picMk id="13" creationId="{DEA5568D-EE23-ACEF-767E-49936627BB1C}"/>
          </ac:picMkLst>
        </pc:picChg>
        <pc:cxnChg chg="del">
          <ac:chgData name="Emma Nylk" userId="55b2440a-9e28-4c70-bd2e-709c92f993be" providerId="ADAL" clId="{B9088ACF-C90C-443B-BAAE-FC423050755B}" dt="2023-05-09T10:17:50.434" v="903" actId="478"/>
          <ac:cxnSpMkLst>
            <pc:docMk/>
            <pc:sldMk cId="204567468" sldId="1123"/>
            <ac:cxnSpMk id="6" creationId="{B5748E3B-1A30-74DB-7D8A-D6AA7AC83455}"/>
          </ac:cxnSpMkLst>
        </pc:cxnChg>
        <pc:cxnChg chg="del">
          <ac:chgData name="Emma Nylk" userId="55b2440a-9e28-4c70-bd2e-709c92f993be" providerId="ADAL" clId="{B9088ACF-C90C-443B-BAAE-FC423050755B}" dt="2023-05-09T10:17:51.048" v="904" actId="478"/>
          <ac:cxnSpMkLst>
            <pc:docMk/>
            <pc:sldMk cId="204567468" sldId="1123"/>
            <ac:cxnSpMk id="7" creationId="{2564551D-E2C6-46A5-0179-5D908D0D41AF}"/>
          </ac:cxnSpMkLst>
        </pc:cxnChg>
      </pc:sldChg>
      <pc:sldChg chg="del">
        <pc:chgData name="Emma Nylk" userId="55b2440a-9e28-4c70-bd2e-709c92f993be" providerId="ADAL" clId="{B9088ACF-C90C-443B-BAAE-FC423050755B}" dt="2023-05-09T09:56:11.273" v="158" actId="47"/>
        <pc:sldMkLst>
          <pc:docMk/>
          <pc:sldMk cId="1837998544" sldId="1139"/>
        </pc:sldMkLst>
      </pc:sldChg>
      <pc:sldChg chg="modSp add del mod">
        <pc:chgData name="Emma Nylk" userId="55b2440a-9e28-4c70-bd2e-709c92f993be" providerId="ADAL" clId="{B9088ACF-C90C-443B-BAAE-FC423050755B}" dt="2023-05-09T10:09:19.071" v="528" actId="47"/>
        <pc:sldMkLst>
          <pc:docMk/>
          <pc:sldMk cId="4031352866" sldId="1141"/>
        </pc:sldMkLst>
        <pc:spChg chg="mod">
          <ac:chgData name="Emma Nylk" userId="55b2440a-9e28-4c70-bd2e-709c92f993be" providerId="ADAL" clId="{B9088ACF-C90C-443B-BAAE-FC423050755B}" dt="2023-05-09T10:06:29.363" v="439" actId="20577"/>
          <ac:spMkLst>
            <pc:docMk/>
            <pc:sldMk cId="4031352866" sldId="1141"/>
            <ac:spMk id="2" creationId="{664AABFC-6445-C11A-7186-0A28EB99BD13}"/>
          </ac:spMkLst>
        </pc:spChg>
      </pc:sldChg>
      <pc:sldChg chg="del">
        <pc:chgData name="Emma Nylk" userId="55b2440a-9e28-4c70-bd2e-709c92f993be" providerId="ADAL" clId="{B9088ACF-C90C-443B-BAAE-FC423050755B}" dt="2023-05-09T09:56:09.995" v="153" actId="47"/>
        <pc:sldMkLst>
          <pc:docMk/>
          <pc:sldMk cId="4093779288" sldId="1141"/>
        </pc:sldMkLst>
      </pc:sldChg>
      <pc:sldChg chg="del">
        <pc:chgData name="Emma Nylk" userId="55b2440a-9e28-4c70-bd2e-709c92f993be" providerId="ADAL" clId="{B9088ACF-C90C-443B-BAAE-FC423050755B}" dt="2023-05-09T09:56:09.730" v="152" actId="47"/>
        <pc:sldMkLst>
          <pc:docMk/>
          <pc:sldMk cId="2928406630" sldId="1143"/>
        </pc:sldMkLst>
      </pc:sldChg>
      <pc:sldChg chg="del">
        <pc:chgData name="Emma Nylk" userId="55b2440a-9e28-4c70-bd2e-709c92f993be" providerId="ADAL" clId="{B9088ACF-C90C-443B-BAAE-FC423050755B}" dt="2023-05-09T09:56:10.314" v="154" actId="47"/>
        <pc:sldMkLst>
          <pc:docMk/>
          <pc:sldMk cId="2366360190" sldId="1145"/>
        </pc:sldMkLst>
      </pc:sldChg>
      <pc:sldChg chg="del">
        <pc:chgData name="Emma Nylk" userId="55b2440a-9e28-4c70-bd2e-709c92f993be" providerId="ADAL" clId="{B9088ACF-C90C-443B-BAAE-FC423050755B}" dt="2023-05-09T09:56:10.595" v="155" actId="47"/>
        <pc:sldMkLst>
          <pc:docMk/>
          <pc:sldMk cId="708362277" sldId="1147"/>
        </pc:sldMkLst>
      </pc:sldChg>
      <pc:sldChg chg="del">
        <pc:chgData name="Emma Nylk" userId="55b2440a-9e28-4c70-bd2e-709c92f993be" providerId="ADAL" clId="{B9088ACF-C90C-443B-BAAE-FC423050755B}" dt="2023-05-09T09:56:10.808" v="156" actId="47"/>
        <pc:sldMkLst>
          <pc:docMk/>
          <pc:sldMk cId="1812845643" sldId="1148"/>
        </pc:sldMkLst>
      </pc:sldChg>
      <pc:sldChg chg="del">
        <pc:chgData name="Emma Nylk" userId="55b2440a-9e28-4c70-bd2e-709c92f993be" providerId="ADAL" clId="{B9088ACF-C90C-443B-BAAE-FC423050755B}" dt="2023-05-09T09:56:11.029" v="157" actId="47"/>
        <pc:sldMkLst>
          <pc:docMk/>
          <pc:sldMk cId="760599162" sldId="1149"/>
        </pc:sldMkLst>
      </pc:sldChg>
      <pc:sldChg chg="del">
        <pc:chgData name="Emma Nylk" userId="55b2440a-9e28-4c70-bd2e-709c92f993be" providerId="ADAL" clId="{B9088ACF-C90C-443B-BAAE-FC423050755B}" dt="2023-05-09T09:56:13.027" v="159" actId="47"/>
        <pc:sldMkLst>
          <pc:docMk/>
          <pc:sldMk cId="2511719263" sldId="1150"/>
        </pc:sldMkLst>
      </pc:sldChg>
      <pc:sldChg chg="del">
        <pc:chgData name="Emma Nylk" userId="55b2440a-9e28-4c70-bd2e-709c92f993be" providerId="ADAL" clId="{B9088ACF-C90C-443B-BAAE-FC423050755B}" dt="2023-05-09T09:56:14.044" v="160" actId="47"/>
        <pc:sldMkLst>
          <pc:docMk/>
          <pc:sldMk cId="901967965" sldId="1151"/>
        </pc:sldMkLst>
      </pc:sldChg>
      <pc:sldChg chg="del">
        <pc:chgData name="Emma Nylk" userId="55b2440a-9e28-4c70-bd2e-709c92f993be" providerId="ADAL" clId="{B9088ACF-C90C-443B-BAAE-FC423050755B}" dt="2023-05-09T09:56:14.580" v="161" actId="47"/>
        <pc:sldMkLst>
          <pc:docMk/>
          <pc:sldMk cId="1389993200" sldId="1152"/>
        </pc:sldMkLst>
      </pc:sldChg>
      <pc:sldChg chg="del">
        <pc:chgData name="Emma Nylk" userId="55b2440a-9e28-4c70-bd2e-709c92f993be" providerId="ADAL" clId="{B9088ACF-C90C-443B-BAAE-FC423050755B}" dt="2023-05-09T09:56:15.209" v="162" actId="47"/>
        <pc:sldMkLst>
          <pc:docMk/>
          <pc:sldMk cId="2313870659" sldId="1153"/>
        </pc:sldMkLst>
      </pc:sldChg>
      <pc:sldChg chg="del">
        <pc:chgData name="Emma Nylk" userId="55b2440a-9e28-4c70-bd2e-709c92f993be" providerId="ADAL" clId="{B9088ACF-C90C-443B-BAAE-FC423050755B}" dt="2023-05-09T09:56:15.768" v="163" actId="47"/>
        <pc:sldMkLst>
          <pc:docMk/>
          <pc:sldMk cId="2175479561" sldId="1154"/>
        </pc:sldMkLst>
      </pc:sldChg>
      <pc:sldChg chg="del">
        <pc:chgData name="Emma Nylk" userId="55b2440a-9e28-4c70-bd2e-709c92f993be" providerId="ADAL" clId="{B9088ACF-C90C-443B-BAAE-FC423050755B}" dt="2023-05-09T09:56:16.318" v="164" actId="47"/>
        <pc:sldMkLst>
          <pc:docMk/>
          <pc:sldMk cId="700269635" sldId="1155"/>
        </pc:sldMkLst>
      </pc:sldChg>
      <pc:sldChg chg="del">
        <pc:chgData name="Emma Nylk" userId="55b2440a-9e28-4c70-bd2e-709c92f993be" providerId="ADAL" clId="{B9088ACF-C90C-443B-BAAE-FC423050755B}" dt="2023-05-09T09:56:16.928" v="165" actId="47"/>
        <pc:sldMkLst>
          <pc:docMk/>
          <pc:sldMk cId="882481512" sldId="1156"/>
        </pc:sldMkLst>
      </pc:sldChg>
      <pc:sldChg chg="del">
        <pc:chgData name="Emma Nylk" userId="55b2440a-9e28-4c70-bd2e-709c92f993be" providerId="ADAL" clId="{B9088ACF-C90C-443B-BAAE-FC423050755B}" dt="2023-05-09T09:56:17.360" v="166" actId="47"/>
        <pc:sldMkLst>
          <pc:docMk/>
          <pc:sldMk cId="162427432" sldId="1157"/>
        </pc:sldMkLst>
      </pc:sldChg>
      <pc:sldChg chg="addSp delSp modSp mod">
        <pc:chgData name="Emma Nylk" userId="55b2440a-9e28-4c70-bd2e-709c92f993be" providerId="ADAL" clId="{B9088ACF-C90C-443B-BAAE-FC423050755B}" dt="2023-11-07T13:49:25.844" v="23514" actId="478"/>
        <pc:sldMkLst>
          <pc:docMk/>
          <pc:sldMk cId="3421534357" sldId="1158"/>
        </pc:sldMkLst>
        <pc:spChg chg="mod">
          <ac:chgData name="Emma Nylk" userId="55b2440a-9e28-4c70-bd2e-709c92f993be" providerId="ADAL" clId="{B9088ACF-C90C-443B-BAAE-FC423050755B}" dt="2023-05-09T09:56:29.107" v="184" actId="20577"/>
          <ac:spMkLst>
            <pc:docMk/>
            <pc:sldMk cId="3421534357" sldId="1158"/>
            <ac:spMk id="3" creationId="{DE45694B-21FC-45EF-8E25-F23193A47845}"/>
          </ac:spMkLst>
        </pc:spChg>
        <pc:spChg chg="add del mod">
          <ac:chgData name="Emma Nylk" userId="55b2440a-9e28-4c70-bd2e-709c92f993be" providerId="ADAL" clId="{B9088ACF-C90C-443B-BAAE-FC423050755B}" dt="2023-11-07T13:49:25.844" v="23514" actId="478"/>
          <ac:spMkLst>
            <pc:docMk/>
            <pc:sldMk cId="3421534357" sldId="1158"/>
            <ac:spMk id="4" creationId="{E4EC0783-CAFD-EB50-F527-70E298072E93}"/>
          </ac:spMkLst>
        </pc:spChg>
      </pc:sldChg>
      <pc:sldChg chg="del">
        <pc:chgData name="Emma Nylk" userId="55b2440a-9e28-4c70-bd2e-709c92f993be" providerId="ADAL" clId="{B9088ACF-C90C-443B-BAAE-FC423050755B}" dt="2023-05-09T09:56:33.100" v="185" actId="47"/>
        <pc:sldMkLst>
          <pc:docMk/>
          <pc:sldMk cId="2944788266" sldId="1159"/>
        </pc:sldMkLst>
      </pc:sldChg>
      <pc:sldChg chg="addSp modSp new del mod">
        <pc:chgData name="Emma Nylk" userId="55b2440a-9e28-4c70-bd2e-709c92f993be" providerId="ADAL" clId="{B9088ACF-C90C-443B-BAAE-FC423050755B}" dt="2023-05-09T12:49:26.984" v="3426" actId="47"/>
        <pc:sldMkLst>
          <pc:docMk/>
          <pc:sldMk cId="3364628608" sldId="1159"/>
        </pc:sldMkLst>
        <pc:spChg chg="mod">
          <ac:chgData name="Emma Nylk" userId="55b2440a-9e28-4c70-bd2e-709c92f993be" providerId="ADAL" clId="{B9088ACF-C90C-443B-BAAE-FC423050755B}" dt="2023-05-09T10:01:37.861" v="202" actId="207"/>
          <ac:spMkLst>
            <pc:docMk/>
            <pc:sldMk cId="3364628608" sldId="1159"/>
            <ac:spMk id="2" creationId="{3463DE4D-1D3F-68F4-7A1B-D42957C4F26B}"/>
          </ac:spMkLst>
        </pc:spChg>
        <pc:spChg chg="add mod">
          <ac:chgData name="Emma Nylk" userId="55b2440a-9e28-4c70-bd2e-709c92f993be" providerId="ADAL" clId="{B9088ACF-C90C-443B-BAAE-FC423050755B}" dt="2023-05-09T10:04:59.330" v="429" actId="20577"/>
          <ac:spMkLst>
            <pc:docMk/>
            <pc:sldMk cId="3364628608" sldId="1159"/>
            <ac:spMk id="3" creationId="{9B3C31AA-21B2-52EB-732A-6DDC6DA8CF65}"/>
          </ac:spMkLst>
        </pc:spChg>
      </pc:sldChg>
      <pc:sldChg chg="new del">
        <pc:chgData name="Emma Nylk" userId="55b2440a-9e28-4c70-bd2e-709c92f993be" providerId="ADAL" clId="{B9088ACF-C90C-443B-BAAE-FC423050755B}" dt="2023-05-09T10:07:26.705" v="484" actId="47"/>
        <pc:sldMkLst>
          <pc:docMk/>
          <pc:sldMk cId="2644322815" sldId="1160"/>
        </pc:sldMkLst>
      </pc:sldChg>
      <pc:sldChg chg="del">
        <pc:chgData name="Emma Nylk" userId="55b2440a-9e28-4c70-bd2e-709c92f993be" providerId="ADAL" clId="{B9088ACF-C90C-443B-BAAE-FC423050755B}" dt="2023-05-09T09:56:33.672" v="186" actId="47"/>
        <pc:sldMkLst>
          <pc:docMk/>
          <pc:sldMk cId="4073840499" sldId="1161"/>
        </pc:sldMkLst>
      </pc:sldChg>
      <pc:sldChg chg="del">
        <pc:chgData name="Emma Nylk" userId="55b2440a-9e28-4c70-bd2e-709c92f993be" providerId="ADAL" clId="{B9088ACF-C90C-443B-BAAE-FC423050755B}" dt="2023-05-09T09:56:34.396" v="187" actId="47"/>
        <pc:sldMkLst>
          <pc:docMk/>
          <pc:sldMk cId="3094314774" sldId="1162"/>
        </pc:sldMkLst>
      </pc:sldChg>
      <pc:sldChg chg="del">
        <pc:chgData name="Emma Nylk" userId="55b2440a-9e28-4c70-bd2e-709c92f993be" providerId="ADAL" clId="{B9088ACF-C90C-443B-BAAE-FC423050755B}" dt="2023-05-09T09:56:35.955" v="189" actId="47"/>
        <pc:sldMkLst>
          <pc:docMk/>
          <pc:sldMk cId="3385828790" sldId="1164"/>
        </pc:sldMkLst>
      </pc:sldChg>
      <pc:sldChg chg="del">
        <pc:chgData name="Emma Nylk" userId="55b2440a-9e28-4c70-bd2e-709c92f993be" providerId="ADAL" clId="{B9088ACF-C90C-443B-BAAE-FC423050755B}" dt="2023-05-09T09:56:34.839" v="188" actId="47"/>
        <pc:sldMkLst>
          <pc:docMk/>
          <pc:sldMk cId="1541551037" sldId="1165"/>
        </pc:sldMkLst>
      </pc:sldChg>
      <pc:sldChg chg="add del">
        <pc:chgData name="Emma Nylk" userId="55b2440a-9e28-4c70-bd2e-709c92f993be" providerId="ADAL" clId="{B9088ACF-C90C-443B-BAAE-FC423050755B}" dt="2023-05-10T10:20:23.919" v="6910" actId="47"/>
        <pc:sldMkLst>
          <pc:docMk/>
          <pc:sldMk cId="1358696445" sldId="1181"/>
        </pc:sldMkLst>
      </pc:sldChg>
      <pc:sldChg chg="modSp add del mod ord">
        <pc:chgData name="Emma Nylk" userId="55b2440a-9e28-4c70-bd2e-709c92f993be" providerId="ADAL" clId="{B9088ACF-C90C-443B-BAAE-FC423050755B}" dt="2023-05-17T10:55:30.572" v="16991" actId="47"/>
        <pc:sldMkLst>
          <pc:docMk/>
          <pc:sldMk cId="3872287073" sldId="1208"/>
        </pc:sldMkLst>
        <pc:spChg chg="mod">
          <ac:chgData name="Emma Nylk" userId="55b2440a-9e28-4c70-bd2e-709c92f993be" providerId="ADAL" clId="{B9088ACF-C90C-443B-BAAE-FC423050755B}" dt="2023-05-09T12:50:05.015" v="3464" actId="20577"/>
          <ac:spMkLst>
            <pc:docMk/>
            <pc:sldMk cId="3872287073" sldId="1208"/>
            <ac:spMk id="2" creationId="{7B5D6DE0-B2B4-A48C-4D3E-5D569E50B69C}"/>
          </ac:spMkLst>
        </pc:spChg>
        <pc:spChg chg="mod">
          <ac:chgData name="Emma Nylk" userId="55b2440a-9e28-4c70-bd2e-709c92f993be" providerId="ADAL" clId="{B9088ACF-C90C-443B-BAAE-FC423050755B}" dt="2023-05-09T10:17:05.209" v="900" actId="20577"/>
          <ac:spMkLst>
            <pc:docMk/>
            <pc:sldMk cId="3872287073" sldId="1208"/>
            <ac:spMk id="3" creationId="{A9C115C3-896A-792A-6F0E-83EFC0D53C87}"/>
          </ac:spMkLst>
        </pc:spChg>
      </pc:sldChg>
      <pc:sldChg chg="addSp modSp new mod ord">
        <pc:chgData name="Emma Nylk" userId="55b2440a-9e28-4c70-bd2e-709c92f993be" providerId="ADAL" clId="{B9088ACF-C90C-443B-BAAE-FC423050755B}" dt="2023-06-20T12:04:52.736" v="23465" actId="20577"/>
        <pc:sldMkLst>
          <pc:docMk/>
          <pc:sldMk cId="3011162602" sldId="1209"/>
        </pc:sldMkLst>
        <pc:spChg chg="mod">
          <ac:chgData name="Emma Nylk" userId="55b2440a-9e28-4c70-bd2e-709c92f993be" providerId="ADAL" clId="{B9088ACF-C90C-443B-BAAE-FC423050755B}" dt="2023-05-09T10:09:14.374" v="527"/>
          <ac:spMkLst>
            <pc:docMk/>
            <pc:sldMk cId="3011162602" sldId="1209"/>
            <ac:spMk id="2" creationId="{C24620D8-6479-BDD7-17B2-86C7C0803128}"/>
          </ac:spMkLst>
        </pc:spChg>
        <pc:spChg chg="add mod">
          <ac:chgData name="Emma Nylk" userId="55b2440a-9e28-4c70-bd2e-709c92f993be" providerId="ADAL" clId="{B9088ACF-C90C-443B-BAAE-FC423050755B}" dt="2023-06-20T10:58:09.706" v="22789" actId="20577"/>
          <ac:spMkLst>
            <pc:docMk/>
            <pc:sldMk cId="3011162602" sldId="1209"/>
            <ac:spMk id="3" creationId="{AF0D5AE2-6198-08E0-D4F4-DAC034DF4201}"/>
          </ac:spMkLst>
        </pc:spChg>
        <pc:spChg chg="add mod">
          <ac:chgData name="Emma Nylk" userId="55b2440a-9e28-4c70-bd2e-709c92f993be" providerId="ADAL" clId="{B9088ACF-C90C-443B-BAAE-FC423050755B}" dt="2023-05-09T10:09:01.142" v="524"/>
          <ac:spMkLst>
            <pc:docMk/>
            <pc:sldMk cId="3011162602" sldId="1209"/>
            <ac:spMk id="8" creationId="{6F7E8CD8-6B44-9018-9451-439A94AEC062}"/>
          </ac:spMkLst>
        </pc:spChg>
        <pc:graphicFrameChg chg="add mod modGraphic">
          <ac:chgData name="Emma Nylk" userId="55b2440a-9e28-4c70-bd2e-709c92f993be" providerId="ADAL" clId="{B9088ACF-C90C-443B-BAAE-FC423050755B}" dt="2023-06-20T12:04:47.872" v="23460" actId="20577"/>
          <ac:graphicFrameMkLst>
            <pc:docMk/>
            <pc:sldMk cId="3011162602" sldId="1209"/>
            <ac:graphicFrameMk id="4" creationId="{0E5818FD-BF63-344F-B794-253AD08F25C2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6-20T12:04:52.736" v="23465" actId="20577"/>
          <ac:graphicFrameMkLst>
            <pc:docMk/>
            <pc:sldMk cId="3011162602" sldId="1209"/>
            <ac:graphicFrameMk id="5" creationId="{02424EF7-CEA3-D158-3B1B-7C96B5277061}"/>
          </ac:graphicFrameMkLst>
        </pc:graphicFrameChg>
        <pc:cxnChg chg="add mod">
          <ac:chgData name="Emma Nylk" userId="55b2440a-9e28-4c70-bd2e-709c92f993be" providerId="ADAL" clId="{B9088ACF-C90C-443B-BAAE-FC423050755B}" dt="2023-05-09T10:09:01.142" v="524"/>
          <ac:cxnSpMkLst>
            <pc:docMk/>
            <pc:sldMk cId="3011162602" sldId="1209"/>
            <ac:cxnSpMk id="6" creationId="{160DE27F-5597-7949-4F5E-77F0FE84A731}"/>
          </ac:cxnSpMkLst>
        </pc:cxnChg>
        <pc:cxnChg chg="add mod">
          <ac:chgData name="Emma Nylk" userId="55b2440a-9e28-4c70-bd2e-709c92f993be" providerId="ADAL" clId="{B9088ACF-C90C-443B-BAAE-FC423050755B}" dt="2023-05-09T10:09:01.142" v="524"/>
          <ac:cxnSpMkLst>
            <pc:docMk/>
            <pc:sldMk cId="3011162602" sldId="1209"/>
            <ac:cxnSpMk id="7" creationId="{F7BD218D-236A-1000-57A9-24AE16862C15}"/>
          </ac:cxnSpMkLst>
        </pc:cxnChg>
      </pc:sldChg>
      <pc:sldChg chg="addSp delSp modSp add mod modClrScheme chgLayout">
        <pc:chgData name="Emma Nylk" userId="55b2440a-9e28-4c70-bd2e-709c92f993be" providerId="ADAL" clId="{B9088ACF-C90C-443B-BAAE-FC423050755B}" dt="2023-09-14T12:44:24.487" v="23513" actId="20577"/>
        <pc:sldMkLst>
          <pc:docMk/>
          <pc:sldMk cId="3435514674" sldId="1210"/>
        </pc:sldMkLst>
        <pc:spChg chg="mod ord">
          <ac:chgData name="Emma Nylk" userId="55b2440a-9e28-4c70-bd2e-709c92f993be" providerId="ADAL" clId="{B9088ACF-C90C-443B-BAAE-FC423050755B}" dt="2023-05-17T13:09:58.414" v="17901" actId="700"/>
          <ac:spMkLst>
            <pc:docMk/>
            <pc:sldMk cId="3435514674" sldId="1210"/>
            <ac:spMk id="2" creationId="{C24620D8-6479-BDD7-17B2-86C7C0803128}"/>
          </ac:spMkLst>
        </pc:spChg>
        <pc:spChg chg="mod">
          <ac:chgData name="Emma Nylk" userId="55b2440a-9e28-4c70-bd2e-709c92f993be" providerId="ADAL" clId="{B9088ACF-C90C-443B-BAAE-FC423050755B}" dt="2023-09-14T12:44:24.487" v="23513" actId="20577"/>
          <ac:spMkLst>
            <pc:docMk/>
            <pc:sldMk cId="3435514674" sldId="1210"/>
            <ac:spMk id="3" creationId="{AF0D5AE2-6198-08E0-D4F4-DAC034DF4201}"/>
          </ac:spMkLst>
        </pc:spChg>
        <pc:spChg chg="del">
          <ac:chgData name="Emma Nylk" userId="55b2440a-9e28-4c70-bd2e-709c92f993be" providerId="ADAL" clId="{B9088ACF-C90C-443B-BAAE-FC423050755B}" dt="2023-05-17T13:10:28.870" v="17919" actId="478"/>
          <ac:spMkLst>
            <pc:docMk/>
            <pc:sldMk cId="3435514674" sldId="1210"/>
            <ac:spMk id="8" creationId="{6F7E8CD8-6B44-9018-9451-439A94AEC062}"/>
          </ac:spMkLst>
        </pc:spChg>
        <pc:spChg chg="add del mod ord">
          <ac:chgData name="Emma Nylk" userId="55b2440a-9e28-4c70-bd2e-709c92f993be" providerId="ADAL" clId="{B9088ACF-C90C-443B-BAAE-FC423050755B}" dt="2023-05-17T13:09:58.414" v="17901" actId="700"/>
          <ac:spMkLst>
            <pc:docMk/>
            <pc:sldMk cId="3435514674" sldId="1210"/>
            <ac:spMk id="11" creationId="{2317A0E0-73E5-9C0B-08D3-4FFEC79D3A43}"/>
          </ac:spMkLst>
        </pc:spChg>
        <pc:graphicFrameChg chg="del mod modGraphic">
          <ac:chgData name="Emma Nylk" userId="55b2440a-9e28-4c70-bd2e-709c92f993be" providerId="ADAL" clId="{B9088ACF-C90C-443B-BAAE-FC423050755B}" dt="2023-05-17T13:10:28.870" v="17919" actId="478"/>
          <ac:graphicFrameMkLst>
            <pc:docMk/>
            <pc:sldMk cId="3435514674" sldId="1210"/>
            <ac:graphicFrameMk id="4" creationId="{0E5818FD-BF63-344F-B794-253AD08F25C2}"/>
          </ac:graphicFrameMkLst>
        </pc:graphicFrameChg>
        <pc:graphicFrameChg chg="del mod modGraphic">
          <ac:chgData name="Emma Nylk" userId="55b2440a-9e28-4c70-bd2e-709c92f993be" providerId="ADAL" clId="{B9088ACF-C90C-443B-BAAE-FC423050755B}" dt="2023-05-17T13:10:28.870" v="17919" actId="478"/>
          <ac:graphicFrameMkLst>
            <pc:docMk/>
            <pc:sldMk cId="3435514674" sldId="1210"/>
            <ac:graphicFrameMk id="5" creationId="{02424EF7-CEA3-D158-3B1B-7C96B5277061}"/>
          </ac:graphicFrameMkLst>
        </pc:graphicFrameChg>
        <pc:graphicFrameChg chg="add del mod modGraphic">
          <ac:chgData name="Emma Nylk" userId="55b2440a-9e28-4c70-bd2e-709c92f993be" providerId="ADAL" clId="{B9088ACF-C90C-443B-BAAE-FC423050755B}" dt="2023-05-17T13:20:25.810" v="18233" actId="21"/>
          <ac:graphicFrameMkLst>
            <pc:docMk/>
            <pc:sldMk cId="3435514674" sldId="1210"/>
            <ac:graphicFrameMk id="12" creationId="{9FA6657D-A7CB-A840-A4A9-06A7C50003F3}"/>
          </ac:graphicFrameMkLst>
        </pc:graphicFrameChg>
        <pc:graphicFrameChg chg="add del mod modGraphic">
          <ac:chgData name="Emma Nylk" userId="55b2440a-9e28-4c70-bd2e-709c92f993be" providerId="ADAL" clId="{B9088ACF-C90C-443B-BAAE-FC423050755B}" dt="2023-05-17T13:17:17.775" v="18126" actId="478"/>
          <ac:graphicFrameMkLst>
            <pc:docMk/>
            <pc:sldMk cId="3435514674" sldId="1210"/>
            <ac:graphicFrameMk id="13" creationId="{8181CC4E-84C6-9A6A-BB58-C28549F76C4F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7T13:22:56.986" v="18336" actId="1076"/>
          <ac:graphicFrameMkLst>
            <pc:docMk/>
            <pc:sldMk cId="3435514674" sldId="1210"/>
            <ac:graphicFrameMk id="14" creationId="{131F7EC1-7BDA-1381-C574-F3F1A4E79F1B}"/>
          </ac:graphicFrameMkLst>
        </pc:graphicFrameChg>
        <pc:cxnChg chg="del mod">
          <ac:chgData name="Emma Nylk" userId="55b2440a-9e28-4c70-bd2e-709c92f993be" providerId="ADAL" clId="{B9088ACF-C90C-443B-BAAE-FC423050755B}" dt="2023-05-17T13:10:28.870" v="17919" actId="478"/>
          <ac:cxnSpMkLst>
            <pc:docMk/>
            <pc:sldMk cId="3435514674" sldId="1210"/>
            <ac:cxnSpMk id="6" creationId="{160DE27F-5597-7949-4F5E-77F0FE84A731}"/>
          </ac:cxnSpMkLst>
        </pc:cxnChg>
        <pc:cxnChg chg="del mod">
          <ac:chgData name="Emma Nylk" userId="55b2440a-9e28-4c70-bd2e-709c92f993be" providerId="ADAL" clId="{B9088ACF-C90C-443B-BAAE-FC423050755B}" dt="2023-05-17T13:10:28.870" v="17919" actId="478"/>
          <ac:cxnSpMkLst>
            <pc:docMk/>
            <pc:sldMk cId="3435514674" sldId="1210"/>
            <ac:cxnSpMk id="7" creationId="{F7BD218D-236A-1000-57A9-24AE16862C15}"/>
          </ac:cxnSpMkLst>
        </pc:cxnChg>
      </pc:sldChg>
      <pc:sldChg chg="addSp delSp modSp add del mod">
        <pc:chgData name="Emma Nylk" userId="55b2440a-9e28-4c70-bd2e-709c92f993be" providerId="ADAL" clId="{B9088ACF-C90C-443B-BAAE-FC423050755B}" dt="2023-05-17T13:29:39.274" v="18569" actId="47"/>
        <pc:sldMkLst>
          <pc:docMk/>
          <pc:sldMk cId="1614135499" sldId="1211"/>
        </pc:sldMkLst>
        <pc:spChg chg="mod">
          <ac:chgData name="Emma Nylk" userId="55b2440a-9e28-4c70-bd2e-709c92f993be" providerId="ADAL" clId="{B9088ACF-C90C-443B-BAAE-FC423050755B}" dt="2023-05-09T10:26:43.572" v="1220" actId="13926"/>
          <ac:spMkLst>
            <pc:docMk/>
            <pc:sldMk cId="1614135499" sldId="1211"/>
            <ac:spMk id="3" creationId="{B4DBDC10-A3A5-FCEB-FB92-3E9CC682D69F}"/>
          </ac:spMkLst>
        </pc:spChg>
        <pc:spChg chg="del">
          <ac:chgData name="Emma Nylk" userId="55b2440a-9e28-4c70-bd2e-709c92f993be" providerId="ADAL" clId="{B9088ACF-C90C-443B-BAAE-FC423050755B}" dt="2023-05-09T10:22:08.353" v="1094" actId="478"/>
          <ac:spMkLst>
            <pc:docMk/>
            <pc:sldMk cId="1614135499" sldId="1211"/>
            <ac:spMk id="11" creationId="{DB02A8C0-80FC-AA7F-24B8-553D1D0B3299}"/>
          </ac:spMkLst>
        </pc:spChg>
        <pc:spChg chg="del">
          <ac:chgData name="Emma Nylk" userId="55b2440a-9e28-4c70-bd2e-709c92f993be" providerId="ADAL" clId="{B9088ACF-C90C-443B-BAAE-FC423050755B}" dt="2023-05-09T10:22:08.819" v="1095" actId="478"/>
          <ac:spMkLst>
            <pc:docMk/>
            <pc:sldMk cId="1614135499" sldId="1211"/>
            <ac:spMk id="14" creationId="{4EB7DDC1-F33A-2AD0-600D-70BB3E4A08E3}"/>
          </ac:spMkLst>
        </pc:spChg>
        <pc:spChg chg="del">
          <ac:chgData name="Emma Nylk" userId="55b2440a-9e28-4c70-bd2e-709c92f993be" providerId="ADAL" clId="{B9088ACF-C90C-443B-BAAE-FC423050755B}" dt="2023-05-09T10:22:05.020" v="1091" actId="478"/>
          <ac:spMkLst>
            <pc:docMk/>
            <pc:sldMk cId="1614135499" sldId="1211"/>
            <ac:spMk id="15" creationId="{6798A6EA-5E03-DE80-53C4-9722958AA4AE}"/>
          </ac:spMkLst>
        </pc:spChg>
        <pc:graphicFrameChg chg="add mod modGraphic">
          <ac:chgData name="Emma Nylk" userId="55b2440a-9e28-4c70-bd2e-709c92f993be" providerId="ADAL" clId="{B9088ACF-C90C-443B-BAAE-FC423050755B}" dt="2023-05-09T10:24:39.284" v="1128" actId="1076"/>
          <ac:graphicFrameMkLst>
            <pc:docMk/>
            <pc:sldMk cId="1614135499" sldId="1211"/>
            <ac:graphicFrameMk id="4" creationId="{62DDD5A4-0D94-F18D-38C3-21D167DF2AC9}"/>
          </ac:graphicFrameMkLst>
        </pc:graphicFrameChg>
        <pc:graphicFrameChg chg="del">
          <ac:chgData name="Emma Nylk" userId="55b2440a-9e28-4c70-bd2e-709c92f993be" providerId="ADAL" clId="{B9088ACF-C90C-443B-BAAE-FC423050755B}" dt="2023-05-09T10:22:06.952" v="1092" actId="478"/>
          <ac:graphicFrameMkLst>
            <pc:docMk/>
            <pc:sldMk cId="1614135499" sldId="1211"/>
            <ac:graphicFrameMk id="5" creationId="{BF1364C8-E580-04C1-1174-7781191B0CE2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09T10:25:26.539" v="1139" actId="2166"/>
          <ac:graphicFrameMkLst>
            <pc:docMk/>
            <pc:sldMk cId="1614135499" sldId="1211"/>
            <ac:graphicFrameMk id="6" creationId="{CC0FCC77-6660-3608-1666-AC96E5A66DFF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09T10:25:31.017" v="1140" actId="2166"/>
          <ac:graphicFrameMkLst>
            <pc:docMk/>
            <pc:sldMk cId="1614135499" sldId="1211"/>
            <ac:graphicFrameMk id="7" creationId="{2DB56657-CDB4-A978-8E6A-B73752727777}"/>
          </ac:graphicFrameMkLst>
        </pc:graphicFrameChg>
        <pc:graphicFrameChg chg="del">
          <ac:chgData name="Emma Nylk" userId="55b2440a-9e28-4c70-bd2e-709c92f993be" providerId="ADAL" clId="{B9088ACF-C90C-443B-BAAE-FC423050755B}" dt="2023-05-09T10:22:10.193" v="1096" actId="478"/>
          <ac:graphicFrameMkLst>
            <pc:docMk/>
            <pc:sldMk cId="1614135499" sldId="1211"/>
            <ac:graphicFrameMk id="10" creationId="{AE48EA1F-C538-3AD0-B2E9-A4545FA16ACE}"/>
          </ac:graphicFrameMkLst>
        </pc:graphicFrameChg>
        <pc:picChg chg="del">
          <ac:chgData name="Emma Nylk" userId="55b2440a-9e28-4c70-bd2e-709c92f993be" providerId="ADAL" clId="{B9088ACF-C90C-443B-BAAE-FC423050755B}" dt="2023-05-09T10:22:07.707" v="1093" actId="478"/>
          <ac:picMkLst>
            <pc:docMk/>
            <pc:sldMk cId="1614135499" sldId="1211"/>
            <ac:picMk id="13" creationId="{DEA5568D-EE23-ACEF-767E-49936627BB1C}"/>
          </ac:picMkLst>
        </pc:picChg>
        <pc:cxnChg chg="add mod">
          <ac:chgData name="Emma Nylk" userId="55b2440a-9e28-4c70-bd2e-709c92f993be" providerId="ADAL" clId="{B9088ACF-C90C-443B-BAAE-FC423050755B}" dt="2023-05-09T10:25:45.622" v="1144" actId="14100"/>
          <ac:cxnSpMkLst>
            <pc:docMk/>
            <pc:sldMk cId="1614135499" sldId="1211"/>
            <ac:cxnSpMk id="9" creationId="{7B819BE4-7CE2-2F7E-3508-4D8DE65258F9}"/>
          </ac:cxnSpMkLst>
        </pc:cxnChg>
        <pc:cxnChg chg="add mod">
          <ac:chgData name="Emma Nylk" userId="55b2440a-9e28-4c70-bd2e-709c92f993be" providerId="ADAL" clId="{B9088ACF-C90C-443B-BAAE-FC423050755B}" dt="2023-05-09T10:25:41.445" v="1143" actId="14100"/>
          <ac:cxnSpMkLst>
            <pc:docMk/>
            <pc:sldMk cId="1614135499" sldId="1211"/>
            <ac:cxnSpMk id="16" creationId="{D9AD3387-AA1C-C636-5861-70379B0A8952}"/>
          </ac:cxnSpMkLst>
        </pc:cxnChg>
      </pc:sldChg>
      <pc:sldChg chg="addSp delSp modSp new mod">
        <pc:chgData name="Emma Nylk" userId="55b2440a-9e28-4c70-bd2e-709c92f993be" providerId="ADAL" clId="{B9088ACF-C90C-443B-BAAE-FC423050755B}" dt="2023-05-30T12:09:37.862" v="21815" actId="20577"/>
        <pc:sldMkLst>
          <pc:docMk/>
          <pc:sldMk cId="257719023" sldId="1212"/>
        </pc:sldMkLst>
        <pc:spChg chg="mod">
          <ac:chgData name="Emma Nylk" userId="55b2440a-9e28-4c70-bd2e-709c92f993be" providerId="ADAL" clId="{B9088ACF-C90C-443B-BAAE-FC423050755B}" dt="2023-05-30T12:09:37.862" v="21815" actId="20577"/>
          <ac:spMkLst>
            <pc:docMk/>
            <pc:sldMk cId="257719023" sldId="1212"/>
            <ac:spMk id="2" creationId="{22B3C961-4F0F-BA7F-EA80-68738FE5FBF9}"/>
          </ac:spMkLst>
        </pc:spChg>
        <pc:spChg chg="add mod">
          <ac:chgData name="Emma Nylk" userId="55b2440a-9e28-4c70-bd2e-709c92f993be" providerId="ADAL" clId="{B9088ACF-C90C-443B-BAAE-FC423050755B}" dt="2023-05-30T12:08:57.365" v="21806" actId="20577"/>
          <ac:spMkLst>
            <pc:docMk/>
            <pc:sldMk cId="257719023" sldId="1212"/>
            <ac:spMk id="5" creationId="{93D5D8A3-4BBB-0716-C023-537629599E33}"/>
          </ac:spMkLst>
        </pc:spChg>
        <pc:spChg chg="add mod">
          <ac:chgData name="Emma Nylk" userId="55b2440a-9e28-4c70-bd2e-709c92f993be" providerId="ADAL" clId="{B9088ACF-C90C-443B-BAAE-FC423050755B}" dt="2023-05-09T12:40:14.099" v="2618" actId="14100"/>
          <ac:spMkLst>
            <pc:docMk/>
            <pc:sldMk cId="257719023" sldId="1212"/>
            <ac:spMk id="7" creationId="{2B779405-845F-3168-8A2D-A2AFB9C5D449}"/>
          </ac:spMkLst>
        </pc:spChg>
        <pc:spChg chg="add del mod">
          <ac:chgData name="Emma Nylk" userId="55b2440a-9e28-4c70-bd2e-709c92f993be" providerId="ADAL" clId="{B9088ACF-C90C-443B-BAAE-FC423050755B}" dt="2023-05-09T12:43:11.261" v="2787" actId="478"/>
          <ac:spMkLst>
            <pc:docMk/>
            <pc:sldMk cId="257719023" sldId="1212"/>
            <ac:spMk id="9" creationId="{BB304DE6-664A-EBF9-AB13-A26F284DC776}"/>
          </ac:spMkLst>
        </pc:spChg>
        <pc:graphicFrameChg chg="add del mod">
          <ac:chgData name="Emma Nylk" userId="55b2440a-9e28-4c70-bd2e-709c92f993be" providerId="ADAL" clId="{B9088ACF-C90C-443B-BAAE-FC423050755B}" dt="2023-05-10T08:41:39.011" v="4453" actId="478"/>
          <ac:graphicFrameMkLst>
            <pc:docMk/>
            <pc:sldMk cId="257719023" sldId="1212"/>
            <ac:graphicFrameMk id="3" creationId="{D836E057-B8E4-BCCB-F2D6-70A075B7CE0C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8T08:47:34.156" v="18751" actId="20577"/>
          <ac:graphicFrameMkLst>
            <pc:docMk/>
            <pc:sldMk cId="257719023" sldId="1212"/>
            <ac:graphicFrameMk id="8" creationId="{8FAF0C5E-B52E-74C4-B9D3-53617079F52E}"/>
          </ac:graphicFrameMkLst>
        </pc:graphicFrameChg>
        <pc:picChg chg="add del mod">
          <ac:chgData name="Emma Nylk" userId="55b2440a-9e28-4c70-bd2e-709c92f993be" providerId="ADAL" clId="{B9088ACF-C90C-443B-BAAE-FC423050755B}" dt="2023-05-17T11:01:17.082" v="17097" actId="478"/>
          <ac:picMkLst>
            <pc:docMk/>
            <pc:sldMk cId="257719023" sldId="1212"/>
            <ac:picMk id="3" creationId="{AC8E49E8-699B-CA54-0934-17B52DFB941E}"/>
          </ac:picMkLst>
        </pc:picChg>
        <pc:picChg chg="add del mod modCrop">
          <ac:chgData name="Emma Nylk" userId="55b2440a-9e28-4c70-bd2e-709c92f993be" providerId="ADAL" clId="{B9088ACF-C90C-443B-BAAE-FC423050755B}" dt="2023-05-09T12:39:34.635" v="2605" actId="478"/>
          <ac:picMkLst>
            <pc:docMk/>
            <pc:sldMk cId="257719023" sldId="1212"/>
            <ac:picMk id="4" creationId="{C2498D35-0D49-E7E0-8B92-8A69C011DD36}"/>
          </ac:picMkLst>
        </pc:picChg>
        <pc:picChg chg="add del mod">
          <ac:chgData name="Emma Nylk" userId="55b2440a-9e28-4c70-bd2e-709c92f993be" providerId="ADAL" clId="{B9088ACF-C90C-443B-BAAE-FC423050755B}" dt="2023-05-17T11:01:05.514" v="17094" actId="478"/>
          <ac:picMkLst>
            <pc:docMk/>
            <pc:sldMk cId="257719023" sldId="1212"/>
            <ac:picMk id="4" creationId="{EDA70B97-CE86-AC38-3514-FCE53FCFDECA}"/>
          </ac:picMkLst>
        </pc:picChg>
        <pc:picChg chg="add mod">
          <ac:chgData name="Emma Nylk" userId="55b2440a-9e28-4c70-bd2e-709c92f993be" providerId="ADAL" clId="{B9088ACF-C90C-443B-BAAE-FC423050755B}" dt="2023-05-09T12:39:47.183" v="2612" actId="1076"/>
          <ac:picMkLst>
            <pc:docMk/>
            <pc:sldMk cId="257719023" sldId="1212"/>
            <ac:picMk id="6" creationId="{B647246C-B697-E47A-53D3-6112A600669F}"/>
          </ac:picMkLst>
        </pc:picChg>
        <pc:picChg chg="add mod">
          <ac:chgData name="Emma Nylk" userId="55b2440a-9e28-4c70-bd2e-709c92f993be" providerId="ADAL" clId="{B9088ACF-C90C-443B-BAAE-FC423050755B}" dt="2023-05-17T11:01:37.088" v="17102" actId="1076"/>
          <ac:picMkLst>
            <pc:docMk/>
            <pc:sldMk cId="257719023" sldId="1212"/>
            <ac:picMk id="9" creationId="{61E67583-C1E8-626E-377B-8BB0A578427A}"/>
          </ac:picMkLst>
        </pc:picChg>
      </pc:sldChg>
      <pc:sldChg chg="addSp delSp modSp new del mod">
        <pc:chgData name="Emma Nylk" userId="55b2440a-9e28-4c70-bd2e-709c92f993be" providerId="ADAL" clId="{B9088ACF-C90C-443B-BAAE-FC423050755B}" dt="2023-05-09T12:28:41.484" v="1855" actId="47"/>
        <pc:sldMkLst>
          <pc:docMk/>
          <pc:sldMk cId="2794131992" sldId="1213"/>
        </pc:sldMkLst>
        <pc:spChg chg="mod">
          <ac:chgData name="Emma Nylk" userId="55b2440a-9e28-4c70-bd2e-709c92f993be" providerId="ADAL" clId="{B9088ACF-C90C-443B-BAAE-FC423050755B}" dt="2023-05-09T12:07:15.713" v="1324" actId="20577"/>
          <ac:spMkLst>
            <pc:docMk/>
            <pc:sldMk cId="2794131992" sldId="1213"/>
            <ac:spMk id="2" creationId="{E5AAB986-A914-A8CF-862D-DD2DE2A760A4}"/>
          </ac:spMkLst>
        </pc:spChg>
        <pc:spChg chg="add mod">
          <ac:chgData name="Emma Nylk" userId="55b2440a-9e28-4c70-bd2e-709c92f993be" providerId="ADAL" clId="{B9088ACF-C90C-443B-BAAE-FC423050755B}" dt="2023-05-09T12:14:37.906" v="1529" actId="404"/>
          <ac:spMkLst>
            <pc:docMk/>
            <pc:sldMk cId="2794131992" sldId="1213"/>
            <ac:spMk id="5" creationId="{CB57244D-A762-05C1-4D9B-F69D56AAE32F}"/>
          </ac:spMkLst>
        </pc:spChg>
        <pc:spChg chg="add mod">
          <ac:chgData name="Emma Nylk" userId="55b2440a-9e28-4c70-bd2e-709c92f993be" providerId="ADAL" clId="{B9088ACF-C90C-443B-BAAE-FC423050755B}" dt="2023-05-09T12:14:43.804" v="1531" actId="404"/>
          <ac:spMkLst>
            <pc:docMk/>
            <pc:sldMk cId="2794131992" sldId="1213"/>
            <ac:spMk id="6" creationId="{62E43F33-62E5-3C89-51AA-1B34062035DA}"/>
          </ac:spMkLst>
        </pc:spChg>
        <pc:spChg chg="add mod">
          <ac:chgData name="Emma Nylk" userId="55b2440a-9e28-4c70-bd2e-709c92f993be" providerId="ADAL" clId="{B9088ACF-C90C-443B-BAAE-FC423050755B}" dt="2023-05-09T12:14:49.110" v="1533" actId="1076"/>
          <ac:spMkLst>
            <pc:docMk/>
            <pc:sldMk cId="2794131992" sldId="1213"/>
            <ac:spMk id="8" creationId="{306A2E82-0D6B-548F-332D-6B307355F237}"/>
          </ac:spMkLst>
        </pc:spChg>
        <pc:spChg chg="add mod">
          <ac:chgData name="Emma Nylk" userId="55b2440a-9e28-4c70-bd2e-709c92f993be" providerId="ADAL" clId="{B9088ACF-C90C-443B-BAAE-FC423050755B}" dt="2023-05-09T12:15:03.272" v="1563" actId="20577"/>
          <ac:spMkLst>
            <pc:docMk/>
            <pc:sldMk cId="2794131992" sldId="1213"/>
            <ac:spMk id="11" creationId="{79073E8B-76D1-806A-6C15-2978593DFC5B}"/>
          </ac:spMkLst>
        </pc:spChg>
        <pc:graphicFrameChg chg="add del mod modGraphic">
          <ac:chgData name="Emma Nylk" userId="55b2440a-9e28-4c70-bd2e-709c92f993be" providerId="ADAL" clId="{B9088ACF-C90C-443B-BAAE-FC423050755B}" dt="2023-05-09T12:21:38.536" v="1619" actId="478"/>
          <ac:graphicFrameMkLst>
            <pc:docMk/>
            <pc:sldMk cId="2794131992" sldId="1213"/>
            <ac:graphicFrameMk id="12" creationId="{19048F9F-E30E-F929-B0AE-2189816294F2}"/>
          </ac:graphicFrameMkLst>
        </pc:graphicFrameChg>
        <pc:picChg chg="add mod modCrop">
          <ac:chgData name="Emma Nylk" userId="55b2440a-9e28-4c70-bd2e-709c92f993be" providerId="ADAL" clId="{B9088ACF-C90C-443B-BAAE-FC423050755B}" dt="2023-05-09T12:17:14.418" v="1566" actId="1076"/>
          <ac:picMkLst>
            <pc:docMk/>
            <pc:sldMk cId="2794131992" sldId="1213"/>
            <ac:picMk id="3" creationId="{9684B36B-9BB9-741A-337E-A89CDA1FB382}"/>
          </ac:picMkLst>
        </pc:picChg>
        <pc:picChg chg="add mod modCrop">
          <ac:chgData name="Emma Nylk" userId="55b2440a-9e28-4c70-bd2e-709c92f993be" providerId="ADAL" clId="{B9088ACF-C90C-443B-BAAE-FC423050755B}" dt="2023-05-09T12:22:16.157" v="1629" actId="732"/>
          <ac:picMkLst>
            <pc:docMk/>
            <pc:sldMk cId="2794131992" sldId="1213"/>
            <ac:picMk id="4" creationId="{D6A19CAD-D39E-8CFC-D6B0-B68998959C22}"/>
          </ac:picMkLst>
        </pc:picChg>
        <pc:picChg chg="add mod modCrop">
          <ac:chgData name="Emma Nylk" userId="55b2440a-9e28-4c70-bd2e-709c92f993be" providerId="ADAL" clId="{B9088ACF-C90C-443B-BAAE-FC423050755B}" dt="2023-05-09T12:22:45.673" v="1637" actId="732"/>
          <ac:picMkLst>
            <pc:docMk/>
            <pc:sldMk cId="2794131992" sldId="1213"/>
            <ac:picMk id="7" creationId="{DE946912-36E6-3C50-BA79-5E968DAA3B3B}"/>
          </ac:picMkLst>
        </pc:picChg>
        <pc:picChg chg="add del mod">
          <ac:chgData name="Emma Nylk" userId="55b2440a-9e28-4c70-bd2e-709c92f993be" providerId="ADAL" clId="{B9088ACF-C90C-443B-BAAE-FC423050755B}" dt="2023-05-09T12:10:53.646" v="1471" actId="478"/>
          <ac:picMkLst>
            <pc:docMk/>
            <pc:sldMk cId="2794131992" sldId="1213"/>
            <ac:picMk id="9" creationId="{19DC9C32-01D5-1F95-B567-DF79160521D8}"/>
          </ac:picMkLst>
        </pc:picChg>
        <pc:picChg chg="add mod modCrop">
          <ac:chgData name="Emma Nylk" userId="55b2440a-9e28-4c70-bd2e-709c92f993be" providerId="ADAL" clId="{B9088ACF-C90C-443B-BAAE-FC423050755B}" dt="2023-05-09T12:14:20.085" v="1526" actId="1076"/>
          <ac:picMkLst>
            <pc:docMk/>
            <pc:sldMk cId="2794131992" sldId="1213"/>
            <ac:picMk id="10" creationId="{95C05553-063E-7515-A3E9-3C822C457F0A}"/>
          </ac:picMkLst>
        </pc:picChg>
      </pc:sldChg>
      <pc:sldChg chg="addSp delSp modSp add mod">
        <pc:chgData name="Emma Nylk" userId="55b2440a-9e28-4c70-bd2e-709c92f993be" providerId="ADAL" clId="{B9088ACF-C90C-443B-BAAE-FC423050755B}" dt="2023-05-30T12:08:40.049" v="21789" actId="20577"/>
        <pc:sldMkLst>
          <pc:docMk/>
          <pc:sldMk cId="2582268232" sldId="1214"/>
        </pc:sldMkLst>
        <pc:spChg chg="mod">
          <ac:chgData name="Emma Nylk" userId="55b2440a-9e28-4c70-bd2e-709c92f993be" providerId="ADAL" clId="{B9088ACF-C90C-443B-BAAE-FC423050755B}" dt="2023-05-09T12:34:55.214" v="2144" actId="20577"/>
          <ac:spMkLst>
            <pc:docMk/>
            <pc:sldMk cId="2582268232" sldId="1214"/>
            <ac:spMk id="2" creationId="{E5AAB986-A914-A8CF-862D-DD2DE2A760A4}"/>
          </ac:spMkLst>
        </pc:spChg>
        <pc:spChg chg="add mod">
          <ac:chgData name="Emma Nylk" userId="55b2440a-9e28-4c70-bd2e-709c92f993be" providerId="ADAL" clId="{B9088ACF-C90C-443B-BAAE-FC423050755B}" dt="2023-05-17T11:00:57.491" v="17093" actId="1076"/>
          <ac:spMkLst>
            <pc:docMk/>
            <pc:sldMk cId="2582268232" sldId="1214"/>
            <ac:spMk id="3" creationId="{D7BD29FB-B8DD-7158-ECB8-AF94FAA1FA11}"/>
          </ac:spMkLst>
        </pc:spChg>
        <pc:spChg chg="add del mod">
          <ac:chgData name="Emma Nylk" userId="55b2440a-9e28-4c70-bd2e-709c92f993be" providerId="ADAL" clId="{B9088ACF-C90C-443B-BAAE-FC423050755B}" dt="2023-05-09T12:31:20.176" v="1950" actId="478"/>
          <ac:spMkLst>
            <pc:docMk/>
            <pc:sldMk cId="2582268232" sldId="1214"/>
            <ac:spMk id="4" creationId="{9284BEAE-9139-1F93-1A3B-66E50D4D9AF3}"/>
          </ac:spMkLst>
        </pc:spChg>
        <pc:spChg chg="add mod">
          <ac:chgData name="Emma Nylk" userId="55b2440a-9e28-4c70-bd2e-709c92f993be" providerId="ADAL" clId="{B9088ACF-C90C-443B-BAAE-FC423050755B}" dt="2023-05-17T11:00:57.491" v="17093" actId="1076"/>
          <ac:spMkLst>
            <pc:docMk/>
            <pc:sldMk cId="2582268232" sldId="1214"/>
            <ac:spMk id="4" creationId="{A91B90D8-3599-DCA9-24A6-654BA49A79B5}"/>
          </ac:spMkLst>
        </pc:spChg>
        <pc:spChg chg="del">
          <ac:chgData name="Emma Nylk" userId="55b2440a-9e28-4c70-bd2e-709c92f993be" providerId="ADAL" clId="{B9088ACF-C90C-443B-BAAE-FC423050755B}" dt="2023-05-09T12:20:03.991" v="1613" actId="478"/>
          <ac:spMkLst>
            <pc:docMk/>
            <pc:sldMk cId="2582268232" sldId="1214"/>
            <ac:spMk id="5" creationId="{CB57244D-A762-05C1-4D9B-F69D56AAE32F}"/>
          </ac:spMkLst>
        </pc:spChg>
        <pc:spChg chg="add mod">
          <ac:chgData name="Emma Nylk" userId="55b2440a-9e28-4c70-bd2e-709c92f993be" providerId="ADAL" clId="{B9088ACF-C90C-443B-BAAE-FC423050755B}" dt="2023-05-30T12:08:40.049" v="21789" actId="20577"/>
          <ac:spMkLst>
            <pc:docMk/>
            <pc:sldMk cId="2582268232" sldId="1214"/>
            <ac:spMk id="6" creationId="{2007703E-BDB7-091A-9936-04674E7BC729}"/>
          </ac:spMkLst>
        </pc:spChg>
        <pc:spChg chg="del">
          <ac:chgData name="Emma Nylk" userId="55b2440a-9e28-4c70-bd2e-709c92f993be" providerId="ADAL" clId="{B9088ACF-C90C-443B-BAAE-FC423050755B}" dt="2023-05-09T12:20:03.991" v="1613" actId="478"/>
          <ac:spMkLst>
            <pc:docMk/>
            <pc:sldMk cId="2582268232" sldId="1214"/>
            <ac:spMk id="6" creationId="{62E43F33-62E5-3C89-51AA-1B34062035DA}"/>
          </ac:spMkLst>
        </pc:spChg>
        <pc:spChg chg="del">
          <ac:chgData name="Emma Nylk" userId="55b2440a-9e28-4c70-bd2e-709c92f993be" providerId="ADAL" clId="{B9088ACF-C90C-443B-BAAE-FC423050755B}" dt="2023-05-09T12:20:03.991" v="1613" actId="478"/>
          <ac:spMkLst>
            <pc:docMk/>
            <pc:sldMk cId="2582268232" sldId="1214"/>
            <ac:spMk id="8" creationId="{306A2E82-0D6B-548F-332D-6B307355F237}"/>
          </ac:spMkLst>
        </pc:spChg>
        <pc:spChg chg="del">
          <ac:chgData name="Emma Nylk" userId="55b2440a-9e28-4c70-bd2e-709c92f993be" providerId="ADAL" clId="{B9088ACF-C90C-443B-BAAE-FC423050755B}" dt="2023-05-09T12:20:05.908" v="1614" actId="478"/>
          <ac:spMkLst>
            <pc:docMk/>
            <pc:sldMk cId="2582268232" sldId="1214"/>
            <ac:spMk id="11" creationId="{79073E8B-76D1-806A-6C15-2978593DFC5B}"/>
          </ac:spMkLst>
        </pc:spChg>
        <pc:graphicFrameChg chg="del mod">
          <ac:chgData name="Emma Nylk" userId="55b2440a-9e28-4c70-bd2e-709c92f993be" providerId="ADAL" clId="{B9088ACF-C90C-443B-BAAE-FC423050755B}" dt="2023-05-09T12:21:35.469" v="1618" actId="478"/>
          <ac:graphicFrameMkLst>
            <pc:docMk/>
            <pc:sldMk cId="2582268232" sldId="1214"/>
            <ac:graphicFrameMk id="12" creationId="{19048F9F-E30E-F929-B0AE-2189816294F2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7T11:00:57.491" v="17093" actId="1076"/>
          <ac:graphicFrameMkLst>
            <pc:docMk/>
            <pc:sldMk cId="2582268232" sldId="1214"/>
            <ac:graphicFrameMk id="20" creationId="{1C17FF75-E654-0220-3345-0316F0818075}"/>
          </ac:graphicFrameMkLst>
        </pc:graphicFrameChg>
        <pc:picChg chg="del">
          <ac:chgData name="Emma Nylk" userId="55b2440a-9e28-4c70-bd2e-709c92f993be" providerId="ADAL" clId="{B9088ACF-C90C-443B-BAAE-FC423050755B}" dt="2023-05-09T12:20:03.991" v="1613" actId="478"/>
          <ac:picMkLst>
            <pc:docMk/>
            <pc:sldMk cId="2582268232" sldId="1214"/>
            <ac:picMk id="3" creationId="{9684B36B-9BB9-741A-337E-A89CDA1FB382}"/>
          </ac:picMkLst>
        </pc:picChg>
        <pc:picChg chg="del">
          <ac:chgData name="Emma Nylk" userId="55b2440a-9e28-4c70-bd2e-709c92f993be" providerId="ADAL" clId="{B9088ACF-C90C-443B-BAAE-FC423050755B}" dt="2023-05-09T12:20:03.991" v="1613" actId="478"/>
          <ac:picMkLst>
            <pc:docMk/>
            <pc:sldMk cId="2582268232" sldId="1214"/>
            <ac:picMk id="4" creationId="{D6A19CAD-D39E-8CFC-D6B0-B68998959C22}"/>
          </ac:picMkLst>
        </pc:picChg>
        <pc:picChg chg="del">
          <ac:chgData name="Emma Nylk" userId="55b2440a-9e28-4c70-bd2e-709c92f993be" providerId="ADAL" clId="{B9088ACF-C90C-443B-BAAE-FC423050755B}" dt="2023-05-09T12:20:03.991" v="1613" actId="478"/>
          <ac:picMkLst>
            <pc:docMk/>
            <pc:sldMk cId="2582268232" sldId="1214"/>
            <ac:picMk id="7" creationId="{DE946912-36E6-3C50-BA79-5E968DAA3B3B}"/>
          </ac:picMkLst>
        </pc:picChg>
        <pc:picChg chg="del">
          <ac:chgData name="Emma Nylk" userId="55b2440a-9e28-4c70-bd2e-709c92f993be" providerId="ADAL" clId="{B9088ACF-C90C-443B-BAAE-FC423050755B}" dt="2023-05-09T12:20:03.991" v="1613" actId="478"/>
          <ac:picMkLst>
            <pc:docMk/>
            <pc:sldMk cId="2582268232" sldId="1214"/>
            <ac:picMk id="10" creationId="{95C05553-063E-7515-A3E9-3C822C457F0A}"/>
          </ac:picMkLst>
        </pc:picChg>
        <pc:cxnChg chg="add del">
          <ac:chgData name="Emma Nylk" userId="55b2440a-9e28-4c70-bd2e-709c92f993be" providerId="ADAL" clId="{B9088ACF-C90C-443B-BAAE-FC423050755B}" dt="2023-05-09T12:23:28.102" v="1647" actId="478"/>
          <ac:cxnSpMkLst>
            <pc:docMk/>
            <pc:sldMk cId="2582268232" sldId="1214"/>
            <ac:cxnSpMk id="13" creationId="{04AB33B3-58B3-E1A9-92CA-8F7D3F6CD06E}"/>
          </ac:cxnSpMkLst>
        </pc:cxnChg>
        <pc:cxnChg chg="add del mod">
          <ac:chgData name="Emma Nylk" userId="55b2440a-9e28-4c70-bd2e-709c92f993be" providerId="ADAL" clId="{B9088ACF-C90C-443B-BAAE-FC423050755B}" dt="2023-05-09T12:23:28.102" v="1647" actId="478"/>
          <ac:cxnSpMkLst>
            <pc:docMk/>
            <pc:sldMk cId="2582268232" sldId="1214"/>
            <ac:cxnSpMk id="14" creationId="{0040C7E9-8D43-32A1-402C-B3E58AF096C4}"/>
          </ac:cxnSpMkLst>
        </pc:cxnChg>
        <pc:cxnChg chg="add del mod">
          <ac:chgData name="Emma Nylk" userId="55b2440a-9e28-4c70-bd2e-709c92f993be" providerId="ADAL" clId="{B9088ACF-C90C-443B-BAAE-FC423050755B}" dt="2023-05-09T12:23:28.102" v="1647" actId="478"/>
          <ac:cxnSpMkLst>
            <pc:docMk/>
            <pc:sldMk cId="2582268232" sldId="1214"/>
            <ac:cxnSpMk id="18" creationId="{D016145B-0DA9-EAD0-2670-A417D08A3C1D}"/>
          </ac:cxnSpMkLst>
        </pc:cxnChg>
        <pc:cxnChg chg="add del mod">
          <ac:chgData name="Emma Nylk" userId="55b2440a-9e28-4c70-bd2e-709c92f993be" providerId="ADAL" clId="{B9088ACF-C90C-443B-BAAE-FC423050755B}" dt="2023-05-09T12:23:28.102" v="1647" actId="478"/>
          <ac:cxnSpMkLst>
            <pc:docMk/>
            <pc:sldMk cId="2582268232" sldId="1214"/>
            <ac:cxnSpMk id="19" creationId="{347FDB61-2FD3-8E92-E937-74DCF1214004}"/>
          </ac:cxnSpMkLst>
        </pc:cxnChg>
      </pc:sldChg>
      <pc:sldChg chg="addSp delSp modSp add mod">
        <pc:chgData name="Emma Nylk" userId="55b2440a-9e28-4c70-bd2e-709c92f993be" providerId="ADAL" clId="{B9088ACF-C90C-443B-BAAE-FC423050755B}" dt="2023-05-30T12:09:45.866" v="21824" actId="20577"/>
        <pc:sldMkLst>
          <pc:docMk/>
          <pc:sldMk cId="781956134" sldId="1215"/>
        </pc:sldMkLst>
        <pc:spChg chg="mod">
          <ac:chgData name="Emma Nylk" userId="55b2440a-9e28-4c70-bd2e-709c92f993be" providerId="ADAL" clId="{B9088ACF-C90C-443B-BAAE-FC423050755B}" dt="2023-05-30T12:09:45.866" v="21824" actId="20577"/>
          <ac:spMkLst>
            <pc:docMk/>
            <pc:sldMk cId="781956134" sldId="1215"/>
            <ac:spMk id="2" creationId="{22B3C961-4F0F-BA7F-EA80-68738FE5FBF9}"/>
          </ac:spMkLst>
        </pc:spChg>
        <pc:spChg chg="mod">
          <ac:chgData name="Emma Nylk" userId="55b2440a-9e28-4c70-bd2e-709c92f993be" providerId="ADAL" clId="{B9088ACF-C90C-443B-BAAE-FC423050755B}" dt="2023-05-11T10:28:38.970" v="6934" actId="20577"/>
          <ac:spMkLst>
            <pc:docMk/>
            <pc:sldMk cId="781956134" sldId="1215"/>
            <ac:spMk id="5" creationId="{93D5D8A3-4BBB-0716-C023-537629599E33}"/>
          </ac:spMkLst>
        </pc:spChg>
        <pc:spChg chg="del mod">
          <ac:chgData name="Emma Nylk" userId="55b2440a-9e28-4c70-bd2e-709c92f993be" providerId="ADAL" clId="{B9088ACF-C90C-443B-BAAE-FC423050755B}" dt="2023-05-09T12:46:22.384" v="3093" actId="478"/>
          <ac:spMkLst>
            <pc:docMk/>
            <pc:sldMk cId="781956134" sldId="1215"/>
            <ac:spMk id="7" creationId="{2B779405-845F-3168-8A2D-A2AFB9C5D449}"/>
          </ac:spMkLst>
        </pc:spChg>
        <pc:graphicFrameChg chg="mod ord modGraphic">
          <ac:chgData name="Emma Nylk" userId="55b2440a-9e28-4c70-bd2e-709c92f993be" providerId="ADAL" clId="{B9088ACF-C90C-443B-BAAE-FC423050755B}" dt="2023-05-10T08:44:50.764" v="4720" actId="1076"/>
          <ac:graphicFrameMkLst>
            <pc:docMk/>
            <pc:sldMk cId="781956134" sldId="1215"/>
            <ac:graphicFrameMk id="8" creationId="{8FAF0C5E-B52E-74C4-B9D3-53617079F52E}"/>
          </ac:graphicFrameMkLst>
        </pc:graphicFrameChg>
        <pc:picChg chg="add mod modCrop">
          <ac:chgData name="Emma Nylk" userId="55b2440a-9e28-4c70-bd2e-709c92f993be" providerId="ADAL" clId="{B9088ACF-C90C-443B-BAAE-FC423050755B}" dt="2023-05-09T12:46:07.355" v="3087" actId="1076"/>
          <ac:picMkLst>
            <pc:docMk/>
            <pc:sldMk cId="781956134" sldId="1215"/>
            <ac:picMk id="4" creationId="{992B6DC0-C5EB-F080-7D4F-090B7F8FC1E5}"/>
          </ac:picMkLst>
        </pc:picChg>
        <pc:picChg chg="del">
          <ac:chgData name="Emma Nylk" userId="55b2440a-9e28-4c70-bd2e-709c92f993be" providerId="ADAL" clId="{B9088ACF-C90C-443B-BAAE-FC423050755B}" dt="2023-05-09T12:44:58.889" v="3063" actId="478"/>
          <ac:picMkLst>
            <pc:docMk/>
            <pc:sldMk cId="781956134" sldId="1215"/>
            <ac:picMk id="6" creationId="{B647246C-B697-E47A-53D3-6112A600669F}"/>
          </ac:picMkLst>
        </pc:picChg>
        <pc:cxnChg chg="add mod">
          <ac:chgData name="Emma Nylk" userId="55b2440a-9e28-4c70-bd2e-709c92f993be" providerId="ADAL" clId="{B9088ACF-C90C-443B-BAAE-FC423050755B}" dt="2023-05-09T12:46:17.856" v="3091" actId="14100"/>
          <ac:cxnSpMkLst>
            <pc:docMk/>
            <pc:sldMk cId="781956134" sldId="1215"/>
            <ac:cxnSpMk id="10" creationId="{B83D3A79-B92E-4F11-408F-5EF67AAF0285}"/>
          </ac:cxnSpMkLst>
        </pc:cxnChg>
        <pc:cxnChg chg="add mod">
          <ac:chgData name="Emma Nylk" userId="55b2440a-9e28-4c70-bd2e-709c92f993be" providerId="ADAL" clId="{B9088ACF-C90C-443B-BAAE-FC423050755B}" dt="2023-05-09T12:46:13.353" v="3089" actId="14100"/>
          <ac:cxnSpMkLst>
            <pc:docMk/>
            <pc:sldMk cId="781956134" sldId="1215"/>
            <ac:cxnSpMk id="13" creationId="{8B2C42BA-175C-62D1-9B5E-537CEA8A5251}"/>
          </ac:cxnSpMkLst>
        </pc:cxnChg>
      </pc:sldChg>
      <pc:sldChg chg="add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1076071228" sldId="1216"/>
        </pc:sldMkLst>
        <pc:spChg chg="add mod">
          <ac:chgData name="Emma Nylk" userId="55b2440a-9e28-4c70-bd2e-709c92f993be" providerId="ADAL" clId="{B9088ACF-C90C-443B-BAAE-FC423050755B}" dt="2023-05-09T12:49:42.648" v="3461" actId="20577"/>
          <ac:spMkLst>
            <pc:docMk/>
            <pc:sldMk cId="1076071228" sldId="1216"/>
            <ac:spMk id="3" creationId="{72FBD7AE-5E29-691C-EE69-08C297D518AB}"/>
          </ac:spMkLst>
        </pc:spChg>
        <pc:graphicFrameChg chg="add mod">
          <ac:chgData name="Emma Nylk" userId="55b2440a-9e28-4c70-bd2e-709c92f993be" providerId="ADAL" clId="{B9088ACF-C90C-443B-BAAE-FC423050755B}" dt="2023-05-17T13:20:26.879" v="18234"/>
          <ac:graphicFrameMkLst>
            <pc:docMk/>
            <pc:sldMk cId="1076071228" sldId="1216"/>
            <ac:graphicFrameMk id="4" creationId="{EBCE6269-EF3A-B69F-8F99-E37708B6A6DD}"/>
          </ac:graphicFrameMkLst>
        </pc:graphicFrameChg>
      </pc:sldChg>
      <pc:sldChg chg="add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599535971" sldId="1217"/>
        </pc:sldMkLst>
        <pc:spChg chg="mod">
          <ac:chgData name="Emma Nylk" userId="55b2440a-9e28-4c70-bd2e-709c92f993be" providerId="ADAL" clId="{B9088ACF-C90C-443B-BAAE-FC423050755B}" dt="2023-05-10T09:01:34.444" v="5047" actId="20577"/>
          <ac:spMkLst>
            <pc:docMk/>
            <pc:sldMk cId="599535971" sldId="1217"/>
            <ac:spMk id="2" creationId="{F5A73358-A239-B784-7B29-416B3C1DA200}"/>
          </ac:spMkLst>
        </pc:spChg>
        <pc:spChg chg="add mod">
          <ac:chgData name="Emma Nylk" userId="55b2440a-9e28-4c70-bd2e-709c92f993be" providerId="ADAL" clId="{B9088ACF-C90C-443B-BAAE-FC423050755B}" dt="2023-05-10T09:01:54.292" v="5064" actId="20577"/>
          <ac:spMkLst>
            <pc:docMk/>
            <pc:sldMk cId="599535971" sldId="1217"/>
            <ac:spMk id="3" creationId="{C3B4B62E-80B9-8B70-312E-3131DBC6AC89}"/>
          </ac:spMkLst>
        </pc:spChg>
      </pc:sldChg>
      <pc:sldChg chg="add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3053824166" sldId="1218"/>
        </pc:sldMkLst>
        <pc:spChg chg="mod">
          <ac:chgData name="Emma Nylk" userId="55b2440a-9e28-4c70-bd2e-709c92f993be" providerId="ADAL" clId="{B9088ACF-C90C-443B-BAAE-FC423050755B}" dt="2023-05-09T12:55:57.879" v="3989" actId="20577"/>
          <ac:spMkLst>
            <pc:docMk/>
            <pc:sldMk cId="3053824166" sldId="1218"/>
            <ac:spMk id="2" creationId="{1A538710-A5CE-3D45-D33A-94E674C54B94}"/>
          </ac:spMkLst>
        </pc:spChg>
        <pc:spChg chg="add mod">
          <ac:chgData name="Emma Nylk" userId="55b2440a-9e28-4c70-bd2e-709c92f993be" providerId="ADAL" clId="{B9088ACF-C90C-443B-BAAE-FC423050755B}" dt="2023-05-10T09:07:17.024" v="5359" actId="313"/>
          <ac:spMkLst>
            <pc:docMk/>
            <pc:sldMk cId="3053824166" sldId="1218"/>
            <ac:spMk id="3" creationId="{DA4F688C-C680-3511-89FD-E4BD58CC8C34}"/>
          </ac:spMkLst>
        </pc:spChg>
      </pc:sldChg>
      <pc:sldChg chg="add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2188006624" sldId="1219"/>
        </pc:sldMkLst>
        <pc:spChg chg="mod">
          <ac:chgData name="Emma Nylk" userId="55b2440a-9e28-4c70-bd2e-709c92f993be" providerId="ADAL" clId="{B9088ACF-C90C-443B-BAAE-FC423050755B}" dt="2023-05-18T09:00:08.964" v="18846" actId="20577"/>
          <ac:spMkLst>
            <pc:docMk/>
            <pc:sldMk cId="2188006624" sldId="1219"/>
            <ac:spMk id="2" creationId="{DC5909B4-E92D-3152-DAF0-E54BCF51DA47}"/>
          </ac:spMkLst>
        </pc:spChg>
        <pc:spChg chg="add mod">
          <ac:chgData name="Emma Nylk" userId="55b2440a-9e28-4c70-bd2e-709c92f993be" providerId="ADAL" clId="{B9088ACF-C90C-443B-BAAE-FC423050755B}" dt="2023-05-18T09:01:36.954" v="19018" actId="20577"/>
          <ac:spMkLst>
            <pc:docMk/>
            <pc:sldMk cId="2188006624" sldId="1219"/>
            <ac:spMk id="3" creationId="{4EBB5385-AEC6-2B0D-D96F-A8B8A2905BA2}"/>
          </ac:spMkLst>
        </pc:spChg>
        <pc:graphicFrameChg chg="add mod modGraphic">
          <ac:chgData name="Emma Nylk" userId="55b2440a-9e28-4c70-bd2e-709c92f993be" providerId="ADAL" clId="{B9088ACF-C90C-443B-BAAE-FC423050755B}" dt="2023-05-18T08:59:51.510" v="18809" actId="207"/>
          <ac:graphicFrameMkLst>
            <pc:docMk/>
            <pc:sldMk cId="2188006624" sldId="1219"/>
            <ac:graphicFrameMk id="4" creationId="{14E7C602-D92B-9C1E-F02C-BF3509D180FF}"/>
          </ac:graphicFrameMkLst>
        </pc:graphicFrameChg>
      </pc:sldChg>
      <pc:sldChg chg="add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4292136142" sldId="1220"/>
        </pc:sldMkLst>
        <pc:spChg chg="mod">
          <ac:chgData name="Emma Nylk" userId="55b2440a-9e28-4c70-bd2e-709c92f993be" providerId="ADAL" clId="{B9088ACF-C90C-443B-BAAE-FC423050755B}" dt="2023-05-10T09:43:21.589" v="5558" actId="20577"/>
          <ac:spMkLst>
            <pc:docMk/>
            <pc:sldMk cId="4292136142" sldId="1220"/>
            <ac:spMk id="2" creationId="{D4B9827F-17CD-36A1-D83F-EBE77F8C1DE8}"/>
          </ac:spMkLst>
        </pc:spChg>
        <pc:spChg chg="add mod">
          <ac:chgData name="Emma Nylk" userId="55b2440a-9e28-4c70-bd2e-709c92f993be" providerId="ADAL" clId="{B9088ACF-C90C-443B-BAAE-FC423050755B}" dt="2023-05-10T09:44:08.811" v="5648" actId="1076"/>
          <ac:spMkLst>
            <pc:docMk/>
            <pc:sldMk cId="4292136142" sldId="1220"/>
            <ac:spMk id="11" creationId="{4AA00E60-A943-EE69-6381-446A0AB5E9B0}"/>
          </ac:spMkLst>
        </pc:spChg>
        <pc:graphicFrameChg chg="add mod modGraphic">
          <ac:chgData name="Emma Nylk" userId="55b2440a-9e28-4c70-bd2e-709c92f993be" providerId="ADAL" clId="{B9088ACF-C90C-443B-BAAE-FC423050755B}" dt="2023-05-10T10:15:48.568" v="6797" actId="20577"/>
          <ac:graphicFrameMkLst>
            <pc:docMk/>
            <pc:sldMk cId="4292136142" sldId="1220"/>
            <ac:graphicFrameMk id="3" creationId="{2EFCFC1D-FB36-9FEC-CEC9-C2AE5093EFBC}"/>
          </ac:graphicFrameMkLst>
        </pc:graphicFrameChg>
        <pc:picChg chg="add mod">
          <ac:chgData name="Emma Nylk" userId="55b2440a-9e28-4c70-bd2e-709c92f993be" providerId="ADAL" clId="{B9088ACF-C90C-443B-BAAE-FC423050755B}" dt="2023-05-10T09:43:57.621" v="5645" actId="1076"/>
          <ac:picMkLst>
            <pc:docMk/>
            <pc:sldMk cId="4292136142" sldId="1220"/>
            <ac:picMk id="5" creationId="{4E6C4A34-45D2-AB4B-4BBA-FB125FF0FE33}"/>
          </ac:picMkLst>
        </pc:picChg>
        <pc:picChg chg="add mod">
          <ac:chgData name="Emma Nylk" userId="55b2440a-9e28-4c70-bd2e-709c92f993be" providerId="ADAL" clId="{B9088ACF-C90C-443B-BAAE-FC423050755B}" dt="2023-05-10T09:43:57.621" v="5645" actId="1076"/>
          <ac:picMkLst>
            <pc:docMk/>
            <pc:sldMk cId="4292136142" sldId="1220"/>
            <ac:picMk id="6" creationId="{B0B60922-B94A-7B70-0CE4-563D51B8E66B}"/>
          </ac:picMkLst>
        </pc:picChg>
        <pc:picChg chg="add mod">
          <ac:chgData name="Emma Nylk" userId="55b2440a-9e28-4c70-bd2e-709c92f993be" providerId="ADAL" clId="{B9088ACF-C90C-443B-BAAE-FC423050755B}" dt="2023-05-10T09:43:57.621" v="5645" actId="1076"/>
          <ac:picMkLst>
            <pc:docMk/>
            <pc:sldMk cId="4292136142" sldId="1220"/>
            <ac:picMk id="7" creationId="{4BAD377F-DC2C-F9E1-AB79-F6CFD2FECBD1}"/>
          </ac:picMkLst>
        </pc:picChg>
        <pc:picChg chg="add mod">
          <ac:chgData name="Emma Nylk" userId="55b2440a-9e28-4c70-bd2e-709c92f993be" providerId="ADAL" clId="{B9088ACF-C90C-443B-BAAE-FC423050755B}" dt="2023-05-10T09:43:57.621" v="5645" actId="1076"/>
          <ac:picMkLst>
            <pc:docMk/>
            <pc:sldMk cId="4292136142" sldId="1220"/>
            <ac:picMk id="8" creationId="{023E7866-5B0D-C439-CA4B-73ACEA76933E}"/>
          </ac:picMkLst>
        </pc:picChg>
        <pc:picChg chg="add mod">
          <ac:chgData name="Emma Nylk" userId="55b2440a-9e28-4c70-bd2e-709c92f993be" providerId="ADAL" clId="{B9088ACF-C90C-443B-BAAE-FC423050755B}" dt="2023-05-10T09:43:57.621" v="5645" actId="1076"/>
          <ac:picMkLst>
            <pc:docMk/>
            <pc:sldMk cId="4292136142" sldId="1220"/>
            <ac:picMk id="9" creationId="{25475DB5-0C2A-F570-C05D-F9CBE7F58AA8}"/>
          </ac:picMkLst>
        </pc:picChg>
        <pc:picChg chg="add mod">
          <ac:chgData name="Emma Nylk" userId="55b2440a-9e28-4c70-bd2e-709c92f993be" providerId="ADAL" clId="{B9088ACF-C90C-443B-BAAE-FC423050755B}" dt="2023-05-10T09:43:57.621" v="5645" actId="1076"/>
          <ac:picMkLst>
            <pc:docMk/>
            <pc:sldMk cId="4292136142" sldId="1220"/>
            <ac:picMk id="10" creationId="{0D92C443-ADB0-15B9-70EA-D906539A4C85}"/>
          </ac:picMkLst>
        </pc:picChg>
      </pc:sldChg>
      <pc:sldChg chg="addSp modSp new del mod modClrScheme chgLayout">
        <pc:chgData name="Emma Nylk" userId="55b2440a-9e28-4c70-bd2e-709c92f993be" providerId="ADAL" clId="{B9088ACF-C90C-443B-BAAE-FC423050755B}" dt="2023-05-10T10:20:32.698" v="6911" actId="47"/>
        <pc:sldMkLst>
          <pc:docMk/>
          <pc:sldMk cId="350631215" sldId="1221"/>
        </pc:sldMkLst>
        <pc:spChg chg="mod ord">
          <ac:chgData name="Emma Nylk" userId="55b2440a-9e28-4c70-bd2e-709c92f993be" providerId="ADAL" clId="{B9088ACF-C90C-443B-BAAE-FC423050755B}" dt="2023-05-10T09:58:50.992" v="6107" actId="6549"/>
          <ac:spMkLst>
            <pc:docMk/>
            <pc:sldMk cId="350631215" sldId="1221"/>
            <ac:spMk id="2" creationId="{B35B5245-5011-BA34-5746-BD8B487A71F3}"/>
          </ac:spMkLst>
        </pc:spChg>
        <pc:spChg chg="mod ord">
          <ac:chgData name="Emma Nylk" userId="55b2440a-9e28-4c70-bd2e-709c92f993be" providerId="ADAL" clId="{B9088ACF-C90C-443B-BAAE-FC423050755B}" dt="2023-05-10T09:58:49.540" v="6106" actId="1076"/>
          <ac:spMkLst>
            <pc:docMk/>
            <pc:sldMk cId="350631215" sldId="1221"/>
            <ac:spMk id="3" creationId="{5BE8069F-11D8-8C1D-9315-9ED835305DB9}"/>
          </ac:spMkLst>
        </pc:spChg>
        <pc:picChg chg="add mod modCrop">
          <ac:chgData name="Emma Nylk" userId="55b2440a-9e28-4c70-bd2e-709c92f993be" providerId="ADAL" clId="{B9088ACF-C90C-443B-BAAE-FC423050755B}" dt="2023-05-10T09:55:06.019" v="5974" actId="1076"/>
          <ac:picMkLst>
            <pc:docMk/>
            <pc:sldMk cId="350631215" sldId="1221"/>
            <ac:picMk id="5" creationId="{45563556-5276-3C60-1EA7-90F484254A92}"/>
          </ac:picMkLst>
        </pc:picChg>
        <pc:picChg chg="add mod">
          <ac:chgData name="Emma Nylk" userId="55b2440a-9e28-4c70-bd2e-709c92f993be" providerId="ADAL" clId="{B9088ACF-C90C-443B-BAAE-FC423050755B}" dt="2023-05-10T09:57:34.778" v="6075" actId="1076"/>
          <ac:picMkLst>
            <pc:docMk/>
            <pc:sldMk cId="350631215" sldId="1221"/>
            <ac:picMk id="7" creationId="{B12ABAA1-396F-B96D-1652-DC039F64A44E}"/>
          </ac:picMkLst>
        </pc:picChg>
        <pc:picChg chg="add mod">
          <ac:chgData name="Emma Nylk" userId="55b2440a-9e28-4c70-bd2e-709c92f993be" providerId="ADAL" clId="{B9088ACF-C90C-443B-BAAE-FC423050755B}" dt="2023-05-10T09:57:32.910" v="6074" actId="1076"/>
          <ac:picMkLst>
            <pc:docMk/>
            <pc:sldMk cId="350631215" sldId="1221"/>
            <ac:picMk id="9" creationId="{6BE5A340-A3E4-1F63-91B5-619F2FED0C86}"/>
          </ac:picMkLst>
        </pc:picChg>
      </pc:sldChg>
      <pc:sldChg chg="addSp delSp modSp new del mod ord modClrScheme chgLayout">
        <pc:chgData name="Emma Nylk" userId="55b2440a-9e28-4c70-bd2e-709c92f993be" providerId="ADAL" clId="{B9088ACF-C90C-443B-BAAE-FC423050755B}" dt="2023-05-18T10:10:33.849" v="21180" actId="47"/>
        <pc:sldMkLst>
          <pc:docMk/>
          <pc:sldMk cId="2805982557" sldId="1222"/>
        </pc:sldMkLst>
        <pc:spChg chg="mod ord">
          <ac:chgData name="Emma Nylk" userId="55b2440a-9e28-4c70-bd2e-709c92f993be" providerId="ADAL" clId="{B9088ACF-C90C-443B-BAAE-FC423050755B}" dt="2023-05-10T09:59:44.580" v="6124" actId="6549"/>
          <ac:spMkLst>
            <pc:docMk/>
            <pc:sldMk cId="2805982557" sldId="1222"/>
            <ac:spMk id="2" creationId="{3D1E5050-7C9C-2955-0D19-0B96A3737410}"/>
          </ac:spMkLst>
        </pc:spChg>
        <pc:spChg chg="del">
          <ac:chgData name="Emma Nylk" userId="55b2440a-9e28-4c70-bd2e-709c92f993be" providerId="ADAL" clId="{B9088ACF-C90C-443B-BAAE-FC423050755B}" dt="2023-05-10T09:59:05.139" v="6108" actId="700"/>
          <ac:spMkLst>
            <pc:docMk/>
            <pc:sldMk cId="2805982557" sldId="1222"/>
            <ac:spMk id="3" creationId="{B07DE901-E581-41AF-6A5D-FDD95FD7794C}"/>
          </ac:spMkLst>
        </pc:spChg>
        <pc:spChg chg="add mod">
          <ac:chgData name="Emma Nylk" userId="55b2440a-9e28-4c70-bd2e-709c92f993be" providerId="ADAL" clId="{B9088ACF-C90C-443B-BAAE-FC423050755B}" dt="2023-05-11T12:02:57.249" v="6951" actId="1036"/>
          <ac:spMkLst>
            <pc:docMk/>
            <pc:sldMk cId="2805982557" sldId="1222"/>
            <ac:spMk id="7" creationId="{ADFF4FB6-44EA-B166-3C9C-0F87D7C3F895}"/>
          </ac:spMkLst>
        </pc:spChg>
        <pc:spChg chg="add mod">
          <ac:chgData name="Emma Nylk" userId="55b2440a-9e28-4c70-bd2e-709c92f993be" providerId="ADAL" clId="{B9088ACF-C90C-443B-BAAE-FC423050755B}" dt="2023-05-10T10:02:27.724" v="6182" actId="403"/>
          <ac:spMkLst>
            <pc:docMk/>
            <pc:sldMk cId="2805982557" sldId="1222"/>
            <ac:spMk id="9" creationId="{2F820B03-BEB8-8397-66F8-634013E4A00D}"/>
          </ac:spMkLst>
        </pc:spChg>
        <pc:spChg chg="add mod">
          <ac:chgData name="Emma Nylk" userId="55b2440a-9e28-4c70-bd2e-709c92f993be" providerId="ADAL" clId="{B9088ACF-C90C-443B-BAAE-FC423050755B}" dt="2023-05-11T10:29:06.603" v="6943" actId="20577"/>
          <ac:spMkLst>
            <pc:docMk/>
            <pc:sldMk cId="2805982557" sldId="1222"/>
            <ac:spMk id="10" creationId="{1B26F297-C868-9971-332A-51A465C3443B}"/>
          </ac:spMkLst>
        </pc:spChg>
        <pc:picChg chg="add del mod">
          <ac:chgData name="Emma Nylk" userId="55b2440a-9e28-4c70-bd2e-709c92f993be" providerId="ADAL" clId="{B9088ACF-C90C-443B-BAAE-FC423050755B}" dt="2023-05-10T09:59:58.657" v="6129" actId="478"/>
          <ac:picMkLst>
            <pc:docMk/>
            <pc:sldMk cId="2805982557" sldId="1222"/>
            <ac:picMk id="4" creationId="{19572C47-6062-4E9E-8231-F2DC14E5A0E3}"/>
          </ac:picMkLst>
        </pc:picChg>
        <pc:picChg chg="add mod">
          <ac:chgData name="Emma Nylk" userId="55b2440a-9e28-4c70-bd2e-709c92f993be" providerId="ADAL" clId="{B9088ACF-C90C-443B-BAAE-FC423050755B}" dt="2023-05-10T10:01:16.794" v="6145" actId="1076"/>
          <ac:picMkLst>
            <pc:docMk/>
            <pc:sldMk cId="2805982557" sldId="1222"/>
            <ac:picMk id="6" creationId="{2514C183-90D5-E5E1-91B5-1EE3039EC65E}"/>
          </ac:picMkLst>
        </pc:picChg>
        <pc:picChg chg="add mod">
          <ac:chgData name="Emma Nylk" userId="55b2440a-9e28-4c70-bd2e-709c92f993be" providerId="ADAL" clId="{B9088ACF-C90C-443B-BAAE-FC423050755B}" dt="2023-05-10T10:02:57.713" v="6193" actId="1076"/>
          <ac:picMkLst>
            <pc:docMk/>
            <pc:sldMk cId="2805982557" sldId="1222"/>
            <ac:picMk id="11" creationId="{C288D8F3-40C1-68EA-DD1A-BEB6C20D9AC1}"/>
          </ac:picMkLst>
        </pc:picChg>
      </pc:sldChg>
      <pc:sldChg chg="addSp delSp modSp add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1702669765" sldId="1223"/>
        </pc:sldMkLst>
        <pc:spChg chg="add mod">
          <ac:chgData name="Emma Nylk" userId="55b2440a-9e28-4c70-bd2e-709c92f993be" providerId="ADAL" clId="{B9088ACF-C90C-443B-BAAE-FC423050755B}" dt="2023-05-10T10:03:13.866" v="6197" actId="14100"/>
          <ac:spMkLst>
            <pc:docMk/>
            <pc:sldMk cId="1702669765" sldId="1223"/>
            <ac:spMk id="3" creationId="{39890553-44C7-9C01-33D7-7654BC533088}"/>
          </ac:spMkLst>
        </pc:spChg>
        <pc:spChg chg="add mod">
          <ac:chgData name="Emma Nylk" userId="55b2440a-9e28-4c70-bd2e-709c92f993be" providerId="ADAL" clId="{B9088ACF-C90C-443B-BAAE-FC423050755B}" dt="2023-05-11T10:29:52.698" v="6947" actId="1076"/>
          <ac:spMkLst>
            <pc:docMk/>
            <pc:sldMk cId="1702669765" sldId="1223"/>
            <ac:spMk id="5" creationId="{8BF37D67-52E2-AC01-8D32-83E027C2820C}"/>
          </ac:spMkLst>
        </pc:spChg>
        <pc:spChg chg="mod">
          <ac:chgData name="Emma Nylk" userId="55b2440a-9e28-4c70-bd2e-709c92f993be" providerId="ADAL" clId="{B9088ACF-C90C-443B-BAAE-FC423050755B}" dt="2023-05-10T10:04:40.409" v="6307" actId="1035"/>
          <ac:spMkLst>
            <pc:docMk/>
            <pc:sldMk cId="1702669765" sldId="1223"/>
            <ac:spMk id="7" creationId="{ADFF4FB6-44EA-B166-3C9C-0F87D7C3F895}"/>
          </ac:spMkLst>
        </pc:spChg>
        <pc:spChg chg="mod">
          <ac:chgData name="Emma Nylk" userId="55b2440a-9e28-4c70-bd2e-709c92f993be" providerId="ADAL" clId="{B9088ACF-C90C-443B-BAAE-FC423050755B}" dt="2023-05-10T10:03:27.454" v="6199"/>
          <ac:spMkLst>
            <pc:docMk/>
            <pc:sldMk cId="1702669765" sldId="1223"/>
            <ac:spMk id="9" creationId="{2F820B03-BEB8-8397-66F8-634013E4A00D}"/>
          </ac:spMkLst>
        </pc:spChg>
        <pc:spChg chg="mod">
          <ac:chgData name="Emma Nylk" userId="55b2440a-9e28-4c70-bd2e-709c92f993be" providerId="ADAL" clId="{B9088ACF-C90C-443B-BAAE-FC423050755B}" dt="2023-05-10T10:03:41.946" v="6251" actId="20577"/>
          <ac:spMkLst>
            <pc:docMk/>
            <pc:sldMk cId="1702669765" sldId="1223"/>
            <ac:spMk id="10" creationId="{1B26F297-C868-9971-332A-51A465C3443B}"/>
          </ac:spMkLst>
        </pc:spChg>
        <pc:graphicFrameChg chg="add mod modGraphic">
          <ac:chgData name="Emma Nylk" userId="55b2440a-9e28-4c70-bd2e-709c92f993be" providerId="ADAL" clId="{B9088ACF-C90C-443B-BAAE-FC423050755B}" dt="2023-05-10T10:04:36.004" v="6305" actId="403"/>
          <ac:graphicFrameMkLst>
            <pc:docMk/>
            <pc:sldMk cId="1702669765" sldId="1223"/>
            <ac:graphicFrameMk id="4" creationId="{0C44F122-6A39-C015-F65E-8060BAEE3BD6}"/>
          </ac:graphicFrameMkLst>
        </pc:graphicFrameChg>
        <pc:picChg chg="del">
          <ac:chgData name="Emma Nylk" userId="55b2440a-9e28-4c70-bd2e-709c92f993be" providerId="ADAL" clId="{B9088ACF-C90C-443B-BAAE-FC423050755B}" dt="2023-05-10T10:03:29.323" v="6200" actId="478"/>
          <ac:picMkLst>
            <pc:docMk/>
            <pc:sldMk cId="1702669765" sldId="1223"/>
            <ac:picMk id="11" creationId="{C288D8F3-40C1-68EA-DD1A-BEB6C20D9AC1}"/>
          </ac:picMkLst>
        </pc:picChg>
      </pc:sldChg>
      <pc:sldChg chg="addSp delSp modSp add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1537402328" sldId="1224"/>
        </pc:sldMkLst>
        <pc:spChg chg="mod">
          <ac:chgData name="Emma Nylk" userId="55b2440a-9e28-4c70-bd2e-709c92f993be" providerId="ADAL" clId="{B9088ACF-C90C-443B-BAAE-FC423050755B}" dt="2023-05-10T10:05:44.114" v="6367" actId="14100"/>
          <ac:spMkLst>
            <pc:docMk/>
            <pc:sldMk cId="1537402328" sldId="1224"/>
            <ac:spMk id="3" creationId="{39890553-44C7-9C01-33D7-7654BC533088}"/>
          </ac:spMkLst>
        </pc:spChg>
        <pc:spChg chg="mod">
          <ac:chgData name="Emma Nylk" userId="55b2440a-9e28-4c70-bd2e-709c92f993be" providerId="ADAL" clId="{B9088ACF-C90C-443B-BAAE-FC423050755B}" dt="2023-05-10T10:05:40.755" v="6366" actId="14100"/>
          <ac:spMkLst>
            <pc:docMk/>
            <pc:sldMk cId="1537402328" sldId="1224"/>
            <ac:spMk id="7" creationId="{ADFF4FB6-44EA-B166-3C9C-0F87D7C3F895}"/>
          </ac:spMkLst>
        </pc:spChg>
        <pc:spChg chg="mod">
          <ac:chgData name="Emma Nylk" userId="55b2440a-9e28-4c70-bd2e-709c92f993be" providerId="ADAL" clId="{B9088ACF-C90C-443B-BAAE-FC423050755B}" dt="2023-05-10T10:05:25.972" v="6325" actId="113"/>
          <ac:spMkLst>
            <pc:docMk/>
            <pc:sldMk cId="1537402328" sldId="1224"/>
            <ac:spMk id="9" creationId="{2F820B03-BEB8-8397-66F8-634013E4A00D}"/>
          </ac:spMkLst>
        </pc:spChg>
        <pc:spChg chg="mod">
          <ac:chgData name="Emma Nylk" userId="55b2440a-9e28-4c70-bd2e-709c92f993be" providerId="ADAL" clId="{B9088ACF-C90C-443B-BAAE-FC423050755B}" dt="2023-05-10T10:10:48.025" v="6508" actId="1076"/>
          <ac:spMkLst>
            <pc:docMk/>
            <pc:sldMk cId="1537402328" sldId="1224"/>
            <ac:spMk id="10" creationId="{1B26F297-C868-9971-332A-51A465C3443B}"/>
          </ac:spMkLst>
        </pc:spChg>
        <pc:spChg chg="add mod">
          <ac:chgData name="Emma Nylk" userId="55b2440a-9e28-4c70-bd2e-709c92f993be" providerId="ADAL" clId="{B9088ACF-C90C-443B-BAAE-FC423050755B}" dt="2023-05-10T10:11:33.124" v="6519" actId="122"/>
          <ac:spMkLst>
            <pc:docMk/>
            <pc:sldMk cId="1537402328" sldId="1224"/>
            <ac:spMk id="13" creationId="{CA4FF31D-9E9C-14BC-9B14-61E6AFC90490}"/>
          </ac:spMkLst>
        </pc:spChg>
        <pc:spChg chg="add mod">
          <ac:chgData name="Emma Nylk" userId="55b2440a-9e28-4c70-bd2e-709c92f993be" providerId="ADAL" clId="{B9088ACF-C90C-443B-BAAE-FC423050755B}" dt="2023-05-10T10:11:36.818" v="6520" actId="1076"/>
          <ac:spMkLst>
            <pc:docMk/>
            <pc:sldMk cId="1537402328" sldId="1224"/>
            <ac:spMk id="14" creationId="{A833C5E2-141B-335B-8DA9-589AF164024C}"/>
          </ac:spMkLst>
        </pc:spChg>
        <pc:spChg chg="add mod">
          <ac:chgData name="Emma Nylk" userId="55b2440a-9e28-4c70-bd2e-709c92f993be" providerId="ADAL" clId="{B9088ACF-C90C-443B-BAAE-FC423050755B}" dt="2023-05-10T10:10:37.656" v="6506" actId="1076"/>
          <ac:spMkLst>
            <pc:docMk/>
            <pc:sldMk cId="1537402328" sldId="1224"/>
            <ac:spMk id="15" creationId="{EBAF88A3-6148-DA78-809B-D6AEDC802D01}"/>
          </ac:spMkLst>
        </pc:spChg>
        <pc:spChg chg="add mod">
          <ac:chgData name="Emma Nylk" userId="55b2440a-9e28-4c70-bd2e-709c92f993be" providerId="ADAL" clId="{B9088ACF-C90C-443B-BAAE-FC423050755B}" dt="2023-05-10T10:10:34" v="6505" actId="1076"/>
          <ac:spMkLst>
            <pc:docMk/>
            <pc:sldMk cId="1537402328" sldId="1224"/>
            <ac:spMk id="16" creationId="{DD6161DF-F64A-29D0-A5B0-1D307DA112D8}"/>
          </ac:spMkLst>
        </pc:spChg>
        <pc:spChg chg="add mod">
          <ac:chgData name="Emma Nylk" userId="55b2440a-9e28-4c70-bd2e-709c92f993be" providerId="ADAL" clId="{B9088ACF-C90C-443B-BAAE-FC423050755B}" dt="2023-05-10T10:11:10.864" v="6514" actId="14100"/>
          <ac:spMkLst>
            <pc:docMk/>
            <pc:sldMk cId="1537402328" sldId="1224"/>
            <ac:spMk id="17" creationId="{D9A5AE9B-0645-B11C-121C-E691D3335182}"/>
          </ac:spMkLst>
        </pc:spChg>
        <pc:spChg chg="add mod">
          <ac:chgData name="Emma Nylk" userId="55b2440a-9e28-4c70-bd2e-709c92f993be" providerId="ADAL" clId="{B9088ACF-C90C-443B-BAAE-FC423050755B}" dt="2023-05-10T10:11:17.977" v="6517" actId="14100"/>
          <ac:spMkLst>
            <pc:docMk/>
            <pc:sldMk cId="1537402328" sldId="1224"/>
            <ac:spMk id="18" creationId="{DC0E030A-1C63-5B93-8EB9-69F9048A0836}"/>
          </ac:spMkLst>
        </pc:spChg>
        <pc:graphicFrameChg chg="del">
          <ac:chgData name="Emma Nylk" userId="55b2440a-9e28-4c70-bd2e-709c92f993be" providerId="ADAL" clId="{B9088ACF-C90C-443B-BAAE-FC423050755B}" dt="2023-05-10T10:05:22.822" v="6324" actId="478"/>
          <ac:graphicFrameMkLst>
            <pc:docMk/>
            <pc:sldMk cId="1537402328" sldId="1224"/>
            <ac:graphicFrameMk id="4" creationId="{0C44F122-6A39-C015-F65E-8060BAEE3BD6}"/>
          </ac:graphicFrameMkLst>
        </pc:graphicFrameChg>
        <pc:picChg chg="add mod modCrop">
          <ac:chgData name="Emma Nylk" userId="55b2440a-9e28-4c70-bd2e-709c92f993be" providerId="ADAL" clId="{B9088ACF-C90C-443B-BAAE-FC423050755B}" dt="2023-05-10T10:10:51.192" v="6509" actId="1076"/>
          <ac:picMkLst>
            <pc:docMk/>
            <pc:sldMk cId="1537402328" sldId="1224"/>
            <ac:picMk id="5" creationId="{062062DE-6710-544C-0A2F-66D67DA93E82}"/>
          </ac:picMkLst>
        </pc:picChg>
        <pc:picChg chg="add del mod">
          <ac:chgData name="Emma Nylk" userId="55b2440a-9e28-4c70-bd2e-709c92f993be" providerId="ADAL" clId="{B9088ACF-C90C-443B-BAAE-FC423050755B}" dt="2023-05-10T10:06:33.065" v="6375" actId="478"/>
          <ac:picMkLst>
            <pc:docMk/>
            <pc:sldMk cId="1537402328" sldId="1224"/>
            <ac:picMk id="8" creationId="{37506C94-B8F3-6DCC-5146-67E8D9F39574}"/>
          </ac:picMkLst>
        </pc:picChg>
        <pc:picChg chg="add mod modCrop">
          <ac:chgData name="Emma Nylk" userId="55b2440a-9e28-4c70-bd2e-709c92f993be" providerId="ADAL" clId="{B9088ACF-C90C-443B-BAAE-FC423050755B}" dt="2023-05-10T10:10:51.192" v="6509" actId="1076"/>
          <ac:picMkLst>
            <pc:docMk/>
            <pc:sldMk cId="1537402328" sldId="1224"/>
            <ac:picMk id="12" creationId="{652C36A0-3BC4-CD58-9AA6-AAFE81755698}"/>
          </ac:picMkLst>
        </pc:picChg>
      </pc:sldChg>
      <pc:sldChg chg="addSp delSp modSp add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3586342192" sldId="1225"/>
        </pc:sldMkLst>
        <pc:spChg chg="mod">
          <ac:chgData name="Emma Nylk" userId="55b2440a-9e28-4c70-bd2e-709c92f993be" providerId="ADAL" clId="{B9088ACF-C90C-443B-BAAE-FC423050755B}" dt="2023-05-10T10:11:48.912" v="6523" actId="14100"/>
          <ac:spMkLst>
            <pc:docMk/>
            <pc:sldMk cId="3586342192" sldId="1225"/>
            <ac:spMk id="3" creationId="{39890553-44C7-9C01-33D7-7654BC533088}"/>
          </ac:spMkLst>
        </pc:spChg>
        <pc:spChg chg="mod">
          <ac:chgData name="Emma Nylk" userId="55b2440a-9e28-4c70-bd2e-709c92f993be" providerId="ADAL" clId="{B9088ACF-C90C-443B-BAAE-FC423050755B}" dt="2023-05-10T10:11:45.752" v="6522" actId="14100"/>
          <ac:spMkLst>
            <pc:docMk/>
            <pc:sldMk cId="3586342192" sldId="1225"/>
            <ac:spMk id="7" creationId="{ADFF4FB6-44EA-B166-3C9C-0F87D7C3F895}"/>
          </ac:spMkLst>
        </pc:spChg>
        <pc:spChg chg="mod">
          <ac:chgData name="Emma Nylk" userId="55b2440a-9e28-4c70-bd2e-709c92f993be" providerId="ADAL" clId="{B9088ACF-C90C-443B-BAAE-FC423050755B}" dt="2023-05-10T10:15:42.074" v="6794" actId="20577"/>
          <ac:spMkLst>
            <pc:docMk/>
            <pc:sldMk cId="3586342192" sldId="1225"/>
            <ac:spMk id="9" creationId="{2F820B03-BEB8-8397-66F8-634013E4A00D}"/>
          </ac:spMkLst>
        </pc:spChg>
        <pc:spChg chg="del">
          <ac:chgData name="Emma Nylk" userId="55b2440a-9e28-4c70-bd2e-709c92f993be" providerId="ADAL" clId="{B9088ACF-C90C-443B-BAAE-FC423050755B}" dt="2023-05-10T10:12:20.554" v="6533" actId="478"/>
          <ac:spMkLst>
            <pc:docMk/>
            <pc:sldMk cId="3586342192" sldId="1225"/>
            <ac:spMk id="10" creationId="{1B26F297-C868-9971-332A-51A465C3443B}"/>
          </ac:spMkLst>
        </pc:spChg>
        <pc:spChg chg="del">
          <ac:chgData name="Emma Nylk" userId="55b2440a-9e28-4c70-bd2e-709c92f993be" providerId="ADAL" clId="{B9088ACF-C90C-443B-BAAE-FC423050755B}" dt="2023-05-10T10:12:11.184" v="6528" actId="478"/>
          <ac:spMkLst>
            <pc:docMk/>
            <pc:sldMk cId="3586342192" sldId="1225"/>
            <ac:spMk id="13" creationId="{CA4FF31D-9E9C-14BC-9B14-61E6AFC90490}"/>
          </ac:spMkLst>
        </pc:spChg>
        <pc:spChg chg="del">
          <ac:chgData name="Emma Nylk" userId="55b2440a-9e28-4c70-bd2e-709c92f993be" providerId="ADAL" clId="{B9088ACF-C90C-443B-BAAE-FC423050755B}" dt="2023-05-10T10:12:13.633" v="6530" actId="478"/>
          <ac:spMkLst>
            <pc:docMk/>
            <pc:sldMk cId="3586342192" sldId="1225"/>
            <ac:spMk id="14" creationId="{A833C5E2-141B-335B-8DA9-589AF164024C}"/>
          </ac:spMkLst>
        </pc:spChg>
        <pc:spChg chg="del">
          <ac:chgData name="Emma Nylk" userId="55b2440a-9e28-4c70-bd2e-709c92f993be" providerId="ADAL" clId="{B9088ACF-C90C-443B-BAAE-FC423050755B}" dt="2023-05-10T10:12:15.553" v="6532" actId="478"/>
          <ac:spMkLst>
            <pc:docMk/>
            <pc:sldMk cId="3586342192" sldId="1225"/>
            <ac:spMk id="15" creationId="{EBAF88A3-6148-DA78-809B-D6AEDC802D01}"/>
          </ac:spMkLst>
        </pc:spChg>
        <pc:spChg chg="del">
          <ac:chgData name="Emma Nylk" userId="55b2440a-9e28-4c70-bd2e-709c92f993be" providerId="ADAL" clId="{B9088ACF-C90C-443B-BAAE-FC423050755B}" dt="2023-05-10T10:12:09.761" v="6527" actId="478"/>
          <ac:spMkLst>
            <pc:docMk/>
            <pc:sldMk cId="3586342192" sldId="1225"/>
            <ac:spMk id="16" creationId="{DD6161DF-F64A-29D0-A5B0-1D307DA112D8}"/>
          </ac:spMkLst>
        </pc:spChg>
        <pc:spChg chg="del">
          <ac:chgData name="Emma Nylk" userId="55b2440a-9e28-4c70-bd2e-709c92f993be" providerId="ADAL" clId="{B9088ACF-C90C-443B-BAAE-FC423050755B}" dt="2023-05-10T10:12:12.177" v="6529" actId="478"/>
          <ac:spMkLst>
            <pc:docMk/>
            <pc:sldMk cId="3586342192" sldId="1225"/>
            <ac:spMk id="17" creationId="{D9A5AE9B-0645-B11C-121C-E691D3335182}"/>
          </ac:spMkLst>
        </pc:spChg>
        <pc:spChg chg="del">
          <ac:chgData name="Emma Nylk" userId="55b2440a-9e28-4c70-bd2e-709c92f993be" providerId="ADAL" clId="{B9088ACF-C90C-443B-BAAE-FC423050755B}" dt="2023-05-10T10:12:14.593" v="6531" actId="478"/>
          <ac:spMkLst>
            <pc:docMk/>
            <pc:sldMk cId="3586342192" sldId="1225"/>
            <ac:spMk id="18" creationId="{DC0E030A-1C63-5B93-8EB9-69F9048A0836}"/>
          </ac:spMkLst>
        </pc:spChg>
        <pc:spChg chg="add mod">
          <ac:chgData name="Emma Nylk" userId="55b2440a-9e28-4c70-bd2e-709c92f993be" providerId="ADAL" clId="{B9088ACF-C90C-443B-BAAE-FC423050755B}" dt="2023-05-10T10:15:27.951" v="6785" actId="1076"/>
          <ac:spMkLst>
            <pc:docMk/>
            <pc:sldMk cId="3586342192" sldId="1225"/>
            <ac:spMk id="22" creationId="{40C0D707-5853-D8C5-4463-6E0EEE1709BE}"/>
          </ac:spMkLst>
        </pc:spChg>
        <pc:graphicFrameChg chg="add del mod modGraphic">
          <ac:chgData name="Emma Nylk" userId="55b2440a-9e28-4c70-bd2e-709c92f993be" providerId="ADAL" clId="{B9088ACF-C90C-443B-BAAE-FC423050755B}" dt="2023-05-10T10:13:47.907" v="6542" actId="478"/>
          <ac:graphicFrameMkLst>
            <pc:docMk/>
            <pc:sldMk cId="3586342192" sldId="1225"/>
            <ac:graphicFrameMk id="4" creationId="{667E13D2-B339-D401-6E9A-FC5295362A01}"/>
          </ac:graphicFrameMkLst>
        </pc:graphicFrameChg>
        <pc:picChg chg="del">
          <ac:chgData name="Emma Nylk" userId="55b2440a-9e28-4c70-bd2e-709c92f993be" providerId="ADAL" clId="{B9088ACF-C90C-443B-BAAE-FC423050755B}" dt="2023-05-10T10:12:06.331" v="6525" actId="478"/>
          <ac:picMkLst>
            <pc:docMk/>
            <pc:sldMk cId="3586342192" sldId="1225"/>
            <ac:picMk id="5" creationId="{062062DE-6710-544C-0A2F-66D67DA93E82}"/>
          </ac:picMkLst>
        </pc:picChg>
        <pc:picChg chg="add del mod">
          <ac:chgData name="Emma Nylk" userId="55b2440a-9e28-4c70-bd2e-709c92f993be" providerId="ADAL" clId="{B9088ACF-C90C-443B-BAAE-FC423050755B}" dt="2023-05-10T10:13:49.294" v="6543" actId="478"/>
          <ac:picMkLst>
            <pc:docMk/>
            <pc:sldMk cId="3586342192" sldId="1225"/>
            <ac:picMk id="8" creationId="{8301773B-217D-5515-90C1-22AA5519076C}"/>
          </ac:picMkLst>
        </pc:picChg>
        <pc:picChg chg="add del mod">
          <ac:chgData name="Emma Nylk" userId="55b2440a-9e28-4c70-bd2e-709c92f993be" providerId="ADAL" clId="{B9088ACF-C90C-443B-BAAE-FC423050755B}" dt="2023-05-10T10:13:49.294" v="6543" actId="478"/>
          <ac:picMkLst>
            <pc:docMk/>
            <pc:sldMk cId="3586342192" sldId="1225"/>
            <ac:picMk id="11" creationId="{C1FE878A-50CD-279F-2D87-93BD6A724806}"/>
          </ac:picMkLst>
        </pc:picChg>
        <pc:picChg chg="del">
          <ac:chgData name="Emma Nylk" userId="55b2440a-9e28-4c70-bd2e-709c92f993be" providerId="ADAL" clId="{B9088ACF-C90C-443B-BAAE-FC423050755B}" dt="2023-05-10T10:12:07.792" v="6526" actId="478"/>
          <ac:picMkLst>
            <pc:docMk/>
            <pc:sldMk cId="3586342192" sldId="1225"/>
            <ac:picMk id="12" creationId="{652C36A0-3BC4-CD58-9AA6-AAFE81755698}"/>
          </ac:picMkLst>
        </pc:picChg>
        <pc:picChg chg="add del mod">
          <ac:chgData name="Emma Nylk" userId="55b2440a-9e28-4c70-bd2e-709c92f993be" providerId="ADAL" clId="{B9088ACF-C90C-443B-BAAE-FC423050755B}" dt="2023-05-10T10:13:49.294" v="6543" actId="478"/>
          <ac:picMkLst>
            <pc:docMk/>
            <pc:sldMk cId="3586342192" sldId="1225"/>
            <ac:picMk id="19" creationId="{780C4633-07D0-E1C1-A4A4-4441F46F460F}"/>
          </ac:picMkLst>
        </pc:picChg>
        <pc:picChg chg="add del mod">
          <ac:chgData name="Emma Nylk" userId="55b2440a-9e28-4c70-bd2e-709c92f993be" providerId="ADAL" clId="{B9088ACF-C90C-443B-BAAE-FC423050755B}" dt="2023-05-10T10:13:49.294" v="6543" actId="478"/>
          <ac:picMkLst>
            <pc:docMk/>
            <pc:sldMk cId="3586342192" sldId="1225"/>
            <ac:picMk id="20" creationId="{5F521D63-D63D-376C-2E11-0B9F8F04E4C8}"/>
          </ac:picMkLst>
        </pc:picChg>
        <pc:picChg chg="add mod">
          <ac:chgData name="Emma Nylk" userId="55b2440a-9e28-4c70-bd2e-709c92f993be" providerId="ADAL" clId="{B9088ACF-C90C-443B-BAAE-FC423050755B}" dt="2023-05-10T10:15:30.472" v="6786" actId="1076"/>
          <ac:picMkLst>
            <pc:docMk/>
            <pc:sldMk cId="3586342192" sldId="1225"/>
            <ac:picMk id="21" creationId="{0433A5C2-4C6B-13D3-ED06-93B3D7D709A7}"/>
          </ac:picMkLst>
        </pc:picChg>
      </pc:sldChg>
      <pc:sldChg chg="addSp delSp modSp add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3412557516" sldId="1226"/>
        </pc:sldMkLst>
        <pc:spChg chg="mod">
          <ac:chgData name="Emma Nylk" userId="55b2440a-9e28-4c70-bd2e-709c92f993be" providerId="ADAL" clId="{B9088ACF-C90C-443B-BAAE-FC423050755B}" dt="2023-05-10T10:16:22.952" v="6804" actId="14100"/>
          <ac:spMkLst>
            <pc:docMk/>
            <pc:sldMk cId="3412557516" sldId="1226"/>
            <ac:spMk id="3" creationId="{39890553-44C7-9C01-33D7-7654BC533088}"/>
          </ac:spMkLst>
        </pc:spChg>
        <pc:spChg chg="add del">
          <ac:chgData name="Emma Nylk" userId="55b2440a-9e28-4c70-bd2e-709c92f993be" providerId="ADAL" clId="{B9088ACF-C90C-443B-BAAE-FC423050755B}" dt="2023-05-10T10:16:34.099" v="6808" actId="478"/>
          <ac:spMkLst>
            <pc:docMk/>
            <pc:sldMk cId="3412557516" sldId="1226"/>
            <ac:spMk id="5" creationId="{47BFF9AA-FE1D-1C35-F48F-B29D0D388F15}"/>
          </ac:spMkLst>
        </pc:spChg>
        <pc:spChg chg="mod">
          <ac:chgData name="Emma Nylk" userId="55b2440a-9e28-4c70-bd2e-709c92f993be" providerId="ADAL" clId="{B9088ACF-C90C-443B-BAAE-FC423050755B}" dt="2023-05-10T10:16:25.471" v="6805" actId="14100"/>
          <ac:spMkLst>
            <pc:docMk/>
            <pc:sldMk cId="3412557516" sldId="1226"/>
            <ac:spMk id="7" creationId="{ADFF4FB6-44EA-B166-3C9C-0F87D7C3F895}"/>
          </ac:spMkLst>
        </pc:spChg>
        <pc:spChg chg="mod">
          <ac:chgData name="Emma Nylk" userId="55b2440a-9e28-4c70-bd2e-709c92f993be" providerId="ADAL" clId="{B9088ACF-C90C-443B-BAAE-FC423050755B}" dt="2023-05-10T10:16:18.218" v="6802" actId="20577"/>
          <ac:spMkLst>
            <pc:docMk/>
            <pc:sldMk cId="3412557516" sldId="1226"/>
            <ac:spMk id="9" creationId="{2F820B03-BEB8-8397-66F8-634013E4A00D}"/>
          </ac:spMkLst>
        </pc:spChg>
        <pc:spChg chg="add del">
          <ac:chgData name="Emma Nylk" userId="55b2440a-9e28-4c70-bd2e-709c92f993be" providerId="ADAL" clId="{B9088ACF-C90C-443B-BAAE-FC423050755B}" dt="2023-05-10T10:16:40.088" v="6810" actId="478"/>
          <ac:spMkLst>
            <pc:docMk/>
            <pc:sldMk cId="3412557516" sldId="1226"/>
            <ac:spMk id="10" creationId="{557F5183-F620-04E8-DAC7-35D5110A60E8}"/>
          </ac:spMkLst>
        </pc:spChg>
        <pc:spChg chg="del">
          <ac:chgData name="Emma Nylk" userId="55b2440a-9e28-4c70-bd2e-709c92f993be" providerId="ADAL" clId="{B9088ACF-C90C-443B-BAAE-FC423050755B}" dt="2023-05-10T10:16:27.111" v="6806" actId="478"/>
          <ac:spMkLst>
            <pc:docMk/>
            <pc:sldMk cId="3412557516" sldId="1226"/>
            <ac:spMk id="22" creationId="{40C0D707-5853-D8C5-4463-6E0EEE1709BE}"/>
          </ac:spMkLst>
        </pc:spChg>
        <pc:graphicFrameChg chg="add del mod modGraphic">
          <ac:chgData name="Emma Nylk" userId="55b2440a-9e28-4c70-bd2e-709c92f993be" providerId="ADAL" clId="{B9088ACF-C90C-443B-BAAE-FC423050755B}" dt="2023-05-10T10:18:59.594" v="6898" actId="20577"/>
          <ac:graphicFrameMkLst>
            <pc:docMk/>
            <pc:sldMk cId="3412557516" sldId="1226"/>
            <ac:graphicFrameMk id="11" creationId="{15F7516C-2FE1-B6B4-783C-063E77AD263D}"/>
          </ac:graphicFrameMkLst>
        </pc:graphicFrameChg>
        <pc:picChg chg="del">
          <ac:chgData name="Emma Nylk" userId="55b2440a-9e28-4c70-bd2e-709c92f993be" providerId="ADAL" clId="{B9088ACF-C90C-443B-BAAE-FC423050755B}" dt="2023-05-10T10:16:20.511" v="6803" actId="478"/>
          <ac:picMkLst>
            <pc:docMk/>
            <pc:sldMk cId="3412557516" sldId="1226"/>
            <ac:picMk id="21" creationId="{0433A5C2-4C6B-13D3-ED06-93B3D7D709A7}"/>
          </ac:picMkLst>
        </pc:picChg>
      </pc:sldChg>
      <pc:sldChg chg="add del ord">
        <pc:chgData name="Emma Nylk" userId="55b2440a-9e28-4c70-bd2e-709c92f993be" providerId="ADAL" clId="{B9088ACF-C90C-443B-BAAE-FC423050755B}" dt="2023-05-18T10:10:33.849" v="21180" actId="47"/>
        <pc:sldMkLst>
          <pc:docMk/>
          <pc:sldMk cId="1389910612" sldId="1227"/>
        </pc:sldMkLst>
      </pc:sldChg>
      <pc:sldChg chg="delSp modSp add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432888422" sldId="1228"/>
        </pc:sldMkLst>
        <pc:spChg chg="mod">
          <ac:chgData name="Emma Nylk" userId="55b2440a-9e28-4c70-bd2e-709c92f993be" providerId="ADAL" clId="{B9088ACF-C90C-443B-BAAE-FC423050755B}" dt="2023-05-10T10:20:20.302" v="6909" actId="14100"/>
          <ac:spMkLst>
            <pc:docMk/>
            <pc:sldMk cId="432888422" sldId="1228"/>
            <ac:spMk id="3" creationId="{39890553-44C7-9C01-33D7-7654BC533088}"/>
          </ac:spMkLst>
        </pc:spChg>
        <pc:spChg chg="del">
          <ac:chgData name="Emma Nylk" userId="55b2440a-9e28-4c70-bd2e-709c92f993be" providerId="ADAL" clId="{B9088ACF-C90C-443B-BAAE-FC423050755B}" dt="2023-05-10T10:20:17.313" v="6908" actId="478"/>
          <ac:spMkLst>
            <pc:docMk/>
            <pc:sldMk cId="432888422" sldId="1228"/>
            <ac:spMk id="7" creationId="{ADFF4FB6-44EA-B166-3C9C-0F87D7C3F895}"/>
          </ac:spMkLst>
        </pc:spChg>
        <pc:spChg chg="mod">
          <ac:chgData name="Emma Nylk" userId="55b2440a-9e28-4c70-bd2e-709c92f993be" providerId="ADAL" clId="{B9088ACF-C90C-443B-BAAE-FC423050755B}" dt="2023-05-10T10:20:12.440" v="6906" actId="20577"/>
          <ac:spMkLst>
            <pc:docMk/>
            <pc:sldMk cId="432888422" sldId="1228"/>
            <ac:spMk id="9" creationId="{2F820B03-BEB8-8397-66F8-634013E4A00D}"/>
          </ac:spMkLst>
        </pc:spChg>
        <pc:graphicFrameChg chg="del">
          <ac:chgData name="Emma Nylk" userId="55b2440a-9e28-4c70-bd2e-709c92f993be" providerId="ADAL" clId="{B9088ACF-C90C-443B-BAAE-FC423050755B}" dt="2023-05-10T10:20:14.665" v="6907" actId="478"/>
          <ac:graphicFrameMkLst>
            <pc:docMk/>
            <pc:sldMk cId="432888422" sldId="1228"/>
            <ac:graphicFrameMk id="11" creationId="{15F7516C-2FE1-B6B4-783C-063E77AD263D}"/>
          </ac:graphicFrameMkLst>
        </pc:graphicFrameChg>
      </pc:sldChg>
      <pc:sldChg chg="addSp modSp new mod ord">
        <pc:chgData name="Emma Nylk" userId="55b2440a-9e28-4c70-bd2e-709c92f993be" providerId="ADAL" clId="{B9088ACF-C90C-443B-BAAE-FC423050755B}" dt="2023-05-30T09:21:35.279" v="21421" actId="1076"/>
        <pc:sldMkLst>
          <pc:docMk/>
          <pc:sldMk cId="3202768441" sldId="1229"/>
        </pc:sldMkLst>
        <pc:spChg chg="mod">
          <ac:chgData name="Emma Nylk" userId="55b2440a-9e28-4c70-bd2e-709c92f993be" providerId="ADAL" clId="{B9088ACF-C90C-443B-BAAE-FC423050755B}" dt="2023-05-11T12:22:15.830" v="7609" actId="20577"/>
          <ac:spMkLst>
            <pc:docMk/>
            <pc:sldMk cId="3202768441" sldId="1229"/>
            <ac:spMk id="2" creationId="{116D1032-3421-00CC-95DC-CF261C1E3F11}"/>
          </ac:spMkLst>
        </pc:spChg>
        <pc:spChg chg="add mod">
          <ac:chgData name="Emma Nylk" userId="55b2440a-9e28-4c70-bd2e-709c92f993be" providerId="ADAL" clId="{B9088ACF-C90C-443B-BAAE-FC423050755B}" dt="2023-05-11T12:14:35.925" v="7186" actId="20577"/>
          <ac:spMkLst>
            <pc:docMk/>
            <pc:sldMk cId="3202768441" sldId="1229"/>
            <ac:spMk id="3" creationId="{13FD82F4-3642-D2B8-0872-7777083131B2}"/>
          </ac:spMkLst>
        </pc:spChg>
        <pc:spChg chg="add mod">
          <ac:chgData name="Emma Nylk" userId="55b2440a-9e28-4c70-bd2e-709c92f993be" providerId="ADAL" clId="{B9088ACF-C90C-443B-BAAE-FC423050755B}" dt="2023-05-30T09:21:35.279" v="21421" actId="1076"/>
          <ac:spMkLst>
            <pc:docMk/>
            <pc:sldMk cId="3202768441" sldId="1229"/>
            <ac:spMk id="4" creationId="{3206D265-9FE8-BFDB-1D6B-B13705EAE0DE}"/>
          </ac:spMkLst>
        </pc:spChg>
        <pc:spChg chg="add mod">
          <ac:chgData name="Emma Nylk" userId="55b2440a-9e28-4c70-bd2e-709c92f993be" providerId="ADAL" clId="{B9088ACF-C90C-443B-BAAE-FC423050755B}" dt="2023-05-11T12:23:31.242" v="7662" actId="1076"/>
          <ac:spMkLst>
            <pc:docMk/>
            <pc:sldMk cId="3202768441" sldId="1229"/>
            <ac:spMk id="6" creationId="{C6FA32BC-4A3B-0E50-00D6-147049FE6F3C}"/>
          </ac:spMkLst>
        </pc:spChg>
        <pc:picChg chg="add mod">
          <ac:chgData name="Emma Nylk" userId="55b2440a-9e28-4c70-bd2e-709c92f993be" providerId="ADAL" clId="{B9088ACF-C90C-443B-BAAE-FC423050755B}" dt="2023-05-11T12:23:29.433" v="7661" actId="1076"/>
          <ac:picMkLst>
            <pc:docMk/>
            <pc:sldMk cId="3202768441" sldId="1229"/>
            <ac:picMk id="5" creationId="{E51F9FE6-CA31-FD69-C0E6-776C10F6F231}"/>
          </ac:picMkLst>
        </pc:picChg>
      </pc:sldChg>
      <pc:sldChg chg="add del ord">
        <pc:chgData name="Emma Nylk" userId="55b2440a-9e28-4c70-bd2e-709c92f993be" providerId="ADAL" clId="{B9088ACF-C90C-443B-BAAE-FC423050755B}" dt="2023-05-18T10:10:33.849" v="21180" actId="47"/>
        <pc:sldMkLst>
          <pc:docMk/>
          <pc:sldMk cId="3083845488" sldId="1230"/>
        </pc:sldMkLst>
      </pc:sldChg>
      <pc:sldChg chg="addSp del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2809235442" sldId="1231"/>
        </pc:sldMkLst>
        <pc:spChg chg="mod">
          <ac:chgData name="Emma Nylk" userId="55b2440a-9e28-4c70-bd2e-709c92f993be" providerId="ADAL" clId="{B9088ACF-C90C-443B-BAAE-FC423050755B}" dt="2023-05-11T12:24:11.036" v="7679" actId="113"/>
          <ac:spMkLst>
            <pc:docMk/>
            <pc:sldMk cId="2809235442" sldId="1231"/>
            <ac:spMk id="2" creationId="{DA0EBE4A-D278-47A0-CBB8-CD0996B790B9}"/>
          </ac:spMkLst>
        </pc:spChg>
        <pc:spChg chg="del">
          <ac:chgData name="Emma Nylk" userId="55b2440a-9e28-4c70-bd2e-709c92f993be" providerId="ADAL" clId="{B9088ACF-C90C-443B-BAAE-FC423050755B}" dt="2023-05-11T12:25:07.944" v="7680" actId="478"/>
          <ac:spMkLst>
            <pc:docMk/>
            <pc:sldMk cId="2809235442" sldId="1231"/>
            <ac:spMk id="3" creationId="{E018C14A-37B3-029F-6324-AD71754CEF4F}"/>
          </ac:spMkLst>
        </pc:spChg>
        <pc:spChg chg="add mod">
          <ac:chgData name="Emma Nylk" userId="55b2440a-9e28-4c70-bd2e-709c92f993be" providerId="ADAL" clId="{B9088ACF-C90C-443B-BAAE-FC423050755B}" dt="2023-05-11T13:26:12.540" v="10204" actId="113"/>
          <ac:spMkLst>
            <pc:docMk/>
            <pc:sldMk cId="2809235442" sldId="1231"/>
            <ac:spMk id="4" creationId="{B48D62EC-5B1D-BCA2-465B-FD46AB4AB75B}"/>
          </ac:spMkLst>
        </pc:spChg>
        <pc:spChg chg="add del mod">
          <ac:chgData name="Emma Nylk" userId="55b2440a-9e28-4c70-bd2e-709c92f993be" providerId="ADAL" clId="{B9088ACF-C90C-443B-BAAE-FC423050755B}" dt="2023-05-11T13:06:11.789" v="8856" actId="478"/>
          <ac:spMkLst>
            <pc:docMk/>
            <pc:sldMk cId="2809235442" sldId="1231"/>
            <ac:spMk id="12" creationId="{5076DDA3-BC5E-2887-9419-EE1EEC5A1F43}"/>
          </ac:spMkLst>
        </pc:spChg>
        <pc:spChg chg="add mod">
          <ac:chgData name="Emma Nylk" userId="55b2440a-9e28-4c70-bd2e-709c92f993be" providerId="ADAL" clId="{B9088ACF-C90C-443B-BAAE-FC423050755B}" dt="2023-05-11T13:24:41.323" v="9897" actId="1076"/>
          <ac:spMkLst>
            <pc:docMk/>
            <pc:sldMk cId="2809235442" sldId="1231"/>
            <ac:spMk id="17" creationId="{78239F2C-4663-577E-2E8F-696B21EDB07A}"/>
          </ac:spMkLst>
        </pc:spChg>
        <pc:spChg chg="add del mod">
          <ac:chgData name="Emma Nylk" userId="55b2440a-9e28-4c70-bd2e-709c92f993be" providerId="ADAL" clId="{B9088ACF-C90C-443B-BAAE-FC423050755B}" dt="2023-05-11T13:18:35.210" v="9622" actId="478"/>
          <ac:spMkLst>
            <pc:docMk/>
            <pc:sldMk cId="2809235442" sldId="1231"/>
            <ac:spMk id="18" creationId="{BBD32A5F-8DE7-C5BD-CF80-152184AE5F81}"/>
          </ac:spMkLst>
        </pc:spChg>
        <pc:spChg chg="add del mod">
          <ac:chgData name="Emma Nylk" userId="55b2440a-9e28-4c70-bd2e-709c92f993be" providerId="ADAL" clId="{B9088ACF-C90C-443B-BAAE-FC423050755B}" dt="2023-05-11T13:20:16.549" v="9687" actId="478"/>
          <ac:spMkLst>
            <pc:docMk/>
            <pc:sldMk cId="2809235442" sldId="1231"/>
            <ac:spMk id="19" creationId="{95E4BBD6-D898-6761-E8F6-1EB32FAE0AA0}"/>
          </ac:spMkLst>
        </pc:spChg>
        <pc:graphicFrameChg chg="add mod modGraphic">
          <ac:chgData name="Emma Nylk" userId="55b2440a-9e28-4c70-bd2e-709c92f993be" providerId="ADAL" clId="{B9088ACF-C90C-443B-BAAE-FC423050755B}" dt="2023-05-11T13:24:13.541" v="9890" actId="122"/>
          <ac:graphicFrameMkLst>
            <pc:docMk/>
            <pc:sldMk cId="2809235442" sldId="1231"/>
            <ac:graphicFrameMk id="5" creationId="{C01027B5-81A0-3F83-53CD-2FD5E0A43B02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1T13:24:17.265" v="9891" actId="122"/>
          <ac:graphicFrameMkLst>
            <pc:docMk/>
            <pc:sldMk cId="2809235442" sldId="1231"/>
            <ac:graphicFrameMk id="6" creationId="{BC9EBFF5-130C-9695-8EA4-B43B1C1F1674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1T13:24:10.333" v="9889" actId="122"/>
          <ac:graphicFrameMkLst>
            <pc:docMk/>
            <pc:sldMk cId="2809235442" sldId="1231"/>
            <ac:graphicFrameMk id="8" creationId="{C55B7E43-F4B4-EC2F-540D-6C4451BBA9EB}"/>
          </ac:graphicFrameMkLst>
        </pc:graphicFrameChg>
        <pc:picChg chg="add del mod">
          <ac:chgData name="Emma Nylk" userId="55b2440a-9e28-4c70-bd2e-709c92f993be" providerId="ADAL" clId="{B9088ACF-C90C-443B-BAAE-FC423050755B}" dt="2023-05-11T13:03:58.454" v="8801" actId="478"/>
          <ac:picMkLst>
            <pc:docMk/>
            <pc:sldMk cId="2809235442" sldId="1231"/>
            <ac:picMk id="7" creationId="{C48D079F-8782-D0BE-EF5F-A08F209E0A34}"/>
          </ac:picMkLst>
        </pc:picChg>
        <pc:picChg chg="add mod">
          <ac:chgData name="Emma Nylk" userId="55b2440a-9e28-4c70-bd2e-709c92f993be" providerId="ADAL" clId="{B9088ACF-C90C-443B-BAAE-FC423050755B}" dt="2023-05-11T13:13:49.358" v="9470" actId="1076"/>
          <ac:picMkLst>
            <pc:docMk/>
            <pc:sldMk cId="2809235442" sldId="1231"/>
            <ac:picMk id="9" creationId="{7C2EA2C3-63CD-40E0-89B5-1A8492A9580F}"/>
          </ac:picMkLst>
        </pc:picChg>
        <pc:picChg chg="add mod">
          <ac:chgData name="Emma Nylk" userId="55b2440a-9e28-4c70-bd2e-709c92f993be" providerId="ADAL" clId="{B9088ACF-C90C-443B-BAAE-FC423050755B}" dt="2023-05-11T13:22:30.538" v="9778" actId="1076"/>
          <ac:picMkLst>
            <pc:docMk/>
            <pc:sldMk cId="2809235442" sldId="1231"/>
            <ac:picMk id="11" creationId="{E3D91A5C-4B67-A30B-F361-53496BAB53E2}"/>
          </ac:picMkLst>
        </pc:picChg>
        <pc:cxnChg chg="add mod">
          <ac:chgData name="Emma Nylk" userId="55b2440a-9e28-4c70-bd2e-709c92f993be" providerId="ADAL" clId="{B9088ACF-C90C-443B-BAAE-FC423050755B}" dt="2023-05-11T13:21:15.781" v="9726" actId="1076"/>
          <ac:cxnSpMkLst>
            <pc:docMk/>
            <pc:sldMk cId="2809235442" sldId="1231"/>
            <ac:cxnSpMk id="14" creationId="{51CC82ED-1E0D-8FD5-A535-1949D19FA813}"/>
          </ac:cxnSpMkLst>
        </pc:cxnChg>
      </pc:sldChg>
      <pc:sldChg chg="addSp del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1684953639" sldId="1232"/>
        </pc:sldMkLst>
        <pc:spChg chg="mod">
          <ac:chgData name="Emma Nylk" userId="55b2440a-9e28-4c70-bd2e-709c92f993be" providerId="ADAL" clId="{B9088ACF-C90C-443B-BAAE-FC423050755B}" dt="2023-05-11T12:58:36.553" v="8467" actId="207"/>
          <ac:spMkLst>
            <pc:docMk/>
            <pc:sldMk cId="1684953639" sldId="1232"/>
            <ac:spMk id="2" creationId="{AC99AF56-A46D-25FD-6319-963B30E73A5C}"/>
          </ac:spMkLst>
        </pc:spChg>
        <pc:spChg chg="add mod">
          <ac:chgData name="Emma Nylk" userId="55b2440a-9e28-4c70-bd2e-709c92f993be" providerId="ADAL" clId="{B9088ACF-C90C-443B-BAAE-FC423050755B}" dt="2023-05-11T13:03:39.248" v="8799" actId="20577"/>
          <ac:spMkLst>
            <pc:docMk/>
            <pc:sldMk cId="1684953639" sldId="1232"/>
            <ac:spMk id="3" creationId="{9CD1B69F-1FA4-2A15-7212-A769BBD49425}"/>
          </ac:spMkLst>
        </pc:spChg>
        <pc:spChg chg="add mod">
          <ac:chgData name="Emma Nylk" userId="55b2440a-9e28-4c70-bd2e-709c92f993be" providerId="ADAL" clId="{B9088ACF-C90C-443B-BAAE-FC423050755B}" dt="2023-05-11T12:58:00.257" v="8431" actId="208"/>
          <ac:spMkLst>
            <pc:docMk/>
            <pc:sldMk cId="1684953639" sldId="1232"/>
            <ac:spMk id="4" creationId="{14E4E045-AD52-B61C-D55D-DCBF779BAE2F}"/>
          </ac:spMkLst>
        </pc:spChg>
        <pc:spChg chg="add mod">
          <ac:chgData name="Emma Nylk" userId="55b2440a-9e28-4c70-bd2e-709c92f993be" providerId="ADAL" clId="{B9088ACF-C90C-443B-BAAE-FC423050755B}" dt="2023-05-11T12:58:02.741" v="8432" actId="208"/>
          <ac:spMkLst>
            <pc:docMk/>
            <pc:sldMk cId="1684953639" sldId="1232"/>
            <ac:spMk id="5" creationId="{E845EB51-75C0-5D82-72A5-59AEAF5E2CDA}"/>
          </ac:spMkLst>
        </pc:spChg>
        <pc:spChg chg="add del mod">
          <ac:chgData name="Emma Nylk" userId="55b2440a-9e28-4c70-bd2e-709c92f993be" providerId="ADAL" clId="{B9088ACF-C90C-443B-BAAE-FC423050755B}" dt="2023-05-11T12:56:39.509" v="8411" actId="478"/>
          <ac:spMkLst>
            <pc:docMk/>
            <pc:sldMk cId="1684953639" sldId="1232"/>
            <ac:spMk id="13" creationId="{CE971915-CA90-6004-6B31-3E217EAE7B19}"/>
          </ac:spMkLst>
        </pc:spChg>
        <pc:spChg chg="add mod ord">
          <ac:chgData name="Emma Nylk" userId="55b2440a-9e28-4c70-bd2e-709c92f993be" providerId="ADAL" clId="{B9088ACF-C90C-443B-BAAE-FC423050755B}" dt="2023-05-11T12:57:45.409" v="8430" actId="166"/>
          <ac:spMkLst>
            <pc:docMk/>
            <pc:sldMk cId="1684953639" sldId="1232"/>
            <ac:spMk id="14" creationId="{E4071C8B-2EA9-8C3D-A1E5-D4C6E214FBB9}"/>
          </ac:spMkLst>
        </pc:spChg>
        <pc:spChg chg="add mod">
          <ac:chgData name="Emma Nylk" userId="55b2440a-9e28-4c70-bd2e-709c92f993be" providerId="ADAL" clId="{B9088ACF-C90C-443B-BAAE-FC423050755B}" dt="2023-05-11T12:56:13.199" v="8403" actId="1076"/>
          <ac:spMkLst>
            <pc:docMk/>
            <pc:sldMk cId="1684953639" sldId="1232"/>
            <ac:spMk id="19" creationId="{B4F4A249-EE2B-C7A7-2940-4D80894BD52F}"/>
          </ac:spMkLst>
        </pc:spChg>
        <pc:spChg chg="add mod">
          <ac:chgData name="Emma Nylk" userId="55b2440a-9e28-4c70-bd2e-709c92f993be" providerId="ADAL" clId="{B9088ACF-C90C-443B-BAAE-FC423050755B}" dt="2023-05-11T12:55:15.225" v="8390" actId="1076"/>
          <ac:spMkLst>
            <pc:docMk/>
            <pc:sldMk cId="1684953639" sldId="1232"/>
            <ac:spMk id="20" creationId="{6A08DFAF-DF9D-133E-57B4-B5C218405D05}"/>
          </ac:spMkLst>
        </pc:spChg>
        <pc:spChg chg="add mod ord">
          <ac:chgData name="Emma Nylk" userId="55b2440a-9e28-4c70-bd2e-709c92f993be" providerId="ADAL" clId="{B9088ACF-C90C-443B-BAAE-FC423050755B}" dt="2023-05-11T12:57:45.409" v="8430" actId="166"/>
          <ac:spMkLst>
            <pc:docMk/>
            <pc:sldMk cId="1684953639" sldId="1232"/>
            <ac:spMk id="24" creationId="{82CEF16A-228C-B582-2557-7A45827F497B}"/>
          </ac:spMkLst>
        </pc:spChg>
        <pc:spChg chg="add mod">
          <ac:chgData name="Emma Nylk" userId="55b2440a-9e28-4c70-bd2e-709c92f993be" providerId="ADAL" clId="{B9088ACF-C90C-443B-BAAE-FC423050755B}" dt="2023-05-11T12:54:54.630" v="8386" actId="208"/>
          <ac:spMkLst>
            <pc:docMk/>
            <pc:sldMk cId="1684953639" sldId="1232"/>
            <ac:spMk id="26" creationId="{97CDF2E3-262F-79A9-F201-F518A0ED5D69}"/>
          </ac:spMkLst>
        </pc:spChg>
        <pc:spChg chg="add del mod">
          <ac:chgData name="Emma Nylk" userId="55b2440a-9e28-4c70-bd2e-709c92f993be" providerId="ADAL" clId="{B9088ACF-C90C-443B-BAAE-FC423050755B}" dt="2023-05-11T12:57:07.877" v="8421" actId="478"/>
          <ac:spMkLst>
            <pc:docMk/>
            <pc:sldMk cId="1684953639" sldId="1232"/>
            <ac:spMk id="27" creationId="{AD2E1010-3260-1EF6-E87C-FFE0A7B5BE30}"/>
          </ac:spMkLst>
        </pc:spChg>
        <pc:spChg chg="add mod">
          <ac:chgData name="Emma Nylk" userId="55b2440a-9e28-4c70-bd2e-709c92f993be" providerId="ADAL" clId="{B9088ACF-C90C-443B-BAAE-FC423050755B}" dt="2023-05-11T12:56:31.209" v="8407" actId="1076"/>
          <ac:spMkLst>
            <pc:docMk/>
            <pc:sldMk cId="1684953639" sldId="1232"/>
            <ac:spMk id="28" creationId="{28D3E6FB-739B-F102-2E09-642B61FBD5D7}"/>
          </ac:spMkLst>
        </pc:spChg>
        <pc:spChg chg="add del mod">
          <ac:chgData name="Emma Nylk" userId="55b2440a-9e28-4c70-bd2e-709c92f993be" providerId="ADAL" clId="{B9088ACF-C90C-443B-BAAE-FC423050755B}" dt="2023-05-11T12:57:09.461" v="8422" actId="478"/>
          <ac:spMkLst>
            <pc:docMk/>
            <pc:sldMk cId="1684953639" sldId="1232"/>
            <ac:spMk id="30" creationId="{19EFED33-9DEF-746E-E6A9-4389E6E617B3}"/>
          </ac:spMkLst>
        </pc:spChg>
        <pc:spChg chg="add del mod">
          <ac:chgData name="Emma Nylk" userId="55b2440a-9e28-4c70-bd2e-709c92f993be" providerId="ADAL" clId="{B9088ACF-C90C-443B-BAAE-FC423050755B}" dt="2023-05-11T12:56:48.175" v="8414" actId="478"/>
          <ac:spMkLst>
            <pc:docMk/>
            <pc:sldMk cId="1684953639" sldId="1232"/>
            <ac:spMk id="31" creationId="{80AEFE2B-44E5-ECC0-D776-EF49E581FA4E}"/>
          </ac:spMkLst>
        </pc:spChg>
        <pc:spChg chg="add del">
          <ac:chgData name="Emma Nylk" userId="55b2440a-9e28-4c70-bd2e-709c92f993be" providerId="ADAL" clId="{B9088ACF-C90C-443B-BAAE-FC423050755B}" dt="2023-05-11T12:55:42.393" v="8396" actId="478"/>
          <ac:spMkLst>
            <pc:docMk/>
            <pc:sldMk cId="1684953639" sldId="1232"/>
            <ac:spMk id="73" creationId="{BCCDE5AC-F132-0334-4790-98A9D7A660C1}"/>
          </ac:spMkLst>
        </pc:spChg>
        <pc:spChg chg="add mod ord">
          <ac:chgData name="Emma Nylk" userId="55b2440a-9e28-4c70-bd2e-709c92f993be" providerId="ADAL" clId="{B9088ACF-C90C-443B-BAAE-FC423050755B}" dt="2023-05-11T12:57:45.409" v="8430" actId="166"/>
          <ac:spMkLst>
            <pc:docMk/>
            <pc:sldMk cId="1684953639" sldId="1232"/>
            <ac:spMk id="78" creationId="{F41EA7A9-56E9-00A7-8CDF-B127D56A6E12}"/>
          </ac:spMkLst>
        </pc:spChg>
        <pc:spChg chg="add mod ord">
          <ac:chgData name="Emma Nylk" userId="55b2440a-9e28-4c70-bd2e-709c92f993be" providerId="ADAL" clId="{B9088ACF-C90C-443B-BAAE-FC423050755B}" dt="2023-05-11T12:57:45.409" v="8430" actId="166"/>
          <ac:spMkLst>
            <pc:docMk/>
            <pc:sldMk cId="1684953639" sldId="1232"/>
            <ac:spMk id="79" creationId="{F032A8A6-C6FC-863D-C684-E3D4F7E073FB}"/>
          </ac:spMkLst>
        </pc:spChg>
        <pc:spChg chg="add mod ord">
          <ac:chgData name="Emma Nylk" userId="55b2440a-9e28-4c70-bd2e-709c92f993be" providerId="ADAL" clId="{B9088ACF-C90C-443B-BAAE-FC423050755B}" dt="2023-05-11T12:57:45.409" v="8430" actId="166"/>
          <ac:spMkLst>
            <pc:docMk/>
            <pc:sldMk cId="1684953639" sldId="1232"/>
            <ac:spMk id="80" creationId="{5380B16B-3A69-D431-D525-75BD414864E6}"/>
          </ac:spMkLst>
        </pc:spChg>
        <pc:spChg chg="add mod ord">
          <ac:chgData name="Emma Nylk" userId="55b2440a-9e28-4c70-bd2e-709c92f993be" providerId="ADAL" clId="{B9088ACF-C90C-443B-BAAE-FC423050755B}" dt="2023-05-11T12:57:45.409" v="8430" actId="166"/>
          <ac:spMkLst>
            <pc:docMk/>
            <pc:sldMk cId="1684953639" sldId="1232"/>
            <ac:spMk id="81" creationId="{545F0BC1-342F-358D-795E-493E9771B459}"/>
          </ac:spMkLst>
        </pc:spChg>
        <pc:spChg chg="add mod">
          <ac:chgData name="Emma Nylk" userId="55b2440a-9e28-4c70-bd2e-709c92f993be" providerId="ADAL" clId="{B9088ACF-C90C-443B-BAAE-FC423050755B}" dt="2023-05-11T12:59:27.142" v="8578" actId="20577"/>
          <ac:spMkLst>
            <pc:docMk/>
            <pc:sldMk cId="1684953639" sldId="1232"/>
            <ac:spMk id="82" creationId="{FC487384-C676-F60B-CEAB-1151230E8DA0}"/>
          </ac:spMkLst>
        </pc:spChg>
        <pc:picChg chg="add mod">
          <ac:chgData name="Emma Nylk" userId="55b2440a-9e28-4c70-bd2e-709c92f993be" providerId="ADAL" clId="{B9088ACF-C90C-443B-BAAE-FC423050755B}" dt="2023-05-11T12:53:54.089" v="8376" actId="1076"/>
          <ac:picMkLst>
            <pc:docMk/>
            <pc:sldMk cId="1684953639" sldId="1232"/>
            <ac:picMk id="32" creationId="{271454FA-3503-EED0-ADA5-DEC7C4671193}"/>
          </ac:picMkLst>
        </pc:picChg>
        <pc:picChg chg="add mod">
          <ac:chgData name="Emma Nylk" userId="55b2440a-9e28-4c70-bd2e-709c92f993be" providerId="ADAL" clId="{B9088ACF-C90C-443B-BAAE-FC423050755B}" dt="2023-05-11T12:56:31.209" v="8407" actId="1076"/>
          <ac:picMkLst>
            <pc:docMk/>
            <pc:sldMk cId="1684953639" sldId="1232"/>
            <ac:picMk id="33" creationId="{F7A07EFE-15F2-88D9-4E34-94685759490C}"/>
          </ac:picMkLst>
        </pc:picChg>
        <pc:picChg chg="add mod">
          <ac:chgData name="Emma Nylk" userId="55b2440a-9e28-4c70-bd2e-709c92f993be" providerId="ADAL" clId="{B9088ACF-C90C-443B-BAAE-FC423050755B}" dt="2023-05-11T12:55:33.497" v="8394" actId="1076"/>
          <ac:picMkLst>
            <pc:docMk/>
            <pc:sldMk cId="1684953639" sldId="1232"/>
            <ac:picMk id="34" creationId="{D9BC0A54-51C2-6522-AE21-93E6D11EF2CB}"/>
          </ac:picMkLst>
        </pc:picChg>
        <pc:picChg chg="add mod">
          <ac:chgData name="Emma Nylk" userId="55b2440a-9e28-4c70-bd2e-709c92f993be" providerId="ADAL" clId="{B9088ACF-C90C-443B-BAAE-FC423050755B}" dt="2023-05-11T12:55:15.225" v="8390" actId="1076"/>
          <ac:picMkLst>
            <pc:docMk/>
            <pc:sldMk cId="1684953639" sldId="1232"/>
            <ac:picMk id="35" creationId="{39F64F8B-0E84-A504-C109-50C2C6C650EC}"/>
          </ac:picMkLst>
        </pc:picChg>
        <pc:cxnChg chg="add mod">
          <ac:chgData name="Emma Nylk" userId="55b2440a-9e28-4c70-bd2e-709c92f993be" providerId="ADAL" clId="{B9088ACF-C90C-443B-BAAE-FC423050755B}" dt="2023-05-11T12:56:04.335" v="8401" actId="554"/>
          <ac:cxnSpMkLst>
            <pc:docMk/>
            <pc:sldMk cId="1684953639" sldId="1232"/>
            <ac:cxnSpMk id="7" creationId="{873FED41-DF7B-B000-2D91-4669E30C37E1}"/>
          </ac:cxnSpMkLst>
        </pc:cxnChg>
        <pc:cxnChg chg="add mod">
          <ac:chgData name="Emma Nylk" userId="55b2440a-9e28-4c70-bd2e-709c92f993be" providerId="ADAL" clId="{B9088ACF-C90C-443B-BAAE-FC423050755B}" dt="2023-05-11T12:56:31.209" v="8407" actId="1076"/>
          <ac:cxnSpMkLst>
            <pc:docMk/>
            <pc:sldMk cId="1684953639" sldId="1232"/>
            <ac:cxnSpMk id="8" creationId="{CF3A4EC7-26ED-D8E4-07C4-F76C9DDDD23B}"/>
          </ac:cxnSpMkLst>
        </pc:cxnChg>
        <pc:cxnChg chg="add mod">
          <ac:chgData name="Emma Nylk" userId="55b2440a-9e28-4c70-bd2e-709c92f993be" providerId="ADAL" clId="{B9088ACF-C90C-443B-BAAE-FC423050755B}" dt="2023-05-11T12:56:31.209" v="8407" actId="1076"/>
          <ac:cxnSpMkLst>
            <pc:docMk/>
            <pc:sldMk cId="1684953639" sldId="1232"/>
            <ac:cxnSpMk id="15" creationId="{2B74A591-A779-CFB5-FC77-2B5DDF4FB309}"/>
          </ac:cxnSpMkLst>
        </pc:cxnChg>
        <pc:cxnChg chg="add mod">
          <ac:chgData name="Emma Nylk" userId="55b2440a-9e28-4c70-bd2e-709c92f993be" providerId="ADAL" clId="{B9088ACF-C90C-443B-BAAE-FC423050755B}" dt="2023-05-11T12:56:04.335" v="8401" actId="554"/>
          <ac:cxnSpMkLst>
            <pc:docMk/>
            <pc:sldMk cId="1684953639" sldId="1232"/>
            <ac:cxnSpMk id="21" creationId="{6631F04C-6DAB-BA47-7949-36B8E44E4E86}"/>
          </ac:cxnSpMkLst>
        </pc:cxnChg>
        <pc:cxnChg chg="add mod">
          <ac:chgData name="Emma Nylk" userId="55b2440a-9e28-4c70-bd2e-709c92f993be" providerId="ADAL" clId="{B9088ACF-C90C-443B-BAAE-FC423050755B}" dt="2023-05-11T12:56:04.335" v="8401" actId="554"/>
          <ac:cxnSpMkLst>
            <pc:docMk/>
            <pc:sldMk cId="1684953639" sldId="1232"/>
            <ac:cxnSpMk id="25" creationId="{49A3BF87-9CCC-C261-DF5E-6CD7D9159849}"/>
          </ac:cxnSpMkLst>
        </pc:cxnChg>
        <pc:cxnChg chg="add mod">
          <ac:chgData name="Emma Nylk" userId="55b2440a-9e28-4c70-bd2e-709c92f993be" providerId="ADAL" clId="{B9088ACF-C90C-443B-BAAE-FC423050755B}" dt="2023-05-11T12:56:31.209" v="8407" actId="1076"/>
          <ac:cxnSpMkLst>
            <pc:docMk/>
            <pc:sldMk cId="1684953639" sldId="1232"/>
            <ac:cxnSpMk id="29" creationId="{656ABBBF-FB2B-9437-806C-D5AB993917DA}"/>
          </ac:cxnSpMkLst>
        </pc:cxnChg>
      </pc:sldChg>
      <pc:sldChg chg="addSp delSp modSp add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1995510775" sldId="1233"/>
        </pc:sldMkLst>
        <pc:spChg chg="mod">
          <ac:chgData name="Emma Nylk" userId="55b2440a-9e28-4c70-bd2e-709c92f993be" providerId="ADAL" clId="{B9088ACF-C90C-443B-BAAE-FC423050755B}" dt="2023-05-11T13:27:14.392" v="10229" actId="14100"/>
          <ac:spMkLst>
            <pc:docMk/>
            <pc:sldMk cId="1995510775" sldId="1233"/>
            <ac:spMk id="17" creationId="{78239F2C-4663-577E-2E8F-696B21EDB07A}"/>
          </ac:spMkLst>
        </pc:spChg>
        <pc:spChg chg="del">
          <ac:chgData name="Emma Nylk" userId="55b2440a-9e28-4c70-bd2e-709c92f993be" providerId="ADAL" clId="{B9088ACF-C90C-443B-BAAE-FC423050755B}" dt="2023-05-11T13:15:51.611" v="9502" actId="478"/>
          <ac:spMkLst>
            <pc:docMk/>
            <pc:sldMk cId="1995510775" sldId="1233"/>
            <ac:spMk id="18" creationId="{BBD32A5F-8DE7-C5BD-CF80-152184AE5F81}"/>
          </ac:spMkLst>
        </pc:spChg>
        <pc:spChg chg="del">
          <ac:chgData name="Emma Nylk" userId="55b2440a-9e28-4c70-bd2e-709c92f993be" providerId="ADAL" clId="{B9088ACF-C90C-443B-BAAE-FC423050755B}" dt="2023-05-11T13:15:54.948" v="9503" actId="478"/>
          <ac:spMkLst>
            <pc:docMk/>
            <pc:sldMk cId="1995510775" sldId="1233"/>
            <ac:spMk id="19" creationId="{95E4BBD6-D898-6761-E8F6-1EB32FAE0AA0}"/>
          </ac:spMkLst>
        </pc:spChg>
        <pc:graphicFrameChg chg="add mod modGraphic">
          <ac:chgData name="Emma Nylk" userId="55b2440a-9e28-4c70-bd2e-709c92f993be" providerId="ADAL" clId="{B9088ACF-C90C-443B-BAAE-FC423050755B}" dt="2023-05-11T13:30:24.113" v="10429" actId="1076"/>
          <ac:graphicFrameMkLst>
            <pc:docMk/>
            <pc:sldMk cId="1995510775" sldId="1233"/>
            <ac:graphicFrameMk id="3" creationId="{57C09B07-8D8F-D2A7-1143-40E4AE783622}"/>
          </ac:graphicFrameMkLst>
        </pc:graphicFrameChg>
        <pc:graphicFrameChg chg="del modGraphic">
          <ac:chgData name="Emma Nylk" userId="55b2440a-9e28-4c70-bd2e-709c92f993be" providerId="ADAL" clId="{B9088ACF-C90C-443B-BAAE-FC423050755B}" dt="2023-05-11T13:15:49.806" v="9500" actId="478"/>
          <ac:graphicFrameMkLst>
            <pc:docMk/>
            <pc:sldMk cId="1995510775" sldId="1233"/>
            <ac:graphicFrameMk id="5" creationId="{C01027B5-81A0-3F83-53CD-2FD5E0A43B02}"/>
          </ac:graphicFrameMkLst>
        </pc:graphicFrameChg>
        <pc:graphicFrameChg chg="del">
          <ac:chgData name="Emma Nylk" userId="55b2440a-9e28-4c70-bd2e-709c92f993be" providerId="ADAL" clId="{B9088ACF-C90C-443B-BAAE-FC423050755B}" dt="2023-05-11T13:15:54.948" v="9503" actId="478"/>
          <ac:graphicFrameMkLst>
            <pc:docMk/>
            <pc:sldMk cId="1995510775" sldId="1233"/>
            <ac:graphicFrameMk id="6" creationId="{BC9EBFF5-130C-9695-8EA4-B43B1C1F1674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1T13:30:27.744" v="10430" actId="1076"/>
          <ac:graphicFrameMkLst>
            <pc:docMk/>
            <pc:sldMk cId="1995510775" sldId="1233"/>
            <ac:graphicFrameMk id="7" creationId="{D04AC95C-61BB-F079-CD7A-CE79BD52C039}"/>
          </ac:graphicFrameMkLst>
        </pc:graphicFrameChg>
        <pc:graphicFrameChg chg="del">
          <ac:chgData name="Emma Nylk" userId="55b2440a-9e28-4c70-bd2e-709c92f993be" providerId="ADAL" clId="{B9088ACF-C90C-443B-BAAE-FC423050755B}" dt="2023-05-11T13:15:54.948" v="9503" actId="478"/>
          <ac:graphicFrameMkLst>
            <pc:docMk/>
            <pc:sldMk cId="1995510775" sldId="1233"/>
            <ac:graphicFrameMk id="8" creationId="{C55B7E43-F4B4-EC2F-540D-6C4451BBA9EB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1T13:30:50.817" v="10440" actId="122"/>
          <ac:graphicFrameMkLst>
            <pc:docMk/>
            <pc:sldMk cId="1995510775" sldId="1233"/>
            <ac:graphicFrameMk id="10" creationId="{03805DDC-0D04-0F95-BA59-DEC0EB6C71AC}"/>
          </ac:graphicFrameMkLst>
        </pc:graphicFrameChg>
        <pc:picChg chg="del">
          <ac:chgData name="Emma Nylk" userId="55b2440a-9e28-4c70-bd2e-709c92f993be" providerId="ADAL" clId="{B9088ACF-C90C-443B-BAAE-FC423050755B}" dt="2023-05-11T13:15:50.565" v="9501" actId="478"/>
          <ac:picMkLst>
            <pc:docMk/>
            <pc:sldMk cId="1995510775" sldId="1233"/>
            <ac:picMk id="11" creationId="{E3D91A5C-4B67-A30B-F361-53496BAB53E2}"/>
          </ac:picMkLst>
        </pc:picChg>
        <pc:picChg chg="add mod">
          <ac:chgData name="Emma Nylk" userId="55b2440a-9e28-4c70-bd2e-709c92f993be" providerId="ADAL" clId="{B9088ACF-C90C-443B-BAAE-FC423050755B}" dt="2023-05-11T13:30:21.751" v="10428" actId="1076"/>
          <ac:picMkLst>
            <pc:docMk/>
            <pc:sldMk cId="1995510775" sldId="1233"/>
            <ac:picMk id="12" creationId="{6E405602-00CF-A756-190B-C4CEE47B37BA}"/>
          </ac:picMkLst>
        </pc:picChg>
        <pc:cxnChg chg="add mod">
          <ac:chgData name="Emma Nylk" userId="55b2440a-9e28-4c70-bd2e-709c92f993be" providerId="ADAL" clId="{B9088ACF-C90C-443B-BAAE-FC423050755B}" dt="2023-05-11T13:30:29.184" v="10431" actId="1076"/>
          <ac:cxnSpMkLst>
            <pc:docMk/>
            <pc:sldMk cId="1995510775" sldId="1233"/>
            <ac:cxnSpMk id="13" creationId="{257E570A-7A7B-7FE9-09EB-ED8187F7CB7D}"/>
          </ac:cxnSpMkLst>
        </pc:cxnChg>
        <pc:cxnChg chg="del">
          <ac:chgData name="Emma Nylk" userId="55b2440a-9e28-4c70-bd2e-709c92f993be" providerId="ADAL" clId="{B9088ACF-C90C-443B-BAAE-FC423050755B}" dt="2023-05-11T13:15:54.948" v="9503" actId="478"/>
          <ac:cxnSpMkLst>
            <pc:docMk/>
            <pc:sldMk cId="1995510775" sldId="1233"/>
            <ac:cxnSpMk id="14" creationId="{51CC82ED-1E0D-8FD5-A535-1949D19FA813}"/>
          </ac:cxnSpMkLst>
        </pc:cxnChg>
      </pc:sldChg>
      <pc:sldChg chg="addSp delSp modSp new mod modClrScheme chgLayout">
        <pc:chgData name="Emma Nylk" userId="55b2440a-9e28-4c70-bd2e-709c92f993be" providerId="ADAL" clId="{B9088ACF-C90C-443B-BAAE-FC423050755B}" dt="2023-05-30T09:57:11.762" v="21722" actId="478"/>
        <pc:sldMkLst>
          <pc:docMk/>
          <pc:sldMk cId="2269747050" sldId="1234"/>
        </pc:sldMkLst>
        <pc:spChg chg="mod ord">
          <ac:chgData name="Emma Nylk" userId="55b2440a-9e28-4c70-bd2e-709c92f993be" providerId="ADAL" clId="{B9088ACF-C90C-443B-BAAE-FC423050755B}" dt="2023-05-17T09:55:03.404" v="12755" actId="20577"/>
          <ac:spMkLst>
            <pc:docMk/>
            <pc:sldMk cId="2269747050" sldId="1234"/>
            <ac:spMk id="2" creationId="{2515D349-72C2-0ECD-533B-31ED0F267A50}"/>
          </ac:spMkLst>
        </pc:spChg>
        <pc:spChg chg="add mod">
          <ac:chgData name="Emma Nylk" userId="55b2440a-9e28-4c70-bd2e-709c92f993be" providerId="ADAL" clId="{B9088ACF-C90C-443B-BAAE-FC423050755B}" dt="2023-05-30T09:23:51.047" v="21496" actId="113"/>
          <ac:spMkLst>
            <pc:docMk/>
            <pc:sldMk cId="2269747050" sldId="1234"/>
            <ac:spMk id="3" creationId="{54056263-1912-28A3-BE3F-9E01EFF41DC5}"/>
          </ac:spMkLst>
        </pc:spChg>
        <pc:spChg chg="add mod">
          <ac:chgData name="Emma Nylk" userId="55b2440a-9e28-4c70-bd2e-709c92f993be" providerId="ADAL" clId="{B9088ACF-C90C-443B-BAAE-FC423050755B}" dt="2023-05-30T09:23:28.462" v="21491" actId="1076"/>
          <ac:spMkLst>
            <pc:docMk/>
            <pc:sldMk cId="2269747050" sldId="1234"/>
            <ac:spMk id="4" creationId="{E1FE6A7E-6BF8-BC24-2430-CB5831CA7A0A}"/>
          </ac:spMkLst>
        </pc:spChg>
        <pc:spChg chg="add mod">
          <ac:chgData name="Emma Nylk" userId="55b2440a-9e28-4c70-bd2e-709c92f993be" providerId="ADAL" clId="{B9088ACF-C90C-443B-BAAE-FC423050755B}" dt="2023-05-30T09:23:37.759" v="21493" actId="1076"/>
          <ac:spMkLst>
            <pc:docMk/>
            <pc:sldMk cId="2269747050" sldId="1234"/>
            <ac:spMk id="7" creationId="{EC233CDC-7712-6E71-E31F-E930A499C70D}"/>
          </ac:spMkLst>
        </pc:spChg>
        <pc:spChg chg="add del mod">
          <ac:chgData name="Emma Nylk" userId="55b2440a-9e28-4c70-bd2e-709c92f993be" providerId="ADAL" clId="{B9088ACF-C90C-443B-BAAE-FC423050755B}" dt="2023-05-30T09:57:11.762" v="21722" actId="478"/>
          <ac:spMkLst>
            <pc:docMk/>
            <pc:sldMk cId="2269747050" sldId="1234"/>
            <ac:spMk id="8" creationId="{28EB2D72-B12F-1461-CB33-D87B2DC113B4}"/>
          </ac:spMkLst>
        </pc:spChg>
        <pc:graphicFrameChg chg="add del mod modGraphic">
          <ac:chgData name="Emma Nylk" userId="55b2440a-9e28-4c70-bd2e-709c92f993be" providerId="ADAL" clId="{B9088ACF-C90C-443B-BAAE-FC423050755B}" dt="2023-05-12T09:30:07.454" v="11415" actId="478"/>
          <ac:graphicFrameMkLst>
            <pc:docMk/>
            <pc:sldMk cId="2269747050" sldId="1234"/>
            <ac:graphicFrameMk id="4" creationId="{9159A81C-D216-46C5-7B1D-3B9837120E7C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30T09:23:25.918" v="21490" actId="1076"/>
          <ac:graphicFrameMkLst>
            <pc:docMk/>
            <pc:sldMk cId="2269747050" sldId="1234"/>
            <ac:graphicFrameMk id="5" creationId="{ED237C14-CAF7-C6DF-6110-790AB8CF75AB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30T09:23:33.528" v="21492" actId="1076"/>
          <ac:graphicFrameMkLst>
            <pc:docMk/>
            <pc:sldMk cId="2269747050" sldId="1234"/>
            <ac:graphicFrameMk id="6" creationId="{D5FD703D-7063-7EB0-B0D8-14F68E90F36E}"/>
          </ac:graphicFrameMkLst>
        </pc:graphicFrameChg>
        <pc:picChg chg="add del mod">
          <ac:chgData name="Emma Nylk" userId="55b2440a-9e28-4c70-bd2e-709c92f993be" providerId="ADAL" clId="{B9088ACF-C90C-443B-BAAE-FC423050755B}" dt="2023-05-18T09:15:52.704" v="19513" actId="478"/>
          <ac:picMkLst>
            <pc:docMk/>
            <pc:sldMk cId="2269747050" sldId="1234"/>
            <ac:picMk id="9" creationId="{04A8305E-AFAF-966F-8AFD-3D3D98F47C78}"/>
          </ac:picMkLst>
        </pc:picChg>
      </pc:sldChg>
      <pc:sldChg chg="new del">
        <pc:chgData name="Emma Nylk" userId="55b2440a-9e28-4c70-bd2e-709c92f993be" providerId="ADAL" clId="{B9088ACF-C90C-443B-BAAE-FC423050755B}" dt="2023-05-12T09:18:31.757" v="10582" actId="47"/>
        <pc:sldMkLst>
          <pc:docMk/>
          <pc:sldMk cId="3025989761" sldId="1235"/>
        </pc:sldMkLst>
      </pc:sldChg>
      <pc:sldChg chg="add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916540467" sldId="1236"/>
        </pc:sldMkLst>
        <pc:spChg chg="mod">
          <ac:chgData name="Emma Nylk" userId="55b2440a-9e28-4c70-bd2e-709c92f993be" providerId="ADAL" clId="{B9088ACF-C90C-443B-BAAE-FC423050755B}" dt="2023-05-12T09:18:30.068" v="10581" actId="20577"/>
          <ac:spMkLst>
            <pc:docMk/>
            <pc:sldMk cId="916540467" sldId="1236"/>
            <ac:spMk id="2" creationId="{65D23858-4B50-08EE-62AB-93AEDDF128D8}"/>
          </ac:spMkLst>
        </pc:spChg>
        <pc:spChg chg="add mod">
          <ac:chgData name="Emma Nylk" userId="55b2440a-9e28-4c70-bd2e-709c92f993be" providerId="ADAL" clId="{B9088ACF-C90C-443B-BAAE-FC423050755B}" dt="2023-05-12T09:22:23.063" v="11083" actId="5793"/>
          <ac:spMkLst>
            <pc:docMk/>
            <pc:sldMk cId="916540467" sldId="1236"/>
            <ac:spMk id="3" creationId="{F40FC70B-514A-0F07-3C71-65E07B2E319C}"/>
          </ac:spMkLst>
        </pc:spChg>
      </pc:sldChg>
      <pc:sldChg chg="add del">
        <pc:chgData name="Emma Nylk" userId="55b2440a-9e28-4c70-bd2e-709c92f993be" providerId="ADAL" clId="{B9088ACF-C90C-443B-BAAE-FC423050755B}" dt="2023-05-17T10:00:49.777" v="13211" actId="47"/>
        <pc:sldMkLst>
          <pc:docMk/>
          <pc:sldMk cId="2442435184" sldId="1237"/>
        </pc:sldMkLst>
      </pc:sldChg>
      <pc:sldChg chg="add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1729167515" sldId="1238"/>
        </pc:sldMkLst>
        <pc:spChg chg="add mod">
          <ac:chgData name="Emma Nylk" userId="55b2440a-9e28-4c70-bd2e-709c92f993be" providerId="ADAL" clId="{B9088ACF-C90C-443B-BAAE-FC423050755B}" dt="2023-05-17T09:32:23.007" v="11556" actId="20577"/>
          <ac:spMkLst>
            <pc:docMk/>
            <pc:sldMk cId="1729167515" sldId="1238"/>
            <ac:spMk id="3" creationId="{D76E1004-DDA6-73D3-0068-5B1CCB4299BF}"/>
          </ac:spMkLst>
        </pc:spChg>
      </pc:sldChg>
      <pc:sldChg chg="addSp modSp new del mod ord">
        <pc:chgData name="Emma Nylk" userId="55b2440a-9e28-4c70-bd2e-709c92f993be" providerId="ADAL" clId="{B9088ACF-C90C-443B-BAAE-FC423050755B}" dt="2023-05-18T10:10:33.849" v="21180" actId="47"/>
        <pc:sldMkLst>
          <pc:docMk/>
          <pc:sldMk cId="4201249421" sldId="1239"/>
        </pc:sldMkLst>
        <pc:spChg chg="add mod">
          <ac:chgData name="Emma Nylk" userId="55b2440a-9e28-4c70-bd2e-709c92f993be" providerId="ADAL" clId="{B9088ACF-C90C-443B-BAAE-FC423050755B}" dt="2023-05-17T10:27:40.560" v="15392" actId="400"/>
          <ac:spMkLst>
            <pc:docMk/>
            <pc:sldMk cId="4201249421" sldId="1239"/>
            <ac:spMk id="3" creationId="{F69BDE0C-AE5B-EE61-37EF-A8510980FFEC}"/>
          </ac:spMkLst>
        </pc:spChg>
      </pc:sldChg>
      <pc:sldChg chg="addSp delSp modSp new mod">
        <pc:chgData name="Emma Nylk" userId="55b2440a-9e28-4c70-bd2e-709c92f993be" providerId="ADAL" clId="{B9088ACF-C90C-443B-BAAE-FC423050755B}" dt="2023-05-30T12:11:58.070" v="21849" actId="20577"/>
        <pc:sldMkLst>
          <pc:docMk/>
          <pc:sldMk cId="2665856207" sldId="1240"/>
        </pc:sldMkLst>
        <pc:spChg chg="mod">
          <ac:chgData name="Emma Nylk" userId="55b2440a-9e28-4c70-bd2e-709c92f993be" providerId="ADAL" clId="{B9088ACF-C90C-443B-BAAE-FC423050755B}" dt="2023-05-17T10:00:59.020" v="13214" actId="20577"/>
          <ac:spMkLst>
            <pc:docMk/>
            <pc:sldMk cId="2665856207" sldId="1240"/>
            <ac:spMk id="2" creationId="{FC4636EB-C200-C3C4-15FB-62B57C40AF17}"/>
          </ac:spMkLst>
        </pc:spChg>
        <pc:spChg chg="add mod">
          <ac:chgData name="Emma Nylk" userId="55b2440a-9e28-4c70-bd2e-709c92f993be" providerId="ADAL" clId="{B9088ACF-C90C-443B-BAAE-FC423050755B}" dt="2023-05-30T12:11:58.070" v="21849" actId="20577"/>
          <ac:spMkLst>
            <pc:docMk/>
            <pc:sldMk cId="2665856207" sldId="1240"/>
            <ac:spMk id="3" creationId="{5AD3D603-7D3B-C8C9-78F5-BE14BD845E0B}"/>
          </ac:spMkLst>
        </pc:spChg>
        <pc:spChg chg="add del mod">
          <ac:chgData name="Emma Nylk" userId="55b2440a-9e28-4c70-bd2e-709c92f993be" providerId="ADAL" clId="{B9088ACF-C90C-443B-BAAE-FC423050755B}" dt="2023-05-17T09:57:07.389" v="12944"/>
          <ac:spMkLst>
            <pc:docMk/>
            <pc:sldMk cId="2665856207" sldId="1240"/>
            <ac:spMk id="6" creationId="{631CA2D0-76A9-F233-52E4-A0C9C859A2EF}"/>
          </ac:spMkLst>
        </pc:spChg>
        <pc:spChg chg="add mod">
          <ac:chgData name="Emma Nylk" userId="55b2440a-9e28-4c70-bd2e-709c92f993be" providerId="ADAL" clId="{B9088ACF-C90C-443B-BAAE-FC423050755B}" dt="2023-05-18T09:19:16.504" v="19610" actId="1076"/>
          <ac:spMkLst>
            <pc:docMk/>
            <pc:sldMk cId="2665856207" sldId="1240"/>
            <ac:spMk id="8" creationId="{00C27D90-D9C2-EF10-C02D-EAD9B465E110}"/>
          </ac:spMkLst>
        </pc:spChg>
        <pc:spChg chg="add mod">
          <ac:chgData name="Emma Nylk" userId="55b2440a-9e28-4c70-bd2e-709c92f993be" providerId="ADAL" clId="{B9088ACF-C90C-443B-BAAE-FC423050755B}" dt="2023-05-18T09:19:16.504" v="19610" actId="1076"/>
          <ac:spMkLst>
            <pc:docMk/>
            <pc:sldMk cId="2665856207" sldId="1240"/>
            <ac:spMk id="9" creationId="{999A06C3-624F-DCAA-9BC9-D70BD239C871}"/>
          </ac:spMkLst>
        </pc:spChg>
        <pc:graphicFrameChg chg="add mod">
          <ac:chgData name="Emma Nylk" userId="55b2440a-9e28-4c70-bd2e-709c92f993be" providerId="ADAL" clId="{B9088ACF-C90C-443B-BAAE-FC423050755B}" dt="2023-05-18T09:19:16.504" v="19610" actId="1076"/>
          <ac:graphicFrameMkLst>
            <pc:docMk/>
            <pc:sldMk cId="2665856207" sldId="1240"/>
            <ac:graphicFrameMk id="4" creationId="{E5F9C073-BFFF-13A9-6CAA-9784CFEB7FAD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8T09:19:16.504" v="19610" actId="1076"/>
          <ac:graphicFrameMkLst>
            <pc:docMk/>
            <pc:sldMk cId="2665856207" sldId="1240"/>
            <ac:graphicFrameMk id="5" creationId="{7FCCC5D5-CAD2-02AE-4983-4F763ED443C8}"/>
          </ac:graphicFrameMkLst>
        </pc:graphicFrameChg>
      </pc:sldChg>
      <pc:sldChg chg="addSp delSp modSp add mod">
        <pc:chgData name="Emma Nylk" userId="55b2440a-9e28-4c70-bd2e-709c92f993be" providerId="ADAL" clId="{B9088ACF-C90C-443B-BAAE-FC423050755B}" dt="2023-05-30T12:12:03.828" v="21852" actId="20577"/>
        <pc:sldMkLst>
          <pc:docMk/>
          <pc:sldMk cId="3884468977" sldId="1241"/>
        </pc:sldMkLst>
        <pc:spChg chg="mod">
          <ac:chgData name="Emma Nylk" userId="55b2440a-9e28-4c70-bd2e-709c92f993be" providerId="ADAL" clId="{B9088ACF-C90C-443B-BAAE-FC423050755B}" dt="2023-05-17T10:00:57.403" v="13213" actId="20577"/>
          <ac:spMkLst>
            <pc:docMk/>
            <pc:sldMk cId="3884468977" sldId="1241"/>
            <ac:spMk id="2" creationId="{FC4636EB-C200-C3C4-15FB-62B57C40AF17}"/>
          </ac:spMkLst>
        </pc:spChg>
        <pc:spChg chg="del mod">
          <ac:chgData name="Emma Nylk" userId="55b2440a-9e28-4c70-bd2e-709c92f993be" providerId="ADAL" clId="{B9088ACF-C90C-443B-BAAE-FC423050755B}" dt="2023-05-18T09:19:35.320" v="19613" actId="478"/>
          <ac:spMkLst>
            <pc:docMk/>
            <pc:sldMk cId="3884468977" sldId="1241"/>
            <ac:spMk id="3" creationId="{5AD3D603-7D3B-C8C9-78F5-BE14BD845E0B}"/>
          </ac:spMkLst>
        </pc:spChg>
        <pc:spChg chg="add del mod">
          <ac:chgData name="Emma Nylk" userId="55b2440a-9e28-4c70-bd2e-709c92f993be" providerId="ADAL" clId="{B9088ACF-C90C-443B-BAAE-FC423050755B}" dt="2023-05-18T09:21:05.948" v="19737" actId="478"/>
          <ac:spMkLst>
            <pc:docMk/>
            <pc:sldMk cId="3884468977" sldId="1241"/>
            <ac:spMk id="6" creationId="{19D39ED7-0B09-23FD-2813-BBDD28579604}"/>
          </ac:spMkLst>
        </pc:spChg>
        <pc:spChg chg="add del mod">
          <ac:chgData name="Emma Nylk" userId="55b2440a-9e28-4c70-bd2e-709c92f993be" providerId="ADAL" clId="{B9088ACF-C90C-443B-BAAE-FC423050755B}" dt="2023-05-18T09:21:07.353" v="19738" actId="478"/>
          <ac:spMkLst>
            <pc:docMk/>
            <pc:sldMk cId="3884468977" sldId="1241"/>
            <ac:spMk id="7" creationId="{50C1C8D4-C260-F7C1-65E3-EF2CACE9AC67}"/>
          </ac:spMkLst>
        </pc:spChg>
        <pc:spChg chg="mod">
          <ac:chgData name="Emma Nylk" userId="55b2440a-9e28-4c70-bd2e-709c92f993be" providerId="ADAL" clId="{B9088ACF-C90C-443B-BAAE-FC423050755B}" dt="2023-05-18T09:21:31.822" v="19743" actId="1076"/>
          <ac:spMkLst>
            <pc:docMk/>
            <pc:sldMk cId="3884468977" sldId="1241"/>
            <ac:spMk id="8" creationId="{00C27D90-D9C2-EF10-C02D-EAD9B465E110}"/>
          </ac:spMkLst>
        </pc:spChg>
        <pc:spChg chg="add del mod">
          <ac:chgData name="Emma Nylk" userId="55b2440a-9e28-4c70-bd2e-709c92f993be" providerId="ADAL" clId="{B9088ACF-C90C-443B-BAAE-FC423050755B}" dt="2023-05-18T09:21:31.822" v="19743" actId="1076"/>
          <ac:spMkLst>
            <pc:docMk/>
            <pc:sldMk cId="3884468977" sldId="1241"/>
            <ac:spMk id="9" creationId="{999A06C3-624F-DCAA-9BC9-D70BD239C871}"/>
          </ac:spMkLst>
        </pc:spChg>
        <pc:spChg chg="add mod">
          <ac:chgData name="Emma Nylk" userId="55b2440a-9e28-4c70-bd2e-709c92f993be" providerId="ADAL" clId="{B9088ACF-C90C-443B-BAAE-FC423050755B}" dt="2023-05-30T12:12:03.828" v="21852" actId="20577"/>
          <ac:spMkLst>
            <pc:docMk/>
            <pc:sldMk cId="3884468977" sldId="1241"/>
            <ac:spMk id="10" creationId="{D946B90A-EEAD-7446-BB32-894FB38746AB}"/>
          </ac:spMkLst>
        </pc:spChg>
        <pc:spChg chg="add mod">
          <ac:chgData name="Emma Nylk" userId="55b2440a-9e28-4c70-bd2e-709c92f993be" providerId="ADAL" clId="{B9088ACF-C90C-443B-BAAE-FC423050755B}" dt="2023-05-18T10:03:29.707" v="21124" actId="113"/>
          <ac:spMkLst>
            <pc:docMk/>
            <pc:sldMk cId="3884468977" sldId="1241"/>
            <ac:spMk id="12" creationId="{B5B9D1C5-9001-AC54-629C-31DFF8BAF829}"/>
          </ac:spMkLst>
        </pc:spChg>
        <pc:graphicFrameChg chg="mod modGraphic">
          <ac:chgData name="Emma Nylk" userId="55b2440a-9e28-4c70-bd2e-709c92f993be" providerId="ADAL" clId="{B9088ACF-C90C-443B-BAAE-FC423050755B}" dt="2023-05-18T09:21:31.822" v="19743" actId="1076"/>
          <ac:graphicFrameMkLst>
            <pc:docMk/>
            <pc:sldMk cId="3884468977" sldId="1241"/>
            <ac:graphicFrameMk id="4" creationId="{E5F9C073-BFFF-13A9-6CAA-9784CFEB7FAD}"/>
          </ac:graphicFrameMkLst>
        </pc:graphicFrameChg>
        <pc:graphicFrameChg chg="mod modGraphic">
          <ac:chgData name="Emma Nylk" userId="55b2440a-9e28-4c70-bd2e-709c92f993be" providerId="ADAL" clId="{B9088ACF-C90C-443B-BAAE-FC423050755B}" dt="2023-05-18T09:21:31.822" v="19743" actId="1076"/>
          <ac:graphicFrameMkLst>
            <pc:docMk/>
            <pc:sldMk cId="3884468977" sldId="1241"/>
            <ac:graphicFrameMk id="5" creationId="{7FCCC5D5-CAD2-02AE-4983-4F763ED443C8}"/>
          </ac:graphicFrameMkLst>
        </pc:graphicFrameChg>
      </pc:sldChg>
      <pc:sldChg chg="addSp delSp modSp new mod">
        <pc:chgData name="Emma Nylk" userId="55b2440a-9e28-4c70-bd2e-709c92f993be" providerId="ADAL" clId="{B9088ACF-C90C-443B-BAAE-FC423050755B}" dt="2023-05-18T10:05:16.704" v="21149" actId="20577"/>
        <pc:sldMkLst>
          <pc:docMk/>
          <pc:sldMk cId="3539262443" sldId="1242"/>
        </pc:sldMkLst>
        <pc:spChg chg="mod">
          <ac:chgData name="Emma Nylk" userId="55b2440a-9e28-4c70-bd2e-709c92f993be" providerId="ADAL" clId="{B9088ACF-C90C-443B-BAAE-FC423050755B}" dt="2023-05-17T10:16:10.689" v="14761" actId="5793"/>
          <ac:spMkLst>
            <pc:docMk/>
            <pc:sldMk cId="3539262443" sldId="1242"/>
            <ac:spMk id="2" creationId="{1624EF12-F0C9-2E0E-5454-A5415A431F5A}"/>
          </ac:spMkLst>
        </pc:spChg>
        <pc:spChg chg="add mod">
          <ac:chgData name="Emma Nylk" userId="55b2440a-9e28-4c70-bd2e-709c92f993be" providerId="ADAL" clId="{B9088ACF-C90C-443B-BAAE-FC423050755B}" dt="2023-05-17T12:53:40.344" v="17173" actId="1076"/>
          <ac:spMkLst>
            <pc:docMk/>
            <pc:sldMk cId="3539262443" sldId="1242"/>
            <ac:spMk id="5" creationId="{030FA6F5-1DA2-2080-453A-F7EE1AC86DC5}"/>
          </ac:spMkLst>
        </pc:spChg>
        <pc:spChg chg="add mod">
          <ac:chgData name="Emma Nylk" userId="55b2440a-9e28-4c70-bd2e-709c92f993be" providerId="ADAL" clId="{B9088ACF-C90C-443B-BAAE-FC423050755B}" dt="2023-05-17T12:53:36.800" v="17172" actId="1076"/>
          <ac:spMkLst>
            <pc:docMk/>
            <pc:sldMk cId="3539262443" sldId="1242"/>
            <ac:spMk id="6" creationId="{4CF156AB-3D47-86BE-ABA6-13096F553FFB}"/>
          </ac:spMkLst>
        </pc:spChg>
        <pc:spChg chg="add del mod">
          <ac:chgData name="Emma Nylk" userId="55b2440a-9e28-4c70-bd2e-709c92f993be" providerId="ADAL" clId="{B9088ACF-C90C-443B-BAAE-FC423050755B}" dt="2023-05-17T12:51:28.113" v="17116" actId="478"/>
          <ac:spMkLst>
            <pc:docMk/>
            <pc:sldMk cId="3539262443" sldId="1242"/>
            <ac:spMk id="7" creationId="{20593253-BC45-051C-9F4F-4B932208AABA}"/>
          </ac:spMkLst>
        </pc:spChg>
        <pc:spChg chg="add del mod">
          <ac:chgData name="Emma Nylk" userId="55b2440a-9e28-4c70-bd2e-709c92f993be" providerId="ADAL" clId="{B9088ACF-C90C-443B-BAAE-FC423050755B}" dt="2023-05-17T12:51:29.499" v="17117" actId="478"/>
          <ac:spMkLst>
            <pc:docMk/>
            <pc:sldMk cId="3539262443" sldId="1242"/>
            <ac:spMk id="8" creationId="{4E565AE1-2B08-8789-4D29-F1C51F9FEDEA}"/>
          </ac:spMkLst>
        </pc:spChg>
        <pc:spChg chg="add del mod">
          <ac:chgData name="Emma Nylk" userId="55b2440a-9e28-4c70-bd2e-709c92f993be" providerId="ADAL" clId="{B9088ACF-C90C-443B-BAAE-FC423050755B}" dt="2023-05-17T10:17:49.830" v="14882" actId="478"/>
          <ac:spMkLst>
            <pc:docMk/>
            <pc:sldMk cId="3539262443" sldId="1242"/>
            <ac:spMk id="9" creationId="{1BDFC39C-A722-C706-D1F1-41C5289A77DC}"/>
          </ac:spMkLst>
        </pc:spChg>
        <pc:spChg chg="add mod">
          <ac:chgData name="Emma Nylk" userId="55b2440a-9e28-4c70-bd2e-709c92f993be" providerId="ADAL" clId="{B9088ACF-C90C-443B-BAAE-FC423050755B}" dt="2023-05-18T10:05:16.704" v="21149" actId="20577"/>
          <ac:spMkLst>
            <pc:docMk/>
            <pc:sldMk cId="3539262443" sldId="1242"/>
            <ac:spMk id="12" creationId="{3E00C2F1-5173-AF47-241C-42AC2150051E}"/>
          </ac:spMkLst>
        </pc:spChg>
        <pc:graphicFrameChg chg="add mod modGraphic">
          <ac:chgData name="Emma Nylk" userId="55b2440a-9e28-4c70-bd2e-709c92f993be" providerId="ADAL" clId="{B9088ACF-C90C-443B-BAAE-FC423050755B}" dt="2023-05-18T09:23:55.533" v="19815" actId="207"/>
          <ac:graphicFrameMkLst>
            <pc:docMk/>
            <pc:sldMk cId="3539262443" sldId="1242"/>
            <ac:graphicFrameMk id="3" creationId="{956C7562-6B60-B89B-71CE-5539F774B6EA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7T12:51:36.848" v="17118" actId="1076"/>
          <ac:graphicFrameMkLst>
            <pc:docMk/>
            <pc:sldMk cId="3539262443" sldId="1242"/>
            <ac:graphicFrameMk id="4" creationId="{FDE24D02-8150-640B-7F2F-D15BB3E3B8E6}"/>
          </ac:graphicFrameMkLst>
        </pc:graphicFrameChg>
        <pc:picChg chg="add del mod modCrop">
          <ac:chgData name="Emma Nylk" userId="55b2440a-9e28-4c70-bd2e-709c92f993be" providerId="ADAL" clId="{B9088ACF-C90C-443B-BAAE-FC423050755B}" dt="2023-05-17T10:17:50.464" v="14883" actId="478"/>
          <ac:picMkLst>
            <pc:docMk/>
            <pc:sldMk cId="3539262443" sldId="1242"/>
            <ac:picMk id="11" creationId="{838E6FF0-C207-44A8-E00A-18D79EF75AEF}"/>
          </ac:picMkLst>
        </pc:picChg>
      </pc:sldChg>
      <pc:sldChg chg="addSp delSp modSp add mod">
        <pc:chgData name="Emma Nylk" userId="55b2440a-9e28-4c70-bd2e-709c92f993be" providerId="ADAL" clId="{B9088ACF-C90C-443B-BAAE-FC423050755B}" dt="2023-05-18T09:22:23.878" v="19754" actId="20577"/>
        <pc:sldMkLst>
          <pc:docMk/>
          <pc:sldMk cId="739352023" sldId="1243"/>
        </pc:sldMkLst>
        <pc:spChg chg="mod">
          <ac:chgData name="Emma Nylk" userId="55b2440a-9e28-4c70-bd2e-709c92f993be" providerId="ADAL" clId="{B9088ACF-C90C-443B-BAAE-FC423050755B}" dt="2023-05-18T09:22:23.878" v="19754" actId="20577"/>
          <ac:spMkLst>
            <pc:docMk/>
            <pc:sldMk cId="739352023" sldId="1243"/>
            <ac:spMk id="3" creationId="{5AD3D603-7D3B-C8C9-78F5-BE14BD845E0B}"/>
          </ac:spMkLst>
        </pc:spChg>
        <pc:spChg chg="del">
          <ac:chgData name="Emma Nylk" userId="55b2440a-9e28-4c70-bd2e-709c92f993be" providerId="ADAL" clId="{B9088ACF-C90C-443B-BAAE-FC423050755B}" dt="2023-05-17T10:01:08.526" v="13216" actId="478"/>
          <ac:spMkLst>
            <pc:docMk/>
            <pc:sldMk cId="739352023" sldId="1243"/>
            <ac:spMk id="6" creationId="{19D39ED7-0B09-23FD-2813-BBDD28579604}"/>
          </ac:spMkLst>
        </pc:spChg>
        <pc:spChg chg="del">
          <ac:chgData name="Emma Nylk" userId="55b2440a-9e28-4c70-bd2e-709c92f993be" providerId="ADAL" clId="{B9088ACF-C90C-443B-BAAE-FC423050755B}" dt="2023-05-17T10:01:09.905" v="13217" actId="478"/>
          <ac:spMkLst>
            <pc:docMk/>
            <pc:sldMk cId="739352023" sldId="1243"/>
            <ac:spMk id="7" creationId="{50C1C8D4-C260-F7C1-65E3-EF2CACE9AC67}"/>
          </ac:spMkLst>
        </pc:spChg>
        <pc:spChg chg="del">
          <ac:chgData name="Emma Nylk" userId="55b2440a-9e28-4c70-bd2e-709c92f993be" providerId="ADAL" clId="{B9088ACF-C90C-443B-BAAE-FC423050755B}" dt="2023-05-17T10:01:09.905" v="13217" actId="478"/>
          <ac:spMkLst>
            <pc:docMk/>
            <pc:sldMk cId="739352023" sldId="1243"/>
            <ac:spMk id="8" creationId="{00C27D90-D9C2-EF10-C02D-EAD9B465E110}"/>
          </ac:spMkLst>
        </pc:spChg>
        <pc:spChg chg="del">
          <ac:chgData name="Emma Nylk" userId="55b2440a-9e28-4c70-bd2e-709c92f993be" providerId="ADAL" clId="{B9088ACF-C90C-443B-BAAE-FC423050755B}" dt="2023-05-17T10:01:09.905" v="13217" actId="478"/>
          <ac:spMkLst>
            <pc:docMk/>
            <pc:sldMk cId="739352023" sldId="1243"/>
            <ac:spMk id="9" creationId="{999A06C3-624F-DCAA-9BC9-D70BD239C871}"/>
          </ac:spMkLst>
        </pc:spChg>
        <pc:graphicFrameChg chg="del">
          <ac:chgData name="Emma Nylk" userId="55b2440a-9e28-4c70-bd2e-709c92f993be" providerId="ADAL" clId="{B9088ACF-C90C-443B-BAAE-FC423050755B}" dt="2023-05-17T10:01:09.905" v="13217" actId="478"/>
          <ac:graphicFrameMkLst>
            <pc:docMk/>
            <pc:sldMk cId="739352023" sldId="1243"/>
            <ac:graphicFrameMk id="4" creationId="{E5F9C073-BFFF-13A9-6CAA-9784CFEB7FAD}"/>
          </ac:graphicFrameMkLst>
        </pc:graphicFrameChg>
        <pc:graphicFrameChg chg="del">
          <ac:chgData name="Emma Nylk" userId="55b2440a-9e28-4c70-bd2e-709c92f993be" providerId="ADAL" clId="{B9088ACF-C90C-443B-BAAE-FC423050755B}" dt="2023-05-17T10:01:09.905" v="13217" actId="478"/>
          <ac:graphicFrameMkLst>
            <pc:docMk/>
            <pc:sldMk cId="739352023" sldId="1243"/>
            <ac:graphicFrameMk id="5" creationId="{7FCCC5D5-CAD2-02AE-4983-4F763ED443C8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7T10:03:26.646" v="13347" actId="20577"/>
          <ac:graphicFrameMkLst>
            <pc:docMk/>
            <pc:sldMk cId="739352023" sldId="1243"/>
            <ac:graphicFrameMk id="10" creationId="{3B8D8CE6-429F-D5E5-CAE4-9A95F84F002A}"/>
          </ac:graphicFrameMkLst>
        </pc:graphicFrameChg>
        <pc:picChg chg="add mod">
          <ac:chgData name="Emma Nylk" userId="55b2440a-9e28-4c70-bd2e-709c92f993be" providerId="ADAL" clId="{B9088ACF-C90C-443B-BAAE-FC423050755B}" dt="2023-05-17T10:02:06.760" v="13326"/>
          <ac:picMkLst>
            <pc:docMk/>
            <pc:sldMk cId="739352023" sldId="1243"/>
            <ac:picMk id="11" creationId="{FAA9998C-0FF1-65AD-76C2-A4146D62D6FD}"/>
          </ac:picMkLst>
        </pc:picChg>
        <pc:picChg chg="add mod">
          <ac:chgData name="Emma Nylk" userId="55b2440a-9e28-4c70-bd2e-709c92f993be" providerId="ADAL" clId="{B9088ACF-C90C-443B-BAAE-FC423050755B}" dt="2023-05-17T10:02:06.760" v="13326"/>
          <ac:picMkLst>
            <pc:docMk/>
            <pc:sldMk cId="739352023" sldId="1243"/>
            <ac:picMk id="12" creationId="{2C182085-3CDC-3E60-BAE5-1D66C1A2BD7D}"/>
          </ac:picMkLst>
        </pc:picChg>
        <pc:picChg chg="add mod">
          <ac:chgData name="Emma Nylk" userId="55b2440a-9e28-4c70-bd2e-709c92f993be" providerId="ADAL" clId="{B9088ACF-C90C-443B-BAAE-FC423050755B}" dt="2023-05-17T10:02:06.760" v="13326"/>
          <ac:picMkLst>
            <pc:docMk/>
            <pc:sldMk cId="739352023" sldId="1243"/>
            <ac:picMk id="13" creationId="{FF7F1BF6-96DD-BD8C-20A2-DF94AC8604D8}"/>
          </ac:picMkLst>
        </pc:picChg>
        <pc:picChg chg="add mod">
          <ac:chgData name="Emma Nylk" userId="55b2440a-9e28-4c70-bd2e-709c92f993be" providerId="ADAL" clId="{B9088ACF-C90C-443B-BAAE-FC423050755B}" dt="2023-05-17T10:02:06.760" v="13326"/>
          <ac:picMkLst>
            <pc:docMk/>
            <pc:sldMk cId="739352023" sldId="1243"/>
            <ac:picMk id="14" creationId="{84B65830-094D-C916-E3EF-4135044C524A}"/>
          </ac:picMkLst>
        </pc:picChg>
      </pc:sldChg>
      <pc:sldChg chg="addSp delSp modSp new mod">
        <pc:chgData name="Emma Nylk" userId="55b2440a-9e28-4c70-bd2e-709c92f993be" providerId="ADAL" clId="{B9088ACF-C90C-443B-BAAE-FC423050755B}" dt="2023-05-30T09:40:45.149" v="21582" actId="20577"/>
        <pc:sldMkLst>
          <pc:docMk/>
          <pc:sldMk cId="1491857941" sldId="1244"/>
        </pc:sldMkLst>
        <pc:spChg chg="mod">
          <ac:chgData name="Emma Nylk" userId="55b2440a-9e28-4c70-bd2e-709c92f993be" providerId="ADAL" clId="{B9088ACF-C90C-443B-BAAE-FC423050755B}" dt="2023-05-17T10:04:49.586" v="13411" actId="207"/>
          <ac:spMkLst>
            <pc:docMk/>
            <pc:sldMk cId="1491857941" sldId="1244"/>
            <ac:spMk id="2" creationId="{46382977-1FFE-D9C4-488E-28B6BBCFA98F}"/>
          </ac:spMkLst>
        </pc:spChg>
        <pc:spChg chg="add mod">
          <ac:chgData name="Emma Nylk" userId="55b2440a-9e28-4c70-bd2e-709c92f993be" providerId="ADAL" clId="{B9088ACF-C90C-443B-BAAE-FC423050755B}" dt="2023-05-17T10:06:46.819" v="13627" actId="1076"/>
          <ac:spMkLst>
            <pc:docMk/>
            <pc:sldMk cId="1491857941" sldId="1244"/>
            <ac:spMk id="5" creationId="{F10B59B9-EB67-A83D-11D0-2A5F28CA5F46}"/>
          </ac:spMkLst>
        </pc:spChg>
        <pc:spChg chg="add mod">
          <ac:chgData name="Emma Nylk" userId="55b2440a-9e28-4c70-bd2e-709c92f993be" providerId="ADAL" clId="{B9088ACF-C90C-443B-BAAE-FC423050755B}" dt="2023-05-17T10:06:46.819" v="13627" actId="1076"/>
          <ac:spMkLst>
            <pc:docMk/>
            <pc:sldMk cId="1491857941" sldId="1244"/>
            <ac:spMk id="6" creationId="{67C5431A-FD2F-B0DE-CC6E-C44713266A4C}"/>
          </ac:spMkLst>
        </pc:spChg>
        <pc:spChg chg="add del mod">
          <ac:chgData name="Emma Nylk" userId="55b2440a-9e28-4c70-bd2e-709c92f993be" providerId="ADAL" clId="{B9088ACF-C90C-443B-BAAE-FC423050755B}" dt="2023-05-17T10:03:58.346" v="13350" actId="478"/>
          <ac:spMkLst>
            <pc:docMk/>
            <pc:sldMk cId="1491857941" sldId="1244"/>
            <ac:spMk id="7" creationId="{8D5836F4-E27E-149C-006C-FC7802E9FB8F}"/>
          </ac:spMkLst>
        </pc:spChg>
        <pc:spChg chg="add del mod">
          <ac:chgData name="Emma Nylk" userId="55b2440a-9e28-4c70-bd2e-709c92f993be" providerId="ADAL" clId="{B9088ACF-C90C-443B-BAAE-FC423050755B}" dt="2023-05-17T10:03:59.386" v="13351" actId="478"/>
          <ac:spMkLst>
            <pc:docMk/>
            <pc:sldMk cId="1491857941" sldId="1244"/>
            <ac:spMk id="8" creationId="{9F695036-7713-E002-AAB3-F85D0A588ECB}"/>
          </ac:spMkLst>
        </pc:spChg>
        <pc:spChg chg="add mod">
          <ac:chgData name="Emma Nylk" userId="55b2440a-9e28-4c70-bd2e-709c92f993be" providerId="ADAL" clId="{B9088ACF-C90C-443B-BAAE-FC423050755B}" dt="2023-05-17T10:06:46.819" v="13627" actId="1076"/>
          <ac:spMkLst>
            <pc:docMk/>
            <pc:sldMk cId="1491857941" sldId="1244"/>
            <ac:spMk id="9" creationId="{84AAF4F7-0F0B-FDF6-333D-FD251B6166F2}"/>
          </ac:spMkLst>
        </pc:spChg>
        <pc:spChg chg="add mod">
          <ac:chgData name="Emma Nylk" userId="55b2440a-9e28-4c70-bd2e-709c92f993be" providerId="ADAL" clId="{B9088ACF-C90C-443B-BAAE-FC423050755B}" dt="2023-05-17T10:06:46.819" v="13627" actId="1076"/>
          <ac:spMkLst>
            <pc:docMk/>
            <pc:sldMk cId="1491857941" sldId="1244"/>
            <ac:spMk id="10" creationId="{87EAF8DF-8204-D8AB-E2C4-34454198FD26}"/>
          </ac:spMkLst>
        </pc:spChg>
        <pc:spChg chg="add mod">
          <ac:chgData name="Emma Nylk" userId="55b2440a-9e28-4c70-bd2e-709c92f993be" providerId="ADAL" clId="{B9088ACF-C90C-443B-BAAE-FC423050755B}" dt="2023-05-30T09:40:45.149" v="21582" actId="20577"/>
          <ac:spMkLst>
            <pc:docMk/>
            <pc:sldMk cId="1491857941" sldId="1244"/>
            <ac:spMk id="11" creationId="{D30E2A32-D399-DE08-D705-6940AED109C9}"/>
          </ac:spMkLst>
        </pc:spChg>
        <pc:graphicFrameChg chg="add mod modGraphic">
          <ac:chgData name="Emma Nylk" userId="55b2440a-9e28-4c70-bd2e-709c92f993be" providerId="ADAL" clId="{B9088ACF-C90C-443B-BAAE-FC423050755B}" dt="2023-05-18T09:22:05.360" v="19748" actId="207"/>
          <ac:graphicFrameMkLst>
            <pc:docMk/>
            <pc:sldMk cId="1491857941" sldId="1244"/>
            <ac:graphicFrameMk id="3" creationId="{8B3652C6-19CE-4AA4-5A2D-A204E63B2659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7T10:25:51.265" v="15349" actId="20577"/>
          <ac:graphicFrameMkLst>
            <pc:docMk/>
            <pc:sldMk cId="1491857941" sldId="1244"/>
            <ac:graphicFrameMk id="4" creationId="{62A84458-5E79-90CC-77D3-8EC455B209E7}"/>
          </ac:graphicFrameMkLst>
        </pc:graphicFrameChg>
      </pc:sldChg>
      <pc:sldChg chg="addSp delSp modSp add mod">
        <pc:chgData name="Emma Nylk" userId="55b2440a-9e28-4c70-bd2e-709c92f993be" providerId="ADAL" clId="{B9088ACF-C90C-443B-BAAE-FC423050755B}" dt="2023-05-18T10:04:20.284" v="21126" actId="113"/>
        <pc:sldMkLst>
          <pc:docMk/>
          <pc:sldMk cId="4132699849" sldId="1245"/>
        </pc:sldMkLst>
        <pc:spChg chg="mod">
          <ac:chgData name="Emma Nylk" userId="55b2440a-9e28-4c70-bd2e-709c92f993be" providerId="ADAL" clId="{B9088ACF-C90C-443B-BAAE-FC423050755B}" dt="2023-05-18T10:04:20.284" v="21126" actId="113"/>
          <ac:spMkLst>
            <pc:docMk/>
            <pc:sldMk cId="4132699849" sldId="1245"/>
            <ac:spMk id="3" creationId="{5AD3D603-7D3B-C8C9-78F5-BE14BD845E0B}"/>
          </ac:spMkLst>
        </pc:spChg>
        <pc:spChg chg="add del mod">
          <ac:chgData name="Emma Nylk" userId="55b2440a-9e28-4c70-bd2e-709c92f993be" providerId="ADAL" clId="{B9088ACF-C90C-443B-BAAE-FC423050755B}" dt="2023-05-17T10:09:44.952" v="14056" actId="478"/>
          <ac:spMkLst>
            <pc:docMk/>
            <pc:sldMk cId="4132699849" sldId="1245"/>
            <ac:spMk id="4" creationId="{3F99553C-F5F5-A0A4-1872-67612E9162CC}"/>
          </ac:spMkLst>
        </pc:spChg>
        <pc:graphicFrameChg chg="add mod modGraphic">
          <ac:chgData name="Emma Nylk" userId="55b2440a-9e28-4c70-bd2e-709c92f993be" providerId="ADAL" clId="{B9088ACF-C90C-443B-BAAE-FC423050755B}" dt="2023-05-18T09:23:14.431" v="19808" actId="20577"/>
          <ac:graphicFrameMkLst>
            <pc:docMk/>
            <pc:sldMk cId="4132699849" sldId="1245"/>
            <ac:graphicFrameMk id="5" creationId="{B336838F-A89E-E2FB-2583-9AE787ED9064}"/>
          </ac:graphicFrameMkLst>
        </pc:graphicFrameChg>
        <pc:graphicFrameChg chg="del mod modGraphic">
          <ac:chgData name="Emma Nylk" userId="55b2440a-9e28-4c70-bd2e-709c92f993be" providerId="ADAL" clId="{B9088ACF-C90C-443B-BAAE-FC423050755B}" dt="2023-05-17T10:09:44.952" v="14056" actId="478"/>
          <ac:graphicFrameMkLst>
            <pc:docMk/>
            <pc:sldMk cId="4132699849" sldId="1245"/>
            <ac:graphicFrameMk id="10" creationId="{3B8D8CE6-429F-D5E5-CAE4-9A95F84F002A}"/>
          </ac:graphicFrameMkLst>
        </pc:graphicFrameChg>
        <pc:picChg chg="add mod">
          <ac:chgData name="Emma Nylk" userId="55b2440a-9e28-4c70-bd2e-709c92f993be" providerId="ADAL" clId="{B9088ACF-C90C-443B-BAAE-FC423050755B}" dt="2023-05-17T10:09:55.807" v="14060" actId="1076"/>
          <ac:picMkLst>
            <pc:docMk/>
            <pc:sldMk cId="4132699849" sldId="1245"/>
            <ac:picMk id="6" creationId="{7AED719C-1AC5-4175-0BB8-1D4BBDC43048}"/>
          </ac:picMkLst>
        </pc:picChg>
        <pc:picChg chg="add mod">
          <ac:chgData name="Emma Nylk" userId="55b2440a-9e28-4c70-bd2e-709c92f993be" providerId="ADAL" clId="{B9088ACF-C90C-443B-BAAE-FC423050755B}" dt="2023-05-17T10:09:55.807" v="14060" actId="1076"/>
          <ac:picMkLst>
            <pc:docMk/>
            <pc:sldMk cId="4132699849" sldId="1245"/>
            <ac:picMk id="7" creationId="{9D46021D-AF91-33B9-3DFD-980EEDC41652}"/>
          </ac:picMkLst>
        </pc:picChg>
        <pc:picChg chg="add mod">
          <ac:chgData name="Emma Nylk" userId="55b2440a-9e28-4c70-bd2e-709c92f993be" providerId="ADAL" clId="{B9088ACF-C90C-443B-BAAE-FC423050755B}" dt="2023-05-17T10:09:55.807" v="14060" actId="1076"/>
          <ac:picMkLst>
            <pc:docMk/>
            <pc:sldMk cId="4132699849" sldId="1245"/>
            <ac:picMk id="8" creationId="{03DF60C5-501D-8DF1-23F3-3E5281866001}"/>
          </ac:picMkLst>
        </pc:picChg>
        <pc:picChg chg="add mod">
          <ac:chgData name="Emma Nylk" userId="55b2440a-9e28-4c70-bd2e-709c92f993be" providerId="ADAL" clId="{B9088ACF-C90C-443B-BAAE-FC423050755B}" dt="2023-05-17T10:14:35.936" v="14621" actId="1036"/>
          <ac:picMkLst>
            <pc:docMk/>
            <pc:sldMk cId="4132699849" sldId="1245"/>
            <ac:picMk id="9" creationId="{887CDA6F-B2F0-F945-F3F7-33A09755BD15}"/>
          </ac:picMkLst>
        </pc:picChg>
        <pc:picChg chg="del mod">
          <ac:chgData name="Emma Nylk" userId="55b2440a-9e28-4c70-bd2e-709c92f993be" providerId="ADAL" clId="{B9088ACF-C90C-443B-BAAE-FC423050755B}" dt="2023-05-17T10:09:44.952" v="14056" actId="478"/>
          <ac:picMkLst>
            <pc:docMk/>
            <pc:sldMk cId="4132699849" sldId="1245"/>
            <ac:picMk id="11" creationId="{FAA9998C-0FF1-65AD-76C2-A4146D62D6FD}"/>
          </ac:picMkLst>
        </pc:picChg>
        <pc:picChg chg="del">
          <ac:chgData name="Emma Nylk" userId="55b2440a-9e28-4c70-bd2e-709c92f993be" providerId="ADAL" clId="{B9088ACF-C90C-443B-BAAE-FC423050755B}" dt="2023-05-17T10:07:08.329" v="13631" actId="478"/>
          <ac:picMkLst>
            <pc:docMk/>
            <pc:sldMk cId="4132699849" sldId="1245"/>
            <ac:picMk id="12" creationId="{2C182085-3CDC-3E60-BAE5-1D66C1A2BD7D}"/>
          </ac:picMkLst>
        </pc:picChg>
        <pc:picChg chg="del">
          <ac:chgData name="Emma Nylk" userId="55b2440a-9e28-4c70-bd2e-709c92f993be" providerId="ADAL" clId="{B9088ACF-C90C-443B-BAAE-FC423050755B}" dt="2023-05-17T10:07:08.808" v="13632" actId="478"/>
          <ac:picMkLst>
            <pc:docMk/>
            <pc:sldMk cId="4132699849" sldId="1245"/>
            <ac:picMk id="13" creationId="{FF7F1BF6-96DD-BD8C-20A2-DF94AC8604D8}"/>
          </ac:picMkLst>
        </pc:picChg>
        <pc:picChg chg="del">
          <ac:chgData name="Emma Nylk" userId="55b2440a-9e28-4c70-bd2e-709c92f993be" providerId="ADAL" clId="{B9088ACF-C90C-443B-BAAE-FC423050755B}" dt="2023-05-17T10:07:09.273" v="13633" actId="478"/>
          <ac:picMkLst>
            <pc:docMk/>
            <pc:sldMk cId="4132699849" sldId="1245"/>
            <ac:picMk id="14" creationId="{84B65830-094D-C916-E3EF-4135044C524A}"/>
          </ac:picMkLst>
        </pc:picChg>
      </pc:sldChg>
      <pc:sldChg chg="addSp delSp modSp new mod">
        <pc:chgData name="Emma Nylk" userId="55b2440a-9e28-4c70-bd2e-709c92f993be" providerId="ADAL" clId="{B9088ACF-C90C-443B-BAAE-FC423050755B}" dt="2023-05-18T10:06:20.312" v="21167" actId="20577"/>
        <pc:sldMkLst>
          <pc:docMk/>
          <pc:sldMk cId="765836811" sldId="1246"/>
        </pc:sldMkLst>
        <pc:spChg chg="mod">
          <ac:chgData name="Emma Nylk" userId="55b2440a-9e28-4c70-bd2e-709c92f993be" providerId="ADAL" clId="{B9088ACF-C90C-443B-BAAE-FC423050755B}" dt="2023-05-18T09:23:42.234" v="19813" actId="5793"/>
          <ac:spMkLst>
            <pc:docMk/>
            <pc:sldMk cId="765836811" sldId="1246"/>
            <ac:spMk id="2" creationId="{3D99B405-DE8D-7269-EC59-105855F5B79A}"/>
          </ac:spMkLst>
        </pc:spChg>
        <pc:spChg chg="add mod">
          <ac:chgData name="Emma Nylk" userId="55b2440a-9e28-4c70-bd2e-709c92f993be" providerId="ADAL" clId="{B9088ACF-C90C-443B-BAAE-FC423050755B}" dt="2023-05-18T10:04:49.425" v="21139" actId="20577"/>
          <ac:spMkLst>
            <pc:docMk/>
            <pc:sldMk cId="765836811" sldId="1246"/>
            <ac:spMk id="11" creationId="{57FDFABE-31ED-9F99-D70E-7749475B3F30}"/>
          </ac:spMkLst>
        </pc:spChg>
        <pc:spChg chg="add mod">
          <ac:chgData name="Emma Nylk" userId="55b2440a-9e28-4c70-bd2e-709c92f993be" providerId="ADAL" clId="{B9088ACF-C90C-443B-BAAE-FC423050755B}" dt="2023-05-17T10:22:33.800" v="15056" actId="1035"/>
          <ac:spMkLst>
            <pc:docMk/>
            <pc:sldMk cId="765836811" sldId="1246"/>
            <ac:spMk id="12" creationId="{0C802571-0061-EA32-E05D-0B5515FA0F56}"/>
          </ac:spMkLst>
        </pc:spChg>
        <pc:spChg chg="add mod">
          <ac:chgData name="Emma Nylk" userId="55b2440a-9e28-4c70-bd2e-709c92f993be" providerId="ADAL" clId="{B9088ACF-C90C-443B-BAAE-FC423050755B}" dt="2023-05-17T10:22:44.574" v="15068" actId="1035"/>
          <ac:spMkLst>
            <pc:docMk/>
            <pc:sldMk cId="765836811" sldId="1246"/>
            <ac:spMk id="13" creationId="{E4E15E1F-CC6F-BF61-26B1-4309DC13C982}"/>
          </ac:spMkLst>
        </pc:spChg>
        <pc:spChg chg="add mod">
          <ac:chgData name="Emma Nylk" userId="55b2440a-9e28-4c70-bd2e-709c92f993be" providerId="ADAL" clId="{B9088ACF-C90C-443B-BAAE-FC423050755B}" dt="2023-05-17T10:22:27.654" v="15049" actId="1035"/>
          <ac:spMkLst>
            <pc:docMk/>
            <pc:sldMk cId="765836811" sldId="1246"/>
            <ac:spMk id="14" creationId="{71D3D1A5-A354-F62C-4A98-FD966F52FD77}"/>
          </ac:spMkLst>
        </pc:spChg>
        <pc:spChg chg="add mod">
          <ac:chgData name="Emma Nylk" userId="55b2440a-9e28-4c70-bd2e-709c92f993be" providerId="ADAL" clId="{B9088ACF-C90C-443B-BAAE-FC423050755B}" dt="2023-05-17T10:22:39.388" v="15064" actId="1035"/>
          <ac:spMkLst>
            <pc:docMk/>
            <pc:sldMk cId="765836811" sldId="1246"/>
            <ac:spMk id="15" creationId="{5C301FCF-847D-9A7D-A21C-A7CEA0944AE5}"/>
          </ac:spMkLst>
        </pc:spChg>
        <pc:spChg chg="add mod">
          <ac:chgData name="Emma Nylk" userId="55b2440a-9e28-4c70-bd2e-709c92f993be" providerId="ADAL" clId="{B9088ACF-C90C-443B-BAAE-FC423050755B}" dt="2023-05-17T10:22:08.625" v="15039" actId="552"/>
          <ac:spMkLst>
            <pc:docMk/>
            <pc:sldMk cId="765836811" sldId="1246"/>
            <ac:spMk id="16" creationId="{C10C9243-7958-136A-8D69-B2735F99636E}"/>
          </ac:spMkLst>
        </pc:spChg>
        <pc:spChg chg="add mod">
          <ac:chgData name="Emma Nylk" userId="55b2440a-9e28-4c70-bd2e-709c92f993be" providerId="ADAL" clId="{B9088ACF-C90C-443B-BAAE-FC423050755B}" dt="2023-05-17T10:22:12.225" v="15040" actId="465"/>
          <ac:spMkLst>
            <pc:docMk/>
            <pc:sldMk cId="765836811" sldId="1246"/>
            <ac:spMk id="17" creationId="{43E70DA6-5E42-B685-B4E1-0CFCE3F2E53E}"/>
          </ac:spMkLst>
        </pc:spChg>
        <pc:graphicFrameChg chg="add del mod">
          <ac:chgData name="Emma Nylk" userId="55b2440a-9e28-4c70-bd2e-709c92f993be" providerId="ADAL" clId="{B9088ACF-C90C-443B-BAAE-FC423050755B}" dt="2023-05-17T10:15:04.873" v="14625" actId="478"/>
          <ac:graphicFrameMkLst>
            <pc:docMk/>
            <pc:sldMk cId="765836811" sldId="1246"/>
            <ac:graphicFrameMk id="3" creationId="{790DD908-73F4-1C52-AD13-C0A846434F04}"/>
          </ac:graphicFrameMkLst>
        </pc:graphicFrameChg>
        <pc:graphicFrameChg chg="add mod ord modGraphic">
          <ac:chgData name="Emma Nylk" userId="55b2440a-9e28-4c70-bd2e-709c92f993be" providerId="ADAL" clId="{B9088ACF-C90C-443B-BAAE-FC423050755B}" dt="2023-05-18T10:06:20.312" v="21167" actId="20577"/>
          <ac:graphicFrameMkLst>
            <pc:docMk/>
            <pc:sldMk cId="765836811" sldId="1246"/>
            <ac:graphicFrameMk id="4" creationId="{B9B94D5D-D91C-B2E2-3EC2-4C20932D6EFC}"/>
          </ac:graphicFrameMkLst>
        </pc:graphicFrameChg>
        <pc:picChg chg="add del mod">
          <ac:chgData name="Emma Nylk" userId="55b2440a-9e28-4c70-bd2e-709c92f993be" providerId="ADAL" clId="{B9088ACF-C90C-443B-BAAE-FC423050755B}" dt="2023-05-17T10:21:12.422" v="15018" actId="478"/>
          <ac:picMkLst>
            <pc:docMk/>
            <pc:sldMk cId="765836811" sldId="1246"/>
            <ac:picMk id="5" creationId="{FBC3BEDA-77E8-03FE-8B84-49072B08CFAF}"/>
          </ac:picMkLst>
        </pc:picChg>
        <pc:picChg chg="add del mod">
          <ac:chgData name="Emma Nylk" userId="55b2440a-9e28-4c70-bd2e-709c92f993be" providerId="ADAL" clId="{B9088ACF-C90C-443B-BAAE-FC423050755B}" dt="2023-05-17T10:21:13.222" v="15019" actId="478"/>
          <ac:picMkLst>
            <pc:docMk/>
            <pc:sldMk cId="765836811" sldId="1246"/>
            <ac:picMk id="6" creationId="{68B6035D-7DC9-7286-CDCB-C2F66A7D48E8}"/>
          </ac:picMkLst>
        </pc:picChg>
        <pc:picChg chg="add del mod">
          <ac:chgData name="Emma Nylk" userId="55b2440a-9e28-4c70-bd2e-709c92f993be" providerId="ADAL" clId="{B9088ACF-C90C-443B-BAAE-FC423050755B}" dt="2023-05-17T10:21:13.822" v="15020" actId="478"/>
          <ac:picMkLst>
            <pc:docMk/>
            <pc:sldMk cId="765836811" sldId="1246"/>
            <ac:picMk id="7" creationId="{5064ADF5-3B76-0D8A-1A1E-497B6FA7D6DD}"/>
          </ac:picMkLst>
        </pc:picChg>
        <pc:picChg chg="add del mod">
          <ac:chgData name="Emma Nylk" userId="55b2440a-9e28-4c70-bd2e-709c92f993be" providerId="ADAL" clId="{B9088ACF-C90C-443B-BAAE-FC423050755B}" dt="2023-05-17T10:21:14.323" v="15021" actId="478"/>
          <ac:picMkLst>
            <pc:docMk/>
            <pc:sldMk cId="765836811" sldId="1246"/>
            <ac:picMk id="8" creationId="{3387DCFA-35B4-7724-0779-C3730E462123}"/>
          </ac:picMkLst>
        </pc:picChg>
        <pc:picChg chg="add del mod">
          <ac:chgData name="Emma Nylk" userId="55b2440a-9e28-4c70-bd2e-709c92f993be" providerId="ADAL" clId="{B9088ACF-C90C-443B-BAAE-FC423050755B}" dt="2023-05-17T10:21:14.799" v="15022" actId="478"/>
          <ac:picMkLst>
            <pc:docMk/>
            <pc:sldMk cId="765836811" sldId="1246"/>
            <ac:picMk id="9" creationId="{1760E664-F113-09EF-AF0E-9641630E2A27}"/>
          </ac:picMkLst>
        </pc:picChg>
        <pc:picChg chg="add del mod">
          <ac:chgData name="Emma Nylk" userId="55b2440a-9e28-4c70-bd2e-709c92f993be" providerId="ADAL" clId="{B9088ACF-C90C-443B-BAAE-FC423050755B}" dt="2023-05-17T10:20:25.601" v="15007" actId="478"/>
          <ac:picMkLst>
            <pc:docMk/>
            <pc:sldMk cId="765836811" sldId="1246"/>
            <ac:picMk id="10" creationId="{E48059D0-6165-8451-9411-5E72E5E5EC4F}"/>
          </ac:picMkLst>
        </pc:picChg>
      </pc:sldChg>
      <pc:sldChg chg="add del">
        <pc:chgData name="Emma Nylk" userId="55b2440a-9e28-4c70-bd2e-709c92f993be" providerId="ADAL" clId="{B9088ACF-C90C-443B-BAAE-FC423050755B}" dt="2023-05-17T10:13:06.992" v="14532" actId="47"/>
        <pc:sldMkLst>
          <pc:docMk/>
          <pc:sldMk cId="1720273459" sldId="1246"/>
        </pc:sldMkLst>
      </pc:sldChg>
      <pc:sldChg chg="addSp delSp modSp add mod">
        <pc:chgData name="Emma Nylk" userId="55b2440a-9e28-4c70-bd2e-709c92f993be" providerId="ADAL" clId="{B9088ACF-C90C-443B-BAAE-FC423050755B}" dt="2023-05-18T10:11:12.448" v="21181" actId="207"/>
        <pc:sldMkLst>
          <pc:docMk/>
          <pc:sldMk cId="4115164715" sldId="1247"/>
        </pc:sldMkLst>
        <pc:spChg chg="del mod">
          <ac:chgData name="Emma Nylk" userId="55b2440a-9e28-4c70-bd2e-709c92f993be" providerId="ADAL" clId="{B9088ACF-C90C-443B-BAAE-FC423050755B}" dt="2023-05-17T12:51:20.219" v="17113" actId="478"/>
          <ac:spMkLst>
            <pc:docMk/>
            <pc:sldMk cId="4115164715" sldId="1247"/>
            <ac:spMk id="5" creationId="{030FA6F5-1DA2-2080-453A-F7EE1AC86DC5}"/>
          </ac:spMkLst>
        </pc:spChg>
        <pc:spChg chg="del mod">
          <ac:chgData name="Emma Nylk" userId="55b2440a-9e28-4c70-bd2e-709c92f993be" providerId="ADAL" clId="{B9088ACF-C90C-443B-BAAE-FC423050755B}" dt="2023-05-17T12:51:17.907" v="17112" actId="478"/>
          <ac:spMkLst>
            <pc:docMk/>
            <pc:sldMk cId="4115164715" sldId="1247"/>
            <ac:spMk id="6" creationId="{4CF156AB-3D47-86BE-ABA6-13096F553FFB}"/>
          </ac:spMkLst>
        </pc:spChg>
        <pc:spChg chg="del mod">
          <ac:chgData name="Emma Nylk" userId="55b2440a-9e28-4c70-bd2e-709c92f993be" providerId="ADAL" clId="{B9088ACF-C90C-443B-BAAE-FC423050755B}" dt="2023-05-17T12:51:25.442" v="17115" actId="478"/>
          <ac:spMkLst>
            <pc:docMk/>
            <pc:sldMk cId="4115164715" sldId="1247"/>
            <ac:spMk id="7" creationId="{20593253-BC45-051C-9F4F-4B932208AABA}"/>
          </ac:spMkLst>
        </pc:spChg>
        <pc:spChg chg="del mod">
          <ac:chgData name="Emma Nylk" userId="55b2440a-9e28-4c70-bd2e-709c92f993be" providerId="ADAL" clId="{B9088ACF-C90C-443B-BAAE-FC423050755B}" dt="2023-05-17T12:51:24.068" v="17114" actId="478"/>
          <ac:spMkLst>
            <pc:docMk/>
            <pc:sldMk cId="4115164715" sldId="1247"/>
            <ac:spMk id="8" creationId="{4E565AE1-2B08-8789-4D29-F1C51F9FEDEA}"/>
          </ac:spMkLst>
        </pc:spChg>
        <pc:spChg chg="add mod">
          <ac:chgData name="Emma Nylk" userId="55b2440a-9e28-4c70-bd2e-709c92f993be" providerId="ADAL" clId="{B9088ACF-C90C-443B-BAAE-FC423050755B}" dt="2023-05-17T12:51:43.072" v="17119" actId="1076"/>
          <ac:spMkLst>
            <pc:docMk/>
            <pc:sldMk cId="4115164715" sldId="1247"/>
            <ac:spMk id="9" creationId="{3022BC32-99EF-CCAE-3871-FCE9C804B346}"/>
          </ac:spMkLst>
        </pc:spChg>
        <pc:spChg chg="add mod">
          <ac:chgData name="Emma Nylk" userId="55b2440a-9e28-4c70-bd2e-709c92f993be" providerId="ADAL" clId="{B9088ACF-C90C-443B-BAAE-FC423050755B}" dt="2023-05-17T12:51:43.072" v="17119" actId="1076"/>
          <ac:spMkLst>
            <pc:docMk/>
            <pc:sldMk cId="4115164715" sldId="1247"/>
            <ac:spMk id="10" creationId="{0B8EE2CA-A191-D6EC-3FFC-D26911401CEB}"/>
          </ac:spMkLst>
        </pc:spChg>
        <pc:spChg chg="add mod ord">
          <ac:chgData name="Emma Nylk" userId="55b2440a-9e28-4c70-bd2e-709c92f993be" providerId="ADAL" clId="{B9088ACF-C90C-443B-BAAE-FC423050755B}" dt="2023-05-17T12:53:18.799" v="17167" actId="113"/>
          <ac:spMkLst>
            <pc:docMk/>
            <pc:sldMk cId="4115164715" sldId="1247"/>
            <ac:spMk id="11" creationId="{AA506DD0-CF9D-4434-1AF5-A28199B02941}"/>
          </ac:spMkLst>
        </pc:spChg>
        <pc:spChg chg="mod">
          <ac:chgData name="Emma Nylk" userId="55b2440a-9e28-4c70-bd2e-709c92f993be" providerId="ADAL" clId="{B9088ACF-C90C-443B-BAAE-FC423050755B}" dt="2023-05-18T09:24:08.082" v="19817" actId="403"/>
          <ac:spMkLst>
            <pc:docMk/>
            <pc:sldMk cId="4115164715" sldId="1247"/>
            <ac:spMk id="12" creationId="{3E00C2F1-5173-AF47-241C-42AC2150051E}"/>
          </ac:spMkLst>
        </pc:spChg>
        <pc:graphicFrameChg chg="mod modGraphic">
          <ac:chgData name="Emma Nylk" userId="55b2440a-9e28-4c70-bd2e-709c92f993be" providerId="ADAL" clId="{B9088ACF-C90C-443B-BAAE-FC423050755B}" dt="2023-05-18T10:11:12.448" v="21181" actId="207"/>
          <ac:graphicFrameMkLst>
            <pc:docMk/>
            <pc:sldMk cId="4115164715" sldId="1247"/>
            <ac:graphicFrameMk id="3" creationId="{956C7562-6B60-B89B-71CE-5539F774B6EA}"/>
          </ac:graphicFrameMkLst>
        </pc:graphicFrameChg>
        <pc:graphicFrameChg chg="mod">
          <ac:chgData name="Emma Nylk" userId="55b2440a-9e28-4c70-bd2e-709c92f993be" providerId="ADAL" clId="{B9088ACF-C90C-443B-BAAE-FC423050755B}" dt="2023-05-17T12:51:43.072" v="17119" actId="1076"/>
          <ac:graphicFrameMkLst>
            <pc:docMk/>
            <pc:sldMk cId="4115164715" sldId="1247"/>
            <ac:graphicFrameMk id="4" creationId="{FDE24D02-8150-640B-7F2F-D15BB3E3B8E6}"/>
          </ac:graphicFrameMkLst>
        </pc:graphicFrameChg>
        <pc:cxnChg chg="add mod">
          <ac:chgData name="Emma Nylk" userId="55b2440a-9e28-4c70-bd2e-709c92f993be" providerId="ADAL" clId="{B9088ACF-C90C-443B-BAAE-FC423050755B}" dt="2023-05-17T12:53:14.346" v="17165" actId="14100"/>
          <ac:cxnSpMkLst>
            <pc:docMk/>
            <pc:sldMk cId="4115164715" sldId="1247"/>
            <ac:cxnSpMk id="14" creationId="{9709D14A-56BE-98E5-CE64-071BCB6851F4}"/>
          </ac:cxnSpMkLst>
        </pc:cxnChg>
        <pc:cxnChg chg="add mod">
          <ac:chgData name="Emma Nylk" userId="55b2440a-9e28-4c70-bd2e-709c92f993be" providerId="ADAL" clId="{B9088ACF-C90C-443B-BAAE-FC423050755B}" dt="2023-05-17T12:53:16.130" v="17166" actId="14100"/>
          <ac:cxnSpMkLst>
            <pc:docMk/>
            <pc:sldMk cId="4115164715" sldId="1247"/>
            <ac:cxnSpMk id="15" creationId="{023FEC17-42DA-331D-B6AF-4C266E4199DF}"/>
          </ac:cxnSpMkLst>
        </pc:cxnChg>
      </pc:sldChg>
      <pc:sldChg chg="modSp add mod">
        <pc:chgData name="Emma Nylk" userId="55b2440a-9e28-4c70-bd2e-709c92f993be" providerId="ADAL" clId="{B9088ACF-C90C-443B-BAAE-FC423050755B}" dt="2023-05-18T10:06:22.930" v="21169" actId="20577"/>
        <pc:sldMkLst>
          <pc:docMk/>
          <pc:sldMk cId="2940713737" sldId="1248"/>
        </pc:sldMkLst>
        <pc:spChg chg="mod">
          <ac:chgData name="Emma Nylk" userId="55b2440a-9e28-4c70-bd2e-709c92f993be" providerId="ADAL" clId="{B9088ACF-C90C-443B-BAAE-FC423050755B}" dt="2023-05-17T10:23:05.584" v="15083" actId="20577"/>
          <ac:spMkLst>
            <pc:docMk/>
            <pc:sldMk cId="2940713737" sldId="1248"/>
            <ac:spMk id="2" creationId="{3D99B405-DE8D-7269-EC59-105855F5B79A}"/>
          </ac:spMkLst>
        </pc:spChg>
        <pc:spChg chg="mod">
          <ac:chgData name="Emma Nylk" userId="55b2440a-9e28-4c70-bd2e-709c92f993be" providerId="ADAL" clId="{B9088ACF-C90C-443B-BAAE-FC423050755B}" dt="2023-05-18T10:05:46.161" v="21159" actId="20577"/>
          <ac:spMkLst>
            <pc:docMk/>
            <pc:sldMk cId="2940713737" sldId="1248"/>
            <ac:spMk id="11" creationId="{57FDFABE-31ED-9F99-D70E-7749475B3F30}"/>
          </ac:spMkLst>
        </pc:spChg>
        <pc:graphicFrameChg chg="mod modGraphic">
          <ac:chgData name="Emma Nylk" userId="55b2440a-9e28-4c70-bd2e-709c92f993be" providerId="ADAL" clId="{B9088ACF-C90C-443B-BAAE-FC423050755B}" dt="2023-05-18T10:06:22.930" v="21169" actId="20577"/>
          <ac:graphicFrameMkLst>
            <pc:docMk/>
            <pc:sldMk cId="2940713737" sldId="1248"/>
            <ac:graphicFrameMk id="4" creationId="{B9B94D5D-D91C-B2E2-3EC2-4C20932D6EFC}"/>
          </ac:graphicFrameMkLst>
        </pc:graphicFrameChg>
        <pc:picChg chg="mod">
          <ac:chgData name="Emma Nylk" userId="55b2440a-9e28-4c70-bd2e-709c92f993be" providerId="ADAL" clId="{B9088ACF-C90C-443B-BAAE-FC423050755B}" dt="2023-05-17T10:27:00.750" v="15379" actId="1076"/>
          <ac:picMkLst>
            <pc:docMk/>
            <pc:sldMk cId="2940713737" sldId="1248"/>
            <ac:picMk id="5" creationId="{FBC3BEDA-77E8-03FE-8B84-49072B08CFAF}"/>
          </ac:picMkLst>
        </pc:picChg>
        <pc:picChg chg="mod">
          <ac:chgData name="Emma Nylk" userId="55b2440a-9e28-4c70-bd2e-709c92f993be" providerId="ADAL" clId="{B9088ACF-C90C-443B-BAAE-FC423050755B}" dt="2023-05-17T10:27:00.750" v="15379" actId="1076"/>
          <ac:picMkLst>
            <pc:docMk/>
            <pc:sldMk cId="2940713737" sldId="1248"/>
            <ac:picMk id="6" creationId="{68B6035D-7DC9-7286-CDCB-C2F66A7D48E8}"/>
          </ac:picMkLst>
        </pc:picChg>
        <pc:picChg chg="mod">
          <ac:chgData name="Emma Nylk" userId="55b2440a-9e28-4c70-bd2e-709c92f993be" providerId="ADAL" clId="{B9088ACF-C90C-443B-BAAE-FC423050755B}" dt="2023-05-17T10:27:00.750" v="15379" actId="1076"/>
          <ac:picMkLst>
            <pc:docMk/>
            <pc:sldMk cId="2940713737" sldId="1248"/>
            <ac:picMk id="7" creationId="{5064ADF5-3B76-0D8A-1A1E-497B6FA7D6DD}"/>
          </ac:picMkLst>
        </pc:picChg>
        <pc:picChg chg="mod">
          <ac:chgData name="Emma Nylk" userId="55b2440a-9e28-4c70-bd2e-709c92f993be" providerId="ADAL" clId="{B9088ACF-C90C-443B-BAAE-FC423050755B}" dt="2023-05-17T10:27:00.750" v="15379" actId="1076"/>
          <ac:picMkLst>
            <pc:docMk/>
            <pc:sldMk cId="2940713737" sldId="1248"/>
            <ac:picMk id="8" creationId="{3387DCFA-35B4-7724-0779-C3730E462123}"/>
          </ac:picMkLst>
        </pc:picChg>
        <pc:picChg chg="mod">
          <ac:chgData name="Emma Nylk" userId="55b2440a-9e28-4c70-bd2e-709c92f993be" providerId="ADAL" clId="{B9088ACF-C90C-443B-BAAE-FC423050755B}" dt="2023-05-17T10:27:00.750" v="15379" actId="1076"/>
          <ac:picMkLst>
            <pc:docMk/>
            <pc:sldMk cId="2940713737" sldId="1248"/>
            <ac:picMk id="9" creationId="{1760E664-F113-09EF-AF0E-9641630E2A27}"/>
          </ac:picMkLst>
        </pc:picChg>
        <pc:picChg chg="mod">
          <ac:chgData name="Emma Nylk" userId="55b2440a-9e28-4c70-bd2e-709c92f993be" providerId="ADAL" clId="{B9088ACF-C90C-443B-BAAE-FC423050755B}" dt="2023-05-17T10:27:00.750" v="15379" actId="1076"/>
          <ac:picMkLst>
            <pc:docMk/>
            <pc:sldMk cId="2940713737" sldId="1248"/>
            <ac:picMk id="10" creationId="{E48059D0-6165-8451-9411-5E72E5E5EC4F}"/>
          </ac:picMkLst>
        </pc:picChg>
      </pc:sldChg>
      <pc:sldChg chg="addSp modSp new mod">
        <pc:chgData name="Emma Nylk" userId="55b2440a-9e28-4c70-bd2e-709c92f993be" providerId="ADAL" clId="{B9088ACF-C90C-443B-BAAE-FC423050755B}" dt="2023-05-18T10:08:06.663" v="21177" actId="20577"/>
        <pc:sldMkLst>
          <pc:docMk/>
          <pc:sldMk cId="1185669602" sldId="1249"/>
        </pc:sldMkLst>
        <pc:spChg chg="mod">
          <ac:chgData name="Emma Nylk" userId="55b2440a-9e28-4c70-bd2e-709c92f993be" providerId="ADAL" clId="{B9088ACF-C90C-443B-BAAE-FC423050755B}" dt="2023-05-17T10:27:50.545" v="15406" actId="5793"/>
          <ac:spMkLst>
            <pc:docMk/>
            <pc:sldMk cId="1185669602" sldId="1249"/>
            <ac:spMk id="2" creationId="{4E6DCD70-8D5F-B825-4B81-4C51E5E4F78B}"/>
          </ac:spMkLst>
        </pc:spChg>
        <pc:spChg chg="add mod">
          <ac:chgData name="Emma Nylk" userId="55b2440a-9e28-4c70-bd2e-709c92f993be" providerId="ADAL" clId="{B9088ACF-C90C-443B-BAAE-FC423050755B}" dt="2023-05-18T10:08:06.663" v="21177" actId="20577"/>
          <ac:spMkLst>
            <pc:docMk/>
            <pc:sldMk cId="1185669602" sldId="1249"/>
            <ac:spMk id="3" creationId="{5E2F2FFF-2CF1-1CEF-6474-63FD4A233E1E}"/>
          </ac:spMkLst>
        </pc:spChg>
        <pc:graphicFrameChg chg="add mod modGraphic">
          <ac:chgData name="Emma Nylk" userId="55b2440a-9e28-4c70-bd2e-709c92f993be" providerId="ADAL" clId="{B9088ACF-C90C-443B-BAAE-FC423050755B}" dt="2023-05-18T09:25:36.428" v="19851" actId="1076"/>
          <ac:graphicFrameMkLst>
            <pc:docMk/>
            <pc:sldMk cId="1185669602" sldId="1249"/>
            <ac:graphicFrameMk id="4" creationId="{ED8D8712-2CD9-0D36-9836-E305767E8278}"/>
          </ac:graphicFrameMkLst>
        </pc:graphicFrameChg>
      </pc:sldChg>
      <pc:sldChg chg="addSp delSp modSp add mod">
        <pc:chgData name="Emma Nylk" userId="55b2440a-9e28-4c70-bd2e-709c92f993be" providerId="ADAL" clId="{B9088ACF-C90C-443B-BAAE-FC423050755B}" dt="2023-05-18T10:08:20.423" v="21179" actId="108"/>
        <pc:sldMkLst>
          <pc:docMk/>
          <pc:sldMk cId="1675498805" sldId="1250"/>
        </pc:sldMkLst>
        <pc:spChg chg="mod">
          <ac:chgData name="Emma Nylk" userId="55b2440a-9e28-4c70-bd2e-709c92f993be" providerId="ADAL" clId="{B9088ACF-C90C-443B-BAAE-FC423050755B}" dt="2023-05-18T10:08:20.423" v="21179" actId="108"/>
          <ac:spMkLst>
            <pc:docMk/>
            <pc:sldMk cId="1675498805" sldId="1250"/>
            <ac:spMk id="3" creationId="{5E2F2FFF-2CF1-1CEF-6474-63FD4A233E1E}"/>
          </ac:spMkLst>
        </pc:spChg>
        <pc:spChg chg="add mod">
          <ac:chgData name="Emma Nylk" userId="55b2440a-9e28-4c70-bd2e-709c92f993be" providerId="ADAL" clId="{B9088ACF-C90C-443B-BAAE-FC423050755B}" dt="2023-05-17T10:39:43.087" v="16038" actId="1076"/>
          <ac:spMkLst>
            <pc:docMk/>
            <pc:sldMk cId="1675498805" sldId="1250"/>
            <ac:spMk id="5" creationId="{72F4DB95-DBF4-12CD-738A-052CC8625E79}"/>
          </ac:spMkLst>
        </pc:spChg>
        <pc:spChg chg="add mod">
          <ac:chgData name="Emma Nylk" userId="55b2440a-9e28-4c70-bd2e-709c92f993be" providerId="ADAL" clId="{B9088ACF-C90C-443B-BAAE-FC423050755B}" dt="2023-05-17T10:41:19.774" v="16057" actId="1076"/>
          <ac:spMkLst>
            <pc:docMk/>
            <pc:sldMk cId="1675498805" sldId="1250"/>
            <ac:spMk id="7" creationId="{F04241ED-3C96-A49B-C2A4-70EEABDB794B}"/>
          </ac:spMkLst>
        </pc:spChg>
        <pc:graphicFrameChg chg="mod modGraphic">
          <ac:chgData name="Emma Nylk" userId="55b2440a-9e28-4c70-bd2e-709c92f993be" providerId="ADAL" clId="{B9088ACF-C90C-443B-BAAE-FC423050755B}" dt="2023-05-17T10:40:21.607" v="16045"/>
          <ac:graphicFrameMkLst>
            <pc:docMk/>
            <pc:sldMk cId="1675498805" sldId="1250"/>
            <ac:graphicFrameMk id="4" creationId="{ED8D8712-2CD9-0D36-9836-E305767E8278}"/>
          </ac:graphicFrameMkLst>
        </pc:graphicFrameChg>
        <pc:picChg chg="add del mod">
          <ac:chgData name="Emma Nylk" userId="55b2440a-9e28-4c70-bd2e-709c92f993be" providerId="ADAL" clId="{B9088ACF-C90C-443B-BAAE-FC423050755B}" dt="2023-05-17T10:41:10.700" v="16053" actId="478"/>
          <ac:picMkLst>
            <pc:docMk/>
            <pc:sldMk cId="1675498805" sldId="1250"/>
            <ac:picMk id="9" creationId="{F9E0AEA1-7948-686D-D329-192218D17F57}"/>
          </ac:picMkLst>
        </pc:picChg>
      </pc:sldChg>
      <pc:sldChg chg="addSp delSp modSp add mod">
        <pc:chgData name="Emma Nylk" userId="55b2440a-9e28-4c70-bd2e-709c92f993be" providerId="ADAL" clId="{B9088ACF-C90C-443B-BAAE-FC423050755B}" dt="2023-11-07T14:33:33.049" v="23515" actId="478"/>
        <pc:sldMkLst>
          <pc:docMk/>
          <pc:sldMk cId="2931037530" sldId="1251"/>
        </pc:sldMkLst>
        <pc:spChg chg="add del mod">
          <ac:chgData name="Emma Nylk" userId="55b2440a-9e28-4c70-bd2e-709c92f993be" providerId="ADAL" clId="{B9088ACF-C90C-443B-BAAE-FC423050755B}" dt="2023-11-07T14:33:33.049" v="23515" actId="478"/>
          <ac:spMkLst>
            <pc:docMk/>
            <pc:sldMk cId="2931037530" sldId="1251"/>
            <ac:spMk id="4" creationId="{100D475B-087B-2CAE-37B1-EBFB7A5A800E}"/>
          </ac:spMkLst>
        </pc:spChg>
      </pc:sldChg>
      <pc:sldChg chg="modSp add mod">
        <pc:chgData name="Emma Nylk" userId="55b2440a-9e28-4c70-bd2e-709c92f993be" providerId="ADAL" clId="{B9088ACF-C90C-443B-BAAE-FC423050755B}" dt="2023-05-17T10:55:16.191" v="16990" actId="20577"/>
        <pc:sldMkLst>
          <pc:docMk/>
          <pc:sldMk cId="2519988122" sldId="1252"/>
        </pc:sldMkLst>
        <pc:spChg chg="mod">
          <ac:chgData name="Emma Nylk" userId="55b2440a-9e28-4c70-bd2e-709c92f993be" providerId="ADAL" clId="{B9088ACF-C90C-443B-BAAE-FC423050755B}" dt="2023-05-17T10:53:02.347" v="16899" actId="20577"/>
          <ac:spMkLst>
            <pc:docMk/>
            <pc:sldMk cId="2519988122" sldId="1252"/>
            <ac:spMk id="11" creationId="{4AA00E60-A943-EE69-6381-446A0AB5E9B0}"/>
          </ac:spMkLst>
        </pc:spChg>
        <pc:graphicFrameChg chg="mod modGraphic">
          <ac:chgData name="Emma Nylk" userId="55b2440a-9e28-4c70-bd2e-709c92f993be" providerId="ADAL" clId="{B9088ACF-C90C-443B-BAAE-FC423050755B}" dt="2023-05-17T10:55:16.191" v="16990" actId="20577"/>
          <ac:graphicFrameMkLst>
            <pc:docMk/>
            <pc:sldMk cId="2519988122" sldId="1252"/>
            <ac:graphicFrameMk id="3" creationId="{2EFCFC1D-FB36-9FEC-CEC9-C2AE5093EFBC}"/>
          </ac:graphicFrameMkLst>
        </pc:graphicFrameChg>
        <pc:picChg chg="mod">
          <ac:chgData name="Emma Nylk" userId="55b2440a-9e28-4c70-bd2e-709c92f993be" providerId="ADAL" clId="{B9088ACF-C90C-443B-BAAE-FC423050755B}" dt="2023-05-17T10:54:23.169" v="16952" actId="1076"/>
          <ac:picMkLst>
            <pc:docMk/>
            <pc:sldMk cId="2519988122" sldId="1252"/>
            <ac:picMk id="6" creationId="{B0B60922-B94A-7B70-0CE4-563D51B8E66B}"/>
          </ac:picMkLst>
        </pc:picChg>
        <pc:picChg chg="mod">
          <ac:chgData name="Emma Nylk" userId="55b2440a-9e28-4c70-bd2e-709c92f993be" providerId="ADAL" clId="{B9088ACF-C90C-443B-BAAE-FC423050755B}" dt="2023-05-17T10:54:22.042" v="16951" actId="1076"/>
          <ac:picMkLst>
            <pc:docMk/>
            <pc:sldMk cId="2519988122" sldId="1252"/>
            <ac:picMk id="7" creationId="{4BAD377F-DC2C-F9E1-AB79-F6CFD2FECBD1}"/>
          </ac:picMkLst>
        </pc:picChg>
      </pc:sldChg>
      <pc:sldChg chg="addSp modSp new del mod">
        <pc:chgData name="Emma Nylk" userId="55b2440a-9e28-4c70-bd2e-709c92f993be" providerId="ADAL" clId="{B9088ACF-C90C-443B-BAAE-FC423050755B}" dt="2023-05-17T10:51:03.357" v="16708" actId="47"/>
        <pc:sldMkLst>
          <pc:docMk/>
          <pc:sldMk cId="139601134" sldId="1253"/>
        </pc:sldMkLst>
        <pc:spChg chg="mod">
          <ac:chgData name="Emma Nylk" userId="55b2440a-9e28-4c70-bd2e-709c92f993be" providerId="ADAL" clId="{B9088ACF-C90C-443B-BAAE-FC423050755B}" dt="2023-05-17T10:42:52.167" v="16078" actId="20577"/>
          <ac:spMkLst>
            <pc:docMk/>
            <pc:sldMk cId="139601134" sldId="1253"/>
            <ac:spMk id="2" creationId="{09E7DEC7-93F4-871D-7321-BA337BCB43F7}"/>
          </ac:spMkLst>
        </pc:spChg>
        <pc:spChg chg="add mod">
          <ac:chgData name="Emma Nylk" userId="55b2440a-9e28-4c70-bd2e-709c92f993be" providerId="ADAL" clId="{B9088ACF-C90C-443B-BAAE-FC423050755B}" dt="2023-05-17T10:48:26.684" v="16460" actId="20577"/>
          <ac:spMkLst>
            <pc:docMk/>
            <pc:sldMk cId="139601134" sldId="1253"/>
            <ac:spMk id="4" creationId="{BA90F515-8D64-F98B-9C5E-A8E08D6B9B6A}"/>
          </ac:spMkLst>
        </pc:spChg>
        <pc:graphicFrameChg chg="add mod">
          <ac:chgData name="Emma Nylk" userId="55b2440a-9e28-4c70-bd2e-709c92f993be" providerId="ADAL" clId="{B9088ACF-C90C-443B-BAAE-FC423050755B}" dt="2023-05-17T10:44:06.940" v="16279" actId="1076"/>
          <ac:graphicFrameMkLst>
            <pc:docMk/>
            <pc:sldMk cId="139601134" sldId="1253"/>
            <ac:graphicFrameMk id="3" creationId="{2C25B5F6-D1F4-6B25-7EEF-5231D0426A35}"/>
          </ac:graphicFrameMkLst>
        </pc:graphicFrameChg>
      </pc:sldChg>
      <pc:sldChg chg="addSp modSp new del mod">
        <pc:chgData name="Emma Nylk" userId="55b2440a-9e28-4c70-bd2e-709c92f993be" providerId="ADAL" clId="{B9088ACF-C90C-443B-BAAE-FC423050755B}" dt="2023-05-18T10:10:33.849" v="21180" actId="47"/>
        <pc:sldMkLst>
          <pc:docMk/>
          <pc:sldMk cId="1277937829" sldId="1253"/>
        </pc:sldMkLst>
        <pc:spChg chg="add mod">
          <ac:chgData name="Emma Nylk" userId="55b2440a-9e28-4c70-bd2e-709c92f993be" providerId="ADAL" clId="{B9088ACF-C90C-443B-BAAE-FC423050755B}" dt="2023-05-17T10:56:03.906" v="17054" actId="6549"/>
          <ac:spMkLst>
            <pc:docMk/>
            <pc:sldMk cId="1277937829" sldId="1253"/>
            <ac:spMk id="3" creationId="{73EA3CBD-1733-F471-1178-505DF066C6D5}"/>
          </ac:spMkLst>
        </pc:spChg>
      </pc:sldChg>
      <pc:sldChg chg="add del">
        <pc:chgData name="Emma Nylk" userId="55b2440a-9e28-4c70-bd2e-709c92f993be" providerId="ADAL" clId="{B9088ACF-C90C-443B-BAAE-FC423050755B}" dt="2023-05-17T10:54:45.864" v="16953" actId="47"/>
        <pc:sldMkLst>
          <pc:docMk/>
          <pc:sldMk cId="1322755400" sldId="1253"/>
        </pc:sldMkLst>
      </pc:sldChg>
      <pc:sldChg chg="modSp add del mod">
        <pc:chgData name="Emma Nylk" userId="55b2440a-9e28-4c70-bd2e-709c92f993be" providerId="ADAL" clId="{B9088ACF-C90C-443B-BAAE-FC423050755B}" dt="2023-05-17T10:51:02.382" v="16707" actId="47"/>
        <pc:sldMkLst>
          <pc:docMk/>
          <pc:sldMk cId="661375744" sldId="1254"/>
        </pc:sldMkLst>
        <pc:spChg chg="mod">
          <ac:chgData name="Emma Nylk" userId="55b2440a-9e28-4c70-bd2e-709c92f993be" providerId="ADAL" clId="{B9088ACF-C90C-443B-BAAE-FC423050755B}" dt="2023-05-17T10:48:01.692" v="16395" actId="1076"/>
          <ac:spMkLst>
            <pc:docMk/>
            <pc:sldMk cId="661375744" sldId="1254"/>
            <ac:spMk id="4" creationId="{BA90F515-8D64-F98B-9C5E-A8E08D6B9B6A}"/>
          </ac:spMkLst>
        </pc:spChg>
        <pc:graphicFrameChg chg="mod">
          <ac:chgData name="Emma Nylk" userId="55b2440a-9e28-4c70-bd2e-709c92f993be" providerId="ADAL" clId="{B9088ACF-C90C-443B-BAAE-FC423050755B}" dt="2023-05-17T10:48:06.374" v="16396" actId="1076"/>
          <ac:graphicFrameMkLst>
            <pc:docMk/>
            <pc:sldMk cId="661375744" sldId="1254"/>
            <ac:graphicFrameMk id="3" creationId="{2C25B5F6-D1F4-6B25-7EEF-5231D0426A35}"/>
          </ac:graphicFrameMkLst>
        </pc:graphicFrameChg>
      </pc:sldChg>
      <pc:sldChg chg="addSp delSp modSp new mod">
        <pc:chgData name="Emma Nylk" userId="55b2440a-9e28-4c70-bd2e-709c92f993be" providerId="ADAL" clId="{B9088ACF-C90C-443B-BAAE-FC423050755B}" dt="2023-09-14T12:43:38.066" v="23480"/>
        <pc:sldMkLst>
          <pc:docMk/>
          <pc:sldMk cId="2737278466" sldId="1254"/>
        </pc:sldMkLst>
        <pc:spChg chg="mod">
          <ac:chgData name="Emma Nylk" userId="55b2440a-9e28-4c70-bd2e-709c92f993be" providerId="ADAL" clId="{B9088ACF-C90C-443B-BAAE-FC423050755B}" dt="2023-05-18T08:40:09.048" v="18576" actId="5793"/>
          <ac:spMkLst>
            <pc:docMk/>
            <pc:sldMk cId="2737278466" sldId="1254"/>
            <ac:spMk id="2" creationId="{420149EF-E661-54BD-C6E5-DE59AA5C4F45}"/>
          </ac:spMkLst>
        </pc:spChg>
        <pc:spChg chg="add mod">
          <ac:chgData name="Emma Nylk" userId="55b2440a-9e28-4c70-bd2e-709c92f993be" providerId="ADAL" clId="{B9088ACF-C90C-443B-BAAE-FC423050755B}" dt="2023-09-14T12:43:38.066" v="23480"/>
          <ac:spMkLst>
            <pc:docMk/>
            <pc:sldMk cId="2737278466" sldId="1254"/>
            <ac:spMk id="3" creationId="{F7DD88A9-0B5F-1421-19B7-ADEDC1C04C72}"/>
          </ac:spMkLst>
        </pc:spChg>
        <pc:spChg chg="add del mod">
          <ac:chgData name="Emma Nylk" userId="55b2440a-9e28-4c70-bd2e-709c92f993be" providerId="ADAL" clId="{B9088ACF-C90C-443B-BAAE-FC423050755B}" dt="2023-05-18T09:34:31.669" v="20590" actId="478"/>
          <ac:spMkLst>
            <pc:docMk/>
            <pc:sldMk cId="2737278466" sldId="1254"/>
            <ac:spMk id="4" creationId="{3ACE810E-12F1-1B1A-9566-BA1F2C8ADBF1}"/>
          </ac:spMkLst>
        </pc:spChg>
        <pc:picChg chg="add mod">
          <ac:chgData name="Emma Nylk" userId="55b2440a-9e28-4c70-bd2e-709c92f993be" providerId="ADAL" clId="{B9088ACF-C90C-443B-BAAE-FC423050755B}" dt="2023-05-18T09:34:35.892" v="20592" actId="1076"/>
          <ac:picMkLst>
            <pc:docMk/>
            <pc:sldMk cId="2737278466" sldId="1254"/>
            <ac:picMk id="6" creationId="{0F0323D4-33B2-4826-A359-E19529020CCF}"/>
          </ac:picMkLst>
        </pc:picChg>
      </pc:sldChg>
      <pc:sldChg chg="new del">
        <pc:chgData name="Emma Nylk" userId="55b2440a-9e28-4c70-bd2e-709c92f993be" providerId="ADAL" clId="{B9088ACF-C90C-443B-BAAE-FC423050755B}" dt="2023-05-17T10:50:58.502" v="16706" actId="47"/>
        <pc:sldMkLst>
          <pc:docMk/>
          <pc:sldMk cId="3820475304" sldId="1255"/>
        </pc:sldMkLst>
      </pc:sldChg>
      <pc:sldChg chg="addSp delSp modSp new mod">
        <pc:chgData name="Emma Nylk" userId="55b2440a-9e28-4c70-bd2e-709c92f993be" providerId="ADAL" clId="{B9088ACF-C90C-443B-BAAE-FC423050755B}" dt="2023-05-18T08:45:19.653" v="18707"/>
        <pc:sldMkLst>
          <pc:docMk/>
          <pc:sldMk cId="3952918881" sldId="1255"/>
        </pc:sldMkLst>
        <pc:spChg chg="mod">
          <ac:chgData name="Emma Nylk" userId="55b2440a-9e28-4c70-bd2e-709c92f993be" providerId="ADAL" clId="{B9088ACF-C90C-443B-BAAE-FC423050755B}" dt="2023-05-17T13:10:17.248" v="17916" actId="113"/>
          <ac:spMkLst>
            <pc:docMk/>
            <pc:sldMk cId="3952918881" sldId="1255"/>
            <ac:spMk id="2" creationId="{D24BF1D7-DAEE-169B-AAA7-7073008AF465}"/>
          </ac:spMkLst>
        </pc:spChg>
        <pc:spChg chg="del">
          <ac:chgData name="Emma Nylk" userId="55b2440a-9e28-4c70-bd2e-709c92f993be" providerId="ADAL" clId="{B9088ACF-C90C-443B-BAAE-FC423050755B}" dt="2023-05-17T13:10:19.688" v="17917" actId="478"/>
          <ac:spMkLst>
            <pc:docMk/>
            <pc:sldMk cId="3952918881" sldId="1255"/>
            <ac:spMk id="3" creationId="{B63717B1-ADF1-D661-09E8-913A086A8DE8}"/>
          </ac:spMkLst>
        </pc:spChg>
        <pc:spChg chg="add mod">
          <ac:chgData name="Emma Nylk" userId="55b2440a-9e28-4c70-bd2e-709c92f993be" providerId="ADAL" clId="{B9088ACF-C90C-443B-BAAE-FC423050755B}" dt="2023-05-18T08:43:25.556" v="18681" actId="1036"/>
          <ac:spMkLst>
            <pc:docMk/>
            <pc:sldMk cId="3952918881" sldId="1255"/>
            <ac:spMk id="8" creationId="{A5987F37-01E8-88CA-8AE2-E4A3592520C8}"/>
          </ac:spMkLst>
        </pc:spChg>
        <pc:spChg chg="add mod">
          <ac:chgData name="Emma Nylk" userId="55b2440a-9e28-4c70-bd2e-709c92f993be" providerId="ADAL" clId="{B9088ACF-C90C-443B-BAAE-FC423050755B}" dt="2023-05-18T08:43:38.796" v="18692" actId="20577"/>
          <ac:spMkLst>
            <pc:docMk/>
            <pc:sldMk cId="3952918881" sldId="1255"/>
            <ac:spMk id="9" creationId="{0DCFE2D1-8F25-765F-B6B4-01BE22A6E4DD}"/>
          </ac:spMkLst>
        </pc:spChg>
        <pc:spChg chg="add mod">
          <ac:chgData name="Emma Nylk" userId="55b2440a-9e28-4c70-bd2e-709c92f993be" providerId="ADAL" clId="{B9088ACF-C90C-443B-BAAE-FC423050755B}" dt="2023-05-18T08:43:25.556" v="18681" actId="1036"/>
          <ac:spMkLst>
            <pc:docMk/>
            <pc:sldMk cId="3952918881" sldId="1255"/>
            <ac:spMk id="25" creationId="{DD3F11D9-1300-3B5D-5EB3-159821B99608}"/>
          </ac:spMkLst>
        </pc:spChg>
        <pc:graphicFrameChg chg="add mod modGraphic">
          <ac:chgData name="Emma Nylk" userId="55b2440a-9e28-4c70-bd2e-709c92f993be" providerId="ADAL" clId="{B9088ACF-C90C-443B-BAAE-FC423050755B}" dt="2023-05-18T08:43:25.556" v="18681" actId="1036"/>
          <ac:graphicFrameMkLst>
            <pc:docMk/>
            <pc:sldMk cId="3952918881" sldId="1255"/>
            <ac:graphicFrameMk id="4" creationId="{6021D64F-AF1B-069F-034C-964707B5BB0C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8T08:45:14.413" v="18706" actId="20577"/>
          <ac:graphicFrameMkLst>
            <pc:docMk/>
            <pc:sldMk cId="3952918881" sldId="1255"/>
            <ac:graphicFrameMk id="5" creationId="{7441EB3C-C5B4-2F6D-43B1-D4939D871607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18T08:45:19.653" v="18707"/>
          <ac:graphicFrameMkLst>
            <pc:docMk/>
            <pc:sldMk cId="3952918881" sldId="1255"/>
            <ac:graphicFrameMk id="10" creationId="{428F71FB-1E46-3842-5A76-11AC1C4E7F91}"/>
          </ac:graphicFrameMkLst>
        </pc:graphicFrameChg>
        <pc:cxnChg chg="add mod">
          <ac:chgData name="Emma Nylk" userId="55b2440a-9e28-4c70-bd2e-709c92f993be" providerId="ADAL" clId="{B9088ACF-C90C-443B-BAAE-FC423050755B}" dt="2023-05-18T08:43:25.556" v="18681" actId="1036"/>
          <ac:cxnSpMkLst>
            <pc:docMk/>
            <pc:sldMk cId="3952918881" sldId="1255"/>
            <ac:cxnSpMk id="6" creationId="{6607A7CC-B279-DDC9-10CE-D849926DD8C1}"/>
          </ac:cxnSpMkLst>
        </pc:cxnChg>
        <pc:cxnChg chg="add mod">
          <ac:chgData name="Emma Nylk" userId="55b2440a-9e28-4c70-bd2e-709c92f993be" providerId="ADAL" clId="{B9088ACF-C90C-443B-BAAE-FC423050755B}" dt="2023-05-18T08:43:25.556" v="18681" actId="1036"/>
          <ac:cxnSpMkLst>
            <pc:docMk/>
            <pc:sldMk cId="3952918881" sldId="1255"/>
            <ac:cxnSpMk id="7" creationId="{42E0ED03-66E0-B778-899A-04AD712A0516}"/>
          </ac:cxnSpMkLst>
        </pc:cxnChg>
        <pc:cxnChg chg="add mod">
          <ac:chgData name="Emma Nylk" userId="55b2440a-9e28-4c70-bd2e-709c92f993be" providerId="ADAL" clId="{B9088ACF-C90C-443B-BAAE-FC423050755B}" dt="2023-05-18T08:43:25.556" v="18681" actId="1036"/>
          <ac:cxnSpMkLst>
            <pc:docMk/>
            <pc:sldMk cId="3952918881" sldId="1255"/>
            <ac:cxnSpMk id="18" creationId="{80504AB8-EBF1-684F-96A7-4457591E3ED3}"/>
          </ac:cxnSpMkLst>
        </pc:cxnChg>
        <pc:cxnChg chg="add mod">
          <ac:chgData name="Emma Nylk" userId="55b2440a-9e28-4c70-bd2e-709c92f993be" providerId="ADAL" clId="{B9088ACF-C90C-443B-BAAE-FC423050755B}" dt="2023-05-18T08:43:25.556" v="18681" actId="1036"/>
          <ac:cxnSpMkLst>
            <pc:docMk/>
            <pc:sldMk cId="3952918881" sldId="1255"/>
            <ac:cxnSpMk id="20" creationId="{CA5072DB-E707-BF9C-78DE-A573EF324E76}"/>
          </ac:cxnSpMkLst>
        </pc:cxnChg>
        <pc:cxnChg chg="add mod">
          <ac:chgData name="Emma Nylk" userId="55b2440a-9e28-4c70-bd2e-709c92f993be" providerId="ADAL" clId="{B9088ACF-C90C-443B-BAAE-FC423050755B}" dt="2023-05-18T08:43:25.556" v="18681" actId="1036"/>
          <ac:cxnSpMkLst>
            <pc:docMk/>
            <pc:sldMk cId="3952918881" sldId="1255"/>
            <ac:cxnSpMk id="29" creationId="{3BC8EDC9-6976-1788-771F-D4F37D6B28B0}"/>
          </ac:cxnSpMkLst>
        </pc:cxnChg>
      </pc:sldChg>
      <pc:sldChg chg="addSp delSp modSp new mod">
        <pc:chgData name="Emma Nylk" userId="55b2440a-9e28-4c70-bd2e-709c92f993be" providerId="ADAL" clId="{B9088ACF-C90C-443B-BAAE-FC423050755B}" dt="2023-06-15T11:50:02.776" v="21874" actId="20577"/>
        <pc:sldMkLst>
          <pc:docMk/>
          <pc:sldMk cId="1364759757" sldId="1256"/>
        </pc:sldMkLst>
        <pc:spChg chg="mod">
          <ac:chgData name="Emma Nylk" userId="55b2440a-9e28-4c70-bd2e-709c92f993be" providerId="ADAL" clId="{B9088ACF-C90C-443B-BAAE-FC423050755B}" dt="2023-05-18T09:03:37.577" v="19077" actId="20577"/>
          <ac:spMkLst>
            <pc:docMk/>
            <pc:sldMk cId="1364759757" sldId="1256"/>
            <ac:spMk id="2" creationId="{2D2646B2-D3A5-F437-8D38-6FF076156595}"/>
          </ac:spMkLst>
        </pc:spChg>
        <pc:spChg chg="del">
          <ac:chgData name="Emma Nylk" userId="55b2440a-9e28-4c70-bd2e-709c92f993be" providerId="ADAL" clId="{B9088ACF-C90C-443B-BAAE-FC423050755B}" dt="2023-05-18T09:04:01.657" v="19079" actId="478"/>
          <ac:spMkLst>
            <pc:docMk/>
            <pc:sldMk cId="1364759757" sldId="1256"/>
            <ac:spMk id="3" creationId="{4927A08F-587E-513C-ED45-BE0B55040707}"/>
          </ac:spMkLst>
        </pc:spChg>
        <pc:spChg chg="add mod">
          <ac:chgData name="Emma Nylk" userId="55b2440a-9e28-4c70-bd2e-709c92f993be" providerId="ADAL" clId="{B9088ACF-C90C-443B-BAAE-FC423050755B}" dt="2023-06-15T11:50:02.776" v="21874" actId="20577"/>
          <ac:spMkLst>
            <pc:docMk/>
            <pc:sldMk cId="1364759757" sldId="1256"/>
            <ac:spMk id="4" creationId="{5AA7450D-3949-0ECE-1013-FFF5B0E259B3}"/>
          </ac:spMkLst>
        </pc:spChg>
        <pc:spChg chg="add del mod">
          <ac:chgData name="Emma Nylk" userId="55b2440a-9e28-4c70-bd2e-709c92f993be" providerId="ADAL" clId="{B9088ACF-C90C-443B-BAAE-FC423050755B}" dt="2023-05-30T09:39:55.449" v="21564" actId="478"/>
          <ac:spMkLst>
            <pc:docMk/>
            <pc:sldMk cId="1364759757" sldId="1256"/>
            <ac:spMk id="5" creationId="{E4916B6E-281F-87B2-47E3-4C3F559789D3}"/>
          </ac:spMkLst>
        </pc:spChg>
      </pc:sldChg>
      <pc:sldChg chg="add del">
        <pc:chgData name="Emma Nylk" userId="55b2440a-9e28-4c70-bd2e-709c92f993be" providerId="ADAL" clId="{B9088ACF-C90C-443B-BAAE-FC423050755B}" dt="2023-05-18T09:18:35.732" v="19595" actId="47"/>
        <pc:sldMkLst>
          <pc:docMk/>
          <pc:sldMk cId="135494396" sldId="1257"/>
        </pc:sldMkLst>
      </pc:sldChg>
      <pc:sldChg chg="addSp delSp modSp add mod">
        <pc:chgData name="Emma Nylk" userId="55b2440a-9e28-4c70-bd2e-709c92f993be" providerId="ADAL" clId="{B9088ACF-C90C-443B-BAAE-FC423050755B}" dt="2023-05-30T12:03:02.534" v="21779" actId="20577"/>
        <pc:sldMkLst>
          <pc:docMk/>
          <pc:sldMk cId="2821053022" sldId="1257"/>
        </pc:sldMkLst>
        <pc:spChg chg="del">
          <ac:chgData name="Emma Nylk" userId="55b2440a-9e28-4c70-bd2e-709c92f993be" providerId="ADAL" clId="{B9088ACF-C90C-443B-BAAE-FC423050755B}" dt="2023-05-30T09:54:20.341" v="21585" actId="478"/>
          <ac:spMkLst>
            <pc:docMk/>
            <pc:sldMk cId="2821053022" sldId="1257"/>
            <ac:spMk id="3" creationId="{54056263-1912-28A3-BE3F-9E01EFF41DC5}"/>
          </ac:spMkLst>
        </pc:spChg>
        <pc:spChg chg="del">
          <ac:chgData name="Emma Nylk" userId="55b2440a-9e28-4c70-bd2e-709c92f993be" providerId="ADAL" clId="{B9088ACF-C90C-443B-BAAE-FC423050755B}" dt="2023-05-30T09:54:22.578" v="21586" actId="478"/>
          <ac:spMkLst>
            <pc:docMk/>
            <pc:sldMk cId="2821053022" sldId="1257"/>
            <ac:spMk id="4" creationId="{E1FE6A7E-6BF8-BC24-2430-CB5831CA7A0A}"/>
          </ac:spMkLst>
        </pc:spChg>
        <pc:spChg chg="del">
          <ac:chgData name="Emma Nylk" userId="55b2440a-9e28-4c70-bd2e-709c92f993be" providerId="ADAL" clId="{B9088ACF-C90C-443B-BAAE-FC423050755B}" dt="2023-05-30T09:54:24.235" v="21587" actId="478"/>
          <ac:spMkLst>
            <pc:docMk/>
            <pc:sldMk cId="2821053022" sldId="1257"/>
            <ac:spMk id="7" creationId="{EC233CDC-7712-6E71-E31F-E930A499C70D}"/>
          </ac:spMkLst>
        </pc:spChg>
        <pc:spChg chg="del">
          <ac:chgData name="Emma Nylk" userId="55b2440a-9e28-4c70-bd2e-709c92f993be" providerId="ADAL" clId="{B9088ACF-C90C-443B-BAAE-FC423050755B}" dt="2023-05-30T09:54:17.691" v="21584" actId="478"/>
          <ac:spMkLst>
            <pc:docMk/>
            <pc:sldMk cId="2821053022" sldId="1257"/>
            <ac:spMk id="8" creationId="{28EB2D72-B12F-1461-CB33-D87B2DC113B4}"/>
          </ac:spMkLst>
        </pc:spChg>
        <pc:spChg chg="add mod">
          <ac:chgData name="Emma Nylk" userId="55b2440a-9e28-4c70-bd2e-709c92f993be" providerId="ADAL" clId="{B9088ACF-C90C-443B-BAAE-FC423050755B}" dt="2023-05-30T12:00:38.358" v="21761" actId="1076"/>
          <ac:spMkLst>
            <pc:docMk/>
            <pc:sldMk cId="2821053022" sldId="1257"/>
            <ac:spMk id="15" creationId="{28AA37E7-1BFD-7956-B02C-FC574738D3A0}"/>
          </ac:spMkLst>
        </pc:spChg>
        <pc:spChg chg="add mod">
          <ac:chgData name="Emma Nylk" userId="55b2440a-9e28-4c70-bd2e-709c92f993be" providerId="ADAL" clId="{B9088ACF-C90C-443B-BAAE-FC423050755B}" dt="2023-05-30T12:03:02.534" v="21779" actId="20577"/>
          <ac:spMkLst>
            <pc:docMk/>
            <pc:sldMk cId="2821053022" sldId="1257"/>
            <ac:spMk id="30" creationId="{9B24866A-A522-B8B0-8A1C-6E2DA8E977E4}"/>
          </ac:spMkLst>
        </pc:spChg>
        <pc:graphicFrameChg chg="mod modGraphic">
          <ac:chgData name="Emma Nylk" userId="55b2440a-9e28-4c70-bd2e-709c92f993be" providerId="ADAL" clId="{B9088ACF-C90C-443B-BAAE-FC423050755B}" dt="2023-05-30T09:58:46.700" v="21752" actId="1076"/>
          <ac:graphicFrameMkLst>
            <pc:docMk/>
            <pc:sldMk cId="2821053022" sldId="1257"/>
            <ac:graphicFrameMk id="5" creationId="{ED237C14-CAF7-C6DF-6110-790AB8CF75AB}"/>
          </ac:graphicFrameMkLst>
        </pc:graphicFrameChg>
        <pc:graphicFrameChg chg="mod modGraphic">
          <ac:chgData name="Emma Nylk" userId="55b2440a-9e28-4c70-bd2e-709c92f993be" providerId="ADAL" clId="{B9088ACF-C90C-443B-BAAE-FC423050755B}" dt="2023-05-30T12:00:26.088" v="21757" actId="1076"/>
          <ac:graphicFrameMkLst>
            <pc:docMk/>
            <pc:sldMk cId="2821053022" sldId="1257"/>
            <ac:graphicFrameMk id="6" creationId="{D5FD703D-7063-7EB0-B0D8-14F68E90F36E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5-30T12:02:28.162" v="21773" actId="20577"/>
          <ac:graphicFrameMkLst>
            <pc:docMk/>
            <pc:sldMk cId="2821053022" sldId="1257"/>
            <ac:graphicFrameMk id="9" creationId="{7E87A49E-9642-C541-BCDE-A59E9AACFA64}"/>
          </ac:graphicFrameMkLst>
        </pc:graphicFrameChg>
        <pc:cxnChg chg="add mod ord">
          <ac:chgData name="Emma Nylk" userId="55b2440a-9e28-4c70-bd2e-709c92f993be" providerId="ADAL" clId="{B9088ACF-C90C-443B-BAAE-FC423050755B}" dt="2023-05-30T12:02:05.303" v="21771" actId="14100"/>
          <ac:cxnSpMkLst>
            <pc:docMk/>
            <pc:sldMk cId="2821053022" sldId="1257"/>
            <ac:cxnSpMk id="11" creationId="{5D6B0A70-C895-A4A7-B77B-C3E4F7827E74}"/>
          </ac:cxnSpMkLst>
        </pc:cxnChg>
        <pc:cxnChg chg="add mod ord">
          <ac:chgData name="Emma Nylk" userId="55b2440a-9e28-4c70-bd2e-709c92f993be" providerId="ADAL" clId="{B9088ACF-C90C-443B-BAAE-FC423050755B}" dt="2023-05-30T12:01:57.551" v="21769" actId="14100"/>
          <ac:cxnSpMkLst>
            <pc:docMk/>
            <pc:sldMk cId="2821053022" sldId="1257"/>
            <ac:cxnSpMk id="12" creationId="{5F59C85A-717B-70A2-3B50-F0449F500CD2}"/>
          </ac:cxnSpMkLst>
        </pc:cxnChg>
        <pc:cxnChg chg="add mod">
          <ac:chgData name="Emma Nylk" userId="55b2440a-9e28-4c70-bd2e-709c92f993be" providerId="ADAL" clId="{B9088ACF-C90C-443B-BAAE-FC423050755B}" dt="2023-05-30T12:02:12.625" v="21772" actId="1582"/>
          <ac:cxnSpMkLst>
            <pc:docMk/>
            <pc:sldMk cId="2821053022" sldId="1257"/>
            <ac:cxnSpMk id="19" creationId="{D793309C-15E3-CCAB-B63B-85965ECE0936}"/>
          </ac:cxnSpMkLst>
        </pc:cxnChg>
      </pc:sldChg>
      <pc:sldChg chg="addSp modSp new mod">
        <pc:chgData name="Emma Nylk" userId="55b2440a-9e28-4c70-bd2e-709c92f993be" providerId="ADAL" clId="{B9088ACF-C90C-443B-BAAE-FC423050755B}" dt="2023-06-20T12:05:02.669" v="23473" actId="113"/>
        <pc:sldMkLst>
          <pc:docMk/>
          <pc:sldMk cId="2829811620" sldId="1258"/>
        </pc:sldMkLst>
        <pc:spChg chg="mod">
          <ac:chgData name="Emma Nylk" userId="55b2440a-9e28-4c70-bd2e-709c92f993be" providerId="ADAL" clId="{B9088ACF-C90C-443B-BAAE-FC423050755B}" dt="2023-06-20T10:35:09.546" v="21980" actId="207"/>
          <ac:spMkLst>
            <pc:docMk/>
            <pc:sldMk cId="2829811620" sldId="1258"/>
            <ac:spMk id="2" creationId="{D9A2F426-8BC9-DB7E-CADF-202360886828}"/>
          </ac:spMkLst>
        </pc:spChg>
        <pc:spChg chg="add mod">
          <ac:chgData name="Emma Nylk" userId="55b2440a-9e28-4c70-bd2e-709c92f993be" providerId="ADAL" clId="{B9088ACF-C90C-443B-BAAE-FC423050755B}" dt="2023-06-20T10:58:25.979" v="22791" actId="33524"/>
          <ac:spMkLst>
            <pc:docMk/>
            <pc:sldMk cId="2829811620" sldId="1258"/>
            <ac:spMk id="7" creationId="{6E54006C-0190-F294-196A-514CC5969304}"/>
          </ac:spMkLst>
        </pc:spChg>
        <pc:spChg chg="add mod">
          <ac:chgData name="Emma Nylk" userId="55b2440a-9e28-4c70-bd2e-709c92f993be" providerId="ADAL" clId="{B9088ACF-C90C-443B-BAAE-FC423050755B}" dt="2023-06-20T12:05:02.669" v="23473" actId="113"/>
          <ac:spMkLst>
            <pc:docMk/>
            <pc:sldMk cId="2829811620" sldId="1258"/>
            <ac:spMk id="8" creationId="{B2CFA7B2-6637-713D-C8AB-A42310CC035D}"/>
          </ac:spMkLst>
        </pc:spChg>
        <pc:graphicFrameChg chg="add mod modGraphic">
          <ac:chgData name="Emma Nylk" userId="55b2440a-9e28-4c70-bd2e-709c92f993be" providerId="ADAL" clId="{B9088ACF-C90C-443B-BAAE-FC423050755B}" dt="2023-06-20T10:39:38.427" v="22385" actId="1076"/>
          <ac:graphicFrameMkLst>
            <pc:docMk/>
            <pc:sldMk cId="2829811620" sldId="1258"/>
            <ac:graphicFrameMk id="3" creationId="{E741A0CE-D957-C5FE-9CCB-BEE32841E442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6-20T10:42:03.035" v="22434" actId="20577"/>
          <ac:graphicFrameMkLst>
            <pc:docMk/>
            <pc:sldMk cId="2829811620" sldId="1258"/>
            <ac:graphicFrameMk id="4" creationId="{C90F3451-8ABC-52AD-AEDC-A828A4E63791}"/>
          </ac:graphicFrameMkLst>
        </pc:graphicFrameChg>
        <pc:cxnChg chg="add mod">
          <ac:chgData name="Emma Nylk" userId="55b2440a-9e28-4c70-bd2e-709c92f993be" providerId="ADAL" clId="{B9088ACF-C90C-443B-BAAE-FC423050755B}" dt="2023-06-20T10:42:23.057" v="22439" actId="1076"/>
          <ac:cxnSpMkLst>
            <pc:docMk/>
            <pc:sldMk cId="2829811620" sldId="1258"/>
            <ac:cxnSpMk id="5" creationId="{A5C160B8-FBA0-8FD6-5F16-181B3E92246F}"/>
          </ac:cxnSpMkLst>
        </pc:cxnChg>
        <pc:cxnChg chg="add mod">
          <ac:chgData name="Emma Nylk" userId="55b2440a-9e28-4c70-bd2e-709c92f993be" providerId="ADAL" clId="{B9088ACF-C90C-443B-BAAE-FC423050755B}" dt="2023-06-20T10:42:20.883" v="22438" actId="1076"/>
          <ac:cxnSpMkLst>
            <pc:docMk/>
            <pc:sldMk cId="2829811620" sldId="1258"/>
            <ac:cxnSpMk id="6" creationId="{8011AD3D-D1A7-42BB-0CCF-A9DB74B459D2}"/>
          </ac:cxnSpMkLst>
        </pc:cxnChg>
      </pc:sldChg>
      <pc:sldChg chg="addSp delSp modSp new mod">
        <pc:chgData name="Emma Nylk" userId="55b2440a-9e28-4c70-bd2e-709c92f993be" providerId="ADAL" clId="{B9088ACF-C90C-443B-BAAE-FC423050755B}" dt="2023-09-14T12:42:08.685" v="23474" actId="27107"/>
        <pc:sldMkLst>
          <pc:docMk/>
          <pc:sldMk cId="3198581801" sldId="1259"/>
        </pc:sldMkLst>
        <pc:spChg chg="mod">
          <ac:chgData name="Emma Nylk" userId="55b2440a-9e28-4c70-bd2e-709c92f993be" providerId="ADAL" clId="{B9088ACF-C90C-443B-BAAE-FC423050755B}" dt="2023-06-20T10:52:29.129" v="22534" actId="20577"/>
          <ac:spMkLst>
            <pc:docMk/>
            <pc:sldMk cId="3198581801" sldId="1259"/>
            <ac:spMk id="2" creationId="{9F577D00-50EE-AC61-D202-34AF0933A8B8}"/>
          </ac:spMkLst>
        </pc:spChg>
        <pc:spChg chg="add del mod">
          <ac:chgData name="Emma Nylk" userId="55b2440a-9e28-4c70-bd2e-709c92f993be" providerId="ADAL" clId="{B9088ACF-C90C-443B-BAAE-FC423050755B}" dt="2023-06-20T10:50:32.851" v="22466" actId="478"/>
          <ac:spMkLst>
            <pc:docMk/>
            <pc:sldMk cId="3198581801" sldId="1259"/>
            <ac:spMk id="3" creationId="{674815B3-1131-4CEA-FCF2-12A76F7D32C7}"/>
          </ac:spMkLst>
        </pc:spChg>
        <pc:spChg chg="add mod">
          <ac:chgData name="Emma Nylk" userId="55b2440a-9e28-4c70-bd2e-709c92f993be" providerId="ADAL" clId="{B9088ACF-C90C-443B-BAAE-FC423050755B}" dt="2023-09-14T12:42:08.685" v="23474" actId="27107"/>
          <ac:spMkLst>
            <pc:docMk/>
            <pc:sldMk cId="3198581801" sldId="1259"/>
            <ac:spMk id="6" creationId="{08C69F10-D08E-8D51-143B-A121285F150D}"/>
          </ac:spMkLst>
        </pc:spChg>
        <pc:spChg chg="add mod">
          <ac:chgData name="Emma Nylk" userId="55b2440a-9e28-4c70-bd2e-709c92f993be" providerId="ADAL" clId="{B9088ACF-C90C-443B-BAAE-FC423050755B}" dt="2023-06-20T10:54:44.921" v="22765" actId="1076"/>
          <ac:spMkLst>
            <pc:docMk/>
            <pc:sldMk cId="3198581801" sldId="1259"/>
            <ac:spMk id="7" creationId="{14582167-001F-2233-F6AC-5814E27A6D32}"/>
          </ac:spMkLst>
        </pc:spChg>
        <pc:spChg chg="add mod">
          <ac:chgData name="Emma Nylk" userId="55b2440a-9e28-4c70-bd2e-709c92f993be" providerId="ADAL" clId="{B9088ACF-C90C-443B-BAAE-FC423050755B}" dt="2023-06-20T10:54:49.569" v="22766" actId="1076"/>
          <ac:spMkLst>
            <pc:docMk/>
            <pc:sldMk cId="3198581801" sldId="1259"/>
            <ac:spMk id="8" creationId="{D1A3A653-C543-29C4-D04A-731B402E9E2D}"/>
          </ac:spMkLst>
        </pc:spChg>
        <pc:picChg chg="add mod modCrop">
          <ac:chgData name="Emma Nylk" userId="55b2440a-9e28-4c70-bd2e-709c92f993be" providerId="ADAL" clId="{B9088ACF-C90C-443B-BAAE-FC423050755B}" dt="2023-06-20T10:54:36.104" v="22762" actId="1076"/>
          <ac:picMkLst>
            <pc:docMk/>
            <pc:sldMk cId="3198581801" sldId="1259"/>
            <ac:picMk id="5" creationId="{E7ADBC14-E2AA-C879-FB35-0A0D78B9E026}"/>
          </ac:picMkLst>
        </pc:picChg>
      </pc:sldChg>
      <pc:sldChg chg="addSp delSp modSp add mod">
        <pc:chgData name="Emma Nylk" userId="55b2440a-9e28-4c70-bd2e-709c92f993be" providerId="ADAL" clId="{B9088ACF-C90C-443B-BAAE-FC423050755B}" dt="2023-06-20T12:02:41.979" v="23452" actId="20577"/>
        <pc:sldMkLst>
          <pc:docMk/>
          <pc:sldMk cId="1457898462" sldId="1260"/>
        </pc:sldMkLst>
        <pc:spChg chg="mod">
          <ac:chgData name="Emma Nylk" userId="55b2440a-9e28-4c70-bd2e-709c92f993be" providerId="ADAL" clId="{B9088ACF-C90C-443B-BAAE-FC423050755B}" dt="2023-06-20T12:02:41.979" v="23452" actId="20577"/>
          <ac:spMkLst>
            <pc:docMk/>
            <pc:sldMk cId="1457898462" sldId="1260"/>
            <ac:spMk id="3" creationId="{5AD3D603-7D3B-C8C9-78F5-BE14BD845E0B}"/>
          </ac:spMkLst>
        </pc:spChg>
        <pc:spChg chg="del">
          <ac:chgData name="Emma Nylk" userId="55b2440a-9e28-4c70-bd2e-709c92f993be" providerId="ADAL" clId="{B9088ACF-C90C-443B-BAAE-FC423050755B}" dt="2023-06-20T11:52:25.131" v="23051" actId="478"/>
          <ac:spMkLst>
            <pc:docMk/>
            <pc:sldMk cId="1457898462" sldId="1260"/>
            <ac:spMk id="8" creationId="{00C27D90-D9C2-EF10-C02D-EAD9B465E110}"/>
          </ac:spMkLst>
        </pc:spChg>
        <pc:spChg chg="del">
          <ac:chgData name="Emma Nylk" userId="55b2440a-9e28-4c70-bd2e-709c92f993be" providerId="ADAL" clId="{B9088ACF-C90C-443B-BAAE-FC423050755B}" dt="2023-06-20T11:52:24.182" v="23050" actId="478"/>
          <ac:spMkLst>
            <pc:docMk/>
            <pc:sldMk cId="1457898462" sldId="1260"/>
            <ac:spMk id="9" creationId="{999A06C3-624F-DCAA-9BC9-D70BD239C871}"/>
          </ac:spMkLst>
        </pc:spChg>
        <pc:graphicFrameChg chg="del">
          <ac:chgData name="Emma Nylk" userId="55b2440a-9e28-4c70-bd2e-709c92f993be" providerId="ADAL" clId="{B9088ACF-C90C-443B-BAAE-FC423050755B}" dt="2023-06-20T11:51:18.218" v="22910" actId="478"/>
          <ac:graphicFrameMkLst>
            <pc:docMk/>
            <pc:sldMk cId="1457898462" sldId="1260"/>
            <ac:graphicFrameMk id="4" creationId="{E5F9C073-BFFF-13A9-6CAA-9784CFEB7FAD}"/>
          </ac:graphicFrameMkLst>
        </pc:graphicFrameChg>
        <pc:graphicFrameChg chg="del">
          <ac:chgData name="Emma Nylk" userId="55b2440a-9e28-4c70-bd2e-709c92f993be" providerId="ADAL" clId="{B9088ACF-C90C-443B-BAAE-FC423050755B}" dt="2023-06-20T11:51:19.914" v="22911" actId="478"/>
          <ac:graphicFrameMkLst>
            <pc:docMk/>
            <pc:sldMk cId="1457898462" sldId="1260"/>
            <ac:graphicFrameMk id="5" creationId="{7FCCC5D5-CAD2-02AE-4983-4F763ED443C8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6-20T12:00:19.032" v="23364" actId="1076"/>
          <ac:graphicFrameMkLst>
            <pc:docMk/>
            <pc:sldMk cId="1457898462" sldId="1260"/>
            <ac:graphicFrameMk id="6" creationId="{04515EB5-42E3-E47E-6998-40434D44475E}"/>
          </ac:graphicFrameMkLst>
        </pc:graphicFrameChg>
        <pc:graphicFrameChg chg="add mod modGraphic">
          <ac:chgData name="Emma Nylk" userId="55b2440a-9e28-4c70-bd2e-709c92f993be" providerId="ADAL" clId="{B9088ACF-C90C-443B-BAAE-FC423050755B}" dt="2023-06-20T12:00:21.705" v="23365" actId="1076"/>
          <ac:graphicFrameMkLst>
            <pc:docMk/>
            <pc:sldMk cId="1457898462" sldId="1260"/>
            <ac:graphicFrameMk id="7" creationId="{BCA9EA3A-BFC1-049D-07A2-60D013C656EC}"/>
          </ac:graphicFrameMkLst>
        </pc:graphicFrameChg>
      </pc:sldChg>
      <pc:sldChg chg="addSp modSp add mod">
        <pc:chgData name="Emma Nylk" userId="55b2440a-9e28-4c70-bd2e-709c92f993be" providerId="ADAL" clId="{B9088ACF-C90C-443B-BAAE-FC423050755B}" dt="2023-06-20T12:02:47.932" v="23455" actId="20577"/>
        <pc:sldMkLst>
          <pc:docMk/>
          <pc:sldMk cId="384354435" sldId="1261"/>
        </pc:sldMkLst>
        <pc:spChg chg="mod">
          <ac:chgData name="Emma Nylk" userId="55b2440a-9e28-4c70-bd2e-709c92f993be" providerId="ADAL" clId="{B9088ACF-C90C-443B-BAAE-FC423050755B}" dt="2023-06-20T12:02:47.932" v="23455" actId="20577"/>
          <ac:spMkLst>
            <pc:docMk/>
            <pc:sldMk cId="384354435" sldId="1261"/>
            <ac:spMk id="3" creationId="{5AD3D603-7D3B-C8C9-78F5-BE14BD845E0B}"/>
          </ac:spMkLst>
        </pc:spChg>
        <pc:spChg chg="add mod">
          <ac:chgData name="Emma Nylk" userId="55b2440a-9e28-4c70-bd2e-709c92f993be" providerId="ADAL" clId="{B9088ACF-C90C-443B-BAAE-FC423050755B}" dt="2023-06-20T12:01:43.986" v="23437" actId="1076"/>
          <ac:spMkLst>
            <pc:docMk/>
            <pc:sldMk cId="384354435" sldId="1261"/>
            <ac:spMk id="4" creationId="{F3C406AF-D98C-0123-9931-A698C55906B1}"/>
          </ac:spMkLst>
        </pc:spChg>
        <pc:spChg chg="add mod">
          <ac:chgData name="Emma Nylk" userId="55b2440a-9e28-4c70-bd2e-709c92f993be" providerId="ADAL" clId="{B9088ACF-C90C-443B-BAAE-FC423050755B}" dt="2023-06-20T12:02:26.888" v="23447" actId="14100"/>
          <ac:spMkLst>
            <pc:docMk/>
            <pc:sldMk cId="384354435" sldId="1261"/>
            <ac:spMk id="11" creationId="{3D245498-2572-495D-B4AF-2EC8C22907D5}"/>
          </ac:spMkLst>
        </pc:spChg>
        <pc:spChg chg="add mod">
          <ac:chgData name="Emma Nylk" userId="55b2440a-9e28-4c70-bd2e-709c92f993be" providerId="ADAL" clId="{B9088ACF-C90C-443B-BAAE-FC423050755B}" dt="2023-06-20T12:02:31.571" v="23449" actId="1076"/>
          <ac:spMkLst>
            <pc:docMk/>
            <pc:sldMk cId="384354435" sldId="1261"/>
            <ac:spMk id="12" creationId="{B7B2B2EF-7667-9DE1-BF13-E6830EBC55D2}"/>
          </ac:spMkLst>
        </pc:spChg>
        <pc:graphicFrameChg chg="modGraphic">
          <ac:chgData name="Emma Nylk" userId="55b2440a-9e28-4c70-bd2e-709c92f993be" providerId="ADAL" clId="{B9088ACF-C90C-443B-BAAE-FC423050755B}" dt="2023-06-20T12:01:32.381" v="23434" actId="207"/>
          <ac:graphicFrameMkLst>
            <pc:docMk/>
            <pc:sldMk cId="384354435" sldId="1261"/>
            <ac:graphicFrameMk id="6" creationId="{04515EB5-42E3-E47E-6998-40434D44475E}"/>
          </ac:graphicFrameMkLst>
        </pc:graphicFrameChg>
        <pc:graphicFrameChg chg="modGraphic">
          <ac:chgData name="Emma Nylk" userId="55b2440a-9e28-4c70-bd2e-709c92f993be" providerId="ADAL" clId="{B9088ACF-C90C-443B-BAAE-FC423050755B}" dt="2023-06-20T12:01:35.744" v="23435" actId="207"/>
          <ac:graphicFrameMkLst>
            <pc:docMk/>
            <pc:sldMk cId="384354435" sldId="1261"/>
            <ac:graphicFrameMk id="7" creationId="{BCA9EA3A-BFC1-049D-07A2-60D013C656EC}"/>
          </ac:graphicFrameMkLst>
        </pc:graphicFrameChg>
        <pc:cxnChg chg="add mod ord">
          <ac:chgData name="Emma Nylk" userId="55b2440a-9e28-4c70-bd2e-709c92f993be" providerId="ADAL" clId="{B9088ACF-C90C-443B-BAAE-FC423050755B}" dt="2023-06-20T12:01:55.484" v="23441" actId="14100"/>
          <ac:cxnSpMkLst>
            <pc:docMk/>
            <pc:sldMk cId="384354435" sldId="1261"/>
            <ac:cxnSpMk id="5" creationId="{AD6797DC-CE67-A723-C4B3-A63C589433C7}"/>
          </ac:cxnSpMkLst>
        </pc:cxnChg>
        <pc:cxnChg chg="add mod ord">
          <ac:chgData name="Emma Nylk" userId="55b2440a-9e28-4c70-bd2e-709c92f993be" providerId="ADAL" clId="{B9088ACF-C90C-443B-BAAE-FC423050755B}" dt="2023-06-20T12:01:59.433" v="23442" actId="1076"/>
          <ac:cxnSpMkLst>
            <pc:docMk/>
            <pc:sldMk cId="384354435" sldId="1261"/>
            <ac:cxnSpMk id="8" creationId="{EAAA8FD7-B5CD-8F05-4348-75E92E185651}"/>
          </ac:cxnSpMkLst>
        </pc:cxnChg>
      </pc:sldChg>
    </pc:docChg>
  </pc:docChgLst>
  <pc:docChgLst>
    <pc:chgData name="John Bell" userId="S::john.bell@effini.com::f70f6676-4d37-4a98-a7ac-a82923374731" providerId="AD" clId="Web-{2F91FEFB-2669-153D-1E0D-BEAEC6A89504}"/>
    <pc:docChg chg="modSld">
      <pc:chgData name="John Bell" userId="S::john.bell@effini.com::f70f6676-4d37-4a98-a7ac-a82923374731" providerId="AD" clId="Web-{2F91FEFB-2669-153D-1E0D-BEAEC6A89504}" dt="2023-06-09T13:45:11.767" v="5" actId="20577"/>
      <pc:docMkLst>
        <pc:docMk/>
      </pc:docMkLst>
      <pc:sldChg chg="modSp">
        <pc:chgData name="John Bell" userId="S::john.bell@effini.com::f70f6676-4d37-4a98-a7ac-a82923374731" providerId="AD" clId="Web-{2F91FEFB-2669-153D-1E0D-BEAEC6A89504}" dt="2023-06-09T13:45:11.767" v="5" actId="20577"/>
        <pc:sldMkLst>
          <pc:docMk/>
          <pc:sldMk cId="3435514674" sldId="1210"/>
        </pc:sldMkLst>
        <pc:spChg chg="mod">
          <ac:chgData name="John Bell" userId="S::john.bell@effini.com::f70f6676-4d37-4a98-a7ac-a82923374731" providerId="AD" clId="Web-{2F91FEFB-2669-153D-1E0D-BEAEC6A89504}" dt="2023-06-09T13:45:11.767" v="5" actId="20577"/>
          <ac:spMkLst>
            <pc:docMk/>
            <pc:sldMk cId="3435514674" sldId="1210"/>
            <ac:spMk id="2" creationId="{C24620D8-6479-BDD7-17B2-86C7C0803128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1FB0024-9FCF-487D-817B-62CEB849B289}" type="doc">
      <dgm:prSet loTypeId="urn:microsoft.com/office/officeart/2005/8/layout/hProcess11" loCatId="process" qsTypeId="urn:microsoft.com/office/officeart/2005/8/quickstyle/simple1" qsCatId="simple" csTypeId="urn:microsoft.com/office/officeart/2005/8/colors/accent3_2" csCatId="accent3" phldr="1"/>
      <dgm:spPr/>
    </dgm:pt>
    <dgm:pt modelId="{2A185260-C662-4D36-99AF-DE177F1C11CC}">
      <dgm:prSet phldrT="[Text]"/>
      <dgm:spPr/>
      <dgm:t>
        <a:bodyPr/>
        <a:lstStyle/>
        <a:p>
          <a:r>
            <a:rPr lang="en-GB" dirty="0"/>
            <a:t>1. Open merge window</a:t>
          </a:r>
        </a:p>
      </dgm:t>
    </dgm:pt>
    <dgm:pt modelId="{6B2C26FE-6411-4E27-B660-6BBF0369C228}" type="parTrans" cxnId="{D4917B87-9639-441F-96CC-0F262CA324FD}">
      <dgm:prSet/>
      <dgm:spPr/>
      <dgm:t>
        <a:bodyPr/>
        <a:lstStyle/>
        <a:p>
          <a:endParaRPr lang="en-GB"/>
        </a:p>
      </dgm:t>
    </dgm:pt>
    <dgm:pt modelId="{B7463E5A-9376-468F-86AB-78FF866DFAD0}" type="sibTrans" cxnId="{D4917B87-9639-441F-96CC-0F262CA324FD}">
      <dgm:prSet/>
      <dgm:spPr/>
      <dgm:t>
        <a:bodyPr/>
        <a:lstStyle/>
        <a:p>
          <a:endParaRPr lang="en-GB"/>
        </a:p>
      </dgm:t>
    </dgm:pt>
    <dgm:pt modelId="{0C953654-7D73-4709-8EB0-F58AC6EE8E26}">
      <dgm:prSet phldrT="[Text]"/>
      <dgm:spPr/>
      <dgm:t>
        <a:bodyPr/>
        <a:lstStyle/>
        <a:p>
          <a:r>
            <a:rPr lang="en-GB" dirty="0"/>
            <a:t>2. Select datasets</a:t>
          </a:r>
        </a:p>
      </dgm:t>
    </dgm:pt>
    <dgm:pt modelId="{96A35CAC-5667-495B-B328-94E4451BD78D}" type="parTrans" cxnId="{B1D63E02-EF03-432A-928F-52412FEB5CC7}">
      <dgm:prSet/>
      <dgm:spPr/>
      <dgm:t>
        <a:bodyPr/>
        <a:lstStyle/>
        <a:p>
          <a:endParaRPr lang="en-GB"/>
        </a:p>
      </dgm:t>
    </dgm:pt>
    <dgm:pt modelId="{1902D2A6-6B0D-4CF8-8585-A007436ADDFA}" type="sibTrans" cxnId="{B1D63E02-EF03-432A-928F-52412FEB5CC7}">
      <dgm:prSet/>
      <dgm:spPr/>
      <dgm:t>
        <a:bodyPr/>
        <a:lstStyle/>
        <a:p>
          <a:endParaRPr lang="en-GB"/>
        </a:p>
      </dgm:t>
    </dgm:pt>
    <dgm:pt modelId="{CF99DB2D-1382-440C-AA88-15164CF2ED20}">
      <dgm:prSet phldrT="[Text]"/>
      <dgm:spPr/>
      <dgm:t>
        <a:bodyPr/>
        <a:lstStyle/>
        <a:p>
          <a:r>
            <a:rPr lang="en-GB" dirty="0"/>
            <a:t>3. Identify key columns</a:t>
          </a:r>
        </a:p>
      </dgm:t>
    </dgm:pt>
    <dgm:pt modelId="{AEBF2C52-BC76-4C60-8A76-58388AA0F357}" type="parTrans" cxnId="{84636370-474A-43B5-AE10-90E76926544C}">
      <dgm:prSet/>
      <dgm:spPr/>
      <dgm:t>
        <a:bodyPr/>
        <a:lstStyle/>
        <a:p>
          <a:endParaRPr lang="en-GB"/>
        </a:p>
      </dgm:t>
    </dgm:pt>
    <dgm:pt modelId="{90B848E9-F411-4F90-9FD5-BDCFCC76A6CE}" type="sibTrans" cxnId="{84636370-474A-43B5-AE10-90E76926544C}">
      <dgm:prSet/>
      <dgm:spPr/>
      <dgm:t>
        <a:bodyPr/>
        <a:lstStyle/>
        <a:p>
          <a:endParaRPr lang="en-GB"/>
        </a:p>
      </dgm:t>
    </dgm:pt>
    <dgm:pt modelId="{42CF858C-DCF9-4447-931F-00BA08B4FE61}">
      <dgm:prSet phldrT="[Text]"/>
      <dgm:spPr/>
      <dgm:t>
        <a:bodyPr/>
        <a:lstStyle/>
        <a:p>
          <a:r>
            <a:rPr lang="en-GB" dirty="0"/>
            <a:t>4. Choose join kind</a:t>
          </a:r>
        </a:p>
      </dgm:t>
    </dgm:pt>
    <dgm:pt modelId="{D3A2DEF1-CB14-4B38-A7FB-047DE5A5EA6C}" type="parTrans" cxnId="{FABAB696-A35D-435A-81F6-F139BB2A9BE0}">
      <dgm:prSet/>
      <dgm:spPr/>
      <dgm:t>
        <a:bodyPr/>
        <a:lstStyle/>
        <a:p>
          <a:endParaRPr lang="en-GB"/>
        </a:p>
      </dgm:t>
    </dgm:pt>
    <dgm:pt modelId="{F9343FE6-F0D8-4A06-B655-8529BEB00666}" type="sibTrans" cxnId="{FABAB696-A35D-435A-81F6-F139BB2A9BE0}">
      <dgm:prSet/>
      <dgm:spPr/>
      <dgm:t>
        <a:bodyPr/>
        <a:lstStyle/>
        <a:p>
          <a:endParaRPr lang="en-GB"/>
        </a:p>
      </dgm:t>
    </dgm:pt>
    <dgm:pt modelId="{85ADC09D-E060-4CFA-9C25-F2961EC1C87D}">
      <dgm:prSet phldrT="[Text]"/>
      <dgm:spPr/>
      <dgm:t>
        <a:bodyPr/>
        <a:lstStyle/>
        <a:p>
          <a:r>
            <a:rPr lang="en-GB" dirty="0"/>
            <a:t>5. Expand column list</a:t>
          </a:r>
        </a:p>
      </dgm:t>
    </dgm:pt>
    <dgm:pt modelId="{126F38E6-029D-41AD-9C52-C74FF541AC91}" type="parTrans" cxnId="{F5DC38CD-854B-4D85-93FA-A7F79CC807A1}">
      <dgm:prSet/>
      <dgm:spPr/>
      <dgm:t>
        <a:bodyPr/>
        <a:lstStyle/>
        <a:p>
          <a:endParaRPr lang="en-GB"/>
        </a:p>
      </dgm:t>
    </dgm:pt>
    <dgm:pt modelId="{24D6F426-ACAC-4938-AB47-21014EEE61AC}" type="sibTrans" cxnId="{F5DC38CD-854B-4D85-93FA-A7F79CC807A1}">
      <dgm:prSet/>
      <dgm:spPr/>
      <dgm:t>
        <a:bodyPr/>
        <a:lstStyle/>
        <a:p>
          <a:endParaRPr lang="en-GB"/>
        </a:p>
      </dgm:t>
    </dgm:pt>
    <dgm:pt modelId="{18DF99FE-3045-4B2C-B960-151DBA3229FE}">
      <dgm:prSet phldrT="[Text]"/>
      <dgm:spPr/>
      <dgm:t>
        <a:bodyPr/>
        <a:lstStyle/>
        <a:p>
          <a:r>
            <a:rPr lang="en-GB" dirty="0"/>
            <a:t>6. Select columns</a:t>
          </a:r>
        </a:p>
      </dgm:t>
    </dgm:pt>
    <dgm:pt modelId="{05D49D2A-12F4-44ED-B04F-C7A6F544E2CC}" type="parTrans" cxnId="{71AA20BD-CF50-4C14-B74C-8897B787892A}">
      <dgm:prSet/>
      <dgm:spPr/>
      <dgm:t>
        <a:bodyPr/>
        <a:lstStyle/>
        <a:p>
          <a:endParaRPr lang="en-GB"/>
        </a:p>
      </dgm:t>
    </dgm:pt>
    <dgm:pt modelId="{D521CABC-A529-4EB4-80EB-DB65078AEAB3}" type="sibTrans" cxnId="{71AA20BD-CF50-4C14-B74C-8897B787892A}">
      <dgm:prSet/>
      <dgm:spPr/>
      <dgm:t>
        <a:bodyPr/>
        <a:lstStyle/>
        <a:p>
          <a:endParaRPr lang="en-GB"/>
        </a:p>
      </dgm:t>
    </dgm:pt>
    <dgm:pt modelId="{EB38D6F4-B3D0-46D1-843C-958614AF531A}">
      <dgm:prSet phldrT="[Text]"/>
      <dgm:spPr/>
      <dgm:t>
        <a:bodyPr/>
        <a:lstStyle/>
        <a:p>
          <a:r>
            <a:rPr lang="en-GB" dirty="0"/>
            <a:t>7. Naming &amp; loading</a:t>
          </a:r>
        </a:p>
      </dgm:t>
    </dgm:pt>
    <dgm:pt modelId="{8E2DF52B-B884-4E38-AAF5-984A0AD2DBF8}" type="parTrans" cxnId="{173FFE72-F6FA-4BB7-B797-158ED874565C}">
      <dgm:prSet/>
      <dgm:spPr/>
      <dgm:t>
        <a:bodyPr/>
        <a:lstStyle/>
        <a:p>
          <a:endParaRPr lang="en-GB"/>
        </a:p>
      </dgm:t>
    </dgm:pt>
    <dgm:pt modelId="{C26AD7A0-AEEE-410B-92ED-7BF1CD412870}" type="sibTrans" cxnId="{173FFE72-F6FA-4BB7-B797-158ED874565C}">
      <dgm:prSet/>
      <dgm:spPr/>
      <dgm:t>
        <a:bodyPr/>
        <a:lstStyle/>
        <a:p>
          <a:endParaRPr lang="en-GB"/>
        </a:p>
      </dgm:t>
    </dgm:pt>
    <dgm:pt modelId="{524C8115-B268-490A-9055-F48A1F64A9B9}" type="pres">
      <dgm:prSet presAssocID="{71FB0024-9FCF-487D-817B-62CEB849B289}" presName="Name0" presStyleCnt="0">
        <dgm:presLayoutVars>
          <dgm:dir/>
          <dgm:resizeHandles val="exact"/>
        </dgm:presLayoutVars>
      </dgm:prSet>
      <dgm:spPr/>
    </dgm:pt>
    <dgm:pt modelId="{1912B881-D44C-4C23-BB55-99F3440E5BFE}" type="pres">
      <dgm:prSet presAssocID="{71FB0024-9FCF-487D-817B-62CEB849B289}" presName="arrow" presStyleLbl="bgShp" presStyleIdx="0" presStyleCnt="1"/>
      <dgm:spPr/>
    </dgm:pt>
    <dgm:pt modelId="{07185419-CED8-4FE3-B966-C9BFBDF628A5}" type="pres">
      <dgm:prSet presAssocID="{71FB0024-9FCF-487D-817B-62CEB849B289}" presName="points" presStyleCnt="0"/>
      <dgm:spPr/>
    </dgm:pt>
    <dgm:pt modelId="{0247FADF-A4FF-4E5C-B6F7-AE86F60084AD}" type="pres">
      <dgm:prSet presAssocID="{2A185260-C662-4D36-99AF-DE177F1C11CC}" presName="compositeA" presStyleCnt="0"/>
      <dgm:spPr/>
    </dgm:pt>
    <dgm:pt modelId="{E11B5261-FEB2-4BD3-AC4F-19AC7A8AB434}" type="pres">
      <dgm:prSet presAssocID="{2A185260-C662-4D36-99AF-DE177F1C11CC}" presName="textA" presStyleLbl="revTx" presStyleIdx="0" presStyleCnt="7" custLinFactY="54153" custLinFactNeighborX="837" custLinFactNeighborY="100000">
        <dgm:presLayoutVars>
          <dgm:bulletEnabled val="1"/>
        </dgm:presLayoutVars>
      </dgm:prSet>
      <dgm:spPr/>
    </dgm:pt>
    <dgm:pt modelId="{53E8117A-8E60-47A0-AB21-A4A9B93740DF}" type="pres">
      <dgm:prSet presAssocID="{2A185260-C662-4D36-99AF-DE177F1C11CC}" presName="circleA" presStyleLbl="node1" presStyleIdx="0" presStyleCnt="7"/>
      <dgm:spPr/>
    </dgm:pt>
    <dgm:pt modelId="{0E7F69FB-22A5-4E40-BD3F-17643AEAB9C9}" type="pres">
      <dgm:prSet presAssocID="{2A185260-C662-4D36-99AF-DE177F1C11CC}" presName="spaceA" presStyleCnt="0"/>
      <dgm:spPr/>
    </dgm:pt>
    <dgm:pt modelId="{F27BC297-E0FE-48B0-979B-25DA744FC550}" type="pres">
      <dgm:prSet presAssocID="{B7463E5A-9376-468F-86AB-78FF866DFAD0}" presName="space" presStyleCnt="0"/>
      <dgm:spPr/>
    </dgm:pt>
    <dgm:pt modelId="{E1C03F8F-E011-49E2-A30D-8FE4A42FE5BC}" type="pres">
      <dgm:prSet presAssocID="{0C953654-7D73-4709-8EB0-F58AC6EE8E26}" presName="compositeB" presStyleCnt="0"/>
      <dgm:spPr/>
    </dgm:pt>
    <dgm:pt modelId="{98727013-B5B7-41BA-9AF3-93D05A2BF3C8}" type="pres">
      <dgm:prSet presAssocID="{0C953654-7D73-4709-8EB0-F58AC6EE8E26}" presName="textB" presStyleLbl="revTx" presStyleIdx="1" presStyleCnt="7">
        <dgm:presLayoutVars>
          <dgm:bulletEnabled val="1"/>
        </dgm:presLayoutVars>
      </dgm:prSet>
      <dgm:spPr/>
    </dgm:pt>
    <dgm:pt modelId="{DB4FFA44-61FD-4C74-9CBB-1860EFCE30EE}" type="pres">
      <dgm:prSet presAssocID="{0C953654-7D73-4709-8EB0-F58AC6EE8E26}" presName="circleB" presStyleLbl="node1" presStyleIdx="1" presStyleCnt="7"/>
      <dgm:spPr/>
    </dgm:pt>
    <dgm:pt modelId="{CD1CE128-A72F-47C9-8EFD-A8AFFF3C9945}" type="pres">
      <dgm:prSet presAssocID="{0C953654-7D73-4709-8EB0-F58AC6EE8E26}" presName="spaceB" presStyleCnt="0"/>
      <dgm:spPr/>
    </dgm:pt>
    <dgm:pt modelId="{94F78C8C-B8C0-4575-A3CF-53BB199636E5}" type="pres">
      <dgm:prSet presAssocID="{1902D2A6-6B0D-4CF8-8585-A007436ADDFA}" presName="space" presStyleCnt="0"/>
      <dgm:spPr/>
    </dgm:pt>
    <dgm:pt modelId="{CCA26E6D-B79F-43D4-8245-0B98B771B8D7}" type="pres">
      <dgm:prSet presAssocID="{CF99DB2D-1382-440C-AA88-15164CF2ED20}" presName="compositeA" presStyleCnt="0"/>
      <dgm:spPr/>
    </dgm:pt>
    <dgm:pt modelId="{32298ADA-AF5C-4EA0-99BD-BDE8F4A5C59B}" type="pres">
      <dgm:prSet presAssocID="{CF99DB2D-1382-440C-AA88-15164CF2ED20}" presName="textA" presStyleLbl="revTx" presStyleIdx="2" presStyleCnt="7" custLinFactY="38437" custLinFactNeighborX="7942" custLinFactNeighborY="100000">
        <dgm:presLayoutVars>
          <dgm:bulletEnabled val="1"/>
        </dgm:presLayoutVars>
      </dgm:prSet>
      <dgm:spPr/>
    </dgm:pt>
    <dgm:pt modelId="{CF812ED8-F9E9-4429-9B0F-4EC127581CE0}" type="pres">
      <dgm:prSet presAssocID="{CF99DB2D-1382-440C-AA88-15164CF2ED20}" presName="circleA" presStyleLbl="node1" presStyleIdx="2" presStyleCnt="7"/>
      <dgm:spPr/>
    </dgm:pt>
    <dgm:pt modelId="{6700593D-6958-4FCD-8729-FB94F4A148C8}" type="pres">
      <dgm:prSet presAssocID="{CF99DB2D-1382-440C-AA88-15164CF2ED20}" presName="spaceA" presStyleCnt="0"/>
      <dgm:spPr/>
    </dgm:pt>
    <dgm:pt modelId="{E83A5226-12E3-4FD2-8031-2C8392671ECB}" type="pres">
      <dgm:prSet presAssocID="{90B848E9-F411-4F90-9FD5-BDCFCC76A6CE}" presName="space" presStyleCnt="0"/>
      <dgm:spPr/>
    </dgm:pt>
    <dgm:pt modelId="{14715252-8320-41F1-BC40-F1CCEE21002D}" type="pres">
      <dgm:prSet presAssocID="{42CF858C-DCF9-4447-931F-00BA08B4FE61}" presName="compositeB" presStyleCnt="0"/>
      <dgm:spPr/>
    </dgm:pt>
    <dgm:pt modelId="{81465F6F-741B-4C77-BC1E-E76890F8C39B}" type="pres">
      <dgm:prSet presAssocID="{42CF858C-DCF9-4447-931F-00BA08B4FE61}" presName="textB" presStyleLbl="revTx" presStyleIdx="3" presStyleCnt="7">
        <dgm:presLayoutVars>
          <dgm:bulletEnabled val="1"/>
        </dgm:presLayoutVars>
      </dgm:prSet>
      <dgm:spPr/>
    </dgm:pt>
    <dgm:pt modelId="{F09697C3-0D21-4DC5-BD82-E3A78E0E86F0}" type="pres">
      <dgm:prSet presAssocID="{42CF858C-DCF9-4447-931F-00BA08B4FE61}" presName="circleB" presStyleLbl="node1" presStyleIdx="3" presStyleCnt="7"/>
      <dgm:spPr/>
    </dgm:pt>
    <dgm:pt modelId="{04825457-3A60-4CDE-88AD-AE0B90B29083}" type="pres">
      <dgm:prSet presAssocID="{42CF858C-DCF9-4447-931F-00BA08B4FE61}" presName="spaceB" presStyleCnt="0"/>
      <dgm:spPr/>
    </dgm:pt>
    <dgm:pt modelId="{BF145AEF-1125-4ABF-8474-05B986BC1884}" type="pres">
      <dgm:prSet presAssocID="{F9343FE6-F0D8-4A06-B655-8529BEB00666}" presName="space" presStyleCnt="0"/>
      <dgm:spPr/>
    </dgm:pt>
    <dgm:pt modelId="{B61B9E92-1DF3-4D6A-A034-AB7BDDE9E319}" type="pres">
      <dgm:prSet presAssocID="{85ADC09D-E060-4CFA-9C25-F2961EC1C87D}" presName="compositeA" presStyleCnt="0"/>
      <dgm:spPr/>
    </dgm:pt>
    <dgm:pt modelId="{FB8EF3D4-53B3-4AD3-9FFF-9782EE974410}" type="pres">
      <dgm:prSet presAssocID="{85ADC09D-E060-4CFA-9C25-F2961EC1C87D}" presName="textA" presStyleLbl="revTx" presStyleIdx="4" presStyleCnt="7" custLinFactY="45398" custLinFactNeighborX="4736" custLinFactNeighborY="100000">
        <dgm:presLayoutVars>
          <dgm:bulletEnabled val="1"/>
        </dgm:presLayoutVars>
      </dgm:prSet>
      <dgm:spPr/>
    </dgm:pt>
    <dgm:pt modelId="{6A656B26-CE06-4491-AC85-691057D9DE1F}" type="pres">
      <dgm:prSet presAssocID="{85ADC09D-E060-4CFA-9C25-F2961EC1C87D}" presName="circleA" presStyleLbl="node1" presStyleIdx="4" presStyleCnt="7"/>
      <dgm:spPr/>
    </dgm:pt>
    <dgm:pt modelId="{5B4FA428-F4B8-402A-AC3D-4BFA524CF46D}" type="pres">
      <dgm:prSet presAssocID="{85ADC09D-E060-4CFA-9C25-F2961EC1C87D}" presName="spaceA" presStyleCnt="0"/>
      <dgm:spPr/>
    </dgm:pt>
    <dgm:pt modelId="{D222309F-1389-41C5-94C5-EE55DFDE2EA5}" type="pres">
      <dgm:prSet presAssocID="{24D6F426-ACAC-4938-AB47-21014EEE61AC}" presName="space" presStyleCnt="0"/>
      <dgm:spPr/>
    </dgm:pt>
    <dgm:pt modelId="{FC615D11-2E93-477E-9B32-A7B1B2AB6D1F}" type="pres">
      <dgm:prSet presAssocID="{18DF99FE-3045-4B2C-B960-151DBA3229FE}" presName="compositeB" presStyleCnt="0"/>
      <dgm:spPr/>
    </dgm:pt>
    <dgm:pt modelId="{17D96AFA-4609-4247-B9E4-3D6C55471193}" type="pres">
      <dgm:prSet presAssocID="{18DF99FE-3045-4B2C-B960-151DBA3229FE}" presName="textB" presStyleLbl="revTx" presStyleIdx="5" presStyleCnt="7">
        <dgm:presLayoutVars>
          <dgm:bulletEnabled val="1"/>
        </dgm:presLayoutVars>
      </dgm:prSet>
      <dgm:spPr/>
    </dgm:pt>
    <dgm:pt modelId="{6B2F627D-A0D3-4816-8E58-B0739EA4570C}" type="pres">
      <dgm:prSet presAssocID="{18DF99FE-3045-4B2C-B960-151DBA3229FE}" presName="circleB" presStyleLbl="node1" presStyleIdx="5" presStyleCnt="7"/>
      <dgm:spPr/>
    </dgm:pt>
    <dgm:pt modelId="{811CE6EE-7ACE-49CF-9464-F6AC6A0809A4}" type="pres">
      <dgm:prSet presAssocID="{18DF99FE-3045-4B2C-B960-151DBA3229FE}" presName="spaceB" presStyleCnt="0"/>
      <dgm:spPr/>
    </dgm:pt>
    <dgm:pt modelId="{94E14314-F825-4CF4-8F55-A05142412C45}" type="pres">
      <dgm:prSet presAssocID="{D521CABC-A529-4EB4-80EB-DB65078AEAB3}" presName="space" presStyleCnt="0"/>
      <dgm:spPr/>
    </dgm:pt>
    <dgm:pt modelId="{28422C03-532F-4AF7-A6B4-A4AE849D6D3B}" type="pres">
      <dgm:prSet presAssocID="{EB38D6F4-B3D0-46D1-843C-958614AF531A}" presName="compositeA" presStyleCnt="0"/>
      <dgm:spPr/>
    </dgm:pt>
    <dgm:pt modelId="{525F5C85-C1FB-40F6-A12B-8EE76610A038}" type="pres">
      <dgm:prSet presAssocID="{EB38D6F4-B3D0-46D1-843C-958614AF531A}" presName="textA" presStyleLbl="revTx" presStyleIdx="6" presStyleCnt="7" custLinFactY="19973" custLinFactNeighborX="2029" custLinFactNeighborY="100000">
        <dgm:presLayoutVars>
          <dgm:bulletEnabled val="1"/>
        </dgm:presLayoutVars>
      </dgm:prSet>
      <dgm:spPr/>
    </dgm:pt>
    <dgm:pt modelId="{43E5DCE3-31B3-4A77-82DE-ADBAC31BFF80}" type="pres">
      <dgm:prSet presAssocID="{EB38D6F4-B3D0-46D1-843C-958614AF531A}" presName="circleA" presStyleLbl="node1" presStyleIdx="6" presStyleCnt="7"/>
      <dgm:spPr/>
    </dgm:pt>
    <dgm:pt modelId="{2FA0E290-C85C-46DF-9612-F98D5BB688C0}" type="pres">
      <dgm:prSet presAssocID="{EB38D6F4-B3D0-46D1-843C-958614AF531A}" presName="spaceA" presStyleCnt="0"/>
      <dgm:spPr/>
    </dgm:pt>
  </dgm:ptLst>
  <dgm:cxnLst>
    <dgm:cxn modelId="{B1D63E02-EF03-432A-928F-52412FEB5CC7}" srcId="{71FB0024-9FCF-487D-817B-62CEB849B289}" destId="{0C953654-7D73-4709-8EB0-F58AC6EE8E26}" srcOrd="1" destOrd="0" parTransId="{96A35CAC-5667-495B-B328-94E4451BD78D}" sibTransId="{1902D2A6-6B0D-4CF8-8585-A007436ADDFA}"/>
    <dgm:cxn modelId="{FF9A1C2A-3935-4DC4-AB83-E72F512138CE}" type="presOf" srcId="{CF99DB2D-1382-440C-AA88-15164CF2ED20}" destId="{32298ADA-AF5C-4EA0-99BD-BDE8F4A5C59B}" srcOrd="0" destOrd="0" presId="urn:microsoft.com/office/officeart/2005/8/layout/hProcess11"/>
    <dgm:cxn modelId="{A069D96C-D817-4538-B2AA-CE5FC8613383}" type="presOf" srcId="{42CF858C-DCF9-4447-931F-00BA08B4FE61}" destId="{81465F6F-741B-4C77-BC1E-E76890F8C39B}" srcOrd="0" destOrd="0" presId="urn:microsoft.com/office/officeart/2005/8/layout/hProcess11"/>
    <dgm:cxn modelId="{84636370-474A-43B5-AE10-90E76926544C}" srcId="{71FB0024-9FCF-487D-817B-62CEB849B289}" destId="{CF99DB2D-1382-440C-AA88-15164CF2ED20}" srcOrd="2" destOrd="0" parTransId="{AEBF2C52-BC76-4C60-8A76-58388AA0F357}" sibTransId="{90B848E9-F411-4F90-9FD5-BDCFCC76A6CE}"/>
    <dgm:cxn modelId="{173FFE72-F6FA-4BB7-B797-158ED874565C}" srcId="{71FB0024-9FCF-487D-817B-62CEB849B289}" destId="{EB38D6F4-B3D0-46D1-843C-958614AF531A}" srcOrd="6" destOrd="0" parTransId="{8E2DF52B-B884-4E38-AAF5-984A0AD2DBF8}" sibTransId="{C26AD7A0-AEEE-410B-92ED-7BF1CD412870}"/>
    <dgm:cxn modelId="{D4917B87-9639-441F-96CC-0F262CA324FD}" srcId="{71FB0024-9FCF-487D-817B-62CEB849B289}" destId="{2A185260-C662-4D36-99AF-DE177F1C11CC}" srcOrd="0" destOrd="0" parTransId="{6B2C26FE-6411-4E27-B660-6BBF0369C228}" sibTransId="{B7463E5A-9376-468F-86AB-78FF866DFAD0}"/>
    <dgm:cxn modelId="{69375B8B-B534-4181-8CCB-0E73929C5F5F}" type="presOf" srcId="{85ADC09D-E060-4CFA-9C25-F2961EC1C87D}" destId="{FB8EF3D4-53B3-4AD3-9FFF-9782EE974410}" srcOrd="0" destOrd="0" presId="urn:microsoft.com/office/officeart/2005/8/layout/hProcess11"/>
    <dgm:cxn modelId="{0E558D8E-B22C-446C-8885-25BC246F4FB3}" type="presOf" srcId="{EB38D6F4-B3D0-46D1-843C-958614AF531A}" destId="{525F5C85-C1FB-40F6-A12B-8EE76610A038}" srcOrd="0" destOrd="0" presId="urn:microsoft.com/office/officeart/2005/8/layout/hProcess11"/>
    <dgm:cxn modelId="{7D7A4D8F-383E-4389-873A-89BC6DE91A65}" type="presOf" srcId="{2A185260-C662-4D36-99AF-DE177F1C11CC}" destId="{E11B5261-FEB2-4BD3-AC4F-19AC7A8AB434}" srcOrd="0" destOrd="0" presId="urn:microsoft.com/office/officeart/2005/8/layout/hProcess11"/>
    <dgm:cxn modelId="{F6CCF395-BFCF-4651-97F2-1CE126D056B7}" type="presOf" srcId="{18DF99FE-3045-4B2C-B960-151DBA3229FE}" destId="{17D96AFA-4609-4247-B9E4-3D6C55471193}" srcOrd="0" destOrd="0" presId="urn:microsoft.com/office/officeart/2005/8/layout/hProcess11"/>
    <dgm:cxn modelId="{FABAB696-A35D-435A-81F6-F139BB2A9BE0}" srcId="{71FB0024-9FCF-487D-817B-62CEB849B289}" destId="{42CF858C-DCF9-4447-931F-00BA08B4FE61}" srcOrd="3" destOrd="0" parTransId="{D3A2DEF1-CB14-4B38-A7FB-047DE5A5EA6C}" sibTransId="{F9343FE6-F0D8-4A06-B655-8529BEB00666}"/>
    <dgm:cxn modelId="{71AA20BD-CF50-4C14-B74C-8897B787892A}" srcId="{71FB0024-9FCF-487D-817B-62CEB849B289}" destId="{18DF99FE-3045-4B2C-B960-151DBA3229FE}" srcOrd="5" destOrd="0" parTransId="{05D49D2A-12F4-44ED-B04F-C7A6F544E2CC}" sibTransId="{D521CABC-A529-4EB4-80EB-DB65078AEAB3}"/>
    <dgm:cxn modelId="{F3D520BF-ADB4-4171-A619-E05547EAB122}" type="presOf" srcId="{71FB0024-9FCF-487D-817B-62CEB849B289}" destId="{524C8115-B268-490A-9055-F48A1F64A9B9}" srcOrd="0" destOrd="0" presId="urn:microsoft.com/office/officeart/2005/8/layout/hProcess11"/>
    <dgm:cxn modelId="{F5DC38CD-854B-4D85-93FA-A7F79CC807A1}" srcId="{71FB0024-9FCF-487D-817B-62CEB849B289}" destId="{85ADC09D-E060-4CFA-9C25-F2961EC1C87D}" srcOrd="4" destOrd="0" parTransId="{126F38E6-029D-41AD-9C52-C74FF541AC91}" sibTransId="{24D6F426-ACAC-4938-AB47-21014EEE61AC}"/>
    <dgm:cxn modelId="{43B895F6-4ABA-45E3-902D-3DD1576E50F2}" type="presOf" srcId="{0C953654-7D73-4709-8EB0-F58AC6EE8E26}" destId="{98727013-B5B7-41BA-9AF3-93D05A2BF3C8}" srcOrd="0" destOrd="0" presId="urn:microsoft.com/office/officeart/2005/8/layout/hProcess11"/>
    <dgm:cxn modelId="{87E9C217-5F41-48EC-96F8-3FAA49796F13}" type="presParOf" srcId="{524C8115-B268-490A-9055-F48A1F64A9B9}" destId="{1912B881-D44C-4C23-BB55-99F3440E5BFE}" srcOrd="0" destOrd="0" presId="urn:microsoft.com/office/officeart/2005/8/layout/hProcess11"/>
    <dgm:cxn modelId="{905935C8-321A-4F7E-A38D-05726169C8A0}" type="presParOf" srcId="{524C8115-B268-490A-9055-F48A1F64A9B9}" destId="{07185419-CED8-4FE3-B966-C9BFBDF628A5}" srcOrd="1" destOrd="0" presId="urn:microsoft.com/office/officeart/2005/8/layout/hProcess11"/>
    <dgm:cxn modelId="{FB347E7D-B06B-424C-B28D-A2D4A8019B65}" type="presParOf" srcId="{07185419-CED8-4FE3-B966-C9BFBDF628A5}" destId="{0247FADF-A4FF-4E5C-B6F7-AE86F60084AD}" srcOrd="0" destOrd="0" presId="urn:microsoft.com/office/officeart/2005/8/layout/hProcess11"/>
    <dgm:cxn modelId="{8CD4AA6E-E994-4B7B-965C-4FD4E5DFAAFB}" type="presParOf" srcId="{0247FADF-A4FF-4E5C-B6F7-AE86F60084AD}" destId="{E11B5261-FEB2-4BD3-AC4F-19AC7A8AB434}" srcOrd="0" destOrd="0" presId="urn:microsoft.com/office/officeart/2005/8/layout/hProcess11"/>
    <dgm:cxn modelId="{E5C0BC3F-ADD1-4163-A800-529B6078A336}" type="presParOf" srcId="{0247FADF-A4FF-4E5C-B6F7-AE86F60084AD}" destId="{53E8117A-8E60-47A0-AB21-A4A9B93740DF}" srcOrd="1" destOrd="0" presId="urn:microsoft.com/office/officeart/2005/8/layout/hProcess11"/>
    <dgm:cxn modelId="{CF842E64-7F4B-4535-9B50-29EF97F70385}" type="presParOf" srcId="{0247FADF-A4FF-4E5C-B6F7-AE86F60084AD}" destId="{0E7F69FB-22A5-4E40-BD3F-17643AEAB9C9}" srcOrd="2" destOrd="0" presId="urn:microsoft.com/office/officeart/2005/8/layout/hProcess11"/>
    <dgm:cxn modelId="{68D5C9A5-F8C4-4E51-925E-820743371B4D}" type="presParOf" srcId="{07185419-CED8-4FE3-B966-C9BFBDF628A5}" destId="{F27BC297-E0FE-48B0-979B-25DA744FC550}" srcOrd="1" destOrd="0" presId="urn:microsoft.com/office/officeart/2005/8/layout/hProcess11"/>
    <dgm:cxn modelId="{6C809711-D572-44D8-B7D3-5A7BAC370815}" type="presParOf" srcId="{07185419-CED8-4FE3-B966-C9BFBDF628A5}" destId="{E1C03F8F-E011-49E2-A30D-8FE4A42FE5BC}" srcOrd="2" destOrd="0" presId="urn:microsoft.com/office/officeart/2005/8/layout/hProcess11"/>
    <dgm:cxn modelId="{268D6948-D68E-42CE-B265-D2FBA3D542BF}" type="presParOf" srcId="{E1C03F8F-E011-49E2-A30D-8FE4A42FE5BC}" destId="{98727013-B5B7-41BA-9AF3-93D05A2BF3C8}" srcOrd="0" destOrd="0" presId="urn:microsoft.com/office/officeart/2005/8/layout/hProcess11"/>
    <dgm:cxn modelId="{A827AE23-81CD-44B6-BE64-DA64656CB8E7}" type="presParOf" srcId="{E1C03F8F-E011-49E2-A30D-8FE4A42FE5BC}" destId="{DB4FFA44-61FD-4C74-9CBB-1860EFCE30EE}" srcOrd="1" destOrd="0" presId="urn:microsoft.com/office/officeart/2005/8/layout/hProcess11"/>
    <dgm:cxn modelId="{D56A8685-79E0-452C-AC04-754E0FFD4D3A}" type="presParOf" srcId="{E1C03F8F-E011-49E2-A30D-8FE4A42FE5BC}" destId="{CD1CE128-A72F-47C9-8EFD-A8AFFF3C9945}" srcOrd="2" destOrd="0" presId="urn:microsoft.com/office/officeart/2005/8/layout/hProcess11"/>
    <dgm:cxn modelId="{82B918FA-2F2C-427A-BC2F-E614F69269BA}" type="presParOf" srcId="{07185419-CED8-4FE3-B966-C9BFBDF628A5}" destId="{94F78C8C-B8C0-4575-A3CF-53BB199636E5}" srcOrd="3" destOrd="0" presId="urn:microsoft.com/office/officeart/2005/8/layout/hProcess11"/>
    <dgm:cxn modelId="{49765F34-B867-4C01-A0D1-85E0D1EC9011}" type="presParOf" srcId="{07185419-CED8-4FE3-B966-C9BFBDF628A5}" destId="{CCA26E6D-B79F-43D4-8245-0B98B771B8D7}" srcOrd="4" destOrd="0" presId="urn:microsoft.com/office/officeart/2005/8/layout/hProcess11"/>
    <dgm:cxn modelId="{AE4AE537-C1FE-4CA3-A071-B21B4F66CEE6}" type="presParOf" srcId="{CCA26E6D-B79F-43D4-8245-0B98B771B8D7}" destId="{32298ADA-AF5C-4EA0-99BD-BDE8F4A5C59B}" srcOrd="0" destOrd="0" presId="urn:microsoft.com/office/officeart/2005/8/layout/hProcess11"/>
    <dgm:cxn modelId="{E045BF6A-8FD9-4653-8BC6-00671ADD4A0C}" type="presParOf" srcId="{CCA26E6D-B79F-43D4-8245-0B98B771B8D7}" destId="{CF812ED8-F9E9-4429-9B0F-4EC127581CE0}" srcOrd="1" destOrd="0" presId="urn:microsoft.com/office/officeart/2005/8/layout/hProcess11"/>
    <dgm:cxn modelId="{8387927E-BC5D-43E8-BD06-FC900B6DB0FA}" type="presParOf" srcId="{CCA26E6D-B79F-43D4-8245-0B98B771B8D7}" destId="{6700593D-6958-4FCD-8729-FB94F4A148C8}" srcOrd="2" destOrd="0" presId="urn:microsoft.com/office/officeart/2005/8/layout/hProcess11"/>
    <dgm:cxn modelId="{01C3769F-6E8E-4E8B-A6B6-8CFBB6DC5D8B}" type="presParOf" srcId="{07185419-CED8-4FE3-B966-C9BFBDF628A5}" destId="{E83A5226-12E3-4FD2-8031-2C8392671ECB}" srcOrd="5" destOrd="0" presId="urn:microsoft.com/office/officeart/2005/8/layout/hProcess11"/>
    <dgm:cxn modelId="{1BB2B985-004E-4320-B599-D1DBEF07A892}" type="presParOf" srcId="{07185419-CED8-4FE3-B966-C9BFBDF628A5}" destId="{14715252-8320-41F1-BC40-F1CCEE21002D}" srcOrd="6" destOrd="0" presId="urn:microsoft.com/office/officeart/2005/8/layout/hProcess11"/>
    <dgm:cxn modelId="{03D40382-ECA4-45E9-A422-600170563FB1}" type="presParOf" srcId="{14715252-8320-41F1-BC40-F1CCEE21002D}" destId="{81465F6F-741B-4C77-BC1E-E76890F8C39B}" srcOrd="0" destOrd="0" presId="urn:microsoft.com/office/officeart/2005/8/layout/hProcess11"/>
    <dgm:cxn modelId="{874A1809-5CF6-44C4-8114-F745EA0D79A8}" type="presParOf" srcId="{14715252-8320-41F1-BC40-F1CCEE21002D}" destId="{F09697C3-0D21-4DC5-BD82-E3A78E0E86F0}" srcOrd="1" destOrd="0" presId="urn:microsoft.com/office/officeart/2005/8/layout/hProcess11"/>
    <dgm:cxn modelId="{6CF4E381-CB96-4810-AEBB-F6EC91A55F61}" type="presParOf" srcId="{14715252-8320-41F1-BC40-F1CCEE21002D}" destId="{04825457-3A60-4CDE-88AD-AE0B90B29083}" srcOrd="2" destOrd="0" presId="urn:microsoft.com/office/officeart/2005/8/layout/hProcess11"/>
    <dgm:cxn modelId="{B83621B3-CCA7-4B27-B6F9-FCF425B19E14}" type="presParOf" srcId="{07185419-CED8-4FE3-B966-C9BFBDF628A5}" destId="{BF145AEF-1125-4ABF-8474-05B986BC1884}" srcOrd="7" destOrd="0" presId="urn:microsoft.com/office/officeart/2005/8/layout/hProcess11"/>
    <dgm:cxn modelId="{F3FFB73F-6456-407F-B50C-B7F6400CD48E}" type="presParOf" srcId="{07185419-CED8-4FE3-B966-C9BFBDF628A5}" destId="{B61B9E92-1DF3-4D6A-A034-AB7BDDE9E319}" srcOrd="8" destOrd="0" presId="urn:microsoft.com/office/officeart/2005/8/layout/hProcess11"/>
    <dgm:cxn modelId="{642CF297-B496-449D-B7E0-01A45D1CC67F}" type="presParOf" srcId="{B61B9E92-1DF3-4D6A-A034-AB7BDDE9E319}" destId="{FB8EF3D4-53B3-4AD3-9FFF-9782EE974410}" srcOrd="0" destOrd="0" presId="urn:microsoft.com/office/officeart/2005/8/layout/hProcess11"/>
    <dgm:cxn modelId="{E6FE11FB-EB61-43C7-BE91-0771CA0B5CDF}" type="presParOf" srcId="{B61B9E92-1DF3-4D6A-A034-AB7BDDE9E319}" destId="{6A656B26-CE06-4491-AC85-691057D9DE1F}" srcOrd="1" destOrd="0" presId="urn:microsoft.com/office/officeart/2005/8/layout/hProcess11"/>
    <dgm:cxn modelId="{20556439-1911-4BC0-BE90-BAD6AB595A01}" type="presParOf" srcId="{B61B9E92-1DF3-4D6A-A034-AB7BDDE9E319}" destId="{5B4FA428-F4B8-402A-AC3D-4BFA524CF46D}" srcOrd="2" destOrd="0" presId="urn:microsoft.com/office/officeart/2005/8/layout/hProcess11"/>
    <dgm:cxn modelId="{D234AA35-818C-4609-9BFA-EBDDC57B15A0}" type="presParOf" srcId="{07185419-CED8-4FE3-B966-C9BFBDF628A5}" destId="{D222309F-1389-41C5-94C5-EE55DFDE2EA5}" srcOrd="9" destOrd="0" presId="urn:microsoft.com/office/officeart/2005/8/layout/hProcess11"/>
    <dgm:cxn modelId="{C1317516-7383-4FF5-9AF4-72161264F601}" type="presParOf" srcId="{07185419-CED8-4FE3-B966-C9BFBDF628A5}" destId="{FC615D11-2E93-477E-9B32-A7B1B2AB6D1F}" srcOrd="10" destOrd="0" presId="urn:microsoft.com/office/officeart/2005/8/layout/hProcess11"/>
    <dgm:cxn modelId="{EB988581-4FDC-427B-BC47-99ED4414508D}" type="presParOf" srcId="{FC615D11-2E93-477E-9B32-A7B1B2AB6D1F}" destId="{17D96AFA-4609-4247-B9E4-3D6C55471193}" srcOrd="0" destOrd="0" presId="urn:microsoft.com/office/officeart/2005/8/layout/hProcess11"/>
    <dgm:cxn modelId="{318BE79C-CC88-4E28-9F93-081F5597FEB7}" type="presParOf" srcId="{FC615D11-2E93-477E-9B32-A7B1B2AB6D1F}" destId="{6B2F627D-A0D3-4816-8E58-B0739EA4570C}" srcOrd="1" destOrd="0" presId="urn:microsoft.com/office/officeart/2005/8/layout/hProcess11"/>
    <dgm:cxn modelId="{5924F850-32D1-4AAA-AD9E-167B75522093}" type="presParOf" srcId="{FC615D11-2E93-477E-9B32-A7B1B2AB6D1F}" destId="{811CE6EE-7ACE-49CF-9464-F6AC6A0809A4}" srcOrd="2" destOrd="0" presId="urn:microsoft.com/office/officeart/2005/8/layout/hProcess11"/>
    <dgm:cxn modelId="{F6A76E85-E640-40F1-84D9-2BECD88A7509}" type="presParOf" srcId="{07185419-CED8-4FE3-B966-C9BFBDF628A5}" destId="{94E14314-F825-4CF4-8F55-A05142412C45}" srcOrd="11" destOrd="0" presId="urn:microsoft.com/office/officeart/2005/8/layout/hProcess11"/>
    <dgm:cxn modelId="{A7688A01-644F-4D52-A6BF-DCFEBFBB4C9A}" type="presParOf" srcId="{07185419-CED8-4FE3-B966-C9BFBDF628A5}" destId="{28422C03-532F-4AF7-A6B4-A4AE849D6D3B}" srcOrd="12" destOrd="0" presId="urn:microsoft.com/office/officeart/2005/8/layout/hProcess11"/>
    <dgm:cxn modelId="{601014BF-0392-4B5B-8DF5-3508E9476083}" type="presParOf" srcId="{28422C03-532F-4AF7-A6B4-A4AE849D6D3B}" destId="{525F5C85-C1FB-40F6-A12B-8EE76610A038}" srcOrd="0" destOrd="0" presId="urn:microsoft.com/office/officeart/2005/8/layout/hProcess11"/>
    <dgm:cxn modelId="{1D6A05F7-0894-4052-B657-7CC9BA311A1A}" type="presParOf" srcId="{28422C03-532F-4AF7-A6B4-A4AE849D6D3B}" destId="{43E5DCE3-31B3-4A77-82DE-ADBAC31BFF80}" srcOrd="1" destOrd="0" presId="urn:microsoft.com/office/officeart/2005/8/layout/hProcess11"/>
    <dgm:cxn modelId="{B1F52142-3935-402E-A3DF-6A5A2302BF4F}" type="presParOf" srcId="{28422C03-532F-4AF7-A6B4-A4AE849D6D3B}" destId="{2FA0E290-C85C-46DF-9612-F98D5BB688C0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12B881-D44C-4C23-BB55-99F3440E5BFE}">
      <dsp:nvSpPr>
        <dsp:cNvPr id="0" name=""/>
        <dsp:cNvSpPr/>
      </dsp:nvSpPr>
      <dsp:spPr>
        <a:xfrm>
          <a:off x="0" y="923249"/>
          <a:ext cx="11788876" cy="1230999"/>
        </a:xfrm>
        <a:prstGeom prst="notchedRight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11B5261-FEB2-4BD3-AC4F-19AC7A8AB434}">
      <dsp:nvSpPr>
        <dsp:cNvPr id="0" name=""/>
        <dsp:cNvSpPr/>
      </dsp:nvSpPr>
      <dsp:spPr>
        <a:xfrm>
          <a:off x="13069" y="1846498"/>
          <a:ext cx="1453174" cy="1230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1. Open merge window</a:t>
          </a:r>
        </a:p>
      </dsp:txBody>
      <dsp:txXfrm>
        <a:off x="13069" y="1846498"/>
        <a:ext cx="1453174" cy="1230999"/>
      </dsp:txXfrm>
    </dsp:sp>
    <dsp:sp modelId="{53E8117A-8E60-47A0-AB21-A4A9B93740DF}">
      <dsp:nvSpPr>
        <dsp:cNvPr id="0" name=""/>
        <dsp:cNvSpPr/>
      </dsp:nvSpPr>
      <dsp:spPr>
        <a:xfrm>
          <a:off x="573619" y="1384874"/>
          <a:ext cx="307749" cy="3077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727013-B5B7-41BA-9AF3-93D05A2BF3C8}">
      <dsp:nvSpPr>
        <dsp:cNvPr id="0" name=""/>
        <dsp:cNvSpPr/>
      </dsp:nvSpPr>
      <dsp:spPr>
        <a:xfrm>
          <a:off x="1526740" y="1846498"/>
          <a:ext cx="1453174" cy="1230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2. Select datasets</a:t>
          </a:r>
        </a:p>
      </dsp:txBody>
      <dsp:txXfrm>
        <a:off x="1526740" y="1846498"/>
        <a:ext cx="1453174" cy="1230999"/>
      </dsp:txXfrm>
    </dsp:sp>
    <dsp:sp modelId="{DB4FFA44-61FD-4C74-9CBB-1860EFCE30EE}">
      <dsp:nvSpPr>
        <dsp:cNvPr id="0" name=""/>
        <dsp:cNvSpPr/>
      </dsp:nvSpPr>
      <dsp:spPr>
        <a:xfrm>
          <a:off x="2099452" y="1384874"/>
          <a:ext cx="307749" cy="3077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298ADA-AF5C-4EA0-99BD-BDE8F4A5C59B}">
      <dsp:nvSpPr>
        <dsp:cNvPr id="0" name=""/>
        <dsp:cNvSpPr/>
      </dsp:nvSpPr>
      <dsp:spPr>
        <a:xfrm>
          <a:off x="3167984" y="1704158"/>
          <a:ext cx="1453174" cy="1230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3. Identify key columns</a:t>
          </a:r>
        </a:p>
      </dsp:txBody>
      <dsp:txXfrm>
        <a:off x="3167984" y="1704158"/>
        <a:ext cx="1453174" cy="1230999"/>
      </dsp:txXfrm>
    </dsp:sp>
    <dsp:sp modelId="{CF812ED8-F9E9-4429-9B0F-4EC127581CE0}">
      <dsp:nvSpPr>
        <dsp:cNvPr id="0" name=""/>
        <dsp:cNvSpPr/>
      </dsp:nvSpPr>
      <dsp:spPr>
        <a:xfrm>
          <a:off x="3625285" y="1384874"/>
          <a:ext cx="307749" cy="3077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465F6F-741B-4C77-BC1E-E76890F8C39B}">
      <dsp:nvSpPr>
        <dsp:cNvPr id="0" name=""/>
        <dsp:cNvSpPr/>
      </dsp:nvSpPr>
      <dsp:spPr>
        <a:xfrm>
          <a:off x="4578406" y="1846498"/>
          <a:ext cx="1453174" cy="1230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4. Choose join kind</a:t>
          </a:r>
        </a:p>
      </dsp:txBody>
      <dsp:txXfrm>
        <a:off x="4578406" y="1846498"/>
        <a:ext cx="1453174" cy="1230999"/>
      </dsp:txXfrm>
    </dsp:sp>
    <dsp:sp modelId="{F09697C3-0D21-4DC5-BD82-E3A78E0E86F0}">
      <dsp:nvSpPr>
        <dsp:cNvPr id="0" name=""/>
        <dsp:cNvSpPr/>
      </dsp:nvSpPr>
      <dsp:spPr>
        <a:xfrm>
          <a:off x="5151119" y="1384874"/>
          <a:ext cx="307749" cy="3077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B8EF3D4-53B3-4AD3-9FFF-9782EE974410}">
      <dsp:nvSpPr>
        <dsp:cNvPr id="0" name=""/>
        <dsp:cNvSpPr/>
      </dsp:nvSpPr>
      <dsp:spPr>
        <a:xfrm>
          <a:off x="6173062" y="1789848"/>
          <a:ext cx="1453174" cy="1230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5. Expand column list</a:t>
          </a:r>
        </a:p>
      </dsp:txBody>
      <dsp:txXfrm>
        <a:off x="6173062" y="1789848"/>
        <a:ext cx="1453174" cy="1230999"/>
      </dsp:txXfrm>
    </dsp:sp>
    <dsp:sp modelId="{6A656B26-CE06-4491-AC85-691057D9DE1F}">
      <dsp:nvSpPr>
        <dsp:cNvPr id="0" name=""/>
        <dsp:cNvSpPr/>
      </dsp:nvSpPr>
      <dsp:spPr>
        <a:xfrm>
          <a:off x="6676952" y="1384874"/>
          <a:ext cx="307749" cy="3077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7D96AFA-4609-4247-B9E4-3D6C55471193}">
      <dsp:nvSpPr>
        <dsp:cNvPr id="0" name=""/>
        <dsp:cNvSpPr/>
      </dsp:nvSpPr>
      <dsp:spPr>
        <a:xfrm>
          <a:off x="7630073" y="1846498"/>
          <a:ext cx="1453174" cy="1230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t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6. Select columns</a:t>
          </a:r>
        </a:p>
      </dsp:txBody>
      <dsp:txXfrm>
        <a:off x="7630073" y="1846498"/>
        <a:ext cx="1453174" cy="1230999"/>
      </dsp:txXfrm>
    </dsp:sp>
    <dsp:sp modelId="{6B2F627D-A0D3-4816-8E58-B0739EA4570C}">
      <dsp:nvSpPr>
        <dsp:cNvPr id="0" name=""/>
        <dsp:cNvSpPr/>
      </dsp:nvSpPr>
      <dsp:spPr>
        <a:xfrm>
          <a:off x="8202786" y="1384874"/>
          <a:ext cx="307749" cy="3077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5F5C85-C1FB-40F6-A12B-8EE76610A038}">
      <dsp:nvSpPr>
        <dsp:cNvPr id="0" name=""/>
        <dsp:cNvSpPr/>
      </dsp:nvSpPr>
      <dsp:spPr>
        <a:xfrm>
          <a:off x="9185392" y="1476866"/>
          <a:ext cx="1453174" cy="12309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49352" rIns="149352" bIns="149352" numCol="1" spcCol="1270" anchor="b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7. Naming &amp; loading</a:t>
          </a:r>
        </a:p>
      </dsp:txBody>
      <dsp:txXfrm>
        <a:off x="9185392" y="1476866"/>
        <a:ext cx="1453174" cy="1230999"/>
      </dsp:txXfrm>
    </dsp:sp>
    <dsp:sp modelId="{43E5DCE3-31B3-4A77-82DE-ADBAC31BFF80}">
      <dsp:nvSpPr>
        <dsp:cNvPr id="0" name=""/>
        <dsp:cNvSpPr/>
      </dsp:nvSpPr>
      <dsp:spPr>
        <a:xfrm>
          <a:off x="9728619" y="1384874"/>
          <a:ext cx="307749" cy="307749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732DFF-9A69-4CF3-905A-BFD153C5F59B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5B2BEC-CF82-4C09-9201-E8A94A91E37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752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010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6886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03737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1764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73630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8342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5765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5B2BEC-CF82-4C09-9201-E8A94A91E37F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6112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1363" y="636430"/>
            <a:ext cx="9144000" cy="2387600"/>
          </a:xfrm>
        </p:spPr>
        <p:txBody>
          <a:bodyPr anchor="b"/>
          <a:lstStyle>
            <a:lvl1pPr algn="ctr">
              <a:defRPr sz="6000" b="1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21363" y="3116105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EF22CF6-B432-4127-8727-92509BF66A0B}"/>
              </a:ext>
            </a:extLst>
          </p:cNvPr>
          <p:cNvSpPr/>
          <p:nvPr userDrawn="1"/>
        </p:nvSpPr>
        <p:spPr>
          <a:xfrm>
            <a:off x="34539" y="5218747"/>
            <a:ext cx="1686758" cy="159893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47435ED-A21A-4866-AA1D-EB145468B534}"/>
              </a:ext>
            </a:extLst>
          </p:cNvPr>
          <p:cNvSpPr/>
          <p:nvPr userDrawn="1"/>
        </p:nvSpPr>
        <p:spPr>
          <a:xfrm>
            <a:off x="34539" y="5590029"/>
            <a:ext cx="1331532" cy="122764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6A54839-DD7D-4D43-B7B4-5A74388EC6DD}"/>
              </a:ext>
            </a:extLst>
          </p:cNvPr>
          <p:cNvSpPr/>
          <p:nvPr userDrawn="1"/>
        </p:nvSpPr>
        <p:spPr>
          <a:xfrm>
            <a:off x="0" y="536348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2" descr="Home - The Data Lab">
            <a:extLst>
              <a:ext uri="{FF2B5EF4-FFF2-40B4-BE49-F238E27FC236}">
                <a16:creationId xmlns:a16="http://schemas.microsoft.com/office/drawing/2014/main" id="{1DADB92A-F159-687B-D3CE-AB09E7F5499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9174" y="5645043"/>
            <a:ext cx="3076470" cy="93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92D89872-51B9-2C06-1A38-350D76896A61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1413" y="5516059"/>
            <a:ext cx="1188134" cy="119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526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5BBD0DA7-BBDB-4BF4-9DD1-BE8DCD03695B}"/>
              </a:ext>
            </a:extLst>
          </p:cNvPr>
          <p:cNvSpPr txBox="1">
            <a:spLocks/>
          </p:cNvSpPr>
          <p:nvPr userDrawn="1"/>
        </p:nvSpPr>
        <p:spPr>
          <a:xfrm>
            <a:off x="142043" y="365124"/>
            <a:ext cx="11913833" cy="1325563"/>
          </a:xfrm>
          <a:prstGeom prst="rect">
            <a:avLst/>
          </a:prstGeom>
          <a:noFill/>
          <a:ln w="38100">
            <a:solidFill>
              <a:srgbClr val="6A9CA1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912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3FCF9DCF-4425-4748-A316-CF0BFB290CE0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6C587C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r>
              <a:rPr lang="en-US"/>
              <a:t>Definition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C91017B-A279-4B83-A84B-B79DBB7D7C8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8200" y="1927225"/>
            <a:ext cx="8686800" cy="41100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11" name="Graphic 10" descr="An open book">
            <a:extLst>
              <a:ext uri="{FF2B5EF4-FFF2-40B4-BE49-F238E27FC236}">
                <a16:creationId xmlns:a16="http://schemas.microsoft.com/office/drawing/2014/main" id="{C1209097-37ED-4D22-A6B8-01560ED364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18704" y="-19660"/>
            <a:ext cx="2095129" cy="2095129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22621672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F71C459A-0EA2-4F58-B130-CE5FAD9E3065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CE673B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754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>
            <a:extLst>
              <a:ext uri="{FF2B5EF4-FFF2-40B4-BE49-F238E27FC236}">
                <a16:creationId xmlns:a16="http://schemas.microsoft.com/office/drawing/2014/main" id="{5D668AE1-2F2B-4D17-A393-76B469763C0F}"/>
              </a:ext>
            </a:extLst>
          </p:cNvPr>
          <p:cNvSpPr txBox="1">
            <a:spLocks/>
          </p:cNvSpPr>
          <p:nvPr userDrawn="1"/>
        </p:nvSpPr>
        <p:spPr>
          <a:xfrm>
            <a:off x="139083" y="365125"/>
            <a:ext cx="11913833" cy="1325563"/>
          </a:xfrm>
          <a:prstGeom prst="rect">
            <a:avLst/>
          </a:prstGeom>
          <a:noFill/>
          <a:ln w="38100">
            <a:solidFill>
              <a:srgbClr val="EAC036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6DF6F-4D60-4FD1-8EA1-73321BFA1540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Graphic 6" descr="Person with idea with solid fill">
            <a:extLst>
              <a:ext uri="{FF2B5EF4-FFF2-40B4-BE49-F238E27FC236}">
                <a16:creationId xmlns:a16="http://schemas.microsoft.com/office/drawing/2014/main" id="{E25AACE2-3951-471B-8CFA-5CCC751F569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43460" y="477175"/>
            <a:ext cx="1067540" cy="1067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0690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6DF6F-4D60-4FD1-8EA1-73321BFA1540}" type="datetimeFigureOut">
              <a:rPr lang="en-GB" smtClean="0"/>
              <a:t>06/03/2024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48FEC-0018-4823-B398-ED9D6E1B44E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06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62" r:id="rId2"/>
    <p:sldLayoutId id="2147483672" r:id="rId3"/>
    <p:sldLayoutId id="2147483674" r:id="rId4"/>
    <p:sldLayoutId id="214748367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13" Type="http://schemas.openxmlformats.org/officeDocument/2006/relationships/image" Target="../media/image33.svg"/><Relationship Id="rId3" Type="http://schemas.openxmlformats.org/officeDocument/2006/relationships/image" Target="../media/image23.svg"/><Relationship Id="rId7" Type="http://schemas.openxmlformats.org/officeDocument/2006/relationships/image" Target="../media/image27.svg"/><Relationship Id="rId12" Type="http://schemas.openxmlformats.org/officeDocument/2006/relationships/image" Target="../media/image32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1.svg"/><Relationship Id="rId5" Type="http://schemas.openxmlformats.org/officeDocument/2006/relationships/image" Target="../media/image25.svg"/><Relationship Id="rId10" Type="http://schemas.openxmlformats.org/officeDocument/2006/relationships/image" Target="../media/image30.png"/><Relationship Id="rId4" Type="http://schemas.openxmlformats.org/officeDocument/2006/relationships/image" Target="../media/image24.png"/><Relationship Id="rId9" Type="http://schemas.openxmlformats.org/officeDocument/2006/relationships/image" Target="../media/image29.sv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1.png"/><Relationship Id="rId2" Type="http://schemas.openxmlformats.org/officeDocument/2006/relationships/hyperlink" Target="https://creativecommons.org/licenses/by-nc/4.0/legalcod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creativecommons.org/licenses/by-nc-sa/4.0/" TargetMode="External"/><Relationship Id="rId4" Type="http://schemas.openxmlformats.org/officeDocument/2006/relationships/hyperlink" Target="https://creativecommons.org/licenses/by-nc/4.0/" TargetMode="Externa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781916"/>
            <a:ext cx="9144000" cy="1647084"/>
          </a:xfrm>
        </p:spPr>
        <p:txBody>
          <a:bodyPr>
            <a:normAutofit fontScale="90000"/>
          </a:bodyPr>
          <a:lstStyle/>
          <a:p>
            <a:r>
              <a:rPr lang="en-GB" dirty="0"/>
              <a:t>Advanced practise combining </a:t>
            </a:r>
            <a:br>
              <a:rPr lang="en-GB" dirty="0"/>
            </a:br>
            <a:r>
              <a:rPr lang="en-GB" dirty="0"/>
              <a:t>datasets in Excel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1B4B7AB-0A22-4861-BDA6-284B696F1EFE}"/>
              </a:ext>
            </a:extLst>
          </p:cNvPr>
          <p:cNvSpPr txBox="1"/>
          <p:nvPr/>
        </p:nvSpPr>
        <p:spPr>
          <a:xfrm>
            <a:off x="9523379" y="5076084"/>
            <a:ext cx="2668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b="1" dirty="0"/>
              <a:t>Version: 1.0</a:t>
            </a:r>
          </a:p>
        </p:txBody>
      </p:sp>
      <p:pic>
        <p:nvPicPr>
          <p:cNvPr id="6" name="Picture 2" descr="A picture containing icon&#10;&#10;Description automatically generated">
            <a:extLst>
              <a:ext uri="{FF2B5EF4-FFF2-40B4-BE49-F238E27FC236}">
                <a16:creationId xmlns:a16="http://schemas.microsoft.com/office/drawing/2014/main" id="{F7CFCFAE-2731-1186-0986-B61F77F83403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1413" y="5516059"/>
            <a:ext cx="1188134" cy="1195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ome - The Data Lab">
            <a:extLst>
              <a:ext uri="{FF2B5EF4-FFF2-40B4-BE49-F238E27FC236}">
                <a16:creationId xmlns:a16="http://schemas.microsoft.com/office/drawing/2014/main" id="{9BDB0CAA-E64D-5783-0E68-8B61EC713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99174" y="5645043"/>
            <a:ext cx="3076470" cy="937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3363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620D8-6479-BDD7-17B2-86C7C0803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Composite key</a:t>
            </a:r>
            <a:r>
              <a:rPr lang="en-GB" b="0" dirty="0">
                <a:solidFill>
                  <a:schemeClr val="tx1"/>
                </a:solidFill>
              </a:rPr>
              <a:t> columns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0D5AE2-6198-08E0-D4F4-DAC034DF4201}"/>
              </a:ext>
            </a:extLst>
          </p:cNvPr>
          <p:cNvSpPr txBox="1"/>
          <p:nvPr/>
        </p:nvSpPr>
        <p:spPr>
          <a:xfrm>
            <a:off x="334297" y="1917762"/>
            <a:ext cx="112775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Sometimes datasets do not have a single column that fulfils all the properties of a key column (</a:t>
            </a:r>
            <a:r>
              <a:rPr lang="en-GB" sz="2400" b="1" dirty="0"/>
              <a:t>unique, non-null </a:t>
            </a:r>
            <a:r>
              <a:rPr lang="en-GB" sz="2400" dirty="0"/>
              <a:t>and </a:t>
            </a:r>
            <a:r>
              <a:rPr lang="en-GB" sz="2400" b="1" dirty="0"/>
              <a:t>same data type</a:t>
            </a:r>
            <a:r>
              <a:rPr lang="en-GB" sz="2400" dirty="0"/>
              <a:t>).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r>
              <a:rPr lang="en-GB" sz="2400" dirty="0"/>
              <a:t>However, </a:t>
            </a:r>
            <a:r>
              <a:rPr lang="en-GB" sz="2400" b="1" dirty="0"/>
              <a:t>you can use more than one column </a:t>
            </a:r>
            <a:r>
              <a:rPr lang="en-GB" sz="2400" dirty="0"/>
              <a:t>that, when used together, allow you fulfil all the properties of a key columns.   </a:t>
            </a:r>
          </a:p>
        </p:txBody>
      </p:sp>
      <p:graphicFrame>
        <p:nvGraphicFramePr>
          <p:cNvPr id="14" name="Table 5">
            <a:extLst>
              <a:ext uri="{FF2B5EF4-FFF2-40B4-BE49-F238E27FC236}">
                <a16:creationId xmlns:a16="http://schemas.microsoft.com/office/drawing/2014/main" id="{131F7EC1-7BDA-1381-C574-F3F1A4E79F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298236"/>
              </p:ext>
            </p:extLst>
          </p:nvPr>
        </p:nvGraphicFramePr>
        <p:xfrm>
          <a:off x="3438833" y="3195533"/>
          <a:ext cx="4911210" cy="19687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24100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1324100">
                  <a:extLst>
                    <a:ext uri="{9D8B030D-6E8A-4147-A177-3AD203B41FA5}">
                      <a16:colId xmlns:a16="http://schemas.microsoft.com/office/drawing/2014/main" val="844083483"/>
                    </a:ext>
                  </a:extLst>
                </a:gridCol>
                <a:gridCol w="2263010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492193"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/>
                        <a:t>FirstName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dirty="0" err="1"/>
                        <a:t>LastName</a:t>
                      </a:r>
                      <a:endParaRPr lang="en-GB" sz="2000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b="1" err="1"/>
                        <a:t>HomeTown</a:t>
                      </a:r>
                      <a:endParaRPr lang="en-GB" sz="2000" b="1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492193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Mary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Jones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Falkirk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492193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Mary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Smith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Dumfries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492193"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Joe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Smith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Dumfries</a:t>
                      </a:r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5514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646B2-D3A5-F437-8D38-6FF076156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Definition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AA7450D-3949-0ECE-1013-FFF5B0E259B3}"/>
              </a:ext>
            </a:extLst>
          </p:cNvPr>
          <p:cNvSpPr txBox="1"/>
          <p:nvPr/>
        </p:nvSpPr>
        <p:spPr>
          <a:xfrm>
            <a:off x="1889023" y="2454003"/>
            <a:ext cx="8413954" cy="3932992"/>
          </a:xfrm>
          <a:prstGeom prst="roundRect">
            <a:avLst/>
          </a:prstGeom>
          <a:noFill/>
          <a:ln>
            <a:solidFill>
              <a:srgbClr val="EAC036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44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Composite key</a:t>
            </a:r>
          </a:p>
          <a:p>
            <a:pPr algn="ctr">
              <a:spcAft>
                <a:spcPts val="600"/>
              </a:spcAft>
            </a:pPr>
            <a:r>
              <a:rPr lang="en-GB" sz="4400" dirty="0">
                <a:ea typeface="Times New Roman" panose="02020603050405020304" pitchFamily="18" charset="0"/>
                <a:cs typeface="Times New Roman" panose="02020603050405020304" pitchFamily="18" charset="0"/>
              </a:rPr>
              <a:t>A combination of two or more columns that can be used to uniquely identify each row in a dataset</a:t>
            </a:r>
          </a:p>
        </p:txBody>
      </p:sp>
    </p:spTree>
    <p:extLst>
      <p:ext uri="{BB962C8B-B14F-4D97-AF65-F5344CB8AC3E}">
        <p14:creationId xmlns:p14="http://schemas.microsoft.com/office/powerpoint/2010/main" val="13647597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BF1D7-DAEE-169B-AAA7-7073008AF4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/>
              <a:t>Show me…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6021D64F-AF1B-069F-034C-964707B5BB0C}"/>
              </a:ext>
            </a:extLst>
          </p:cNvPr>
          <p:cNvGraphicFramePr>
            <a:graphicFrameLocks noGrp="1"/>
          </p:cNvGraphicFramePr>
          <p:nvPr/>
        </p:nvGraphicFramePr>
        <p:xfrm>
          <a:off x="277761" y="2877878"/>
          <a:ext cx="4395019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84931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1184931">
                  <a:extLst>
                    <a:ext uri="{9D8B030D-6E8A-4147-A177-3AD203B41FA5}">
                      <a16:colId xmlns:a16="http://schemas.microsoft.com/office/drawing/2014/main" val="844083483"/>
                    </a:ext>
                  </a:extLst>
                </a:gridCol>
                <a:gridCol w="2025157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FirstName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LastName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err="1"/>
                        <a:t>HomeTown</a:t>
                      </a:r>
                      <a:endParaRPr lang="en-GB" b="1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Mary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Jones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Falkirk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Mary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Smith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Dumfries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Joe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Smith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Dumfries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441EB3C-C5B4-2F6D-43B1-D4939D871607}"/>
              </a:ext>
            </a:extLst>
          </p:cNvPr>
          <p:cNvGraphicFramePr>
            <a:graphicFrameLocks noGrp="1"/>
          </p:cNvGraphicFramePr>
          <p:nvPr/>
        </p:nvGraphicFramePr>
        <p:xfrm>
          <a:off x="235976" y="5331479"/>
          <a:ext cx="4375355" cy="1463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29030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1238865">
                  <a:extLst>
                    <a:ext uri="{9D8B030D-6E8A-4147-A177-3AD203B41FA5}">
                      <a16:colId xmlns:a16="http://schemas.microsoft.com/office/drawing/2014/main" val="3157361072"/>
                    </a:ext>
                  </a:extLst>
                </a:gridCol>
                <a:gridCol w="1907460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333698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FirstName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LastName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Event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3369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Mary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Jones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High jump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3369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Mary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Smith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Triple jump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33698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Joe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Smith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Long jump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</a:tbl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607A7CC-B279-DDC9-10CE-D849926DD8C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1483185" y="4361238"/>
            <a:ext cx="708" cy="262097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E0ED03-66E0-B778-899A-04AD712A051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>
            <a:off x="1454163" y="5015314"/>
            <a:ext cx="0" cy="311109"/>
          </a:xfrm>
          <a:prstGeom prst="straightConnector1">
            <a:avLst/>
          </a:prstGeom>
          <a:ln w="539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A5987F37-01E8-88CA-8AE2-E4A3592520C8}"/>
              </a:ext>
            </a:extLst>
          </p:cNvPr>
          <p:cNvSpPr txBox="1"/>
          <p:nvPr/>
        </p:nvSpPr>
        <p:spPr>
          <a:xfrm>
            <a:off x="277761" y="4642047"/>
            <a:ext cx="2410848" cy="408623"/>
          </a:xfrm>
          <a:prstGeom prst="roundRect">
            <a:avLst/>
          </a:prstGeom>
          <a:ln>
            <a:solidFill>
              <a:srgbClr val="6C587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composite key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CFE2D1-8F25-765F-B6B4-01BE22A6E4DD}"/>
              </a:ext>
            </a:extLst>
          </p:cNvPr>
          <p:cNvSpPr txBox="1"/>
          <p:nvPr/>
        </p:nvSpPr>
        <p:spPr>
          <a:xfrm>
            <a:off x="136188" y="1710676"/>
            <a:ext cx="120558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 the datasets below, there isn’t a single column that can be used as a key. </a:t>
            </a:r>
          </a:p>
          <a:p>
            <a:endParaRPr lang="en-GB" sz="2000" dirty="0"/>
          </a:p>
          <a:p>
            <a:r>
              <a:rPr lang="en-GB" sz="2000" dirty="0"/>
              <a:t>However, by using both the </a:t>
            </a:r>
            <a:r>
              <a:rPr lang="en-GB" sz="2000" b="1" dirty="0"/>
              <a:t>FirstName</a:t>
            </a:r>
            <a:r>
              <a:rPr lang="en-GB" sz="2000" dirty="0"/>
              <a:t> and </a:t>
            </a:r>
            <a:r>
              <a:rPr lang="en-GB" sz="2000" b="1" dirty="0" err="1"/>
              <a:t>LastName</a:t>
            </a:r>
            <a:r>
              <a:rPr lang="en-GB" sz="2000" dirty="0"/>
              <a:t> columns as the key, the datasets can be joined. 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28F71FB-1E46-3842-5A76-11AC1C4E7F91}"/>
              </a:ext>
            </a:extLst>
          </p:cNvPr>
          <p:cNvGraphicFramePr>
            <a:graphicFrameLocks noGrp="1"/>
          </p:cNvGraphicFramePr>
          <p:nvPr/>
        </p:nvGraphicFramePr>
        <p:xfrm>
          <a:off x="6987043" y="3461576"/>
          <a:ext cx="5056237" cy="1483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92160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1179871">
                  <a:extLst>
                    <a:ext uri="{9D8B030D-6E8A-4147-A177-3AD203B41FA5}">
                      <a16:colId xmlns:a16="http://schemas.microsoft.com/office/drawing/2014/main" val="3157361072"/>
                    </a:ext>
                  </a:extLst>
                </a:gridCol>
                <a:gridCol w="1425677">
                  <a:extLst>
                    <a:ext uri="{9D8B030D-6E8A-4147-A177-3AD203B41FA5}">
                      <a16:colId xmlns:a16="http://schemas.microsoft.com/office/drawing/2014/main" val="2761109815"/>
                    </a:ext>
                  </a:extLst>
                </a:gridCol>
                <a:gridCol w="1258529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FirstName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LastName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HomeTown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Event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Mary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Jones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Falkirk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High jump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Mary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Smith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Dumfries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Triple jump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Joe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Smith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Dumfries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Long jump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9007003"/>
                  </a:ext>
                </a:extLst>
              </a:tr>
            </a:tbl>
          </a:graphicData>
        </a:graphic>
      </p:graphicFrame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0504AB8-EBF1-684F-96A7-4457591E3ED3}"/>
              </a:ext>
            </a:extLst>
          </p:cNvPr>
          <p:cNvCxnSpPr>
            <a:cxnSpLocks/>
            <a:stCxn id="4" idx="3"/>
            <a:endCxn id="25" idx="1"/>
          </p:cNvCxnSpPr>
          <p:nvPr/>
        </p:nvCxnSpPr>
        <p:spPr>
          <a:xfrm>
            <a:off x="4672780" y="3619558"/>
            <a:ext cx="1161118" cy="48604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A5072DB-E707-BF9C-78DE-A573EF324E76}"/>
              </a:ext>
            </a:extLst>
          </p:cNvPr>
          <p:cNvCxnSpPr>
            <a:cxnSpLocks/>
            <a:stCxn id="5" idx="3"/>
          </p:cNvCxnSpPr>
          <p:nvPr/>
        </p:nvCxnSpPr>
        <p:spPr>
          <a:xfrm flipV="1">
            <a:off x="4611331" y="4592048"/>
            <a:ext cx="1325445" cy="147095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Oval 24">
            <a:extLst>
              <a:ext uri="{FF2B5EF4-FFF2-40B4-BE49-F238E27FC236}">
                <a16:creationId xmlns:a16="http://schemas.microsoft.com/office/drawing/2014/main" id="{DD3F11D9-1300-3B5D-5EB3-159821B99608}"/>
              </a:ext>
            </a:extLst>
          </p:cNvPr>
          <p:cNvSpPr/>
          <p:nvPr/>
        </p:nvSpPr>
        <p:spPr>
          <a:xfrm>
            <a:off x="5703227" y="4022139"/>
            <a:ext cx="892275" cy="56990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Join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3BC8EDC9-6976-1788-771F-D4F37D6B28B0}"/>
              </a:ext>
            </a:extLst>
          </p:cNvPr>
          <p:cNvCxnSpPr>
            <a:cxnSpLocks/>
            <a:stCxn id="25" idx="6"/>
          </p:cNvCxnSpPr>
          <p:nvPr/>
        </p:nvCxnSpPr>
        <p:spPr>
          <a:xfrm>
            <a:off x="6595502" y="4307094"/>
            <a:ext cx="395987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3F665DD-F36D-686E-0793-1094067C201A}"/>
              </a:ext>
            </a:extLst>
          </p:cNvPr>
          <p:cNvSpPr txBox="1"/>
          <p:nvPr/>
        </p:nvSpPr>
        <p:spPr>
          <a:xfrm>
            <a:off x="5149880" y="5545393"/>
            <a:ext cx="6893400" cy="783193"/>
          </a:xfrm>
          <a:prstGeom prst="roundRect">
            <a:avLst/>
          </a:prstGeom>
          <a:noFill/>
          <a:ln w="31750">
            <a:solidFill>
              <a:srgbClr val="EAC036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b="1" dirty="0"/>
              <a:t>FirstName</a:t>
            </a:r>
            <a:r>
              <a:rPr lang="en-GB" sz="2000" dirty="0"/>
              <a:t> and </a:t>
            </a:r>
            <a:r>
              <a:rPr lang="en-GB" sz="2000" b="1" dirty="0" err="1"/>
              <a:t>LastName</a:t>
            </a:r>
            <a:r>
              <a:rPr lang="en-GB" sz="2000" b="1" dirty="0"/>
              <a:t> </a:t>
            </a:r>
            <a:r>
              <a:rPr lang="en-GB" sz="2000" dirty="0"/>
              <a:t>uniquely identify each row in the left and right datasets. Together they form a </a:t>
            </a:r>
            <a:r>
              <a:rPr lang="en-GB" sz="2000" b="1" dirty="0"/>
              <a:t>composite key</a:t>
            </a:r>
            <a:r>
              <a:rPr lang="en-GB" sz="2000" dirty="0"/>
              <a:t>.</a:t>
            </a:r>
            <a:endParaRPr lang="en-GB" sz="20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6788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AAB986-A914-A8CF-862D-DD2DE2A76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Reminder: how to join datasets in Excel</a:t>
            </a:r>
          </a:p>
        </p:txBody>
      </p:sp>
      <p:graphicFrame>
        <p:nvGraphicFramePr>
          <p:cNvPr id="20" name="Diagram 19">
            <a:extLst>
              <a:ext uri="{FF2B5EF4-FFF2-40B4-BE49-F238E27FC236}">
                <a16:creationId xmlns:a16="http://schemas.microsoft.com/office/drawing/2014/main" id="{1C17FF75-E654-0220-3345-0316F08180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0977763"/>
              </p:ext>
            </p:extLst>
          </p:nvPr>
        </p:nvGraphicFramePr>
        <p:xfrm>
          <a:off x="167148" y="1804594"/>
          <a:ext cx="11788876" cy="30774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7BD29FB-B8DD-7158-ECB8-AF94FAA1FA11}"/>
              </a:ext>
            </a:extLst>
          </p:cNvPr>
          <p:cNvSpPr txBox="1"/>
          <p:nvPr/>
        </p:nvSpPr>
        <p:spPr>
          <a:xfrm>
            <a:off x="140110" y="1889116"/>
            <a:ext cx="1108095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Below is a reminder of stages you need to follow when joining datasets in Excel. </a:t>
            </a:r>
          </a:p>
          <a:p>
            <a:endParaRPr lang="en-GB" sz="2000" dirty="0"/>
          </a:p>
          <a:p>
            <a:endParaRPr lang="en-GB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007703E-BDB7-091A-9936-04674E7BC729}"/>
              </a:ext>
            </a:extLst>
          </p:cNvPr>
          <p:cNvSpPr txBox="1"/>
          <p:nvPr/>
        </p:nvSpPr>
        <p:spPr>
          <a:xfrm>
            <a:off x="329379" y="5692502"/>
            <a:ext cx="11464413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When joining using a </a:t>
            </a:r>
            <a:r>
              <a:rPr lang="en-GB" sz="2000" b="1" dirty="0"/>
              <a:t>composite key </a:t>
            </a:r>
            <a:r>
              <a:rPr lang="en-GB" sz="2000" dirty="0"/>
              <a:t>to join datasets in Excel you can follow the same steps, with a slight change to </a:t>
            </a:r>
            <a:r>
              <a:rPr lang="en-GB" sz="2000" b="1" dirty="0"/>
              <a:t>stage 3. 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91B90D8-3599-DCA9-24A6-654BA49A79B5}"/>
              </a:ext>
            </a:extLst>
          </p:cNvPr>
          <p:cNvSpPr/>
          <p:nvPr/>
        </p:nvSpPr>
        <p:spPr>
          <a:xfrm>
            <a:off x="3347884" y="2931362"/>
            <a:ext cx="1430592" cy="1924147"/>
          </a:xfrm>
          <a:prstGeom prst="roundRect">
            <a:avLst/>
          </a:prstGeom>
          <a:noFill/>
          <a:ln w="57150">
            <a:solidFill>
              <a:srgbClr val="CE673B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268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3C961-4F0F-BA7F-EA80-68738FE5F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How to join on composite columns in Excel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D5D8A3-4BBB-0716-C023-537629599E33}"/>
              </a:ext>
            </a:extLst>
          </p:cNvPr>
          <p:cNvSpPr txBox="1"/>
          <p:nvPr/>
        </p:nvSpPr>
        <p:spPr>
          <a:xfrm>
            <a:off x="432618" y="3108561"/>
            <a:ext cx="566338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To join on composite key columns in Excel, when you get to stage 3, you need to,</a:t>
            </a:r>
          </a:p>
          <a:p>
            <a:endParaRPr lang="en-GB" sz="2000" dirty="0"/>
          </a:p>
          <a:p>
            <a:pPr marL="342900" indent="-342900">
              <a:buAutoNum type="arabicPeriod"/>
            </a:pPr>
            <a:r>
              <a:rPr lang="en-GB" sz="2000" dirty="0"/>
              <a:t>Hold down </a:t>
            </a:r>
            <a:r>
              <a:rPr lang="en-GB" sz="2000" b="1" dirty="0" err="1"/>
              <a:t>Crtl</a:t>
            </a:r>
            <a:r>
              <a:rPr lang="en-GB" sz="2000" b="1" dirty="0"/>
              <a:t> + click on the first key column </a:t>
            </a:r>
            <a:r>
              <a:rPr lang="en-GB" sz="2000" dirty="0"/>
              <a:t>in the top dataset</a:t>
            </a:r>
          </a:p>
          <a:p>
            <a:pPr marL="342900" indent="-342900">
              <a:buAutoNum type="arabicPeriod"/>
            </a:pPr>
            <a:endParaRPr lang="en-GB" sz="2000" dirty="0"/>
          </a:p>
          <a:p>
            <a:pPr marL="342900" indent="-342900">
              <a:buAutoNum type="arabicPeriod"/>
            </a:pPr>
            <a:r>
              <a:rPr lang="en-GB" sz="2000" dirty="0"/>
              <a:t>Hold down </a:t>
            </a:r>
            <a:r>
              <a:rPr lang="en-GB" sz="2000" b="1" dirty="0" err="1"/>
              <a:t>Crtl</a:t>
            </a:r>
            <a:r>
              <a:rPr lang="en-GB" sz="2000" b="1" dirty="0"/>
              <a:t> + click on the second key column </a:t>
            </a:r>
            <a:r>
              <a:rPr lang="en-GB" sz="2000" dirty="0"/>
              <a:t>in the top dataset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47246C-B697-E47A-53D3-6112A60066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61247" y="1848006"/>
            <a:ext cx="3935208" cy="447413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B779405-845F-3168-8A2D-A2AFB9C5D449}"/>
              </a:ext>
            </a:extLst>
          </p:cNvPr>
          <p:cNvSpPr/>
          <p:nvPr/>
        </p:nvSpPr>
        <p:spPr>
          <a:xfrm>
            <a:off x="7482349" y="2799734"/>
            <a:ext cx="1661651" cy="1754326"/>
          </a:xfrm>
          <a:prstGeom prst="roundRect">
            <a:avLst/>
          </a:prstGeom>
          <a:noFill/>
          <a:ln w="762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8FAF0C5E-B52E-74C4-B9D3-53617079F5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304330"/>
              </p:ext>
            </p:extLst>
          </p:nvPr>
        </p:nvGraphicFramePr>
        <p:xfrm>
          <a:off x="6282816" y="5343066"/>
          <a:ext cx="4647894" cy="1188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7894">
                  <a:extLst>
                    <a:ext uri="{9D8B030D-6E8A-4147-A177-3AD203B41FA5}">
                      <a16:colId xmlns:a16="http://schemas.microsoft.com/office/drawing/2014/main" val="3328752603"/>
                    </a:ext>
                  </a:extLst>
                </a:gridCol>
              </a:tblGrid>
              <a:tr h="493669">
                <a:tc>
                  <a:txBody>
                    <a:bodyPr/>
                    <a:lstStyle/>
                    <a:p>
                      <a:pPr algn="ctr"/>
                      <a:r>
                        <a:rPr lang="en-GB" sz="3600" dirty="0"/>
                        <a:t>Ctrl + click on </a:t>
                      </a:r>
                    </a:p>
                    <a:p>
                      <a:pPr algn="ctr"/>
                      <a:r>
                        <a:rPr lang="en-GB" sz="3600" dirty="0"/>
                        <a:t>both columns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152890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1E67583-C1E8-626E-377B-8BB0A57842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463" y="1415192"/>
            <a:ext cx="5708527" cy="1499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7190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3C961-4F0F-BA7F-EA80-68738FE5F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How to join on composite columns in Excel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3D5D8A3-4BBB-0716-C023-537629599E33}"/>
              </a:ext>
            </a:extLst>
          </p:cNvPr>
          <p:cNvSpPr txBox="1"/>
          <p:nvPr/>
        </p:nvSpPr>
        <p:spPr>
          <a:xfrm>
            <a:off x="373625" y="2115636"/>
            <a:ext cx="55552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You now need to repeat </a:t>
            </a:r>
            <a:r>
              <a:rPr lang="en-GB" sz="2000" b="1" dirty="0" err="1"/>
              <a:t>Crtl</a:t>
            </a:r>
            <a:r>
              <a:rPr lang="en-GB" sz="2000" b="1" dirty="0"/>
              <a:t> + click </a:t>
            </a:r>
            <a:r>
              <a:rPr lang="en-GB" sz="2000" dirty="0"/>
              <a:t>on the columns for the bottom dataset. </a:t>
            </a:r>
          </a:p>
          <a:p>
            <a:endParaRPr lang="en-GB" sz="2000" dirty="0"/>
          </a:p>
          <a:p>
            <a:r>
              <a:rPr lang="en-GB" sz="2000" dirty="0"/>
              <a:t>The </a:t>
            </a:r>
            <a:r>
              <a:rPr lang="en-GB" sz="2000" b="1" dirty="0"/>
              <a:t>order you click the columns is important. </a:t>
            </a:r>
          </a:p>
          <a:p>
            <a:endParaRPr lang="en-GB" sz="2000" dirty="0"/>
          </a:p>
          <a:p>
            <a:r>
              <a:rPr lang="en-GB" sz="2000" dirty="0"/>
              <a:t>You need to make sure that the columns that match have the same numbers against them. </a:t>
            </a:r>
          </a:p>
          <a:p>
            <a:endParaRPr lang="en-GB" sz="2000" dirty="0"/>
          </a:p>
          <a:p>
            <a:endParaRPr lang="en-GB" sz="2000" dirty="0"/>
          </a:p>
          <a:p>
            <a:r>
              <a:rPr lang="en-GB" sz="2000" i="1" dirty="0"/>
              <a:t>Hint: Don’t worry if you click the columns in the wrong order, you can click them again while holding down the </a:t>
            </a:r>
            <a:r>
              <a:rPr lang="en-GB" sz="2000" i="1" dirty="0" err="1"/>
              <a:t>Crtl</a:t>
            </a:r>
            <a:r>
              <a:rPr lang="en-GB" sz="2000" i="1" dirty="0"/>
              <a:t> button to undo the selection.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92B6DC0-C5EB-F080-7D4F-090B7F8FC1E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88826" y="1887794"/>
            <a:ext cx="3612278" cy="4770369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8" name="Table 4">
            <a:extLst>
              <a:ext uri="{FF2B5EF4-FFF2-40B4-BE49-F238E27FC236}">
                <a16:creationId xmlns:a16="http://schemas.microsoft.com/office/drawing/2014/main" id="{8FAF0C5E-B52E-74C4-B9D3-53617079F52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6206522"/>
              </p:ext>
            </p:extLst>
          </p:nvPr>
        </p:nvGraphicFramePr>
        <p:xfrm>
          <a:off x="5928851" y="5665128"/>
          <a:ext cx="4647894" cy="64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647894">
                  <a:extLst>
                    <a:ext uri="{9D8B030D-6E8A-4147-A177-3AD203B41FA5}">
                      <a16:colId xmlns:a16="http://schemas.microsoft.com/office/drawing/2014/main" val="3328752603"/>
                    </a:ext>
                  </a:extLst>
                </a:gridCol>
              </a:tblGrid>
              <a:tr h="479638">
                <a:tc>
                  <a:txBody>
                    <a:bodyPr/>
                    <a:lstStyle/>
                    <a:p>
                      <a:pPr algn="ctr"/>
                      <a:r>
                        <a:rPr lang="en-GB" sz="3600" dirty="0"/>
                        <a:t>Ctrl + click on columns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5152890"/>
                  </a:ext>
                </a:extLst>
              </a:tr>
            </a:tbl>
          </a:graphicData>
        </a:graphic>
      </p:graphicFrame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83D3A79-B92E-4F11-408F-5EF67AAF0285}"/>
              </a:ext>
            </a:extLst>
          </p:cNvPr>
          <p:cNvCxnSpPr>
            <a:cxnSpLocks/>
          </p:cNvCxnSpPr>
          <p:nvPr/>
        </p:nvCxnSpPr>
        <p:spPr>
          <a:xfrm>
            <a:off x="8534400" y="2649085"/>
            <a:ext cx="0" cy="2168721"/>
          </a:xfrm>
          <a:prstGeom prst="straightConnector1">
            <a:avLst/>
          </a:prstGeom>
          <a:ln w="57150" cap="flat" cmpd="sng" algn="ctr">
            <a:solidFill>
              <a:srgbClr val="CE673B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B2C42BA-175C-62D1-9B5E-537CEA8A5251}"/>
              </a:ext>
            </a:extLst>
          </p:cNvPr>
          <p:cNvCxnSpPr>
            <a:cxnSpLocks/>
          </p:cNvCxnSpPr>
          <p:nvPr/>
        </p:nvCxnSpPr>
        <p:spPr>
          <a:xfrm>
            <a:off x="9306232" y="2649085"/>
            <a:ext cx="0" cy="2254752"/>
          </a:xfrm>
          <a:prstGeom prst="straightConnector1">
            <a:avLst/>
          </a:prstGeom>
          <a:ln w="57150" cap="flat" cmpd="sng" algn="ctr">
            <a:solidFill>
              <a:srgbClr val="CE673B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19561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4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1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‘Advanced practise combining </a:t>
            </a:r>
            <a:r>
              <a:rPr lang="en-GB" sz="3600" dirty="0" err="1"/>
              <a:t>datasets’</a:t>
            </a:r>
            <a:r>
              <a:rPr lang="en-GB" sz="3600" dirty="0"/>
              <a:t>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4215343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6D1032-3421-00CC-95DC-CF261C1E3F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How to choose the correct join type to use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3FD82F4-3642-D2B8-0872-7777083131B2}"/>
              </a:ext>
            </a:extLst>
          </p:cNvPr>
          <p:cNvSpPr txBox="1"/>
          <p:nvPr/>
        </p:nvSpPr>
        <p:spPr>
          <a:xfrm>
            <a:off x="766916" y="2172929"/>
            <a:ext cx="5329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06D265-9FE8-BFDB-1D6B-B13705EAE0DE}"/>
              </a:ext>
            </a:extLst>
          </p:cNvPr>
          <p:cNvSpPr txBox="1"/>
          <p:nvPr/>
        </p:nvSpPr>
        <p:spPr>
          <a:xfrm>
            <a:off x="362256" y="1898134"/>
            <a:ext cx="583206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When you approach your data and analysis you should always have the problem you are trying to solve in mind.  </a:t>
            </a:r>
          </a:p>
          <a:p>
            <a:endParaRPr lang="en-GB" sz="2400" dirty="0"/>
          </a:p>
          <a:p>
            <a:r>
              <a:rPr lang="en-GB" sz="2400" dirty="0"/>
              <a:t>Data analysts manipulate datasets as they are </a:t>
            </a:r>
            <a:r>
              <a:rPr lang="en-GB" sz="2400" b="1" dirty="0"/>
              <a:t>not able to solve the problem </a:t>
            </a:r>
            <a:r>
              <a:rPr lang="en-GB" sz="2400" dirty="0"/>
              <a:t>they are investigating with the data in form it has been collected in. </a:t>
            </a:r>
          </a:p>
          <a:p>
            <a:endParaRPr lang="en-GB" sz="2400" dirty="0"/>
          </a:p>
          <a:p>
            <a:r>
              <a:rPr lang="en-GB" sz="2400" dirty="0"/>
              <a:t>By thinking about the problem you are trying to solve will </a:t>
            </a:r>
            <a:r>
              <a:rPr lang="en-GB" sz="2400" b="1" dirty="0"/>
              <a:t>help decide what type of join </a:t>
            </a:r>
            <a:r>
              <a:rPr lang="en-GB" sz="2400" dirty="0"/>
              <a:t>you need to use with the datasets. </a:t>
            </a:r>
          </a:p>
        </p:txBody>
      </p:sp>
      <p:pic>
        <p:nvPicPr>
          <p:cNvPr id="5" name="Picture 4" descr="PPDAC cycle (Problem, Plan, Data, Analysis, Conclusion)&#10;">
            <a:extLst>
              <a:ext uri="{FF2B5EF4-FFF2-40B4-BE49-F238E27FC236}">
                <a16:creationId xmlns:a16="http://schemas.microsoft.com/office/drawing/2014/main" id="{E51F9FE6-CA31-FD69-C0E6-776C10F6F2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7943" y="1898134"/>
            <a:ext cx="4752975" cy="44100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FA32BC-4A3B-0E50-00D6-147049FE6F3C}"/>
              </a:ext>
            </a:extLst>
          </p:cNvPr>
          <p:cNvSpPr txBox="1"/>
          <p:nvPr/>
        </p:nvSpPr>
        <p:spPr>
          <a:xfrm>
            <a:off x="6852623" y="6308209"/>
            <a:ext cx="5063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/>
              <a:t>The data science lifecycle framework</a:t>
            </a:r>
          </a:p>
        </p:txBody>
      </p:sp>
    </p:spTree>
    <p:extLst>
      <p:ext uri="{BB962C8B-B14F-4D97-AF65-F5344CB8AC3E}">
        <p14:creationId xmlns:p14="http://schemas.microsoft.com/office/powerpoint/2010/main" val="32027684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15D349-72C2-0ECD-533B-31ED0F26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Joining data to solve problems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056263-1912-28A3-BE3F-9E01EFF41DC5}"/>
              </a:ext>
            </a:extLst>
          </p:cNvPr>
          <p:cNvSpPr txBox="1"/>
          <p:nvPr/>
        </p:nvSpPr>
        <p:spPr>
          <a:xfrm>
            <a:off x="117987" y="1690688"/>
            <a:ext cx="115529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You have been asked to find out the name of the country that has the happiest citizens.</a:t>
            </a:r>
          </a:p>
          <a:p>
            <a:endParaRPr lang="en-GB" sz="2000" dirty="0"/>
          </a:p>
          <a:p>
            <a:r>
              <a:rPr lang="en-US" sz="2000" dirty="0"/>
              <a:t>You have </a:t>
            </a:r>
            <a:r>
              <a:rPr lang="en-US" sz="2000" b="1" dirty="0"/>
              <a:t>two datasets</a:t>
            </a:r>
            <a:r>
              <a:rPr lang="en-US" sz="2000" dirty="0"/>
              <a:t>, one contains a </a:t>
            </a:r>
            <a:r>
              <a:rPr lang="en-US" sz="2000" b="1" dirty="0"/>
              <a:t>measure of happiness </a:t>
            </a:r>
            <a:r>
              <a:rPr lang="en-US" sz="2000" dirty="0"/>
              <a:t>and the other the </a:t>
            </a:r>
            <a:r>
              <a:rPr lang="en-US" sz="2000" b="1" dirty="0"/>
              <a:t>country name</a:t>
            </a:r>
            <a:r>
              <a:rPr lang="en-US" sz="2000" dirty="0"/>
              <a:t>, so they need to be joined together to answer the specific question.</a:t>
            </a:r>
            <a:r>
              <a:rPr lang="en-GB" sz="2000" dirty="0"/>
              <a:t>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D237C14-CAF7-C6DF-6110-790AB8CF75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30454"/>
              </p:ext>
            </p:extLst>
          </p:nvPr>
        </p:nvGraphicFramePr>
        <p:xfrm>
          <a:off x="838200" y="3407980"/>
          <a:ext cx="4267201" cy="18865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670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431079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96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population_million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96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96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NZ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7.307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963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6.354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47.42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30129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77811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5FD703D-7063-7EB0-B0D8-14F68E90F3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6138545"/>
              </p:ext>
            </p:extLst>
          </p:nvPr>
        </p:nvGraphicFramePr>
        <p:xfrm>
          <a:off x="6363929" y="3429000"/>
          <a:ext cx="3586726" cy="18886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4691">
                  <a:extLst>
                    <a:ext uri="{9D8B030D-6E8A-4147-A177-3AD203B41FA5}">
                      <a16:colId xmlns:a16="http://schemas.microsoft.com/office/drawing/2014/main" val="1171840391"/>
                    </a:ext>
                  </a:extLst>
                </a:gridCol>
                <a:gridCol w="2322035">
                  <a:extLst>
                    <a:ext uri="{9D8B030D-6E8A-4147-A177-3AD203B41FA5}">
                      <a16:colId xmlns:a16="http://schemas.microsoft.com/office/drawing/2014/main" val="638653396"/>
                    </a:ext>
                  </a:extLst>
                </a:gridCol>
              </a:tblGrid>
              <a:tr h="31709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country_name</a:t>
                      </a:r>
                      <a:endParaRPr lang="en-GB" sz="18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523980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United Arab Emirates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790394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Afghanistan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55425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Albania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072460"/>
                  </a:ext>
                </a:extLst>
              </a:tr>
              <a:tr h="32338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Armenia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513130"/>
                  </a:ext>
                </a:extLst>
              </a:tr>
              <a:tr h="1990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16971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E1FE6A7E-6BF8-BC24-2430-CB5831CA7A0A}"/>
              </a:ext>
            </a:extLst>
          </p:cNvPr>
          <p:cNvSpPr txBox="1"/>
          <p:nvPr/>
        </p:nvSpPr>
        <p:spPr>
          <a:xfrm>
            <a:off x="764458" y="5288400"/>
            <a:ext cx="44146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Dataset name: </a:t>
            </a:r>
            <a:r>
              <a:rPr lang="en-GB" dirty="0" err="1"/>
              <a:t>country_profile</a:t>
            </a:r>
            <a:endParaRPr lang="en-GB" dirty="0"/>
          </a:p>
          <a:p>
            <a:r>
              <a:rPr lang="en-GB" b="1" dirty="0"/>
              <a:t>Number of rows: </a:t>
            </a:r>
            <a:r>
              <a:rPr lang="en-GB" dirty="0"/>
              <a:t>156</a:t>
            </a:r>
            <a:endParaRPr lang="en-GB" b="1" dirty="0"/>
          </a:p>
          <a:p>
            <a:r>
              <a:rPr lang="en-GB" b="1" dirty="0"/>
              <a:t>Number of columns: </a:t>
            </a:r>
            <a:r>
              <a:rPr lang="en-GB" dirty="0"/>
              <a:t>3</a:t>
            </a:r>
          </a:p>
          <a:p>
            <a:r>
              <a:rPr lang="en-GB" b="1" dirty="0"/>
              <a:t>Duplicate rows: </a:t>
            </a:r>
            <a:r>
              <a:rPr lang="en-GB" dirty="0"/>
              <a:t>No</a:t>
            </a:r>
          </a:p>
          <a:p>
            <a:r>
              <a:rPr lang="en-GB" b="1" dirty="0"/>
              <a:t>Missing/blank data items: </a:t>
            </a:r>
            <a:r>
              <a:rPr lang="en-GB" dirty="0"/>
              <a:t>No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233CDC-7712-6E71-E31F-E930A499C70D}"/>
              </a:ext>
            </a:extLst>
          </p:cNvPr>
          <p:cNvSpPr txBox="1"/>
          <p:nvPr/>
        </p:nvSpPr>
        <p:spPr>
          <a:xfrm>
            <a:off x="6312311" y="5317676"/>
            <a:ext cx="50783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Dataset name: </a:t>
            </a:r>
            <a:r>
              <a:rPr lang="en-GB" dirty="0" err="1"/>
              <a:t>country_code</a:t>
            </a:r>
            <a:endParaRPr lang="en-GB" dirty="0"/>
          </a:p>
          <a:p>
            <a:r>
              <a:rPr lang="en-GB" b="1" dirty="0"/>
              <a:t>Number of rows: </a:t>
            </a:r>
            <a:r>
              <a:rPr lang="en-GB" dirty="0"/>
              <a:t>244</a:t>
            </a:r>
          </a:p>
          <a:p>
            <a:r>
              <a:rPr lang="en-GB" b="1" dirty="0"/>
              <a:t>Number of columns: </a:t>
            </a:r>
            <a:r>
              <a:rPr lang="en-GB" dirty="0"/>
              <a:t>2</a:t>
            </a:r>
          </a:p>
          <a:p>
            <a:r>
              <a:rPr lang="en-GB" b="1" dirty="0"/>
              <a:t>Duplicate rows: </a:t>
            </a:r>
            <a:r>
              <a:rPr lang="en-GB" dirty="0"/>
              <a:t>No</a:t>
            </a:r>
          </a:p>
          <a:p>
            <a:r>
              <a:rPr lang="en-GB" b="1" dirty="0"/>
              <a:t>Missing/blank data items: </a:t>
            </a:r>
            <a:r>
              <a:rPr lang="en-GB" dirty="0"/>
              <a:t>No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97470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D6B0A70-C895-A4A7-B77B-C3E4F7827E74}"/>
              </a:ext>
            </a:extLst>
          </p:cNvPr>
          <p:cNvCxnSpPr>
            <a:cxnSpLocks/>
          </p:cNvCxnSpPr>
          <p:nvPr/>
        </p:nvCxnSpPr>
        <p:spPr>
          <a:xfrm>
            <a:off x="4463845" y="2941196"/>
            <a:ext cx="1226373" cy="91391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F59C85A-717B-70A2-3B50-F0449F500CD2}"/>
              </a:ext>
            </a:extLst>
          </p:cNvPr>
          <p:cNvCxnSpPr>
            <a:cxnSpLocks/>
            <a:endCxn id="15" idx="1"/>
          </p:cNvCxnSpPr>
          <p:nvPr/>
        </p:nvCxnSpPr>
        <p:spPr>
          <a:xfrm flipV="1">
            <a:off x="4545776" y="3950356"/>
            <a:ext cx="1157344" cy="1211579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2515D349-72C2-0ECD-533B-31ED0F267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Joining data to solve problems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D237C14-CAF7-C6DF-6110-790AB8CF75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623186"/>
              </p:ext>
            </p:extLst>
          </p:nvPr>
        </p:nvGraphicFramePr>
        <p:xfrm>
          <a:off x="376084" y="2771383"/>
          <a:ext cx="4267201" cy="183090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670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431079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846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population_million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846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846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NZ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7.307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8462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6.354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47.42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292418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778116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5FD703D-7063-7EB0-B0D8-14F68E90F3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0804396"/>
              </p:ext>
            </p:extLst>
          </p:nvPr>
        </p:nvGraphicFramePr>
        <p:xfrm>
          <a:off x="1069461" y="4997494"/>
          <a:ext cx="3586726" cy="156528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4691">
                  <a:extLst>
                    <a:ext uri="{9D8B030D-6E8A-4147-A177-3AD203B41FA5}">
                      <a16:colId xmlns:a16="http://schemas.microsoft.com/office/drawing/2014/main" val="1171840391"/>
                    </a:ext>
                  </a:extLst>
                </a:gridCol>
                <a:gridCol w="2322035">
                  <a:extLst>
                    <a:ext uri="{9D8B030D-6E8A-4147-A177-3AD203B41FA5}">
                      <a16:colId xmlns:a16="http://schemas.microsoft.com/office/drawing/2014/main" val="638653396"/>
                    </a:ext>
                  </a:extLst>
                </a:gridCol>
              </a:tblGrid>
              <a:tr h="31709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country_name</a:t>
                      </a:r>
                      <a:endParaRPr lang="en-GB" sz="18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523980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United Arab Emirates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790394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Afghanistan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55425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Albania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072460"/>
                  </a:ext>
                </a:extLst>
              </a:tr>
              <a:tr h="1990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16971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E87A49E-9642-C541-BCDE-A59E9AACFA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1637053"/>
              </p:ext>
            </p:extLst>
          </p:nvPr>
        </p:nvGraphicFramePr>
        <p:xfrm>
          <a:off x="7646225" y="3725443"/>
          <a:ext cx="4267201" cy="2506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670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431079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country_name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LB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5.197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Lebanon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SG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6.262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Singapore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5.425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Dominican Republic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6.592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4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3.380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Yemen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934932"/>
                  </a:ext>
                </a:extLst>
              </a:tr>
              <a:tr h="1750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599805"/>
                  </a:ext>
                </a:extLst>
              </a:tr>
            </a:tbl>
          </a:graphicData>
        </a:graphic>
      </p:graphicFrame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8AA37E7-1BFD-7956-B02C-FC574738D3A0}"/>
              </a:ext>
            </a:extLst>
          </p:cNvPr>
          <p:cNvSpPr/>
          <p:nvPr/>
        </p:nvSpPr>
        <p:spPr>
          <a:xfrm>
            <a:off x="5703120" y="3646785"/>
            <a:ext cx="1395360" cy="6071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Combine the datasets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93309C-15E3-CCAB-B63B-85965ECE0936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7098480" y="3950356"/>
            <a:ext cx="547745" cy="0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9B24866A-A522-B8B0-8A1C-6E2DA8E977E4}"/>
              </a:ext>
            </a:extLst>
          </p:cNvPr>
          <p:cNvSpPr txBox="1"/>
          <p:nvPr/>
        </p:nvSpPr>
        <p:spPr>
          <a:xfrm>
            <a:off x="167148" y="1780836"/>
            <a:ext cx="118871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We are now going to work through the steps you need to follow to find out the name of the country that has the happiest citizens….</a:t>
            </a:r>
          </a:p>
        </p:txBody>
      </p:sp>
    </p:spTree>
    <p:extLst>
      <p:ext uri="{BB962C8B-B14F-4D97-AF65-F5344CB8AC3E}">
        <p14:creationId xmlns:p14="http://schemas.microsoft.com/office/powerpoint/2010/main" val="28210530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intentions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A2A5D003-952C-4CC8-8F5A-EC222DA6F0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8149275"/>
              </p:ext>
            </p:extLst>
          </p:nvPr>
        </p:nvGraphicFramePr>
        <p:xfrm>
          <a:off x="358117" y="1974278"/>
          <a:ext cx="11475765" cy="4145280"/>
        </p:xfrm>
        <a:graphic>
          <a:graphicData uri="http://schemas.openxmlformats.org/drawingml/2006/table">
            <a:tbl>
              <a:tblPr/>
              <a:tblGrid>
                <a:gridCol w="11475765">
                  <a:extLst>
                    <a:ext uri="{9D8B030D-6E8A-4147-A177-3AD203B41FA5}">
                      <a16:colId xmlns:a16="http://schemas.microsoft.com/office/drawing/2014/main" val="803942006"/>
                    </a:ext>
                  </a:extLst>
                </a:gridCol>
              </a:tblGrid>
              <a:tr h="3516855">
                <a:tc>
                  <a:txBody>
                    <a:bodyPr/>
                    <a:lstStyle/>
                    <a:p>
                      <a:endParaRPr lang="en-US" sz="1400" dirty="0"/>
                    </a:p>
                    <a:p>
                      <a:r>
                        <a:rPr lang="en-US" sz="2800" dirty="0"/>
                        <a:t>We will be learning </a:t>
                      </a:r>
                      <a:r>
                        <a:rPr lang="en-US" sz="2800" b="1" dirty="0"/>
                        <a:t>more about how to combine datasets in Excel</a:t>
                      </a:r>
                      <a:r>
                        <a:rPr lang="en-US" sz="2800" dirty="0"/>
                        <a:t>, specifically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dirty="0"/>
                        <a:t>How to join datasets when the </a:t>
                      </a:r>
                      <a:r>
                        <a:rPr lang="en-US" sz="2800" b="1" dirty="0"/>
                        <a:t>key columns have different names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b="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b="0" dirty="0"/>
                        <a:t>How to join datasets with </a:t>
                      </a:r>
                      <a:r>
                        <a:rPr lang="en-US" sz="2800" b="1" dirty="0"/>
                        <a:t>multiple key columns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b="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r>
                        <a:rPr lang="en-US" sz="2800" b="0" dirty="0"/>
                        <a:t>How to solve problems by </a:t>
                      </a:r>
                      <a:r>
                        <a:rPr lang="en-US" sz="2800" b="1" dirty="0"/>
                        <a:t>selecting the appropriate join type</a:t>
                      </a:r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  <a:p>
                      <a:pPr marL="457200" indent="-457200">
                        <a:buFont typeface="Arial" panose="020B0604020202020204" pitchFamily="34" charset="0"/>
                        <a:buChar char="•"/>
                      </a:pPr>
                      <a:endParaRPr lang="en-US" sz="28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83446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49676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636EB-C200-C3C4-15FB-62B57C40A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D3D603-7D3B-C8C9-78F5-BE14BD845E0B}"/>
              </a:ext>
            </a:extLst>
          </p:cNvPr>
          <p:cNvSpPr txBox="1"/>
          <p:nvPr/>
        </p:nvSpPr>
        <p:spPr>
          <a:xfrm>
            <a:off x="304799" y="1896291"/>
            <a:ext cx="11130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If we are trying to find out the name of the country with the happiest citizens, which </a:t>
            </a:r>
            <a:r>
              <a:rPr lang="en-GB" sz="2400" b="1" dirty="0"/>
              <a:t>columns</a:t>
            </a:r>
            <a:r>
              <a:rPr lang="en-GB" sz="2400" dirty="0"/>
              <a:t> from each of these dataset do we need in our final dataset?</a:t>
            </a:r>
          </a:p>
          <a:p>
            <a:endParaRPr lang="en-GB" sz="24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5F9C073-BFFF-13A9-6CAA-9784CFEB7F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000902"/>
              </p:ext>
            </p:extLst>
          </p:nvPr>
        </p:nvGraphicFramePr>
        <p:xfrm>
          <a:off x="973393" y="3330677"/>
          <a:ext cx="4267201" cy="2136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670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431079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population_million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NZ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7.307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6.354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47.42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7.021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5.03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4552"/>
                  </a:ext>
                </a:extLst>
              </a:tr>
              <a:tr h="1750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77811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FCCC5D5-CAD2-02AE-4983-4F763ED443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817142"/>
              </p:ext>
            </p:extLst>
          </p:nvPr>
        </p:nvGraphicFramePr>
        <p:xfrm>
          <a:off x="6676104" y="3330677"/>
          <a:ext cx="3586726" cy="18886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4691">
                  <a:extLst>
                    <a:ext uri="{9D8B030D-6E8A-4147-A177-3AD203B41FA5}">
                      <a16:colId xmlns:a16="http://schemas.microsoft.com/office/drawing/2014/main" val="1171840391"/>
                    </a:ext>
                  </a:extLst>
                </a:gridCol>
                <a:gridCol w="2322035">
                  <a:extLst>
                    <a:ext uri="{9D8B030D-6E8A-4147-A177-3AD203B41FA5}">
                      <a16:colId xmlns:a16="http://schemas.microsoft.com/office/drawing/2014/main" val="638653396"/>
                    </a:ext>
                  </a:extLst>
                </a:gridCol>
              </a:tblGrid>
              <a:tr h="31709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country_name</a:t>
                      </a:r>
                      <a:endParaRPr lang="en-GB" sz="18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523980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United Arab Emirates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790394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Afghanistan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55425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Albania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072460"/>
                  </a:ext>
                </a:extLst>
              </a:tr>
              <a:tr h="32338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Armenia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513130"/>
                  </a:ext>
                </a:extLst>
              </a:tr>
              <a:tr h="1990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1697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0C27D90-D9C2-EF10-C02D-EAD9B465E110}"/>
              </a:ext>
            </a:extLst>
          </p:cNvPr>
          <p:cNvSpPr txBox="1"/>
          <p:nvPr/>
        </p:nvSpPr>
        <p:spPr>
          <a:xfrm>
            <a:off x="7556090" y="5266418"/>
            <a:ext cx="199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 err="1"/>
              <a:t>country_code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9A06C3-624F-DCAA-9BC9-D70BD239C871}"/>
              </a:ext>
            </a:extLst>
          </p:cNvPr>
          <p:cNvSpPr txBox="1"/>
          <p:nvPr/>
        </p:nvSpPr>
        <p:spPr>
          <a:xfrm>
            <a:off x="2261419" y="5466817"/>
            <a:ext cx="199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 err="1"/>
              <a:t>country_profile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665856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636EB-C200-C3C4-15FB-62B57C40A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turn….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5F9C073-BFFF-13A9-6CAA-9784CFEB7F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893655"/>
              </p:ext>
            </p:extLst>
          </p:nvPr>
        </p:nvGraphicFramePr>
        <p:xfrm>
          <a:off x="975851" y="3145240"/>
          <a:ext cx="4267201" cy="2136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670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431079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population_million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5.208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NZ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7.307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5.12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6.354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47.42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IE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7.021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5.03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4552"/>
                  </a:ext>
                </a:extLst>
              </a:tr>
              <a:tr h="1750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77811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FCCC5D5-CAD2-02AE-4983-4F763ED443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7974694"/>
              </p:ext>
            </p:extLst>
          </p:nvPr>
        </p:nvGraphicFramePr>
        <p:xfrm>
          <a:off x="6678562" y="3145240"/>
          <a:ext cx="3586726" cy="18886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4691">
                  <a:extLst>
                    <a:ext uri="{9D8B030D-6E8A-4147-A177-3AD203B41FA5}">
                      <a16:colId xmlns:a16="http://schemas.microsoft.com/office/drawing/2014/main" val="1171840391"/>
                    </a:ext>
                  </a:extLst>
                </a:gridCol>
                <a:gridCol w="2322035">
                  <a:extLst>
                    <a:ext uri="{9D8B030D-6E8A-4147-A177-3AD203B41FA5}">
                      <a16:colId xmlns:a16="http://schemas.microsoft.com/office/drawing/2014/main" val="638653396"/>
                    </a:ext>
                  </a:extLst>
                </a:gridCol>
              </a:tblGrid>
              <a:tr h="31709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country_name</a:t>
                      </a:r>
                      <a:endParaRPr lang="en-GB" sz="18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523980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United Arab Emirates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790394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Afghanistan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55425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Albania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072460"/>
                  </a:ext>
                </a:extLst>
              </a:tr>
              <a:tr h="32338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Armenia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513130"/>
                  </a:ext>
                </a:extLst>
              </a:tr>
              <a:tr h="1990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1697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0C27D90-D9C2-EF10-C02D-EAD9B465E110}"/>
              </a:ext>
            </a:extLst>
          </p:cNvPr>
          <p:cNvSpPr txBox="1"/>
          <p:nvPr/>
        </p:nvSpPr>
        <p:spPr>
          <a:xfrm>
            <a:off x="7595421" y="5142154"/>
            <a:ext cx="199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 err="1"/>
              <a:t>country_code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9A06C3-624F-DCAA-9BC9-D70BD239C871}"/>
              </a:ext>
            </a:extLst>
          </p:cNvPr>
          <p:cNvSpPr txBox="1"/>
          <p:nvPr/>
        </p:nvSpPr>
        <p:spPr>
          <a:xfrm>
            <a:off x="2321642" y="5434694"/>
            <a:ext cx="199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 err="1"/>
              <a:t>country_profile</a:t>
            </a:r>
            <a:endParaRPr lang="en-GB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946B90A-EEAD-7446-BB32-894FB38746AB}"/>
              </a:ext>
            </a:extLst>
          </p:cNvPr>
          <p:cNvSpPr txBox="1"/>
          <p:nvPr/>
        </p:nvSpPr>
        <p:spPr>
          <a:xfrm>
            <a:off x="304799" y="1896291"/>
            <a:ext cx="111301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If we are trying to find out the name of the country with the happiest citizens, which </a:t>
            </a:r>
            <a:r>
              <a:rPr lang="en-GB" sz="2400" b="1" dirty="0"/>
              <a:t>columns</a:t>
            </a:r>
            <a:r>
              <a:rPr lang="en-GB" sz="2400" dirty="0"/>
              <a:t> from each of these dataset do we need in our final dataset?</a:t>
            </a:r>
          </a:p>
          <a:p>
            <a:endParaRPr lang="en-GB" sz="2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5B9D1C5-9001-AC54-629C-31DFF8BAF829}"/>
              </a:ext>
            </a:extLst>
          </p:cNvPr>
          <p:cNvSpPr txBox="1"/>
          <p:nvPr/>
        </p:nvSpPr>
        <p:spPr>
          <a:xfrm>
            <a:off x="304799" y="6114458"/>
            <a:ext cx="1172496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/>
              <a:t>We will need </a:t>
            </a:r>
            <a:r>
              <a:rPr lang="en-GB" sz="2000" b="1" dirty="0"/>
              <a:t>code</a:t>
            </a:r>
            <a:r>
              <a:rPr lang="en-GB" sz="2000" dirty="0"/>
              <a:t>, </a:t>
            </a:r>
            <a:r>
              <a:rPr lang="en-GB" sz="2000" b="1" dirty="0" err="1"/>
              <a:t>country_name</a:t>
            </a:r>
            <a:r>
              <a:rPr lang="en-GB" sz="2000" b="1" dirty="0"/>
              <a:t> </a:t>
            </a:r>
            <a:r>
              <a:rPr lang="en-GB" sz="2000" dirty="0"/>
              <a:t>and </a:t>
            </a:r>
            <a:r>
              <a:rPr lang="en-GB" sz="2000" b="1" dirty="0" err="1"/>
              <a:t>happy_score</a:t>
            </a:r>
            <a:r>
              <a:rPr lang="en-GB" sz="2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8844689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382977-1FFE-D9C4-488E-28B6BBCFA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Labelling the datasets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B3652C6-19CE-4AA4-5A2D-A204E63B2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917387"/>
              </p:ext>
            </p:extLst>
          </p:nvPr>
        </p:nvGraphicFramePr>
        <p:xfrm>
          <a:off x="1019276" y="3884919"/>
          <a:ext cx="4267201" cy="2136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670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431079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population_million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NZ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7.307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6.354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47.42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7.021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5.03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4552"/>
                  </a:ext>
                </a:extLst>
              </a:tr>
              <a:tr h="1750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77811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62A84458-5E79-90CC-77D3-8EC455B209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0055087"/>
              </p:ext>
            </p:extLst>
          </p:nvPr>
        </p:nvGraphicFramePr>
        <p:xfrm>
          <a:off x="7402462" y="3920854"/>
          <a:ext cx="3586726" cy="18886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4691">
                  <a:extLst>
                    <a:ext uri="{9D8B030D-6E8A-4147-A177-3AD203B41FA5}">
                      <a16:colId xmlns:a16="http://schemas.microsoft.com/office/drawing/2014/main" val="1171840391"/>
                    </a:ext>
                  </a:extLst>
                </a:gridCol>
                <a:gridCol w="2322035">
                  <a:extLst>
                    <a:ext uri="{9D8B030D-6E8A-4147-A177-3AD203B41FA5}">
                      <a16:colId xmlns:a16="http://schemas.microsoft.com/office/drawing/2014/main" val="638653396"/>
                    </a:ext>
                  </a:extLst>
                </a:gridCol>
              </a:tblGrid>
              <a:tr h="31709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country_name</a:t>
                      </a:r>
                      <a:endParaRPr lang="en-GB" sz="18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523980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United Arab Emirates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790394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Afghanistan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55425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Albania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072460"/>
                  </a:ext>
                </a:extLst>
              </a:tr>
              <a:tr h="32338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Armenia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513130"/>
                  </a:ext>
                </a:extLst>
              </a:tr>
              <a:tr h="1990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1697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10B59B9-EB67-A83D-11D0-2A5F28CA5F46}"/>
              </a:ext>
            </a:extLst>
          </p:cNvPr>
          <p:cNvSpPr txBox="1"/>
          <p:nvPr/>
        </p:nvSpPr>
        <p:spPr>
          <a:xfrm>
            <a:off x="8319321" y="5917768"/>
            <a:ext cx="199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 err="1"/>
              <a:t>country_code</a:t>
            </a:r>
            <a:endParaRPr lang="en-GB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C5431A-FD2F-B0DE-CC6E-C44713266A4C}"/>
              </a:ext>
            </a:extLst>
          </p:cNvPr>
          <p:cNvSpPr txBox="1"/>
          <p:nvPr/>
        </p:nvSpPr>
        <p:spPr>
          <a:xfrm>
            <a:off x="2365067" y="6174373"/>
            <a:ext cx="199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 err="1"/>
              <a:t>country_profile</a:t>
            </a:r>
            <a:endParaRPr lang="en-GB" i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AAF4F7-0F0B-FDF6-333D-FD251B6166F2}"/>
              </a:ext>
            </a:extLst>
          </p:cNvPr>
          <p:cNvSpPr txBox="1"/>
          <p:nvPr/>
        </p:nvSpPr>
        <p:spPr>
          <a:xfrm>
            <a:off x="838200" y="3361699"/>
            <a:ext cx="4267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LEFT DATASET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EAF8DF-8204-D8AB-E2C4-34454198FD26}"/>
              </a:ext>
            </a:extLst>
          </p:cNvPr>
          <p:cNvSpPr txBox="1"/>
          <p:nvPr/>
        </p:nvSpPr>
        <p:spPr>
          <a:xfrm>
            <a:off x="7289391" y="3429000"/>
            <a:ext cx="4267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/>
              <a:t>RIGHT DATASET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30E2A32-D399-DE08-D705-6940AED109C9}"/>
              </a:ext>
            </a:extLst>
          </p:cNvPr>
          <p:cNvSpPr txBox="1"/>
          <p:nvPr/>
        </p:nvSpPr>
        <p:spPr>
          <a:xfrm>
            <a:off x="255639" y="1864474"/>
            <a:ext cx="114545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Before joining datasets, you need to decide which one will be the left or right dataset, as this will impact on which type of join you will use.  </a:t>
            </a:r>
          </a:p>
          <a:p>
            <a:endParaRPr lang="en-GB" sz="2000" dirty="0"/>
          </a:p>
          <a:p>
            <a:r>
              <a:rPr lang="en-GB" sz="2000" dirty="0"/>
              <a:t>The datasets below have been identified as… </a:t>
            </a:r>
          </a:p>
        </p:txBody>
      </p:sp>
    </p:spTree>
    <p:extLst>
      <p:ext uri="{BB962C8B-B14F-4D97-AF65-F5344CB8AC3E}">
        <p14:creationId xmlns:p14="http://schemas.microsoft.com/office/powerpoint/2010/main" val="14918579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636EB-C200-C3C4-15FB-62B57C40A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D3D603-7D3B-C8C9-78F5-BE14BD845E0B}"/>
              </a:ext>
            </a:extLst>
          </p:cNvPr>
          <p:cNvSpPr txBox="1"/>
          <p:nvPr/>
        </p:nvSpPr>
        <p:spPr>
          <a:xfrm>
            <a:off x="304799" y="1896291"/>
            <a:ext cx="11533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Now we know which columns we want in the final dataset, </a:t>
            </a:r>
            <a:r>
              <a:rPr lang="en-GB" sz="2000" b="1" dirty="0"/>
              <a:t>what type of join should we use</a:t>
            </a:r>
            <a:r>
              <a:rPr lang="en-GB" sz="2000" dirty="0"/>
              <a:t>?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graphicFrame>
        <p:nvGraphicFramePr>
          <p:cNvPr id="10" name="Table 3">
            <a:extLst>
              <a:ext uri="{FF2B5EF4-FFF2-40B4-BE49-F238E27FC236}">
                <a16:creationId xmlns:a16="http://schemas.microsoft.com/office/drawing/2014/main" id="{3B8D8CE6-429F-D5E5-CAE4-9A95F84F00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0936872"/>
              </p:ext>
            </p:extLst>
          </p:nvPr>
        </p:nvGraphicFramePr>
        <p:xfrm>
          <a:off x="1369346" y="2486025"/>
          <a:ext cx="9453307" cy="412115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68923">
                  <a:extLst>
                    <a:ext uri="{9D8B030D-6E8A-4147-A177-3AD203B41FA5}">
                      <a16:colId xmlns:a16="http://schemas.microsoft.com/office/drawing/2014/main" val="3873925410"/>
                    </a:ext>
                  </a:extLst>
                </a:gridCol>
                <a:gridCol w="1402709">
                  <a:extLst>
                    <a:ext uri="{9D8B030D-6E8A-4147-A177-3AD203B41FA5}">
                      <a16:colId xmlns:a16="http://schemas.microsoft.com/office/drawing/2014/main" val="719414389"/>
                    </a:ext>
                  </a:extLst>
                </a:gridCol>
                <a:gridCol w="5781675">
                  <a:extLst>
                    <a:ext uri="{9D8B030D-6E8A-4147-A177-3AD203B41FA5}">
                      <a16:colId xmlns:a16="http://schemas.microsoft.com/office/drawing/2014/main" val="1620501818"/>
                    </a:ext>
                  </a:extLst>
                </a:gridCol>
              </a:tblGrid>
              <a:tr h="479136"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/>
                        <a:t>Join Type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C03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/>
                        <a:t>Definition</a:t>
                      </a:r>
                    </a:p>
                  </a:txBody>
                  <a:tcPr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051218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Left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a typeface="Calibri" panose="020F0502020204030204" pitchFamily="34" charset="0"/>
                          <a:cs typeface="Times New Roman (Body CS)"/>
                        </a:rPr>
                        <a:t>Returns all the values from the left dataset and any matching records from the right dataset</a:t>
                      </a:r>
                      <a:endParaRPr lang="en-GB" sz="2000" dirty="0">
                        <a:effectLst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59381653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Right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ea typeface="Calibri" panose="020F0502020204030204" pitchFamily="34" charset="0"/>
                          <a:cs typeface="Times New Roman (Body CS)"/>
                        </a:rPr>
                        <a:t>Returns all the values from the right dataset and any matching records from the left dataset</a:t>
                      </a:r>
                      <a:endParaRPr lang="en-GB" sz="2000" dirty="0">
                        <a:effectLst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21734000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Inner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Returns data items whenever there are matching values in both datasets</a:t>
                      </a:r>
                      <a:endParaRPr lang="en-GB" sz="2000" dirty="0">
                        <a:effectLst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03761453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Outer (full)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 information is lost, since it merges any data in either dataset</a:t>
                      </a:r>
                      <a:endParaRPr lang="en-GB" sz="2000" dirty="0">
                        <a:effectLst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4068022"/>
                  </a:ext>
                </a:extLst>
              </a:tr>
            </a:tbl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FAA9998C-0FF1-65AD-76C2-A4146D62D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8561" y="3068472"/>
            <a:ext cx="1014478" cy="66196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C182085-3CDC-3E60-BAE5-1D66C1A2BD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5915" y="3989700"/>
            <a:ext cx="1007124" cy="65716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7F1BF6-96DD-BD8C-20A2-DF94AC8604D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9677" y="4906130"/>
            <a:ext cx="1023362" cy="6897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4B65830-094D-C916-E3EF-4135044C52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9677" y="5739699"/>
            <a:ext cx="1022822" cy="66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3520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636EB-C200-C3C4-15FB-62B57C40A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D3D603-7D3B-C8C9-78F5-BE14BD845E0B}"/>
              </a:ext>
            </a:extLst>
          </p:cNvPr>
          <p:cNvSpPr txBox="1"/>
          <p:nvPr/>
        </p:nvSpPr>
        <p:spPr>
          <a:xfrm>
            <a:off x="304799" y="1896291"/>
            <a:ext cx="115332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We should use a </a:t>
            </a:r>
            <a:r>
              <a:rPr lang="en-GB" sz="2000" b="1" dirty="0"/>
              <a:t>left join</a:t>
            </a:r>
            <a:r>
              <a:rPr lang="en-GB" sz="2000" dirty="0"/>
              <a:t>.</a:t>
            </a:r>
          </a:p>
          <a:p>
            <a:endParaRPr lang="en-GB" sz="2000" dirty="0"/>
          </a:p>
          <a:p>
            <a:endParaRPr lang="en-GB" sz="2000" dirty="0"/>
          </a:p>
          <a:p>
            <a:endParaRPr lang="en-GB" sz="2000" dirty="0"/>
          </a:p>
        </p:txBody>
      </p:sp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B336838F-A89E-E2FB-2583-9AE787ED90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3083850"/>
              </p:ext>
            </p:extLst>
          </p:nvPr>
        </p:nvGraphicFramePr>
        <p:xfrm>
          <a:off x="425449" y="2417201"/>
          <a:ext cx="11206111" cy="42164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68909">
                  <a:extLst>
                    <a:ext uri="{9D8B030D-6E8A-4147-A177-3AD203B41FA5}">
                      <a16:colId xmlns:a16="http://schemas.microsoft.com/office/drawing/2014/main" val="3873925410"/>
                    </a:ext>
                  </a:extLst>
                </a:gridCol>
                <a:gridCol w="1986029">
                  <a:extLst>
                    <a:ext uri="{9D8B030D-6E8A-4147-A177-3AD203B41FA5}">
                      <a16:colId xmlns:a16="http://schemas.microsoft.com/office/drawing/2014/main" val="719414389"/>
                    </a:ext>
                  </a:extLst>
                </a:gridCol>
                <a:gridCol w="2507226">
                  <a:extLst>
                    <a:ext uri="{9D8B030D-6E8A-4147-A177-3AD203B41FA5}">
                      <a16:colId xmlns:a16="http://schemas.microsoft.com/office/drawing/2014/main" val="1620501818"/>
                    </a:ext>
                  </a:extLst>
                </a:gridCol>
                <a:gridCol w="5043947">
                  <a:extLst>
                    <a:ext uri="{9D8B030D-6E8A-4147-A177-3AD203B41FA5}">
                      <a16:colId xmlns:a16="http://schemas.microsoft.com/office/drawing/2014/main" val="2911364271"/>
                    </a:ext>
                  </a:extLst>
                </a:gridCol>
              </a:tblGrid>
              <a:tr h="479136">
                <a:tc gridSpan="2">
                  <a:txBody>
                    <a:bodyPr/>
                    <a:lstStyle/>
                    <a:p>
                      <a:pPr algn="ctr"/>
                      <a:r>
                        <a:rPr lang="en-GB" sz="2400" b="1"/>
                        <a:t>Join Type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AC03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/>
                        <a:t>Use</a:t>
                      </a:r>
                    </a:p>
                  </a:txBody>
                  <a:tcPr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400" b="1" dirty="0"/>
                        <a:t>Why?</a:t>
                      </a:r>
                    </a:p>
                  </a:txBody>
                  <a:tcPr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0051218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Left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b="1" dirty="0">
                          <a:effectLst/>
                          <a:ea typeface="Calibri" panose="020F0502020204030204" pitchFamily="34" charset="0"/>
                          <a:cs typeface="Times New Roman (Body CS)"/>
                        </a:rPr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  <a:ea typeface="Calibri" panose="020F0502020204030204" pitchFamily="34" charset="0"/>
                          <a:cs typeface="Times New Roman (Body CS)"/>
                        </a:rPr>
                        <a:t>We want to </a:t>
                      </a:r>
                      <a:r>
                        <a:rPr lang="en-GB" sz="2000" b="1" dirty="0">
                          <a:effectLst/>
                          <a:ea typeface="Calibri" panose="020F0502020204030204" pitchFamily="34" charset="0"/>
                          <a:cs typeface="Times New Roman (Body CS)"/>
                        </a:rPr>
                        <a:t>keep</a:t>
                      </a:r>
                      <a:r>
                        <a:rPr lang="en-GB" sz="2000" dirty="0">
                          <a:effectLst/>
                          <a:ea typeface="Calibri" panose="020F0502020204030204" pitchFamily="34" charset="0"/>
                          <a:cs typeface="Times New Roman (Body CS)"/>
                        </a:rPr>
                        <a:t> </a:t>
                      </a:r>
                      <a:r>
                        <a:rPr lang="en-GB" sz="2000" b="1" dirty="0">
                          <a:effectLst/>
                          <a:ea typeface="Calibri" panose="020F0502020204030204" pitchFamily="34" charset="0"/>
                          <a:cs typeface="Times New Roman (Body CS)"/>
                        </a:rPr>
                        <a:t>all the information in the left dataset.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59381653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Right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>
                          <a:effectLst/>
                          <a:ea typeface="Calibri" panose="020F0502020204030204" pitchFamily="34" charset="0"/>
                          <a:cs typeface="Times New Roman (Body CS)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  <a:ea typeface="Calibri" panose="020F0502020204030204" pitchFamily="34" charset="0"/>
                          <a:cs typeface="Times New Roman (Body CS)"/>
                        </a:rPr>
                        <a:t>We don’t need the country name if they don’t have a happiness score.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21734000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Inner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We don’t want to loose a country from the left dataset just because we can’t match it in the right dataset.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403761453"/>
                  </a:ext>
                </a:extLst>
              </a:tr>
              <a:tr h="910504">
                <a:tc>
                  <a:txBody>
                    <a:bodyPr/>
                    <a:lstStyle/>
                    <a:p>
                      <a:pPr algn="ctr"/>
                      <a:r>
                        <a:rPr lang="en-GB" sz="2000"/>
                        <a:t>Outer (full) join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800" dirty="0">
                          <a:effectLst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We don’t need the names of countries that don’t have a score. </a:t>
                      </a:r>
                      <a:endParaRPr lang="en-GB" sz="2000" dirty="0">
                        <a:effectLst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784068022"/>
                  </a:ext>
                </a:extLst>
              </a:tr>
            </a:tbl>
          </a:graphicData>
        </a:graphic>
      </p:graphicFrame>
      <p:pic>
        <p:nvPicPr>
          <p:cNvPr id="6" name="Picture 5">
            <a:extLst>
              <a:ext uri="{FF2B5EF4-FFF2-40B4-BE49-F238E27FC236}">
                <a16:creationId xmlns:a16="http://schemas.microsoft.com/office/drawing/2014/main" id="{7AED719C-1AC5-4175-0BB8-1D4BBDC430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664" y="3058640"/>
            <a:ext cx="1014478" cy="6619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D46021D-AF91-33B9-3DFD-980EEDC416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2018" y="3979868"/>
            <a:ext cx="1007124" cy="6571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DF60C5-501D-8DF1-23F3-3E528186600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5780" y="4896298"/>
            <a:ext cx="1023362" cy="6897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87CDA6F-B2F0-F945-F3F7-33A09755BD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5780" y="5798691"/>
            <a:ext cx="1022822" cy="66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6998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B9B94D5D-D91C-B2E2-3EC2-4C20932D6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089902"/>
              </p:ext>
            </p:extLst>
          </p:nvPr>
        </p:nvGraphicFramePr>
        <p:xfrm>
          <a:off x="1492537" y="2214880"/>
          <a:ext cx="9479116" cy="42779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3956">
                  <a:extLst>
                    <a:ext uri="{9D8B030D-6E8A-4147-A177-3AD203B41FA5}">
                      <a16:colId xmlns:a16="http://schemas.microsoft.com/office/drawing/2014/main" val="192237920"/>
                    </a:ext>
                  </a:extLst>
                </a:gridCol>
                <a:gridCol w="8265160">
                  <a:extLst>
                    <a:ext uri="{9D8B030D-6E8A-4147-A177-3AD203B41FA5}">
                      <a16:colId xmlns:a16="http://schemas.microsoft.com/office/drawing/2014/main" val="824743614"/>
                    </a:ext>
                  </a:extLst>
                </a:gridCol>
              </a:tblGrid>
              <a:tr h="702035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Have you identified the </a:t>
                      </a:r>
                      <a:r>
                        <a:rPr lang="en-GB" sz="2000" b="1" dirty="0"/>
                        <a:t>key</a:t>
                      </a:r>
                      <a:r>
                        <a:rPr lang="en-GB" sz="2000" dirty="0"/>
                        <a:t> column(s)?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730704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Are the data items in the key column(s) in the </a:t>
                      </a:r>
                      <a:r>
                        <a:rPr lang="en-GB" sz="2000" b="1" dirty="0"/>
                        <a:t>same data type</a:t>
                      </a:r>
                      <a:r>
                        <a:rPr lang="en-GB" sz="2000" dirty="0"/>
                        <a:t>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287170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Have you checked for </a:t>
                      </a:r>
                      <a:r>
                        <a:rPr lang="en-GB" sz="2000" b="1"/>
                        <a:t>duplicate rows</a:t>
                      </a:r>
                      <a:r>
                        <a:rPr lang="en-GB" sz="2000"/>
                        <a:t>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476368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Do you know how </a:t>
                      </a:r>
                      <a:r>
                        <a:rPr lang="en-GB" sz="2000" b="1"/>
                        <a:t>many rows </a:t>
                      </a:r>
                      <a:r>
                        <a:rPr lang="en-GB" sz="2000"/>
                        <a:t>you expect in the final dataset?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500443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Do you know how </a:t>
                      </a:r>
                      <a:r>
                        <a:rPr lang="en-GB" sz="2000" b="1"/>
                        <a:t>many columns </a:t>
                      </a:r>
                      <a:r>
                        <a:rPr lang="en-GB" sz="2000"/>
                        <a:t>you expect in the final dataset?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8857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0" dirty="0"/>
                        <a:t>Do you expect </a:t>
                      </a:r>
                      <a:r>
                        <a:rPr lang="en-GB" sz="2000" b="1" dirty="0"/>
                        <a:t>gaps/missing data items </a:t>
                      </a:r>
                      <a:r>
                        <a:rPr lang="en-GB" sz="2000" b="0" dirty="0"/>
                        <a:t>in your final dataset?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42392"/>
                  </a:ext>
                </a:extLst>
              </a:tr>
            </a:tbl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3D99B405-DE8D-7269-EC59-105855F5B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Reminder… joining checklist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7FDFABE-31ED-9F99-D70E-7749475B3F30}"/>
              </a:ext>
            </a:extLst>
          </p:cNvPr>
          <p:cNvSpPr txBox="1"/>
          <p:nvPr/>
        </p:nvSpPr>
        <p:spPr>
          <a:xfrm>
            <a:off x="78658" y="1779674"/>
            <a:ext cx="10353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Before joining dataset, you need to complete your joining checklist.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C802571-0061-EA32-E05D-0B5515FA0F56}"/>
              </a:ext>
            </a:extLst>
          </p:cNvPr>
          <p:cNvSpPr/>
          <p:nvPr/>
        </p:nvSpPr>
        <p:spPr>
          <a:xfrm>
            <a:off x="1949831" y="2404339"/>
            <a:ext cx="341085" cy="325517"/>
          </a:xfrm>
          <a:prstGeom prst="rect">
            <a:avLst/>
          </a:prstGeom>
          <a:noFill/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4E15E1F-CC6F-BF61-26B1-4309DC13C982}"/>
              </a:ext>
            </a:extLst>
          </p:cNvPr>
          <p:cNvSpPr/>
          <p:nvPr/>
        </p:nvSpPr>
        <p:spPr>
          <a:xfrm>
            <a:off x="1949831" y="3090638"/>
            <a:ext cx="360000" cy="360000"/>
          </a:xfrm>
          <a:prstGeom prst="rect">
            <a:avLst/>
          </a:prstGeom>
          <a:noFill/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D3D1A5-A354-F62C-4A98-FD966F52FD77}"/>
              </a:ext>
            </a:extLst>
          </p:cNvPr>
          <p:cNvSpPr/>
          <p:nvPr/>
        </p:nvSpPr>
        <p:spPr>
          <a:xfrm>
            <a:off x="1949830" y="3831083"/>
            <a:ext cx="360000" cy="360000"/>
          </a:xfrm>
          <a:prstGeom prst="rect">
            <a:avLst/>
          </a:prstGeom>
          <a:noFill/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301FCF-847D-9A7D-A21C-A7CEA0944AE5}"/>
              </a:ext>
            </a:extLst>
          </p:cNvPr>
          <p:cNvSpPr/>
          <p:nvPr/>
        </p:nvSpPr>
        <p:spPr>
          <a:xfrm>
            <a:off x="1949831" y="4556711"/>
            <a:ext cx="341085" cy="325517"/>
          </a:xfrm>
          <a:prstGeom prst="rect">
            <a:avLst/>
          </a:prstGeom>
          <a:noFill/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0C9243-7958-136A-8D69-B2735F99636E}"/>
              </a:ext>
            </a:extLst>
          </p:cNvPr>
          <p:cNvSpPr/>
          <p:nvPr/>
        </p:nvSpPr>
        <p:spPr>
          <a:xfrm>
            <a:off x="1949831" y="5988302"/>
            <a:ext cx="341085" cy="325517"/>
          </a:xfrm>
          <a:prstGeom prst="rect">
            <a:avLst/>
          </a:prstGeom>
          <a:noFill/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3E70DA6-5E42-B685-B4E1-0CFCE3F2E53E}"/>
              </a:ext>
            </a:extLst>
          </p:cNvPr>
          <p:cNvSpPr/>
          <p:nvPr/>
        </p:nvSpPr>
        <p:spPr>
          <a:xfrm>
            <a:off x="1949831" y="5292170"/>
            <a:ext cx="341085" cy="325517"/>
          </a:xfrm>
          <a:prstGeom prst="rect">
            <a:avLst/>
          </a:prstGeom>
          <a:noFill/>
          <a:ln w="381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58368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4EF12-F0C9-2E0E-5454-A5415A43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56C7562-6B60-B89B-71CE-5539F774B6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08897"/>
              </p:ext>
            </p:extLst>
          </p:nvPr>
        </p:nvGraphicFramePr>
        <p:xfrm>
          <a:off x="1019276" y="3393065"/>
          <a:ext cx="4267201" cy="2136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670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431079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population_million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NZ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7.307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6.354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47.42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7.021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5.03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4552"/>
                  </a:ext>
                </a:extLst>
              </a:tr>
              <a:tr h="1750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77811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E24D02-8150-640B-7F2F-D15BB3E3B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4313114"/>
              </p:ext>
            </p:extLst>
          </p:nvPr>
        </p:nvGraphicFramePr>
        <p:xfrm>
          <a:off x="7402462" y="3429000"/>
          <a:ext cx="3586726" cy="18886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4691">
                  <a:extLst>
                    <a:ext uri="{9D8B030D-6E8A-4147-A177-3AD203B41FA5}">
                      <a16:colId xmlns:a16="http://schemas.microsoft.com/office/drawing/2014/main" val="1171840391"/>
                    </a:ext>
                  </a:extLst>
                </a:gridCol>
                <a:gridCol w="2322035">
                  <a:extLst>
                    <a:ext uri="{9D8B030D-6E8A-4147-A177-3AD203B41FA5}">
                      <a16:colId xmlns:a16="http://schemas.microsoft.com/office/drawing/2014/main" val="638653396"/>
                    </a:ext>
                  </a:extLst>
                </a:gridCol>
              </a:tblGrid>
              <a:tr h="31709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country_name</a:t>
                      </a:r>
                      <a:endParaRPr lang="en-GB" sz="18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523980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United Arab Emirates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790394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Afghanistan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55425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Albania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072460"/>
                  </a:ext>
                </a:extLst>
              </a:tr>
              <a:tr h="32338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Armenia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513130"/>
                  </a:ext>
                </a:extLst>
              </a:tr>
              <a:tr h="1990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16971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30FA6F5-1DA2-2080-453A-F7EE1AC86DC5}"/>
              </a:ext>
            </a:extLst>
          </p:cNvPr>
          <p:cNvSpPr txBox="1"/>
          <p:nvPr/>
        </p:nvSpPr>
        <p:spPr>
          <a:xfrm>
            <a:off x="8368482" y="5317676"/>
            <a:ext cx="199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 err="1"/>
              <a:t>country_code</a:t>
            </a:r>
            <a:endParaRPr lang="en-GB" i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F156AB-3D47-86BE-ABA6-13096F553FFB}"/>
              </a:ext>
            </a:extLst>
          </p:cNvPr>
          <p:cNvSpPr txBox="1"/>
          <p:nvPr/>
        </p:nvSpPr>
        <p:spPr>
          <a:xfrm>
            <a:off x="2227415" y="5529205"/>
            <a:ext cx="199594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i="1" dirty="0" err="1"/>
              <a:t>country_profile</a:t>
            </a:r>
            <a:endParaRPr lang="en-GB" i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00C2F1-5173-AF47-241C-42AC2150051E}"/>
              </a:ext>
            </a:extLst>
          </p:cNvPr>
          <p:cNvSpPr txBox="1"/>
          <p:nvPr/>
        </p:nvSpPr>
        <p:spPr>
          <a:xfrm>
            <a:off x="203201" y="1851387"/>
            <a:ext cx="107859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The first question on the checklist is, “Have you identified the </a:t>
            </a:r>
            <a:r>
              <a:rPr lang="en-GB" sz="2400" b="1" dirty="0"/>
              <a:t>key</a:t>
            </a:r>
            <a:r>
              <a:rPr lang="en-GB" sz="2400" dirty="0"/>
              <a:t> column(s)?”</a:t>
            </a:r>
          </a:p>
          <a:p>
            <a:endParaRPr lang="en-GB" sz="2400" dirty="0"/>
          </a:p>
          <a:p>
            <a:r>
              <a:rPr lang="en-GB" sz="2400" dirty="0"/>
              <a:t>What are the key columns in the datasets we need to join?</a:t>
            </a:r>
          </a:p>
        </p:txBody>
      </p:sp>
    </p:spTree>
    <p:extLst>
      <p:ext uri="{BB962C8B-B14F-4D97-AF65-F5344CB8AC3E}">
        <p14:creationId xmlns:p14="http://schemas.microsoft.com/office/powerpoint/2010/main" val="35392624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4EF12-F0C9-2E0E-5454-A5415A431F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56C7562-6B60-B89B-71CE-5539F774B6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5248148"/>
              </p:ext>
            </p:extLst>
          </p:nvPr>
        </p:nvGraphicFramePr>
        <p:xfrm>
          <a:off x="1019276" y="2864443"/>
          <a:ext cx="4267201" cy="21361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670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431079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population_million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5.208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37.08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NZ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7.307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ES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6.354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47.42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7.021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5.03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4552"/>
                  </a:ext>
                </a:extLst>
              </a:tr>
              <a:tr h="1750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778116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DE24D02-8150-640B-7F2F-D15BB3E3B8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5529007"/>
              </p:ext>
            </p:extLst>
          </p:nvPr>
        </p:nvGraphicFramePr>
        <p:xfrm>
          <a:off x="7402462" y="2900378"/>
          <a:ext cx="3586726" cy="188867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64691">
                  <a:extLst>
                    <a:ext uri="{9D8B030D-6E8A-4147-A177-3AD203B41FA5}">
                      <a16:colId xmlns:a16="http://schemas.microsoft.com/office/drawing/2014/main" val="1171840391"/>
                    </a:ext>
                  </a:extLst>
                </a:gridCol>
                <a:gridCol w="2322035">
                  <a:extLst>
                    <a:ext uri="{9D8B030D-6E8A-4147-A177-3AD203B41FA5}">
                      <a16:colId xmlns:a16="http://schemas.microsoft.com/office/drawing/2014/main" val="638653396"/>
                    </a:ext>
                  </a:extLst>
                </a:gridCol>
              </a:tblGrid>
              <a:tr h="317091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1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country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3523980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AE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United Arab Emirates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5790394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Afghanistan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31655425"/>
                  </a:ext>
                </a:extLst>
              </a:tr>
              <a:tr h="322086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Albania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4072460"/>
                  </a:ext>
                </a:extLst>
              </a:tr>
              <a:tr h="323387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Armenia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513130"/>
                  </a:ext>
                </a:extLst>
              </a:tr>
              <a:tr h="199024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GB" sz="1800" b="0" u="none" strike="noStrike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91697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3E00C2F1-5173-AF47-241C-42AC2150051E}"/>
              </a:ext>
            </a:extLst>
          </p:cNvPr>
          <p:cNvSpPr txBox="1"/>
          <p:nvPr/>
        </p:nvSpPr>
        <p:spPr>
          <a:xfrm>
            <a:off x="163872" y="1844002"/>
            <a:ext cx="10785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What are the key columns in the dataset we need to join? </a:t>
            </a:r>
            <a:endParaRPr lang="en-GB" sz="2400" b="1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3022BC32-99EF-CCAE-3871-FCE9C804B346}"/>
              </a:ext>
            </a:extLst>
          </p:cNvPr>
          <p:cNvSpPr/>
          <p:nvPr/>
        </p:nvSpPr>
        <p:spPr>
          <a:xfrm>
            <a:off x="838200" y="2864442"/>
            <a:ext cx="1158566" cy="2268539"/>
          </a:xfrm>
          <a:prstGeom prst="roundRect">
            <a:avLst/>
          </a:prstGeom>
          <a:noFill/>
          <a:ln w="762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0B8EE2CA-A191-D6EC-3FFC-D26911401CEB}"/>
              </a:ext>
            </a:extLst>
          </p:cNvPr>
          <p:cNvSpPr/>
          <p:nvPr/>
        </p:nvSpPr>
        <p:spPr>
          <a:xfrm>
            <a:off x="7289390" y="2864442"/>
            <a:ext cx="1471151" cy="2003741"/>
          </a:xfrm>
          <a:prstGeom prst="roundRect">
            <a:avLst/>
          </a:prstGeom>
          <a:noFill/>
          <a:ln w="762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709D14A-56BE-98E5-CE64-071BCB6851F4}"/>
              </a:ext>
            </a:extLst>
          </p:cNvPr>
          <p:cNvCxnSpPr>
            <a:cxnSpLocks/>
          </p:cNvCxnSpPr>
          <p:nvPr/>
        </p:nvCxnSpPr>
        <p:spPr>
          <a:xfrm flipH="1" flipV="1">
            <a:off x="2094271" y="4483510"/>
            <a:ext cx="3305278" cy="1720883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23FEC17-42DA-331D-B6AF-4C266E4199DF}"/>
              </a:ext>
            </a:extLst>
          </p:cNvPr>
          <p:cNvCxnSpPr>
            <a:cxnSpLocks/>
          </p:cNvCxnSpPr>
          <p:nvPr/>
        </p:nvCxnSpPr>
        <p:spPr>
          <a:xfrm flipV="1">
            <a:off x="6792453" y="4922891"/>
            <a:ext cx="1043857" cy="1154982"/>
          </a:xfrm>
          <a:prstGeom prst="straightConnector1">
            <a:avLst/>
          </a:prstGeom>
          <a:ln w="762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AA506DD0-CF9D-4434-1AF5-A28199B02941}"/>
              </a:ext>
            </a:extLst>
          </p:cNvPr>
          <p:cNvSpPr txBox="1"/>
          <p:nvPr/>
        </p:nvSpPr>
        <p:spPr>
          <a:xfrm>
            <a:off x="5093314" y="5812797"/>
            <a:ext cx="2077884" cy="783193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/>
              <a:t>code</a:t>
            </a:r>
            <a:r>
              <a:rPr lang="en-GB" sz="2000" dirty="0"/>
              <a:t> is the key column</a:t>
            </a:r>
          </a:p>
        </p:txBody>
      </p:sp>
    </p:spTree>
    <p:extLst>
      <p:ext uri="{BB962C8B-B14F-4D97-AF65-F5344CB8AC3E}">
        <p14:creationId xmlns:p14="http://schemas.microsoft.com/office/powerpoint/2010/main" val="411516471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99B405-DE8D-7269-EC59-105855F5B7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Filled in joining checklist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B9B94D5D-D91C-B2E2-3EC2-4C20932D6EF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7020305"/>
              </p:ext>
            </p:extLst>
          </p:nvPr>
        </p:nvGraphicFramePr>
        <p:xfrm>
          <a:off x="206477" y="2307799"/>
          <a:ext cx="11882284" cy="42779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12914">
                  <a:extLst>
                    <a:ext uri="{9D8B030D-6E8A-4147-A177-3AD203B41FA5}">
                      <a16:colId xmlns:a16="http://schemas.microsoft.com/office/drawing/2014/main" val="192237920"/>
                    </a:ext>
                  </a:extLst>
                </a:gridCol>
                <a:gridCol w="7888635">
                  <a:extLst>
                    <a:ext uri="{9D8B030D-6E8A-4147-A177-3AD203B41FA5}">
                      <a16:colId xmlns:a16="http://schemas.microsoft.com/office/drawing/2014/main" val="824743614"/>
                    </a:ext>
                  </a:extLst>
                </a:gridCol>
                <a:gridCol w="3180735">
                  <a:extLst>
                    <a:ext uri="{9D8B030D-6E8A-4147-A177-3AD203B41FA5}">
                      <a16:colId xmlns:a16="http://schemas.microsoft.com/office/drawing/2014/main" val="2732486959"/>
                    </a:ext>
                  </a:extLst>
                </a:gridCol>
              </a:tblGrid>
              <a:tr h="702035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/>
                        <a:t>Have you identified the </a:t>
                      </a:r>
                      <a:r>
                        <a:rPr lang="en-GB" sz="2000" b="1" dirty="0"/>
                        <a:t>key</a:t>
                      </a:r>
                      <a:r>
                        <a:rPr lang="en-GB" sz="2000" dirty="0"/>
                        <a:t> column(s)?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730704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Are the data items in the key column(s) in the </a:t>
                      </a:r>
                      <a:r>
                        <a:rPr lang="en-GB" sz="2000" b="1" dirty="0"/>
                        <a:t>same data type</a:t>
                      </a:r>
                      <a:r>
                        <a:rPr lang="en-GB" sz="2000" dirty="0"/>
                        <a:t>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Yes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287170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Have you checked for </a:t>
                      </a:r>
                      <a:r>
                        <a:rPr lang="en-GB" sz="2000" b="1"/>
                        <a:t>duplicate rows</a:t>
                      </a:r>
                      <a:r>
                        <a:rPr lang="en-GB" sz="2000"/>
                        <a:t>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/>
                        <a:t>There are no duplicates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476368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Do you know how </a:t>
                      </a:r>
                      <a:r>
                        <a:rPr lang="en-GB" sz="2000" b="1"/>
                        <a:t>many rows </a:t>
                      </a:r>
                      <a:r>
                        <a:rPr lang="en-GB" sz="2000"/>
                        <a:t>you expect in the final dataset?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/>
                        <a:t>156 </a:t>
                      </a:r>
                    </a:p>
                    <a:p>
                      <a:pPr lvl="0" algn="ctr"/>
                      <a:r>
                        <a:rPr lang="en-GB" sz="2000" dirty="0"/>
                        <a:t>(# rows in left dataset)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500443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/>
                        <a:t>Do you know how </a:t>
                      </a:r>
                      <a:r>
                        <a:rPr lang="en-GB" sz="2000" b="1"/>
                        <a:t>many columns </a:t>
                      </a:r>
                      <a:r>
                        <a:rPr lang="en-GB" sz="2000"/>
                        <a:t>you expect in the final dataset?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dirty="0"/>
                        <a:t>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8857"/>
                  </a:ext>
                </a:extLst>
              </a:tr>
              <a:tr h="715192"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b="0" dirty="0"/>
                        <a:t>Do you expect </a:t>
                      </a:r>
                      <a:r>
                        <a:rPr lang="en-GB" sz="2000" b="1" dirty="0"/>
                        <a:t>gaps/missing data items </a:t>
                      </a:r>
                      <a:r>
                        <a:rPr lang="en-GB" sz="2000" b="0" dirty="0"/>
                        <a:t>in your final dataset?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en-GB" sz="2000" b="0" dirty="0"/>
                        <a:t>Might have missing values in the </a:t>
                      </a:r>
                      <a:r>
                        <a:rPr lang="en-GB" sz="2000" b="0" dirty="0" err="1"/>
                        <a:t>country_name</a:t>
                      </a:r>
                      <a:r>
                        <a:rPr lang="en-GB" sz="2000" b="0" dirty="0"/>
                        <a:t> column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42392"/>
                  </a:ext>
                </a:extLst>
              </a:tr>
            </a:tbl>
          </a:graphicData>
        </a:graphic>
      </p:graphicFrame>
      <p:pic>
        <p:nvPicPr>
          <p:cNvPr id="5" name="Graphic 4" descr="Checkbox Checked with solid fill">
            <a:extLst>
              <a:ext uri="{FF2B5EF4-FFF2-40B4-BE49-F238E27FC236}">
                <a16:creationId xmlns:a16="http://schemas.microsoft.com/office/drawing/2014/main" id="{FBC3BEDA-77E8-03FE-8B84-49072B08CF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14632" y="3095678"/>
            <a:ext cx="645324" cy="645324"/>
          </a:xfrm>
          <a:prstGeom prst="rect">
            <a:avLst/>
          </a:prstGeom>
        </p:spPr>
      </p:pic>
      <p:pic>
        <p:nvPicPr>
          <p:cNvPr id="6" name="Graphic 5" descr="Checkbox Checked with solid fill">
            <a:extLst>
              <a:ext uri="{FF2B5EF4-FFF2-40B4-BE49-F238E27FC236}">
                <a16:creationId xmlns:a16="http://schemas.microsoft.com/office/drawing/2014/main" id="{68B6035D-7DC9-7286-CDCB-C2F66A7D48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14632" y="3806876"/>
            <a:ext cx="645324" cy="645324"/>
          </a:xfrm>
          <a:prstGeom prst="rect">
            <a:avLst/>
          </a:prstGeom>
        </p:spPr>
      </p:pic>
      <p:pic>
        <p:nvPicPr>
          <p:cNvPr id="7" name="Graphic 6" descr="Checkbox Checked with solid fill">
            <a:extLst>
              <a:ext uri="{FF2B5EF4-FFF2-40B4-BE49-F238E27FC236}">
                <a16:creationId xmlns:a16="http://schemas.microsoft.com/office/drawing/2014/main" id="{5064ADF5-3B76-0D8A-1A1E-497B6FA7D6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14632" y="4518074"/>
            <a:ext cx="645324" cy="645324"/>
          </a:xfrm>
          <a:prstGeom prst="rect">
            <a:avLst/>
          </a:prstGeom>
        </p:spPr>
      </p:pic>
      <p:pic>
        <p:nvPicPr>
          <p:cNvPr id="8" name="Graphic 7" descr="Checkbox Checked with solid fill">
            <a:extLst>
              <a:ext uri="{FF2B5EF4-FFF2-40B4-BE49-F238E27FC236}">
                <a16:creationId xmlns:a16="http://schemas.microsoft.com/office/drawing/2014/main" id="{3387DCFA-35B4-7724-0779-C3730E4621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14632" y="5229272"/>
            <a:ext cx="645324" cy="645324"/>
          </a:xfrm>
          <a:prstGeom prst="rect">
            <a:avLst/>
          </a:prstGeom>
        </p:spPr>
      </p:pic>
      <p:pic>
        <p:nvPicPr>
          <p:cNvPr id="9" name="Graphic 8" descr="Checkbox Checked with solid fill">
            <a:extLst>
              <a:ext uri="{FF2B5EF4-FFF2-40B4-BE49-F238E27FC236}">
                <a16:creationId xmlns:a16="http://schemas.microsoft.com/office/drawing/2014/main" id="{1760E664-F113-09EF-AF0E-9641630E2A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14632" y="5940470"/>
            <a:ext cx="645324" cy="645324"/>
          </a:xfrm>
          <a:prstGeom prst="rect">
            <a:avLst/>
          </a:prstGeom>
        </p:spPr>
      </p:pic>
      <p:pic>
        <p:nvPicPr>
          <p:cNvPr id="10" name="Graphic 9" descr="Checkbox Checked with solid fill">
            <a:extLst>
              <a:ext uri="{FF2B5EF4-FFF2-40B4-BE49-F238E27FC236}">
                <a16:creationId xmlns:a16="http://schemas.microsoft.com/office/drawing/2014/main" id="{E48059D0-6165-8451-9411-5E72E5E5EC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314632" y="2368444"/>
            <a:ext cx="645324" cy="6453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7FDFABE-31ED-9F99-D70E-7749475B3F30}"/>
              </a:ext>
            </a:extLst>
          </p:cNvPr>
          <p:cNvSpPr txBox="1"/>
          <p:nvPr/>
        </p:nvSpPr>
        <p:spPr>
          <a:xfrm>
            <a:off x="78658" y="1779674"/>
            <a:ext cx="10353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checklist below has now been filled in for the datasets we need to join, </a:t>
            </a:r>
          </a:p>
        </p:txBody>
      </p:sp>
    </p:spTree>
    <p:extLst>
      <p:ext uri="{BB962C8B-B14F-4D97-AF65-F5344CB8AC3E}">
        <p14:creationId xmlns:p14="http://schemas.microsoft.com/office/powerpoint/2010/main" val="29407137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04851-EE74-457E-8FA5-C61C1CCC5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Joining best practice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F6D008-3A44-4ECF-A779-6E8DF7C2F0CF}"/>
              </a:ext>
            </a:extLst>
          </p:cNvPr>
          <p:cNvSpPr txBox="1"/>
          <p:nvPr/>
        </p:nvSpPr>
        <p:spPr>
          <a:xfrm>
            <a:off x="1730478" y="2449075"/>
            <a:ext cx="8434736" cy="3371136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3200" dirty="0"/>
              <a:t>After joining datasets, you should check that the final dataset looks as you expect. </a:t>
            </a:r>
          </a:p>
          <a:p>
            <a:pPr algn="ctr"/>
            <a:endParaRPr lang="en-GB" sz="3200" dirty="0"/>
          </a:p>
          <a:p>
            <a:pPr algn="ctr"/>
            <a:r>
              <a:rPr lang="en-GB" sz="3200" dirty="0"/>
              <a:t>This includes </a:t>
            </a:r>
            <a:r>
              <a:rPr lang="en-GB" sz="3200" b="1" dirty="0"/>
              <a:t>checking </a:t>
            </a:r>
            <a:r>
              <a:rPr lang="en-GB" sz="3200" dirty="0"/>
              <a:t>the </a:t>
            </a:r>
            <a:r>
              <a:rPr lang="en-GB" sz="3200" b="1" dirty="0"/>
              <a:t>number of rows</a:t>
            </a:r>
            <a:r>
              <a:rPr lang="en-GB" sz="3200" dirty="0"/>
              <a:t> </a:t>
            </a:r>
            <a:r>
              <a:rPr lang="en-GB" sz="3200" b="1" dirty="0"/>
              <a:t>and</a:t>
            </a:r>
            <a:r>
              <a:rPr lang="en-GB" sz="3200" dirty="0"/>
              <a:t> </a:t>
            </a:r>
            <a:r>
              <a:rPr lang="en-GB" sz="3200" b="1" dirty="0"/>
              <a:t>columns</a:t>
            </a:r>
            <a:r>
              <a:rPr lang="en-GB" sz="3200" dirty="0"/>
              <a:t> and whether you have any </a:t>
            </a:r>
            <a:r>
              <a:rPr lang="en-GB" sz="3200" b="1" dirty="0"/>
              <a:t>missing values </a:t>
            </a:r>
            <a:r>
              <a:rPr lang="en-GB" sz="3200" dirty="0"/>
              <a:t>or </a:t>
            </a:r>
            <a:r>
              <a:rPr lang="en-GB" sz="3200" b="1" dirty="0"/>
              <a:t>duplicate</a:t>
            </a:r>
            <a:r>
              <a:rPr lang="en-GB" sz="3200" dirty="0"/>
              <a:t> rows.</a:t>
            </a:r>
          </a:p>
        </p:txBody>
      </p:sp>
      <p:pic>
        <p:nvPicPr>
          <p:cNvPr id="4" name="Graphic 3" descr="Warning with solid fill">
            <a:extLst>
              <a:ext uri="{FF2B5EF4-FFF2-40B4-BE49-F238E27FC236}">
                <a16:creationId xmlns:a16="http://schemas.microsoft.com/office/drawing/2014/main" id="{C39E5729-635B-470B-982C-859CB95F59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444049" y="422185"/>
            <a:ext cx="1211441" cy="121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0911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16CA8B-AC5B-4BCC-8506-3126E6E377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chemeClr val="tx1"/>
                </a:solidFill>
              </a:rPr>
              <a:t>Background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29B9FB-2740-B444-81F3-4EDFD87BD5D9}"/>
              </a:ext>
            </a:extLst>
          </p:cNvPr>
          <p:cNvSpPr txBox="1"/>
          <p:nvPr/>
        </p:nvSpPr>
        <p:spPr>
          <a:xfrm>
            <a:off x="389352" y="2228671"/>
            <a:ext cx="503678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In previous lessons, we have looked at the theory around combining datasets and then practised combining them. </a:t>
            </a:r>
          </a:p>
          <a:p>
            <a:endParaRPr lang="en-GB" sz="2400" dirty="0"/>
          </a:p>
          <a:p>
            <a:r>
              <a:rPr lang="en-GB" sz="2400" dirty="0"/>
              <a:t>In this lesson we are going to learn more about using</a:t>
            </a:r>
            <a:r>
              <a:rPr lang="en-GB" sz="2400" b="1" dirty="0"/>
              <a:t> key columns </a:t>
            </a:r>
            <a:r>
              <a:rPr lang="en-GB" sz="2400" dirty="0"/>
              <a:t>and how joining datasets allows you </a:t>
            </a:r>
            <a:r>
              <a:rPr lang="en-GB" sz="2400" b="1" dirty="0"/>
              <a:t>solve data problems</a:t>
            </a:r>
            <a:r>
              <a:rPr lang="en-GB" sz="2400" dirty="0"/>
              <a:t>. </a:t>
            </a:r>
          </a:p>
          <a:p>
            <a:endParaRPr lang="en-GB" sz="2400" dirty="0"/>
          </a:p>
          <a:p>
            <a:endParaRPr lang="en-GB" sz="2400" dirty="0"/>
          </a:p>
        </p:txBody>
      </p:sp>
      <p:pic>
        <p:nvPicPr>
          <p:cNvPr id="11" name="Picture 10" descr="Hands forming circle">
            <a:extLst>
              <a:ext uri="{FF2B5EF4-FFF2-40B4-BE49-F238E27FC236}">
                <a16:creationId xmlns:a16="http://schemas.microsoft.com/office/drawing/2014/main" id="{221C28F6-B9E9-B0FA-5F07-641F7DD48A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228671"/>
            <a:ext cx="5710352" cy="4176310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31134932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DCD70-8D5F-B825-4B81-4C51E5E4F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2F2FFF-2CF1-1CEF-6474-63FD4A233E1E}"/>
              </a:ext>
            </a:extLst>
          </p:cNvPr>
          <p:cNvSpPr txBox="1"/>
          <p:nvPr/>
        </p:nvSpPr>
        <p:spPr>
          <a:xfrm>
            <a:off x="314633" y="1897626"/>
            <a:ext cx="683342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final dataset has been created by left joining the </a:t>
            </a:r>
            <a:r>
              <a:rPr lang="en-GB" sz="2000" dirty="0" err="1"/>
              <a:t>country_profile</a:t>
            </a:r>
            <a:r>
              <a:rPr lang="en-GB" sz="2000" dirty="0"/>
              <a:t> and </a:t>
            </a:r>
            <a:r>
              <a:rPr lang="en-GB" sz="2000" dirty="0" err="1"/>
              <a:t>country_code</a:t>
            </a:r>
            <a:r>
              <a:rPr lang="en-GB" sz="2000" dirty="0"/>
              <a:t> datasets. </a:t>
            </a:r>
          </a:p>
          <a:p>
            <a:endParaRPr lang="en-GB" sz="2000" dirty="0"/>
          </a:p>
          <a:p>
            <a:r>
              <a:rPr lang="en-GB" sz="2000" dirty="0"/>
              <a:t>Which of the following processes do you need to complete now to </a:t>
            </a:r>
            <a:r>
              <a:rPr lang="en-GB" sz="2000" b="1" dirty="0"/>
              <a:t>find out the name of the happiest country</a:t>
            </a:r>
            <a:r>
              <a:rPr lang="en-GB" sz="2000" dirty="0"/>
              <a:t>?</a:t>
            </a:r>
          </a:p>
          <a:p>
            <a:endParaRPr lang="en-GB" sz="2000" dirty="0"/>
          </a:p>
          <a:p>
            <a:pPr marL="342900" indent="-342900">
              <a:buFont typeface="+mj-lt"/>
              <a:buAutoNum type="alphaLcParenR"/>
            </a:pPr>
            <a:r>
              <a:rPr lang="en-GB" sz="2000" b="1" dirty="0"/>
              <a:t>Plot the data </a:t>
            </a:r>
            <a:r>
              <a:rPr lang="en-GB" sz="2000" dirty="0"/>
              <a:t>on a graph?</a:t>
            </a:r>
          </a:p>
          <a:p>
            <a:pPr marL="342900" indent="-342900">
              <a:buFont typeface="+mj-lt"/>
              <a:buAutoNum type="alphaLcParenR"/>
            </a:pPr>
            <a:endParaRPr lang="en-GB" sz="2000" dirty="0"/>
          </a:p>
          <a:p>
            <a:pPr marL="342900" indent="-342900">
              <a:buFont typeface="+mj-lt"/>
              <a:buAutoNum type="alphaLcParenR"/>
            </a:pPr>
            <a:r>
              <a:rPr lang="en-GB" sz="2000" b="1" dirty="0"/>
              <a:t>Calculate the average </a:t>
            </a:r>
            <a:r>
              <a:rPr lang="en-GB" sz="2000" dirty="0"/>
              <a:t>happiness score?</a:t>
            </a:r>
          </a:p>
          <a:p>
            <a:pPr marL="342900" indent="-342900">
              <a:buFont typeface="+mj-lt"/>
              <a:buAutoNum type="alphaLcParenR"/>
            </a:pPr>
            <a:endParaRPr lang="en-GB" sz="2000" dirty="0"/>
          </a:p>
          <a:p>
            <a:pPr marL="342900" indent="-342900">
              <a:buFont typeface="+mj-lt"/>
              <a:buAutoNum type="alphaLcParenR"/>
            </a:pPr>
            <a:r>
              <a:rPr lang="en-GB" sz="2000" b="1" dirty="0"/>
              <a:t>Sort the dataset </a:t>
            </a:r>
            <a:r>
              <a:rPr lang="en-GB" sz="2000" dirty="0"/>
              <a:t>from largest </a:t>
            </a:r>
            <a:r>
              <a:rPr lang="en-GB" sz="2000" dirty="0" err="1"/>
              <a:t>happy_score</a:t>
            </a:r>
            <a:r>
              <a:rPr lang="en-GB" sz="2000" dirty="0"/>
              <a:t> to smallest?</a:t>
            </a:r>
          </a:p>
          <a:p>
            <a:pPr marL="342900" indent="-342900">
              <a:buFont typeface="+mj-lt"/>
              <a:buAutoNum type="alphaLcParenR"/>
            </a:pPr>
            <a:endParaRPr lang="en-GB" sz="2000" dirty="0"/>
          </a:p>
          <a:p>
            <a:pPr marL="342900" indent="-342900">
              <a:buFont typeface="+mj-lt"/>
              <a:buAutoNum type="alphaLcParenR"/>
            </a:pPr>
            <a:r>
              <a:rPr lang="en-GB" sz="2000" b="1" dirty="0"/>
              <a:t>Filter </a:t>
            </a:r>
            <a:r>
              <a:rPr lang="en-GB" sz="2000" dirty="0"/>
              <a:t>the dataset on </a:t>
            </a:r>
            <a:r>
              <a:rPr lang="en-GB" sz="2000" dirty="0" err="1"/>
              <a:t>country_name</a:t>
            </a:r>
            <a:r>
              <a:rPr lang="en-GB" sz="2000" dirty="0"/>
              <a:t>?</a:t>
            </a:r>
          </a:p>
          <a:p>
            <a:endParaRPr lang="en-GB" sz="20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D8D8712-2CD9-0D36-9836-E305767E82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215715"/>
              </p:ext>
            </p:extLst>
          </p:nvPr>
        </p:nvGraphicFramePr>
        <p:xfrm>
          <a:off x="7488901" y="2557564"/>
          <a:ext cx="4267201" cy="34417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9670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431079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1966452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country_name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LB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5.197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Lebanon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SG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6.262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Singapore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5.425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Dominican Republic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6.592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45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3.38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Yemen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9349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SV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6.253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El Salvador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7438335"/>
                  </a:ext>
                </a:extLst>
              </a:tr>
              <a:tr h="1750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TD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4.35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Chad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778116"/>
                  </a:ext>
                </a:extLst>
              </a:tr>
              <a:tr h="1750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MT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6.726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Malta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896764"/>
                  </a:ext>
                </a:extLst>
              </a:tr>
              <a:tr h="17508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5998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56696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DCD70-8D5F-B825-4B81-4C51E5E4F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2F2FFF-2CF1-1CEF-6474-63FD4A233E1E}"/>
              </a:ext>
            </a:extLst>
          </p:cNvPr>
          <p:cNvSpPr txBox="1"/>
          <p:nvPr/>
        </p:nvSpPr>
        <p:spPr>
          <a:xfrm>
            <a:off x="314632" y="2005462"/>
            <a:ext cx="1038286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Which of the following processes do you need to complete now to </a:t>
            </a:r>
            <a:r>
              <a:rPr lang="en-GB" sz="2000" b="1" dirty="0"/>
              <a:t>find out the name of the happiest country</a:t>
            </a:r>
            <a:r>
              <a:rPr lang="en-GB" sz="2000" dirty="0"/>
              <a:t>?</a:t>
            </a:r>
          </a:p>
          <a:p>
            <a:endParaRPr lang="en-GB" sz="2000" b="1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en-GB" sz="2000" b="1" dirty="0">
                <a:solidFill>
                  <a:schemeClr val="bg1">
                    <a:lumMod val="65000"/>
                  </a:schemeClr>
                </a:solidFill>
              </a:rPr>
              <a:t>Plot the data 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on a graph?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000" b="1" dirty="0">
                <a:solidFill>
                  <a:schemeClr val="bg1">
                    <a:lumMod val="65000"/>
                  </a:schemeClr>
                </a:solidFill>
              </a:rPr>
              <a:t>Calculate the average 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happiness score?</a:t>
            </a:r>
          </a:p>
          <a:p>
            <a:pPr marL="457200" indent="-457200">
              <a:buFont typeface="+mj-lt"/>
              <a:buAutoNum type="alphaLcParenR"/>
            </a:pPr>
            <a:r>
              <a:rPr lang="en-GB" sz="2000" b="1" dirty="0"/>
              <a:t>Sort the dataset </a:t>
            </a:r>
            <a:r>
              <a:rPr lang="en-GB" sz="2000" dirty="0"/>
              <a:t>from largest </a:t>
            </a:r>
            <a:r>
              <a:rPr lang="en-GB" sz="2000" dirty="0" err="1"/>
              <a:t>happy_score</a:t>
            </a:r>
            <a:r>
              <a:rPr lang="en-GB" sz="2000" dirty="0"/>
              <a:t> to smallest?</a:t>
            </a:r>
            <a:endParaRPr lang="en-GB" sz="2000" dirty="0">
              <a:solidFill>
                <a:schemeClr val="bg1">
                  <a:lumMod val="65000"/>
                </a:schemeClr>
              </a:solidFill>
            </a:endParaRPr>
          </a:p>
          <a:p>
            <a:pPr marL="457200" indent="-457200">
              <a:buFont typeface="+mj-lt"/>
              <a:buAutoNum type="alphaLcParenR"/>
            </a:pPr>
            <a:r>
              <a:rPr lang="en-GB" sz="2000" b="1" dirty="0">
                <a:solidFill>
                  <a:schemeClr val="bg1">
                    <a:lumMod val="65000"/>
                  </a:schemeClr>
                </a:solidFill>
              </a:rPr>
              <a:t>Filter </a:t>
            </a:r>
            <a:r>
              <a:rPr lang="en-GB" sz="2000" dirty="0">
                <a:solidFill>
                  <a:schemeClr val="bg1">
                    <a:lumMod val="65000"/>
                  </a:schemeClr>
                </a:solidFill>
              </a:rPr>
              <a:t>the dataset on country_ name?</a:t>
            </a:r>
          </a:p>
          <a:p>
            <a:endParaRPr lang="en-GB" sz="2000" dirty="0"/>
          </a:p>
          <a:p>
            <a:endParaRPr lang="en-GB" sz="2000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D8D8712-2CD9-0D36-9836-E305767E82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879396"/>
              </p:ext>
            </p:extLst>
          </p:nvPr>
        </p:nvGraphicFramePr>
        <p:xfrm>
          <a:off x="6935021" y="2731321"/>
          <a:ext cx="4942347" cy="35876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2387">
                  <a:extLst>
                    <a:ext uri="{9D8B030D-6E8A-4147-A177-3AD203B41FA5}">
                      <a16:colId xmlns:a16="http://schemas.microsoft.com/office/drawing/2014/main" val="741361443"/>
                    </a:ext>
                  </a:extLst>
                </a:gridCol>
                <a:gridCol w="1875324">
                  <a:extLst>
                    <a:ext uri="{9D8B030D-6E8A-4147-A177-3AD203B41FA5}">
                      <a16:colId xmlns:a16="http://schemas.microsoft.com/office/drawing/2014/main" val="123907736"/>
                    </a:ext>
                  </a:extLst>
                </a:gridCol>
                <a:gridCol w="2034636">
                  <a:extLst>
                    <a:ext uri="{9D8B030D-6E8A-4147-A177-3AD203B41FA5}">
                      <a16:colId xmlns:a16="http://schemas.microsoft.com/office/drawing/2014/main" val="26562373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code</a:t>
                      </a: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8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   </a:t>
                      </a:r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happy_score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country_name</a:t>
                      </a:r>
                      <a:endParaRPr lang="en-GB" sz="18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4512333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</a:t>
                      </a:r>
                    </a:p>
                  </a:txBody>
                  <a:tcPr marL="7620" marR="7620" marT="7620" marB="0"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7.769</a:t>
                      </a:r>
                    </a:p>
                  </a:txBody>
                  <a:tcPr marL="7620" marR="7620" marT="7620" marB="0" anchor="ctr"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Finland</a:t>
                      </a:r>
                    </a:p>
                  </a:txBody>
                  <a:tcPr marL="7620" marR="7620" marT="7620" marB="0" anchor="ctr"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824466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DK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7.600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Denmark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7055309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7.554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Norway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392536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7.494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Iceland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74552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NL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7.488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934932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7.480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7438335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7.343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5778116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NZ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7.307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Zealand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896764"/>
                  </a:ext>
                </a:extLst>
              </a:tr>
              <a:tr h="35742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7620" marR="7620" marT="7620" marB="0"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0599805"/>
                  </a:ext>
                </a:extLst>
              </a:tr>
            </a:tbl>
          </a:graphicData>
        </a:graphic>
      </p:graphicFrame>
      <p:sp>
        <p:nvSpPr>
          <p:cNvPr id="5" name="Arrow: Down 4">
            <a:extLst>
              <a:ext uri="{FF2B5EF4-FFF2-40B4-BE49-F238E27FC236}">
                <a16:creationId xmlns:a16="http://schemas.microsoft.com/office/drawing/2014/main" id="{72F4DB95-DBF4-12CD-738A-052CC8625E79}"/>
              </a:ext>
            </a:extLst>
          </p:cNvPr>
          <p:cNvSpPr/>
          <p:nvPr/>
        </p:nvSpPr>
        <p:spPr>
          <a:xfrm rot="10800000">
            <a:off x="9520901" y="2779306"/>
            <a:ext cx="206477" cy="27530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04241ED-3C96-A49B-C2A4-70EEABDB794B}"/>
              </a:ext>
            </a:extLst>
          </p:cNvPr>
          <p:cNvSpPr txBox="1"/>
          <p:nvPr/>
        </p:nvSpPr>
        <p:spPr>
          <a:xfrm>
            <a:off x="926689" y="4874782"/>
            <a:ext cx="4756356" cy="510778"/>
          </a:xfrm>
          <a:prstGeom prst="round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GB" sz="2400" b="1" dirty="0"/>
              <a:t>Finland has the happiest citizens. </a:t>
            </a:r>
          </a:p>
        </p:txBody>
      </p:sp>
    </p:spTree>
    <p:extLst>
      <p:ext uri="{BB962C8B-B14F-4D97-AF65-F5344CB8AC3E}">
        <p14:creationId xmlns:p14="http://schemas.microsoft.com/office/powerpoint/2010/main" val="167549880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9827F-17CD-36A1-D83F-EBE77F8C1D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Joining datasets to solve problems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2EFCFC1D-FB36-9FEC-CEC9-C2AE5093EF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5885127"/>
              </p:ext>
            </p:extLst>
          </p:nvPr>
        </p:nvGraphicFramePr>
        <p:xfrm>
          <a:off x="1467465" y="2246132"/>
          <a:ext cx="8728586" cy="43002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81988">
                  <a:extLst>
                    <a:ext uri="{9D8B030D-6E8A-4147-A177-3AD203B41FA5}">
                      <a16:colId xmlns:a16="http://schemas.microsoft.com/office/drawing/2014/main" val="192237920"/>
                    </a:ext>
                  </a:extLst>
                </a:gridCol>
                <a:gridCol w="7046598">
                  <a:extLst>
                    <a:ext uri="{9D8B030D-6E8A-4147-A177-3AD203B41FA5}">
                      <a16:colId xmlns:a16="http://schemas.microsoft.com/office/drawing/2014/main" val="824743614"/>
                    </a:ext>
                  </a:extLst>
                </a:gridCol>
              </a:tblGrid>
              <a:tr h="705692"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400" dirty="0"/>
                        <a:t>1. What is the </a:t>
                      </a:r>
                      <a:r>
                        <a:rPr lang="en-GB" sz="2400" b="1" dirty="0"/>
                        <a:t>problem</a:t>
                      </a:r>
                      <a:r>
                        <a:rPr lang="en-GB" sz="2400" dirty="0"/>
                        <a:t> I am trying to answer?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4730704"/>
                  </a:ext>
                </a:extLst>
              </a:tr>
              <a:tr h="718918"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400" dirty="0"/>
                        <a:t>2. </a:t>
                      </a:r>
                      <a:r>
                        <a:rPr lang="en-GB" sz="2400" b="0" dirty="0"/>
                        <a:t>Which</a:t>
                      </a:r>
                      <a:r>
                        <a:rPr lang="en-GB" sz="2400" b="1" dirty="0"/>
                        <a:t> datasets </a:t>
                      </a:r>
                      <a:r>
                        <a:rPr lang="en-GB" sz="2400" b="0" dirty="0"/>
                        <a:t>can you use to solve the problem?</a:t>
                      </a:r>
                      <a:endParaRPr lang="en-GB" sz="2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3287170"/>
                  </a:ext>
                </a:extLst>
              </a:tr>
              <a:tr h="718918">
                <a:tc>
                  <a:txBody>
                    <a:bodyPr/>
                    <a:lstStyle/>
                    <a:p>
                      <a:pPr algn="ctr"/>
                      <a:endParaRPr lang="en-GB" sz="20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400" dirty="0"/>
                        <a:t>3. Which </a:t>
                      </a:r>
                      <a:r>
                        <a:rPr lang="en-GB" sz="2400" b="1" dirty="0"/>
                        <a:t>columns</a:t>
                      </a:r>
                      <a:r>
                        <a:rPr lang="en-GB" sz="2400" dirty="0"/>
                        <a:t> do I need in my final dataset?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1476368"/>
                  </a:ext>
                </a:extLst>
              </a:tr>
              <a:tr h="718918">
                <a:tc>
                  <a:txBody>
                    <a:bodyPr/>
                    <a:lstStyle/>
                    <a:p>
                      <a:pPr algn="ctr"/>
                      <a:endParaRPr lang="en-GB" sz="20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400" dirty="0"/>
                        <a:t>4. Which </a:t>
                      </a:r>
                      <a:r>
                        <a:rPr lang="en-GB" sz="2400" b="1" dirty="0"/>
                        <a:t>type of join </a:t>
                      </a:r>
                      <a:r>
                        <a:rPr lang="en-GB" sz="2400" dirty="0"/>
                        <a:t>do I need to use?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500443"/>
                  </a:ext>
                </a:extLst>
              </a:tr>
              <a:tr h="718918">
                <a:tc>
                  <a:txBody>
                    <a:bodyPr/>
                    <a:lstStyle/>
                    <a:p>
                      <a:pPr algn="ctr"/>
                      <a:endParaRPr lang="en-GB" sz="200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400" dirty="0"/>
                        <a:t>5. Have I completed the </a:t>
                      </a:r>
                      <a:r>
                        <a:rPr lang="en-GB" sz="2400" b="1" dirty="0"/>
                        <a:t>pre-joining checklist</a:t>
                      </a:r>
                      <a:r>
                        <a:rPr lang="en-GB" sz="2400" dirty="0"/>
                        <a:t>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8857"/>
                  </a:ext>
                </a:extLst>
              </a:tr>
              <a:tr h="718918">
                <a:tc>
                  <a:txBody>
                    <a:bodyPr/>
                    <a:lstStyle/>
                    <a:p>
                      <a:pPr algn="ctr"/>
                      <a:endParaRPr lang="en-GB" sz="20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en-GB" sz="2400" dirty="0"/>
                        <a:t>6. After joining, does my dataset </a:t>
                      </a:r>
                      <a:r>
                        <a:rPr lang="en-GB" sz="2400" b="1" dirty="0"/>
                        <a:t>look as I expect</a:t>
                      </a:r>
                      <a:r>
                        <a:rPr lang="en-GB" sz="2400" dirty="0"/>
                        <a:t>?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42392"/>
                  </a:ext>
                </a:extLst>
              </a:tr>
            </a:tbl>
          </a:graphicData>
        </a:graphic>
      </p:graphicFrame>
      <p:pic>
        <p:nvPicPr>
          <p:cNvPr id="5" name="Graphic 4" descr="Question mark with solid fill">
            <a:extLst>
              <a:ext uri="{FF2B5EF4-FFF2-40B4-BE49-F238E27FC236}">
                <a16:creationId xmlns:a16="http://schemas.microsoft.com/office/drawing/2014/main" id="{4E6C4A34-45D2-AB4B-4BBA-FB125FF0FE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841089" y="2344454"/>
            <a:ext cx="626807" cy="626807"/>
          </a:xfrm>
          <a:prstGeom prst="rect">
            <a:avLst/>
          </a:prstGeom>
        </p:spPr>
      </p:pic>
      <p:pic>
        <p:nvPicPr>
          <p:cNvPr id="6" name="Graphic 5" descr="Magnifying glass with solid fill">
            <a:extLst>
              <a:ext uri="{FF2B5EF4-FFF2-40B4-BE49-F238E27FC236}">
                <a16:creationId xmlns:a16="http://schemas.microsoft.com/office/drawing/2014/main" id="{B0B60922-B94A-7B70-0CE4-563D51B8E66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1832485" y="3787560"/>
            <a:ext cx="626807" cy="626807"/>
          </a:xfrm>
          <a:prstGeom prst="rect">
            <a:avLst/>
          </a:prstGeom>
        </p:spPr>
      </p:pic>
      <p:pic>
        <p:nvPicPr>
          <p:cNvPr id="7" name="Graphic 6" descr="Table with solid fill">
            <a:extLst>
              <a:ext uri="{FF2B5EF4-FFF2-40B4-BE49-F238E27FC236}">
                <a16:creationId xmlns:a16="http://schemas.microsoft.com/office/drawing/2014/main" id="{4BAD377F-DC2C-F9E1-AB79-F6CFD2FECBD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1841089" y="3046880"/>
            <a:ext cx="626807" cy="626807"/>
          </a:xfrm>
          <a:prstGeom prst="rect">
            <a:avLst/>
          </a:prstGeom>
        </p:spPr>
      </p:pic>
      <p:pic>
        <p:nvPicPr>
          <p:cNvPr id="8" name="Graphic 7" descr="Link with solid fill">
            <a:extLst>
              <a:ext uri="{FF2B5EF4-FFF2-40B4-BE49-F238E27FC236}">
                <a16:creationId xmlns:a16="http://schemas.microsoft.com/office/drawing/2014/main" id="{023E7866-5B0D-C439-CA4B-73ACEA76933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>
          <a:xfrm>
            <a:off x="1841089" y="4461353"/>
            <a:ext cx="626807" cy="626807"/>
          </a:xfrm>
          <a:prstGeom prst="rect">
            <a:avLst/>
          </a:prstGeom>
        </p:spPr>
      </p:pic>
      <p:pic>
        <p:nvPicPr>
          <p:cNvPr id="9" name="Graphic 8" descr="Clipboard Checked with solid fill">
            <a:extLst>
              <a:ext uri="{FF2B5EF4-FFF2-40B4-BE49-F238E27FC236}">
                <a16:creationId xmlns:a16="http://schemas.microsoft.com/office/drawing/2014/main" id="{25475DB5-0C2A-F570-C05D-F9CBE7F58AA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>
          <a:xfrm>
            <a:off x="1841089" y="5166986"/>
            <a:ext cx="626807" cy="626807"/>
          </a:xfrm>
          <a:prstGeom prst="rect">
            <a:avLst/>
          </a:prstGeom>
        </p:spPr>
      </p:pic>
      <p:pic>
        <p:nvPicPr>
          <p:cNvPr id="10" name="Graphic 9" descr="Eyes with solid fill">
            <a:extLst>
              <a:ext uri="{FF2B5EF4-FFF2-40B4-BE49-F238E27FC236}">
                <a16:creationId xmlns:a16="http://schemas.microsoft.com/office/drawing/2014/main" id="{0D92C443-ADB0-15B9-70EA-D906539A4C8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1841089" y="5872621"/>
            <a:ext cx="626807" cy="62680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AA00E60-A943-EE69-6381-446A0AB5E9B0}"/>
              </a:ext>
            </a:extLst>
          </p:cNvPr>
          <p:cNvSpPr txBox="1"/>
          <p:nvPr/>
        </p:nvSpPr>
        <p:spPr>
          <a:xfrm>
            <a:off x="68827" y="1741003"/>
            <a:ext cx="10933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Here is a summary of the stages we have worked through to join the datasets.</a:t>
            </a:r>
          </a:p>
        </p:txBody>
      </p:sp>
    </p:spTree>
    <p:extLst>
      <p:ext uri="{BB962C8B-B14F-4D97-AF65-F5344CB8AC3E}">
        <p14:creationId xmlns:p14="http://schemas.microsoft.com/office/powerpoint/2010/main" val="251998812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B0092C-E215-4310-A2C7-8CDA22E597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Next steps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45694B-21FC-45EF-8E25-F23193A478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825625"/>
            <a:ext cx="105156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  <a:p>
            <a:pPr marL="0" indent="0" algn="ctr">
              <a:buNone/>
            </a:pPr>
            <a:r>
              <a:rPr lang="en-GB" sz="3600" dirty="0"/>
              <a:t>Complete </a:t>
            </a:r>
            <a:r>
              <a:rPr lang="en-GB" sz="3600" b="1" dirty="0"/>
              <a:t>questions 1 to 7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2</a:t>
            </a:r>
            <a:r>
              <a:rPr lang="en-GB" sz="3600" dirty="0"/>
              <a:t>, and </a:t>
            </a:r>
            <a:r>
              <a:rPr lang="en-GB" sz="3600" b="1" dirty="0"/>
              <a:t>questions 1 and 2 </a:t>
            </a:r>
          </a:p>
          <a:p>
            <a:pPr marL="0" indent="0" algn="ctr">
              <a:buNone/>
            </a:pPr>
            <a:r>
              <a:rPr lang="en-GB" sz="3600" dirty="0"/>
              <a:t>in </a:t>
            </a:r>
            <a:r>
              <a:rPr lang="en-GB" sz="3600" b="1" dirty="0"/>
              <a:t>section 3 </a:t>
            </a:r>
            <a:r>
              <a:rPr lang="en-GB" sz="3600" dirty="0"/>
              <a:t>of the </a:t>
            </a:r>
          </a:p>
          <a:p>
            <a:pPr marL="0" indent="0" algn="ctr">
              <a:buNone/>
            </a:pPr>
            <a:r>
              <a:rPr lang="en-GB" sz="3600" dirty="0"/>
              <a:t>‘Advanced practise combining </a:t>
            </a:r>
            <a:r>
              <a:rPr lang="en-GB" sz="3600" dirty="0" err="1"/>
              <a:t>datasets’</a:t>
            </a:r>
            <a:r>
              <a:rPr lang="en-GB" sz="3600" dirty="0"/>
              <a:t> workbook.</a:t>
            </a:r>
            <a:endParaRPr lang="en-GB" sz="3600" dirty="0">
              <a:cs typeface="Calibri"/>
            </a:endParaRPr>
          </a:p>
          <a:p>
            <a:pPr marL="0" indent="0" algn="ctr">
              <a:buNone/>
            </a:pP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93103753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94A5D-F656-493D-B36B-DD86FC9B1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Learning checklist</a:t>
            </a:r>
            <a:endParaRPr lang="en-GB">
              <a:solidFill>
                <a:schemeClr val="tx1"/>
              </a:solidFill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C877A67-5EEF-4642-95EC-7141C85749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2377670"/>
              </p:ext>
            </p:extLst>
          </p:nvPr>
        </p:nvGraphicFramePr>
        <p:xfrm>
          <a:off x="529714" y="2361585"/>
          <a:ext cx="10824086" cy="3464057"/>
        </p:xfrm>
        <a:graphic>
          <a:graphicData uri="http://schemas.openxmlformats.org/drawingml/2006/table">
            <a:tbl>
              <a:tblPr/>
              <a:tblGrid>
                <a:gridCol w="10824086">
                  <a:extLst>
                    <a:ext uri="{9D8B030D-6E8A-4147-A177-3AD203B41FA5}">
                      <a16:colId xmlns:a16="http://schemas.microsoft.com/office/drawing/2014/main" val="2327535807"/>
                    </a:ext>
                  </a:extLst>
                </a:gridCol>
              </a:tblGrid>
              <a:tr h="3464057">
                <a:tc>
                  <a:txBody>
                    <a:bodyPr/>
                    <a:lstStyle/>
                    <a:p>
                      <a:r>
                        <a:rPr lang="en-US" sz="2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describe </a:t>
                      </a:r>
                      <a:r>
                        <a:rPr lang="en-US" sz="28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what it means to join using a composite key.</a:t>
                      </a:r>
                    </a:p>
                    <a:p>
                      <a:endParaRPr lang="en-US" sz="280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28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join </a:t>
                      </a:r>
                      <a:r>
                        <a:rPr lang="en-US" sz="28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two simple datasets using Power Query in Excel using a composite key. </a:t>
                      </a:r>
                    </a:p>
                    <a:p>
                      <a:endParaRPr lang="en-US" sz="280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 can </a:t>
                      </a:r>
                      <a:r>
                        <a:rPr lang="en-US" sz="2800" i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choose</a:t>
                      </a:r>
                      <a:r>
                        <a:rPr lang="en-US" sz="280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the correct join type needed to solve a problem. </a:t>
                      </a:r>
                    </a:p>
                    <a:p>
                      <a:endParaRPr lang="en-US" sz="2800" i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44982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871404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How you can use this lesson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23C89-4329-452C-A897-296AF15B4A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03314" y="4824975"/>
            <a:ext cx="10734675" cy="457313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en-US" sz="1600" dirty="0"/>
              <a:t>© 2024. This work is licensed under a </a:t>
            </a:r>
            <a:r>
              <a:rPr lang="en-US" sz="1600" b="0" i="1" u="none" strike="noStrike" dirty="0">
                <a:solidFill>
                  <a:srgbClr val="049CCF"/>
                </a:solidFill>
                <a:effectLst/>
                <a:latin typeface="source sans pro" panose="020B0604020202020204" pitchFamily="34" charset="0"/>
                <a:hlinkClick r:id="rId2"/>
              </a:rPr>
              <a:t>CC BY-NC-SA 4.0 license</a:t>
            </a:r>
            <a:r>
              <a:rPr lang="en-US" sz="1600" b="0" i="1" dirty="0">
                <a:solidFill>
                  <a:srgbClr val="464646"/>
                </a:solidFill>
                <a:effectLst/>
                <a:latin typeface="source sans pro" panose="020B0604020202020204" pitchFamily="34" charset="0"/>
              </a:rPr>
              <a:t>. </a:t>
            </a:r>
            <a:endParaRPr lang="en-US" sz="1600" b="0" i="0" dirty="0">
              <a:effectLst/>
            </a:endParaRPr>
          </a:p>
          <a:p>
            <a:pPr marL="0" indent="0" algn="l">
              <a:buNone/>
            </a:pPr>
            <a:endParaRPr lang="en-US" sz="1600" b="0" i="0" dirty="0">
              <a:effectLst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5FE8AF-312A-432D-AD26-BF735E872E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04976" y="532652"/>
            <a:ext cx="3018389" cy="10560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A7C6DFE-5008-4454-B9B1-12B8D87988FA}"/>
              </a:ext>
            </a:extLst>
          </p:cNvPr>
          <p:cNvSpPr txBox="1"/>
          <p:nvPr/>
        </p:nvSpPr>
        <p:spPr>
          <a:xfrm>
            <a:off x="303314" y="1857448"/>
            <a:ext cx="11753567" cy="280076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/>
              <a:t>You are free to: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Share</a:t>
            </a:r>
            <a:r>
              <a:rPr lang="en-GB"/>
              <a:t> – copy and redistribute the material in any medium or format</a:t>
            </a:r>
            <a:endParaRPr lang="en-GB" sz="50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/>
              <a:t>Adapt</a:t>
            </a:r>
            <a:r>
              <a:rPr lang="en-GB"/>
              <a:t> – remix, transform and build upon the material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/>
          </a:p>
          <a:p>
            <a:r>
              <a:rPr lang="en-GB"/>
              <a:t>Under the following terms: 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>
                <a:effectLst/>
              </a:rPr>
              <a:t>Attribution</a:t>
            </a:r>
            <a:r>
              <a:rPr lang="en-US" b="0" i="0">
                <a:effectLst/>
              </a:rPr>
              <a:t> — You must give </a:t>
            </a:r>
            <a:r>
              <a:rPr lang="en-US">
                <a:latin typeface="source sans pro"/>
                <a:ea typeface="source sans pro"/>
                <a:hlinkClick r:id="rId4"/>
              </a:rPr>
              <a:t>appropriate credit</a:t>
            </a:r>
            <a:r>
              <a:rPr lang="en-US" b="0" i="0">
                <a:effectLst/>
                <a:latin typeface="source sans pro"/>
                <a:ea typeface="source sans pro"/>
              </a:rPr>
              <a:t>, </a:t>
            </a:r>
            <a:r>
              <a:rPr lang="en-US" b="0" i="0">
                <a:effectLst/>
              </a:rPr>
              <a:t>provide a link to the license, and </a:t>
            </a:r>
            <a:r>
              <a:rPr lang="en-US" b="0" i="0" u="none" strike="noStrike">
                <a:solidFill>
                  <a:srgbClr val="049CCF"/>
                </a:solidFill>
                <a:effectLst/>
                <a:latin typeface="source sans pro"/>
                <a:ea typeface="source sans pro"/>
                <a:hlinkClick r:id="rId4"/>
              </a:rPr>
              <a:t>indicate if changes were made</a:t>
            </a:r>
            <a:r>
              <a:rPr lang="en-US" b="0" i="0">
                <a:effectLst/>
                <a:latin typeface="source sans pro"/>
                <a:ea typeface="source sans pro"/>
              </a:rPr>
              <a:t>. </a:t>
            </a:r>
            <a:r>
              <a:rPr lang="en-US" b="0" i="0">
                <a:effectLst/>
              </a:rPr>
              <a:t>You may do so in any reasonable manner, but not in any way that suggests the licensor endorses you or your use.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en-US" b="1" i="0" err="1">
                <a:effectLst/>
              </a:rPr>
              <a:t>NonCommercial</a:t>
            </a:r>
            <a:r>
              <a:rPr lang="en-US" b="0" i="0">
                <a:effectLst/>
              </a:rPr>
              <a:t> — You may not use the material for </a:t>
            </a:r>
            <a:r>
              <a:rPr lang="en-US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4"/>
              </a:rPr>
              <a:t>commercial purposes</a:t>
            </a:r>
            <a:r>
              <a:rPr lang="en-US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i="0" err="1">
                <a:solidFill>
                  <a:srgbClr val="222222"/>
                </a:solidFill>
                <a:effectLst/>
                <a:latin typeface="source sans pro" panose="020B0503030403020204" pitchFamily="34" charset="0"/>
              </a:rPr>
              <a:t>ShareAlike</a:t>
            </a:r>
            <a:r>
              <a:rPr lang="en-US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— If you remix, transform, or build upon the material, you must distribute your contributions under the </a:t>
            </a:r>
            <a:r>
              <a:rPr lang="en-US" b="0" i="0" u="none" strike="noStrike">
                <a:solidFill>
                  <a:srgbClr val="049CCF"/>
                </a:solidFill>
                <a:effectLst/>
                <a:latin typeface="source sans pro" panose="020B0503030403020204" pitchFamily="34" charset="0"/>
                <a:hlinkClick r:id="rId5"/>
              </a:rPr>
              <a:t>same license</a:t>
            </a:r>
            <a:r>
              <a:rPr lang="en-US" b="0" i="0">
                <a:solidFill>
                  <a:srgbClr val="333333"/>
                </a:solidFill>
                <a:effectLst/>
                <a:latin typeface="source sans pro" panose="020B0503030403020204" pitchFamily="34" charset="0"/>
              </a:rPr>
              <a:t> as the original.</a:t>
            </a:r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60E1F8C-2EB8-4FB9-A221-93EB4D5C52AB}"/>
              </a:ext>
            </a:extLst>
          </p:cNvPr>
          <p:cNvSpPr txBox="1">
            <a:spLocks/>
          </p:cNvSpPr>
          <p:nvPr/>
        </p:nvSpPr>
        <p:spPr>
          <a:xfrm>
            <a:off x="303314" y="5282288"/>
            <a:ext cx="11888686" cy="4573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/>
              <a:t>Created by effini in partnership with The Data Lab.</a:t>
            </a:r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853B55EC-3F18-4045-9096-D60E46441B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9127" y="5853516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ome - The Data Lab">
            <a:extLst>
              <a:ext uri="{FF2B5EF4-FFF2-40B4-BE49-F238E27FC236}">
                <a16:creationId xmlns:a16="http://schemas.microsoft.com/office/drawing/2014/main" id="{29BF61A3-0A28-609F-E0FE-FDE8D4D691E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288" y="5895414"/>
            <a:ext cx="2684585" cy="8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65618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A4C500-9482-4AC0-A364-6C6C3AF4C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Alternative format</a:t>
            </a:r>
            <a:endParaRPr lang="en-GB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73AE9AC-5815-414D-B0E2-07B76DB71A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5755413"/>
            <a:ext cx="12192000" cy="58277"/>
          </a:xfrm>
          <a:prstGeom prst="rect">
            <a:avLst/>
          </a:prstGeom>
          <a:ln>
            <a:solidFill>
              <a:srgbClr val="6A9CA1"/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F5D6FC-410F-47AB-AE9D-D7B0ABBD7D85}"/>
              </a:ext>
            </a:extLst>
          </p:cNvPr>
          <p:cNvSpPr txBox="1"/>
          <p:nvPr/>
        </p:nvSpPr>
        <p:spPr>
          <a:xfrm>
            <a:off x="1790955" y="2116176"/>
            <a:ext cx="861009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you require this document in an alternative format, such as large print or a coloured background, please contact </a:t>
            </a:r>
          </a:p>
          <a:p>
            <a:endParaRPr lang="en-GB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hello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@effini.com </a:t>
            </a:r>
          </a:p>
          <a:p>
            <a:pPr algn="l"/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or </a:t>
            </a:r>
          </a:p>
          <a:p>
            <a:pPr algn="ctr"/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4th Floor, The Bayes Centre</a:t>
            </a:r>
          </a:p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47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Potterrow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Edinburgh</a:t>
            </a:r>
          </a:p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EH8 9BT</a:t>
            </a:r>
          </a:p>
          <a:p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3664BB56-6F0C-2B5B-58DC-F1DE9BF621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019127" y="5853516"/>
            <a:ext cx="959534" cy="93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ome - The Data Lab">
            <a:extLst>
              <a:ext uri="{FF2B5EF4-FFF2-40B4-BE49-F238E27FC236}">
                <a16:creationId xmlns:a16="http://schemas.microsoft.com/office/drawing/2014/main" id="{812F7533-4D61-EED5-E410-B57D329535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88288" y="5895414"/>
            <a:ext cx="2684585" cy="85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0492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4620D8-6479-BDD7-17B2-86C7C08031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0" dirty="0">
                <a:solidFill>
                  <a:schemeClr val="tx1"/>
                </a:solidFill>
              </a:rPr>
              <a:t>Reminder… key columns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F0D5AE2-6198-08E0-D4F4-DAC034DF4201}"/>
              </a:ext>
            </a:extLst>
          </p:cNvPr>
          <p:cNvSpPr txBox="1"/>
          <p:nvPr/>
        </p:nvSpPr>
        <p:spPr>
          <a:xfrm>
            <a:off x="481781" y="1972833"/>
            <a:ext cx="112775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When joining datasets they need to have at least one column in common. This is called the </a:t>
            </a:r>
            <a:r>
              <a:rPr lang="en-GB" sz="2000" b="1" dirty="0"/>
              <a:t>key </a:t>
            </a:r>
            <a:r>
              <a:rPr lang="en-GB" sz="2000" dirty="0"/>
              <a:t>column and is used to join them.</a:t>
            </a:r>
          </a:p>
        </p:txBody>
      </p:sp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0E5818FD-BF63-344F-B794-253AD08F25C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2949119"/>
              </p:ext>
            </p:extLst>
          </p:nvPr>
        </p:nvGraphicFramePr>
        <p:xfrm>
          <a:off x="491614" y="3006354"/>
          <a:ext cx="439502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2322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2772698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FirstName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err="1"/>
                        <a:t>HomeTown</a:t>
                      </a:r>
                      <a:endParaRPr lang="en-GB" b="1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Mike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Falkirk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Freya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Dumfries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Isla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Inverness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Gail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Wick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40058"/>
                  </a:ext>
                </a:extLst>
              </a:tr>
            </a:tbl>
          </a:graphicData>
        </a:graphic>
      </p:graphicFrame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02424EF7-CEA3-D158-3B1B-7C96B52770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925393"/>
              </p:ext>
            </p:extLst>
          </p:nvPr>
        </p:nvGraphicFramePr>
        <p:xfrm>
          <a:off x="5899356" y="3008952"/>
          <a:ext cx="586002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33832">
                  <a:extLst>
                    <a:ext uri="{9D8B030D-6E8A-4147-A177-3AD203B41FA5}">
                      <a16:colId xmlns:a16="http://schemas.microsoft.com/office/drawing/2014/main" val="1941212963"/>
                    </a:ext>
                  </a:extLst>
                </a:gridCol>
                <a:gridCol w="1339158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2987034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ID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FirstName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/>
                        <a:t>Event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Mike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/>
                        <a:t>Long jump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Freya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/>
                        <a:t>Pole vault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Isla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/>
                        <a:t>Pole vault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/>
                        <a:t>Gail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dirty="0"/>
                        <a:t>Hammer throw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40058"/>
                  </a:ext>
                </a:extLst>
              </a:tr>
            </a:tbl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60DE27F-5597-7949-4F5E-77F0FE84A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1976284" y="4699819"/>
            <a:ext cx="2231922" cy="143551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7BD218D-236A-1000-57A9-24AE16862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6862919" y="4860554"/>
            <a:ext cx="1209365" cy="12747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F7E8CD8-6B44-9018-9451-439A94AEC062}"/>
              </a:ext>
            </a:extLst>
          </p:cNvPr>
          <p:cNvSpPr txBox="1"/>
          <p:nvPr/>
        </p:nvSpPr>
        <p:spPr>
          <a:xfrm>
            <a:off x="3923072" y="5931017"/>
            <a:ext cx="3224981" cy="408623"/>
          </a:xfrm>
          <a:prstGeom prst="roundRect">
            <a:avLst/>
          </a:prstGeom>
          <a:ln>
            <a:solidFill>
              <a:srgbClr val="6C587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These are the </a:t>
            </a:r>
            <a:r>
              <a:rPr lang="en-GB" b="1" dirty="0"/>
              <a:t>key </a:t>
            </a:r>
            <a:r>
              <a:rPr lang="en-GB" dirty="0"/>
              <a:t>columns.</a:t>
            </a:r>
          </a:p>
        </p:txBody>
      </p:sp>
    </p:spTree>
    <p:extLst>
      <p:ext uri="{BB962C8B-B14F-4D97-AF65-F5344CB8AC3E}">
        <p14:creationId xmlns:p14="http://schemas.microsoft.com/office/powerpoint/2010/main" val="3011162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A2F426-8BC9-DB7E-CADF-2023608868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Key columns with different names</a:t>
            </a:r>
          </a:p>
        </p:txBody>
      </p:sp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E741A0CE-D957-C5FE-9CCB-BEE32841E4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96381"/>
              </p:ext>
            </p:extLst>
          </p:nvPr>
        </p:nvGraphicFramePr>
        <p:xfrm>
          <a:off x="941440" y="3229669"/>
          <a:ext cx="439502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2322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2772698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dog_name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max_height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Border Collie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Irish Setter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Beagle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Great Dane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40058"/>
                  </a:ext>
                </a:extLst>
              </a:tr>
            </a:tbl>
          </a:graphicData>
        </a:graphic>
      </p:graphicFrame>
      <p:graphicFrame>
        <p:nvGraphicFramePr>
          <p:cNvPr id="4" name="Table 5">
            <a:extLst>
              <a:ext uri="{FF2B5EF4-FFF2-40B4-BE49-F238E27FC236}">
                <a16:creationId xmlns:a16="http://schemas.microsoft.com/office/drawing/2014/main" id="{C90F3451-8ABC-52AD-AEDC-A828A4E637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6128768"/>
              </p:ext>
            </p:extLst>
          </p:nvPr>
        </p:nvGraphicFramePr>
        <p:xfrm>
          <a:off x="6561508" y="3229669"/>
          <a:ext cx="4326192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09134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2517058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animal_name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good_with_children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Border Collie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Yorkshire Terrier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Chihuahua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Beagle</a:t>
                      </a:r>
                    </a:p>
                  </a:txBody>
                  <a:tcPr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N/A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6268730"/>
                  </a:ext>
                </a:extLst>
              </a:tr>
            </a:tbl>
          </a:graphicData>
        </a:graphic>
      </p:graphicFrame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5C160B8-FBA0-8FD6-5F16-181B3E9224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2017986" y="5083869"/>
            <a:ext cx="3810084" cy="125964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011AD3D-D1A7-42BB-0CCF-A9DB74B459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5828070" y="5083869"/>
            <a:ext cx="1612491" cy="1169786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6E54006C-0190-F294-196A-514CC5969304}"/>
              </a:ext>
            </a:extLst>
          </p:cNvPr>
          <p:cNvSpPr txBox="1"/>
          <p:nvPr/>
        </p:nvSpPr>
        <p:spPr>
          <a:xfrm>
            <a:off x="4215580" y="5985970"/>
            <a:ext cx="3224981" cy="715089"/>
          </a:xfrm>
          <a:prstGeom prst="roundRect">
            <a:avLst/>
          </a:prstGeom>
          <a:ln>
            <a:solidFill>
              <a:srgbClr val="6C587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These are the </a:t>
            </a:r>
            <a:r>
              <a:rPr lang="en-GB" b="1" dirty="0"/>
              <a:t>key</a:t>
            </a:r>
            <a:r>
              <a:rPr lang="en-GB" dirty="0"/>
              <a:t> columns, but they have different names.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2CFA7B2-6637-713D-C8AB-A42310CC035D}"/>
              </a:ext>
            </a:extLst>
          </p:cNvPr>
          <p:cNvSpPr txBox="1"/>
          <p:nvPr/>
        </p:nvSpPr>
        <p:spPr>
          <a:xfrm>
            <a:off x="302342" y="1830803"/>
            <a:ext cx="110514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 the last example, the key column in both datasets had the same name – </a:t>
            </a:r>
            <a:r>
              <a:rPr lang="en-GB" sz="2000" b="1" dirty="0"/>
              <a:t>FirstName. </a:t>
            </a:r>
          </a:p>
          <a:p>
            <a:endParaRPr lang="en-GB" sz="2000" b="1" dirty="0"/>
          </a:p>
          <a:p>
            <a:r>
              <a:rPr lang="en-GB" sz="2000" dirty="0"/>
              <a:t>Sometimes this isn’t the case. For example: </a:t>
            </a:r>
          </a:p>
        </p:txBody>
      </p:sp>
    </p:spTree>
    <p:extLst>
      <p:ext uri="{BB962C8B-B14F-4D97-AF65-F5344CB8AC3E}">
        <p14:creationId xmlns:p14="http://schemas.microsoft.com/office/powerpoint/2010/main" val="28298116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577D00-50EE-AC61-D202-34AF0933A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Differently named key columns in Excel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7ADBC14-E2AA-C879-FB35-0A0D78B9E02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02245" y="1858298"/>
            <a:ext cx="4699820" cy="48325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8C69F10-D08E-8D51-143B-A121285F150D}"/>
              </a:ext>
            </a:extLst>
          </p:cNvPr>
          <p:cNvSpPr txBox="1"/>
          <p:nvPr/>
        </p:nvSpPr>
        <p:spPr>
          <a:xfrm>
            <a:off x="481781" y="2454165"/>
            <a:ext cx="501445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In Excel, you identify the key column in each dataset by clicking on them individually. </a:t>
            </a:r>
          </a:p>
          <a:p>
            <a:endParaRPr lang="en-GB" sz="2000" dirty="0"/>
          </a:p>
          <a:p>
            <a:r>
              <a:rPr lang="en-GB" sz="2000" dirty="0"/>
              <a:t>Therefore, it </a:t>
            </a:r>
            <a:r>
              <a:rPr lang="en-GB" sz="2000" b="1" dirty="0"/>
              <a:t>does not matter if the key columns have different names</a:t>
            </a:r>
            <a:r>
              <a:rPr lang="en-GB" sz="2000" dirty="0"/>
              <a:t>. </a:t>
            </a:r>
          </a:p>
          <a:p>
            <a:endParaRPr lang="en-GB" sz="2000" dirty="0"/>
          </a:p>
          <a:p>
            <a:r>
              <a:rPr lang="en-GB" sz="2000" dirty="0"/>
              <a:t>As long as you have identified which column in each dataset you are using as the key column, Excel will still be able to combine the datasets. 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14582167-001F-2233-F6AC-5814E27A6D32}"/>
              </a:ext>
            </a:extLst>
          </p:cNvPr>
          <p:cNvSpPr/>
          <p:nvPr/>
        </p:nvSpPr>
        <p:spPr>
          <a:xfrm>
            <a:off x="6892414" y="5128812"/>
            <a:ext cx="1317523" cy="375350"/>
          </a:xfrm>
          <a:prstGeom prst="roundRect">
            <a:avLst/>
          </a:prstGeom>
          <a:noFill/>
          <a:ln w="762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1A3A653-C543-29C4-D04A-731B402E9E2D}"/>
              </a:ext>
            </a:extLst>
          </p:cNvPr>
          <p:cNvSpPr/>
          <p:nvPr/>
        </p:nvSpPr>
        <p:spPr>
          <a:xfrm>
            <a:off x="6808839" y="2769070"/>
            <a:ext cx="1317523" cy="375350"/>
          </a:xfrm>
          <a:prstGeom prst="roundRect">
            <a:avLst/>
          </a:prstGeom>
          <a:noFill/>
          <a:ln w="762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5818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636EB-C200-C3C4-15FB-62B57C40A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D3D603-7D3B-C8C9-78F5-BE14BD845E0B}"/>
              </a:ext>
            </a:extLst>
          </p:cNvPr>
          <p:cNvSpPr txBox="1"/>
          <p:nvPr/>
        </p:nvSpPr>
        <p:spPr>
          <a:xfrm>
            <a:off x="304799" y="1896291"/>
            <a:ext cx="111301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If you were to combine these datasets, which column from each dataset would you use as the key column?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4515EB5-42E3-E47E-6998-40434D444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4109767"/>
              </p:ext>
            </p:extLst>
          </p:nvPr>
        </p:nvGraphicFramePr>
        <p:xfrm>
          <a:off x="668595" y="2932891"/>
          <a:ext cx="3972231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6259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2505972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BandName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Genre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Runrig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Celtic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Simple Minds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Pop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Travis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Indie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Big Country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Alternative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40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The </a:t>
                      </a:r>
                      <a:r>
                        <a:rPr lang="en-GB" dirty="0" err="1"/>
                        <a:t>Fratellis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Indie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522329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BCA9EA3A-BFC1-049D-07A2-60D013C656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8448784"/>
              </p:ext>
            </p:extLst>
          </p:nvPr>
        </p:nvGraphicFramePr>
        <p:xfrm>
          <a:off x="5899356" y="2932891"/>
          <a:ext cx="54544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7728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1489141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  <a:gridCol w="1487575">
                  <a:extLst>
                    <a:ext uri="{9D8B030D-6E8A-4147-A177-3AD203B41FA5}">
                      <a16:colId xmlns:a16="http://schemas.microsoft.com/office/drawing/2014/main" val="2529824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Album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Artist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YearReleased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The Cutter and the Clan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Runrig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1987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New Gold Dream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Simple Minds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1977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The Man Who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Travis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1990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Costello Music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The </a:t>
                      </a:r>
                      <a:r>
                        <a:rPr lang="en-GB" dirty="0" err="1"/>
                        <a:t>Fratellis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2006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161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7898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D6797DC-CE67-A723-C4B3-A63C58943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 flipV="1">
            <a:off x="1966452" y="5238131"/>
            <a:ext cx="3408108" cy="119050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EAAA8FD7-B5CD-8F05-4348-75E92E1856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V="1">
            <a:off x="6462868" y="4992694"/>
            <a:ext cx="2297673" cy="1354974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FC4636EB-C200-C3C4-15FB-62B57C40AF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Your turn….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D3D603-7D3B-C8C9-78F5-BE14BD845E0B}"/>
              </a:ext>
            </a:extLst>
          </p:cNvPr>
          <p:cNvSpPr txBox="1"/>
          <p:nvPr/>
        </p:nvSpPr>
        <p:spPr>
          <a:xfrm>
            <a:off x="304799" y="1896291"/>
            <a:ext cx="111301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/>
              <a:t>If you were to combine these datasets, which column from each dataset would you use as the key column?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4515EB5-42E3-E47E-6998-40434D4447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267819"/>
              </p:ext>
            </p:extLst>
          </p:nvPr>
        </p:nvGraphicFramePr>
        <p:xfrm>
          <a:off x="668595" y="2932891"/>
          <a:ext cx="3972231" cy="2225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66259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2505972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BandName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Genre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Runrig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Celtic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Simple Minds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Pop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Travis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Indie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Big Country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Alternative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94005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The </a:t>
                      </a:r>
                      <a:r>
                        <a:rPr lang="en-GB" dirty="0" err="1"/>
                        <a:t>Fratellis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Indie Rock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1522329"/>
                  </a:ext>
                </a:extLst>
              </a:tr>
            </a:tbl>
          </a:graphicData>
        </a:graphic>
      </p:graphicFrame>
      <p:graphicFrame>
        <p:nvGraphicFramePr>
          <p:cNvPr id="7" name="Table 5">
            <a:extLst>
              <a:ext uri="{FF2B5EF4-FFF2-40B4-BE49-F238E27FC236}">
                <a16:creationId xmlns:a16="http://schemas.microsoft.com/office/drawing/2014/main" id="{BCA9EA3A-BFC1-049D-07A2-60D013C656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9311384"/>
              </p:ext>
            </p:extLst>
          </p:nvPr>
        </p:nvGraphicFramePr>
        <p:xfrm>
          <a:off x="5899356" y="2932891"/>
          <a:ext cx="5454444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77728">
                  <a:extLst>
                    <a:ext uri="{9D8B030D-6E8A-4147-A177-3AD203B41FA5}">
                      <a16:colId xmlns:a16="http://schemas.microsoft.com/office/drawing/2014/main" val="21713975"/>
                    </a:ext>
                  </a:extLst>
                </a:gridCol>
                <a:gridCol w="1489141">
                  <a:extLst>
                    <a:ext uri="{9D8B030D-6E8A-4147-A177-3AD203B41FA5}">
                      <a16:colId xmlns:a16="http://schemas.microsoft.com/office/drawing/2014/main" val="2854969523"/>
                    </a:ext>
                  </a:extLst>
                </a:gridCol>
                <a:gridCol w="1487575">
                  <a:extLst>
                    <a:ext uri="{9D8B030D-6E8A-4147-A177-3AD203B41FA5}">
                      <a16:colId xmlns:a16="http://schemas.microsoft.com/office/drawing/2014/main" val="25298242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Album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/>
                        <a:t>Artist</a:t>
                      </a:r>
                    </a:p>
                  </a:txBody>
                  <a:tcPr>
                    <a:solidFill>
                      <a:srgbClr val="EAC03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err="1"/>
                        <a:t>YearReleased</a:t>
                      </a:r>
                      <a:endParaRPr lang="en-GB" b="1" dirty="0"/>
                    </a:p>
                  </a:txBody>
                  <a:tcPr>
                    <a:solidFill>
                      <a:srgbClr val="EAC03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8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The Cutter and the Clan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Runrig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1987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0377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New Gold Dream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Simple Minds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1977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58178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The Man Who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Travis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1990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80216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Costello Music</a:t>
                      </a:r>
                      <a:endParaRPr lang="en-GB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The </a:t>
                      </a:r>
                      <a:r>
                        <a:rPr lang="en-GB" dirty="0" err="1"/>
                        <a:t>Fratellis</a:t>
                      </a:r>
                      <a:endParaRPr lang="en-GB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2006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0161350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F3C406AF-D98C-0123-9931-A698C55906B1}"/>
              </a:ext>
            </a:extLst>
          </p:cNvPr>
          <p:cNvSpPr txBox="1"/>
          <p:nvPr/>
        </p:nvSpPr>
        <p:spPr>
          <a:xfrm>
            <a:off x="4850378" y="6143357"/>
            <a:ext cx="3224981" cy="408623"/>
          </a:xfrm>
          <a:prstGeom prst="roundRect">
            <a:avLst/>
          </a:prstGeom>
          <a:ln>
            <a:solidFill>
              <a:srgbClr val="6C587C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These are the key columns.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3D245498-2572-495D-B4AF-2EC8C22907D5}"/>
              </a:ext>
            </a:extLst>
          </p:cNvPr>
          <p:cNvSpPr/>
          <p:nvPr/>
        </p:nvSpPr>
        <p:spPr>
          <a:xfrm>
            <a:off x="491614" y="2807488"/>
            <a:ext cx="1779638" cy="599950"/>
          </a:xfrm>
          <a:prstGeom prst="roundRect">
            <a:avLst/>
          </a:prstGeom>
          <a:noFill/>
          <a:ln w="762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B7B2B2EF-7667-9DE1-BF13-E6830EBC55D2}"/>
              </a:ext>
            </a:extLst>
          </p:cNvPr>
          <p:cNvSpPr/>
          <p:nvPr/>
        </p:nvSpPr>
        <p:spPr>
          <a:xfrm>
            <a:off x="8244349" y="2807488"/>
            <a:ext cx="1779638" cy="599950"/>
          </a:xfrm>
          <a:prstGeom prst="roundRect">
            <a:avLst/>
          </a:prstGeom>
          <a:noFill/>
          <a:ln w="76200">
            <a:solidFill>
              <a:srgbClr val="CE67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3544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149EF-E661-54BD-C6E5-DE59AA5C4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</a:rPr>
              <a:t>Reminder…properties of a key column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DD88A9-0B5F-1421-19B7-ADEDC1C04C72}"/>
              </a:ext>
            </a:extLst>
          </p:cNvPr>
          <p:cNvSpPr txBox="1"/>
          <p:nvPr/>
        </p:nvSpPr>
        <p:spPr>
          <a:xfrm>
            <a:off x="353961" y="1946786"/>
            <a:ext cx="602190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The values in a key column need to be:</a:t>
            </a:r>
          </a:p>
          <a:p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Unique - </a:t>
            </a:r>
            <a:r>
              <a:rPr lang="en-GB" sz="2000" dirty="0"/>
              <a:t>the value in each row must be unique, which means there are no duplicate key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Not missing or NULL </a:t>
            </a:r>
            <a:r>
              <a:rPr lang="en-GB" sz="2000" dirty="0"/>
              <a:t>– there cannot be any empty or blank values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Additionally, keys must the </a:t>
            </a:r>
            <a:r>
              <a:rPr lang="en-GB" sz="20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same data type </a:t>
            </a:r>
            <a:r>
              <a:rPr lang="en-GB" sz="20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 both the datasets being joined.</a:t>
            </a:r>
            <a:endParaRPr lang="en-GB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GB" sz="2000" b="1" dirty="0"/>
          </a:p>
        </p:txBody>
      </p:sp>
      <p:pic>
        <p:nvPicPr>
          <p:cNvPr id="6" name="Picture 5" descr="Different types of keys">
            <a:extLst>
              <a:ext uri="{FF2B5EF4-FFF2-40B4-BE49-F238E27FC236}">
                <a16:creationId xmlns:a16="http://schemas.microsoft.com/office/drawing/2014/main" id="{0F0323D4-33B2-4826-A359-E19529020C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3479" y="2432888"/>
            <a:ext cx="5334560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95645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Data Education in School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84049"/>
      </a:accent1>
      <a:accent2>
        <a:srgbClr val="EAC036"/>
      </a:accent2>
      <a:accent3>
        <a:srgbClr val="6C587C"/>
      </a:accent3>
      <a:accent4>
        <a:srgbClr val="CE673B"/>
      </a:accent4>
      <a:accent5>
        <a:srgbClr val="6A9CA1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S_POWERPOINT_LESSON_TEMPLATE.docx" id="{C9ED7C33-DC77-4FA5-86DD-0A034F8A2FB7}" vid="{358AFC5C-2C86-4A96-95F1-D4B4C4DB4BD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8911B640723674A88567F1D0A6A478D" ma:contentTypeVersion="18" ma:contentTypeDescription="Create a new document." ma:contentTypeScope="" ma:versionID="a428845fe3d4881e0a198dc7c9b0561f">
  <xsd:schema xmlns:xsd="http://www.w3.org/2001/XMLSchema" xmlns:xs="http://www.w3.org/2001/XMLSchema" xmlns:p="http://schemas.microsoft.com/office/2006/metadata/properties" xmlns:ns2="3f5ced86-acf9-4106-9bfe-b7f58564dbb7" xmlns:ns3="415d1151-ba9d-4af3-8064-fbed8c171f14" targetNamespace="http://schemas.microsoft.com/office/2006/metadata/properties" ma:root="true" ma:fieldsID="5d227dac0b4a3bc91bd0b5f386a95fd7" ns2:_="" ns3:_="">
    <xsd:import namespace="3f5ced86-acf9-4106-9bfe-b7f58564dbb7"/>
    <xsd:import namespace="415d1151-ba9d-4af3-8064-fbed8c171f1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f5ced86-acf9-4106-9bfe-b7f58564db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d54eff52-6b6d-4e5f-a3b0-187f185b1db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15d1151-ba9d-4af3-8064-fbed8c171f14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c6471a26-5622-4910-a32f-9ed81c64676f}" ma:internalName="TaxCatchAll" ma:showField="CatchAllData" ma:web="415d1151-ba9d-4af3-8064-fbed8c171f1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f5ced86-acf9-4106-9bfe-b7f58564dbb7">
      <Terms xmlns="http://schemas.microsoft.com/office/infopath/2007/PartnerControls"/>
    </lcf76f155ced4ddcb4097134ff3c332f>
    <TaxCatchAll xmlns="415d1151-ba9d-4af3-8064-fbed8c171f14" xsi:nil="true"/>
  </documentManagement>
</p:properties>
</file>

<file path=customXml/itemProps1.xml><?xml version="1.0" encoding="utf-8"?>
<ds:datastoreItem xmlns:ds="http://schemas.openxmlformats.org/officeDocument/2006/customXml" ds:itemID="{574F55CF-142F-4BED-8679-60542D3DE2B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C4138CE-09A3-447B-B86C-3EBA63E7B765}"/>
</file>

<file path=customXml/itemProps3.xml><?xml version="1.0" encoding="utf-8"?>
<ds:datastoreItem xmlns:ds="http://schemas.openxmlformats.org/officeDocument/2006/customXml" ds:itemID="{AFE9DB8A-6628-413F-BA4F-19B2DD611012}">
  <ds:schemaRefs>
    <ds:schemaRef ds:uri="http://www.w3.org/XML/1998/namespace"/>
    <ds:schemaRef ds:uri="http://schemas.microsoft.com/office/2006/metadata/properties"/>
    <ds:schemaRef ds:uri="http://purl.org/dc/terms/"/>
    <ds:schemaRef ds:uri="dfb93d2d-490e-4f2a-a6aa-d151a9c5263f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4297454b-9d9d-4311-9194-cdf6c01c0e73"/>
    <ds:schemaRef ds:uri="http://schemas.microsoft.com/sharepoint/v3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1305</TotalTime>
  <Words>2687</Words>
  <Application>Microsoft Macintosh PowerPoint</Application>
  <PresentationFormat>Widescreen</PresentationFormat>
  <Paragraphs>713</Paragraphs>
  <Slides>36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source sans pro</vt:lpstr>
      <vt:lpstr>Times New Roman</vt:lpstr>
      <vt:lpstr>1_Office Theme</vt:lpstr>
      <vt:lpstr>Advanced practise combining  datasets in Excel</vt:lpstr>
      <vt:lpstr>Learning intentions</vt:lpstr>
      <vt:lpstr>Background </vt:lpstr>
      <vt:lpstr>Reminder… key columns</vt:lpstr>
      <vt:lpstr>Key columns with different names</vt:lpstr>
      <vt:lpstr>Differently named key columns in Excel</vt:lpstr>
      <vt:lpstr>Your turn….</vt:lpstr>
      <vt:lpstr>Your turn….</vt:lpstr>
      <vt:lpstr>Reminder…properties of a key column</vt:lpstr>
      <vt:lpstr>Composite key columns</vt:lpstr>
      <vt:lpstr>Definition</vt:lpstr>
      <vt:lpstr>Show me…</vt:lpstr>
      <vt:lpstr>Reminder: how to join datasets in Excel</vt:lpstr>
      <vt:lpstr>How to join on composite columns in Excel</vt:lpstr>
      <vt:lpstr>How to join on composite columns in Excel</vt:lpstr>
      <vt:lpstr>Next steps</vt:lpstr>
      <vt:lpstr>How to choose the correct join type to use</vt:lpstr>
      <vt:lpstr>Joining data to solve problems</vt:lpstr>
      <vt:lpstr>Joining data to solve problems</vt:lpstr>
      <vt:lpstr>Your turn….</vt:lpstr>
      <vt:lpstr>Your turn….</vt:lpstr>
      <vt:lpstr>Labelling the datasets</vt:lpstr>
      <vt:lpstr>Your turn….</vt:lpstr>
      <vt:lpstr>Your turn….</vt:lpstr>
      <vt:lpstr>Reminder… joining checklist</vt:lpstr>
      <vt:lpstr>Your turn…</vt:lpstr>
      <vt:lpstr>Your turn…</vt:lpstr>
      <vt:lpstr>Filled in joining checklist</vt:lpstr>
      <vt:lpstr>Joining best practice</vt:lpstr>
      <vt:lpstr>Your turn…</vt:lpstr>
      <vt:lpstr>Your turn…</vt:lpstr>
      <vt:lpstr>Joining datasets to solve problems</vt:lpstr>
      <vt:lpstr>Next steps</vt:lpstr>
      <vt:lpstr>Learning checklist</vt:lpstr>
      <vt:lpstr>How you can use this lesson</vt:lpstr>
      <vt:lpstr>Alternative format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 Nylk</dc:creator>
  <cp:lastModifiedBy>John Bell</cp:lastModifiedBy>
  <cp:revision>3</cp:revision>
  <dcterms:created xsi:type="dcterms:W3CDTF">2021-04-26T06:41:53Z</dcterms:created>
  <dcterms:modified xsi:type="dcterms:W3CDTF">2024-03-06T13:06:31Z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0x01010008911B640723674A88567F1D0A6A478D</vt:lpwstr>
  </property>
  <property fmtid="{D5CDD505-2E9C-101B-9397-08002B2CF9AE}" pid="3" name="MediaServiceImageTags">
    <vt:lpwstr/>
  </property>
</Properties>
</file>