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6"/>
  </p:notesMasterIdLst>
  <p:sldIdLst>
    <p:sldId id="552" r:id="rId5"/>
    <p:sldId id="530" r:id="rId6"/>
    <p:sldId id="1115" r:id="rId7"/>
    <p:sldId id="1081" r:id="rId8"/>
    <p:sldId id="1036" r:id="rId9"/>
    <p:sldId id="1150" r:id="rId10"/>
    <p:sldId id="1062" r:id="rId11"/>
    <p:sldId id="1112" r:id="rId12"/>
    <p:sldId id="1111" r:id="rId13"/>
    <p:sldId id="1084" r:id="rId14"/>
    <p:sldId id="1146" r:id="rId15"/>
    <p:sldId id="1147" r:id="rId16"/>
    <p:sldId id="1126" r:id="rId17"/>
    <p:sldId id="1161" r:id="rId18"/>
    <p:sldId id="1153" r:id="rId19"/>
    <p:sldId id="1071" r:id="rId20"/>
    <p:sldId id="1099" r:id="rId21"/>
    <p:sldId id="1152" r:id="rId22"/>
    <p:sldId id="1149" r:id="rId23"/>
    <p:sldId id="1121" r:id="rId24"/>
    <p:sldId id="1122" r:id="rId25"/>
    <p:sldId id="1123" r:id="rId26"/>
    <p:sldId id="1124" r:id="rId27"/>
    <p:sldId id="1138" r:id="rId28"/>
    <p:sldId id="1154" r:id="rId29"/>
    <p:sldId id="1042" r:id="rId30"/>
    <p:sldId id="1145" r:id="rId31"/>
    <p:sldId id="1155" r:id="rId32"/>
    <p:sldId id="1158" r:id="rId33"/>
    <p:sldId id="1159" r:id="rId34"/>
    <p:sldId id="1160" r:id="rId35"/>
    <p:sldId id="1144" r:id="rId36"/>
    <p:sldId id="1162" r:id="rId37"/>
    <p:sldId id="1088" r:id="rId38"/>
    <p:sldId id="1133" r:id="rId39"/>
    <p:sldId id="1136" r:id="rId40"/>
    <p:sldId id="1137" r:id="rId41"/>
    <p:sldId id="1093" r:id="rId42"/>
    <p:sldId id="1128" r:id="rId43"/>
    <p:sldId id="1142" r:id="rId44"/>
    <p:sldId id="1129" r:id="rId45"/>
    <p:sldId id="1140" r:id="rId46"/>
    <p:sldId id="1141" r:id="rId47"/>
    <p:sldId id="1131" r:id="rId48"/>
    <p:sldId id="1132" r:id="rId49"/>
    <p:sldId id="1097" r:id="rId50"/>
    <p:sldId id="1151" r:id="rId51"/>
    <p:sldId id="590" r:id="rId52"/>
    <p:sldId id="348" r:id="rId53"/>
    <p:sldId id="351" r:id="rId54"/>
    <p:sldId id="475"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09C914-9CEC-9300-D839-001D87C79C4D}" name="Emma Nylk" initials="EN" userId="S::emma@effini.com::55b2440a-9e28-4c70-bd2e-709c92f993be" providerId="AD"/>
  <p188:author id="{7208391E-158C-86D6-A16B-1B44961C402D}" name="Jo Watts" initials="JW" userId="S::jo.watts@effini.com::eea66f16-67e2-44e4-9e64-0beb12162bd8" providerId="AD"/>
  <p188:author id="{212F487B-0D66-C222-300F-3C6D775CDFF0}" name="Emma Nylk" initials="EN" userId="Emma Nylk" providerId="None"/>
  <p188:author id="{4DB380DD-4D2F-EB3D-9717-0B1786562343}" name="John Bell" initials="JB" userId="S::john@effini.com::f70f6676-4d37-4a98-a7ac-a82923374731" providerId="AD"/>
  <p188:author id="{351A98F0-2E9B-89FA-783A-4D0E4628B704}" name="John Bell" initials="JB" userId="S::john.bell@effini.com::f70f6676-4d37-4a98-a7ac-a8292337473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mma Nylk" initials="EN" lastIdx="14" clrIdx="0">
    <p:extLst>
      <p:ext uri="{19B8F6BF-5375-455C-9EA6-DF929625EA0E}">
        <p15:presenceInfo xmlns:p15="http://schemas.microsoft.com/office/powerpoint/2012/main" userId="Emma Nylk" providerId="None"/>
      </p:ext>
    </p:extLst>
  </p:cmAuthor>
  <p:cmAuthor id="2" name="John Bell" initials="JB" lastIdx="6" clrIdx="1">
    <p:extLst>
      <p:ext uri="{19B8F6BF-5375-455C-9EA6-DF929625EA0E}">
        <p15:presenceInfo xmlns:p15="http://schemas.microsoft.com/office/powerpoint/2012/main" userId="S::john@effini.com::f70f6676-4d37-4a98-a7ac-a829233747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673B"/>
    <a:srgbClr val="EAC036"/>
    <a:srgbClr val="6A9CA1"/>
    <a:srgbClr val="384049"/>
    <a:srgbClr val="6C58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873235-8A47-46DC-A52E-FF3E2B2898E5}" v="1" dt="2024-11-14T10:11:05.9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19"/>
    <p:restoredTop sz="94588"/>
  </p:normalViewPr>
  <p:slideViewPr>
    <p:cSldViewPr snapToGrid="0">
      <p:cViewPr varScale="1">
        <p:scale>
          <a:sx n="104" d="100"/>
          <a:sy n="104" d="100"/>
        </p:scale>
        <p:origin x="95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64"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Bell" userId="f70f6676-4d37-4a98-a7ac-a82923374731" providerId="ADAL" clId="{ABFBF8E7-9E64-8F41-A32E-E43CF34AD975}"/>
    <pc:docChg chg="undo custSel addSld delSld modSld sldOrd">
      <pc:chgData name="John Bell" userId="f70f6676-4d37-4a98-a7ac-a82923374731" providerId="ADAL" clId="{ABFBF8E7-9E64-8F41-A32E-E43CF34AD975}" dt="2023-02-09T16:00:05.703" v="7205" actId="20577"/>
      <pc:docMkLst>
        <pc:docMk/>
      </pc:docMkLst>
      <pc:sldChg chg="modSp mod">
        <pc:chgData name="John Bell" userId="f70f6676-4d37-4a98-a7ac-a82923374731" providerId="ADAL" clId="{ABFBF8E7-9E64-8F41-A32E-E43CF34AD975}" dt="2023-01-30T15:15:59.138" v="7203" actId="20577"/>
        <pc:sldMkLst>
          <pc:docMk/>
          <pc:sldMk cId="3018714045" sldId="348"/>
        </pc:sldMkLst>
        <pc:graphicFrameChg chg="modGraphic">
          <ac:chgData name="John Bell" userId="f70f6676-4d37-4a98-a7ac-a82923374731" providerId="ADAL" clId="{ABFBF8E7-9E64-8F41-A32E-E43CF34AD975}" dt="2023-01-30T15:15:59.138" v="7203" actId="20577"/>
          <ac:graphicFrameMkLst>
            <pc:docMk/>
            <pc:sldMk cId="3018714045" sldId="348"/>
            <ac:graphicFrameMk id="6" creationId="{5C877A67-5EEF-4642-95EC-7141C857491C}"/>
          </ac:graphicFrameMkLst>
        </pc:graphicFrameChg>
      </pc:sldChg>
      <pc:sldChg chg="modSp mod">
        <pc:chgData name="John Bell" userId="f70f6676-4d37-4a98-a7ac-a82923374731" providerId="ADAL" clId="{ABFBF8E7-9E64-8F41-A32E-E43CF34AD975}" dt="2023-01-27T16:18:21.723" v="7096" actId="20577"/>
        <pc:sldMkLst>
          <pc:docMk/>
          <pc:sldMk cId="649676903" sldId="530"/>
        </pc:sldMkLst>
        <pc:graphicFrameChg chg="modGraphic">
          <ac:chgData name="John Bell" userId="f70f6676-4d37-4a98-a7ac-a82923374731" providerId="ADAL" clId="{ABFBF8E7-9E64-8F41-A32E-E43CF34AD975}" dt="2023-01-27T16:18:21.723" v="7096" actId="20577"/>
          <ac:graphicFrameMkLst>
            <pc:docMk/>
            <pc:sldMk cId="649676903" sldId="530"/>
            <ac:graphicFrameMk id="4" creationId="{A2A5D003-952C-4CC8-8F5A-EC222DA6F078}"/>
          </ac:graphicFrameMkLst>
        </pc:graphicFrameChg>
      </pc:sldChg>
      <pc:sldChg chg="modSp mod">
        <pc:chgData name="John Bell" userId="f70f6676-4d37-4a98-a7ac-a82923374731" providerId="ADAL" clId="{ABFBF8E7-9E64-8F41-A32E-E43CF34AD975}" dt="2023-01-27T16:20:56.064" v="7112" actId="20577"/>
        <pc:sldMkLst>
          <pc:docMk/>
          <pc:sldMk cId="1508530920" sldId="590"/>
        </pc:sldMkLst>
        <pc:spChg chg="mod">
          <ac:chgData name="John Bell" userId="f70f6676-4d37-4a98-a7ac-a82923374731" providerId="ADAL" clId="{ABFBF8E7-9E64-8F41-A32E-E43CF34AD975}" dt="2023-01-27T16:20:56.064" v="7112" actId="20577"/>
          <ac:spMkLst>
            <pc:docMk/>
            <pc:sldMk cId="1508530920" sldId="590"/>
            <ac:spMk id="3" creationId="{DE45694B-21FC-45EF-8E25-F23193A47845}"/>
          </ac:spMkLst>
        </pc:spChg>
      </pc:sldChg>
      <pc:sldChg chg="modSp mod ord">
        <pc:chgData name="John Bell" userId="f70f6676-4d37-4a98-a7ac-a82923374731" providerId="ADAL" clId="{ABFBF8E7-9E64-8F41-A32E-E43CF34AD975}" dt="2023-01-25T14:03:51.890" v="1759" actId="20577"/>
        <pc:sldMkLst>
          <pc:docMk/>
          <pc:sldMk cId="2691771681" sldId="1036"/>
        </pc:sldMkLst>
        <pc:spChg chg="mod">
          <ac:chgData name="John Bell" userId="f70f6676-4d37-4a98-a7ac-a82923374731" providerId="ADAL" clId="{ABFBF8E7-9E64-8F41-A32E-E43CF34AD975}" dt="2023-01-25T14:03:51.890" v="1759" actId="20577"/>
          <ac:spMkLst>
            <pc:docMk/>
            <pc:sldMk cId="2691771681" sldId="1036"/>
            <ac:spMk id="4" creationId="{019BC053-B11D-1DD9-C98C-B5FD8641DBE9}"/>
          </ac:spMkLst>
        </pc:spChg>
      </pc:sldChg>
      <pc:sldChg chg="addSp delSp modSp add mod">
        <pc:chgData name="John Bell" userId="f70f6676-4d37-4a98-a7ac-a82923374731" providerId="ADAL" clId="{ABFBF8E7-9E64-8F41-A32E-E43CF34AD975}" dt="2023-01-26T11:50:13.096" v="5469" actId="20577"/>
        <pc:sldMkLst>
          <pc:docMk/>
          <pc:sldMk cId="3775581557" sldId="1042"/>
        </pc:sldMkLst>
        <pc:spChg chg="add mod">
          <ac:chgData name="John Bell" userId="f70f6676-4d37-4a98-a7ac-a82923374731" providerId="ADAL" clId="{ABFBF8E7-9E64-8F41-A32E-E43CF34AD975}" dt="2023-01-26T11:50:13.096" v="5469" actId="20577"/>
          <ac:spMkLst>
            <pc:docMk/>
            <pc:sldMk cId="3775581557" sldId="1042"/>
            <ac:spMk id="3" creationId="{A7F85A73-FAD0-7B30-CD98-4C5651596931}"/>
          </ac:spMkLst>
        </pc:spChg>
        <pc:spChg chg="del mod">
          <ac:chgData name="John Bell" userId="f70f6676-4d37-4a98-a7ac-a82923374731" providerId="ADAL" clId="{ABFBF8E7-9E64-8F41-A32E-E43CF34AD975}" dt="2023-01-26T11:17:43.563" v="4907" actId="478"/>
          <ac:spMkLst>
            <pc:docMk/>
            <pc:sldMk cId="3775581557" sldId="1042"/>
            <ac:spMk id="4" creationId="{902AF1DB-4FBE-4994-5BC6-FAA0387056D7}"/>
          </ac:spMkLst>
        </pc:spChg>
        <pc:spChg chg="del">
          <ac:chgData name="John Bell" userId="f70f6676-4d37-4a98-a7ac-a82923374731" providerId="ADAL" clId="{ABFBF8E7-9E64-8F41-A32E-E43CF34AD975}" dt="2023-01-26T11:17:47.134" v="4909" actId="478"/>
          <ac:spMkLst>
            <pc:docMk/>
            <pc:sldMk cId="3775581557" sldId="1042"/>
            <ac:spMk id="5" creationId="{4FFB5788-6F7F-22EC-D464-363C2EBBFA6E}"/>
          </ac:spMkLst>
        </pc:spChg>
        <pc:picChg chg="add mod">
          <ac:chgData name="John Bell" userId="f70f6676-4d37-4a98-a7ac-a82923374731" providerId="ADAL" clId="{ABFBF8E7-9E64-8F41-A32E-E43CF34AD975}" dt="2023-01-26T11:17:48.838" v="4910"/>
          <ac:picMkLst>
            <pc:docMk/>
            <pc:sldMk cId="3775581557" sldId="1042"/>
            <ac:picMk id="6" creationId="{29E50050-C5E9-E121-3548-5FE9145EB3F5}"/>
          </ac:picMkLst>
        </pc:picChg>
        <pc:picChg chg="del">
          <ac:chgData name="John Bell" userId="f70f6676-4d37-4a98-a7ac-a82923374731" providerId="ADAL" clId="{ABFBF8E7-9E64-8F41-A32E-E43CF34AD975}" dt="2023-01-26T11:17:44.785" v="4908" actId="478"/>
          <ac:picMkLst>
            <pc:docMk/>
            <pc:sldMk cId="3775581557" sldId="1042"/>
            <ac:picMk id="7" creationId="{33CED07E-3653-C12B-0BCA-455A6A68B127}"/>
          </ac:picMkLst>
        </pc:picChg>
        <pc:picChg chg="add del mod">
          <ac:chgData name="John Bell" userId="f70f6676-4d37-4a98-a7ac-a82923374731" providerId="ADAL" clId="{ABFBF8E7-9E64-8F41-A32E-E43CF34AD975}" dt="2023-01-26T11:34:28.669" v="5382" actId="478"/>
          <ac:picMkLst>
            <pc:docMk/>
            <pc:sldMk cId="3775581557" sldId="1042"/>
            <ac:picMk id="9" creationId="{3892771E-180F-2746-AD33-0F00269CE919}"/>
          </ac:picMkLst>
        </pc:picChg>
        <pc:picChg chg="add del mod">
          <ac:chgData name="John Bell" userId="f70f6676-4d37-4a98-a7ac-a82923374731" providerId="ADAL" clId="{ABFBF8E7-9E64-8F41-A32E-E43CF34AD975}" dt="2023-01-26T11:35:09.690" v="5385" actId="21"/>
          <ac:picMkLst>
            <pc:docMk/>
            <pc:sldMk cId="3775581557" sldId="1042"/>
            <ac:picMk id="11" creationId="{63848DA0-EFCF-649E-C8CC-003788599247}"/>
          </ac:picMkLst>
        </pc:picChg>
      </pc:sldChg>
      <pc:sldChg chg="modSp mod">
        <pc:chgData name="John Bell" userId="f70f6676-4d37-4a98-a7ac-a82923374731" providerId="ADAL" clId="{ABFBF8E7-9E64-8F41-A32E-E43CF34AD975}" dt="2023-01-25T14:10:10.732" v="2020" actId="20577"/>
        <pc:sldMkLst>
          <pc:docMk/>
          <pc:sldMk cId="1305697432" sldId="1062"/>
        </pc:sldMkLst>
        <pc:spChg chg="mod">
          <ac:chgData name="John Bell" userId="f70f6676-4d37-4a98-a7ac-a82923374731" providerId="ADAL" clId="{ABFBF8E7-9E64-8F41-A32E-E43CF34AD975}" dt="2023-01-25T14:10:10.732" v="2020" actId="20577"/>
          <ac:spMkLst>
            <pc:docMk/>
            <pc:sldMk cId="1305697432" sldId="1062"/>
            <ac:spMk id="5" creationId="{3B438694-D782-0736-BDA0-55D1299798AF}"/>
          </ac:spMkLst>
        </pc:spChg>
        <pc:spChg chg="mod">
          <ac:chgData name="John Bell" userId="f70f6676-4d37-4a98-a7ac-a82923374731" providerId="ADAL" clId="{ABFBF8E7-9E64-8F41-A32E-E43CF34AD975}" dt="2023-01-25T08:59:54.568" v="373" actId="1076"/>
          <ac:spMkLst>
            <pc:docMk/>
            <pc:sldMk cId="1305697432" sldId="1062"/>
            <ac:spMk id="12" creationId="{65295FBB-1F5F-4DEE-F74A-5FE7265E04EA}"/>
          </ac:spMkLst>
        </pc:spChg>
        <pc:spChg chg="mod">
          <ac:chgData name="John Bell" userId="f70f6676-4d37-4a98-a7ac-a82923374731" providerId="ADAL" clId="{ABFBF8E7-9E64-8F41-A32E-E43CF34AD975}" dt="2023-01-25T08:59:54.568" v="373" actId="1076"/>
          <ac:spMkLst>
            <pc:docMk/>
            <pc:sldMk cId="1305697432" sldId="1062"/>
            <ac:spMk id="13" creationId="{5ACC1DC6-AB55-B496-F881-36DADE2A09E5}"/>
          </ac:spMkLst>
        </pc:spChg>
        <pc:spChg chg="mod">
          <ac:chgData name="John Bell" userId="f70f6676-4d37-4a98-a7ac-a82923374731" providerId="ADAL" clId="{ABFBF8E7-9E64-8F41-A32E-E43CF34AD975}" dt="2023-01-25T08:59:54.568" v="373" actId="1076"/>
          <ac:spMkLst>
            <pc:docMk/>
            <pc:sldMk cId="1305697432" sldId="1062"/>
            <ac:spMk id="14" creationId="{0FD59453-1A36-AECD-8DE6-C338694FBC01}"/>
          </ac:spMkLst>
        </pc:spChg>
        <pc:spChg chg="mod">
          <ac:chgData name="John Bell" userId="f70f6676-4d37-4a98-a7ac-a82923374731" providerId="ADAL" clId="{ABFBF8E7-9E64-8F41-A32E-E43CF34AD975}" dt="2023-01-25T08:59:54.568" v="373" actId="1076"/>
          <ac:spMkLst>
            <pc:docMk/>
            <pc:sldMk cId="1305697432" sldId="1062"/>
            <ac:spMk id="15" creationId="{DDC1B097-E464-F579-216F-9E2671B5CDF7}"/>
          </ac:spMkLst>
        </pc:spChg>
        <pc:spChg chg="mod">
          <ac:chgData name="John Bell" userId="f70f6676-4d37-4a98-a7ac-a82923374731" providerId="ADAL" clId="{ABFBF8E7-9E64-8F41-A32E-E43CF34AD975}" dt="2023-01-25T08:59:54.568" v="373" actId="1076"/>
          <ac:spMkLst>
            <pc:docMk/>
            <pc:sldMk cId="1305697432" sldId="1062"/>
            <ac:spMk id="19" creationId="{C9C482EC-34BB-4AEF-328A-1450F176257B}"/>
          </ac:spMkLst>
        </pc:spChg>
        <pc:spChg chg="mod">
          <ac:chgData name="John Bell" userId="f70f6676-4d37-4a98-a7ac-a82923374731" providerId="ADAL" clId="{ABFBF8E7-9E64-8F41-A32E-E43CF34AD975}" dt="2023-01-25T08:59:54.568" v="373" actId="1076"/>
          <ac:spMkLst>
            <pc:docMk/>
            <pc:sldMk cId="1305697432" sldId="1062"/>
            <ac:spMk id="20" creationId="{6D22686A-AAAD-E8BA-D15B-E64CFA3C5812}"/>
          </ac:spMkLst>
        </pc:spChg>
        <pc:picChg chg="mod">
          <ac:chgData name="John Bell" userId="f70f6676-4d37-4a98-a7ac-a82923374731" providerId="ADAL" clId="{ABFBF8E7-9E64-8F41-A32E-E43CF34AD975}" dt="2023-01-25T08:59:54.568" v="373" actId="1076"/>
          <ac:picMkLst>
            <pc:docMk/>
            <pc:sldMk cId="1305697432" sldId="1062"/>
            <ac:picMk id="31" creationId="{0104F086-9171-8076-3735-9223B9C85890}"/>
          </ac:picMkLst>
        </pc:picChg>
      </pc:sldChg>
      <pc:sldChg chg="modSp mod">
        <pc:chgData name="John Bell" userId="f70f6676-4d37-4a98-a7ac-a82923374731" providerId="ADAL" clId="{ABFBF8E7-9E64-8F41-A32E-E43CF34AD975}" dt="2023-02-09T16:00:05.703" v="7205" actId="20577"/>
        <pc:sldMkLst>
          <pc:docMk/>
          <pc:sldMk cId="639412317" sldId="1071"/>
        </pc:sldMkLst>
        <pc:spChg chg="mod">
          <ac:chgData name="John Bell" userId="f70f6676-4d37-4a98-a7ac-a82923374731" providerId="ADAL" clId="{ABFBF8E7-9E64-8F41-A32E-E43CF34AD975}" dt="2023-02-09T16:00:05.703" v="7205" actId="20577"/>
          <ac:spMkLst>
            <pc:docMk/>
            <pc:sldMk cId="639412317" sldId="1071"/>
            <ac:spMk id="11" creationId="{B4BBD34C-25CD-F17C-FA6B-52423CDDEE74}"/>
          </ac:spMkLst>
        </pc:spChg>
        <pc:picChg chg="mod">
          <ac:chgData name="John Bell" userId="f70f6676-4d37-4a98-a7ac-a82923374731" providerId="ADAL" clId="{ABFBF8E7-9E64-8F41-A32E-E43CF34AD975}" dt="2023-01-25T14:27:17.605" v="2285" actId="14826"/>
          <ac:picMkLst>
            <pc:docMk/>
            <pc:sldMk cId="639412317" sldId="1071"/>
            <ac:picMk id="4" creationId="{2ED151C4-4516-E32B-5B96-AA7D4E4CD693}"/>
          </ac:picMkLst>
        </pc:picChg>
      </pc:sldChg>
      <pc:sldChg chg="modSp mod">
        <pc:chgData name="John Bell" userId="f70f6676-4d37-4a98-a7ac-a82923374731" providerId="ADAL" clId="{ABFBF8E7-9E64-8F41-A32E-E43CF34AD975}" dt="2023-01-25T08:58:43.970" v="368" actId="20577"/>
        <pc:sldMkLst>
          <pc:docMk/>
          <pc:sldMk cId="444512989" sldId="1081"/>
        </pc:sldMkLst>
        <pc:spChg chg="mod">
          <ac:chgData name="John Bell" userId="f70f6676-4d37-4a98-a7ac-a82923374731" providerId="ADAL" clId="{ABFBF8E7-9E64-8F41-A32E-E43CF34AD975}" dt="2023-01-25T08:57:56.129" v="361" actId="1076"/>
          <ac:spMkLst>
            <pc:docMk/>
            <pc:sldMk cId="444512989" sldId="1081"/>
            <ac:spMk id="12" creationId="{45888223-85C9-7B0C-7C15-575024F148B4}"/>
          </ac:spMkLst>
        </pc:spChg>
        <pc:spChg chg="mod">
          <ac:chgData name="John Bell" userId="f70f6676-4d37-4a98-a7ac-a82923374731" providerId="ADAL" clId="{ABFBF8E7-9E64-8F41-A32E-E43CF34AD975}" dt="2023-01-25T08:58:43.970" v="368" actId="20577"/>
          <ac:spMkLst>
            <pc:docMk/>
            <pc:sldMk cId="444512989" sldId="1081"/>
            <ac:spMk id="14" creationId="{97FC18D3-49F0-8AE1-C841-849464C79391}"/>
          </ac:spMkLst>
        </pc:spChg>
      </pc:sldChg>
      <pc:sldChg chg="addSp delSp modSp mod">
        <pc:chgData name="John Bell" userId="f70f6676-4d37-4a98-a7ac-a82923374731" providerId="ADAL" clId="{ABFBF8E7-9E64-8F41-A32E-E43CF34AD975}" dt="2023-01-30T11:21:24.085" v="7171" actId="478"/>
        <pc:sldMkLst>
          <pc:docMk/>
          <pc:sldMk cId="540487404" sldId="1084"/>
        </pc:sldMkLst>
        <pc:spChg chg="add del mod">
          <ac:chgData name="John Bell" userId="f70f6676-4d37-4a98-a7ac-a82923374731" providerId="ADAL" clId="{ABFBF8E7-9E64-8F41-A32E-E43CF34AD975}" dt="2023-01-30T11:21:21.731" v="7170" actId="478"/>
          <ac:spMkLst>
            <pc:docMk/>
            <pc:sldMk cId="540487404" sldId="1084"/>
            <ac:spMk id="3" creationId="{7BA2D675-7568-C78D-8477-FC4B949F2CEC}"/>
          </ac:spMkLst>
        </pc:spChg>
        <pc:spChg chg="mod">
          <ac:chgData name="John Bell" userId="f70f6676-4d37-4a98-a7ac-a82923374731" providerId="ADAL" clId="{ABFBF8E7-9E64-8F41-A32E-E43CF34AD975}" dt="2023-01-27T09:04:39.307" v="7023" actId="20577"/>
          <ac:spMkLst>
            <pc:docMk/>
            <pc:sldMk cId="540487404" sldId="1084"/>
            <ac:spMk id="5" creationId="{2ADC074F-B728-213D-5253-62A49F16D5D8}"/>
          </ac:spMkLst>
        </pc:spChg>
        <pc:spChg chg="del">
          <ac:chgData name="John Bell" userId="f70f6676-4d37-4a98-a7ac-a82923374731" providerId="ADAL" clId="{ABFBF8E7-9E64-8F41-A32E-E43CF34AD975}" dt="2023-01-30T11:21:24.085" v="7171" actId="478"/>
          <ac:spMkLst>
            <pc:docMk/>
            <pc:sldMk cId="540487404" sldId="1084"/>
            <ac:spMk id="10" creationId="{B179D16D-B22B-C53B-5CBD-56883DC1DAF2}"/>
          </ac:spMkLst>
        </pc:spChg>
        <pc:spChg chg="add mod">
          <ac:chgData name="John Bell" userId="f70f6676-4d37-4a98-a7ac-a82923374731" providerId="ADAL" clId="{ABFBF8E7-9E64-8F41-A32E-E43CF34AD975}" dt="2023-01-30T11:21:16.544" v="7169" actId="1076"/>
          <ac:spMkLst>
            <pc:docMk/>
            <pc:sldMk cId="540487404" sldId="1084"/>
            <ac:spMk id="11" creationId="{EBA7B6C3-60BB-2214-8C19-F3D5008EB4D6}"/>
          </ac:spMkLst>
        </pc:spChg>
        <pc:picChg chg="del">
          <ac:chgData name="John Bell" userId="f70f6676-4d37-4a98-a7ac-a82923374731" providerId="ADAL" clId="{ABFBF8E7-9E64-8F41-A32E-E43CF34AD975}" dt="2023-01-30T11:21:01.162" v="7166" actId="478"/>
          <ac:picMkLst>
            <pc:docMk/>
            <pc:sldMk cId="540487404" sldId="1084"/>
            <ac:picMk id="4" creationId="{C06FF04F-089E-32EB-6F0C-3FFE4F1BA5C1}"/>
          </ac:picMkLst>
        </pc:picChg>
        <pc:picChg chg="add mod">
          <ac:chgData name="John Bell" userId="f70f6676-4d37-4a98-a7ac-a82923374731" providerId="ADAL" clId="{ABFBF8E7-9E64-8F41-A32E-E43CF34AD975}" dt="2023-01-30T11:21:07.207" v="7167" actId="1076"/>
          <ac:picMkLst>
            <pc:docMk/>
            <pc:sldMk cId="540487404" sldId="1084"/>
            <ac:picMk id="8" creationId="{A21567B1-1510-29C5-0985-166E56BFF031}"/>
          </ac:picMkLst>
        </pc:picChg>
      </pc:sldChg>
      <pc:sldChg chg="modSp del mod">
        <pc:chgData name="John Bell" userId="f70f6676-4d37-4a98-a7ac-a82923374731" providerId="ADAL" clId="{ABFBF8E7-9E64-8F41-A32E-E43CF34AD975}" dt="2023-01-26T11:48:38.240" v="5451" actId="2696"/>
        <pc:sldMkLst>
          <pc:docMk/>
          <pc:sldMk cId="1198266951" sldId="1086"/>
        </pc:sldMkLst>
        <pc:spChg chg="mod">
          <ac:chgData name="John Bell" userId="f70f6676-4d37-4a98-a7ac-a82923374731" providerId="ADAL" clId="{ABFBF8E7-9E64-8F41-A32E-E43CF34AD975}" dt="2023-01-25T11:44:13.881" v="1496" actId="20577"/>
          <ac:spMkLst>
            <pc:docMk/>
            <pc:sldMk cId="1198266951" sldId="1086"/>
            <ac:spMk id="2" creationId="{2FA806FE-82A7-AF09-9AE6-ED642EC9D808}"/>
          </ac:spMkLst>
        </pc:spChg>
      </pc:sldChg>
      <pc:sldChg chg="addSp delSp modSp mod">
        <pc:chgData name="John Bell" userId="f70f6676-4d37-4a98-a7ac-a82923374731" providerId="ADAL" clId="{ABFBF8E7-9E64-8F41-A32E-E43CF34AD975}" dt="2023-01-30T11:23:17.952" v="7197"/>
        <pc:sldMkLst>
          <pc:docMk/>
          <pc:sldMk cId="3655751630" sldId="1088"/>
        </pc:sldMkLst>
        <pc:picChg chg="del">
          <ac:chgData name="John Bell" userId="f70f6676-4d37-4a98-a7ac-a82923374731" providerId="ADAL" clId="{ABFBF8E7-9E64-8F41-A32E-E43CF34AD975}" dt="2023-01-30T11:23:17.449" v="7196" actId="478"/>
          <ac:picMkLst>
            <pc:docMk/>
            <pc:sldMk cId="3655751630" sldId="1088"/>
            <ac:picMk id="3" creationId="{26C2C678-0783-692C-1A5B-91A9A0DE6964}"/>
          </ac:picMkLst>
        </pc:picChg>
        <pc:picChg chg="add mod">
          <ac:chgData name="John Bell" userId="f70f6676-4d37-4a98-a7ac-a82923374731" providerId="ADAL" clId="{ABFBF8E7-9E64-8F41-A32E-E43CF34AD975}" dt="2023-01-30T11:23:17.952" v="7197"/>
          <ac:picMkLst>
            <pc:docMk/>
            <pc:sldMk cId="3655751630" sldId="1088"/>
            <ac:picMk id="4" creationId="{8804CC55-89B2-5AFD-A15D-80FB1BCC609F}"/>
          </ac:picMkLst>
        </pc:picChg>
      </pc:sldChg>
      <pc:sldChg chg="modSp del mod">
        <pc:chgData name="John Bell" userId="f70f6676-4d37-4a98-a7ac-a82923374731" providerId="ADAL" clId="{ABFBF8E7-9E64-8F41-A32E-E43CF34AD975}" dt="2023-01-26T10:15:54.158" v="4101" actId="2696"/>
        <pc:sldMkLst>
          <pc:docMk/>
          <pc:sldMk cId="888755641" sldId="1089"/>
        </pc:sldMkLst>
        <pc:spChg chg="mod">
          <ac:chgData name="John Bell" userId="f70f6676-4d37-4a98-a7ac-a82923374731" providerId="ADAL" clId="{ABFBF8E7-9E64-8F41-A32E-E43CF34AD975}" dt="2023-01-26T10:05:06.332" v="3913" actId="20577"/>
          <ac:spMkLst>
            <pc:docMk/>
            <pc:sldMk cId="888755641" sldId="1089"/>
            <ac:spMk id="2" creationId="{2FA806FE-82A7-AF09-9AE6-ED642EC9D808}"/>
          </ac:spMkLst>
        </pc:spChg>
        <pc:spChg chg="mod">
          <ac:chgData name="John Bell" userId="f70f6676-4d37-4a98-a7ac-a82923374731" providerId="ADAL" clId="{ABFBF8E7-9E64-8F41-A32E-E43CF34AD975}" dt="2023-01-26T10:04:56.328" v="3906"/>
          <ac:spMkLst>
            <pc:docMk/>
            <pc:sldMk cId="888755641" sldId="1089"/>
            <ac:spMk id="7" creationId="{B6806D08-9D19-916E-8ECE-CF8B7B14B075}"/>
          </ac:spMkLst>
        </pc:spChg>
      </pc:sldChg>
      <pc:sldChg chg="addSp delSp modSp mod">
        <pc:chgData name="John Bell" userId="f70f6676-4d37-4a98-a7ac-a82923374731" providerId="ADAL" clId="{ABFBF8E7-9E64-8F41-A32E-E43CF34AD975}" dt="2023-01-30T11:23:23.191" v="7199"/>
        <pc:sldMkLst>
          <pc:docMk/>
          <pc:sldMk cId="2651930787" sldId="1093"/>
        </pc:sldMkLst>
        <pc:picChg chg="del">
          <ac:chgData name="John Bell" userId="f70f6676-4d37-4a98-a7ac-a82923374731" providerId="ADAL" clId="{ABFBF8E7-9E64-8F41-A32E-E43CF34AD975}" dt="2023-01-30T11:23:22.790" v="7198" actId="478"/>
          <ac:picMkLst>
            <pc:docMk/>
            <pc:sldMk cId="2651930787" sldId="1093"/>
            <ac:picMk id="3" creationId="{26C2C678-0783-692C-1A5B-91A9A0DE6964}"/>
          </ac:picMkLst>
        </pc:picChg>
        <pc:picChg chg="add mod">
          <ac:chgData name="John Bell" userId="f70f6676-4d37-4a98-a7ac-a82923374731" providerId="ADAL" clId="{ABFBF8E7-9E64-8F41-A32E-E43CF34AD975}" dt="2023-01-30T11:23:23.191" v="7199"/>
          <ac:picMkLst>
            <pc:docMk/>
            <pc:sldMk cId="2651930787" sldId="1093"/>
            <ac:picMk id="5" creationId="{A8D1FDEF-78BB-2EFE-C28D-010AD4028379}"/>
          </ac:picMkLst>
        </pc:picChg>
      </pc:sldChg>
      <pc:sldChg chg="del">
        <pc:chgData name="John Bell" userId="f70f6676-4d37-4a98-a7ac-a82923374731" providerId="ADAL" clId="{ABFBF8E7-9E64-8F41-A32E-E43CF34AD975}" dt="2023-01-26T10:17:15.864" v="4102" actId="2696"/>
        <pc:sldMkLst>
          <pc:docMk/>
          <pc:sldMk cId="2178521756" sldId="1094"/>
        </pc:sldMkLst>
      </pc:sldChg>
      <pc:sldChg chg="addSp delSp modSp mod">
        <pc:chgData name="John Bell" userId="f70f6676-4d37-4a98-a7ac-a82923374731" providerId="ADAL" clId="{ABFBF8E7-9E64-8F41-A32E-E43CF34AD975}" dt="2023-01-30T11:23:29.541" v="7201"/>
        <pc:sldMkLst>
          <pc:docMk/>
          <pc:sldMk cId="2357675257" sldId="1097"/>
        </pc:sldMkLst>
        <pc:picChg chg="del">
          <ac:chgData name="John Bell" userId="f70f6676-4d37-4a98-a7ac-a82923374731" providerId="ADAL" clId="{ABFBF8E7-9E64-8F41-A32E-E43CF34AD975}" dt="2023-01-30T11:23:28.883" v="7200" actId="478"/>
          <ac:picMkLst>
            <pc:docMk/>
            <pc:sldMk cId="2357675257" sldId="1097"/>
            <ac:picMk id="3" creationId="{26C2C678-0783-692C-1A5B-91A9A0DE6964}"/>
          </ac:picMkLst>
        </pc:picChg>
        <pc:picChg chg="add mod">
          <ac:chgData name="John Bell" userId="f70f6676-4d37-4a98-a7ac-a82923374731" providerId="ADAL" clId="{ABFBF8E7-9E64-8F41-A32E-E43CF34AD975}" dt="2023-01-30T11:23:29.541" v="7201"/>
          <ac:picMkLst>
            <pc:docMk/>
            <pc:sldMk cId="2357675257" sldId="1097"/>
            <ac:picMk id="4" creationId="{29A8B1C8-1619-1B40-B1A8-7A859DAA5986}"/>
          </ac:picMkLst>
        </pc:picChg>
      </pc:sldChg>
      <pc:sldChg chg="addSp delSp modSp mod">
        <pc:chgData name="John Bell" userId="f70f6676-4d37-4a98-a7ac-a82923374731" providerId="ADAL" clId="{ABFBF8E7-9E64-8F41-A32E-E43CF34AD975}" dt="2023-01-30T11:22:54.205" v="7189"/>
        <pc:sldMkLst>
          <pc:docMk/>
          <pc:sldMk cId="746305528" sldId="1099"/>
        </pc:sldMkLst>
        <pc:picChg chg="del">
          <ac:chgData name="John Bell" userId="f70f6676-4d37-4a98-a7ac-a82923374731" providerId="ADAL" clId="{ABFBF8E7-9E64-8F41-A32E-E43CF34AD975}" dt="2023-01-30T11:22:53.668" v="7188" actId="478"/>
          <ac:picMkLst>
            <pc:docMk/>
            <pc:sldMk cId="746305528" sldId="1099"/>
            <ac:picMk id="3" creationId="{26C2C678-0783-692C-1A5B-91A9A0DE6964}"/>
          </ac:picMkLst>
        </pc:picChg>
        <pc:picChg chg="add mod">
          <ac:chgData name="John Bell" userId="f70f6676-4d37-4a98-a7ac-a82923374731" providerId="ADAL" clId="{ABFBF8E7-9E64-8F41-A32E-E43CF34AD975}" dt="2023-01-30T11:22:54.205" v="7189"/>
          <ac:picMkLst>
            <pc:docMk/>
            <pc:sldMk cId="746305528" sldId="1099"/>
            <ac:picMk id="5" creationId="{F78AB149-3C14-E84E-0819-6F113F596663}"/>
          </ac:picMkLst>
        </pc:picChg>
      </pc:sldChg>
      <pc:sldChg chg="modSp del mod">
        <pc:chgData name="John Bell" userId="f70f6676-4d37-4a98-a7ac-a82923374731" providerId="ADAL" clId="{ABFBF8E7-9E64-8F41-A32E-E43CF34AD975}" dt="2023-01-25T11:43:15.547" v="1483" actId="2696"/>
        <pc:sldMkLst>
          <pc:docMk/>
          <pc:sldMk cId="1124905893" sldId="1101"/>
        </pc:sldMkLst>
        <pc:spChg chg="mod">
          <ac:chgData name="John Bell" userId="f70f6676-4d37-4a98-a7ac-a82923374731" providerId="ADAL" clId="{ABFBF8E7-9E64-8F41-A32E-E43CF34AD975}" dt="2023-01-25T10:24:34.670" v="1032" actId="20577"/>
          <ac:spMkLst>
            <pc:docMk/>
            <pc:sldMk cId="1124905893" sldId="1101"/>
            <ac:spMk id="2" creationId="{11E3B15B-6650-1C74-766E-4096BA05F329}"/>
          </ac:spMkLst>
        </pc:spChg>
      </pc:sldChg>
      <pc:sldChg chg="modSp del mod">
        <pc:chgData name="John Bell" userId="f70f6676-4d37-4a98-a7ac-a82923374731" providerId="ADAL" clId="{ABFBF8E7-9E64-8F41-A32E-E43CF34AD975}" dt="2023-01-26T10:54:47.138" v="4902" actId="2696"/>
        <pc:sldMkLst>
          <pc:docMk/>
          <pc:sldMk cId="4175510188" sldId="1105"/>
        </pc:sldMkLst>
        <pc:spChg chg="mod">
          <ac:chgData name="John Bell" userId="f70f6676-4d37-4a98-a7ac-a82923374731" providerId="ADAL" clId="{ABFBF8E7-9E64-8F41-A32E-E43CF34AD975}" dt="2023-01-26T10:37:39.690" v="4610" actId="20577"/>
          <ac:spMkLst>
            <pc:docMk/>
            <pc:sldMk cId="4175510188" sldId="1105"/>
            <ac:spMk id="2" creationId="{F20446AF-5B6D-4AC6-89AE-7B017DFEF4BD}"/>
          </ac:spMkLst>
        </pc:spChg>
      </pc:sldChg>
      <pc:sldChg chg="modSp del mod">
        <pc:chgData name="John Bell" userId="f70f6676-4d37-4a98-a7ac-a82923374731" providerId="ADAL" clId="{ABFBF8E7-9E64-8F41-A32E-E43CF34AD975}" dt="2023-01-25T14:03:05.548" v="1756" actId="2696"/>
        <pc:sldMkLst>
          <pc:docMk/>
          <pc:sldMk cId="4210597317" sldId="1110"/>
        </pc:sldMkLst>
        <pc:spChg chg="mod">
          <ac:chgData name="John Bell" userId="f70f6676-4d37-4a98-a7ac-a82923374731" providerId="ADAL" clId="{ABFBF8E7-9E64-8F41-A32E-E43CF34AD975}" dt="2023-01-25T08:59:19.716" v="372" actId="20577"/>
          <ac:spMkLst>
            <pc:docMk/>
            <pc:sldMk cId="4210597317" sldId="1110"/>
            <ac:spMk id="4" creationId="{019BC053-B11D-1DD9-C98C-B5FD8641DBE9}"/>
          </ac:spMkLst>
        </pc:spChg>
      </pc:sldChg>
      <pc:sldChg chg="modSp mod">
        <pc:chgData name="John Bell" userId="f70f6676-4d37-4a98-a7ac-a82923374731" providerId="ADAL" clId="{ABFBF8E7-9E64-8F41-A32E-E43CF34AD975}" dt="2023-01-25T09:00:29.141" v="376" actId="1076"/>
        <pc:sldMkLst>
          <pc:docMk/>
          <pc:sldMk cId="3181180058" sldId="1112"/>
        </pc:sldMkLst>
        <pc:spChg chg="mod">
          <ac:chgData name="John Bell" userId="f70f6676-4d37-4a98-a7ac-a82923374731" providerId="ADAL" clId="{ABFBF8E7-9E64-8F41-A32E-E43CF34AD975}" dt="2023-01-25T09:00:29.141" v="376" actId="1076"/>
          <ac:spMkLst>
            <pc:docMk/>
            <pc:sldMk cId="3181180058" sldId="1112"/>
            <ac:spMk id="3" creationId="{A222703F-4B74-BDDE-4536-C4183A1CF3B4}"/>
          </ac:spMkLst>
        </pc:spChg>
        <pc:spChg chg="mod">
          <ac:chgData name="John Bell" userId="f70f6676-4d37-4a98-a7ac-a82923374731" providerId="ADAL" clId="{ABFBF8E7-9E64-8F41-A32E-E43CF34AD975}" dt="2023-01-25T09:00:29.141" v="376" actId="1076"/>
          <ac:spMkLst>
            <pc:docMk/>
            <pc:sldMk cId="3181180058" sldId="1112"/>
            <ac:spMk id="4" creationId="{90091C1C-98F7-7B59-9CF7-435E7A9E5AB9}"/>
          </ac:spMkLst>
        </pc:spChg>
        <pc:spChg chg="mod">
          <ac:chgData name="John Bell" userId="f70f6676-4d37-4a98-a7ac-a82923374731" providerId="ADAL" clId="{ABFBF8E7-9E64-8F41-A32E-E43CF34AD975}" dt="2023-01-25T09:00:29.141" v="376" actId="1076"/>
          <ac:spMkLst>
            <pc:docMk/>
            <pc:sldMk cId="3181180058" sldId="1112"/>
            <ac:spMk id="14" creationId="{0FD59453-1A36-AECD-8DE6-C338694FBC01}"/>
          </ac:spMkLst>
        </pc:spChg>
        <pc:spChg chg="mod">
          <ac:chgData name="John Bell" userId="f70f6676-4d37-4a98-a7ac-a82923374731" providerId="ADAL" clId="{ABFBF8E7-9E64-8F41-A32E-E43CF34AD975}" dt="2023-01-25T09:00:29.141" v="376" actId="1076"/>
          <ac:spMkLst>
            <pc:docMk/>
            <pc:sldMk cId="3181180058" sldId="1112"/>
            <ac:spMk id="15" creationId="{DDC1B097-E464-F579-216F-9E2671B5CDF7}"/>
          </ac:spMkLst>
        </pc:spChg>
        <pc:spChg chg="mod">
          <ac:chgData name="John Bell" userId="f70f6676-4d37-4a98-a7ac-a82923374731" providerId="ADAL" clId="{ABFBF8E7-9E64-8F41-A32E-E43CF34AD975}" dt="2023-01-25T09:00:29.141" v="376" actId="1076"/>
          <ac:spMkLst>
            <pc:docMk/>
            <pc:sldMk cId="3181180058" sldId="1112"/>
            <ac:spMk id="19" creationId="{C9C482EC-34BB-4AEF-328A-1450F176257B}"/>
          </ac:spMkLst>
        </pc:spChg>
        <pc:spChg chg="mod">
          <ac:chgData name="John Bell" userId="f70f6676-4d37-4a98-a7ac-a82923374731" providerId="ADAL" clId="{ABFBF8E7-9E64-8F41-A32E-E43CF34AD975}" dt="2023-01-25T09:00:29.141" v="376" actId="1076"/>
          <ac:spMkLst>
            <pc:docMk/>
            <pc:sldMk cId="3181180058" sldId="1112"/>
            <ac:spMk id="20" creationId="{6D22686A-AAAD-E8BA-D15B-E64CFA3C5812}"/>
          </ac:spMkLst>
        </pc:spChg>
        <pc:picChg chg="mod">
          <ac:chgData name="John Bell" userId="f70f6676-4d37-4a98-a7ac-a82923374731" providerId="ADAL" clId="{ABFBF8E7-9E64-8F41-A32E-E43CF34AD975}" dt="2023-01-25T09:00:29.141" v="376" actId="1076"/>
          <ac:picMkLst>
            <pc:docMk/>
            <pc:sldMk cId="3181180058" sldId="1112"/>
            <ac:picMk id="27" creationId="{6907A4B7-B976-743B-F5B3-182018CB702E}"/>
          </ac:picMkLst>
        </pc:picChg>
      </pc:sldChg>
      <pc:sldChg chg="del">
        <pc:chgData name="John Bell" userId="f70f6676-4d37-4a98-a7ac-a82923374731" providerId="ADAL" clId="{ABFBF8E7-9E64-8F41-A32E-E43CF34AD975}" dt="2023-01-25T14:17:17.220" v="2022" actId="2696"/>
        <pc:sldMkLst>
          <pc:docMk/>
          <pc:sldMk cId="3576584445" sldId="1113"/>
        </pc:sldMkLst>
      </pc:sldChg>
      <pc:sldChg chg="del">
        <pc:chgData name="John Bell" userId="f70f6676-4d37-4a98-a7ac-a82923374731" providerId="ADAL" clId="{ABFBF8E7-9E64-8F41-A32E-E43CF34AD975}" dt="2023-01-25T14:17:17.220" v="2022" actId="2696"/>
        <pc:sldMkLst>
          <pc:docMk/>
          <pc:sldMk cId="472394541" sldId="1114"/>
        </pc:sldMkLst>
      </pc:sldChg>
      <pc:sldChg chg="modSp mod">
        <pc:chgData name="John Bell" userId="f70f6676-4d37-4a98-a7ac-a82923374731" providerId="ADAL" clId="{ABFBF8E7-9E64-8F41-A32E-E43CF34AD975}" dt="2023-01-25T08:57:12.244" v="360" actId="20577"/>
        <pc:sldMkLst>
          <pc:docMk/>
          <pc:sldMk cId="3113493239" sldId="1115"/>
        </pc:sldMkLst>
        <pc:spChg chg="mod">
          <ac:chgData name="John Bell" userId="f70f6676-4d37-4a98-a7ac-a82923374731" providerId="ADAL" clId="{ABFBF8E7-9E64-8F41-A32E-E43CF34AD975}" dt="2023-01-25T08:57:12.244" v="360" actId="20577"/>
          <ac:spMkLst>
            <pc:docMk/>
            <pc:sldMk cId="3113493239" sldId="1115"/>
            <ac:spMk id="6" creationId="{27A7A910-3F27-46CD-BBB5-7A21D8A19A6D}"/>
          </ac:spMkLst>
        </pc:spChg>
      </pc:sldChg>
      <pc:sldChg chg="del">
        <pc:chgData name="John Bell" userId="f70f6676-4d37-4a98-a7ac-a82923374731" providerId="ADAL" clId="{ABFBF8E7-9E64-8F41-A32E-E43CF34AD975}" dt="2023-01-25T16:09:22.149" v="3430" actId="2696"/>
        <pc:sldMkLst>
          <pc:docMk/>
          <pc:sldMk cId="1976819895" sldId="1116"/>
        </pc:sldMkLst>
      </pc:sldChg>
      <pc:sldChg chg="modSp del mod">
        <pc:chgData name="John Bell" userId="f70f6676-4d37-4a98-a7ac-a82923374731" providerId="ADAL" clId="{ABFBF8E7-9E64-8F41-A32E-E43CF34AD975}" dt="2023-01-25T16:33:17.736" v="3661" actId="2696"/>
        <pc:sldMkLst>
          <pc:docMk/>
          <pc:sldMk cId="415041579" sldId="1117"/>
        </pc:sldMkLst>
        <pc:picChg chg="mod">
          <ac:chgData name="John Bell" userId="f70f6676-4d37-4a98-a7ac-a82923374731" providerId="ADAL" clId="{ABFBF8E7-9E64-8F41-A32E-E43CF34AD975}" dt="2023-01-25T16:26:20.889" v="3659" actId="14100"/>
          <ac:picMkLst>
            <pc:docMk/>
            <pc:sldMk cId="415041579" sldId="1117"/>
            <ac:picMk id="3" creationId="{85DC885C-AE93-D132-6950-69539523A3D5}"/>
          </ac:picMkLst>
        </pc:picChg>
      </pc:sldChg>
      <pc:sldChg chg="modSp del mod">
        <pc:chgData name="John Bell" userId="f70f6676-4d37-4a98-a7ac-a82923374731" providerId="ADAL" clId="{ABFBF8E7-9E64-8F41-A32E-E43CF34AD975}" dt="2023-01-25T16:33:17.806" v="3662" actId="2696"/>
        <pc:sldMkLst>
          <pc:docMk/>
          <pc:sldMk cId="4122589723" sldId="1118"/>
        </pc:sldMkLst>
        <pc:spChg chg="mod">
          <ac:chgData name="John Bell" userId="f70f6676-4d37-4a98-a7ac-a82923374731" providerId="ADAL" clId="{ABFBF8E7-9E64-8F41-A32E-E43CF34AD975}" dt="2023-01-25T16:10:51.064" v="3535" actId="20577"/>
          <ac:spMkLst>
            <pc:docMk/>
            <pc:sldMk cId="4122589723" sldId="1118"/>
            <ac:spMk id="7" creationId="{5D842584-B36F-695B-D141-DE76E2428999}"/>
          </ac:spMkLst>
        </pc:spChg>
        <pc:spChg chg="mod">
          <ac:chgData name="John Bell" userId="f70f6676-4d37-4a98-a7ac-a82923374731" providerId="ADAL" clId="{ABFBF8E7-9E64-8F41-A32E-E43CF34AD975}" dt="2023-01-25T16:12:57.319" v="3655" actId="20577"/>
          <ac:spMkLst>
            <pc:docMk/>
            <pc:sldMk cId="4122589723" sldId="1118"/>
            <ac:spMk id="11" creationId="{18725BDA-AA9E-BE7B-1F8E-3D13D573EED3}"/>
          </ac:spMkLst>
        </pc:spChg>
      </pc:sldChg>
      <pc:sldChg chg="modSp mod">
        <pc:chgData name="John Bell" userId="f70f6676-4d37-4a98-a7ac-a82923374731" providerId="ADAL" clId="{ABFBF8E7-9E64-8F41-A32E-E43CF34AD975}" dt="2023-01-25T09:11:52.935" v="590" actId="1076"/>
        <pc:sldMkLst>
          <pc:docMk/>
          <pc:sldMk cId="2380357878" sldId="1137"/>
        </pc:sldMkLst>
        <pc:spChg chg="mod">
          <ac:chgData name="John Bell" userId="f70f6676-4d37-4a98-a7ac-a82923374731" providerId="ADAL" clId="{ABFBF8E7-9E64-8F41-A32E-E43CF34AD975}" dt="2023-01-25T09:11:44.057" v="588" actId="1076"/>
          <ac:spMkLst>
            <pc:docMk/>
            <pc:sldMk cId="2380357878" sldId="1137"/>
            <ac:spMk id="7" creationId="{981E7A97-AEF6-9679-5975-A1C1D38FCB59}"/>
          </ac:spMkLst>
        </pc:spChg>
        <pc:spChg chg="mod">
          <ac:chgData name="John Bell" userId="f70f6676-4d37-4a98-a7ac-a82923374731" providerId="ADAL" clId="{ABFBF8E7-9E64-8F41-A32E-E43CF34AD975}" dt="2023-01-25T09:11:48.376" v="589" actId="1076"/>
          <ac:spMkLst>
            <pc:docMk/>
            <pc:sldMk cId="2380357878" sldId="1137"/>
            <ac:spMk id="8" creationId="{896D4486-A39D-A802-C605-5311685148E7}"/>
          </ac:spMkLst>
        </pc:spChg>
        <pc:spChg chg="mod">
          <ac:chgData name="John Bell" userId="f70f6676-4d37-4a98-a7ac-a82923374731" providerId="ADAL" clId="{ABFBF8E7-9E64-8F41-A32E-E43CF34AD975}" dt="2023-01-25T09:11:52.935" v="590" actId="1076"/>
          <ac:spMkLst>
            <pc:docMk/>
            <pc:sldMk cId="2380357878" sldId="1137"/>
            <ac:spMk id="11" creationId="{07C49663-787C-4F51-17C6-BDAC4CD4D489}"/>
          </ac:spMkLst>
        </pc:spChg>
        <pc:picChg chg="mod">
          <ac:chgData name="John Bell" userId="f70f6676-4d37-4a98-a7ac-a82923374731" providerId="ADAL" clId="{ABFBF8E7-9E64-8F41-A32E-E43CF34AD975}" dt="2023-01-25T09:11:44.057" v="588" actId="1076"/>
          <ac:picMkLst>
            <pc:docMk/>
            <pc:sldMk cId="2380357878" sldId="1137"/>
            <ac:picMk id="5" creationId="{688A3F33-88CB-786F-DAC8-5FF99B51E689}"/>
          </ac:picMkLst>
        </pc:picChg>
        <pc:picChg chg="mod">
          <ac:chgData name="John Bell" userId="f70f6676-4d37-4a98-a7ac-a82923374731" providerId="ADAL" clId="{ABFBF8E7-9E64-8F41-A32E-E43CF34AD975}" dt="2023-01-25T09:11:48.376" v="589" actId="1076"/>
          <ac:picMkLst>
            <pc:docMk/>
            <pc:sldMk cId="2380357878" sldId="1137"/>
            <ac:picMk id="9" creationId="{C3334349-5933-06D9-79A1-62277A9AD4D6}"/>
          </ac:picMkLst>
        </pc:picChg>
      </pc:sldChg>
      <pc:sldChg chg="modSp mod">
        <pc:chgData name="John Bell" userId="f70f6676-4d37-4a98-a7ac-a82923374731" providerId="ADAL" clId="{ABFBF8E7-9E64-8F41-A32E-E43CF34AD975}" dt="2023-01-27T16:20:06.693" v="7103" actId="20577"/>
        <pc:sldMkLst>
          <pc:docMk/>
          <pc:sldMk cId="726525161" sldId="1138"/>
        </pc:sldMkLst>
        <pc:spChg chg="mod">
          <ac:chgData name="John Bell" userId="f70f6676-4d37-4a98-a7ac-a82923374731" providerId="ADAL" clId="{ABFBF8E7-9E64-8F41-A32E-E43CF34AD975}" dt="2023-01-27T16:20:06.693" v="7103" actId="20577"/>
          <ac:spMkLst>
            <pc:docMk/>
            <pc:sldMk cId="726525161" sldId="1138"/>
            <ac:spMk id="3" creationId="{DE45694B-21FC-45EF-8E25-F23193A47845}"/>
          </ac:spMkLst>
        </pc:spChg>
      </pc:sldChg>
      <pc:sldChg chg="del">
        <pc:chgData name="John Bell" userId="f70f6676-4d37-4a98-a7ac-a82923374731" providerId="ADAL" clId="{ABFBF8E7-9E64-8F41-A32E-E43CF34AD975}" dt="2023-01-26T14:06:11.261" v="6313" actId="2696"/>
        <pc:sldMkLst>
          <pc:docMk/>
          <pc:sldMk cId="2847898474" sldId="1139"/>
        </pc:sldMkLst>
      </pc:sldChg>
      <pc:sldChg chg="modSp mod">
        <pc:chgData name="John Bell" userId="f70f6676-4d37-4a98-a7ac-a82923374731" providerId="ADAL" clId="{ABFBF8E7-9E64-8F41-A32E-E43CF34AD975}" dt="2023-01-25T08:48:08.557" v="98" actId="14100"/>
        <pc:sldMkLst>
          <pc:docMk/>
          <pc:sldMk cId="1053809380" sldId="1141"/>
        </pc:sldMkLst>
        <pc:spChg chg="mod">
          <ac:chgData name="John Bell" userId="f70f6676-4d37-4a98-a7ac-a82923374731" providerId="ADAL" clId="{ABFBF8E7-9E64-8F41-A32E-E43CF34AD975}" dt="2023-01-25T08:48:08.557" v="98" actId="14100"/>
          <ac:spMkLst>
            <pc:docMk/>
            <pc:sldMk cId="1053809380" sldId="1141"/>
            <ac:spMk id="15" creationId="{FC78B8A7-8CA8-6356-9DDF-45352D5640D5}"/>
          </ac:spMkLst>
        </pc:spChg>
      </pc:sldChg>
      <pc:sldChg chg="modSp mod ord">
        <pc:chgData name="John Bell" userId="f70f6676-4d37-4a98-a7ac-a82923374731" providerId="ADAL" clId="{ABFBF8E7-9E64-8F41-A32E-E43CF34AD975}" dt="2023-01-27T09:28:40.821" v="7024" actId="20577"/>
        <pc:sldMkLst>
          <pc:docMk/>
          <pc:sldMk cId="4138985939" sldId="1144"/>
        </pc:sldMkLst>
        <pc:spChg chg="mod">
          <ac:chgData name="John Bell" userId="f70f6676-4d37-4a98-a7ac-a82923374731" providerId="ADAL" clId="{ABFBF8E7-9E64-8F41-A32E-E43CF34AD975}" dt="2023-01-27T09:28:40.821" v="7024" actId="20577"/>
          <ac:spMkLst>
            <pc:docMk/>
            <pc:sldMk cId="4138985939" sldId="1144"/>
            <ac:spMk id="11" creationId="{B4BBD34C-25CD-F17C-FA6B-52423CDDEE74}"/>
          </ac:spMkLst>
        </pc:spChg>
      </pc:sldChg>
      <pc:sldChg chg="addSp delSp modSp mod">
        <pc:chgData name="John Bell" userId="f70f6676-4d37-4a98-a7ac-a82923374731" providerId="ADAL" clId="{ABFBF8E7-9E64-8F41-A32E-E43CF34AD975}" dt="2023-01-26T11:37:23.407" v="5438" actId="1076"/>
        <pc:sldMkLst>
          <pc:docMk/>
          <pc:sldMk cId="3549531007" sldId="1145"/>
        </pc:sldMkLst>
        <pc:spChg chg="del mod">
          <ac:chgData name="John Bell" userId="f70f6676-4d37-4a98-a7ac-a82923374731" providerId="ADAL" clId="{ABFBF8E7-9E64-8F41-A32E-E43CF34AD975}" dt="2023-01-26T11:20:51.397" v="4921" actId="478"/>
          <ac:spMkLst>
            <pc:docMk/>
            <pc:sldMk cId="3549531007" sldId="1145"/>
            <ac:spMk id="5" creationId="{54C1B0C2-4960-E31E-0FD1-3706E31B604C}"/>
          </ac:spMkLst>
        </pc:spChg>
        <pc:spChg chg="add mod">
          <ac:chgData name="John Bell" userId="f70f6676-4d37-4a98-a7ac-a82923374731" providerId="ADAL" clId="{ABFBF8E7-9E64-8F41-A32E-E43CF34AD975}" dt="2023-01-26T11:25:46.706" v="5075" actId="14100"/>
          <ac:spMkLst>
            <pc:docMk/>
            <pc:sldMk cId="3549531007" sldId="1145"/>
            <ac:spMk id="6" creationId="{63A01121-95BD-2145-2AC6-0E78449C538D}"/>
          </ac:spMkLst>
        </pc:spChg>
        <pc:spChg chg="mod">
          <ac:chgData name="John Bell" userId="f70f6676-4d37-4a98-a7ac-a82923374731" providerId="ADAL" clId="{ABFBF8E7-9E64-8F41-A32E-E43CF34AD975}" dt="2023-01-26T11:37:13.820" v="5436" actId="20577"/>
          <ac:spMkLst>
            <pc:docMk/>
            <pc:sldMk cId="3549531007" sldId="1145"/>
            <ac:spMk id="11" creationId="{B4BBD34C-25CD-F17C-FA6B-52423CDDEE74}"/>
          </ac:spMkLst>
        </pc:spChg>
        <pc:picChg chg="add mod">
          <ac:chgData name="John Bell" userId="f70f6676-4d37-4a98-a7ac-a82923374731" providerId="ADAL" clId="{ABFBF8E7-9E64-8F41-A32E-E43CF34AD975}" dt="2023-01-26T11:22:54.206" v="5063" actId="1076"/>
          <ac:picMkLst>
            <pc:docMk/>
            <pc:sldMk cId="3549531007" sldId="1145"/>
            <ac:picMk id="3" creationId="{3ACB30BD-2302-DB7B-8FF0-5B4063CFAF86}"/>
          </ac:picMkLst>
        </pc:picChg>
        <pc:picChg chg="add mod">
          <ac:chgData name="John Bell" userId="f70f6676-4d37-4a98-a7ac-a82923374731" providerId="ADAL" clId="{ABFBF8E7-9E64-8F41-A32E-E43CF34AD975}" dt="2023-01-26T11:25:04.882" v="5066" actId="14826"/>
          <ac:picMkLst>
            <pc:docMk/>
            <pc:sldMk cId="3549531007" sldId="1145"/>
            <ac:picMk id="4" creationId="{EBEE92D8-973A-AE15-22F8-89E7FC58B394}"/>
          </ac:picMkLst>
        </pc:picChg>
        <pc:picChg chg="add mod">
          <ac:chgData name="John Bell" userId="f70f6676-4d37-4a98-a7ac-a82923374731" providerId="ADAL" clId="{ABFBF8E7-9E64-8F41-A32E-E43CF34AD975}" dt="2023-01-26T11:35:23.096" v="5387" actId="1076"/>
          <ac:picMkLst>
            <pc:docMk/>
            <pc:sldMk cId="3549531007" sldId="1145"/>
            <ac:picMk id="7" creationId="{3DE18F08-96F6-9A6F-307D-7171572C3F12}"/>
          </ac:picMkLst>
        </pc:picChg>
        <pc:picChg chg="del">
          <ac:chgData name="John Bell" userId="f70f6676-4d37-4a98-a7ac-a82923374731" providerId="ADAL" clId="{ABFBF8E7-9E64-8F41-A32E-E43CF34AD975}" dt="2023-01-26T11:20:47.348" v="4919" actId="478"/>
          <ac:picMkLst>
            <pc:docMk/>
            <pc:sldMk cId="3549531007" sldId="1145"/>
            <ac:picMk id="8" creationId="{CE7E32B6-FF81-4F8A-4BFC-E12F506A23AE}"/>
          </ac:picMkLst>
        </pc:picChg>
        <pc:picChg chg="add mod">
          <ac:chgData name="John Bell" userId="f70f6676-4d37-4a98-a7ac-a82923374731" providerId="ADAL" clId="{ABFBF8E7-9E64-8F41-A32E-E43CF34AD975}" dt="2023-01-26T11:36:13.879" v="5418" actId="1076"/>
          <ac:picMkLst>
            <pc:docMk/>
            <pc:sldMk cId="3549531007" sldId="1145"/>
            <ac:picMk id="9" creationId="{AB9815A6-364B-0DAA-E0F6-5CB937EA4DA3}"/>
          </ac:picMkLst>
        </pc:picChg>
        <pc:picChg chg="add mod">
          <ac:chgData name="John Bell" userId="f70f6676-4d37-4a98-a7ac-a82923374731" providerId="ADAL" clId="{ABFBF8E7-9E64-8F41-A32E-E43CF34AD975}" dt="2023-01-26T11:36:50.369" v="5425" actId="1076"/>
          <ac:picMkLst>
            <pc:docMk/>
            <pc:sldMk cId="3549531007" sldId="1145"/>
            <ac:picMk id="12" creationId="{48BE2202-EE0A-3404-D1B0-2725B89523AD}"/>
          </ac:picMkLst>
        </pc:picChg>
        <pc:picChg chg="add mod">
          <ac:chgData name="John Bell" userId="f70f6676-4d37-4a98-a7ac-a82923374731" providerId="ADAL" clId="{ABFBF8E7-9E64-8F41-A32E-E43CF34AD975}" dt="2023-01-26T11:37:23.407" v="5438" actId="1076"/>
          <ac:picMkLst>
            <pc:docMk/>
            <pc:sldMk cId="3549531007" sldId="1145"/>
            <ac:picMk id="13" creationId="{75B45AAD-A89A-3352-8DB9-613401A6DE87}"/>
          </ac:picMkLst>
        </pc:picChg>
      </pc:sldChg>
      <pc:sldChg chg="addSp delSp modSp add mod">
        <pc:chgData name="John Bell" userId="f70f6676-4d37-4a98-a7ac-a82923374731" providerId="ADAL" clId="{ABFBF8E7-9E64-8F41-A32E-E43CF34AD975}" dt="2023-01-30T11:21:35.495" v="7173"/>
        <pc:sldMkLst>
          <pc:docMk/>
          <pc:sldMk cId="63498409" sldId="1146"/>
        </pc:sldMkLst>
        <pc:spChg chg="mod">
          <ac:chgData name="John Bell" userId="f70f6676-4d37-4a98-a7ac-a82923374731" providerId="ADAL" clId="{ABFBF8E7-9E64-8F41-A32E-E43CF34AD975}" dt="2023-01-25T10:56:43.937" v="1224" actId="20577"/>
          <ac:spMkLst>
            <pc:docMk/>
            <pc:sldMk cId="63498409" sldId="1146"/>
            <ac:spMk id="5" creationId="{2ADC074F-B728-213D-5253-62A49F16D5D8}"/>
          </ac:spMkLst>
        </pc:spChg>
        <pc:spChg chg="del">
          <ac:chgData name="John Bell" userId="f70f6676-4d37-4a98-a7ac-a82923374731" providerId="ADAL" clId="{ABFBF8E7-9E64-8F41-A32E-E43CF34AD975}" dt="2023-01-25T10:21:08.566" v="1025" actId="478"/>
          <ac:spMkLst>
            <pc:docMk/>
            <pc:sldMk cId="63498409" sldId="1146"/>
            <ac:spMk id="7" creationId="{62179CE1-5852-A340-9E05-E093F536A1DC}"/>
          </ac:spMkLst>
        </pc:spChg>
        <pc:spChg chg="del">
          <ac:chgData name="John Bell" userId="f70f6676-4d37-4a98-a7ac-a82923374731" providerId="ADAL" clId="{ABFBF8E7-9E64-8F41-A32E-E43CF34AD975}" dt="2023-01-25T10:08:58.831" v="592" actId="478"/>
          <ac:spMkLst>
            <pc:docMk/>
            <pc:sldMk cId="63498409" sldId="1146"/>
            <ac:spMk id="10" creationId="{B179D16D-B22B-C53B-5CBD-56883DC1DAF2}"/>
          </ac:spMkLst>
        </pc:spChg>
        <pc:picChg chg="add mod">
          <ac:chgData name="John Bell" userId="f70f6676-4d37-4a98-a7ac-a82923374731" providerId="ADAL" clId="{ABFBF8E7-9E64-8F41-A32E-E43CF34AD975}" dt="2023-01-30T11:21:35.495" v="7173"/>
          <ac:picMkLst>
            <pc:docMk/>
            <pc:sldMk cId="63498409" sldId="1146"/>
            <ac:picMk id="3" creationId="{51C230BE-DF43-E135-B42E-2C52D316B834}"/>
          </ac:picMkLst>
        </pc:picChg>
        <pc:picChg chg="del">
          <ac:chgData name="John Bell" userId="f70f6676-4d37-4a98-a7ac-a82923374731" providerId="ADAL" clId="{ABFBF8E7-9E64-8F41-A32E-E43CF34AD975}" dt="2023-01-30T11:21:34.491" v="7172" actId="478"/>
          <ac:picMkLst>
            <pc:docMk/>
            <pc:sldMk cId="63498409" sldId="1146"/>
            <ac:picMk id="4" creationId="{C06FF04F-089E-32EB-6F0C-3FFE4F1BA5C1}"/>
          </ac:picMkLst>
        </pc:picChg>
      </pc:sldChg>
      <pc:sldChg chg="del">
        <pc:chgData name="John Bell" userId="f70f6676-4d37-4a98-a7ac-a82923374731" providerId="ADAL" clId="{ABFBF8E7-9E64-8F41-A32E-E43CF34AD975}" dt="2023-01-24T10:24:03.135" v="0" actId="2696"/>
        <pc:sldMkLst>
          <pc:docMk/>
          <pc:sldMk cId="1878146912" sldId="1146"/>
        </pc:sldMkLst>
      </pc:sldChg>
      <pc:sldChg chg="addSp delSp modSp add del mod">
        <pc:chgData name="John Bell" userId="f70f6676-4d37-4a98-a7ac-a82923374731" providerId="ADAL" clId="{ABFBF8E7-9E64-8F41-A32E-E43CF34AD975}" dt="2023-01-24T10:27:15.225" v="47" actId="2696"/>
        <pc:sldMkLst>
          <pc:docMk/>
          <pc:sldMk cId="3007423752" sldId="1146"/>
        </pc:sldMkLst>
        <pc:spChg chg="mod">
          <ac:chgData name="John Bell" userId="f70f6676-4d37-4a98-a7ac-a82923374731" providerId="ADAL" clId="{ABFBF8E7-9E64-8F41-A32E-E43CF34AD975}" dt="2023-01-24T10:25:21.398" v="19" actId="20577"/>
          <ac:spMkLst>
            <pc:docMk/>
            <pc:sldMk cId="3007423752" sldId="1146"/>
            <ac:spMk id="2" creationId="{1916CA8B-AC5B-4BCC-8506-3126E6E377AD}"/>
          </ac:spMkLst>
        </pc:spChg>
        <pc:spChg chg="mod">
          <ac:chgData name="John Bell" userId="f70f6676-4d37-4a98-a7ac-a82923374731" providerId="ADAL" clId="{ABFBF8E7-9E64-8F41-A32E-E43CF34AD975}" dt="2023-01-24T10:26:31.109" v="46" actId="20577"/>
          <ac:spMkLst>
            <pc:docMk/>
            <pc:sldMk cId="3007423752" sldId="1146"/>
            <ac:spMk id="6" creationId="{27A7A910-3F27-46CD-BBB5-7A21D8A19A6D}"/>
          </ac:spMkLst>
        </pc:spChg>
        <pc:picChg chg="add mod">
          <ac:chgData name="John Bell" userId="f70f6676-4d37-4a98-a7ac-a82923374731" providerId="ADAL" clId="{ABFBF8E7-9E64-8F41-A32E-E43CF34AD975}" dt="2023-01-24T10:26:15.010" v="45" actId="1076"/>
          <ac:picMkLst>
            <pc:docMk/>
            <pc:sldMk cId="3007423752" sldId="1146"/>
            <ac:picMk id="3" creationId="{28340E9C-F9FE-FFA5-1CC4-5C5CAF2F5BE7}"/>
          </ac:picMkLst>
        </pc:picChg>
        <pc:picChg chg="del">
          <ac:chgData name="John Bell" userId="f70f6676-4d37-4a98-a7ac-a82923374731" providerId="ADAL" clId="{ABFBF8E7-9E64-8F41-A32E-E43CF34AD975}" dt="2023-01-24T10:26:08.881" v="44" actId="478"/>
          <ac:picMkLst>
            <pc:docMk/>
            <pc:sldMk cId="3007423752" sldId="1146"/>
            <ac:picMk id="7" creationId="{CB4D5172-D74C-0CAC-4D1E-6BB2992AB22E}"/>
          </ac:picMkLst>
        </pc:picChg>
      </pc:sldChg>
      <pc:sldChg chg="addSp delSp modSp add mod">
        <pc:chgData name="John Bell" userId="f70f6676-4d37-4a98-a7ac-a82923374731" providerId="ADAL" clId="{ABFBF8E7-9E64-8F41-A32E-E43CF34AD975}" dt="2023-01-30T11:22:35.655" v="7185" actId="1076"/>
        <pc:sldMkLst>
          <pc:docMk/>
          <pc:sldMk cId="2571577634" sldId="1147"/>
        </pc:sldMkLst>
        <pc:spChg chg="mod">
          <ac:chgData name="John Bell" userId="f70f6676-4d37-4a98-a7ac-a82923374731" providerId="ADAL" clId="{ABFBF8E7-9E64-8F41-A32E-E43CF34AD975}" dt="2023-01-25T13:46:26.275" v="1570" actId="113"/>
          <ac:spMkLst>
            <pc:docMk/>
            <pc:sldMk cId="2571577634" sldId="1147"/>
            <ac:spMk id="3" creationId="{405AD93F-651D-A4ED-9576-79363EB666C9}"/>
          </ac:spMkLst>
        </pc:spChg>
        <pc:spChg chg="mod">
          <ac:chgData name="John Bell" userId="f70f6676-4d37-4a98-a7ac-a82923374731" providerId="ADAL" clId="{ABFBF8E7-9E64-8F41-A32E-E43CF34AD975}" dt="2023-01-30T11:22:03.847" v="7179" actId="1076"/>
          <ac:spMkLst>
            <pc:docMk/>
            <pc:sldMk cId="2571577634" sldId="1147"/>
            <ac:spMk id="5" creationId="{9FEC5CF4-1F80-02E6-4263-8BD92F4C5033}"/>
          </ac:spMkLst>
        </pc:spChg>
        <pc:spChg chg="mod">
          <ac:chgData name="John Bell" userId="f70f6676-4d37-4a98-a7ac-a82923374731" providerId="ADAL" clId="{ABFBF8E7-9E64-8F41-A32E-E43CF34AD975}" dt="2023-01-30T11:22:09.785" v="7180" actId="1076"/>
          <ac:spMkLst>
            <pc:docMk/>
            <pc:sldMk cId="2571577634" sldId="1147"/>
            <ac:spMk id="6" creationId="{E4BEF2ED-4ACE-ADF3-80B6-DF9CEB0D746E}"/>
          </ac:spMkLst>
        </pc:spChg>
        <pc:picChg chg="del">
          <ac:chgData name="John Bell" userId="f70f6676-4d37-4a98-a7ac-a82923374731" providerId="ADAL" clId="{ABFBF8E7-9E64-8F41-A32E-E43CF34AD975}" dt="2023-01-30T11:21:48.957" v="7175" actId="478"/>
          <ac:picMkLst>
            <pc:docMk/>
            <pc:sldMk cId="2571577634" sldId="1147"/>
            <ac:picMk id="4" creationId="{89C19687-AB57-E149-79C8-B140318438D1}"/>
          </ac:picMkLst>
        </pc:picChg>
        <pc:picChg chg="del">
          <ac:chgData name="John Bell" userId="f70f6676-4d37-4a98-a7ac-a82923374731" providerId="ADAL" clId="{ABFBF8E7-9E64-8F41-A32E-E43CF34AD975}" dt="2023-01-30T11:22:30.140" v="7184" actId="478"/>
          <ac:picMkLst>
            <pc:docMk/>
            <pc:sldMk cId="2571577634" sldId="1147"/>
            <ac:picMk id="7" creationId="{15BFAA1B-9D1C-8646-2D9D-22BC41E4353A}"/>
          </ac:picMkLst>
        </pc:picChg>
        <pc:picChg chg="add mod">
          <ac:chgData name="John Bell" userId="f70f6676-4d37-4a98-a7ac-a82923374731" providerId="ADAL" clId="{ABFBF8E7-9E64-8F41-A32E-E43CF34AD975}" dt="2023-01-30T11:21:59.462" v="7178" actId="167"/>
          <ac:picMkLst>
            <pc:docMk/>
            <pc:sldMk cId="2571577634" sldId="1147"/>
            <ac:picMk id="8" creationId="{E17F65C9-C0F8-460D-9947-E92B30ED18CF}"/>
          </ac:picMkLst>
        </pc:picChg>
        <pc:picChg chg="add mod">
          <ac:chgData name="John Bell" userId="f70f6676-4d37-4a98-a7ac-a82923374731" providerId="ADAL" clId="{ABFBF8E7-9E64-8F41-A32E-E43CF34AD975}" dt="2023-01-30T11:22:35.655" v="7185" actId="1076"/>
          <ac:picMkLst>
            <pc:docMk/>
            <pc:sldMk cId="2571577634" sldId="1147"/>
            <ac:picMk id="9" creationId="{23D00905-2ABB-4F60-BD37-562E38F47582}"/>
          </ac:picMkLst>
        </pc:picChg>
      </pc:sldChg>
      <pc:sldChg chg="delSp modSp add del mod">
        <pc:chgData name="John Bell" userId="f70f6676-4d37-4a98-a7ac-a82923374731" providerId="ADAL" clId="{ABFBF8E7-9E64-8F41-A32E-E43CF34AD975}" dt="2023-01-26T10:30:19.664" v="4594" actId="2696"/>
        <pc:sldMkLst>
          <pc:docMk/>
          <pc:sldMk cId="3912573861" sldId="1148"/>
        </pc:sldMkLst>
        <pc:spChg chg="mod">
          <ac:chgData name="John Bell" userId="f70f6676-4d37-4a98-a7ac-a82923374731" providerId="ADAL" clId="{ABFBF8E7-9E64-8F41-A32E-E43CF34AD975}" dt="2023-01-26T10:17:57.720" v="4109" actId="20577"/>
          <ac:spMkLst>
            <pc:docMk/>
            <pc:sldMk cId="3912573861" sldId="1148"/>
            <ac:spMk id="2" creationId="{2FA806FE-82A7-AF09-9AE6-ED642EC9D808}"/>
          </ac:spMkLst>
        </pc:spChg>
        <pc:spChg chg="del">
          <ac:chgData name="John Bell" userId="f70f6676-4d37-4a98-a7ac-a82923374731" providerId="ADAL" clId="{ABFBF8E7-9E64-8F41-A32E-E43CF34AD975}" dt="2023-01-25T11:45:49.604" v="1502" actId="478"/>
          <ac:spMkLst>
            <pc:docMk/>
            <pc:sldMk cId="3912573861" sldId="1148"/>
            <ac:spMk id="5" creationId="{D654BD7E-C469-0BB0-7A70-FD6A3F6109F8}"/>
          </ac:spMkLst>
        </pc:spChg>
        <pc:spChg chg="mod">
          <ac:chgData name="John Bell" userId="f70f6676-4d37-4a98-a7ac-a82923374731" providerId="ADAL" clId="{ABFBF8E7-9E64-8F41-A32E-E43CF34AD975}" dt="2023-01-25T11:45:42.847" v="1501" actId="20577"/>
          <ac:spMkLst>
            <pc:docMk/>
            <pc:sldMk cId="3912573861" sldId="1148"/>
            <ac:spMk id="7" creationId="{B6806D08-9D19-916E-8ECE-CF8B7B14B075}"/>
          </ac:spMkLst>
        </pc:spChg>
      </pc:sldChg>
      <pc:sldChg chg="addSp delSp modSp add mod">
        <pc:chgData name="John Bell" userId="f70f6676-4d37-4a98-a7ac-a82923374731" providerId="ADAL" clId="{ABFBF8E7-9E64-8F41-A32E-E43CF34AD975}" dt="2023-01-30T11:22:58.864" v="7191"/>
        <pc:sldMkLst>
          <pc:docMk/>
          <pc:sldMk cId="4058397291" sldId="1149"/>
        </pc:sldMkLst>
        <pc:spChg chg="mod">
          <ac:chgData name="John Bell" userId="f70f6676-4d37-4a98-a7ac-a82923374731" providerId="ADAL" clId="{ABFBF8E7-9E64-8F41-A32E-E43CF34AD975}" dt="2023-01-27T10:38:28.325" v="7095" actId="20577"/>
          <ac:spMkLst>
            <pc:docMk/>
            <pc:sldMk cId="4058397291" sldId="1149"/>
            <ac:spMk id="2" creationId="{2FA806FE-82A7-AF09-9AE6-ED642EC9D808}"/>
          </ac:spMkLst>
        </pc:spChg>
        <pc:spChg chg="add mod">
          <ac:chgData name="John Bell" userId="f70f6676-4d37-4a98-a7ac-a82923374731" providerId="ADAL" clId="{ABFBF8E7-9E64-8F41-A32E-E43CF34AD975}" dt="2023-01-25T12:47:47.087" v="1542" actId="1076"/>
          <ac:spMkLst>
            <pc:docMk/>
            <pc:sldMk cId="4058397291" sldId="1149"/>
            <ac:spMk id="5" creationId="{88CB635E-7611-77E3-3D8A-0696DFF88A1E}"/>
          </ac:spMkLst>
        </pc:spChg>
        <pc:spChg chg="del">
          <ac:chgData name="John Bell" userId="f70f6676-4d37-4a98-a7ac-a82923374731" providerId="ADAL" clId="{ABFBF8E7-9E64-8F41-A32E-E43CF34AD975}" dt="2023-01-25T12:44:52.283" v="1505" actId="478"/>
          <ac:spMkLst>
            <pc:docMk/>
            <pc:sldMk cId="4058397291" sldId="1149"/>
            <ac:spMk id="6" creationId="{EAAC87BE-D4CD-C180-1E4C-AB0173F1A51A}"/>
          </ac:spMkLst>
        </pc:spChg>
        <pc:spChg chg="mod">
          <ac:chgData name="John Bell" userId="f70f6676-4d37-4a98-a7ac-a82923374731" providerId="ADAL" clId="{ABFBF8E7-9E64-8F41-A32E-E43CF34AD975}" dt="2023-01-27T09:58:54.923" v="7093" actId="20577"/>
          <ac:spMkLst>
            <pc:docMk/>
            <pc:sldMk cId="4058397291" sldId="1149"/>
            <ac:spMk id="7" creationId="{B6806D08-9D19-916E-8ECE-CF8B7B14B075}"/>
          </ac:spMkLst>
        </pc:spChg>
        <pc:spChg chg="del">
          <ac:chgData name="John Bell" userId="f70f6676-4d37-4a98-a7ac-a82923374731" providerId="ADAL" clId="{ABFBF8E7-9E64-8F41-A32E-E43CF34AD975}" dt="2023-01-25T12:44:52.283" v="1505" actId="478"/>
          <ac:spMkLst>
            <pc:docMk/>
            <pc:sldMk cId="4058397291" sldId="1149"/>
            <ac:spMk id="8" creationId="{B4BEFA60-9CE7-0D82-0EEE-8BFA81F7BF88}"/>
          </ac:spMkLst>
        </pc:spChg>
        <pc:spChg chg="del">
          <ac:chgData name="John Bell" userId="f70f6676-4d37-4a98-a7ac-a82923374731" providerId="ADAL" clId="{ABFBF8E7-9E64-8F41-A32E-E43CF34AD975}" dt="2023-01-25T12:44:52.283" v="1505" actId="478"/>
          <ac:spMkLst>
            <pc:docMk/>
            <pc:sldMk cId="4058397291" sldId="1149"/>
            <ac:spMk id="9" creationId="{F28880EE-7B4E-3F7B-D483-44379C69B1C3}"/>
          </ac:spMkLst>
        </pc:spChg>
        <pc:spChg chg="del">
          <ac:chgData name="John Bell" userId="f70f6676-4d37-4a98-a7ac-a82923374731" providerId="ADAL" clId="{ABFBF8E7-9E64-8F41-A32E-E43CF34AD975}" dt="2023-01-25T12:44:52.283" v="1505" actId="478"/>
          <ac:spMkLst>
            <pc:docMk/>
            <pc:sldMk cId="4058397291" sldId="1149"/>
            <ac:spMk id="10" creationId="{AA639821-F339-D102-4C14-895086FC3C47}"/>
          </ac:spMkLst>
        </pc:spChg>
        <pc:spChg chg="del">
          <ac:chgData name="John Bell" userId="f70f6676-4d37-4a98-a7ac-a82923374731" providerId="ADAL" clId="{ABFBF8E7-9E64-8F41-A32E-E43CF34AD975}" dt="2023-01-25T12:44:52.283" v="1505" actId="478"/>
          <ac:spMkLst>
            <pc:docMk/>
            <pc:sldMk cId="4058397291" sldId="1149"/>
            <ac:spMk id="11" creationId="{70F3B2CB-AD23-6EBD-6DDB-4D65CDC4493A}"/>
          </ac:spMkLst>
        </pc:spChg>
        <pc:spChg chg="del">
          <ac:chgData name="John Bell" userId="f70f6676-4d37-4a98-a7ac-a82923374731" providerId="ADAL" clId="{ABFBF8E7-9E64-8F41-A32E-E43CF34AD975}" dt="2023-01-25T12:44:44.922" v="1504" actId="478"/>
          <ac:spMkLst>
            <pc:docMk/>
            <pc:sldMk cId="4058397291" sldId="1149"/>
            <ac:spMk id="12" creationId="{19B7FE73-CAF9-9C56-3880-29782A30E359}"/>
          </ac:spMkLst>
        </pc:spChg>
        <pc:spChg chg="add mod">
          <ac:chgData name="John Bell" userId="f70f6676-4d37-4a98-a7ac-a82923374731" providerId="ADAL" clId="{ABFBF8E7-9E64-8F41-A32E-E43CF34AD975}" dt="2023-01-25T12:49:48.593" v="1548" actId="20577"/>
          <ac:spMkLst>
            <pc:docMk/>
            <pc:sldMk cId="4058397291" sldId="1149"/>
            <ac:spMk id="14" creationId="{E9C7D427-9993-3617-B37B-AD942AB18DB0}"/>
          </ac:spMkLst>
        </pc:spChg>
        <pc:spChg chg="add mod">
          <ac:chgData name="John Bell" userId="f70f6676-4d37-4a98-a7ac-a82923374731" providerId="ADAL" clId="{ABFBF8E7-9E64-8F41-A32E-E43CF34AD975}" dt="2023-01-25T12:49:41.186" v="1546" actId="1076"/>
          <ac:spMkLst>
            <pc:docMk/>
            <pc:sldMk cId="4058397291" sldId="1149"/>
            <ac:spMk id="15" creationId="{D893153B-4274-EC03-DC75-4BD2F14A3593}"/>
          </ac:spMkLst>
        </pc:spChg>
        <pc:spChg chg="add mod">
          <ac:chgData name="John Bell" userId="f70f6676-4d37-4a98-a7ac-a82923374731" providerId="ADAL" clId="{ABFBF8E7-9E64-8F41-A32E-E43CF34AD975}" dt="2023-01-25T12:49:37.850" v="1545" actId="1076"/>
          <ac:spMkLst>
            <pc:docMk/>
            <pc:sldMk cId="4058397291" sldId="1149"/>
            <ac:spMk id="16" creationId="{0CE6E81B-8414-1631-8C2E-0ADC87C63D79}"/>
          </ac:spMkLst>
        </pc:spChg>
        <pc:spChg chg="add mod">
          <ac:chgData name="John Bell" userId="f70f6676-4d37-4a98-a7ac-a82923374731" providerId="ADAL" clId="{ABFBF8E7-9E64-8F41-A32E-E43CF34AD975}" dt="2023-01-27T09:49:04.939" v="7073" actId="1076"/>
          <ac:spMkLst>
            <pc:docMk/>
            <pc:sldMk cId="4058397291" sldId="1149"/>
            <ac:spMk id="17" creationId="{D510C914-D37C-C458-AE34-0BF1B77E08BA}"/>
          </ac:spMkLst>
        </pc:spChg>
        <pc:spChg chg="add mod">
          <ac:chgData name="John Bell" userId="f70f6676-4d37-4a98-a7ac-a82923374731" providerId="ADAL" clId="{ABFBF8E7-9E64-8F41-A32E-E43CF34AD975}" dt="2023-01-27T09:49:12.377" v="7076" actId="1076"/>
          <ac:spMkLst>
            <pc:docMk/>
            <pc:sldMk cId="4058397291" sldId="1149"/>
            <ac:spMk id="18" creationId="{C46CFB43-D9D3-A72B-1469-02C3DF81F2A3}"/>
          </ac:spMkLst>
        </pc:spChg>
        <pc:spChg chg="add del mod">
          <ac:chgData name="John Bell" userId="f70f6676-4d37-4a98-a7ac-a82923374731" providerId="ADAL" clId="{ABFBF8E7-9E64-8F41-A32E-E43CF34AD975}" dt="2023-01-27T09:48:57.361" v="7070" actId="478"/>
          <ac:spMkLst>
            <pc:docMk/>
            <pc:sldMk cId="4058397291" sldId="1149"/>
            <ac:spMk id="19" creationId="{E2787C49-DD01-450C-D6A4-686A7EF055E3}"/>
          </ac:spMkLst>
        </pc:spChg>
        <pc:picChg chg="del">
          <ac:chgData name="John Bell" userId="f70f6676-4d37-4a98-a7ac-a82923374731" providerId="ADAL" clId="{ABFBF8E7-9E64-8F41-A32E-E43CF34AD975}" dt="2023-01-30T11:22:58.478" v="7190" actId="478"/>
          <ac:picMkLst>
            <pc:docMk/>
            <pc:sldMk cId="4058397291" sldId="1149"/>
            <ac:picMk id="3" creationId="{26C2C678-0783-692C-1A5B-91A9A0DE6964}"/>
          </ac:picMkLst>
        </pc:picChg>
        <pc:picChg chg="add mod">
          <ac:chgData name="John Bell" userId="f70f6676-4d37-4a98-a7ac-a82923374731" providerId="ADAL" clId="{ABFBF8E7-9E64-8F41-A32E-E43CF34AD975}" dt="2023-01-30T11:22:58.864" v="7191"/>
          <ac:picMkLst>
            <pc:docMk/>
            <pc:sldMk cId="4058397291" sldId="1149"/>
            <ac:picMk id="4" creationId="{67F982C7-E372-2F01-E07D-DC767E4F19A8}"/>
          </ac:picMkLst>
        </pc:picChg>
        <pc:picChg chg="del">
          <ac:chgData name="John Bell" userId="f70f6676-4d37-4a98-a7ac-a82923374731" providerId="ADAL" clId="{ABFBF8E7-9E64-8F41-A32E-E43CF34AD975}" dt="2023-01-25T12:44:44.922" v="1504" actId="478"/>
          <ac:picMkLst>
            <pc:docMk/>
            <pc:sldMk cId="4058397291" sldId="1149"/>
            <ac:picMk id="4" creationId="{A0700FA2-1BD0-2615-0FA0-32C13C1AA4B6}"/>
          </ac:picMkLst>
        </pc:picChg>
        <pc:picChg chg="add mod">
          <ac:chgData name="John Bell" userId="f70f6676-4d37-4a98-a7ac-a82923374731" providerId="ADAL" clId="{ABFBF8E7-9E64-8F41-A32E-E43CF34AD975}" dt="2023-01-27T09:49:08.019" v="7075" actId="1076"/>
          <ac:picMkLst>
            <pc:docMk/>
            <pc:sldMk cId="4058397291" sldId="1149"/>
            <ac:picMk id="13" creationId="{92880BDF-254A-5344-486F-D3DF766632D9}"/>
          </ac:picMkLst>
        </pc:picChg>
      </pc:sldChg>
      <pc:sldChg chg="addSp delSp modSp add mod">
        <pc:chgData name="John Bell" userId="f70f6676-4d37-4a98-a7ac-a82923374731" providerId="ADAL" clId="{ABFBF8E7-9E64-8F41-A32E-E43CF34AD975}" dt="2023-01-25T14:09:43.308" v="2011" actId="20577"/>
        <pc:sldMkLst>
          <pc:docMk/>
          <pc:sldMk cId="1014411512" sldId="1150"/>
        </pc:sldMkLst>
        <pc:spChg chg="mod">
          <ac:chgData name="John Bell" userId="f70f6676-4d37-4a98-a7ac-a82923374731" providerId="ADAL" clId="{ABFBF8E7-9E64-8F41-A32E-E43CF34AD975}" dt="2023-01-25T13:57:53.084" v="1582" actId="20577"/>
          <ac:spMkLst>
            <pc:docMk/>
            <pc:sldMk cId="1014411512" sldId="1150"/>
            <ac:spMk id="2" creationId="{33E0E989-CB28-EFED-4F32-1985C4FD903E}"/>
          </ac:spMkLst>
        </pc:spChg>
        <pc:spChg chg="add mod">
          <ac:chgData name="John Bell" userId="f70f6676-4d37-4a98-a7ac-a82923374731" providerId="ADAL" clId="{ABFBF8E7-9E64-8F41-A32E-E43CF34AD975}" dt="2023-01-25T14:01:56.553" v="1719" actId="1076"/>
          <ac:spMkLst>
            <pc:docMk/>
            <pc:sldMk cId="1014411512" sldId="1150"/>
            <ac:spMk id="3" creationId="{1DE9AA44-3ED8-20BF-1506-BA618D5FEC78}"/>
          </ac:spMkLst>
        </pc:spChg>
        <pc:spChg chg="mod">
          <ac:chgData name="John Bell" userId="f70f6676-4d37-4a98-a7ac-a82923374731" providerId="ADAL" clId="{ABFBF8E7-9E64-8F41-A32E-E43CF34AD975}" dt="2023-01-25T14:09:43.308" v="2011" actId="20577"/>
          <ac:spMkLst>
            <pc:docMk/>
            <pc:sldMk cId="1014411512" sldId="1150"/>
            <ac:spMk id="5" creationId="{2ADC074F-B728-213D-5253-62A49F16D5D8}"/>
          </ac:spMkLst>
        </pc:spChg>
        <pc:spChg chg="add mod">
          <ac:chgData name="John Bell" userId="f70f6676-4d37-4a98-a7ac-a82923374731" providerId="ADAL" clId="{ABFBF8E7-9E64-8F41-A32E-E43CF34AD975}" dt="2023-01-25T14:09:10.020" v="1993" actId="20577"/>
          <ac:spMkLst>
            <pc:docMk/>
            <pc:sldMk cId="1014411512" sldId="1150"/>
            <ac:spMk id="8" creationId="{EB2565FE-8F22-16A9-7334-8F0C5C6C73D6}"/>
          </ac:spMkLst>
        </pc:spChg>
        <pc:spChg chg="add del mod">
          <ac:chgData name="John Bell" userId="f70f6676-4d37-4a98-a7ac-a82923374731" providerId="ADAL" clId="{ABFBF8E7-9E64-8F41-A32E-E43CF34AD975}" dt="2023-01-25T14:06:49.356" v="1763"/>
          <ac:spMkLst>
            <pc:docMk/>
            <pc:sldMk cId="1014411512" sldId="1150"/>
            <ac:spMk id="9" creationId="{AB215CCB-C568-4608-C1BA-218FC14E155E}"/>
          </ac:spMkLst>
        </pc:spChg>
        <pc:picChg chg="del">
          <ac:chgData name="John Bell" userId="f70f6676-4d37-4a98-a7ac-a82923374731" providerId="ADAL" clId="{ABFBF8E7-9E64-8F41-A32E-E43CF34AD975}" dt="2023-01-25T13:56:51.624" v="1572" actId="478"/>
          <ac:picMkLst>
            <pc:docMk/>
            <pc:sldMk cId="1014411512" sldId="1150"/>
            <ac:picMk id="4" creationId="{C06FF04F-089E-32EB-6F0C-3FFE4F1BA5C1}"/>
          </ac:picMkLst>
        </pc:picChg>
        <pc:picChg chg="add mod">
          <ac:chgData name="John Bell" userId="f70f6676-4d37-4a98-a7ac-a82923374731" providerId="ADAL" clId="{ABFBF8E7-9E64-8F41-A32E-E43CF34AD975}" dt="2023-01-25T14:01:51.065" v="1718" actId="1076"/>
          <ac:picMkLst>
            <pc:docMk/>
            <pc:sldMk cId="1014411512" sldId="1150"/>
            <ac:picMk id="6" creationId="{85D647C1-8009-B373-6263-5EA617B9FF49}"/>
          </ac:picMkLst>
        </pc:picChg>
      </pc:sldChg>
      <pc:sldChg chg="add del">
        <pc:chgData name="John Bell" userId="f70f6676-4d37-4a98-a7ac-a82923374731" providerId="ADAL" clId="{ABFBF8E7-9E64-8F41-A32E-E43CF34AD975}" dt="2023-01-25T14:17:17.220" v="2022" actId="2696"/>
        <pc:sldMkLst>
          <pc:docMk/>
          <pc:sldMk cId="43412938" sldId="1151"/>
        </pc:sldMkLst>
      </pc:sldChg>
      <pc:sldChg chg="addSp delSp modSp add mod">
        <pc:chgData name="John Bell" userId="f70f6676-4d37-4a98-a7ac-a82923374731" providerId="ADAL" clId="{ABFBF8E7-9E64-8F41-A32E-E43CF34AD975}" dt="2023-01-25T15:34:24.529" v="2997" actId="14100"/>
        <pc:sldMkLst>
          <pc:docMk/>
          <pc:sldMk cId="2190448713" sldId="1151"/>
        </pc:sldMkLst>
        <pc:spChg chg="mod">
          <ac:chgData name="John Bell" userId="f70f6676-4d37-4a98-a7ac-a82923374731" providerId="ADAL" clId="{ABFBF8E7-9E64-8F41-A32E-E43CF34AD975}" dt="2023-01-25T15:21:38.349" v="2293" actId="20577"/>
          <ac:spMkLst>
            <pc:docMk/>
            <pc:sldMk cId="2190448713" sldId="1151"/>
            <ac:spMk id="2" creationId="{2FA806FE-82A7-AF09-9AE6-ED642EC9D808}"/>
          </ac:spMkLst>
        </pc:spChg>
        <pc:spChg chg="mod">
          <ac:chgData name="John Bell" userId="f70f6676-4d37-4a98-a7ac-a82923374731" providerId="ADAL" clId="{ABFBF8E7-9E64-8F41-A32E-E43CF34AD975}" dt="2023-01-25T15:34:24.529" v="2997" actId="14100"/>
          <ac:spMkLst>
            <pc:docMk/>
            <pc:sldMk cId="2190448713" sldId="1151"/>
            <ac:spMk id="7" creationId="{B6806D08-9D19-916E-8ECE-CF8B7B14B075}"/>
          </ac:spMkLst>
        </pc:spChg>
        <pc:picChg chg="del">
          <ac:chgData name="John Bell" userId="f70f6676-4d37-4a98-a7ac-a82923374731" providerId="ADAL" clId="{ABFBF8E7-9E64-8F41-A32E-E43CF34AD975}" dt="2023-01-25T15:33:34.723" v="2981" actId="478"/>
          <ac:picMkLst>
            <pc:docMk/>
            <pc:sldMk cId="2190448713" sldId="1151"/>
            <ac:picMk id="3" creationId="{26C2C678-0783-692C-1A5B-91A9A0DE6964}"/>
          </ac:picMkLst>
        </pc:picChg>
        <pc:picChg chg="add mod">
          <ac:chgData name="John Bell" userId="f70f6676-4d37-4a98-a7ac-a82923374731" providerId="ADAL" clId="{ABFBF8E7-9E64-8F41-A32E-E43CF34AD975}" dt="2023-01-25T15:31:37.911" v="2907" actId="14826"/>
          <ac:picMkLst>
            <pc:docMk/>
            <pc:sldMk cId="2190448713" sldId="1151"/>
            <ac:picMk id="4" creationId="{93F573E6-6DBB-E7C0-9435-FA0632ABE3DD}"/>
          </ac:picMkLst>
        </pc:picChg>
      </pc:sldChg>
      <pc:sldChg chg="modSp add del mod">
        <pc:chgData name="John Bell" userId="f70f6676-4d37-4a98-a7ac-a82923374731" providerId="ADAL" clId="{ABFBF8E7-9E64-8F41-A32E-E43CF34AD975}" dt="2023-01-25T16:33:17.717" v="3660" actId="2696"/>
        <pc:sldMkLst>
          <pc:docMk/>
          <pc:sldMk cId="321972052" sldId="1152"/>
        </pc:sldMkLst>
        <pc:spChg chg="mod">
          <ac:chgData name="John Bell" userId="f70f6676-4d37-4a98-a7ac-a82923374731" providerId="ADAL" clId="{ABFBF8E7-9E64-8F41-A32E-E43CF34AD975}" dt="2023-01-25T16:11:31.914" v="3545" actId="20577"/>
          <ac:spMkLst>
            <pc:docMk/>
            <pc:sldMk cId="321972052" sldId="1152"/>
            <ac:spMk id="11" creationId="{B4BBD34C-25CD-F17C-FA6B-52423CDDEE74}"/>
          </ac:spMkLst>
        </pc:spChg>
        <pc:picChg chg="mod">
          <ac:chgData name="John Bell" userId="f70f6676-4d37-4a98-a7ac-a82923374731" providerId="ADAL" clId="{ABFBF8E7-9E64-8F41-A32E-E43CF34AD975}" dt="2023-01-25T16:02:07.521" v="2999" actId="14826"/>
          <ac:picMkLst>
            <pc:docMk/>
            <pc:sldMk cId="321972052" sldId="1152"/>
            <ac:picMk id="4" creationId="{2ED151C4-4516-E32B-5B96-AA7D4E4CD693}"/>
          </ac:picMkLst>
        </pc:picChg>
      </pc:sldChg>
      <pc:sldChg chg="modSp add mod">
        <pc:chgData name="John Bell" userId="f70f6676-4d37-4a98-a7ac-a82923374731" providerId="ADAL" clId="{ABFBF8E7-9E64-8F41-A32E-E43CF34AD975}" dt="2023-01-25T16:41:50.034" v="3904" actId="20577"/>
        <pc:sldMkLst>
          <pc:docMk/>
          <pc:sldMk cId="2405554972" sldId="1152"/>
        </pc:sldMkLst>
        <pc:spChg chg="mod">
          <ac:chgData name="John Bell" userId="f70f6676-4d37-4a98-a7ac-a82923374731" providerId="ADAL" clId="{ABFBF8E7-9E64-8F41-A32E-E43CF34AD975}" dt="2023-01-25T16:41:50.034" v="3904" actId="20577"/>
          <ac:spMkLst>
            <pc:docMk/>
            <pc:sldMk cId="2405554972" sldId="1152"/>
            <ac:spMk id="11" creationId="{B4BBD34C-25CD-F17C-FA6B-52423CDDEE74}"/>
          </ac:spMkLst>
        </pc:spChg>
        <pc:picChg chg="mod">
          <ac:chgData name="John Bell" userId="f70f6676-4d37-4a98-a7ac-a82923374731" providerId="ADAL" clId="{ABFBF8E7-9E64-8F41-A32E-E43CF34AD975}" dt="2023-01-25T16:37:12.622" v="3794" actId="14826"/>
          <ac:picMkLst>
            <pc:docMk/>
            <pc:sldMk cId="2405554972" sldId="1152"/>
            <ac:picMk id="4" creationId="{2ED151C4-4516-E32B-5B96-AA7D4E4CD693}"/>
          </ac:picMkLst>
        </pc:picChg>
      </pc:sldChg>
      <pc:sldChg chg="addSp delSp modSp add mod">
        <pc:chgData name="John Bell" userId="f70f6676-4d37-4a98-a7ac-a82923374731" providerId="ADAL" clId="{ABFBF8E7-9E64-8F41-A32E-E43CF34AD975}" dt="2023-01-30T11:22:49.161" v="7187"/>
        <pc:sldMkLst>
          <pc:docMk/>
          <pc:sldMk cId="3215766270" sldId="1153"/>
        </pc:sldMkLst>
        <pc:spChg chg="mod">
          <ac:chgData name="John Bell" userId="f70f6676-4d37-4a98-a7ac-a82923374731" providerId="ADAL" clId="{ABFBF8E7-9E64-8F41-A32E-E43CF34AD975}" dt="2023-01-26T14:10:18.153" v="6386" actId="20577"/>
          <ac:spMkLst>
            <pc:docMk/>
            <pc:sldMk cId="3215766270" sldId="1153"/>
            <ac:spMk id="7" creationId="{B6806D08-9D19-916E-8ECE-CF8B7B14B075}"/>
          </ac:spMkLst>
        </pc:spChg>
        <pc:picChg chg="del">
          <ac:chgData name="John Bell" userId="f70f6676-4d37-4a98-a7ac-a82923374731" providerId="ADAL" clId="{ABFBF8E7-9E64-8F41-A32E-E43CF34AD975}" dt="2023-01-30T11:22:48.040" v="7186" actId="478"/>
          <ac:picMkLst>
            <pc:docMk/>
            <pc:sldMk cId="3215766270" sldId="1153"/>
            <ac:picMk id="3" creationId="{26C2C678-0783-692C-1A5B-91A9A0DE6964}"/>
          </ac:picMkLst>
        </pc:picChg>
        <pc:picChg chg="add mod">
          <ac:chgData name="John Bell" userId="f70f6676-4d37-4a98-a7ac-a82923374731" providerId="ADAL" clId="{ABFBF8E7-9E64-8F41-A32E-E43CF34AD975}" dt="2023-01-30T11:22:49.161" v="7187"/>
          <ac:picMkLst>
            <pc:docMk/>
            <pc:sldMk cId="3215766270" sldId="1153"/>
            <ac:picMk id="4" creationId="{3028F17D-D046-2120-081F-CEE6F9C97E30}"/>
          </ac:picMkLst>
        </pc:picChg>
      </pc:sldChg>
      <pc:sldChg chg="addSp delSp modSp add mod">
        <pc:chgData name="John Bell" userId="f70f6676-4d37-4a98-a7ac-a82923374731" providerId="ADAL" clId="{ABFBF8E7-9E64-8F41-A32E-E43CF34AD975}" dt="2023-01-30T11:23:06.266" v="7193"/>
        <pc:sldMkLst>
          <pc:docMk/>
          <pc:sldMk cId="3396519303" sldId="1154"/>
        </pc:sldMkLst>
        <pc:spChg chg="mod">
          <ac:chgData name="John Bell" userId="f70f6676-4d37-4a98-a7ac-a82923374731" providerId="ADAL" clId="{ABFBF8E7-9E64-8F41-A32E-E43CF34AD975}" dt="2023-01-26T11:49:23.355" v="5459" actId="113"/>
          <ac:spMkLst>
            <pc:docMk/>
            <pc:sldMk cId="3396519303" sldId="1154"/>
            <ac:spMk id="7" creationId="{B6806D08-9D19-916E-8ECE-CF8B7B14B075}"/>
          </ac:spMkLst>
        </pc:spChg>
        <pc:picChg chg="del">
          <ac:chgData name="John Bell" userId="f70f6676-4d37-4a98-a7ac-a82923374731" providerId="ADAL" clId="{ABFBF8E7-9E64-8F41-A32E-E43CF34AD975}" dt="2023-01-30T11:23:05.875" v="7192" actId="478"/>
          <ac:picMkLst>
            <pc:docMk/>
            <pc:sldMk cId="3396519303" sldId="1154"/>
            <ac:picMk id="3" creationId="{26C2C678-0783-692C-1A5B-91A9A0DE6964}"/>
          </ac:picMkLst>
        </pc:picChg>
        <pc:picChg chg="mod">
          <ac:chgData name="John Bell" userId="f70f6676-4d37-4a98-a7ac-a82923374731" providerId="ADAL" clId="{ABFBF8E7-9E64-8F41-A32E-E43CF34AD975}" dt="2023-01-26T10:25:57.489" v="4571" actId="14826"/>
          <ac:picMkLst>
            <pc:docMk/>
            <pc:sldMk cId="3396519303" sldId="1154"/>
            <ac:picMk id="4" creationId="{663BE157-32A6-A022-65D5-174614E70015}"/>
          </ac:picMkLst>
        </pc:picChg>
        <pc:picChg chg="add mod">
          <ac:chgData name="John Bell" userId="f70f6676-4d37-4a98-a7ac-a82923374731" providerId="ADAL" clId="{ABFBF8E7-9E64-8F41-A32E-E43CF34AD975}" dt="2023-01-30T11:23:06.266" v="7193"/>
          <ac:picMkLst>
            <pc:docMk/>
            <pc:sldMk cId="3396519303" sldId="1154"/>
            <ac:picMk id="5" creationId="{14B887DA-F7F1-B76B-4F28-6BE1A2E99205}"/>
          </ac:picMkLst>
        </pc:picChg>
        <pc:picChg chg="add del mod">
          <ac:chgData name="John Bell" userId="f70f6676-4d37-4a98-a7ac-a82923374731" providerId="ADAL" clId="{ABFBF8E7-9E64-8F41-A32E-E43CF34AD975}" dt="2023-01-26T11:36:30.800" v="5420" actId="21"/>
          <ac:picMkLst>
            <pc:docMk/>
            <pc:sldMk cId="3396519303" sldId="1154"/>
            <ac:picMk id="6" creationId="{F37191DB-FA73-D2E5-17B5-1126ABBC6F59}"/>
          </ac:picMkLst>
        </pc:picChg>
      </pc:sldChg>
      <pc:sldChg chg="addSp delSp modSp add del mod">
        <pc:chgData name="John Bell" userId="f70f6676-4d37-4a98-a7ac-a82923374731" providerId="ADAL" clId="{ABFBF8E7-9E64-8F41-A32E-E43CF34AD975}" dt="2023-01-26T11:17:58.846" v="4911" actId="2696"/>
        <pc:sldMkLst>
          <pc:docMk/>
          <pc:sldMk cId="866307975" sldId="1155"/>
        </pc:sldMkLst>
        <pc:spChg chg="mod">
          <ac:chgData name="John Bell" userId="f70f6676-4d37-4a98-a7ac-a82923374731" providerId="ADAL" clId="{ABFBF8E7-9E64-8F41-A32E-E43CF34AD975}" dt="2023-01-26T10:54:28.104" v="4901" actId="20577"/>
          <ac:spMkLst>
            <pc:docMk/>
            <pc:sldMk cId="866307975" sldId="1155"/>
            <ac:spMk id="4" creationId="{1664566A-5529-9B24-E7D4-62CE22A40856}"/>
          </ac:spMkLst>
        </pc:spChg>
        <pc:spChg chg="del mod">
          <ac:chgData name="John Bell" userId="f70f6676-4d37-4a98-a7ac-a82923374731" providerId="ADAL" clId="{ABFBF8E7-9E64-8F41-A32E-E43CF34AD975}" dt="2023-01-26T10:46:34.156" v="4709"/>
          <ac:spMkLst>
            <pc:docMk/>
            <pc:sldMk cId="866307975" sldId="1155"/>
            <ac:spMk id="14" creationId="{29AFFC7B-AAF9-C130-C1C1-E64993442E2F}"/>
          </ac:spMkLst>
        </pc:spChg>
        <pc:picChg chg="add del mod">
          <ac:chgData name="John Bell" userId="f70f6676-4d37-4a98-a7ac-a82923374731" providerId="ADAL" clId="{ABFBF8E7-9E64-8F41-A32E-E43CF34AD975}" dt="2023-01-26T11:15:48.043" v="4904" actId="1076"/>
          <ac:picMkLst>
            <pc:docMk/>
            <pc:sldMk cId="866307975" sldId="1155"/>
            <ac:picMk id="16" creationId="{84E23096-B2EB-22EF-EEBF-F0A6A3D9A542}"/>
          </ac:picMkLst>
        </pc:picChg>
      </pc:sldChg>
      <pc:sldChg chg="addSp delSp modSp add mod">
        <pc:chgData name="John Bell" userId="f70f6676-4d37-4a98-a7ac-a82923374731" providerId="ADAL" clId="{ABFBF8E7-9E64-8F41-A32E-E43CF34AD975}" dt="2023-01-30T11:23:10.916" v="7195"/>
        <pc:sldMkLst>
          <pc:docMk/>
          <pc:sldMk cId="2789022420" sldId="1155"/>
        </pc:sldMkLst>
        <pc:spChg chg="mod">
          <ac:chgData name="John Bell" userId="f70f6676-4d37-4a98-a7ac-a82923374731" providerId="ADAL" clId="{ABFBF8E7-9E64-8F41-A32E-E43CF34AD975}" dt="2023-01-26T11:48:06.770" v="5446" actId="20577"/>
          <ac:spMkLst>
            <pc:docMk/>
            <pc:sldMk cId="2789022420" sldId="1155"/>
            <ac:spMk id="2" creationId="{2FA806FE-82A7-AF09-9AE6-ED642EC9D808}"/>
          </ac:spMkLst>
        </pc:spChg>
        <pc:spChg chg="del mod">
          <ac:chgData name="John Bell" userId="f70f6676-4d37-4a98-a7ac-a82923374731" providerId="ADAL" clId="{ABFBF8E7-9E64-8F41-A32E-E43CF34AD975}" dt="2023-01-26T11:48:22.977" v="5449" actId="478"/>
          <ac:spMkLst>
            <pc:docMk/>
            <pc:sldMk cId="2789022420" sldId="1155"/>
            <ac:spMk id="5" creationId="{D654BD7E-C469-0BB0-7A70-FD6A3F6109F8}"/>
          </ac:spMkLst>
        </pc:spChg>
        <pc:spChg chg="mod">
          <ac:chgData name="John Bell" userId="f70f6676-4d37-4a98-a7ac-a82923374731" providerId="ADAL" clId="{ABFBF8E7-9E64-8F41-A32E-E43CF34AD975}" dt="2023-01-26T14:12:06.611" v="6400" actId="255"/>
          <ac:spMkLst>
            <pc:docMk/>
            <pc:sldMk cId="2789022420" sldId="1155"/>
            <ac:spMk id="7" creationId="{B6806D08-9D19-916E-8ECE-CF8B7B14B075}"/>
          </ac:spMkLst>
        </pc:spChg>
        <pc:picChg chg="del">
          <ac:chgData name="John Bell" userId="f70f6676-4d37-4a98-a7ac-a82923374731" providerId="ADAL" clId="{ABFBF8E7-9E64-8F41-A32E-E43CF34AD975}" dt="2023-01-30T11:23:10.553" v="7194" actId="478"/>
          <ac:picMkLst>
            <pc:docMk/>
            <pc:sldMk cId="2789022420" sldId="1155"/>
            <ac:picMk id="3" creationId="{26C2C678-0783-692C-1A5B-91A9A0DE6964}"/>
          </ac:picMkLst>
        </pc:picChg>
        <pc:picChg chg="add mod">
          <ac:chgData name="John Bell" userId="f70f6676-4d37-4a98-a7ac-a82923374731" providerId="ADAL" clId="{ABFBF8E7-9E64-8F41-A32E-E43CF34AD975}" dt="2023-01-30T11:23:10.916" v="7195"/>
          <ac:picMkLst>
            <pc:docMk/>
            <pc:sldMk cId="2789022420" sldId="1155"/>
            <ac:picMk id="5" creationId="{7B5EEA99-52E0-2B9F-1218-C46C8BBD693D}"/>
          </ac:picMkLst>
        </pc:picChg>
      </pc:sldChg>
      <pc:sldChg chg="modSp add del mod">
        <pc:chgData name="John Bell" userId="f70f6676-4d37-4a98-a7ac-a82923374731" providerId="ADAL" clId="{ABFBF8E7-9E64-8F41-A32E-E43CF34AD975}" dt="2023-01-26T11:32:44.846" v="5376" actId="2696"/>
        <pc:sldMkLst>
          <pc:docMk/>
          <pc:sldMk cId="3160196707" sldId="1155"/>
        </pc:sldMkLst>
        <pc:spChg chg="mod">
          <ac:chgData name="John Bell" userId="f70f6676-4d37-4a98-a7ac-a82923374731" providerId="ADAL" clId="{ABFBF8E7-9E64-8F41-A32E-E43CF34AD975}" dt="2023-01-26T11:20:19.671" v="4918" actId="20577"/>
          <ac:spMkLst>
            <pc:docMk/>
            <pc:sldMk cId="3160196707" sldId="1155"/>
            <ac:spMk id="2" creationId="{0BE977F7-9D1D-25A8-9978-EC4D3169B9C1}"/>
          </ac:spMkLst>
        </pc:spChg>
        <pc:picChg chg="mod">
          <ac:chgData name="John Bell" userId="f70f6676-4d37-4a98-a7ac-a82923374731" providerId="ADAL" clId="{ABFBF8E7-9E64-8F41-A32E-E43CF34AD975}" dt="2023-01-26T11:25:13.717" v="5067" actId="1076"/>
          <ac:picMkLst>
            <pc:docMk/>
            <pc:sldMk cId="3160196707" sldId="1155"/>
            <ac:picMk id="8" creationId="{CE7E32B6-FF81-4F8A-4BFC-E12F506A23AE}"/>
          </ac:picMkLst>
        </pc:picChg>
      </pc:sldChg>
      <pc:sldChg chg="modSp add del mod">
        <pc:chgData name="John Bell" userId="f70f6676-4d37-4a98-a7ac-a82923374731" providerId="ADAL" clId="{ABFBF8E7-9E64-8F41-A32E-E43CF34AD975}" dt="2023-01-26T14:36:26.895" v="6908" actId="2696"/>
        <pc:sldMkLst>
          <pc:docMk/>
          <pc:sldMk cId="1131141980" sldId="1156"/>
        </pc:sldMkLst>
        <pc:spChg chg="mod">
          <ac:chgData name="John Bell" userId="f70f6676-4d37-4a98-a7ac-a82923374731" providerId="ADAL" clId="{ABFBF8E7-9E64-8F41-A32E-E43CF34AD975}" dt="2023-01-26T13:04:15.579" v="5879" actId="20577"/>
          <ac:spMkLst>
            <pc:docMk/>
            <pc:sldMk cId="1131141980" sldId="1156"/>
            <ac:spMk id="2" creationId="{F20446AF-5B6D-4AC6-89AE-7B017DFEF4BD}"/>
          </ac:spMkLst>
        </pc:spChg>
      </pc:sldChg>
      <pc:sldChg chg="delSp add del mod">
        <pc:chgData name="John Bell" userId="f70f6676-4d37-4a98-a7ac-a82923374731" providerId="ADAL" clId="{ABFBF8E7-9E64-8F41-A32E-E43CF34AD975}" dt="2023-01-26T11:51:45.988" v="5473" actId="2696"/>
        <pc:sldMkLst>
          <pc:docMk/>
          <pc:sldMk cId="2380227408" sldId="1156"/>
        </pc:sldMkLst>
        <pc:spChg chg="del">
          <ac:chgData name="John Bell" userId="f70f6676-4d37-4a98-a7ac-a82923374731" providerId="ADAL" clId="{ABFBF8E7-9E64-8F41-A32E-E43CF34AD975}" dt="2023-01-26T11:51:38.671" v="5471" actId="478"/>
          <ac:spMkLst>
            <pc:docMk/>
            <pc:sldMk cId="2380227408" sldId="1156"/>
            <ac:spMk id="3" creationId="{A7F85A73-FAD0-7B30-CD98-4C5651596931}"/>
          </ac:spMkLst>
        </pc:spChg>
        <pc:picChg chg="del">
          <ac:chgData name="John Bell" userId="f70f6676-4d37-4a98-a7ac-a82923374731" providerId="ADAL" clId="{ABFBF8E7-9E64-8F41-A32E-E43CF34AD975}" dt="2023-01-26T11:51:40.584" v="5472" actId="478"/>
          <ac:picMkLst>
            <pc:docMk/>
            <pc:sldMk cId="2380227408" sldId="1156"/>
            <ac:picMk id="6" creationId="{29E50050-C5E9-E121-3548-5FE9145EB3F5}"/>
          </ac:picMkLst>
        </pc:picChg>
      </pc:sldChg>
      <pc:sldChg chg="add del">
        <pc:chgData name="John Bell" userId="f70f6676-4d37-4a98-a7ac-a82923374731" providerId="ADAL" clId="{ABFBF8E7-9E64-8F41-A32E-E43CF34AD975}" dt="2023-01-26T14:36:22.839" v="6907" actId="2696"/>
        <pc:sldMkLst>
          <pc:docMk/>
          <pc:sldMk cId="205264629" sldId="1157"/>
        </pc:sldMkLst>
      </pc:sldChg>
      <pc:sldChg chg="addSp delSp modSp add mod">
        <pc:chgData name="John Bell" userId="f70f6676-4d37-4a98-a7ac-a82923374731" providerId="ADAL" clId="{ABFBF8E7-9E64-8F41-A32E-E43CF34AD975}" dt="2023-01-26T13:46:15.062" v="6312" actId="113"/>
        <pc:sldMkLst>
          <pc:docMk/>
          <pc:sldMk cId="1362769572" sldId="1158"/>
        </pc:sldMkLst>
        <pc:spChg chg="mod">
          <ac:chgData name="John Bell" userId="f70f6676-4d37-4a98-a7ac-a82923374731" providerId="ADAL" clId="{ABFBF8E7-9E64-8F41-A32E-E43CF34AD975}" dt="2023-01-26T13:46:15.062" v="6312" actId="113"/>
          <ac:spMkLst>
            <pc:docMk/>
            <pc:sldMk cId="1362769572" sldId="1158"/>
            <ac:spMk id="3" creationId="{A7F85A73-FAD0-7B30-CD98-4C5651596931}"/>
          </ac:spMkLst>
        </pc:spChg>
        <pc:picChg chg="add mod">
          <ac:chgData name="John Bell" userId="f70f6676-4d37-4a98-a7ac-a82923374731" providerId="ADAL" clId="{ABFBF8E7-9E64-8F41-A32E-E43CF34AD975}" dt="2023-01-26T13:42:47.469" v="6026" actId="14100"/>
          <ac:picMkLst>
            <pc:docMk/>
            <pc:sldMk cId="1362769572" sldId="1158"/>
            <ac:picMk id="5" creationId="{400C4E3E-75CA-5717-E115-3505FCD50CC2}"/>
          </ac:picMkLst>
        </pc:picChg>
        <pc:picChg chg="del">
          <ac:chgData name="John Bell" userId="f70f6676-4d37-4a98-a7ac-a82923374731" providerId="ADAL" clId="{ABFBF8E7-9E64-8F41-A32E-E43CF34AD975}" dt="2023-01-26T13:27:24.890" v="5882" actId="478"/>
          <ac:picMkLst>
            <pc:docMk/>
            <pc:sldMk cId="1362769572" sldId="1158"/>
            <ac:picMk id="6" creationId="{29E50050-C5E9-E121-3548-5FE9145EB3F5}"/>
          </ac:picMkLst>
        </pc:picChg>
      </pc:sldChg>
      <pc:sldChg chg="addSp delSp modSp add mod">
        <pc:chgData name="John Bell" userId="f70f6676-4d37-4a98-a7ac-a82923374731" providerId="ADAL" clId="{ABFBF8E7-9E64-8F41-A32E-E43CF34AD975}" dt="2023-01-26T14:38:18.709" v="6986" actId="20577"/>
        <pc:sldMkLst>
          <pc:docMk/>
          <pc:sldMk cId="1132415112" sldId="1159"/>
        </pc:sldMkLst>
        <pc:spChg chg="add mod">
          <ac:chgData name="John Bell" userId="f70f6676-4d37-4a98-a7ac-a82923374731" providerId="ADAL" clId="{ABFBF8E7-9E64-8F41-A32E-E43CF34AD975}" dt="2023-01-26T14:38:18.709" v="6986" actId="20577"/>
          <ac:spMkLst>
            <pc:docMk/>
            <pc:sldMk cId="1132415112" sldId="1159"/>
            <ac:spMk id="3" creationId="{56C306BB-890C-963B-6A3D-1F487D669DEC}"/>
          </ac:spMkLst>
        </pc:spChg>
        <pc:spChg chg="del">
          <ac:chgData name="John Bell" userId="f70f6676-4d37-4a98-a7ac-a82923374731" providerId="ADAL" clId="{ABFBF8E7-9E64-8F41-A32E-E43CF34AD975}" dt="2023-01-26T14:13:28.070" v="6404" actId="478"/>
          <ac:spMkLst>
            <pc:docMk/>
            <pc:sldMk cId="1132415112" sldId="1159"/>
            <ac:spMk id="4" creationId="{74AFA77E-749D-675F-5505-30D9E9954A98}"/>
          </ac:spMkLst>
        </pc:spChg>
        <pc:picChg chg="add mod">
          <ac:chgData name="John Bell" userId="f70f6676-4d37-4a98-a7ac-a82923374731" providerId="ADAL" clId="{ABFBF8E7-9E64-8F41-A32E-E43CF34AD975}" dt="2023-01-26T14:32:57.026" v="6843" actId="14100"/>
          <ac:picMkLst>
            <pc:docMk/>
            <pc:sldMk cId="1132415112" sldId="1159"/>
            <ac:picMk id="5" creationId="{99F9CB6D-9E05-7EAC-0A83-509733F73815}"/>
          </ac:picMkLst>
        </pc:picChg>
        <pc:picChg chg="del">
          <ac:chgData name="John Bell" userId="f70f6676-4d37-4a98-a7ac-a82923374731" providerId="ADAL" clId="{ABFBF8E7-9E64-8F41-A32E-E43CF34AD975}" dt="2023-01-26T14:13:14.472" v="6402" actId="478"/>
          <ac:picMkLst>
            <pc:docMk/>
            <pc:sldMk cId="1132415112" sldId="1159"/>
            <ac:picMk id="6" creationId="{2124E695-BEDD-39A1-F4DC-DCD6109DBA5C}"/>
          </ac:picMkLst>
        </pc:picChg>
      </pc:sldChg>
      <pc:sldChg chg="addSp delSp modSp add mod">
        <pc:chgData name="John Bell" userId="f70f6676-4d37-4a98-a7ac-a82923374731" providerId="ADAL" clId="{ABFBF8E7-9E64-8F41-A32E-E43CF34AD975}" dt="2023-01-26T14:38:32.480" v="6996" actId="20577"/>
        <pc:sldMkLst>
          <pc:docMk/>
          <pc:sldMk cId="4008722421" sldId="1160"/>
        </pc:sldMkLst>
        <pc:spChg chg="del">
          <ac:chgData name="John Bell" userId="f70f6676-4d37-4a98-a7ac-a82923374731" providerId="ADAL" clId="{ABFBF8E7-9E64-8F41-A32E-E43CF34AD975}" dt="2023-01-26T14:28:29.366" v="6698" actId="478"/>
          <ac:spMkLst>
            <pc:docMk/>
            <pc:sldMk cId="4008722421" sldId="1160"/>
            <ac:spMk id="3" creationId="{56C306BB-890C-963B-6A3D-1F487D669DEC}"/>
          </ac:spMkLst>
        </pc:spChg>
        <pc:spChg chg="add mod">
          <ac:chgData name="John Bell" userId="f70f6676-4d37-4a98-a7ac-a82923374731" providerId="ADAL" clId="{ABFBF8E7-9E64-8F41-A32E-E43CF34AD975}" dt="2023-01-26T14:34:39.799" v="6860" actId="14100"/>
          <ac:spMkLst>
            <pc:docMk/>
            <pc:sldMk cId="4008722421" sldId="1160"/>
            <ac:spMk id="4" creationId="{3AE2663E-70D2-0A77-E9C2-639DD52DABB0}"/>
          </ac:spMkLst>
        </pc:spChg>
        <pc:spChg chg="add mod">
          <ac:chgData name="John Bell" userId="f70f6676-4d37-4a98-a7ac-a82923374731" providerId="ADAL" clId="{ABFBF8E7-9E64-8F41-A32E-E43CF34AD975}" dt="2023-01-26T14:38:32.480" v="6996" actId="20577"/>
          <ac:spMkLst>
            <pc:docMk/>
            <pc:sldMk cId="4008722421" sldId="1160"/>
            <ac:spMk id="6" creationId="{F3D283E8-35A3-AC45-3B2A-98F38AD7E971}"/>
          </ac:spMkLst>
        </pc:spChg>
        <pc:picChg chg="add del mod">
          <ac:chgData name="John Bell" userId="f70f6676-4d37-4a98-a7ac-a82923374731" providerId="ADAL" clId="{ABFBF8E7-9E64-8F41-A32E-E43CF34AD975}" dt="2023-01-26T14:32:46.659" v="6840" actId="21"/>
          <ac:picMkLst>
            <pc:docMk/>
            <pc:sldMk cId="4008722421" sldId="1160"/>
            <ac:picMk id="8" creationId="{072B7929-2112-E131-E0AF-F7AD9FD2F56A}"/>
          </ac:picMkLst>
        </pc:picChg>
        <pc:picChg chg="add mod">
          <ac:chgData name="John Bell" userId="f70f6676-4d37-4a98-a7ac-a82923374731" providerId="ADAL" clId="{ABFBF8E7-9E64-8F41-A32E-E43CF34AD975}" dt="2023-01-26T14:35:54.952" v="6905" actId="14826"/>
          <ac:picMkLst>
            <pc:docMk/>
            <pc:sldMk cId="4008722421" sldId="1160"/>
            <ac:picMk id="9" creationId="{063BCC14-6C09-4586-ADFF-D968F689C4B5}"/>
          </ac:picMkLst>
        </pc:picChg>
      </pc:sldChg>
      <pc:sldChg chg="modSp add mod">
        <pc:chgData name="John Bell" userId="f70f6676-4d37-4a98-a7ac-a82923374731" providerId="ADAL" clId="{ABFBF8E7-9E64-8F41-A32E-E43CF34AD975}" dt="2023-01-27T16:19:29.117" v="7100" actId="20577"/>
        <pc:sldMkLst>
          <pc:docMk/>
          <pc:sldMk cId="3678362078" sldId="1161"/>
        </pc:sldMkLst>
        <pc:spChg chg="mod">
          <ac:chgData name="John Bell" userId="f70f6676-4d37-4a98-a7ac-a82923374731" providerId="ADAL" clId="{ABFBF8E7-9E64-8F41-A32E-E43CF34AD975}" dt="2023-01-27T16:19:29.117" v="7100" actId="20577"/>
          <ac:spMkLst>
            <pc:docMk/>
            <pc:sldMk cId="3678362078" sldId="1161"/>
            <ac:spMk id="3" creationId="{DE45694B-21FC-45EF-8E25-F23193A47845}"/>
          </ac:spMkLst>
        </pc:spChg>
      </pc:sldChg>
      <pc:sldChg chg="modSp add mod">
        <pc:chgData name="John Bell" userId="f70f6676-4d37-4a98-a7ac-a82923374731" providerId="ADAL" clId="{ABFBF8E7-9E64-8F41-A32E-E43CF34AD975}" dt="2023-01-27T16:20:32.193" v="7108" actId="20577"/>
        <pc:sldMkLst>
          <pc:docMk/>
          <pc:sldMk cId="150713243" sldId="1162"/>
        </pc:sldMkLst>
        <pc:spChg chg="mod">
          <ac:chgData name="John Bell" userId="f70f6676-4d37-4a98-a7ac-a82923374731" providerId="ADAL" clId="{ABFBF8E7-9E64-8F41-A32E-E43CF34AD975}" dt="2023-01-27T16:20:32.193" v="7108" actId="20577"/>
          <ac:spMkLst>
            <pc:docMk/>
            <pc:sldMk cId="150713243" sldId="1162"/>
            <ac:spMk id="3" creationId="{DE45694B-21FC-45EF-8E25-F23193A47845}"/>
          </ac:spMkLst>
        </pc:spChg>
      </pc:sldChg>
    </pc:docChg>
  </pc:docChgLst>
  <pc:docChgLst>
    <pc:chgData name="John Bell" userId="S::john.bell@effini.com::f70f6676-4d37-4a98-a7ac-a82923374731" providerId="AD" clId="Web-{A7A4B051-7404-1347-0DD4-E7B429558E97}"/>
    <pc:docChg chg="modSld">
      <pc:chgData name="John Bell" userId="S::john.bell@effini.com::f70f6676-4d37-4a98-a7ac-a82923374731" providerId="AD" clId="Web-{A7A4B051-7404-1347-0DD4-E7B429558E97}" dt="2023-01-05T09:19:52.822" v="8" actId="20577"/>
      <pc:docMkLst>
        <pc:docMk/>
      </pc:docMkLst>
      <pc:sldChg chg="modSp">
        <pc:chgData name="John Bell" userId="S::john.bell@effini.com::f70f6676-4d37-4a98-a7ac-a82923374731" providerId="AD" clId="Web-{A7A4B051-7404-1347-0DD4-E7B429558E97}" dt="2023-01-05T09:19:52.822" v="8" actId="20577"/>
        <pc:sldMkLst>
          <pc:docMk/>
          <pc:sldMk cId="2691771681" sldId="1036"/>
        </pc:sldMkLst>
        <pc:spChg chg="mod">
          <ac:chgData name="John Bell" userId="S::john.bell@effini.com::f70f6676-4d37-4a98-a7ac-a82923374731" providerId="AD" clId="Web-{A7A4B051-7404-1347-0DD4-E7B429558E97}" dt="2023-01-05T09:19:52.822" v="8" actId="20577"/>
          <ac:spMkLst>
            <pc:docMk/>
            <pc:sldMk cId="2691771681" sldId="1036"/>
            <ac:spMk id="4" creationId="{019BC053-B11D-1DD9-C98C-B5FD8641DBE9}"/>
          </ac:spMkLst>
        </pc:spChg>
      </pc:sldChg>
    </pc:docChg>
  </pc:docChgLst>
  <pc:docChgLst>
    <pc:chgData name="John Bell" userId="f70f6676-4d37-4a98-a7ac-a82923374731" providerId="ADAL" clId="{B04981EF-DF56-864F-BB48-9A11772115FB}"/>
    <pc:docChg chg="undo custSel addSld delSld modSld sldOrd">
      <pc:chgData name="John Bell" userId="f70f6676-4d37-4a98-a7ac-a82923374731" providerId="ADAL" clId="{B04981EF-DF56-864F-BB48-9A11772115FB}" dt="2023-01-19T10:19:17.210" v="21101" actId="20577"/>
      <pc:docMkLst>
        <pc:docMk/>
      </pc:docMkLst>
      <pc:sldChg chg="addSp delSp modSp mod">
        <pc:chgData name="John Bell" userId="f70f6676-4d37-4a98-a7ac-a82923374731" providerId="ADAL" clId="{B04981EF-DF56-864F-BB48-9A11772115FB}" dt="2023-01-17T10:06:13.692" v="19213" actId="20577"/>
        <pc:sldMkLst>
          <pc:docMk/>
          <pc:sldMk cId="3018714045" sldId="348"/>
        </pc:sldMkLst>
        <pc:spChg chg="add del mod">
          <ac:chgData name="John Bell" userId="f70f6676-4d37-4a98-a7ac-a82923374731" providerId="ADAL" clId="{B04981EF-DF56-864F-BB48-9A11772115FB}" dt="2023-01-17T09:59:54.097" v="18988" actId="478"/>
          <ac:spMkLst>
            <pc:docMk/>
            <pc:sldMk cId="3018714045" sldId="348"/>
            <ac:spMk id="3" creationId="{01EB697E-616B-2929-26B1-370C5D5F6C52}"/>
          </ac:spMkLst>
        </pc:spChg>
        <pc:graphicFrameChg chg="mod modGraphic">
          <ac:chgData name="John Bell" userId="f70f6676-4d37-4a98-a7ac-a82923374731" providerId="ADAL" clId="{B04981EF-DF56-864F-BB48-9A11772115FB}" dt="2023-01-17T10:06:13.692" v="19213" actId="20577"/>
          <ac:graphicFrameMkLst>
            <pc:docMk/>
            <pc:sldMk cId="3018714045" sldId="348"/>
            <ac:graphicFrameMk id="6" creationId="{5C877A67-5EEF-4642-95EC-7141C857491C}"/>
          </ac:graphicFrameMkLst>
        </pc:graphicFrameChg>
      </pc:sldChg>
      <pc:sldChg chg="addSp delSp modSp mod">
        <pc:chgData name="John Bell" userId="f70f6676-4d37-4a98-a7ac-a82923374731" providerId="ADAL" clId="{B04981EF-DF56-864F-BB48-9A11772115FB}" dt="2023-01-17T10:06:39.141" v="19232" actId="20577"/>
        <pc:sldMkLst>
          <pc:docMk/>
          <pc:sldMk cId="1357656189" sldId="351"/>
        </pc:sldMkLst>
        <pc:spChg chg="del mod">
          <ac:chgData name="John Bell" userId="f70f6676-4d37-4a98-a7ac-a82923374731" providerId="ADAL" clId="{B04981EF-DF56-864F-BB48-9A11772115FB}" dt="2023-01-12T15:10:59.696" v="10266" actId="478"/>
          <ac:spMkLst>
            <pc:docMk/>
            <pc:sldMk cId="1357656189" sldId="351"/>
            <ac:spMk id="5" creationId="{29E72FBF-BC77-3EE1-F643-7B6E9F355C33}"/>
          </ac:spMkLst>
        </pc:spChg>
        <pc:spChg chg="mod">
          <ac:chgData name="John Bell" userId="f70f6676-4d37-4a98-a7ac-a82923374731" providerId="ADAL" clId="{B04981EF-DF56-864F-BB48-9A11772115FB}" dt="2023-01-17T10:06:39.141" v="19232" actId="20577"/>
          <ac:spMkLst>
            <pc:docMk/>
            <pc:sldMk cId="1357656189" sldId="351"/>
            <ac:spMk id="11" creationId="{060E1F8C-2EB8-4FB9-A221-93EB4D5C52AB}"/>
          </ac:spMkLst>
        </pc:spChg>
        <pc:picChg chg="del">
          <ac:chgData name="John Bell" userId="f70f6676-4d37-4a98-a7ac-a82923374731" providerId="ADAL" clId="{B04981EF-DF56-864F-BB48-9A11772115FB}" dt="2023-01-12T15:10:53.760" v="10265" actId="478"/>
          <ac:picMkLst>
            <pc:docMk/>
            <pc:sldMk cId="1357656189" sldId="351"/>
            <ac:picMk id="4" creationId="{93E9C027-9220-4418-A3A3-A835D282F5BF}"/>
          </ac:picMkLst>
        </pc:picChg>
        <pc:picChg chg="add mod">
          <ac:chgData name="John Bell" userId="f70f6676-4d37-4a98-a7ac-a82923374731" providerId="ADAL" clId="{B04981EF-DF56-864F-BB48-9A11772115FB}" dt="2023-01-12T15:10:51.024" v="10264"/>
          <ac:picMkLst>
            <pc:docMk/>
            <pc:sldMk cId="1357656189" sldId="351"/>
            <ac:picMk id="6" creationId="{853B55EC-3F18-4045-9096-D60E46441B51}"/>
          </ac:picMkLst>
        </pc:picChg>
        <pc:picChg chg="del">
          <ac:chgData name="John Bell" userId="f70f6676-4d37-4a98-a7ac-a82923374731" providerId="ADAL" clId="{B04981EF-DF56-864F-BB48-9A11772115FB}" dt="2023-01-12T15:10:40.195" v="10262" actId="478"/>
          <ac:picMkLst>
            <pc:docMk/>
            <pc:sldMk cId="1357656189" sldId="351"/>
            <ac:picMk id="7" creationId="{F0374880-B990-4DFC-A8EA-6E77ABEB6B5E}"/>
          </ac:picMkLst>
        </pc:picChg>
        <pc:picChg chg="add mod">
          <ac:chgData name="John Bell" userId="f70f6676-4d37-4a98-a7ac-a82923374731" providerId="ADAL" clId="{B04981EF-DF56-864F-BB48-9A11772115FB}" dt="2023-01-12T15:10:51.024" v="10264"/>
          <ac:picMkLst>
            <pc:docMk/>
            <pc:sldMk cId="1357656189" sldId="351"/>
            <ac:picMk id="8" creationId="{29BF61A3-0A28-609F-E0FE-FDE8D4D691E2}"/>
          </ac:picMkLst>
        </pc:picChg>
        <pc:picChg chg="del">
          <ac:chgData name="John Bell" userId="f70f6676-4d37-4a98-a7ac-a82923374731" providerId="ADAL" clId="{B04981EF-DF56-864F-BB48-9A11772115FB}" dt="2023-01-12T15:10:43.062" v="10263" actId="478"/>
          <ac:picMkLst>
            <pc:docMk/>
            <pc:sldMk cId="1357656189" sldId="351"/>
            <ac:picMk id="13" creationId="{B40017D6-46F2-C64A-B511-642898E15E71}"/>
          </ac:picMkLst>
        </pc:picChg>
      </pc:sldChg>
      <pc:sldChg chg="addSp delSp modSp mod">
        <pc:chgData name="John Bell" userId="f70f6676-4d37-4a98-a7ac-a82923374731" providerId="ADAL" clId="{B04981EF-DF56-864F-BB48-9A11772115FB}" dt="2023-01-06T15:46:26.703" v="5978" actId="1076"/>
        <pc:sldMkLst>
          <pc:docMk/>
          <pc:sldMk cId="2258049228" sldId="475"/>
        </pc:sldMkLst>
        <pc:picChg chg="mod">
          <ac:chgData name="John Bell" userId="f70f6676-4d37-4a98-a7ac-a82923374731" providerId="ADAL" clId="{B04981EF-DF56-864F-BB48-9A11772115FB}" dt="2023-01-06T15:46:21.550" v="5977" actId="1076"/>
          <ac:picMkLst>
            <pc:docMk/>
            <pc:sldMk cId="2258049228" sldId="475"/>
            <ac:picMk id="9" creationId="{3664BB56-6F0C-2B5B-58DC-F1DE9BF62179}"/>
          </ac:picMkLst>
        </pc:picChg>
        <pc:picChg chg="del">
          <ac:chgData name="John Bell" userId="f70f6676-4d37-4a98-a7ac-a82923374731" providerId="ADAL" clId="{B04981EF-DF56-864F-BB48-9A11772115FB}" dt="2023-01-06T15:45:15.454" v="5970" actId="478"/>
          <ac:picMkLst>
            <pc:docMk/>
            <pc:sldMk cId="2258049228" sldId="475"/>
            <ac:picMk id="10" creationId="{1A2BE98D-7494-683A-C33A-B1FC1813F8F5}"/>
          </ac:picMkLst>
        </pc:picChg>
        <pc:picChg chg="del">
          <ac:chgData name="John Bell" userId="f70f6676-4d37-4a98-a7ac-a82923374731" providerId="ADAL" clId="{B04981EF-DF56-864F-BB48-9A11772115FB}" dt="2023-01-06T15:45:17.459" v="5971" actId="478"/>
          <ac:picMkLst>
            <pc:docMk/>
            <pc:sldMk cId="2258049228" sldId="475"/>
            <ac:picMk id="11" creationId="{C1E07ED6-4D51-A39F-B493-2E3DC73B98D9}"/>
          </ac:picMkLst>
        </pc:picChg>
        <pc:picChg chg="add mod">
          <ac:chgData name="John Bell" userId="f70f6676-4d37-4a98-a7ac-a82923374731" providerId="ADAL" clId="{B04981EF-DF56-864F-BB48-9A11772115FB}" dt="2023-01-06T15:46:26.703" v="5978" actId="1076"/>
          <ac:picMkLst>
            <pc:docMk/>
            <pc:sldMk cId="2258049228" sldId="475"/>
            <ac:picMk id="3074" creationId="{812F7533-4D61-EED5-E410-B57D3295350E}"/>
          </ac:picMkLst>
        </pc:picChg>
      </pc:sldChg>
      <pc:sldChg chg="addSp delSp modSp mod">
        <pc:chgData name="John Bell" userId="f70f6676-4d37-4a98-a7ac-a82923374731" providerId="ADAL" clId="{B04981EF-DF56-864F-BB48-9A11772115FB}" dt="2023-01-06T11:04:30.884" v="4476" actId="20577"/>
        <pc:sldMkLst>
          <pc:docMk/>
          <pc:sldMk cId="649676903" sldId="530"/>
        </pc:sldMkLst>
        <pc:spChg chg="add del mod">
          <ac:chgData name="John Bell" userId="f70f6676-4d37-4a98-a7ac-a82923374731" providerId="ADAL" clId="{B04981EF-DF56-864F-BB48-9A11772115FB}" dt="2023-01-05T15:09:43.803" v="2538" actId="478"/>
          <ac:spMkLst>
            <pc:docMk/>
            <pc:sldMk cId="649676903" sldId="530"/>
            <ac:spMk id="3" creationId="{8E4A0CD9-5D45-BC61-AE96-FBA5DA2F41EF}"/>
          </ac:spMkLst>
        </pc:spChg>
        <pc:graphicFrameChg chg="mod modGraphic">
          <ac:chgData name="John Bell" userId="f70f6676-4d37-4a98-a7ac-a82923374731" providerId="ADAL" clId="{B04981EF-DF56-864F-BB48-9A11772115FB}" dt="2023-01-06T11:04:30.884" v="4476" actId="20577"/>
          <ac:graphicFrameMkLst>
            <pc:docMk/>
            <pc:sldMk cId="649676903" sldId="530"/>
            <ac:graphicFrameMk id="4" creationId="{A2A5D003-952C-4CC8-8F5A-EC222DA6F078}"/>
          </ac:graphicFrameMkLst>
        </pc:graphicFrameChg>
      </pc:sldChg>
      <pc:sldChg chg="addSp delSp modSp mod">
        <pc:chgData name="John Bell" userId="f70f6676-4d37-4a98-a7ac-a82923374731" providerId="ADAL" clId="{B04981EF-DF56-864F-BB48-9A11772115FB}" dt="2023-01-06T15:55:35.448" v="6036"/>
        <pc:sldMkLst>
          <pc:docMk/>
          <pc:sldMk cId="3333363248" sldId="552"/>
        </pc:sldMkLst>
        <pc:spChg chg="mod">
          <ac:chgData name="John Bell" userId="f70f6676-4d37-4a98-a7ac-a82923374731" providerId="ADAL" clId="{B04981EF-DF56-864F-BB48-9A11772115FB}" dt="2023-01-06T09:24:28.598" v="3976" actId="20577"/>
          <ac:spMkLst>
            <pc:docMk/>
            <pc:sldMk cId="3333363248" sldId="552"/>
            <ac:spMk id="3" creationId="{41B4B7AB-0A22-4861-BDA6-284B696F1EFE}"/>
          </ac:spMkLst>
        </pc:spChg>
        <pc:spChg chg="del">
          <ac:chgData name="John Bell" userId="f70f6676-4d37-4a98-a7ac-a82923374731" providerId="ADAL" clId="{B04981EF-DF56-864F-BB48-9A11772115FB}" dt="2023-01-06T15:55:21.647" v="6033" actId="478"/>
          <ac:spMkLst>
            <pc:docMk/>
            <pc:sldMk cId="3333363248" sldId="552"/>
            <ac:spMk id="4" creationId="{A1B91360-B0B0-AF67-AF48-901E5C0BE43B}"/>
          </ac:spMkLst>
        </pc:spChg>
        <pc:spChg chg="add del mod">
          <ac:chgData name="John Bell" userId="f70f6676-4d37-4a98-a7ac-a82923374731" providerId="ADAL" clId="{B04981EF-DF56-864F-BB48-9A11772115FB}" dt="2023-01-06T09:23:59.957" v="3968"/>
          <ac:spMkLst>
            <pc:docMk/>
            <pc:sldMk cId="3333363248" sldId="552"/>
            <ac:spMk id="5" creationId="{4679822E-C6D4-CE5D-8361-365AADA8048A}"/>
          </ac:spMkLst>
        </pc:spChg>
        <pc:spChg chg="add del mod">
          <ac:chgData name="John Bell" userId="f70f6676-4d37-4a98-a7ac-a82923374731" providerId="ADAL" clId="{B04981EF-DF56-864F-BB48-9A11772115FB}" dt="2023-01-06T09:24:03.177" v="3971"/>
          <ac:spMkLst>
            <pc:docMk/>
            <pc:sldMk cId="3333363248" sldId="552"/>
            <ac:spMk id="6" creationId="{157CDB2D-DFC2-2F50-D531-438258170B53}"/>
          </ac:spMkLst>
        </pc:spChg>
        <pc:spChg chg="add del mod">
          <ac:chgData name="John Bell" userId="f70f6676-4d37-4a98-a7ac-a82923374731" providerId="ADAL" clId="{B04981EF-DF56-864F-BB48-9A11772115FB}" dt="2023-01-06T15:45:05.538" v="5969"/>
          <ac:spMkLst>
            <pc:docMk/>
            <pc:sldMk cId="3333363248" sldId="552"/>
            <ac:spMk id="7" creationId="{B8575A1D-34DF-D417-0DAB-85F97F52E364}"/>
          </ac:spMkLst>
        </pc:spChg>
        <pc:spChg chg="add del mod">
          <ac:chgData name="John Bell" userId="f70f6676-4d37-4a98-a7ac-a82923374731" providerId="ADAL" clId="{B04981EF-DF56-864F-BB48-9A11772115FB}" dt="2023-01-06T15:50:50.681" v="5999"/>
          <ac:spMkLst>
            <pc:docMk/>
            <pc:sldMk cId="3333363248" sldId="552"/>
            <ac:spMk id="8" creationId="{3BF2A668-8065-CEFF-F50F-2EF88D081705}"/>
          </ac:spMkLst>
        </pc:spChg>
        <pc:spChg chg="add del mod">
          <ac:chgData name="John Bell" userId="f70f6676-4d37-4a98-a7ac-a82923374731" providerId="ADAL" clId="{B04981EF-DF56-864F-BB48-9A11772115FB}" dt="2023-01-06T15:55:09.540" v="6024" actId="47"/>
          <ac:spMkLst>
            <pc:docMk/>
            <pc:sldMk cId="3333363248" sldId="552"/>
            <ac:spMk id="9" creationId="{E884E2FB-592C-2D85-F802-12541BC361C5}"/>
          </ac:spMkLst>
        </pc:spChg>
        <pc:spChg chg="add del mod">
          <ac:chgData name="John Bell" userId="f70f6676-4d37-4a98-a7ac-a82923374731" providerId="ADAL" clId="{B04981EF-DF56-864F-BB48-9A11772115FB}" dt="2023-01-06T15:55:16.051" v="6032" actId="478"/>
          <ac:spMkLst>
            <pc:docMk/>
            <pc:sldMk cId="3333363248" sldId="552"/>
            <ac:spMk id="10" creationId="{CD3FB9EC-97CF-6BCF-9C27-4BDC7E6368D7}"/>
          </ac:spMkLst>
        </pc:spChg>
        <pc:spChg chg="add del mod">
          <ac:chgData name="John Bell" userId="f70f6676-4d37-4a98-a7ac-a82923374731" providerId="ADAL" clId="{B04981EF-DF56-864F-BB48-9A11772115FB}" dt="2023-01-06T15:55:35.448" v="6036"/>
          <ac:spMkLst>
            <pc:docMk/>
            <pc:sldMk cId="3333363248" sldId="552"/>
            <ac:spMk id="11" creationId="{9B514947-080F-DEF0-0320-FAAEF8B49AC3}"/>
          </ac:spMkLst>
        </pc:spChg>
      </pc:sldChg>
      <pc:sldChg chg="modSp mod">
        <pc:chgData name="John Bell" userId="f70f6676-4d37-4a98-a7ac-a82923374731" providerId="ADAL" clId="{B04981EF-DF56-864F-BB48-9A11772115FB}" dt="2023-01-14T13:58:17.133" v="15611" actId="20577"/>
        <pc:sldMkLst>
          <pc:docMk/>
          <pc:sldMk cId="1508530920" sldId="590"/>
        </pc:sldMkLst>
        <pc:spChg chg="mod">
          <ac:chgData name="John Bell" userId="f70f6676-4d37-4a98-a7ac-a82923374731" providerId="ADAL" clId="{B04981EF-DF56-864F-BB48-9A11772115FB}" dt="2023-01-14T13:58:17.133" v="15611" actId="20577"/>
          <ac:spMkLst>
            <pc:docMk/>
            <pc:sldMk cId="1508530920" sldId="590"/>
            <ac:spMk id="3" creationId="{DE45694B-21FC-45EF-8E25-F23193A47845}"/>
          </ac:spMkLst>
        </pc:spChg>
      </pc:sldChg>
      <pc:sldChg chg="modSp del mod">
        <pc:chgData name="John Bell" userId="f70f6676-4d37-4a98-a7ac-a82923374731" providerId="ADAL" clId="{B04981EF-DF56-864F-BB48-9A11772115FB}" dt="2023-01-12T09:39:27.112" v="7729" actId="2696"/>
        <pc:sldMkLst>
          <pc:docMk/>
          <pc:sldMk cId="1957286677" sldId="625"/>
        </pc:sldMkLst>
        <pc:spChg chg="mod">
          <ac:chgData name="John Bell" userId="f70f6676-4d37-4a98-a7ac-a82923374731" providerId="ADAL" clId="{B04981EF-DF56-864F-BB48-9A11772115FB}" dt="2023-01-05T14:59:51.078" v="2366" actId="20577"/>
          <ac:spMkLst>
            <pc:docMk/>
            <pc:sldMk cId="1957286677" sldId="625"/>
            <ac:spMk id="3" creationId="{B7EA913C-6EB1-FB2C-9E70-3170C105E59D}"/>
          </ac:spMkLst>
        </pc:spChg>
      </pc:sldChg>
      <pc:sldChg chg="add del">
        <pc:chgData name="John Bell" userId="f70f6676-4d37-4a98-a7ac-a82923374731" providerId="ADAL" clId="{B04981EF-DF56-864F-BB48-9A11772115FB}" dt="2023-01-17T09:32:28.853" v="18745" actId="2696"/>
        <pc:sldMkLst>
          <pc:docMk/>
          <pc:sldMk cId="3923461458" sldId="625"/>
        </pc:sldMkLst>
      </pc:sldChg>
      <pc:sldChg chg="modSp add del mod">
        <pc:chgData name="John Bell" userId="f70f6676-4d37-4a98-a7ac-a82923374731" providerId="ADAL" clId="{B04981EF-DF56-864F-BB48-9A11772115FB}" dt="2023-01-06T09:54:41.003" v="4094"/>
        <pc:sldMkLst>
          <pc:docMk/>
          <pc:sldMk cId="1386603622" sldId="1005"/>
        </pc:sldMkLst>
        <pc:spChg chg="mod">
          <ac:chgData name="John Bell" userId="f70f6676-4d37-4a98-a7ac-a82923374731" providerId="ADAL" clId="{B04981EF-DF56-864F-BB48-9A11772115FB}" dt="2023-01-05T09:49:58.477" v="307" actId="20577"/>
          <ac:spMkLst>
            <pc:docMk/>
            <pc:sldMk cId="1386603622" sldId="1005"/>
            <ac:spMk id="6" creationId="{27A7A910-3F27-46CD-BBB5-7A21D8A19A6D}"/>
          </ac:spMkLst>
        </pc:spChg>
      </pc:sldChg>
      <pc:sldChg chg="delSp modSp mod">
        <pc:chgData name="John Bell" userId="f70f6676-4d37-4a98-a7ac-a82923374731" providerId="ADAL" clId="{B04981EF-DF56-864F-BB48-9A11772115FB}" dt="2023-01-05T10:36:45.920" v="1164"/>
        <pc:sldMkLst>
          <pc:docMk/>
          <pc:sldMk cId="2691771681" sldId="1036"/>
        </pc:sldMkLst>
        <pc:spChg chg="mod">
          <ac:chgData name="John Bell" userId="f70f6676-4d37-4a98-a7ac-a82923374731" providerId="ADAL" clId="{B04981EF-DF56-864F-BB48-9A11772115FB}" dt="2023-01-05T10:36:26.106" v="1161" actId="20577"/>
          <ac:spMkLst>
            <pc:docMk/>
            <pc:sldMk cId="2691771681" sldId="1036"/>
            <ac:spMk id="4" creationId="{019BC053-B11D-1DD9-C98C-B5FD8641DBE9}"/>
          </ac:spMkLst>
        </pc:spChg>
        <pc:spChg chg="del mod">
          <ac:chgData name="John Bell" userId="f70f6676-4d37-4a98-a7ac-a82923374731" providerId="ADAL" clId="{B04981EF-DF56-864F-BB48-9A11772115FB}" dt="2023-01-05T10:36:45.920" v="1164"/>
          <ac:spMkLst>
            <pc:docMk/>
            <pc:sldMk cId="2691771681" sldId="1036"/>
            <ac:spMk id="5" creationId="{B1B7A0F9-F504-4CA8-CD73-6FB3B79CC6FE}"/>
          </ac:spMkLst>
        </pc:spChg>
      </pc:sldChg>
      <pc:sldChg chg="addSp delSp modSp mod">
        <pc:chgData name="John Bell" userId="f70f6676-4d37-4a98-a7ac-a82923374731" providerId="ADAL" clId="{B04981EF-DF56-864F-BB48-9A11772115FB}" dt="2023-01-17T11:13:59.695" v="19289" actId="21"/>
        <pc:sldMkLst>
          <pc:docMk/>
          <pc:sldMk cId="1305697432" sldId="1062"/>
        </pc:sldMkLst>
        <pc:spChg chg="del mod">
          <ac:chgData name="John Bell" userId="f70f6676-4d37-4a98-a7ac-a82923374731" providerId="ADAL" clId="{B04981EF-DF56-864F-BB48-9A11772115FB}" dt="2023-01-05T11:21:07.745" v="1431" actId="478"/>
          <ac:spMkLst>
            <pc:docMk/>
            <pc:sldMk cId="1305697432" sldId="1062"/>
            <ac:spMk id="3" creationId="{C1EC4708-8B40-588F-DA77-E39B83DEE4CD}"/>
          </ac:spMkLst>
        </pc:spChg>
        <pc:spChg chg="add mod">
          <ac:chgData name="John Bell" userId="f70f6676-4d37-4a98-a7ac-a82923374731" providerId="ADAL" clId="{B04981EF-DF56-864F-BB48-9A11772115FB}" dt="2023-01-12T13:55:57.023" v="10203" actId="20577"/>
          <ac:spMkLst>
            <pc:docMk/>
            <pc:sldMk cId="1305697432" sldId="1062"/>
            <ac:spMk id="5" creationId="{3B438694-D782-0736-BDA0-55D1299798AF}"/>
          </ac:spMkLst>
        </pc:spChg>
        <pc:spChg chg="add del mod">
          <ac:chgData name="John Bell" userId="f70f6676-4d37-4a98-a7ac-a82923374731" providerId="ADAL" clId="{B04981EF-DF56-864F-BB48-9A11772115FB}" dt="2023-01-05T11:21:31.458" v="1432" actId="478"/>
          <ac:spMkLst>
            <pc:docMk/>
            <pc:sldMk cId="1305697432" sldId="1062"/>
            <ac:spMk id="11" creationId="{C1C07205-E662-DA13-3A5C-9CB6C8EE3FD4}"/>
          </ac:spMkLst>
        </pc:spChg>
        <pc:spChg chg="add mod">
          <ac:chgData name="John Bell" userId="f70f6676-4d37-4a98-a7ac-a82923374731" providerId="ADAL" clId="{B04981EF-DF56-864F-BB48-9A11772115FB}" dt="2023-01-05T11:23:04.256" v="1441" actId="14100"/>
          <ac:spMkLst>
            <pc:docMk/>
            <pc:sldMk cId="1305697432" sldId="1062"/>
            <ac:spMk id="12" creationId="{65295FBB-1F5F-4DEE-F74A-5FE7265E04EA}"/>
          </ac:spMkLst>
        </pc:spChg>
        <pc:spChg chg="add mod">
          <ac:chgData name="John Bell" userId="f70f6676-4d37-4a98-a7ac-a82923374731" providerId="ADAL" clId="{B04981EF-DF56-864F-BB48-9A11772115FB}" dt="2023-01-17T11:12:56.276" v="19279" actId="1076"/>
          <ac:spMkLst>
            <pc:docMk/>
            <pc:sldMk cId="1305697432" sldId="1062"/>
            <ac:spMk id="13" creationId="{5ACC1DC6-AB55-B496-F881-36DADE2A09E5}"/>
          </ac:spMkLst>
        </pc:spChg>
        <pc:spChg chg="add mod">
          <ac:chgData name="John Bell" userId="f70f6676-4d37-4a98-a7ac-a82923374731" providerId="ADAL" clId="{B04981EF-DF56-864F-BB48-9A11772115FB}" dt="2023-01-17T11:13:01.894" v="19280" actId="1076"/>
          <ac:spMkLst>
            <pc:docMk/>
            <pc:sldMk cId="1305697432" sldId="1062"/>
            <ac:spMk id="14" creationId="{0FD59453-1A36-AECD-8DE6-C338694FBC01}"/>
          </ac:spMkLst>
        </pc:spChg>
        <pc:spChg chg="add mod">
          <ac:chgData name="John Bell" userId="f70f6676-4d37-4a98-a7ac-a82923374731" providerId="ADAL" clId="{B04981EF-DF56-864F-BB48-9A11772115FB}" dt="2023-01-17T10:11:29.502" v="19234" actId="20577"/>
          <ac:spMkLst>
            <pc:docMk/>
            <pc:sldMk cId="1305697432" sldId="1062"/>
            <ac:spMk id="15" creationId="{DDC1B097-E464-F579-216F-9E2671B5CDF7}"/>
          </ac:spMkLst>
        </pc:spChg>
        <pc:spChg chg="add del mod">
          <ac:chgData name="John Bell" userId="f70f6676-4d37-4a98-a7ac-a82923374731" providerId="ADAL" clId="{B04981EF-DF56-864F-BB48-9A11772115FB}" dt="2023-01-05T11:27:29.052" v="1510"/>
          <ac:spMkLst>
            <pc:docMk/>
            <pc:sldMk cId="1305697432" sldId="1062"/>
            <ac:spMk id="16" creationId="{169A70D5-B0D4-B1F9-633F-464ED5642C60}"/>
          </ac:spMkLst>
        </pc:spChg>
        <pc:spChg chg="add del mod">
          <ac:chgData name="John Bell" userId="f70f6676-4d37-4a98-a7ac-a82923374731" providerId="ADAL" clId="{B04981EF-DF56-864F-BB48-9A11772115FB}" dt="2023-01-05T11:28:20.049" v="1607" actId="478"/>
          <ac:spMkLst>
            <pc:docMk/>
            <pc:sldMk cId="1305697432" sldId="1062"/>
            <ac:spMk id="17" creationId="{C39E4806-62CC-2208-1C83-C44DAA349EBB}"/>
          </ac:spMkLst>
        </pc:spChg>
        <pc:spChg chg="add del mod">
          <ac:chgData name="John Bell" userId="f70f6676-4d37-4a98-a7ac-a82923374731" providerId="ADAL" clId="{B04981EF-DF56-864F-BB48-9A11772115FB}" dt="2023-01-05T11:28:17.454" v="1606"/>
          <ac:spMkLst>
            <pc:docMk/>
            <pc:sldMk cId="1305697432" sldId="1062"/>
            <ac:spMk id="18" creationId="{A86E4F54-4FB9-2D5B-6E3D-F97BC5F9F075}"/>
          </ac:spMkLst>
        </pc:spChg>
        <pc:spChg chg="add mod">
          <ac:chgData name="John Bell" userId="f70f6676-4d37-4a98-a7ac-a82923374731" providerId="ADAL" clId="{B04981EF-DF56-864F-BB48-9A11772115FB}" dt="2023-01-17T11:13:01.894" v="19280" actId="1076"/>
          <ac:spMkLst>
            <pc:docMk/>
            <pc:sldMk cId="1305697432" sldId="1062"/>
            <ac:spMk id="19" creationId="{C9C482EC-34BB-4AEF-328A-1450F176257B}"/>
          </ac:spMkLst>
        </pc:spChg>
        <pc:spChg chg="add mod">
          <ac:chgData name="John Bell" userId="f70f6676-4d37-4a98-a7ac-a82923374731" providerId="ADAL" clId="{B04981EF-DF56-864F-BB48-9A11772115FB}" dt="2023-01-17T11:12:56.276" v="19279" actId="1076"/>
          <ac:spMkLst>
            <pc:docMk/>
            <pc:sldMk cId="1305697432" sldId="1062"/>
            <ac:spMk id="20" creationId="{6D22686A-AAAD-E8BA-D15B-E64CFA3C5812}"/>
          </ac:spMkLst>
        </pc:spChg>
        <pc:spChg chg="add del mod">
          <ac:chgData name="John Bell" userId="f70f6676-4d37-4a98-a7ac-a82923374731" providerId="ADAL" clId="{B04981EF-DF56-864F-BB48-9A11772115FB}" dt="2023-01-10T14:23:44.907" v="6116" actId="478"/>
          <ac:spMkLst>
            <pc:docMk/>
            <pc:sldMk cId="1305697432" sldId="1062"/>
            <ac:spMk id="22" creationId="{CE8686F4-8BD8-792A-60FF-41E0E77692B2}"/>
          </ac:spMkLst>
        </pc:spChg>
        <pc:spChg chg="add del mod">
          <ac:chgData name="John Bell" userId="f70f6676-4d37-4a98-a7ac-a82923374731" providerId="ADAL" clId="{B04981EF-DF56-864F-BB48-9A11772115FB}" dt="2023-01-10T14:22:28.478" v="6102" actId="478"/>
          <ac:spMkLst>
            <pc:docMk/>
            <pc:sldMk cId="1305697432" sldId="1062"/>
            <ac:spMk id="24" creationId="{0DD9D209-71C3-DB71-D92B-A5B92D10ECAC}"/>
          </ac:spMkLst>
        </pc:spChg>
        <pc:picChg chg="add del mod">
          <ac:chgData name="John Bell" userId="f70f6676-4d37-4a98-a7ac-a82923374731" providerId="ADAL" clId="{B04981EF-DF56-864F-BB48-9A11772115FB}" dt="2023-01-05T11:20:34.189" v="1424" actId="478"/>
          <ac:picMkLst>
            <pc:docMk/>
            <pc:sldMk cId="1305697432" sldId="1062"/>
            <ac:picMk id="7" creationId="{2052E751-7084-D9E5-C5D9-4BA78D7CFEE4}"/>
          </ac:picMkLst>
        </pc:picChg>
        <pc:picChg chg="add del mod">
          <ac:chgData name="John Bell" userId="f70f6676-4d37-4a98-a7ac-a82923374731" providerId="ADAL" clId="{B04981EF-DF56-864F-BB48-9A11772115FB}" dt="2023-01-10T14:21:56.325" v="6096" actId="478"/>
          <ac:picMkLst>
            <pc:docMk/>
            <pc:sldMk cId="1305697432" sldId="1062"/>
            <ac:picMk id="9" creationId="{146BD34B-580D-38A6-554D-B9E10BD0E8A5}"/>
          </ac:picMkLst>
        </pc:picChg>
        <pc:picChg chg="add del mod">
          <ac:chgData name="John Bell" userId="f70f6676-4d37-4a98-a7ac-a82923374731" providerId="ADAL" clId="{B04981EF-DF56-864F-BB48-9A11772115FB}" dt="2023-01-05T14:25:02.857" v="1885" actId="21"/>
          <ac:picMkLst>
            <pc:docMk/>
            <pc:sldMk cId="1305697432" sldId="1062"/>
            <ac:picMk id="23" creationId="{A9595E00-619B-249F-02A4-94A109980336}"/>
          </ac:picMkLst>
        </pc:picChg>
        <pc:picChg chg="add del mod">
          <ac:chgData name="John Bell" userId="f70f6676-4d37-4a98-a7ac-a82923374731" providerId="ADAL" clId="{B04981EF-DF56-864F-BB48-9A11772115FB}" dt="2023-01-10T14:21:43.758" v="6091" actId="478"/>
          <ac:picMkLst>
            <pc:docMk/>
            <pc:sldMk cId="1305697432" sldId="1062"/>
            <ac:picMk id="26" creationId="{B4695681-1A47-DE50-BCA6-B2660171B861}"/>
          </ac:picMkLst>
        </pc:picChg>
        <pc:picChg chg="add del mod">
          <ac:chgData name="John Bell" userId="f70f6676-4d37-4a98-a7ac-a82923374731" providerId="ADAL" clId="{B04981EF-DF56-864F-BB48-9A11772115FB}" dt="2023-01-17T11:12:12.437" v="19272" actId="478"/>
          <ac:picMkLst>
            <pc:docMk/>
            <pc:sldMk cId="1305697432" sldId="1062"/>
            <ac:picMk id="28" creationId="{84694FED-98D5-30CD-404F-ACF9628A1F49}"/>
          </ac:picMkLst>
        </pc:picChg>
        <pc:picChg chg="add del mod">
          <ac:chgData name="John Bell" userId="f70f6676-4d37-4a98-a7ac-a82923374731" providerId="ADAL" clId="{B04981EF-DF56-864F-BB48-9A11772115FB}" dt="2023-01-10T14:23:24.221" v="6113" actId="21"/>
          <ac:picMkLst>
            <pc:docMk/>
            <pc:sldMk cId="1305697432" sldId="1062"/>
            <ac:picMk id="29" creationId="{87BDE2F5-CF8B-13B0-1034-97B8AE92768D}"/>
          </ac:picMkLst>
        </pc:picChg>
        <pc:picChg chg="add mod">
          <ac:chgData name="John Bell" userId="f70f6676-4d37-4a98-a7ac-a82923374731" providerId="ADAL" clId="{B04981EF-DF56-864F-BB48-9A11772115FB}" dt="2023-01-17T11:12:14.993" v="19273" actId="1076"/>
          <ac:picMkLst>
            <pc:docMk/>
            <pc:sldMk cId="1305697432" sldId="1062"/>
            <ac:picMk id="31" creationId="{0104F086-9171-8076-3735-9223B9C85890}"/>
          </ac:picMkLst>
        </pc:picChg>
        <pc:picChg chg="add del mod">
          <ac:chgData name="John Bell" userId="f70f6676-4d37-4a98-a7ac-a82923374731" providerId="ADAL" clId="{B04981EF-DF56-864F-BB48-9A11772115FB}" dt="2023-01-17T11:13:59.695" v="19289" actId="21"/>
          <ac:picMkLst>
            <pc:docMk/>
            <pc:sldMk cId="1305697432" sldId="1062"/>
            <ac:picMk id="32" creationId="{317E9F55-E01F-B314-6839-06E88D7CE4D9}"/>
          </ac:picMkLst>
        </pc:picChg>
        <pc:picChg chg="add del mod">
          <ac:chgData name="John Bell" userId="f70f6676-4d37-4a98-a7ac-a82923374731" providerId="ADAL" clId="{B04981EF-DF56-864F-BB48-9A11772115FB}" dt="2023-01-05T11:19:08.320" v="1418" actId="478"/>
          <ac:picMkLst>
            <pc:docMk/>
            <pc:sldMk cId="1305697432" sldId="1062"/>
            <ac:picMk id="1026" creationId="{F0EEA2ED-68A9-BD37-FA4A-D496A1E30BE6}"/>
          </ac:picMkLst>
        </pc:picChg>
      </pc:sldChg>
      <pc:sldChg chg="modSp add mod">
        <pc:chgData name="John Bell" userId="f70f6676-4d37-4a98-a7ac-a82923374731" providerId="ADAL" clId="{B04981EF-DF56-864F-BB48-9A11772115FB}" dt="2023-01-06T10:53:27.139" v="4381" actId="20577"/>
        <pc:sldMkLst>
          <pc:docMk/>
          <pc:sldMk cId="639412317" sldId="1071"/>
        </pc:sldMkLst>
        <pc:spChg chg="mod">
          <ac:chgData name="John Bell" userId="f70f6676-4d37-4a98-a7ac-a82923374731" providerId="ADAL" clId="{B04981EF-DF56-864F-BB48-9A11772115FB}" dt="2023-01-06T10:53:27.139" v="4381" actId="20577"/>
          <ac:spMkLst>
            <pc:docMk/>
            <pc:sldMk cId="639412317" sldId="1071"/>
            <ac:spMk id="11" creationId="{B4BBD34C-25CD-F17C-FA6B-52423CDDEE74}"/>
          </ac:spMkLst>
        </pc:spChg>
      </pc:sldChg>
      <pc:sldChg chg="addSp delSp modSp add del mod">
        <pc:chgData name="John Bell" userId="f70f6676-4d37-4a98-a7ac-a82923374731" providerId="ADAL" clId="{B04981EF-DF56-864F-BB48-9A11772115FB}" dt="2023-01-06T10:41:39.875" v="4232" actId="2696"/>
        <pc:sldMkLst>
          <pc:docMk/>
          <pc:sldMk cId="1637950908" sldId="1071"/>
        </pc:sldMkLst>
        <pc:spChg chg="del">
          <ac:chgData name="John Bell" userId="f70f6676-4d37-4a98-a7ac-a82923374731" providerId="ADAL" clId="{B04981EF-DF56-864F-BB48-9A11772115FB}" dt="2023-01-06T08:45:50.332" v="2987" actId="478"/>
          <ac:spMkLst>
            <pc:docMk/>
            <pc:sldMk cId="1637950908" sldId="1071"/>
            <ac:spMk id="3" creationId="{95B41A9F-C76F-78DC-EFF7-623ADDCF2537}"/>
          </ac:spMkLst>
        </pc:spChg>
        <pc:spChg chg="del">
          <ac:chgData name="John Bell" userId="f70f6676-4d37-4a98-a7ac-a82923374731" providerId="ADAL" clId="{B04981EF-DF56-864F-BB48-9A11772115FB}" dt="2023-01-06T08:45:46.134" v="2986" actId="478"/>
          <ac:spMkLst>
            <pc:docMk/>
            <pc:sldMk cId="1637950908" sldId="1071"/>
            <ac:spMk id="8" creationId="{CA6B0B74-A934-3A88-B60A-E2F587D72D2F}"/>
          </ac:spMkLst>
        </pc:spChg>
        <pc:spChg chg="add mod">
          <ac:chgData name="John Bell" userId="f70f6676-4d37-4a98-a7ac-a82923374731" providerId="ADAL" clId="{B04981EF-DF56-864F-BB48-9A11772115FB}" dt="2023-01-06T08:55:06.552" v="3310" actId="20577"/>
          <ac:spMkLst>
            <pc:docMk/>
            <pc:sldMk cId="1637950908" sldId="1071"/>
            <ac:spMk id="11" creationId="{B4BBD34C-25CD-F17C-FA6B-52423CDDEE74}"/>
          </ac:spMkLst>
        </pc:spChg>
        <pc:graphicFrameChg chg="del">
          <ac:chgData name="John Bell" userId="f70f6676-4d37-4a98-a7ac-a82923374731" providerId="ADAL" clId="{B04981EF-DF56-864F-BB48-9A11772115FB}" dt="2023-01-06T08:45:43.870" v="2985" actId="478"/>
          <ac:graphicFrameMkLst>
            <pc:docMk/>
            <pc:sldMk cId="1637950908" sldId="1071"/>
            <ac:graphicFrameMk id="5" creationId="{A9457C37-4E73-9386-410B-F0CB8DD3DC72}"/>
          </ac:graphicFrameMkLst>
        </pc:graphicFrameChg>
        <pc:picChg chg="add mod">
          <ac:chgData name="John Bell" userId="f70f6676-4d37-4a98-a7ac-a82923374731" providerId="ADAL" clId="{B04981EF-DF56-864F-BB48-9A11772115FB}" dt="2023-01-06T08:45:56.653" v="2988"/>
          <ac:picMkLst>
            <pc:docMk/>
            <pc:sldMk cId="1637950908" sldId="1071"/>
            <ac:picMk id="4" creationId="{2ED151C4-4516-E32B-5B96-AA7D4E4CD693}"/>
          </ac:picMkLst>
        </pc:picChg>
        <pc:picChg chg="del">
          <ac:chgData name="John Bell" userId="f70f6676-4d37-4a98-a7ac-a82923374731" providerId="ADAL" clId="{B04981EF-DF56-864F-BB48-9A11772115FB}" dt="2023-01-06T08:45:40.110" v="2984" actId="478"/>
          <ac:picMkLst>
            <pc:docMk/>
            <pc:sldMk cId="1637950908" sldId="1071"/>
            <ac:picMk id="7" creationId="{5DBD2DF9-8DCC-CFC7-AF97-2772A4BB60C2}"/>
          </ac:picMkLst>
        </pc:picChg>
        <pc:picChg chg="add del mod">
          <ac:chgData name="John Bell" userId="f70f6676-4d37-4a98-a7ac-a82923374731" providerId="ADAL" clId="{B04981EF-DF56-864F-BB48-9A11772115FB}" dt="2023-01-06T08:46:55.764" v="2990" actId="478"/>
          <ac:picMkLst>
            <pc:docMk/>
            <pc:sldMk cId="1637950908" sldId="1071"/>
            <ac:picMk id="9" creationId="{61C20D19-6BC0-19B0-3E3A-76124A7E65F0}"/>
          </ac:picMkLst>
        </pc:picChg>
        <pc:picChg chg="add mod">
          <ac:chgData name="John Bell" userId="f70f6676-4d37-4a98-a7ac-a82923374731" providerId="ADAL" clId="{B04981EF-DF56-864F-BB48-9A11772115FB}" dt="2023-01-06T08:47:55.389" v="2995" actId="1076"/>
          <ac:picMkLst>
            <pc:docMk/>
            <pc:sldMk cId="1637950908" sldId="1071"/>
            <ac:picMk id="10" creationId="{5DCB12DD-DDF4-639D-6F81-18E35D4CDA61}"/>
          </ac:picMkLst>
        </pc:picChg>
      </pc:sldChg>
      <pc:sldChg chg="addSp delSp modSp mod">
        <pc:chgData name="John Bell" userId="f70f6676-4d37-4a98-a7ac-a82923374731" providerId="ADAL" clId="{B04981EF-DF56-864F-BB48-9A11772115FB}" dt="2023-01-12T15:06:20.487" v="10261" actId="20577"/>
        <pc:sldMkLst>
          <pc:docMk/>
          <pc:sldMk cId="444512989" sldId="1081"/>
        </pc:sldMkLst>
        <pc:spChg chg="mod">
          <ac:chgData name="John Bell" userId="f70f6676-4d37-4a98-a7ac-a82923374731" providerId="ADAL" clId="{B04981EF-DF56-864F-BB48-9A11772115FB}" dt="2023-01-12T15:06:20.487" v="10261" actId="20577"/>
          <ac:spMkLst>
            <pc:docMk/>
            <pc:sldMk cId="444512989" sldId="1081"/>
            <ac:spMk id="2" creationId="{8927634F-E915-1DF0-2A1B-6BCE2E104BE0}"/>
          </ac:spMkLst>
        </pc:spChg>
        <pc:spChg chg="mod">
          <ac:chgData name="John Bell" userId="f70f6676-4d37-4a98-a7ac-a82923374731" providerId="ADAL" clId="{B04981EF-DF56-864F-BB48-9A11772115FB}" dt="2023-01-05T15:31:04.828" v="2781" actId="1076"/>
          <ac:spMkLst>
            <pc:docMk/>
            <pc:sldMk cId="444512989" sldId="1081"/>
            <ac:spMk id="5" creationId="{D11ADF4E-3DDD-A523-F638-7DBF763041F9}"/>
          </ac:spMkLst>
        </pc:spChg>
        <pc:spChg chg="mod">
          <ac:chgData name="John Bell" userId="f70f6676-4d37-4a98-a7ac-a82923374731" providerId="ADAL" clId="{B04981EF-DF56-864F-BB48-9A11772115FB}" dt="2023-01-05T15:17:30.478" v="2550" actId="27803"/>
          <ac:spMkLst>
            <pc:docMk/>
            <pc:sldMk cId="444512989" sldId="1081"/>
            <ac:spMk id="9" creationId="{DC8D2074-2AE4-F243-CCC6-A1FFAF11A1AE}"/>
          </ac:spMkLst>
        </pc:spChg>
        <pc:spChg chg="mod">
          <ac:chgData name="John Bell" userId="f70f6676-4d37-4a98-a7ac-a82923374731" providerId="ADAL" clId="{B04981EF-DF56-864F-BB48-9A11772115FB}" dt="2023-01-05T15:18:39.914" v="2556" actId="1076"/>
          <ac:spMkLst>
            <pc:docMk/>
            <pc:sldMk cId="444512989" sldId="1081"/>
            <ac:spMk id="10" creationId="{EC244A1B-192F-9CEE-F0AF-9059CE9B93A3}"/>
          </ac:spMkLst>
        </pc:spChg>
        <pc:spChg chg="add mod">
          <ac:chgData name="John Bell" userId="f70f6676-4d37-4a98-a7ac-a82923374731" providerId="ADAL" clId="{B04981EF-DF56-864F-BB48-9A11772115FB}" dt="2023-01-05T15:30:27.340" v="2756" actId="1076"/>
          <ac:spMkLst>
            <pc:docMk/>
            <pc:sldMk cId="444512989" sldId="1081"/>
            <ac:spMk id="12" creationId="{45888223-85C9-7B0C-7C15-575024F148B4}"/>
          </ac:spMkLst>
        </pc:spChg>
        <pc:spChg chg="add del mod">
          <ac:chgData name="John Bell" userId="f70f6676-4d37-4a98-a7ac-a82923374731" providerId="ADAL" clId="{B04981EF-DF56-864F-BB48-9A11772115FB}" dt="2023-01-05T15:20:02.952" v="2583" actId="478"/>
          <ac:spMkLst>
            <pc:docMk/>
            <pc:sldMk cId="444512989" sldId="1081"/>
            <ac:spMk id="13" creationId="{82B1F86E-FB99-438B-8792-3CB335C1C66F}"/>
          </ac:spMkLst>
        </pc:spChg>
        <pc:spChg chg="add mod">
          <ac:chgData name="John Bell" userId="f70f6676-4d37-4a98-a7ac-a82923374731" providerId="ADAL" clId="{B04981EF-DF56-864F-BB48-9A11772115FB}" dt="2023-01-05T15:30:27.340" v="2756" actId="1076"/>
          <ac:spMkLst>
            <pc:docMk/>
            <pc:sldMk cId="444512989" sldId="1081"/>
            <ac:spMk id="14" creationId="{97FC18D3-49F0-8AE1-C841-849464C79391}"/>
          </ac:spMkLst>
        </pc:spChg>
        <pc:spChg chg="add mod">
          <ac:chgData name="John Bell" userId="f70f6676-4d37-4a98-a7ac-a82923374731" providerId="ADAL" clId="{B04981EF-DF56-864F-BB48-9A11772115FB}" dt="2023-01-05T15:30:27.340" v="2756" actId="1076"/>
          <ac:spMkLst>
            <pc:docMk/>
            <pc:sldMk cId="444512989" sldId="1081"/>
            <ac:spMk id="15" creationId="{67168374-8BDA-B886-150A-FA62BC09D18B}"/>
          </ac:spMkLst>
        </pc:spChg>
        <pc:spChg chg="add del mod">
          <ac:chgData name="John Bell" userId="f70f6676-4d37-4a98-a7ac-a82923374731" providerId="ADAL" clId="{B04981EF-DF56-864F-BB48-9A11772115FB}" dt="2023-01-05T15:22:45.303" v="2689"/>
          <ac:spMkLst>
            <pc:docMk/>
            <pc:sldMk cId="444512989" sldId="1081"/>
            <ac:spMk id="16" creationId="{B1468D95-EB7C-3DFD-E233-17B007436C06}"/>
          </ac:spMkLst>
        </pc:spChg>
        <pc:grpChg chg="del mod">
          <ac:chgData name="John Bell" userId="f70f6676-4d37-4a98-a7ac-a82923374731" providerId="ADAL" clId="{B04981EF-DF56-864F-BB48-9A11772115FB}" dt="2023-01-05T15:17:30.478" v="2550" actId="27803"/>
          <ac:grpSpMkLst>
            <pc:docMk/>
            <pc:sldMk cId="444512989" sldId="1081"/>
            <ac:grpSpMk id="6" creationId="{66F3E3AD-24B3-7AA3-9BD0-5C9EE88E54F8}"/>
          </ac:grpSpMkLst>
        </pc:grpChg>
        <pc:grpChg chg="add mod">
          <ac:chgData name="John Bell" userId="f70f6676-4d37-4a98-a7ac-a82923374731" providerId="ADAL" clId="{B04981EF-DF56-864F-BB48-9A11772115FB}" dt="2023-01-05T15:25:23.226" v="2731" actId="1076"/>
          <ac:grpSpMkLst>
            <pc:docMk/>
            <pc:sldMk cId="444512989" sldId="1081"/>
            <ac:grpSpMk id="11" creationId="{BD03C2B5-74A5-6B63-CC55-62B4F0B17174}"/>
          </ac:grpSpMkLst>
        </pc:grpChg>
        <pc:picChg chg="add del mod">
          <ac:chgData name="John Bell" userId="f70f6676-4d37-4a98-a7ac-a82923374731" providerId="ADAL" clId="{B04981EF-DF56-864F-BB48-9A11772115FB}" dt="2023-01-05T15:17:30.478" v="2550" actId="27803"/>
          <ac:picMkLst>
            <pc:docMk/>
            <pc:sldMk cId="444512989" sldId="1081"/>
            <ac:picMk id="3" creationId="{DD70695A-CD3F-46FB-BF2C-92E440AC4FB1}"/>
          </ac:picMkLst>
        </pc:picChg>
        <pc:picChg chg="mod">
          <ac:chgData name="John Bell" userId="f70f6676-4d37-4a98-a7ac-a82923374731" providerId="ADAL" clId="{B04981EF-DF56-864F-BB48-9A11772115FB}" dt="2023-01-05T15:25:15.632" v="2730" actId="14826"/>
          <ac:picMkLst>
            <pc:docMk/>
            <pc:sldMk cId="444512989" sldId="1081"/>
            <ac:picMk id="4" creationId="{3623C32B-3DD8-9F68-EBA9-24301AE44EB5}"/>
          </ac:picMkLst>
        </pc:picChg>
        <pc:picChg chg="mod">
          <ac:chgData name="John Bell" userId="f70f6676-4d37-4a98-a7ac-a82923374731" providerId="ADAL" clId="{B04981EF-DF56-864F-BB48-9A11772115FB}" dt="2023-01-05T15:19:42.156" v="2564" actId="1076"/>
          <ac:picMkLst>
            <pc:docMk/>
            <pc:sldMk cId="444512989" sldId="1081"/>
            <ac:picMk id="7" creationId="{B4776A9E-763B-83E5-F5F7-7282D46A1131}"/>
          </ac:picMkLst>
        </pc:picChg>
        <pc:picChg chg="mod">
          <ac:chgData name="John Bell" userId="f70f6676-4d37-4a98-a7ac-a82923374731" providerId="ADAL" clId="{B04981EF-DF56-864F-BB48-9A11772115FB}" dt="2023-01-05T15:22:29.162" v="2669" actId="1076"/>
          <ac:picMkLst>
            <pc:docMk/>
            <pc:sldMk cId="444512989" sldId="1081"/>
            <ac:picMk id="8" creationId="{21F9C2E0-61B3-4B5C-8639-52AA2DFC1706}"/>
          </ac:picMkLst>
        </pc:picChg>
        <pc:picChg chg="add del mod">
          <ac:chgData name="John Bell" userId="f70f6676-4d37-4a98-a7ac-a82923374731" providerId="ADAL" clId="{B04981EF-DF56-864F-BB48-9A11772115FB}" dt="2023-01-06T08:47:39.428" v="2993" actId="21"/>
          <ac:picMkLst>
            <pc:docMk/>
            <pc:sldMk cId="444512989" sldId="1081"/>
            <ac:picMk id="18" creationId="{F5DE9ACD-D1A7-B211-AA8B-F581D6B1E508}"/>
          </ac:picMkLst>
        </pc:picChg>
      </pc:sldChg>
      <pc:sldChg chg="addSp delSp modSp mod">
        <pc:chgData name="John Bell" userId="f70f6676-4d37-4a98-a7ac-a82923374731" providerId="ADAL" clId="{B04981EF-DF56-864F-BB48-9A11772115FB}" dt="2023-01-15T09:06:30.041" v="16818" actId="1076"/>
        <pc:sldMkLst>
          <pc:docMk/>
          <pc:sldMk cId="540487404" sldId="1084"/>
        </pc:sldMkLst>
        <pc:spChg chg="mod">
          <ac:chgData name="John Bell" userId="f70f6676-4d37-4a98-a7ac-a82923374731" providerId="ADAL" clId="{B04981EF-DF56-864F-BB48-9A11772115FB}" dt="2023-01-06T11:01:50.459" v="4400" actId="20577"/>
          <ac:spMkLst>
            <pc:docMk/>
            <pc:sldMk cId="540487404" sldId="1084"/>
            <ac:spMk id="2" creationId="{33E0E989-CB28-EFED-4F32-1985C4FD903E}"/>
          </ac:spMkLst>
        </pc:spChg>
        <pc:spChg chg="mod">
          <ac:chgData name="John Bell" userId="f70f6676-4d37-4a98-a7ac-a82923374731" providerId="ADAL" clId="{B04981EF-DF56-864F-BB48-9A11772115FB}" dt="2023-01-15T09:06:09.743" v="16816" actId="20577"/>
          <ac:spMkLst>
            <pc:docMk/>
            <pc:sldMk cId="540487404" sldId="1084"/>
            <ac:spMk id="5" creationId="{2ADC074F-B728-213D-5253-62A49F16D5D8}"/>
          </ac:spMkLst>
        </pc:spChg>
        <pc:spChg chg="add del mod">
          <ac:chgData name="John Bell" userId="f70f6676-4d37-4a98-a7ac-a82923374731" providerId="ADAL" clId="{B04981EF-DF56-864F-BB48-9A11772115FB}" dt="2023-01-12T09:56:58.015" v="7960" actId="478"/>
          <ac:spMkLst>
            <pc:docMk/>
            <pc:sldMk cId="540487404" sldId="1084"/>
            <ac:spMk id="6" creationId="{7808332D-D2A1-56C7-5B12-91784C072488}"/>
          </ac:spMkLst>
        </pc:spChg>
        <pc:spChg chg="mod">
          <ac:chgData name="John Bell" userId="f70f6676-4d37-4a98-a7ac-a82923374731" providerId="ADAL" clId="{B04981EF-DF56-864F-BB48-9A11772115FB}" dt="2023-01-15T09:06:30.041" v="16818" actId="1076"/>
          <ac:spMkLst>
            <pc:docMk/>
            <pc:sldMk cId="540487404" sldId="1084"/>
            <ac:spMk id="7" creationId="{62179CE1-5852-A340-9E05-E093F536A1DC}"/>
          </ac:spMkLst>
        </pc:spChg>
        <pc:spChg chg="add del mod">
          <ac:chgData name="John Bell" userId="f70f6676-4d37-4a98-a7ac-a82923374731" providerId="ADAL" clId="{B04981EF-DF56-864F-BB48-9A11772115FB}" dt="2023-01-12T10:04:00.099" v="8037" actId="478"/>
          <ac:spMkLst>
            <pc:docMk/>
            <pc:sldMk cId="540487404" sldId="1084"/>
            <ac:spMk id="9" creationId="{770D1F4A-6CDD-823E-155F-34D9F241B14D}"/>
          </ac:spMkLst>
        </pc:spChg>
        <pc:spChg chg="mod">
          <ac:chgData name="John Bell" userId="f70f6676-4d37-4a98-a7ac-a82923374731" providerId="ADAL" clId="{B04981EF-DF56-864F-BB48-9A11772115FB}" dt="2023-01-06T11:01:55.272" v="4401" actId="1076"/>
          <ac:spMkLst>
            <pc:docMk/>
            <pc:sldMk cId="540487404" sldId="1084"/>
            <ac:spMk id="10" creationId="{B179D16D-B22B-C53B-5CBD-56883DC1DAF2}"/>
          </ac:spMkLst>
        </pc:spChg>
        <pc:picChg chg="mod">
          <ac:chgData name="John Bell" userId="f70f6676-4d37-4a98-a7ac-a82923374731" providerId="ADAL" clId="{B04981EF-DF56-864F-BB48-9A11772115FB}" dt="2023-01-12T09:59:42.385" v="7966" actId="1076"/>
          <ac:picMkLst>
            <pc:docMk/>
            <pc:sldMk cId="540487404" sldId="1084"/>
            <ac:picMk id="4" creationId="{C06FF04F-089E-32EB-6F0C-3FFE4F1BA5C1}"/>
          </ac:picMkLst>
        </pc:picChg>
      </pc:sldChg>
      <pc:sldChg chg="addSp delSp modSp add mod">
        <pc:chgData name="John Bell" userId="f70f6676-4d37-4a98-a7ac-a82923374731" providerId="ADAL" clId="{B04981EF-DF56-864F-BB48-9A11772115FB}" dt="2023-01-14T15:15:15.600" v="16636" actId="1076"/>
        <pc:sldMkLst>
          <pc:docMk/>
          <pc:sldMk cId="1198266951" sldId="1086"/>
        </pc:sldMkLst>
        <pc:spChg chg="mod">
          <ac:chgData name="John Bell" userId="f70f6676-4d37-4a98-a7ac-a82923374731" providerId="ADAL" clId="{B04981EF-DF56-864F-BB48-9A11772115FB}" dt="2023-01-12T09:40:18.337" v="7779" actId="20577"/>
          <ac:spMkLst>
            <pc:docMk/>
            <pc:sldMk cId="1198266951" sldId="1086"/>
            <ac:spMk id="2" creationId="{2FA806FE-82A7-AF09-9AE6-ED642EC9D808}"/>
          </ac:spMkLst>
        </pc:spChg>
        <pc:spChg chg="add mod">
          <ac:chgData name="John Bell" userId="f70f6676-4d37-4a98-a7ac-a82923374731" providerId="ADAL" clId="{B04981EF-DF56-864F-BB48-9A11772115FB}" dt="2023-01-14T15:15:15.600" v="16636" actId="1076"/>
          <ac:spMkLst>
            <pc:docMk/>
            <pc:sldMk cId="1198266951" sldId="1086"/>
            <ac:spMk id="5" creationId="{D654BD7E-C469-0BB0-7A70-FD6A3F6109F8}"/>
          </ac:spMkLst>
        </pc:spChg>
        <pc:spChg chg="mod">
          <ac:chgData name="John Bell" userId="f70f6676-4d37-4a98-a7ac-a82923374731" providerId="ADAL" clId="{B04981EF-DF56-864F-BB48-9A11772115FB}" dt="2023-01-14T15:14:54.433" v="16631" actId="21"/>
          <ac:spMkLst>
            <pc:docMk/>
            <pc:sldMk cId="1198266951" sldId="1086"/>
            <ac:spMk id="7" creationId="{B6806D08-9D19-916E-8ECE-CF8B7B14B075}"/>
          </ac:spMkLst>
        </pc:spChg>
        <pc:spChg chg="del">
          <ac:chgData name="John Bell" userId="f70f6676-4d37-4a98-a7ac-a82923374731" providerId="ADAL" clId="{B04981EF-DF56-864F-BB48-9A11772115FB}" dt="2023-01-12T14:39:39.810" v="10255" actId="478"/>
          <ac:spMkLst>
            <pc:docMk/>
            <pc:sldMk cId="1198266951" sldId="1086"/>
            <ac:spMk id="11" creationId="{BA2A4220-5163-A3E8-13CD-93860F4C0BBD}"/>
          </ac:spMkLst>
        </pc:spChg>
        <pc:picChg chg="add mod">
          <ac:chgData name="John Bell" userId="f70f6676-4d37-4a98-a7ac-a82923374731" providerId="ADAL" clId="{B04981EF-DF56-864F-BB48-9A11772115FB}" dt="2023-01-12T15:51:01.500" v="10518"/>
          <ac:picMkLst>
            <pc:docMk/>
            <pc:sldMk cId="1198266951" sldId="1086"/>
            <ac:picMk id="4" creationId="{663BE157-32A6-A022-65D5-174614E70015}"/>
          </ac:picMkLst>
        </pc:picChg>
        <pc:picChg chg="del">
          <ac:chgData name="John Bell" userId="f70f6676-4d37-4a98-a7ac-a82923374731" providerId="ADAL" clId="{B04981EF-DF56-864F-BB48-9A11772115FB}" dt="2023-01-12T14:39:37.245" v="10254" actId="478"/>
          <ac:picMkLst>
            <pc:docMk/>
            <pc:sldMk cId="1198266951" sldId="1086"/>
            <ac:picMk id="10" creationId="{40D3F21E-CE61-7892-071D-D380107DF1EA}"/>
          </ac:picMkLst>
        </pc:picChg>
      </pc:sldChg>
      <pc:sldChg chg="del">
        <pc:chgData name="John Bell" userId="f70f6676-4d37-4a98-a7ac-a82923374731" providerId="ADAL" clId="{B04981EF-DF56-864F-BB48-9A11772115FB}" dt="2023-01-12T09:39:27.112" v="7729" actId="2696"/>
        <pc:sldMkLst>
          <pc:docMk/>
          <pc:sldMk cId="3970489246" sldId="1086"/>
        </pc:sldMkLst>
      </pc:sldChg>
      <pc:sldChg chg="del">
        <pc:chgData name="John Bell" userId="f70f6676-4d37-4a98-a7ac-a82923374731" providerId="ADAL" clId="{B04981EF-DF56-864F-BB48-9A11772115FB}" dt="2023-01-12T09:39:27.112" v="7729" actId="2696"/>
        <pc:sldMkLst>
          <pc:docMk/>
          <pc:sldMk cId="629181991" sldId="1087"/>
        </pc:sldMkLst>
      </pc:sldChg>
      <pc:sldChg chg="addSp modSp add del mod">
        <pc:chgData name="John Bell" userId="f70f6676-4d37-4a98-a7ac-a82923374731" providerId="ADAL" clId="{B04981EF-DF56-864F-BB48-9A11772115FB}" dt="2023-01-17T09:32:25.630" v="18744" actId="2696"/>
        <pc:sldMkLst>
          <pc:docMk/>
          <pc:sldMk cId="735133928" sldId="1087"/>
        </pc:sldMkLst>
        <pc:spChg chg="add mod">
          <ac:chgData name="John Bell" userId="f70f6676-4d37-4a98-a7ac-a82923374731" providerId="ADAL" clId="{B04981EF-DF56-864F-BB48-9A11772115FB}" dt="2023-01-12T09:40:44.077" v="7783" actId="14100"/>
          <ac:spMkLst>
            <pc:docMk/>
            <pc:sldMk cId="735133928" sldId="1087"/>
            <ac:spMk id="4" creationId="{345C3884-33AD-CF9E-AFCD-22D896B0E862}"/>
          </ac:spMkLst>
        </pc:spChg>
      </pc:sldChg>
      <pc:sldChg chg="addSp delSp modSp del mod">
        <pc:chgData name="John Bell" userId="f70f6676-4d37-4a98-a7ac-a82923374731" providerId="ADAL" clId="{B04981EF-DF56-864F-BB48-9A11772115FB}" dt="2023-01-12T09:41:12.973" v="7784" actId="2696"/>
        <pc:sldMkLst>
          <pc:docMk/>
          <pc:sldMk cId="2522085491" sldId="1088"/>
        </pc:sldMkLst>
        <pc:picChg chg="add del mod modCrop">
          <ac:chgData name="John Bell" userId="f70f6676-4d37-4a98-a7ac-a82923374731" providerId="ADAL" clId="{B04981EF-DF56-864F-BB48-9A11772115FB}" dt="2023-01-05T16:14:16.442" v="2815" actId="478"/>
          <ac:picMkLst>
            <pc:docMk/>
            <pc:sldMk cId="2522085491" sldId="1088"/>
            <ac:picMk id="5" creationId="{AA8FD781-A768-3B6B-094D-5910F91FF0EF}"/>
          </ac:picMkLst>
        </pc:picChg>
        <pc:picChg chg="add mod">
          <ac:chgData name="John Bell" userId="f70f6676-4d37-4a98-a7ac-a82923374731" providerId="ADAL" clId="{B04981EF-DF56-864F-BB48-9A11772115FB}" dt="2023-01-05T16:14:12.894" v="2814" actId="14826"/>
          <ac:picMkLst>
            <pc:docMk/>
            <pc:sldMk cId="2522085491" sldId="1088"/>
            <ac:picMk id="6" creationId="{8210CE4B-498A-1E81-2567-A3DEF2FE5E8F}"/>
          </ac:picMkLst>
        </pc:picChg>
      </pc:sldChg>
      <pc:sldChg chg="modSp add mod">
        <pc:chgData name="John Bell" userId="f70f6676-4d37-4a98-a7ac-a82923374731" providerId="ADAL" clId="{B04981EF-DF56-864F-BB48-9A11772115FB}" dt="2023-01-14T14:08:14.426" v="15749" actId="20577"/>
        <pc:sldMkLst>
          <pc:docMk/>
          <pc:sldMk cId="3655751630" sldId="1088"/>
        </pc:sldMkLst>
        <pc:spChg chg="mod">
          <ac:chgData name="John Bell" userId="f70f6676-4d37-4a98-a7ac-a82923374731" providerId="ADAL" clId="{B04981EF-DF56-864F-BB48-9A11772115FB}" dt="2023-01-14T14:08:14.426" v="15749" actId="20577"/>
          <ac:spMkLst>
            <pc:docMk/>
            <pc:sldMk cId="3655751630" sldId="1088"/>
            <ac:spMk id="7" creationId="{B6806D08-9D19-916E-8ECE-CF8B7B14B075}"/>
          </ac:spMkLst>
        </pc:spChg>
      </pc:sldChg>
      <pc:sldChg chg="addSp delSp modSp add mod">
        <pc:chgData name="John Bell" userId="f70f6676-4d37-4a98-a7ac-a82923374731" providerId="ADAL" clId="{B04981EF-DF56-864F-BB48-9A11772115FB}" dt="2023-01-14T14:06:48.347" v="15733" actId="20577"/>
        <pc:sldMkLst>
          <pc:docMk/>
          <pc:sldMk cId="888755641" sldId="1089"/>
        </pc:sldMkLst>
        <pc:spChg chg="add del mod">
          <ac:chgData name="John Bell" userId="f70f6676-4d37-4a98-a7ac-a82923374731" providerId="ADAL" clId="{B04981EF-DF56-864F-BB48-9A11772115FB}" dt="2023-01-14T12:23:51.147" v="14739" actId="478"/>
          <ac:spMkLst>
            <pc:docMk/>
            <pc:sldMk cId="888755641" sldId="1089"/>
            <ac:spMk id="4" creationId="{FCB65D5F-738B-98B7-AD12-0385C3D9FFA4}"/>
          </ac:spMkLst>
        </pc:spChg>
        <pc:spChg chg="mod">
          <ac:chgData name="John Bell" userId="f70f6676-4d37-4a98-a7ac-a82923374731" providerId="ADAL" clId="{B04981EF-DF56-864F-BB48-9A11772115FB}" dt="2023-01-14T14:06:48.347" v="15733" actId="20577"/>
          <ac:spMkLst>
            <pc:docMk/>
            <pc:sldMk cId="888755641" sldId="1089"/>
            <ac:spMk id="7" creationId="{B6806D08-9D19-916E-8ECE-CF8B7B14B075}"/>
          </ac:spMkLst>
        </pc:spChg>
      </pc:sldChg>
      <pc:sldChg chg="addSp delSp modSp del mod">
        <pc:chgData name="John Bell" userId="f70f6676-4d37-4a98-a7ac-a82923374731" providerId="ADAL" clId="{B04981EF-DF56-864F-BB48-9A11772115FB}" dt="2023-01-06T10:41:39.875" v="4232" actId="2696"/>
        <pc:sldMkLst>
          <pc:docMk/>
          <pc:sldMk cId="1554872757" sldId="1089"/>
        </pc:sldMkLst>
        <pc:picChg chg="add del mod">
          <ac:chgData name="John Bell" userId="f70f6676-4d37-4a98-a7ac-a82923374731" providerId="ADAL" clId="{B04981EF-DF56-864F-BB48-9A11772115FB}" dt="2023-01-05T16:13:43.066" v="2811" actId="478"/>
          <ac:picMkLst>
            <pc:docMk/>
            <pc:sldMk cId="1554872757" sldId="1089"/>
            <ac:picMk id="5" creationId="{9B69CDBD-F2CD-426B-0EB4-3E64F19D600B}"/>
          </ac:picMkLst>
        </pc:picChg>
        <pc:picChg chg="add mod">
          <ac:chgData name="John Bell" userId="f70f6676-4d37-4a98-a7ac-a82923374731" providerId="ADAL" clId="{B04981EF-DF56-864F-BB48-9A11772115FB}" dt="2023-01-05T16:13:37.527" v="2810" actId="14826"/>
          <ac:picMkLst>
            <pc:docMk/>
            <pc:sldMk cId="1554872757" sldId="1089"/>
            <ac:picMk id="6" creationId="{662C1C6A-A6BB-0C34-9851-84CA41D8E227}"/>
          </ac:picMkLst>
        </pc:picChg>
      </pc:sldChg>
      <pc:sldChg chg="del">
        <pc:chgData name="John Bell" userId="f70f6676-4d37-4a98-a7ac-a82923374731" providerId="ADAL" clId="{B04981EF-DF56-864F-BB48-9A11772115FB}" dt="2023-01-12T15:00:37.308" v="10257" actId="2696"/>
        <pc:sldMkLst>
          <pc:docMk/>
          <pc:sldMk cId="2482171696" sldId="1092"/>
        </pc:sldMkLst>
      </pc:sldChg>
      <pc:sldChg chg="addSp modSp add del mod">
        <pc:chgData name="John Bell" userId="f70f6676-4d37-4a98-a7ac-a82923374731" providerId="ADAL" clId="{B04981EF-DF56-864F-BB48-9A11772115FB}" dt="2023-01-14T14:08:25.468" v="15761" actId="20577"/>
        <pc:sldMkLst>
          <pc:docMk/>
          <pc:sldMk cId="2651930787" sldId="1093"/>
        </pc:sldMkLst>
        <pc:spChg chg="mod">
          <ac:chgData name="John Bell" userId="f70f6676-4d37-4a98-a7ac-a82923374731" providerId="ADAL" clId="{B04981EF-DF56-864F-BB48-9A11772115FB}" dt="2023-01-14T14:08:25.468" v="15761" actId="20577"/>
          <ac:spMkLst>
            <pc:docMk/>
            <pc:sldMk cId="2651930787" sldId="1093"/>
            <ac:spMk id="7" creationId="{B6806D08-9D19-916E-8ECE-CF8B7B14B075}"/>
          </ac:spMkLst>
        </pc:spChg>
        <pc:picChg chg="add mod">
          <ac:chgData name="John Bell" userId="f70f6676-4d37-4a98-a7ac-a82923374731" providerId="ADAL" clId="{B04981EF-DF56-864F-BB48-9A11772115FB}" dt="2023-01-05T16:19:18.576" v="2819" actId="14826"/>
          <ac:picMkLst>
            <pc:docMk/>
            <pc:sldMk cId="2651930787" sldId="1093"/>
            <ac:picMk id="4" creationId="{25A58F59-75AE-F7EB-ED01-A03C6AD51130}"/>
          </ac:picMkLst>
        </pc:picChg>
      </pc:sldChg>
      <pc:sldChg chg="addSp modSp del mod">
        <pc:chgData name="John Bell" userId="f70f6676-4d37-4a98-a7ac-a82923374731" providerId="ADAL" clId="{B04981EF-DF56-864F-BB48-9A11772115FB}" dt="2023-01-12T09:39:04.313" v="7727" actId="2696"/>
        <pc:sldMkLst>
          <pc:docMk/>
          <pc:sldMk cId="1357806103" sldId="1094"/>
        </pc:sldMkLst>
        <pc:spChg chg="mod">
          <ac:chgData name="John Bell" userId="f70f6676-4d37-4a98-a7ac-a82923374731" providerId="ADAL" clId="{B04981EF-DF56-864F-BB48-9A11772115FB}" dt="2023-01-11T16:01:17.260" v="6589" actId="255"/>
          <ac:spMkLst>
            <pc:docMk/>
            <pc:sldMk cId="1357806103" sldId="1094"/>
            <ac:spMk id="7" creationId="{B6806D08-9D19-916E-8ECE-CF8B7B14B075}"/>
          </ac:spMkLst>
        </pc:spChg>
        <pc:picChg chg="add mod">
          <ac:chgData name="John Bell" userId="f70f6676-4d37-4a98-a7ac-a82923374731" providerId="ADAL" clId="{B04981EF-DF56-864F-BB48-9A11772115FB}" dt="2023-01-05T16:22:53.909" v="2821" actId="14826"/>
          <ac:picMkLst>
            <pc:docMk/>
            <pc:sldMk cId="1357806103" sldId="1094"/>
            <ac:picMk id="4" creationId="{A0700FA2-1BD0-2615-0FA0-32C13C1AA4B6}"/>
          </ac:picMkLst>
        </pc:picChg>
      </pc:sldChg>
      <pc:sldChg chg="addSp modSp add mod">
        <pc:chgData name="John Bell" userId="f70f6676-4d37-4a98-a7ac-a82923374731" providerId="ADAL" clId="{B04981EF-DF56-864F-BB48-9A11772115FB}" dt="2023-01-14T14:07:42.470" v="15735" actId="313"/>
        <pc:sldMkLst>
          <pc:docMk/>
          <pc:sldMk cId="2178521756" sldId="1094"/>
        </pc:sldMkLst>
        <pc:spChg chg="mod">
          <ac:chgData name="John Bell" userId="f70f6676-4d37-4a98-a7ac-a82923374731" providerId="ADAL" clId="{B04981EF-DF56-864F-BB48-9A11772115FB}" dt="2023-01-12T11:17:21.811" v="9224" actId="20577"/>
          <ac:spMkLst>
            <pc:docMk/>
            <pc:sldMk cId="2178521756" sldId="1094"/>
            <ac:spMk id="2" creationId="{2FA806FE-82A7-AF09-9AE6-ED642EC9D808}"/>
          </ac:spMkLst>
        </pc:spChg>
        <pc:spChg chg="add mod">
          <ac:chgData name="John Bell" userId="f70f6676-4d37-4a98-a7ac-a82923374731" providerId="ADAL" clId="{B04981EF-DF56-864F-BB48-9A11772115FB}" dt="2023-01-12T10:38:26.322" v="8221" actId="1076"/>
          <ac:spMkLst>
            <pc:docMk/>
            <pc:sldMk cId="2178521756" sldId="1094"/>
            <ac:spMk id="6" creationId="{EAAC87BE-D4CD-C180-1E4C-AB0173F1A51A}"/>
          </ac:spMkLst>
        </pc:spChg>
        <pc:spChg chg="mod">
          <ac:chgData name="John Bell" userId="f70f6676-4d37-4a98-a7ac-a82923374731" providerId="ADAL" clId="{B04981EF-DF56-864F-BB48-9A11772115FB}" dt="2023-01-14T14:07:42.470" v="15735" actId="313"/>
          <ac:spMkLst>
            <pc:docMk/>
            <pc:sldMk cId="2178521756" sldId="1094"/>
            <ac:spMk id="7" creationId="{B6806D08-9D19-916E-8ECE-CF8B7B14B075}"/>
          </ac:spMkLst>
        </pc:spChg>
        <pc:spChg chg="add mod">
          <ac:chgData name="John Bell" userId="f70f6676-4d37-4a98-a7ac-a82923374731" providerId="ADAL" clId="{B04981EF-DF56-864F-BB48-9A11772115FB}" dt="2023-01-12T10:38:28.613" v="8222" actId="20577"/>
          <ac:spMkLst>
            <pc:docMk/>
            <pc:sldMk cId="2178521756" sldId="1094"/>
            <ac:spMk id="8" creationId="{B4BEFA60-9CE7-0D82-0EEE-8BFA81F7BF88}"/>
          </ac:spMkLst>
        </pc:spChg>
        <pc:spChg chg="add mod">
          <ac:chgData name="John Bell" userId="f70f6676-4d37-4a98-a7ac-a82923374731" providerId="ADAL" clId="{B04981EF-DF56-864F-BB48-9A11772115FB}" dt="2023-01-12T10:35:31.351" v="8129" actId="20577"/>
          <ac:spMkLst>
            <pc:docMk/>
            <pc:sldMk cId="2178521756" sldId="1094"/>
            <ac:spMk id="9" creationId="{F28880EE-7B4E-3F7B-D483-44379C69B1C3}"/>
          </ac:spMkLst>
        </pc:spChg>
        <pc:spChg chg="add mod">
          <ac:chgData name="John Bell" userId="f70f6676-4d37-4a98-a7ac-a82923374731" providerId="ADAL" clId="{B04981EF-DF56-864F-BB48-9A11772115FB}" dt="2023-01-12T10:36:36.042" v="8170" actId="1076"/>
          <ac:spMkLst>
            <pc:docMk/>
            <pc:sldMk cId="2178521756" sldId="1094"/>
            <ac:spMk id="10" creationId="{AA639821-F339-D102-4C14-895086FC3C47}"/>
          </ac:spMkLst>
        </pc:spChg>
        <pc:spChg chg="add mod">
          <ac:chgData name="John Bell" userId="f70f6676-4d37-4a98-a7ac-a82923374731" providerId="ADAL" clId="{B04981EF-DF56-864F-BB48-9A11772115FB}" dt="2023-01-12T10:36:56.104" v="8204" actId="1076"/>
          <ac:spMkLst>
            <pc:docMk/>
            <pc:sldMk cId="2178521756" sldId="1094"/>
            <ac:spMk id="11" creationId="{70F3B2CB-AD23-6EBD-6DDB-4D65CDC4493A}"/>
          </ac:spMkLst>
        </pc:spChg>
        <pc:spChg chg="add mod">
          <ac:chgData name="John Bell" userId="f70f6676-4d37-4a98-a7ac-a82923374731" providerId="ADAL" clId="{B04981EF-DF56-864F-BB48-9A11772115FB}" dt="2023-01-12T10:38:22.688" v="8220" actId="1076"/>
          <ac:spMkLst>
            <pc:docMk/>
            <pc:sldMk cId="2178521756" sldId="1094"/>
            <ac:spMk id="12" creationId="{19B7FE73-CAF9-9C56-3880-29782A30E359}"/>
          </ac:spMkLst>
        </pc:spChg>
      </pc:sldChg>
      <pc:sldChg chg="modSp del mod">
        <pc:chgData name="John Bell" userId="f70f6676-4d37-4a98-a7ac-a82923374731" providerId="ADAL" clId="{B04981EF-DF56-864F-BB48-9A11772115FB}" dt="2023-01-13T13:55:18.332" v="12965" actId="2696"/>
        <pc:sldMkLst>
          <pc:docMk/>
          <pc:sldMk cId="2657945905" sldId="1095"/>
        </pc:sldMkLst>
        <pc:spChg chg="mod">
          <ac:chgData name="John Bell" userId="f70f6676-4d37-4a98-a7ac-a82923374731" providerId="ADAL" clId="{B04981EF-DF56-864F-BB48-9A11772115FB}" dt="2023-01-05T15:06:34.388" v="2418" actId="20577"/>
          <ac:spMkLst>
            <pc:docMk/>
            <pc:sldMk cId="2657945905" sldId="1095"/>
            <ac:spMk id="2" creationId="{2FA806FE-82A7-AF09-9AE6-ED642EC9D808}"/>
          </ac:spMkLst>
        </pc:spChg>
        <pc:spChg chg="mod">
          <ac:chgData name="John Bell" userId="f70f6676-4d37-4a98-a7ac-a82923374731" providerId="ADAL" clId="{B04981EF-DF56-864F-BB48-9A11772115FB}" dt="2023-01-05T15:04:58.219" v="2375" actId="20577"/>
          <ac:spMkLst>
            <pc:docMk/>
            <pc:sldMk cId="2657945905" sldId="1095"/>
            <ac:spMk id="5" creationId="{E0FBB63A-520A-294F-5E85-10A0D3DC755B}"/>
          </ac:spMkLst>
        </pc:spChg>
        <pc:spChg chg="mod">
          <ac:chgData name="John Bell" userId="f70f6676-4d37-4a98-a7ac-a82923374731" providerId="ADAL" clId="{B04981EF-DF56-864F-BB48-9A11772115FB}" dt="2023-01-05T15:07:05.853" v="2430" actId="114"/>
          <ac:spMkLst>
            <pc:docMk/>
            <pc:sldMk cId="2657945905" sldId="1095"/>
            <ac:spMk id="7" creationId="{B6806D08-9D19-916E-8ECE-CF8B7B14B075}"/>
          </ac:spMkLst>
        </pc:spChg>
      </pc:sldChg>
      <pc:sldChg chg="del">
        <pc:chgData name="John Bell" userId="f70f6676-4d37-4a98-a7ac-a82923374731" providerId="ADAL" clId="{B04981EF-DF56-864F-BB48-9A11772115FB}" dt="2023-01-13T13:55:03.940" v="12964" actId="2696"/>
        <pc:sldMkLst>
          <pc:docMk/>
          <pc:sldMk cId="1836070850" sldId="1096"/>
        </pc:sldMkLst>
      </pc:sldChg>
      <pc:sldChg chg="addSp delSp modSp mod">
        <pc:chgData name="John Bell" userId="f70f6676-4d37-4a98-a7ac-a82923374731" providerId="ADAL" clId="{B04981EF-DF56-864F-BB48-9A11772115FB}" dt="2023-01-14T14:40:11.617" v="15904" actId="20577"/>
        <pc:sldMkLst>
          <pc:docMk/>
          <pc:sldMk cId="2357675257" sldId="1097"/>
        </pc:sldMkLst>
        <pc:spChg chg="mod">
          <ac:chgData name="John Bell" userId="f70f6676-4d37-4a98-a7ac-a82923374731" providerId="ADAL" clId="{B04981EF-DF56-864F-BB48-9A11772115FB}" dt="2023-01-12T09:45:19.409" v="7818" actId="20577"/>
          <ac:spMkLst>
            <pc:docMk/>
            <pc:sldMk cId="2357675257" sldId="1097"/>
            <ac:spMk id="2" creationId="{2FA806FE-82A7-AF09-9AE6-ED642EC9D808}"/>
          </ac:spMkLst>
        </pc:spChg>
        <pc:spChg chg="del">
          <ac:chgData name="John Bell" userId="f70f6676-4d37-4a98-a7ac-a82923374731" providerId="ADAL" clId="{B04981EF-DF56-864F-BB48-9A11772115FB}" dt="2023-01-12T09:45:23.367" v="7820" actId="478"/>
          <ac:spMkLst>
            <pc:docMk/>
            <pc:sldMk cId="2357675257" sldId="1097"/>
            <ac:spMk id="5" creationId="{25756E32-C0FB-E03E-0629-6481EDC543E5}"/>
          </ac:spMkLst>
        </pc:spChg>
        <pc:spChg chg="add del mod">
          <ac:chgData name="John Bell" userId="f70f6676-4d37-4a98-a7ac-a82923374731" providerId="ADAL" clId="{B04981EF-DF56-864F-BB48-9A11772115FB}" dt="2023-01-12T09:38:30.184" v="7726" actId="478"/>
          <ac:spMkLst>
            <pc:docMk/>
            <pc:sldMk cId="2357675257" sldId="1097"/>
            <ac:spMk id="6" creationId="{5937F243-BC72-B7BF-FA03-8588E5DDE0EA}"/>
          </ac:spMkLst>
        </pc:spChg>
        <pc:spChg chg="mod">
          <ac:chgData name="John Bell" userId="f70f6676-4d37-4a98-a7ac-a82923374731" providerId="ADAL" clId="{B04981EF-DF56-864F-BB48-9A11772115FB}" dt="2023-01-14T14:40:11.617" v="15904" actId="20577"/>
          <ac:spMkLst>
            <pc:docMk/>
            <pc:sldMk cId="2357675257" sldId="1097"/>
            <ac:spMk id="7" creationId="{B6806D08-9D19-916E-8ECE-CF8B7B14B075}"/>
          </ac:spMkLst>
        </pc:spChg>
        <pc:spChg chg="add del mod">
          <ac:chgData name="John Bell" userId="f70f6676-4d37-4a98-a7ac-a82923374731" providerId="ADAL" clId="{B04981EF-DF56-864F-BB48-9A11772115FB}" dt="2023-01-12T09:45:28.376" v="7821" actId="478"/>
          <ac:spMkLst>
            <pc:docMk/>
            <pc:sldMk cId="2357675257" sldId="1097"/>
            <ac:spMk id="8" creationId="{8D724C59-78C6-DF09-FB52-4442EB35B69D}"/>
          </ac:spMkLst>
        </pc:spChg>
        <pc:spChg chg="add del mod">
          <ac:chgData name="John Bell" userId="f70f6676-4d37-4a98-a7ac-a82923374731" providerId="ADAL" clId="{B04981EF-DF56-864F-BB48-9A11772115FB}" dt="2023-01-14T13:10:41.674" v="15211" actId="478"/>
          <ac:spMkLst>
            <pc:docMk/>
            <pc:sldMk cId="2357675257" sldId="1097"/>
            <ac:spMk id="10" creationId="{934B7728-1E6E-A874-FE28-677A957D6394}"/>
          </ac:spMkLst>
        </pc:spChg>
        <pc:picChg chg="del">
          <ac:chgData name="John Bell" userId="f70f6676-4d37-4a98-a7ac-a82923374731" providerId="ADAL" clId="{B04981EF-DF56-864F-BB48-9A11772115FB}" dt="2023-01-12T09:45:21.661" v="7819" actId="478"/>
          <ac:picMkLst>
            <pc:docMk/>
            <pc:sldMk cId="2357675257" sldId="1097"/>
            <ac:picMk id="4" creationId="{C13EC838-D61C-09BA-5FE1-EEB1985F51AD}"/>
          </ac:picMkLst>
        </pc:picChg>
      </pc:sldChg>
      <pc:sldChg chg="add del">
        <pc:chgData name="John Bell" userId="f70f6676-4d37-4a98-a7ac-a82923374731" providerId="ADAL" clId="{B04981EF-DF56-864F-BB48-9A11772115FB}" dt="2023-01-12T10:09:08.858" v="8102" actId="2696"/>
        <pc:sldMkLst>
          <pc:docMk/>
          <pc:sldMk cId="401601474" sldId="1098"/>
        </pc:sldMkLst>
      </pc:sldChg>
      <pc:sldChg chg="del">
        <pc:chgData name="John Bell" userId="f70f6676-4d37-4a98-a7ac-a82923374731" providerId="ADAL" clId="{B04981EF-DF56-864F-BB48-9A11772115FB}" dt="2023-01-12T09:39:04.313" v="7727" actId="2696"/>
        <pc:sldMkLst>
          <pc:docMk/>
          <pc:sldMk cId="2758404595" sldId="1098"/>
        </pc:sldMkLst>
      </pc:sldChg>
      <pc:sldChg chg="modSp add mod">
        <pc:chgData name="John Bell" userId="f70f6676-4d37-4a98-a7ac-a82923374731" providerId="ADAL" clId="{B04981EF-DF56-864F-BB48-9A11772115FB}" dt="2023-01-19T10:19:17.210" v="21101" actId="20577"/>
        <pc:sldMkLst>
          <pc:docMk/>
          <pc:sldMk cId="746305528" sldId="1099"/>
        </pc:sldMkLst>
        <pc:spChg chg="mod">
          <ac:chgData name="John Bell" userId="f70f6676-4d37-4a98-a7ac-a82923374731" providerId="ADAL" clId="{B04981EF-DF56-864F-BB48-9A11772115FB}" dt="2023-01-19T10:19:17.210" v="21101" actId="20577"/>
          <ac:spMkLst>
            <pc:docMk/>
            <pc:sldMk cId="746305528" sldId="1099"/>
            <ac:spMk id="7" creationId="{B6806D08-9D19-916E-8ECE-CF8B7B14B075}"/>
          </ac:spMkLst>
        </pc:spChg>
      </pc:sldChg>
      <pc:sldChg chg="addSp delSp modSp del mod">
        <pc:chgData name="John Bell" userId="f70f6676-4d37-4a98-a7ac-a82923374731" providerId="ADAL" clId="{B04981EF-DF56-864F-BB48-9A11772115FB}" dt="2023-01-12T09:38:04.182" v="7724" actId="2696"/>
        <pc:sldMkLst>
          <pc:docMk/>
          <pc:sldMk cId="1797137483" sldId="1099"/>
        </pc:sldMkLst>
        <pc:spChg chg="add del mod">
          <ac:chgData name="John Bell" userId="f70f6676-4d37-4a98-a7ac-a82923374731" providerId="ADAL" clId="{B04981EF-DF56-864F-BB48-9A11772115FB}" dt="2023-01-06T11:13:53.725" v="4614"/>
          <ac:spMkLst>
            <pc:docMk/>
            <pc:sldMk cId="1797137483" sldId="1099"/>
            <ac:spMk id="5" creationId="{ADB7D435-EF39-16DE-EDBB-65344167BE0D}"/>
          </ac:spMkLst>
        </pc:spChg>
        <pc:spChg chg="mod">
          <ac:chgData name="John Bell" userId="f70f6676-4d37-4a98-a7ac-a82923374731" providerId="ADAL" clId="{B04981EF-DF56-864F-BB48-9A11772115FB}" dt="2023-01-12T09:19:51.125" v="7404" actId="20577"/>
          <ac:spMkLst>
            <pc:docMk/>
            <pc:sldMk cId="1797137483" sldId="1099"/>
            <ac:spMk id="7" creationId="{B6806D08-9D19-916E-8ECE-CF8B7B14B075}"/>
          </ac:spMkLst>
        </pc:spChg>
        <pc:picChg chg="add mod">
          <ac:chgData name="John Bell" userId="f70f6676-4d37-4a98-a7ac-a82923374731" providerId="ADAL" clId="{B04981EF-DF56-864F-BB48-9A11772115FB}" dt="2023-01-05T16:24:19.187" v="2823" actId="14826"/>
          <ac:picMkLst>
            <pc:docMk/>
            <pc:sldMk cId="1797137483" sldId="1099"/>
            <ac:picMk id="4" creationId="{0F2866E4-BA7C-1277-116E-29DE5CEE4656}"/>
          </ac:picMkLst>
        </pc:picChg>
      </pc:sldChg>
      <pc:sldChg chg="addSp modSp add mod">
        <pc:chgData name="John Bell" userId="f70f6676-4d37-4a98-a7ac-a82923374731" providerId="ADAL" clId="{B04981EF-DF56-864F-BB48-9A11772115FB}" dt="2023-01-15T09:06:58.656" v="16819"/>
        <pc:sldMkLst>
          <pc:docMk/>
          <pc:sldMk cId="1124905893" sldId="1101"/>
        </pc:sldMkLst>
        <pc:spChg chg="mod">
          <ac:chgData name="John Bell" userId="f70f6676-4d37-4a98-a7ac-a82923374731" providerId="ADAL" clId="{B04981EF-DF56-864F-BB48-9A11772115FB}" dt="2023-01-13T10:56:09.841" v="10582" actId="20577"/>
          <ac:spMkLst>
            <pc:docMk/>
            <pc:sldMk cId="1124905893" sldId="1101"/>
            <ac:spMk id="2" creationId="{11E3B15B-6650-1C74-766E-4096BA05F329}"/>
          </ac:spMkLst>
        </pc:spChg>
        <pc:spChg chg="mod">
          <ac:chgData name="John Bell" userId="f70f6676-4d37-4a98-a7ac-a82923374731" providerId="ADAL" clId="{B04981EF-DF56-864F-BB48-9A11772115FB}" dt="2023-01-14T14:07:45.350" v="15737" actId="313"/>
          <ac:spMkLst>
            <pc:docMk/>
            <pc:sldMk cId="1124905893" sldId="1101"/>
            <ac:spMk id="3" creationId="{405AD93F-651D-A4ED-9576-79363EB666C9}"/>
          </ac:spMkLst>
        </pc:spChg>
        <pc:picChg chg="add mod">
          <ac:chgData name="John Bell" userId="f70f6676-4d37-4a98-a7ac-a82923374731" providerId="ADAL" clId="{B04981EF-DF56-864F-BB48-9A11772115FB}" dt="2023-01-15T09:06:58.656" v="16819"/>
          <ac:picMkLst>
            <pc:docMk/>
            <pc:sldMk cId="1124905893" sldId="1101"/>
            <ac:picMk id="7" creationId="{15BFAA1B-9D1C-8646-2D9D-22BC41E4353A}"/>
          </ac:picMkLst>
        </pc:picChg>
      </pc:sldChg>
      <pc:sldChg chg="modSp del mod">
        <pc:chgData name="John Bell" userId="f70f6676-4d37-4a98-a7ac-a82923374731" providerId="ADAL" clId="{B04981EF-DF56-864F-BB48-9A11772115FB}" dt="2023-01-12T09:44:53.127" v="7787" actId="2696"/>
        <pc:sldMkLst>
          <pc:docMk/>
          <pc:sldMk cId="3520705730" sldId="1101"/>
        </pc:sldMkLst>
        <pc:spChg chg="mod">
          <ac:chgData name="John Bell" userId="f70f6676-4d37-4a98-a7ac-a82923374731" providerId="ADAL" clId="{B04981EF-DF56-864F-BB48-9A11772115FB}" dt="2023-01-12T09:35:13.785" v="7723" actId="20577"/>
          <ac:spMkLst>
            <pc:docMk/>
            <pc:sldMk cId="3520705730" sldId="1101"/>
            <ac:spMk id="3" creationId="{405AD93F-651D-A4ED-9576-79363EB666C9}"/>
          </ac:spMkLst>
        </pc:spChg>
      </pc:sldChg>
      <pc:sldChg chg="add del">
        <pc:chgData name="John Bell" userId="f70f6676-4d37-4a98-a7ac-a82923374731" providerId="ADAL" clId="{B04981EF-DF56-864F-BB48-9A11772115FB}" dt="2023-01-12T09:56:03.223" v="7955" actId="2696"/>
        <pc:sldMkLst>
          <pc:docMk/>
          <pc:sldMk cId="3671278203" sldId="1101"/>
        </pc:sldMkLst>
      </pc:sldChg>
      <pc:sldChg chg="del">
        <pc:chgData name="John Bell" userId="f70f6676-4d37-4a98-a7ac-a82923374731" providerId="ADAL" clId="{B04981EF-DF56-864F-BB48-9A11772115FB}" dt="2023-01-12T09:44:40.522" v="7786" actId="2696"/>
        <pc:sldMkLst>
          <pc:docMk/>
          <pc:sldMk cId="1872149622" sldId="1102"/>
        </pc:sldMkLst>
      </pc:sldChg>
      <pc:sldChg chg="del">
        <pc:chgData name="John Bell" userId="f70f6676-4d37-4a98-a7ac-a82923374731" providerId="ADAL" clId="{B04981EF-DF56-864F-BB48-9A11772115FB}" dt="2023-01-13T13:55:18.360" v="12966" actId="2696"/>
        <pc:sldMkLst>
          <pc:docMk/>
          <pc:sldMk cId="3064119315" sldId="1104"/>
        </pc:sldMkLst>
      </pc:sldChg>
      <pc:sldChg chg="del">
        <pc:chgData name="John Bell" userId="f70f6676-4d37-4a98-a7ac-a82923374731" providerId="ADAL" clId="{B04981EF-DF56-864F-BB48-9A11772115FB}" dt="2023-01-12T09:39:27.112" v="7729" actId="2696"/>
        <pc:sldMkLst>
          <pc:docMk/>
          <pc:sldMk cId="2235635256" sldId="1105"/>
        </pc:sldMkLst>
      </pc:sldChg>
      <pc:sldChg chg="addSp delSp modSp add mod">
        <pc:chgData name="John Bell" userId="f70f6676-4d37-4a98-a7ac-a82923374731" providerId="ADAL" clId="{B04981EF-DF56-864F-BB48-9A11772115FB}" dt="2023-01-19T10:00:11.971" v="20532" actId="20577"/>
        <pc:sldMkLst>
          <pc:docMk/>
          <pc:sldMk cId="4175510188" sldId="1105"/>
        </pc:sldMkLst>
        <pc:spChg chg="mod">
          <ac:chgData name="John Bell" userId="f70f6676-4d37-4a98-a7ac-a82923374731" providerId="ADAL" clId="{B04981EF-DF56-864F-BB48-9A11772115FB}" dt="2023-01-19T09:22:07.248" v="19486" actId="20577"/>
          <ac:spMkLst>
            <pc:docMk/>
            <pc:sldMk cId="4175510188" sldId="1105"/>
            <ac:spMk id="2" creationId="{F20446AF-5B6D-4AC6-89AE-7B017DFEF4BD}"/>
          </ac:spMkLst>
        </pc:spChg>
        <pc:spChg chg="del">
          <ac:chgData name="John Bell" userId="f70f6676-4d37-4a98-a7ac-a82923374731" providerId="ADAL" clId="{B04981EF-DF56-864F-BB48-9A11772115FB}" dt="2023-01-15T09:25:18.819" v="16820" actId="478"/>
          <ac:spMkLst>
            <pc:docMk/>
            <pc:sldMk cId="4175510188" sldId="1105"/>
            <ac:spMk id="3" creationId="{B7EA913C-6EB1-FB2C-9E70-3170C105E59D}"/>
          </ac:spMkLst>
        </pc:spChg>
        <pc:spChg chg="add mod">
          <ac:chgData name="John Bell" userId="f70f6676-4d37-4a98-a7ac-a82923374731" providerId="ADAL" clId="{B04981EF-DF56-864F-BB48-9A11772115FB}" dt="2023-01-19T10:00:11.971" v="20532" actId="20577"/>
          <ac:spMkLst>
            <pc:docMk/>
            <pc:sldMk cId="4175510188" sldId="1105"/>
            <ac:spMk id="4" creationId="{1664566A-5529-9B24-E7D4-62CE22A40856}"/>
          </ac:spMkLst>
        </pc:spChg>
        <pc:spChg chg="add mod">
          <ac:chgData name="John Bell" userId="f70f6676-4d37-4a98-a7ac-a82923374731" providerId="ADAL" clId="{B04981EF-DF56-864F-BB48-9A11772115FB}" dt="2023-01-19T09:45:34.223" v="20174" actId="255"/>
          <ac:spMkLst>
            <pc:docMk/>
            <pc:sldMk cId="4175510188" sldId="1105"/>
            <ac:spMk id="14" creationId="{29AFFC7B-AAF9-C130-C1C1-E64993442E2F}"/>
          </ac:spMkLst>
        </pc:spChg>
        <pc:picChg chg="add del mod">
          <ac:chgData name="John Bell" userId="f70f6676-4d37-4a98-a7ac-a82923374731" providerId="ADAL" clId="{B04981EF-DF56-864F-BB48-9A11772115FB}" dt="2023-01-15T10:27:34.875" v="17228" actId="478"/>
          <ac:picMkLst>
            <pc:docMk/>
            <pc:sldMk cId="4175510188" sldId="1105"/>
            <ac:picMk id="6" creationId="{B3B33D48-CDF9-BE0F-3331-4634BC809722}"/>
          </ac:picMkLst>
        </pc:picChg>
        <pc:picChg chg="add del mod">
          <ac:chgData name="John Bell" userId="f70f6676-4d37-4a98-a7ac-a82923374731" providerId="ADAL" clId="{B04981EF-DF56-864F-BB48-9A11772115FB}" dt="2023-01-19T09:32:53.282" v="19693" actId="478"/>
          <ac:picMkLst>
            <pc:docMk/>
            <pc:sldMk cId="4175510188" sldId="1105"/>
            <ac:picMk id="8" creationId="{E27F4CB2-23E7-765A-38F0-26E4A585AC5F}"/>
          </ac:picMkLst>
        </pc:picChg>
        <pc:picChg chg="add del mod">
          <ac:chgData name="John Bell" userId="f70f6676-4d37-4a98-a7ac-a82923374731" providerId="ADAL" clId="{B04981EF-DF56-864F-BB48-9A11772115FB}" dt="2023-01-19T09:41:47.035" v="19967" actId="478"/>
          <ac:picMkLst>
            <pc:docMk/>
            <pc:sldMk cId="4175510188" sldId="1105"/>
            <ac:picMk id="10" creationId="{12AE8806-9B01-57CC-3EE7-2CD1A186E0B8}"/>
          </ac:picMkLst>
        </pc:picChg>
        <pc:picChg chg="add del mod">
          <ac:chgData name="John Bell" userId="f70f6676-4d37-4a98-a7ac-a82923374731" providerId="ADAL" clId="{B04981EF-DF56-864F-BB48-9A11772115FB}" dt="2023-01-19T09:50:37.675" v="20326" actId="478"/>
          <ac:picMkLst>
            <pc:docMk/>
            <pc:sldMk cId="4175510188" sldId="1105"/>
            <ac:picMk id="12" creationId="{2DF08745-C9DC-6360-E4C9-D8741F7D5AC7}"/>
          </ac:picMkLst>
        </pc:picChg>
        <pc:picChg chg="add mod">
          <ac:chgData name="John Bell" userId="f70f6676-4d37-4a98-a7ac-a82923374731" providerId="ADAL" clId="{B04981EF-DF56-864F-BB48-9A11772115FB}" dt="2023-01-19T09:50:51.807" v="20332" actId="1076"/>
          <ac:picMkLst>
            <pc:docMk/>
            <pc:sldMk cId="4175510188" sldId="1105"/>
            <ac:picMk id="16" creationId="{84E23096-B2EB-22EF-EEBF-F0A6A3D9A542}"/>
          </ac:picMkLst>
        </pc:picChg>
        <pc:picChg chg="add del mod">
          <ac:chgData name="John Bell" userId="f70f6676-4d37-4a98-a7ac-a82923374731" providerId="ADAL" clId="{B04981EF-DF56-864F-BB48-9A11772115FB}" dt="2023-01-19T09:51:22.745" v="20341" actId="21"/>
          <ac:picMkLst>
            <pc:docMk/>
            <pc:sldMk cId="4175510188" sldId="1105"/>
            <ac:picMk id="17" creationId="{9D94BA8B-6353-2FF5-EF04-33B09085FDAB}"/>
          </ac:picMkLst>
        </pc:picChg>
      </pc:sldChg>
      <pc:sldChg chg="del">
        <pc:chgData name="John Bell" userId="f70f6676-4d37-4a98-a7ac-a82923374731" providerId="ADAL" clId="{B04981EF-DF56-864F-BB48-9A11772115FB}" dt="2023-01-14T13:12:42.604" v="15212" actId="2696"/>
        <pc:sldMkLst>
          <pc:docMk/>
          <pc:sldMk cId="3220588339" sldId="1106"/>
        </pc:sldMkLst>
      </pc:sldChg>
      <pc:sldChg chg="modSp del mod">
        <pc:chgData name="John Bell" userId="f70f6676-4d37-4a98-a7ac-a82923374731" providerId="ADAL" clId="{B04981EF-DF56-864F-BB48-9A11772115FB}" dt="2023-01-13T13:55:18.391" v="12967" actId="2696"/>
        <pc:sldMkLst>
          <pc:docMk/>
          <pc:sldMk cId="3142639695" sldId="1108"/>
        </pc:sldMkLst>
        <pc:spChg chg="mod">
          <ac:chgData name="John Bell" userId="f70f6676-4d37-4a98-a7ac-a82923374731" providerId="ADAL" clId="{B04981EF-DF56-864F-BB48-9A11772115FB}" dt="2023-01-05T09:54:41.194" v="625" actId="20577"/>
          <ac:spMkLst>
            <pc:docMk/>
            <pc:sldMk cId="3142639695" sldId="1108"/>
            <ac:spMk id="5" creationId="{37D6EC94-1092-0624-EE35-F15ACCA20224}"/>
          </ac:spMkLst>
        </pc:spChg>
      </pc:sldChg>
      <pc:sldChg chg="modSp add del mod ord">
        <pc:chgData name="John Bell" userId="f70f6676-4d37-4a98-a7ac-a82923374731" providerId="ADAL" clId="{B04981EF-DF56-864F-BB48-9A11772115FB}" dt="2023-01-17T10:13:25.780" v="19264" actId="2696"/>
        <pc:sldMkLst>
          <pc:docMk/>
          <pc:sldMk cId="1007148035" sldId="1109"/>
        </pc:sldMkLst>
        <pc:spChg chg="mod">
          <ac:chgData name="John Bell" userId="f70f6676-4d37-4a98-a7ac-a82923374731" providerId="ADAL" clId="{B04981EF-DF56-864F-BB48-9A11772115FB}" dt="2023-01-05T09:49:45.385" v="305" actId="207"/>
          <ac:spMkLst>
            <pc:docMk/>
            <pc:sldMk cId="1007148035" sldId="1109"/>
            <ac:spMk id="2" creationId="{1916CA8B-AC5B-4BCC-8506-3126E6E377AD}"/>
          </ac:spMkLst>
        </pc:spChg>
        <pc:spChg chg="mod">
          <ac:chgData name="John Bell" userId="f70f6676-4d37-4a98-a7ac-a82923374731" providerId="ADAL" clId="{B04981EF-DF56-864F-BB48-9A11772115FB}" dt="2023-01-05T09:49:51.192" v="306" actId="20577"/>
          <ac:spMkLst>
            <pc:docMk/>
            <pc:sldMk cId="1007148035" sldId="1109"/>
            <ac:spMk id="6" creationId="{27A7A910-3F27-46CD-BBB5-7A21D8A19A6D}"/>
          </ac:spMkLst>
        </pc:spChg>
      </pc:sldChg>
      <pc:sldChg chg="add del">
        <pc:chgData name="John Bell" userId="f70f6676-4d37-4a98-a7ac-a82923374731" providerId="ADAL" clId="{B04981EF-DF56-864F-BB48-9A11772115FB}" dt="2023-01-05T10:20:27.957" v="627" actId="2696"/>
        <pc:sldMkLst>
          <pc:docMk/>
          <pc:sldMk cId="2350338144" sldId="1110"/>
        </pc:sldMkLst>
      </pc:sldChg>
      <pc:sldChg chg="delSp modSp add mod">
        <pc:chgData name="John Bell" userId="f70f6676-4d37-4a98-a7ac-a82923374731" providerId="ADAL" clId="{B04981EF-DF56-864F-BB48-9A11772115FB}" dt="2023-01-05T10:31:45.627" v="986" actId="20577"/>
        <pc:sldMkLst>
          <pc:docMk/>
          <pc:sldMk cId="4210597317" sldId="1110"/>
        </pc:sldMkLst>
        <pc:spChg chg="mod">
          <ac:chgData name="John Bell" userId="f70f6676-4d37-4a98-a7ac-a82923374731" providerId="ADAL" clId="{B04981EF-DF56-864F-BB48-9A11772115FB}" dt="2023-01-05T10:31:45.627" v="986" actId="20577"/>
          <ac:spMkLst>
            <pc:docMk/>
            <pc:sldMk cId="4210597317" sldId="1110"/>
            <ac:spMk id="4" creationId="{019BC053-B11D-1DD9-C98C-B5FD8641DBE9}"/>
          </ac:spMkLst>
        </pc:spChg>
        <pc:spChg chg="del">
          <ac:chgData name="John Bell" userId="f70f6676-4d37-4a98-a7ac-a82923374731" providerId="ADAL" clId="{B04981EF-DF56-864F-BB48-9A11772115FB}" dt="2023-01-05T10:29:02.679" v="855" actId="478"/>
          <ac:spMkLst>
            <pc:docMk/>
            <pc:sldMk cId="4210597317" sldId="1110"/>
            <ac:spMk id="5" creationId="{B1B7A0F9-F504-4CA8-CD73-6FB3B79CC6FE}"/>
          </ac:spMkLst>
        </pc:spChg>
      </pc:sldChg>
      <pc:sldChg chg="addSp delSp modSp add mod">
        <pc:chgData name="John Bell" userId="f70f6676-4d37-4a98-a7ac-a82923374731" providerId="ADAL" clId="{B04981EF-DF56-864F-BB48-9A11772115FB}" dt="2023-01-17T11:15:43.478" v="19303" actId="1076"/>
        <pc:sldMkLst>
          <pc:docMk/>
          <pc:sldMk cId="188234617" sldId="1111"/>
        </pc:sldMkLst>
        <pc:spChg chg="del mod">
          <ac:chgData name="John Bell" userId="f70f6676-4d37-4a98-a7ac-a82923374731" providerId="ADAL" clId="{B04981EF-DF56-864F-BB48-9A11772115FB}" dt="2023-01-12T13:27:23.325" v="10018" actId="478"/>
          <ac:spMkLst>
            <pc:docMk/>
            <pc:sldMk cId="188234617" sldId="1111"/>
            <ac:spMk id="3" creationId="{C1EC4708-8B40-588F-DA77-E39B83DEE4CD}"/>
          </ac:spMkLst>
        </pc:spChg>
        <pc:spChg chg="add del mod">
          <ac:chgData name="John Bell" userId="f70f6676-4d37-4a98-a7ac-a82923374731" providerId="ADAL" clId="{B04981EF-DF56-864F-BB48-9A11772115FB}" dt="2023-01-12T13:27:26.430" v="10019" actId="478"/>
          <ac:spMkLst>
            <pc:docMk/>
            <pc:sldMk cId="188234617" sldId="1111"/>
            <ac:spMk id="5" creationId="{633D3279-20A9-F49B-AEA7-D62ECA4B0608}"/>
          </ac:spMkLst>
        </pc:spChg>
        <pc:spChg chg="add mod">
          <ac:chgData name="John Bell" userId="f70f6676-4d37-4a98-a7ac-a82923374731" providerId="ADAL" clId="{B04981EF-DF56-864F-BB48-9A11772115FB}" dt="2023-01-17T10:13:13.781" v="19263" actId="20577"/>
          <ac:spMkLst>
            <pc:docMk/>
            <pc:sldMk cId="188234617" sldId="1111"/>
            <ac:spMk id="9" creationId="{0B350C96-99E0-FFA7-7317-C2EDC5E6487D}"/>
          </ac:spMkLst>
        </pc:spChg>
        <pc:spChg chg="add del mod">
          <ac:chgData name="John Bell" userId="f70f6676-4d37-4a98-a7ac-a82923374731" providerId="ADAL" clId="{B04981EF-DF56-864F-BB48-9A11772115FB}" dt="2023-01-12T13:32:38.763" v="10145" actId="478"/>
          <ac:spMkLst>
            <pc:docMk/>
            <pc:sldMk cId="188234617" sldId="1111"/>
            <ac:spMk id="10" creationId="{B0E49538-4B0E-0506-24DE-FC8A58759994}"/>
          </ac:spMkLst>
        </pc:spChg>
        <pc:spChg chg="add mod">
          <ac:chgData name="John Bell" userId="f70f6676-4d37-4a98-a7ac-a82923374731" providerId="ADAL" clId="{B04981EF-DF56-864F-BB48-9A11772115FB}" dt="2023-01-17T11:15:43.478" v="19303" actId="1076"/>
          <ac:spMkLst>
            <pc:docMk/>
            <pc:sldMk cId="188234617" sldId="1111"/>
            <ac:spMk id="11" creationId="{E9103348-3398-7675-6725-181AD2936C59}"/>
          </ac:spMkLst>
        </pc:spChg>
        <pc:spChg chg="add mod">
          <ac:chgData name="John Bell" userId="f70f6676-4d37-4a98-a7ac-a82923374731" providerId="ADAL" clId="{B04981EF-DF56-864F-BB48-9A11772115FB}" dt="2023-01-17T11:15:43.478" v="19303" actId="1076"/>
          <ac:spMkLst>
            <pc:docMk/>
            <pc:sldMk cId="188234617" sldId="1111"/>
            <ac:spMk id="12" creationId="{304637B5-2F5E-EE28-20D1-A88992866CFD}"/>
          </ac:spMkLst>
        </pc:spChg>
        <pc:spChg chg="add mod">
          <ac:chgData name="John Bell" userId="f70f6676-4d37-4a98-a7ac-a82923374731" providerId="ADAL" clId="{B04981EF-DF56-864F-BB48-9A11772115FB}" dt="2023-01-17T11:15:43.478" v="19303" actId="1076"/>
          <ac:spMkLst>
            <pc:docMk/>
            <pc:sldMk cId="188234617" sldId="1111"/>
            <ac:spMk id="13" creationId="{F00CBB63-261B-435A-B9F2-4F373B8D57DD}"/>
          </ac:spMkLst>
        </pc:spChg>
        <pc:spChg chg="add del mod">
          <ac:chgData name="John Bell" userId="f70f6676-4d37-4a98-a7ac-a82923374731" providerId="ADAL" clId="{B04981EF-DF56-864F-BB48-9A11772115FB}" dt="2023-01-12T13:34:25.575" v="10196" actId="478"/>
          <ac:spMkLst>
            <pc:docMk/>
            <pc:sldMk cId="188234617" sldId="1111"/>
            <ac:spMk id="14" creationId="{5124AED8-2EE3-72D0-1BDA-A212FB9FD748}"/>
          </ac:spMkLst>
        </pc:spChg>
        <pc:picChg chg="add del mod">
          <ac:chgData name="John Bell" userId="f70f6676-4d37-4a98-a7ac-a82923374731" providerId="ADAL" clId="{B04981EF-DF56-864F-BB48-9A11772115FB}" dt="2023-01-12T13:29:13.776" v="10021" actId="21"/>
          <ac:picMkLst>
            <pc:docMk/>
            <pc:sldMk cId="188234617" sldId="1111"/>
            <ac:picMk id="7" creationId="{4B9446C4-FC16-C39C-A958-B25473EAB0C7}"/>
          </ac:picMkLst>
        </pc:picChg>
        <pc:picChg chg="add del mod">
          <ac:chgData name="John Bell" userId="f70f6676-4d37-4a98-a7ac-a82923374731" providerId="ADAL" clId="{B04981EF-DF56-864F-BB48-9A11772115FB}" dt="2023-01-17T11:15:10.592" v="19296" actId="478"/>
          <ac:picMkLst>
            <pc:docMk/>
            <pc:sldMk cId="188234617" sldId="1111"/>
            <ac:picMk id="8" creationId="{2705D453-00CB-036F-DBDC-D5E58677ECA9}"/>
          </ac:picMkLst>
        </pc:picChg>
        <pc:picChg chg="add del mod">
          <ac:chgData name="John Bell" userId="f70f6676-4d37-4a98-a7ac-a82923374731" providerId="ADAL" clId="{B04981EF-DF56-864F-BB48-9A11772115FB}" dt="2023-01-17T11:15:27.748" v="19298" actId="21"/>
          <ac:picMkLst>
            <pc:docMk/>
            <pc:sldMk cId="188234617" sldId="1111"/>
            <ac:picMk id="16" creationId="{20CAA88C-8C40-317F-BA09-F552A4379F3E}"/>
          </ac:picMkLst>
        </pc:picChg>
        <pc:picChg chg="add mod">
          <ac:chgData name="John Bell" userId="f70f6676-4d37-4a98-a7ac-a82923374731" providerId="ADAL" clId="{B04981EF-DF56-864F-BB48-9A11772115FB}" dt="2023-01-17T11:15:35.920" v="19302"/>
          <ac:picMkLst>
            <pc:docMk/>
            <pc:sldMk cId="188234617" sldId="1111"/>
            <ac:picMk id="17" creationId="{6AFCC084-AE85-7F0E-E233-1A435B2FE641}"/>
          </ac:picMkLst>
        </pc:picChg>
      </pc:sldChg>
      <pc:sldChg chg="addSp delSp modSp add mod">
        <pc:chgData name="John Bell" userId="f70f6676-4d37-4a98-a7ac-a82923374731" providerId="ADAL" clId="{B04981EF-DF56-864F-BB48-9A11772115FB}" dt="2023-01-17T11:15:33.654" v="19301" actId="21"/>
        <pc:sldMkLst>
          <pc:docMk/>
          <pc:sldMk cId="3181180058" sldId="1112"/>
        </pc:sldMkLst>
        <pc:spChg chg="add mod">
          <ac:chgData name="John Bell" userId="f70f6676-4d37-4a98-a7ac-a82923374731" providerId="ADAL" clId="{B04981EF-DF56-864F-BB48-9A11772115FB}" dt="2023-01-05T14:22:29.512" v="1872" actId="14100"/>
          <ac:spMkLst>
            <pc:docMk/>
            <pc:sldMk cId="3181180058" sldId="1112"/>
            <ac:spMk id="3" creationId="{A222703F-4B74-BDDE-4536-C4183A1CF3B4}"/>
          </ac:spMkLst>
        </pc:spChg>
        <pc:spChg chg="add mod">
          <ac:chgData name="John Bell" userId="f70f6676-4d37-4a98-a7ac-a82923374731" providerId="ADAL" clId="{B04981EF-DF56-864F-BB48-9A11772115FB}" dt="2023-01-05T14:26:48.166" v="1902" actId="14100"/>
          <ac:spMkLst>
            <pc:docMk/>
            <pc:sldMk cId="3181180058" sldId="1112"/>
            <ac:spMk id="4" creationId="{90091C1C-98F7-7B59-9CF7-435E7A9E5AB9}"/>
          </ac:spMkLst>
        </pc:spChg>
        <pc:spChg chg="del mod">
          <ac:chgData name="John Bell" userId="f70f6676-4d37-4a98-a7ac-a82923374731" providerId="ADAL" clId="{B04981EF-DF56-864F-BB48-9A11772115FB}" dt="2023-01-05T14:26:29.895" v="1899"/>
          <ac:spMkLst>
            <pc:docMk/>
            <pc:sldMk cId="3181180058" sldId="1112"/>
            <ac:spMk id="5" creationId="{3B438694-D782-0736-BDA0-55D1299798AF}"/>
          </ac:spMkLst>
        </pc:spChg>
        <pc:spChg chg="add del mod">
          <ac:chgData name="John Bell" userId="f70f6676-4d37-4a98-a7ac-a82923374731" providerId="ADAL" clId="{B04981EF-DF56-864F-BB48-9A11772115FB}" dt="2023-01-05T14:26:05.501" v="1896"/>
          <ac:spMkLst>
            <pc:docMk/>
            <pc:sldMk cId="3181180058" sldId="1112"/>
            <ac:spMk id="10" creationId="{2C33A8EB-47C3-5752-B123-FE885C9EBD39}"/>
          </ac:spMkLst>
        </pc:spChg>
        <pc:spChg chg="add del mod">
          <ac:chgData name="John Bell" userId="f70f6676-4d37-4a98-a7ac-a82923374731" providerId="ADAL" clId="{B04981EF-DF56-864F-BB48-9A11772115FB}" dt="2023-01-05T14:26:56.795" v="1906"/>
          <ac:spMkLst>
            <pc:docMk/>
            <pc:sldMk cId="3181180058" sldId="1112"/>
            <ac:spMk id="11" creationId="{4504A944-663C-F2BE-43CE-53797D10DB7A}"/>
          </ac:spMkLst>
        </pc:spChg>
        <pc:spChg chg="del">
          <ac:chgData name="John Bell" userId="f70f6676-4d37-4a98-a7ac-a82923374731" providerId="ADAL" clId="{B04981EF-DF56-864F-BB48-9A11772115FB}" dt="2023-01-05T14:21:55.815" v="1865" actId="478"/>
          <ac:spMkLst>
            <pc:docMk/>
            <pc:sldMk cId="3181180058" sldId="1112"/>
            <ac:spMk id="12" creationId="{65295FBB-1F5F-4DEE-F74A-5FE7265E04EA}"/>
          </ac:spMkLst>
        </pc:spChg>
        <pc:spChg chg="del">
          <ac:chgData name="John Bell" userId="f70f6676-4d37-4a98-a7ac-a82923374731" providerId="ADAL" clId="{B04981EF-DF56-864F-BB48-9A11772115FB}" dt="2023-01-05T14:21:53.847" v="1864" actId="478"/>
          <ac:spMkLst>
            <pc:docMk/>
            <pc:sldMk cId="3181180058" sldId="1112"/>
            <ac:spMk id="13" creationId="{5ACC1DC6-AB55-B496-F881-36DADE2A09E5}"/>
          </ac:spMkLst>
        </pc:spChg>
        <pc:spChg chg="mod">
          <ac:chgData name="John Bell" userId="f70f6676-4d37-4a98-a7ac-a82923374731" providerId="ADAL" clId="{B04981EF-DF56-864F-BB48-9A11772115FB}" dt="2023-01-12T14:33:53.925" v="10234" actId="14100"/>
          <ac:spMkLst>
            <pc:docMk/>
            <pc:sldMk cId="3181180058" sldId="1112"/>
            <ac:spMk id="14" creationId="{0FD59453-1A36-AECD-8DE6-C338694FBC01}"/>
          </ac:spMkLst>
        </pc:spChg>
        <pc:spChg chg="mod">
          <ac:chgData name="John Bell" userId="f70f6676-4d37-4a98-a7ac-a82923374731" providerId="ADAL" clId="{B04981EF-DF56-864F-BB48-9A11772115FB}" dt="2023-01-17T10:13:01.581" v="19262" actId="20577"/>
          <ac:spMkLst>
            <pc:docMk/>
            <pc:sldMk cId="3181180058" sldId="1112"/>
            <ac:spMk id="15" creationId="{DDC1B097-E464-F579-216F-9E2671B5CDF7}"/>
          </ac:spMkLst>
        </pc:spChg>
        <pc:spChg chg="add del mod">
          <ac:chgData name="John Bell" userId="f70f6676-4d37-4a98-a7ac-a82923374731" providerId="ADAL" clId="{B04981EF-DF56-864F-BB48-9A11772115FB}" dt="2023-01-05T14:27:31.739" v="1909"/>
          <ac:spMkLst>
            <pc:docMk/>
            <pc:sldMk cId="3181180058" sldId="1112"/>
            <ac:spMk id="16" creationId="{7BF992A2-DC30-8832-D80A-C83745BFB3EA}"/>
          </ac:spMkLst>
        </pc:spChg>
        <pc:spChg chg="mod">
          <ac:chgData name="John Bell" userId="f70f6676-4d37-4a98-a7ac-a82923374731" providerId="ADAL" clId="{B04981EF-DF56-864F-BB48-9A11772115FB}" dt="2023-01-17T10:12:05.470" v="19243" actId="20577"/>
          <ac:spMkLst>
            <pc:docMk/>
            <pc:sldMk cId="3181180058" sldId="1112"/>
            <ac:spMk id="19" creationId="{C9C482EC-34BB-4AEF-328A-1450F176257B}"/>
          </ac:spMkLst>
        </pc:spChg>
        <pc:spChg chg="mod">
          <ac:chgData name="John Bell" userId="f70f6676-4d37-4a98-a7ac-a82923374731" providerId="ADAL" clId="{B04981EF-DF56-864F-BB48-9A11772115FB}" dt="2023-01-17T10:12:10.733" v="19245" actId="20577"/>
          <ac:spMkLst>
            <pc:docMk/>
            <pc:sldMk cId="3181180058" sldId="1112"/>
            <ac:spMk id="20" creationId="{6D22686A-AAAD-E8BA-D15B-E64CFA3C5812}"/>
          </ac:spMkLst>
        </pc:spChg>
        <pc:spChg chg="del">
          <ac:chgData name="John Bell" userId="f70f6676-4d37-4a98-a7ac-a82923374731" providerId="ADAL" clId="{B04981EF-DF56-864F-BB48-9A11772115FB}" dt="2023-01-10T14:23:48.621" v="6117" actId="478"/>
          <ac:spMkLst>
            <pc:docMk/>
            <pc:sldMk cId="3181180058" sldId="1112"/>
            <ac:spMk id="22" creationId="{CE8686F4-8BD8-792A-60FF-41E0E77692B2}"/>
          </ac:spMkLst>
        </pc:spChg>
        <pc:picChg chg="add del mod">
          <ac:chgData name="John Bell" userId="f70f6676-4d37-4a98-a7ac-a82923374731" providerId="ADAL" clId="{B04981EF-DF56-864F-BB48-9A11772115FB}" dt="2023-01-05T14:25:19.200" v="1886" actId="478"/>
          <ac:picMkLst>
            <pc:docMk/>
            <pc:sldMk cId="3181180058" sldId="1112"/>
            <ac:picMk id="7" creationId="{F50FFD8D-866C-00ED-0709-EFA72068F41D}"/>
          </ac:picMkLst>
        </pc:picChg>
        <pc:picChg chg="add del mod">
          <ac:chgData name="John Bell" userId="f70f6676-4d37-4a98-a7ac-a82923374731" providerId="ADAL" clId="{B04981EF-DF56-864F-BB48-9A11772115FB}" dt="2023-01-10T14:22:45.307" v="6104" actId="478"/>
          <ac:picMkLst>
            <pc:docMk/>
            <pc:sldMk cId="3181180058" sldId="1112"/>
            <ac:picMk id="8" creationId="{F5683793-B296-8687-EF0F-C303F949015E}"/>
          </ac:picMkLst>
        </pc:picChg>
        <pc:picChg chg="del">
          <ac:chgData name="John Bell" userId="f70f6676-4d37-4a98-a7ac-a82923374731" providerId="ADAL" clId="{B04981EF-DF56-864F-BB48-9A11772115FB}" dt="2023-01-05T14:24:32.245" v="1879" actId="478"/>
          <ac:picMkLst>
            <pc:docMk/>
            <pc:sldMk cId="3181180058" sldId="1112"/>
            <ac:picMk id="9" creationId="{146BD34B-580D-38A6-554D-B9E10BD0E8A5}"/>
          </ac:picMkLst>
        </pc:picChg>
        <pc:picChg chg="add del mod">
          <ac:chgData name="John Bell" userId="f70f6676-4d37-4a98-a7ac-a82923374731" providerId="ADAL" clId="{B04981EF-DF56-864F-BB48-9A11772115FB}" dt="2023-01-05T14:28:39.140" v="1946"/>
          <ac:picMkLst>
            <pc:docMk/>
            <pc:sldMk cId="3181180058" sldId="1112"/>
            <ac:picMk id="17" creationId="{94A5E9EE-9785-56C9-014D-D1F817B0787F}"/>
          </ac:picMkLst>
        </pc:picChg>
        <pc:picChg chg="add del mod">
          <ac:chgData name="John Bell" userId="f70f6676-4d37-4a98-a7ac-a82923374731" providerId="ADAL" clId="{B04981EF-DF56-864F-BB48-9A11772115FB}" dt="2023-01-10T14:23:02.587" v="6108" actId="21"/>
          <ac:picMkLst>
            <pc:docMk/>
            <pc:sldMk cId="3181180058" sldId="1112"/>
            <ac:picMk id="21" creationId="{33953F5D-E049-DBDF-2826-589DADC1BF36}"/>
          </ac:picMkLst>
        </pc:picChg>
        <pc:picChg chg="add del mod">
          <ac:chgData name="John Bell" userId="f70f6676-4d37-4a98-a7ac-a82923374731" providerId="ADAL" clId="{B04981EF-DF56-864F-BB48-9A11772115FB}" dt="2023-01-17T11:13:22.812" v="19284" actId="478"/>
          <ac:picMkLst>
            <pc:docMk/>
            <pc:sldMk cId="3181180058" sldId="1112"/>
            <ac:picMk id="23" creationId="{9C8868E0-B333-4C5D-ADAB-3A807AEC62E5}"/>
          </ac:picMkLst>
        </pc:picChg>
        <pc:picChg chg="add del mod">
          <ac:chgData name="John Bell" userId="f70f6676-4d37-4a98-a7ac-a82923374731" providerId="ADAL" clId="{B04981EF-DF56-864F-BB48-9A11772115FB}" dt="2023-01-12T13:29:27.198" v="10025" actId="21"/>
          <ac:picMkLst>
            <pc:docMk/>
            <pc:sldMk cId="3181180058" sldId="1112"/>
            <ac:picMk id="24" creationId="{6B38ADDE-E2C2-6F8E-36CE-F8F48AF51B7C}"/>
          </ac:picMkLst>
        </pc:picChg>
        <pc:picChg chg="add del mod">
          <ac:chgData name="John Bell" userId="f70f6676-4d37-4a98-a7ac-a82923374731" providerId="ADAL" clId="{B04981EF-DF56-864F-BB48-9A11772115FB}" dt="2023-01-17T11:13:38.915" v="19286" actId="21"/>
          <ac:picMkLst>
            <pc:docMk/>
            <pc:sldMk cId="3181180058" sldId="1112"/>
            <ac:picMk id="26" creationId="{CD7CB3ED-FDF2-C832-19A1-8474A9A622E1}"/>
          </ac:picMkLst>
        </pc:picChg>
        <pc:picChg chg="add mod">
          <ac:chgData name="John Bell" userId="f70f6676-4d37-4a98-a7ac-a82923374731" providerId="ADAL" clId="{B04981EF-DF56-864F-BB48-9A11772115FB}" dt="2023-01-17T11:14:02.070" v="19290"/>
          <ac:picMkLst>
            <pc:docMk/>
            <pc:sldMk cId="3181180058" sldId="1112"/>
            <ac:picMk id="27" creationId="{6907A4B7-B976-743B-F5B3-182018CB702E}"/>
          </ac:picMkLst>
        </pc:picChg>
        <pc:picChg chg="add del mod">
          <ac:chgData name="John Bell" userId="f70f6676-4d37-4a98-a7ac-a82923374731" providerId="ADAL" clId="{B04981EF-DF56-864F-BB48-9A11772115FB}" dt="2023-01-17T11:15:33.654" v="19301" actId="21"/>
          <ac:picMkLst>
            <pc:docMk/>
            <pc:sldMk cId="3181180058" sldId="1112"/>
            <ac:picMk id="28" creationId="{2A2AB4C4-0BC0-BE30-62E3-29A84503EAD4}"/>
          </ac:picMkLst>
        </pc:picChg>
      </pc:sldChg>
      <pc:sldChg chg="addSp delSp modSp add del mod">
        <pc:chgData name="John Bell" userId="f70f6676-4d37-4a98-a7ac-a82923374731" providerId="ADAL" clId="{B04981EF-DF56-864F-BB48-9A11772115FB}" dt="2023-01-06T10:41:39.875" v="4232" actId="2696"/>
        <pc:sldMkLst>
          <pc:docMk/>
          <pc:sldMk cId="221576024" sldId="1113"/>
        </pc:sldMkLst>
        <pc:spChg chg="mod">
          <ac:chgData name="John Bell" userId="f70f6676-4d37-4a98-a7ac-a82923374731" providerId="ADAL" clId="{B04981EF-DF56-864F-BB48-9A11772115FB}" dt="2023-01-06T09:11:08.208" v="3589" actId="20577"/>
          <ac:spMkLst>
            <pc:docMk/>
            <pc:sldMk cId="221576024" sldId="1113"/>
            <ac:spMk id="5" creationId="{37D6EC94-1092-0624-EE35-F15ACCA20224}"/>
          </ac:spMkLst>
        </pc:spChg>
        <pc:graphicFrameChg chg="del">
          <ac:chgData name="John Bell" userId="f70f6676-4d37-4a98-a7ac-a82923374731" providerId="ADAL" clId="{B04981EF-DF56-864F-BB48-9A11772115FB}" dt="2023-01-06T09:01:42.040" v="3312" actId="478"/>
          <ac:graphicFrameMkLst>
            <pc:docMk/>
            <pc:sldMk cId="221576024" sldId="1113"/>
            <ac:graphicFrameMk id="7" creationId="{7A6DABCE-5C09-2B7A-BA19-55D6CEC95730}"/>
          </ac:graphicFrameMkLst>
        </pc:graphicFrameChg>
        <pc:picChg chg="add mod">
          <ac:chgData name="John Bell" userId="f70f6676-4d37-4a98-a7ac-a82923374731" providerId="ADAL" clId="{B04981EF-DF56-864F-BB48-9A11772115FB}" dt="2023-01-06T09:22:00.241" v="3965" actId="14826"/>
          <ac:picMkLst>
            <pc:docMk/>
            <pc:sldMk cId="221576024" sldId="1113"/>
            <ac:picMk id="3" creationId="{85DC885C-AE93-D132-6950-69539523A3D5}"/>
          </ac:picMkLst>
        </pc:picChg>
        <pc:picChg chg="del">
          <ac:chgData name="John Bell" userId="f70f6676-4d37-4a98-a7ac-a82923374731" providerId="ADAL" clId="{B04981EF-DF56-864F-BB48-9A11772115FB}" dt="2023-01-06T09:01:51.436" v="3314" actId="478"/>
          <ac:picMkLst>
            <pc:docMk/>
            <pc:sldMk cId="221576024" sldId="1113"/>
            <ac:picMk id="9" creationId="{1204B67F-D415-A16C-7CE3-8673B618CCBA}"/>
          </ac:picMkLst>
        </pc:picChg>
      </pc:sldChg>
      <pc:sldChg chg="addSp delSp modSp add mod">
        <pc:chgData name="John Bell" userId="f70f6676-4d37-4a98-a7ac-a82923374731" providerId="ADAL" clId="{B04981EF-DF56-864F-BB48-9A11772115FB}" dt="2023-01-12T14:36:36.741" v="10238" actId="1035"/>
        <pc:sldMkLst>
          <pc:docMk/>
          <pc:sldMk cId="3576584445" sldId="1113"/>
        </pc:sldMkLst>
        <pc:spChg chg="mod">
          <ac:chgData name="John Bell" userId="f70f6676-4d37-4a98-a7ac-a82923374731" providerId="ADAL" clId="{B04981EF-DF56-864F-BB48-9A11772115FB}" dt="2023-01-12T14:36:36.741" v="10238" actId="1035"/>
          <ac:spMkLst>
            <pc:docMk/>
            <pc:sldMk cId="3576584445" sldId="1113"/>
            <ac:spMk id="5" creationId="{37D6EC94-1092-0624-EE35-F15ACCA20224}"/>
          </ac:spMkLst>
        </pc:spChg>
        <pc:spChg chg="add del mod">
          <ac:chgData name="John Bell" userId="f70f6676-4d37-4a98-a7ac-a82923374731" providerId="ADAL" clId="{B04981EF-DF56-864F-BB48-9A11772115FB}" dt="2023-01-06T10:59:59.297" v="4390" actId="478"/>
          <ac:spMkLst>
            <pc:docMk/>
            <pc:sldMk cId="3576584445" sldId="1113"/>
            <ac:spMk id="6" creationId="{942E4E13-D476-3A38-DD5E-985F37CCBE20}"/>
          </ac:spMkLst>
        </pc:spChg>
      </pc:sldChg>
      <pc:sldChg chg="delSp modSp add del mod">
        <pc:chgData name="John Bell" userId="f70f6676-4d37-4a98-a7ac-a82923374731" providerId="ADAL" clId="{B04981EF-DF56-864F-BB48-9A11772115FB}" dt="2023-01-06T08:48:36.388" v="2997" actId="2696"/>
        <pc:sldMkLst>
          <pc:docMk/>
          <pc:sldMk cId="3790147050" sldId="1113"/>
        </pc:sldMkLst>
        <pc:spChg chg="del">
          <ac:chgData name="John Bell" userId="f70f6676-4d37-4a98-a7ac-a82923374731" providerId="ADAL" clId="{B04981EF-DF56-864F-BB48-9A11772115FB}" dt="2023-01-06T08:43:42.044" v="2982" actId="478"/>
          <ac:spMkLst>
            <pc:docMk/>
            <pc:sldMk cId="3790147050" sldId="1113"/>
            <ac:spMk id="7" creationId="{B6806D08-9D19-916E-8ECE-CF8B7B14B075}"/>
          </ac:spMkLst>
        </pc:spChg>
        <pc:picChg chg="mod">
          <ac:chgData name="John Bell" userId="f70f6676-4d37-4a98-a7ac-a82923374731" providerId="ADAL" clId="{B04981EF-DF56-864F-BB48-9A11772115FB}" dt="2023-01-06T08:43:32.966" v="2981" actId="14826"/>
          <ac:picMkLst>
            <pc:docMk/>
            <pc:sldMk cId="3790147050" sldId="1113"/>
            <ac:picMk id="6" creationId="{662C1C6A-A6BB-0C34-9851-84CA41D8E227}"/>
          </ac:picMkLst>
        </pc:picChg>
      </pc:sldChg>
      <pc:sldChg chg="modSp add mod">
        <pc:chgData name="John Bell" userId="f70f6676-4d37-4a98-a7ac-a82923374731" providerId="ADAL" clId="{B04981EF-DF56-864F-BB48-9A11772115FB}" dt="2023-01-06T10:54:04.828" v="4383" actId="20577"/>
        <pc:sldMkLst>
          <pc:docMk/>
          <pc:sldMk cId="472394541" sldId="1114"/>
        </pc:sldMkLst>
        <pc:spChg chg="mod">
          <ac:chgData name="John Bell" userId="f70f6676-4d37-4a98-a7ac-a82923374731" providerId="ADAL" clId="{B04981EF-DF56-864F-BB48-9A11772115FB}" dt="2023-01-06T10:54:04.828" v="4383" actId="20577"/>
          <ac:spMkLst>
            <pc:docMk/>
            <pc:sldMk cId="472394541" sldId="1114"/>
            <ac:spMk id="9" creationId="{1CDCFADE-AA19-0CEE-ADEC-25864D6494A3}"/>
          </ac:spMkLst>
        </pc:spChg>
      </pc:sldChg>
      <pc:sldChg chg="addSp delSp modSp add del mod">
        <pc:chgData name="John Bell" userId="f70f6676-4d37-4a98-a7ac-a82923374731" providerId="ADAL" clId="{B04981EF-DF56-864F-BB48-9A11772115FB}" dt="2023-01-06T10:41:39.875" v="4232" actId="2696"/>
        <pc:sldMkLst>
          <pc:docMk/>
          <pc:sldMk cId="1602442495" sldId="1114"/>
        </pc:sldMkLst>
        <pc:spChg chg="del">
          <ac:chgData name="John Bell" userId="f70f6676-4d37-4a98-a7ac-a82923374731" providerId="ADAL" clId="{B04981EF-DF56-864F-BB48-9A11772115FB}" dt="2023-01-06T09:05:13.027" v="3439" actId="478"/>
          <ac:spMkLst>
            <pc:docMk/>
            <pc:sldMk cId="1602442495" sldId="1114"/>
            <ac:spMk id="5" creationId="{37D6EC94-1092-0624-EE35-F15ACCA20224}"/>
          </ac:spMkLst>
        </pc:spChg>
        <pc:spChg chg="add mod">
          <ac:chgData name="John Bell" userId="f70f6676-4d37-4a98-a7ac-a82923374731" providerId="ADAL" clId="{B04981EF-DF56-864F-BB48-9A11772115FB}" dt="2023-01-06T09:18:11.997" v="3955" actId="20577"/>
          <ac:spMkLst>
            <pc:docMk/>
            <pc:sldMk cId="1602442495" sldId="1114"/>
            <ac:spMk id="7" creationId="{5D842584-B36F-695B-D141-DE76E2428999}"/>
          </ac:spMkLst>
        </pc:spChg>
        <pc:spChg chg="add mod">
          <ac:chgData name="John Bell" userId="f70f6676-4d37-4a98-a7ac-a82923374731" providerId="ADAL" clId="{B04981EF-DF56-864F-BB48-9A11772115FB}" dt="2023-01-06T09:17:56.653" v="3943" actId="20577"/>
          <ac:spMkLst>
            <pc:docMk/>
            <pc:sldMk cId="1602442495" sldId="1114"/>
            <ac:spMk id="9" creationId="{1CDCFADE-AA19-0CEE-ADEC-25864D6494A3}"/>
          </ac:spMkLst>
        </pc:spChg>
        <pc:spChg chg="add mod">
          <ac:chgData name="John Bell" userId="f70f6676-4d37-4a98-a7ac-a82923374731" providerId="ADAL" clId="{B04981EF-DF56-864F-BB48-9A11772115FB}" dt="2023-01-06T09:18:14.486" v="3958" actId="20577"/>
          <ac:spMkLst>
            <pc:docMk/>
            <pc:sldMk cId="1602442495" sldId="1114"/>
            <ac:spMk id="11" creationId="{18725BDA-AA9E-BE7B-1F8E-3D13D573EED3}"/>
          </ac:spMkLst>
        </pc:spChg>
        <pc:spChg chg="add del mod">
          <ac:chgData name="John Bell" userId="f70f6676-4d37-4a98-a7ac-a82923374731" providerId="ADAL" clId="{B04981EF-DF56-864F-BB48-9A11772115FB}" dt="2023-01-06T09:10:33.771" v="3574"/>
          <ac:spMkLst>
            <pc:docMk/>
            <pc:sldMk cId="1602442495" sldId="1114"/>
            <ac:spMk id="12" creationId="{AA9A1C8A-BD75-FA45-4786-8E25B986D1CC}"/>
          </ac:spMkLst>
        </pc:spChg>
        <pc:spChg chg="add del mod">
          <ac:chgData name="John Bell" userId="f70f6676-4d37-4a98-a7ac-a82923374731" providerId="ADAL" clId="{B04981EF-DF56-864F-BB48-9A11772115FB}" dt="2023-01-06T09:13:20.356" v="3685"/>
          <ac:spMkLst>
            <pc:docMk/>
            <pc:sldMk cId="1602442495" sldId="1114"/>
            <ac:spMk id="13" creationId="{C320A91F-09F9-9908-9CA7-69688FFBC346}"/>
          </ac:spMkLst>
        </pc:spChg>
        <pc:spChg chg="add del mod">
          <ac:chgData name="John Bell" userId="f70f6676-4d37-4a98-a7ac-a82923374731" providerId="ADAL" clId="{B04981EF-DF56-864F-BB48-9A11772115FB}" dt="2023-01-06T09:16:32.320" v="3857"/>
          <ac:spMkLst>
            <pc:docMk/>
            <pc:sldMk cId="1602442495" sldId="1114"/>
            <ac:spMk id="14" creationId="{D669F8CD-1DA7-97E9-C4A4-08D77F61841C}"/>
          </ac:spMkLst>
        </pc:spChg>
        <pc:picChg chg="del">
          <ac:chgData name="John Bell" userId="f70f6676-4d37-4a98-a7ac-a82923374731" providerId="ADAL" clId="{B04981EF-DF56-864F-BB48-9A11772115FB}" dt="2023-01-06T09:05:03.997" v="3438" actId="478"/>
          <ac:picMkLst>
            <pc:docMk/>
            <pc:sldMk cId="1602442495" sldId="1114"/>
            <ac:picMk id="3" creationId="{85DC885C-AE93-D132-6950-69539523A3D5}"/>
          </ac:picMkLst>
        </pc:picChg>
        <pc:picChg chg="add mod">
          <ac:chgData name="John Bell" userId="f70f6676-4d37-4a98-a7ac-a82923374731" providerId="ADAL" clId="{B04981EF-DF56-864F-BB48-9A11772115FB}" dt="2023-01-06T09:17:31.559" v="3939" actId="1076"/>
          <ac:picMkLst>
            <pc:docMk/>
            <pc:sldMk cId="1602442495" sldId="1114"/>
            <ac:picMk id="6" creationId="{E5CE745A-03D0-D562-BC2A-997706213BE1}"/>
          </ac:picMkLst>
        </pc:picChg>
        <pc:picChg chg="add mod">
          <ac:chgData name="John Bell" userId="f70f6676-4d37-4a98-a7ac-a82923374731" providerId="ADAL" clId="{B04981EF-DF56-864F-BB48-9A11772115FB}" dt="2023-01-06T09:17:39.250" v="3941" actId="1076"/>
          <ac:picMkLst>
            <pc:docMk/>
            <pc:sldMk cId="1602442495" sldId="1114"/>
            <ac:picMk id="8" creationId="{0CEAB479-F184-B934-A310-6300A1F691D3}"/>
          </ac:picMkLst>
        </pc:picChg>
        <pc:picChg chg="add mod">
          <ac:chgData name="John Bell" userId="f70f6676-4d37-4a98-a7ac-a82923374731" providerId="ADAL" clId="{B04981EF-DF56-864F-BB48-9A11772115FB}" dt="2023-01-06T09:08:24.351" v="3489" actId="14826"/>
          <ac:picMkLst>
            <pc:docMk/>
            <pc:sldMk cId="1602442495" sldId="1114"/>
            <ac:picMk id="10" creationId="{D66F8EBB-0054-AEDC-383A-1DACA98E8444}"/>
          </ac:picMkLst>
        </pc:picChg>
      </pc:sldChg>
      <pc:sldChg chg="modSp add mod">
        <pc:chgData name="John Bell" userId="f70f6676-4d37-4a98-a7ac-a82923374731" providerId="ADAL" clId="{B04981EF-DF56-864F-BB48-9A11772115FB}" dt="2023-01-15T08:59:01.043" v="16718" actId="113"/>
        <pc:sldMkLst>
          <pc:docMk/>
          <pc:sldMk cId="3113493239" sldId="1115"/>
        </pc:sldMkLst>
        <pc:spChg chg="mod">
          <ac:chgData name="John Bell" userId="f70f6676-4d37-4a98-a7ac-a82923374731" providerId="ADAL" clId="{B04981EF-DF56-864F-BB48-9A11772115FB}" dt="2023-01-15T08:59:01.043" v="16718" actId="113"/>
          <ac:spMkLst>
            <pc:docMk/>
            <pc:sldMk cId="3113493239" sldId="1115"/>
            <ac:spMk id="6" creationId="{27A7A910-3F27-46CD-BBB5-7A21D8A19A6D}"/>
          </ac:spMkLst>
        </pc:spChg>
      </pc:sldChg>
      <pc:sldChg chg="add del">
        <pc:chgData name="John Bell" userId="f70f6676-4d37-4a98-a7ac-a82923374731" providerId="ADAL" clId="{B04981EF-DF56-864F-BB48-9A11772115FB}" dt="2023-01-06T09:53:27.247" v="4091"/>
        <pc:sldMkLst>
          <pc:docMk/>
          <pc:sldMk cId="431587820" sldId="1116"/>
        </pc:sldMkLst>
      </pc:sldChg>
      <pc:sldChg chg="modSp add del mod">
        <pc:chgData name="John Bell" userId="f70f6676-4d37-4a98-a7ac-a82923374731" providerId="ADAL" clId="{B04981EF-DF56-864F-BB48-9A11772115FB}" dt="2023-01-12T09:38:04.182" v="7724" actId="2696"/>
        <pc:sldMkLst>
          <pc:docMk/>
          <pc:sldMk cId="1432827493" sldId="1116"/>
        </pc:sldMkLst>
        <pc:spChg chg="mod">
          <ac:chgData name="John Bell" userId="f70f6676-4d37-4a98-a7ac-a82923374731" providerId="ADAL" clId="{B04981EF-DF56-864F-BB48-9A11772115FB}" dt="2023-01-06T11:58:03.199" v="5733" actId="113"/>
          <ac:spMkLst>
            <pc:docMk/>
            <pc:sldMk cId="1432827493" sldId="1116"/>
            <ac:spMk id="11" creationId="{B4BBD34C-25CD-F17C-FA6B-52423CDDEE74}"/>
          </ac:spMkLst>
        </pc:spChg>
        <pc:picChg chg="mod">
          <ac:chgData name="John Bell" userId="f70f6676-4d37-4a98-a7ac-a82923374731" providerId="ADAL" clId="{B04981EF-DF56-864F-BB48-9A11772115FB}" dt="2023-01-06T11:25:41.130" v="4868" actId="14826"/>
          <ac:picMkLst>
            <pc:docMk/>
            <pc:sldMk cId="1432827493" sldId="1116"/>
            <ac:picMk id="4" creationId="{2ED151C4-4516-E32B-5B96-AA7D4E4CD693}"/>
          </ac:picMkLst>
        </pc:picChg>
      </pc:sldChg>
      <pc:sldChg chg="add">
        <pc:chgData name="John Bell" userId="f70f6676-4d37-4a98-a7ac-a82923374731" providerId="ADAL" clId="{B04981EF-DF56-864F-BB48-9A11772115FB}" dt="2023-01-12T09:38:12.900" v="7725"/>
        <pc:sldMkLst>
          <pc:docMk/>
          <pc:sldMk cId="1976819895" sldId="1116"/>
        </pc:sldMkLst>
      </pc:sldChg>
      <pc:sldChg chg="modSp add mod">
        <pc:chgData name="John Bell" userId="f70f6676-4d37-4a98-a7ac-a82923374731" providerId="ADAL" clId="{B04981EF-DF56-864F-BB48-9A11772115FB}" dt="2023-01-12T14:37:24.024" v="10241" actId="1076"/>
        <pc:sldMkLst>
          <pc:docMk/>
          <pc:sldMk cId="415041579" sldId="1117"/>
        </pc:sldMkLst>
        <pc:spChg chg="mod">
          <ac:chgData name="John Bell" userId="f70f6676-4d37-4a98-a7ac-a82923374731" providerId="ADAL" clId="{B04981EF-DF56-864F-BB48-9A11772115FB}" dt="2023-01-12T14:37:24.024" v="10241" actId="1076"/>
          <ac:spMkLst>
            <pc:docMk/>
            <pc:sldMk cId="415041579" sldId="1117"/>
            <ac:spMk id="5" creationId="{37D6EC94-1092-0624-EE35-F15ACCA20224}"/>
          </ac:spMkLst>
        </pc:spChg>
      </pc:sldChg>
      <pc:sldChg chg="modSp add del mod">
        <pc:chgData name="John Bell" userId="f70f6676-4d37-4a98-a7ac-a82923374731" providerId="ADAL" clId="{B04981EF-DF56-864F-BB48-9A11772115FB}" dt="2023-01-12T09:38:04.182" v="7724" actId="2696"/>
        <pc:sldMkLst>
          <pc:docMk/>
          <pc:sldMk cId="1739814328" sldId="1117"/>
        </pc:sldMkLst>
        <pc:spChg chg="mod">
          <ac:chgData name="John Bell" userId="f70f6676-4d37-4a98-a7ac-a82923374731" providerId="ADAL" clId="{B04981EF-DF56-864F-BB48-9A11772115FB}" dt="2023-01-06T11:40:13.172" v="5336" actId="20577"/>
          <ac:spMkLst>
            <pc:docMk/>
            <pc:sldMk cId="1739814328" sldId="1117"/>
            <ac:spMk id="5" creationId="{37D6EC94-1092-0624-EE35-F15ACCA20224}"/>
          </ac:spMkLst>
        </pc:spChg>
        <pc:picChg chg="mod">
          <ac:chgData name="John Bell" userId="f70f6676-4d37-4a98-a7ac-a82923374731" providerId="ADAL" clId="{B04981EF-DF56-864F-BB48-9A11772115FB}" dt="2023-01-06T11:40:35.056" v="5337" actId="14826"/>
          <ac:picMkLst>
            <pc:docMk/>
            <pc:sldMk cId="1739814328" sldId="1117"/>
            <ac:picMk id="3" creationId="{85DC885C-AE93-D132-6950-69539523A3D5}"/>
          </ac:picMkLst>
        </pc:picChg>
      </pc:sldChg>
      <pc:sldChg chg="addSp delSp modSp add del mod">
        <pc:chgData name="John Bell" userId="f70f6676-4d37-4a98-a7ac-a82923374731" providerId="ADAL" clId="{B04981EF-DF56-864F-BB48-9A11772115FB}" dt="2023-01-12T09:38:04.182" v="7724" actId="2696"/>
        <pc:sldMkLst>
          <pc:docMk/>
          <pc:sldMk cId="601153889" sldId="1118"/>
        </pc:sldMkLst>
        <pc:spChg chg="mod">
          <ac:chgData name="John Bell" userId="f70f6676-4d37-4a98-a7ac-a82923374731" providerId="ADAL" clId="{B04981EF-DF56-864F-BB48-9A11772115FB}" dt="2023-01-12T09:22:16.370" v="7524" actId="313"/>
          <ac:spMkLst>
            <pc:docMk/>
            <pc:sldMk cId="601153889" sldId="1118"/>
            <ac:spMk id="7" creationId="{5D842584-B36F-695B-D141-DE76E2428999}"/>
          </ac:spMkLst>
        </pc:spChg>
        <pc:spChg chg="add del mod">
          <ac:chgData name="John Bell" userId="f70f6676-4d37-4a98-a7ac-a82923374731" providerId="ADAL" clId="{B04981EF-DF56-864F-BB48-9A11772115FB}" dt="2023-01-12T09:20:42.893" v="7478" actId="20577"/>
          <ac:spMkLst>
            <pc:docMk/>
            <pc:sldMk cId="601153889" sldId="1118"/>
            <ac:spMk id="9" creationId="{1CDCFADE-AA19-0CEE-ADEC-25864D6494A3}"/>
          </ac:spMkLst>
        </pc:spChg>
        <pc:spChg chg="mod">
          <ac:chgData name="John Bell" userId="f70f6676-4d37-4a98-a7ac-a82923374731" providerId="ADAL" clId="{B04981EF-DF56-864F-BB48-9A11772115FB}" dt="2023-01-12T09:21:32.237" v="7481" actId="20577"/>
          <ac:spMkLst>
            <pc:docMk/>
            <pc:sldMk cId="601153889" sldId="1118"/>
            <ac:spMk id="11" creationId="{18725BDA-AA9E-BE7B-1F8E-3D13D573EED3}"/>
          </ac:spMkLst>
        </pc:spChg>
        <pc:picChg chg="add del mod">
          <ac:chgData name="John Bell" userId="f70f6676-4d37-4a98-a7ac-a82923374731" providerId="ADAL" clId="{B04981EF-DF56-864F-BB48-9A11772115FB}" dt="2023-01-06T12:39:02.057" v="5882" actId="1076"/>
          <ac:picMkLst>
            <pc:docMk/>
            <pc:sldMk cId="601153889" sldId="1118"/>
            <ac:picMk id="8" creationId="{0CEAB479-F184-B934-A310-6300A1F691D3}"/>
          </ac:picMkLst>
        </pc:picChg>
        <pc:picChg chg="mod">
          <ac:chgData name="John Bell" userId="f70f6676-4d37-4a98-a7ac-a82923374731" providerId="ADAL" clId="{B04981EF-DF56-864F-BB48-9A11772115FB}" dt="2023-01-06T12:04:00.584" v="5737" actId="1076"/>
          <ac:picMkLst>
            <pc:docMk/>
            <pc:sldMk cId="601153889" sldId="1118"/>
            <ac:picMk id="10" creationId="{D66F8EBB-0054-AEDC-383A-1DACA98E8444}"/>
          </ac:picMkLst>
        </pc:picChg>
      </pc:sldChg>
      <pc:sldChg chg="add">
        <pc:chgData name="John Bell" userId="f70f6676-4d37-4a98-a7ac-a82923374731" providerId="ADAL" clId="{B04981EF-DF56-864F-BB48-9A11772115FB}" dt="2023-01-12T09:38:12.900" v="7725"/>
        <pc:sldMkLst>
          <pc:docMk/>
          <pc:sldMk cId="4122589723" sldId="1118"/>
        </pc:sldMkLst>
      </pc:sldChg>
      <pc:sldChg chg="addSp modSp add del mod">
        <pc:chgData name="John Bell" userId="f70f6676-4d37-4a98-a7ac-a82923374731" providerId="ADAL" clId="{B04981EF-DF56-864F-BB48-9A11772115FB}" dt="2023-01-12T15:50:43.406" v="10517" actId="2696"/>
        <pc:sldMkLst>
          <pc:docMk/>
          <pc:sldMk cId="397719559" sldId="1119"/>
        </pc:sldMkLst>
        <pc:spChg chg="add mod">
          <ac:chgData name="John Bell" userId="f70f6676-4d37-4a98-a7ac-a82923374731" providerId="ADAL" clId="{B04981EF-DF56-864F-BB48-9A11772115FB}" dt="2023-01-12T09:40:00.290" v="7737" actId="20577"/>
          <ac:spMkLst>
            <pc:docMk/>
            <pc:sldMk cId="397719559" sldId="1119"/>
            <ac:spMk id="4" creationId="{BCA6C64A-46B4-DC97-C48D-9FB2F9EB79E7}"/>
          </ac:spMkLst>
        </pc:spChg>
      </pc:sldChg>
      <pc:sldChg chg="addSp delSp modSp add del mod">
        <pc:chgData name="John Bell" userId="f70f6676-4d37-4a98-a7ac-a82923374731" providerId="ADAL" clId="{B04981EF-DF56-864F-BB48-9A11772115FB}" dt="2023-01-10T13:32:28.865" v="6038" actId="2696"/>
        <pc:sldMkLst>
          <pc:docMk/>
          <pc:sldMk cId="436786728" sldId="1119"/>
        </pc:sldMkLst>
        <pc:spChg chg="del">
          <ac:chgData name="John Bell" userId="f70f6676-4d37-4a98-a7ac-a82923374731" providerId="ADAL" clId="{B04981EF-DF56-864F-BB48-9A11772115FB}" dt="2023-01-06T15:46:48.279" v="5980" actId="478"/>
          <ac:spMkLst>
            <pc:docMk/>
            <pc:sldMk cId="436786728" sldId="1119"/>
            <ac:spMk id="2" creationId="{F8A4C500-9482-4AC0-A364-6C6C3AF4C9A4}"/>
          </ac:spMkLst>
        </pc:spChg>
        <pc:spChg chg="add mod">
          <ac:chgData name="John Bell" userId="f70f6676-4d37-4a98-a7ac-a82923374731" providerId="ADAL" clId="{B04981EF-DF56-864F-BB48-9A11772115FB}" dt="2023-01-06T15:46:48.279" v="5980" actId="478"/>
          <ac:spMkLst>
            <pc:docMk/>
            <pc:sldMk cId="436786728" sldId="1119"/>
            <ac:spMk id="4" creationId="{2C19DC50-92FC-CEFE-29DF-F43E34734D1F}"/>
          </ac:spMkLst>
        </pc:spChg>
        <pc:spChg chg="add del mod">
          <ac:chgData name="John Bell" userId="f70f6676-4d37-4a98-a7ac-a82923374731" providerId="ADAL" clId="{B04981EF-DF56-864F-BB48-9A11772115FB}" dt="2023-01-06T15:46:53.333" v="5983"/>
          <ac:spMkLst>
            <pc:docMk/>
            <pc:sldMk cId="436786728" sldId="1119"/>
            <ac:spMk id="5" creationId="{5332C977-9C91-8A36-767B-243FB6A860B1}"/>
          </ac:spMkLst>
        </pc:spChg>
        <pc:spChg chg="add mod">
          <ac:chgData name="John Bell" userId="f70f6676-4d37-4a98-a7ac-a82923374731" providerId="ADAL" clId="{B04981EF-DF56-864F-BB48-9A11772115FB}" dt="2023-01-10T13:31:36.225" v="6037" actId="113"/>
          <ac:spMkLst>
            <pc:docMk/>
            <pc:sldMk cId="436786728" sldId="1119"/>
            <ac:spMk id="6" creationId="{17346ED6-71B7-94C4-AA20-C02891CF2F8E}"/>
          </ac:spMkLst>
        </pc:spChg>
        <pc:spChg chg="del mod">
          <ac:chgData name="John Bell" userId="f70f6676-4d37-4a98-a7ac-a82923374731" providerId="ADAL" clId="{B04981EF-DF56-864F-BB48-9A11772115FB}" dt="2023-01-06T15:47:03.201" v="5985" actId="478"/>
          <ac:spMkLst>
            <pc:docMk/>
            <pc:sldMk cId="436786728" sldId="1119"/>
            <ac:spMk id="8" creationId="{84F5D6FC-410F-47AB-AE9D-D7B0ABBD7D85}"/>
          </ac:spMkLst>
        </pc:spChg>
      </pc:sldChg>
      <pc:sldChg chg="add del">
        <pc:chgData name="John Bell" userId="f70f6676-4d37-4a98-a7ac-a82923374731" providerId="ADAL" clId="{B04981EF-DF56-864F-BB48-9A11772115FB}" dt="2023-01-13T13:55:29.163" v="12968" actId="2696"/>
        <pc:sldMkLst>
          <pc:docMk/>
          <pc:sldMk cId="3586049" sldId="1120"/>
        </pc:sldMkLst>
      </pc:sldChg>
      <pc:sldChg chg="new del">
        <pc:chgData name="John Bell" userId="f70f6676-4d37-4a98-a7ac-a82923374731" providerId="ADAL" clId="{B04981EF-DF56-864F-BB48-9A11772115FB}" dt="2023-01-06T15:47:39.145" v="5990" actId="680"/>
        <pc:sldMkLst>
          <pc:docMk/>
          <pc:sldMk cId="646107832" sldId="1120"/>
        </pc:sldMkLst>
      </pc:sldChg>
      <pc:sldChg chg="new del">
        <pc:chgData name="John Bell" userId="f70f6676-4d37-4a98-a7ac-a82923374731" providerId="ADAL" clId="{B04981EF-DF56-864F-BB48-9A11772115FB}" dt="2023-01-06T15:55:10.347" v="6025" actId="680"/>
        <pc:sldMkLst>
          <pc:docMk/>
          <pc:sldMk cId="1996160896" sldId="1120"/>
        </pc:sldMkLst>
      </pc:sldChg>
      <pc:sldChg chg="new del">
        <pc:chgData name="John Bell" userId="f70f6676-4d37-4a98-a7ac-a82923374731" providerId="ADAL" clId="{B04981EF-DF56-864F-BB48-9A11772115FB}" dt="2023-01-06T15:51:19.036" v="6001" actId="680"/>
        <pc:sldMkLst>
          <pc:docMk/>
          <pc:sldMk cId="2759462173" sldId="1120"/>
        </pc:sldMkLst>
      </pc:sldChg>
      <pc:sldChg chg="new del">
        <pc:chgData name="John Bell" userId="f70f6676-4d37-4a98-a7ac-a82923374731" providerId="ADAL" clId="{B04981EF-DF56-864F-BB48-9A11772115FB}" dt="2023-01-06T15:50:30.773" v="5996" actId="2696"/>
        <pc:sldMkLst>
          <pc:docMk/>
          <pc:sldMk cId="4001926348" sldId="1120"/>
        </pc:sldMkLst>
      </pc:sldChg>
      <pc:sldChg chg="addSp delSp modSp add mod ord">
        <pc:chgData name="John Bell" userId="f70f6676-4d37-4a98-a7ac-a82923374731" providerId="ADAL" clId="{B04981EF-DF56-864F-BB48-9A11772115FB}" dt="2023-01-12T14:38:00.635" v="10253" actId="20577"/>
        <pc:sldMkLst>
          <pc:docMk/>
          <pc:sldMk cId="3575616234" sldId="1121"/>
        </pc:sldMkLst>
        <pc:spChg chg="mod">
          <ac:chgData name="John Bell" userId="f70f6676-4d37-4a98-a7ac-a82923374731" providerId="ADAL" clId="{B04981EF-DF56-864F-BB48-9A11772115FB}" dt="2023-01-12T14:38:00.635" v="10253" actId="20577"/>
          <ac:spMkLst>
            <pc:docMk/>
            <pc:sldMk cId="3575616234" sldId="1121"/>
            <ac:spMk id="11" creationId="{B4BBD34C-25CD-F17C-FA6B-52423CDDEE74}"/>
          </ac:spMkLst>
        </pc:spChg>
        <pc:picChg chg="add mod">
          <ac:chgData name="John Bell" userId="f70f6676-4d37-4a98-a7ac-a82923374731" providerId="ADAL" clId="{B04981EF-DF56-864F-BB48-9A11772115FB}" dt="2023-01-12T10:48:18.811" v="8302" actId="14826"/>
          <ac:picMkLst>
            <pc:docMk/>
            <pc:sldMk cId="3575616234" sldId="1121"/>
            <ac:picMk id="3" creationId="{D34F25DB-6968-8A66-4CA7-263BD3BAFD42}"/>
          </ac:picMkLst>
        </pc:picChg>
        <pc:picChg chg="del">
          <ac:chgData name="John Bell" userId="f70f6676-4d37-4a98-a7ac-a82923374731" providerId="ADAL" clId="{B04981EF-DF56-864F-BB48-9A11772115FB}" dt="2023-01-12T10:09:20.157" v="8103" actId="478"/>
          <ac:picMkLst>
            <pc:docMk/>
            <pc:sldMk cId="3575616234" sldId="1121"/>
            <ac:picMk id="4" creationId="{2ED151C4-4516-E32B-5B96-AA7D4E4CD693}"/>
          </ac:picMkLst>
        </pc:picChg>
      </pc:sldChg>
      <pc:sldChg chg="modSp add mod">
        <pc:chgData name="John Bell" userId="f70f6676-4d37-4a98-a7ac-a82923374731" providerId="ADAL" clId="{B04981EF-DF56-864F-BB48-9A11772115FB}" dt="2023-01-19T10:17:45.600" v="21100" actId="20577"/>
        <pc:sldMkLst>
          <pc:docMk/>
          <pc:sldMk cId="81417733" sldId="1122"/>
        </pc:sldMkLst>
        <pc:spChg chg="mod">
          <ac:chgData name="John Bell" userId="f70f6676-4d37-4a98-a7ac-a82923374731" providerId="ADAL" clId="{B04981EF-DF56-864F-BB48-9A11772115FB}" dt="2023-01-19T10:17:45.600" v="21100" actId="20577"/>
          <ac:spMkLst>
            <pc:docMk/>
            <pc:sldMk cId="81417733" sldId="1122"/>
            <ac:spMk id="11" creationId="{B4BBD34C-25CD-F17C-FA6B-52423CDDEE74}"/>
          </ac:spMkLst>
        </pc:spChg>
        <pc:picChg chg="mod">
          <ac:chgData name="John Bell" userId="f70f6676-4d37-4a98-a7ac-a82923374731" providerId="ADAL" clId="{B04981EF-DF56-864F-BB48-9A11772115FB}" dt="2023-01-12T11:07:50.053" v="8975" actId="14826"/>
          <ac:picMkLst>
            <pc:docMk/>
            <pc:sldMk cId="81417733" sldId="1122"/>
            <ac:picMk id="3" creationId="{D34F25DB-6968-8A66-4CA7-263BD3BAFD42}"/>
          </ac:picMkLst>
        </pc:picChg>
      </pc:sldChg>
      <pc:sldChg chg="modSp add mod">
        <pc:chgData name="John Bell" userId="f70f6676-4d37-4a98-a7ac-a82923374731" providerId="ADAL" clId="{B04981EF-DF56-864F-BB48-9A11772115FB}" dt="2023-01-12T11:41:30.477" v="9367" actId="14826"/>
        <pc:sldMkLst>
          <pc:docMk/>
          <pc:sldMk cId="3416528062" sldId="1123"/>
        </pc:sldMkLst>
        <pc:spChg chg="mod">
          <ac:chgData name="John Bell" userId="f70f6676-4d37-4a98-a7ac-a82923374731" providerId="ADAL" clId="{B04981EF-DF56-864F-BB48-9A11772115FB}" dt="2023-01-12T11:37:56.161" v="9365" actId="20577"/>
          <ac:spMkLst>
            <pc:docMk/>
            <pc:sldMk cId="3416528062" sldId="1123"/>
            <ac:spMk id="5" creationId="{37D6EC94-1092-0624-EE35-F15ACCA20224}"/>
          </ac:spMkLst>
        </pc:spChg>
        <pc:picChg chg="mod">
          <ac:chgData name="John Bell" userId="f70f6676-4d37-4a98-a7ac-a82923374731" providerId="ADAL" clId="{B04981EF-DF56-864F-BB48-9A11772115FB}" dt="2023-01-12T11:41:30.477" v="9367" actId="14826"/>
          <ac:picMkLst>
            <pc:docMk/>
            <pc:sldMk cId="3416528062" sldId="1123"/>
            <ac:picMk id="3" creationId="{85DC885C-AE93-D132-6950-69539523A3D5}"/>
          </ac:picMkLst>
        </pc:picChg>
      </pc:sldChg>
      <pc:sldChg chg="addSp delSp modSp add mod">
        <pc:chgData name="John Bell" userId="f70f6676-4d37-4a98-a7ac-a82923374731" providerId="ADAL" clId="{B04981EF-DF56-864F-BB48-9A11772115FB}" dt="2023-01-12T11:51:50.533" v="9873" actId="20577"/>
        <pc:sldMkLst>
          <pc:docMk/>
          <pc:sldMk cId="494638" sldId="1124"/>
        </pc:sldMkLst>
        <pc:spChg chg="mod">
          <ac:chgData name="John Bell" userId="f70f6676-4d37-4a98-a7ac-a82923374731" providerId="ADAL" clId="{B04981EF-DF56-864F-BB48-9A11772115FB}" dt="2023-01-12T11:44:58.053" v="9518" actId="20577"/>
          <ac:spMkLst>
            <pc:docMk/>
            <pc:sldMk cId="494638" sldId="1124"/>
            <ac:spMk id="7" creationId="{5D842584-B36F-695B-D141-DE76E2428999}"/>
          </ac:spMkLst>
        </pc:spChg>
        <pc:spChg chg="del">
          <ac:chgData name="John Bell" userId="f70f6676-4d37-4a98-a7ac-a82923374731" providerId="ADAL" clId="{B04981EF-DF56-864F-BB48-9A11772115FB}" dt="2023-01-12T11:15:19.980" v="9212" actId="478"/>
          <ac:spMkLst>
            <pc:docMk/>
            <pc:sldMk cId="494638" sldId="1124"/>
            <ac:spMk id="9" creationId="{1CDCFADE-AA19-0CEE-ADEC-25864D6494A3}"/>
          </ac:spMkLst>
        </pc:spChg>
        <pc:spChg chg="del">
          <ac:chgData name="John Bell" userId="f70f6676-4d37-4a98-a7ac-a82923374731" providerId="ADAL" clId="{B04981EF-DF56-864F-BB48-9A11772115FB}" dt="2023-01-12T11:15:21.451" v="9213" actId="478"/>
          <ac:spMkLst>
            <pc:docMk/>
            <pc:sldMk cId="494638" sldId="1124"/>
            <ac:spMk id="11" creationId="{18725BDA-AA9E-BE7B-1F8E-3D13D573EED3}"/>
          </ac:spMkLst>
        </pc:spChg>
        <pc:spChg chg="add del">
          <ac:chgData name="John Bell" userId="f70f6676-4d37-4a98-a7ac-a82923374731" providerId="ADAL" clId="{B04981EF-DF56-864F-BB48-9A11772115FB}" dt="2023-01-12T11:45:48.783" v="9525" actId="22"/>
          <ac:spMkLst>
            <pc:docMk/>
            <pc:sldMk cId="494638" sldId="1124"/>
            <ac:spMk id="12" creationId="{D94FE0D9-4222-78B1-C9A9-D092292F80D5}"/>
          </ac:spMkLst>
        </pc:spChg>
        <pc:spChg chg="add mod">
          <ac:chgData name="John Bell" userId="f70f6676-4d37-4a98-a7ac-a82923374731" providerId="ADAL" clId="{B04981EF-DF56-864F-BB48-9A11772115FB}" dt="2023-01-12T11:51:03.891" v="9818" actId="20577"/>
          <ac:spMkLst>
            <pc:docMk/>
            <pc:sldMk cId="494638" sldId="1124"/>
            <ac:spMk id="13" creationId="{43D98DF3-0D37-2B4A-4093-D534864702DF}"/>
          </ac:spMkLst>
        </pc:spChg>
        <pc:spChg chg="add mod">
          <ac:chgData name="John Bell" userId="f70f6676-4d37-4a98-a7ac-a82923374731" providerId="ADAL" clId="{B04981EF-DF56-864F-BB48-9A11772115FB}" dt="2023-01-12T11:51:19.115" v="9819" actId="1076"/>
          <ac:spMkLst>
            <pc:docMk/>
            <pc:sldMk cId="494638" sldId="1124"/>
            <ac:spMk id="15" creationId="{925F3900-6479-E0D1-DBC0-2994751EFB25}"/>
          </ac:spMkLst>
        </pc:spChg>
        <pc:spChg chg="add mod">
          <ac:chgData name="John Bell" userId="f70f6676-4d37-4a98-a7ac-a82923374731" providerId="ADAL" clId="{B04981EF-DF56-864F-BB48-9A11772115FB}" dt="2023-01-12T11:50:15.764" v="9777" actId="20577"/>
          <ac:spMkLst>
            <pc:docMk/>
            <pc:sldMk cId="494638" sldId="1124"/>
            <ac:spMk id="17" creationId="{A73A7CC8-5954-360E-C574-AF569AA9A9AE}"/>
          </ac:spMkLst>
        </pc:spChg>
        <pc:spChg chg="add mod">
          <ac:chgData name="John Bell" userId="f70f6676-4d37-4a98-a7ac-a82923374731" providerId="ADAL" clId="{B04981EF-DF56-864F-BB48-9A11772115FB}" dt="2023-01-12T11:51:50.533" v="9873" actId="20577"/>
          <ac:spMkLst>
            <pc:docMk/>
            <pc:sldMk cId="494638" sldId="1124"/>
            <ac:spMk id="18" creationId="{B5936018-CDCC-542B-5828-733666E43EC3}"/>
          </ac:spMkLst>
        </pc:spChg>
        <pc:picChg chg="add mod">
          <ac:chgData name="John Bell" userId="f70f6676-4d37-4a98-a7ac-a82923374731" providerId="ADAL" clId="{B04981EF-DF56-864F-BB48-9A11772115FB}" dt="2023-01-12T11:44:05.201" v="9432" actId="1076"/>
          <ac:picMkLst>
            <pc:docMk/>
            <pc:sldMk cId="494638" sldId="1124"/>
            <ac:picMk id="3" creationId="{9771572F-0783-001B-BC5A-BB6AFFDF80EC}"/>
          </ac:picMkLst>
        </pc:picChg>
        <pc:picChg chg="add mod">
          <ac:chgData name="John Bell" userId="f70f6676-4d37-4a98-a7ac-a82923374731" providerId="ADAL" clId="{B04981EF-DF56-864F-BB48-9A11772115FB}" dt="2023-01-12T11:47:13.150" v="9577" actId="1076"/>
          <ac:picMkLst>
            <pc:docMk/>
            <pc:sldMk cId="494638" sldId="1124"/>
            <ac:picMk id="4" creationId="{A60288CB-D8F8-DD5C-8725-9C75F4B68EEE}"/>
          </ac:picMkLst>
        </pc:picChg>
        <pc:picChg chg="mod">
          <ac:chgData name="John Bell" userId="f70f6676-4d37-4a98-a7ac-a82923374731" providerId="ADAL" clId="{B04981EF-DF56-864F-BB48-9A11772115FB}" dt="2023-01-12T11:45:45.070" v="9523" actId="1076"/>
          <ac:picMkLst>
            <pc:docMk/>
            <pc:sldMk cId="494638" sldId="1124"/>
            <ac:picMk id="6" creationId="{E5CE745A-03D0-D562-BC2A-997706213BE1}"/>
          </ac:picMkLst>
        </pc:picChg>
        <pc:picChg chg="del">
          <ac:chgData name="John Bell" userId="f70f6676-4d37-4a98-a7ac-a82923374731" providerId="ADAL" clId="{B04981EF-DF56-864F-BB48-9A11772115FB}" dt="2023-01-12T11:15:16.436" v="9210" actId="478"/>
          <ac:picMkLst>
            <pc:docMk/>
            <pc:sldMk cId="494638" sldId="1124"/>
            <ac:picMk id="8" creationId="{0CEAB479-F184-B934-A310-6300A1F691D3}"/>
          </ac:picMkLst>
        </pc:picChg>
        <pc:picChg chg="del">
          <ac:chgData name="John Bell" userId="f70f6676-4d37-4a98-a7ac-a82923374731" providerId="ADAL" clId="{B04981EF-DF56-864F-BB48-9A11772115FB}" dt="2023-01-12T11:15:18.550" v="9211" actId="478"/>
          <ac:picMkLst>
            <pc:docMk/>
            <pc:sldMk cId="494638" sldId="1124"/>
            <ac:picMk id="10" creationId="{D66F8EBB-0054-AEDC-383A-1DACA98E8444}"/>
          </ac:picMkLst>
        </pc:picChg>
        <pc:picChg chg="add mod">
          <ac:chgData name="John Bell" userId="f70f6676-4d37-4a98-a7ac-a82923374731" providerId="ADAL" clId="{B04981EF-DF56-864F-BB48-9A11772115FB}" dt="2023-01-12T11:49:34.988" v="9695" actId="1076"/>
          <ac:picMkLst>
            <pc:docMk/>
            <pc:sldMk cId="494638" sldId="1124"/>
            <ac:picMk id="14" creationId="{87BF14C9-1D5D-5E43-593C-A41974E39072}"/>
          </ac:picMkLst>
        </pc:picChg>
        <pc:picChg chg="add mod">
          <ac:chgData name="John Bell" userId="f70f6676-4d37-4a98-a7ac-a82923374731" providerId="ADAL" clId="{B04981EF-DF56-864F-BB48-9A11772115FB}" dt="2023-01-12T11:49:06.333" v="9676" actId="1076"/>
          <ac:picMkLst>
            <pc:docMk/>
            <pc:sldMk cId="494638" sldId="1124"/>
            <ac:picMk id="16" creationId="{E973CD4B-05D5-4E93-97BA-AFA444804248}"/>
          </ac:picMkLst>
        </pc:picChg>
      </pc:sldChg>
      <pc:sldChg chg="add del">
        <pc:chgData name="John Bell" userId="f70f6676-4d37-4a98-a7ac-a82923374731" providerId="ADAL" clId="{B04981EF-DF56-864F-BB48-9A11772115FB}" dt="2023-01-13T10:40:09.336" v="10526" actId="2696"/>
        <pc:sldMkLst>
          <pc:docMk/>
          <pc:sldMk cId="3411954532" sldId="1125"/>
        </pc:sldMkLst>
      </pc:sldChg>
      <pc:sldChg chg="delSp add del mod">
        <pc:chgData name="John Bell" userId="f70f6676-4d37-4a98-a7ac-a82923374731" providerId="ADAL" clId="{B04981EF-DF56-864F-BB48-9A11772115FB}" dt="2023-01-13T09:42:19.357" v="10524" actId="2696"/>
        <pc:sldMkLst>
          <pc:docMk/>
          <pc:sldMk cId="3741516520" sldId="1125"/>
        </pc:sldMkLst>
        <pc:spChg chg="del">
          <ac:chgData name="John Bell" userId="f70f6676-4d37-4a98-a7ac-a82923374731" providerId="ADAL" clId="{B04981EF-DF56-864F-BB48-9A11772115FB}" dt="2023-01-12T15:52:40.851" v="10522" actId="478"/>
          <ac:spMkLst>
            <pc:docMk/>
            <pc:sldMk cId="3741516520" sldId="1125"/>
            <ac:spMk id="5" creationId="{9FEC5CF4-1F80-02E6-4263-8BD92F4C5033}"/>
          </ac:spMkLst>
        </pc:spChg>
        <pc:spChg chg="del">
          <ac:chgData name="John Bell" userId="f70f6676-4d37-4a98-a7ac-a82923374731" providerId="ADAL" clId="{B04981EF-DF56-864F-BB48-9A11772115FB}" dt="2023-01-12T15:52:44.376" v="10523" actId="478"/>
          <ac:spMkLst>
            <pc:docMk/>
            <pc:sldMk cId="3741516520" sldId="1125"/>
            <ac:spMk id="6" creationId="{E4BEF2ED-4ACE-ADF3-80B6-DF9CEB0D746E}"/>
          </ac:spMkLst>
        </pc:spChg>
        <pc:picChg chg="del">
          <ac:chgData name="John Bell" userId="f70f6676-4d37-4a98-a7ac-a82923374731" providerId="ADAL" clId="{B04981EF-DF56-864F-BB48-9A11772115FB}" dt="2023-01-12T15:52:34.983" v="10521" actId="478"/>
          <ac:picMkLst>
            <pc:docMk/>
            <pc:sldMk cId="3741516520" sldId="1125"/>
            <ac:picMk id="4" creationId="{89C19687-AB57-E149-79C8-B140318438D1}"/>
          </ac:picMkLst>
        </pc:picChg>
      </pc:sldChg>
      <pc:sldChg chg="modSp add del mod">
        <pc:chgData name="John Bell" userId="f70f6676-4d37-4a98-a7ac-a82923374731" providerId="ADAL" clId="{B04981EF-DF56-864F-BB48-9A11772115FB}" dt="2023-01-13T13:48:52.943" v="12922" actId="2696"/>
        <pc:sldMkLst>
          <pc:docMk/>
          <pc:sldMk cId="4038861459" sldId="1125"/>
        </pc:sldMkLst>
        <pc:spChg chg="mod">
          <ac:chgData name="John Bell" userId="f70f6676-4d37-4a98-a7ac-a82923374731" providerId="ADAL" clId="{B04981EF-DF56-864F-BB48-9A11772115FB}" dt="2023-01-13T10:40:33.731" v="10568" actId="20577"/>
          <ac:spMkLst>
            <pc:docMk/>
            <pc:sldMk cId="4038861459" sldId="1125"/>
            <ac:spMk id="6" creationId="{27A7A910-3F27-46CD-BBB5-7A21D8A19A6D}"/>
          </ac:spMkLst>
        </pc:spChg>
      </pc:sldChg>
      <pc:sldChg chg="addSp delSp modSp add mod">
        <pc:chgData name="John Bell" userId="f70f6676-4d37-4a98-a7ac-a82923374731" providerId="ADAL" clId="{B04981EF-DF56-864F-BB48-9A11772115FB}" dt="2023-01-13T13:50:12.553" v="12963" actId="114"/>
        <pc:sldMkLst>
          <pc:docMk/>
          <pc:sldMk cId="300981926" sldId="1126"/>
        </pc:sldMkLst>
        <pc:spChg chg="mod">
          <ac:chgData name="John Bell" userId="f70f6676-4d37-4a98-a7ac-a82923374731" providerId="ADAL" clId="{B04981EF-DF56-864F-BB48-9A11772115FB}" dt="2023-01-13T10:56:13.332" v="10584" actId="20577"/>
          <ac:spMkLst>
            <pc:docMk/>
            <pc:sldMk cId="300981926" sldId="1126"/>
            <ac:spMk id="2" creationId="{11E3B15B-6650-1C74-766E-4096BA05F329}"/>
          </ac:spMkLst>
        </pc:spChg>
        <pc:spChg chg="mod">
          <ac:chgData name="John Bell" userId="f70f6676-4d37-4a98-a7ac-a82923374731" providerId="ADAL" clId="{B04981EF-DF56-864F-BB48-9A11772115FB}" dt="2023-01-13T13:50:12.553" v="12963" actId="114"/>
          <ac:spMkLst>
            <pc:docMk/>
            <pc:sldMk cId="300981926" sldId="1126"/>
            <ac:spMk id="3" creationId="{405AD93F-651D-A4ED-9576-79363EB666C9}"/>
          </ac:spMkLst>
        </pc:spChg>
        <pc:spChg chg="del">
          <ac:chgData name="John Bell" userId="f70f6676-4d37-4a98-a7ac-a82923374731" providerId="ADAL" clId="{B04981EF-DF56-864F-BB48-9A11772115FB}" dt="2023-01-13T10:55:17.602" v="10571" actId="478"/>
          <ac:spMkLst>
            <pc:docMk/>
            <pc:sldMk cId="300981926" sldId="1126"/>
            <ac:spMk id="5" creationId="{9FEC5CF4-1F80-02E6-4263-8BD92F4C5033}"/>
          </ac:spMkLst>
        </pc:spChg>
        <pc:spChg chg="del">
          <ac:chgData name="John Bell" userId="f70f6676-4d37-4a98-a7ac-a82923374731" providerId="ADAL" clId="{B04981EF-DF56-864F-BB48-9A11772115FB}" dt="2023-01-13T10:55:19.742" v="10572" actId="478"/>
          <ac:spMkLst>
            <pc:docMk/>
            <pc:sldMk cId="300981926" sldId="1126"/>
            <ac:spMk id="6" creationId="{E4BEF2ED-4ACE-ADF3-80B6-DF9CEB0D746E}"/>
          </ac:spMkLst>
        </pc:spChg>
        <pc:picChg chg="del">
          <ac:chgData name="John Bell" userId="f70f6676-4d37-4a98-a7ac-a82923374731" providerId="ADAL" clId="{B04981EF-DF56-864F-BB48-9A11772115FB}" dt="2023-01-13T10:55:14.114" v="10570" actId="478"/>
          <ac:picMkLst>
            <pc:docMk/>
            <pc:sldMk cId="300981926" sldId="1126"/>
            <ac:picMk id="4" creationId="{89C19687-AB57-E149-79C8-B140318438D1}"/>
          </ac:picMkLst>
        </pc:picChg>
        <pc:picChg chg="add del mod">
          <ac:chgData name="John Bell" userId="f70f6676-4d37-4a98-a7ac-a82923374731" providerId="ADAL" clId="{B04981EF-DF56-864F-BB48-9A11772115FB}" dt="2023-01-13T11:00:12.999" v="10703" actId="478"/>
          <ac:picMkLst>
            <pc:docMk/>
            <pc:sldMk cId="300981926" sldId="1126"/>
            <ac:picMk id="8" creationId="{22790520-D98A-4609-F090-820B7AAB7BED}"/>
          </ac:picMkLst>
        </pc:picChg>
        <pc:picChg chg="add mod">
          <ac:chgData name="John Bell" userId="f70f6676-4d37-4a98-a7ac-a82923374731" providerId="ADAL" clId="{B04981EF-DF56-864F-BB48-9A11772115FB}" dt="2023-01-13T11:00:25.698" v="10708" actId="1076"/>
          <ac:picMkLst>
            <pc:docMk/>
            <pc:sldMk cId="300981926" sldId="1126"/>
            <ac:picMk id="10" creationId="{26925740-2A8D-F3EC-C982-2F128FE8457D}"/>
          </ac:picMkLst>
        </pc:picChg>
      </pc:sldChg>
      <pc:sldChg chg="delSp modSp add del mod">
        <pc:chgData name="John Bell" userId="f70f6676-4d37-4a98-a7ac-a82923374731" providerId="ADAL" clId="{B04981EF-DF56-864F-BB48-9A11772115FB}" dt="2023-01-13T12:53:49.596" v="12344" actId="2696"/>
        <pc:sldMkLst>
          <pc:docMk/>
          <pc:sldMk cId="2305514796" sldId="1127"/>
        </pc:sldMkLst>
        <pc:spChg chg="mod">
          <ac:chgData name="John Bell" userId="f70f6676-4d37-4a98-a7ac-a82923374731" providerId="ADAL" clId="{B04981EF-DF56-864F-BB48-9A11772115FB}" dt="2023-01-13T11:39:59.614" v="11690" actId="400"/>
          <ac:spMkLst>
            <pc:docMk/>
            <pc:sldMk cId="2305514796" sldId="1127"/>
            <ac:spMk id="11" creationId="{B4BBD34C-25CD-F17C-FA6B-52423CDDEE74}"/>
          </ac:spMkLst>
        </pc:spChg>
        <pc:picChg chg="del">
          <ac:chgData name="John Bell" userId="f70f6676-4d37-4a98-a7ac-a82923374731" providerId="ADAL" clId="{B04981EF-DF56-864F-BB48-9A11772115FB}" dt="2023-01-13T11:17:13.160" v="10747" actId="478"/>
          <ac:picMkLst>
            <pc:docMk/>
            <pc:sldMk cId="2305514796" sldId="1127"/>
            <ac:picMk id="3" creationId="{D34F25DB-6968-8A66-4CA7-263BD3BAFD42}"/>
          </ac:picMkLst>
        </pc:picChg>
      </pc:sldChg>
      <pc:sldChg chg="addSp modSp add mod">
        <pc:chgData name="John Bell" userId="f70f6676-4d37-4a98-a7ac-a82923374731" providerId="ADAL" clId="{B04981EF-DF56-864F-BB48-9A11772115FB}" dt="2023-01-13T12:50:07.589" v="12089"/>
        <pc:sldMkLst>
          <pc:docMk/>
          <pc:sldMk cId="3635222132" sldId="1128"/>
        </pc:sldMkLst>
        <pc:spChg chg="mod">
          <ac:chgData name="John Bell" userId="f70f6676-4d37-4a98-a7ac-a82923374731" providerId="ADAL" clId="{B04981EF-DF56-864F-BB48-9A11772115FB}" dt="2023-01-13T12:24:59.797" v="11704" actId="20577"/>
          <ac:spMkLst>
            <pc:docMk/>
            <pc:sldMk cId="3635222132" sldId="1128"/>
            <ac:spMk id="2" creationId="{0BE977F7-9D1D-25A8-9978-EC4D3169B9C1}"/>
          </ac:spMkLst>
        </pc:spChg>
        <pc:spChg chg="mod">
          <ac:chgData name="John Bell" userId="f70f6676-4d37-4a98-a7ac-a82923374731" providerId="ADAL" clId="{B04981EF-DF56-864F-BB48-9A11772115FB}" dt="2023-01-13T12:50:07.589" v="12089"/>
          <ac:spMkLst>
            <pc:docMk/>
            <pc:sldMk cId="3635222132" sldId="1128"/>
            <ac:spMk id="11" creationId="{B4BBD34C-25CD-F17C-FA6B-52423CDDEE74}"/>
          </ac:spMkLst>
        </pc:spChg>
        <pc:picChg chg="add mod">
          <ac:chgData name="John Bell" userId="f70f6676-4d37-4a98-a7ac-a82923374731" providerId="ADAL" clId="{B04981EF-DF56-864F-BB48-9A11772115FB}" dt="2023-01-13T11:30:32.104" v="11189" actId="14826"/>
          <ac:picMkLst>
            <pc:docMk/>
            <pc:sldMk cId="3635222132" sldId="1128"/>
            <ac:picMk id="3" creationId="{6BDA7AAD-F5B5-7498-A8F2-005B0B9F1CE9}"/>
          </ac:picMkLst>
        </pc:picChg>
      </pc:sldChg>
      <pc:sldChg chg="modSp add mod ord">
        <pc:chgData name="John Bell" userId="f70f6676-4d37-4a98-a7ac-a82923374731" providerId="ADAL" clId="{B04981EF-DF56-864F-BB48-9A11772115FB}" dt="2023-01-17T09:04:56.776" v="18118" actId="20578"/>
        <pc:sldMkLst>
          <pc:docMk/>
          <pc:sldMk cId="3924451508" sldId="1129"/>
        </pc:sldMkLst>
        <pc:spChg chg="mod">
          <ac:chgData name="John Bell" userId="f70f6676-4d37-4a98-a7ac-a82923374731" providerId="ADAL" clId="{B04981EF-DF56-864F-BB48-9A11772115FB}" dt="2023-01-13T13:01:40.487" v="12859" actId="113"/>
          <ac:spMkLst>
            <pc:docMk/>
            <pc:sldMk cId="3924451508" sldId="1129"/>
            <ac:spMk id="5" creationId="{37D6EC94-1092-0624-EE35-F15ACCA20224}"/>
          </ac:spMkLst>
        </pc:spChg>
        <pc:picChg chg="mod">
          <ac:chgData name="John Bell" userId="f70f6676-4d37-4a98-a7ac-a82923374731" providerId="ADAL" clId="{B04981EF-DF56-864F-BB48-9A11772115FB}" dt="2023-01-13T12:49:36.893" v="12076" actId="14826"/>
          <ac:picMkLst>
            <pc:docMk/>
            <pc:sldMk cId="3924451508" sldId="1129"/>
            <ac:picMk id="3" creationId="{85DC885C-AE93-D132-6950-69539523A3D5}"/>
          </ac:picMkLst>
        </pc:picChg>
      </pc:sldChg>
      <pc:sldChg chg="addSp delSp modSp add del mod">
        <pc:chgData name="John Bell" userId="f70f6676-4d37-4a98-a7ac-a82923374731" providerId="ADAL" clId="{B04981EF-DF56-864F-BB48-9A11772115FB}" dt="2023-01-16T17:46:55.001" v="18019" actId="2696"/>
        <pc:sldMkLst>
          <pc:docMk/>
          <pc:sldMk cId="3041306077" sldId="1130"/>
        </pc:sldMkLst>
        <pc:spChg chg="mod">
          <ac:chgData name="John Bell" userId="f70f6676-4d37-4a98-a7ac-a82923374731" providerId="ADAL" clId="{B04981EF-DF56-864F-BB48-9A11772115FB}" dt="2023-01-13T12:24:20.702" v="11698" actId="20577"/>
          <ac:spMkLst>
            <pc:docMk/>
            <pc:sldMk cId="3041306077" sldId="1130"/>
            <ac:spMk id="2" creationId="{0BE977F7-9D1D-25A8-9978-EC4D3169B9C1}"/>
          </ac:spMkLst>
        </pc:spChg>
        <pc:spChg chg="mod">
          <ac:chgData name="John Bell" userId="f70f6676-4d37-4a98-a7ac-a82923374731" providerId="ADAL" clId="{B04981EF-DF56-864F-BB48-9A11772115FB}" dt="2023-01-14T12:29:28.406" v="14900" actId="20577"/>
          <ac:spMkLst>
            <pc:docMk/>
            <pc:sldMk cId="3041306077" sldId="1130"/>
            <ac:spMk id="11" creationId="{B4BBD34C-25CD-F17C-FA6B-52423CDDEE74}"/>
          </ac:spMkLst>
        </pc:spChg>
        <pc:picChg chg="del">
          <ac:chgData name="John Bell" userId="f70f6676-4d37-4a98-a7ac-a82923374731" providerId="ADAL" clId="{B04981EF-DF56-864F-BB48-9A11772115FB}" dt="2023-01-13T12:36:50.445" v="11705" actId="478"/>
          <ac:picMkLst>
            <pc:docMk/>
            <pc:sldMk cId="3041306077" sldId="1130"/>
            <ac:picMk id="3" creationId="{6BDA7AAD-F5B5-7498-A8F2-005B0B9F1CE9}"/>
          </ac:picMkLst>
        </pc:picChg>
        <pc:picChg chg="add del mod">
          <ac:chgData name="John Bell" userId="f70f6676-4d37-4a98-a7ac-a82923374731" providerId="ADAL" clId="{B04981EF-DF56-864F-BB48-9A11772115FB}" dt="2023-01-13T12:42:47.273" v="11713" actId="478"/>
          <ac:picMkLst>
            <pc:docMk/>
            <pc:sldMk cId="3041306077" sldId="1130"/>
            <ac:picMk id="5" creationId="{74613F87-FA56-4E73-DF90-1F6A79F72232}"/>
          </ac:picMkLst>
        </pc:picChg>
        <pc:picChg chg="add mod">
          <ac:chgData name="John Bell" userId="f70f6676-4d37-4a98-a7ac-a82923374731" providerId="ADAL" clId="{B04981EF-DF56-864F-BB48-9A11772115FB}" dt="2023-01-13T12:46:49.993" v="11985" actId="14100"/>
          <ac:picMkLst>
            <pc:docMk/>
            <pc:sldMk cId="3041306077" sldId="1130"/>
            <ac:picMk id="7" creationId="{2E67FF74-532E-A595-3017-56A2CD9A1CE4}"/>
          </ac:picMkLst>
        </pc:picChg>
      </pc:sldChg>
      <pc:sldChg chg="modSp add mod ord">
        <pc:chgData name="John Bell" userId="f70f6676-4d37-4a98-a7ac-a82923374731" providerId="ADAL" clId="{B04981EF-DF56-864F-BB48-9A11772115FB}" dt="2023-01-17T09:25:40.164" v="18565" actId="20577"/>
        <pc:sldMkLst>
          <pc:docMk/>
          <pc:sldMk cId="1974894656" sldId="1131"/>
        </pc:sldMkLst>
        <pc:spChg chg="mod">
          <ac:chgData name="John Bell" userId="f70f6676-4d37-4a98-a7ac-a82923374731" providerId="ADAL" clId="{B04981EF-DF56-864F-BB48-9A11772115FB}" dt="2023-01-17T09:25:40.164" v="18565" actId="20577"/>
          <ac:spMkLst>
            <pc:docMk/>
            <pc:sldMk cId="1974894656" sldId="1131"/>
            <ac:spMk id="5" creationId="{37D6EC94-1092-0624-EE35-F15ACCA20224}"/>
          </ac:spMkLst>
        </pc:spChg>
      </pc:sldChg>
      <pc:sldChg chg="modSp add mod">
        <pc:chgData name="John Bell" userId="f70f6676-4d37-4a98-a7ac-a82923374731" providerId="ADAL" clId="{B04981EF-DF56-864F-BB48-9A11772115FB}" dt="2023-01-17T09:26:18.520" v="18593" actId="20577"/>
        <pc:sldMkLst>
          <pc:docMk/>
          <pc:sldMk cId="3244012961" sldId="1132"/>
        </pc:sldMkLst>
        <pc:spChg chg="mod">
          <ac:chgData name="John Bell" userId="f70f6676-4d37-4a98-a7ac-a82923374731" providerId="ADAL" clId="{B04981EF-DF56-864F-BB48-9A11772115FB}" dt="2023-01-17T09:26:18.520" v="18593" actId="20577"/>
          <ac:spMkLst>
            <pc:docMk/>
            <pc:sldMk cId="3244012961" sldId="1132"/>
            <ac:spMk id="5" creationId="{37D6EC94-1092-0624-EE35-F15ACCA20224}"/>
          </ac:spMkLst>
        </pc:spChg>
        <pc:picChg chg="mod">
          <ac:chgData name="John Bell" userId="f70f6676-4d37-4a98-a7ac-a82923374731" providerId="ADAL" clId="{B04981EF-DF56-864F-BB48-9A11772115FB}" dt="2023-01-13T12:55:56.872" v="12412" actId="14826"/>
          <ac:picMkLst>
            <pc:docMk/>
            <pc:sldMk cId="3244012961" sldId="1132"/>
            <ac:picMk id="3" creationId="{85DC885C-AE93-D132-6950-69539523A3D5}"/>
          </ac:picMkLst>
        </pc:picChg>
      </pc:sldChg>
      <pc:sldChg chg="addSp delSp modSp add mod">
        <pc:chgData name="John Bell" userId="f70f6676-4d37-4a98-a7ac-a82923374731" providerId="ADAL" clId="{B04981EF-DF56-864F-BB48-9A11772115FB}" dt="2023-01-14T12:26:47.013" v="14783" actId="20577"/>
        <pc:sldMkLst>
          <pc:docMk/>
          <pc:sldMk cId="3888562617" sldId="1133"/>
        </pc:sldMkLst>
        <pc:spChg chg="mod">
          <ac:chgData name="John Bell" userId="f70f6676-4d37-4a98-a7ac-a82923374731" providerId="ADAL" clId="{B04981EF-DF56-864F-BB48-9A11772115FB}" dt="2023-01-13T13:59:36.308" v="13122" actId="20577"/>
          <ac:spMkLst>
            <pc:docMk/>
            <pc:sldMk cId="3888562617" sldId="1133"/>
            <ac:spMk id="2" creationId="{0BE977F7-9D1D-25A8-9978-EC4D3169B9C1}"/>
          </ac:spMkLst>
        </pc:spChg>
        <pc:spChg chg="mod">
          <ac:chgData name="John Bell" userId="f70f6676-4d37-4a98-a7ac-a82923374731" providerId="ADAL" clId="{B04981EF-DF56-864F-BB48-9A11772115FB}" dt="2023-01-14T12:26:47.013" v="14783" actId="20577"/>
          <ac:spMkLst>
            <pc:docMk/>
            <pc:sldMk cId="3888562617" sldId="1133"/>
            <ac:spMk id="11" creationId="{B4BBD34C-25CD-F17C-FA6B-52423CDDEE74}"/>
          </ac:spMkLst>
        </pc:spChg>
        <pc:picChg chg="del">
          <ac:chgData name="John Bell" userId="f70f6676-4d37-4a98-a7ac-a82923374731" providerId="ADAL" clId="{B04981EF-DF56-864F-BB48-9A11772115FB}" dt="2023-01-13T13:59:39.974" v="13123" actId="478"/>
          <ac:picMkLst>
            <pc:docMk/>
            <pc:sldMk cId="3888562617" sldId="1133"/>
            <ac:picMk id="3" creationId="{6BDA7AAD-F5B5-7498-A8F2-005B0B9F1CE9}"/>
          </ac:picMkLst>
        </pc:picChg>
        <pc:picChg chg="add mod">
          <ac:chgData name="John Bell" userId="f70f6676-4d37-4a98-a7ac-a82923374731" providerId="ADAL" clId="{B04981EF-DF56-864F-BB48-9A11772115FB}" dt="2023-01-14T12:00:53.580" v="13850" actId="14826"/>
          <ac:picMkLst>
            <pc:docMk/>
            <pc:sldMk cId="3888562617" sldId="1133"/>
            <ac:picMk id="4" creationId="{F3D56146-64F7-11E8-2D1B-9E76AD487E55}"/>
          </ac:picMkLst>
        </pc:picChg>
      </pc:sldChg>
      <pc:sldChg chg="modSp add del mod">
        <pc:chgData name="John Bell" userId="f70f6676-4d37-4a98-a7ac-a82923374731" providerId="ADAL" clId="{B04981EF-DF56-864F-BB48-9A11772115FB}" dt="2023-01-14T12:11:23.846" v="14256" actId="2696"/>
        <pc:sldMkLst>
          <pc:docMk/>
          <pc:sldMk cId="930898128" sldId="1134"/>
        </pc:sldMkLst>
        <pc:spChg chg="mod">
          <ac:chgData name="John Bell" userId="f70f6676-4d37-4a98-a7ac-a82923374731" providerId="ADAL" clId="{B04981EF-DF56-864F-BB48-9A11772115FB}" dt="2023-01-14T12:08:01.541" v="14245" actId="20577"/>
          <ac:spMkLst>
            <pc:docMk/>
            <pc:sldMk cId="930898128" sldId="1134"/>
            <ac:spMk id="11" creationId="{B4BBD34C-25CD-F17C-FA6B-52423CDDEE74}"/>
          </ac:spMkLst>
        </pc:spChg>
        <pc:picChg chg="mod">
          <ac:chgData name="John Bell" userId="f70f6676-4d37-4a98-a7ac-a82923374731" providerId="ADAL" clId="{B04981EF-DF56-864F-BB48-9A11772115FB}" dt="2023-01-14T12:09:25.620" v="14246" actId="14826"/>
          <ac:picMkLst>
            <pc:docMk/>
            <pc:sldMk cId="930898128" sldId="1134"/>
            <ac:picMk id="4" creationId="{F3D56146-64F7-11E8-2D1B-9E76AD487E55}"/>
          </ac:picMkLst>
        </pc:picChg>
      </pc:sldChg>
      <pc:sldChg chg="delSp add del mod">
        <pc:chgData name="John Bell" userId="f70f6676-4d37-4a98-a7ac-a82923374731" providerId="ADAL" clId="{B04981EF-DF56-864F-BB48-9A11772115FB}" dt="2023-01-14T12:11:28.246" v="14257" actId="2696"/>
        <pc:sldMkLst>
          <pc:docMk/>
          <pc:sldMk cId="4089583738" sldId="1135"/>
        </pc:sldMkLst>
        <pc:picChg chg="del">
          <ac:chgData name="John Bell" userId="f70f6676-4d37-4a98-a7ac-a82923374731" providerId="ADAL" clId="{B04981EF-DF56-864F-BB48-9A11772115FB}" dt="2023-01-14T12:09:57.919" v="14248" actId="478"/>
          <ac:picMkLst>
            <pc:docMk/>
            <pc:sldMk cId="4089583738" sldId="1135"/>
            <ac:picMk id="4" creationId="{F3D56146-64F7-11E8-2D1B-9E76AD487E55}"/>
          </ac:picMkLst>
        </pc:picChg>
      </pc:sldChg>
      <pc:sldChg chg="addSp delSp modSp add mod">
        <pc:chgData name="John Bell" userId="f70f6676-4d37-4a98-a7ac-a82923374731" providerId="ADAL" clId="{B04981EF-DF56-864F-BB48-9A11772115FB}" dt="2023-01-14T12:22:43.326" v="14738" actId="20577"/>
        <pc:sldMkLst>
          <pc:docMk/>
          <pc:sldMk cId="355978356" sldId="1136"/>
        </pc:sldMkLst>
        <pc:spChg chg="add mod">
          <ac:chgData name="John Bell" userId="f70f6676-4d37-4a98-a7ac-a82923374731" providerId="ADAL" clId="{B04981EF-DF56-864F-BB48-9A11772115FB}" dt="2023-01-14T12:22:43.326" v="14738" actId="20577"/>
          <ac:spMkLst>
            <pc:docMk/>
            <pc:sldMk cId="355978356" sldId="1136"/>
            <ac:spMk id="4" creationId="{74AFA77E-749D-675F-5505-30D9E9954A98}"/>
          </ac:spMkLst>
        </pc:spChg>
        <pc:spChg chg="del">
          <ac:chgData name="John Bell" userId="f70f6676-4d37-4a98-a7ac-a82923374731" providerId="ADAL" clId="{B04981EF-DF56-864F-BB48-9A11772115FB}" dt="2023-01-14T12:10:57.965" v="14252" actId="478"/>
          <ac:spMkLst>
            <pc:docMk/>
            <pc:sldMk cId="355978356" sldId="1136"/>
            <ac:spMk id="5" creationId="{37D6EC94-1092-0624-EE35-F15ACCA20224}"/>
          </ac:spMkLst>
        </pc:spChg>
        <pc:picChg chg="del">
          <ac:chgData name="John Bell" userId="f70f6676-4d37-4a98-a7ac-a82923374731" providerId="ADAL" clId="{B04981EF-DF56-864F-BB48-9A11772115FB}" dt="2023-01-14T12:11:11.100" v="14254" actId="478"/>
          <ac:picMkLst>
            <pc:docMk/>
            <pc:sldMk cId="355978356" sldId="1136"/>
            <ac:picMk id="3" creationId="{85DC885C-AE93-D132-6950-69539523A3D5}"/>
          </ac:picMkLst>
        </pc:picChg>
        <pc:picChg chg="add mod">
          <ac:chgData name="John Bell" userId="f70f6676-4d37-4a98-a7ac-a82923374731" providerId="ADAL" clId="{B04981EF-DF56-864F-BB48-9A11772115FB}" dt="2023-01-14T12:11:12.174" v="14255"/>
          <ac:picMkLst>
            <pc:docMk/>
            <pc:sldMk cId="355978356" sldId="1136"/>
            <ac:picMk id="6" creationId="{2124E695-BEDD-39A1-F4DC-DCD6109DBA5C}"/>
          </ac:picMkLst>
        </pc:picChg>
      </pc:sldChg>
      <pc:sldChg chg="add del">
        <pc:chgData name="John Bell" userId="f70f6676-4d37-4a98-a7ac-a82923374731" providerId="ADAL" clId="{B04981EF-DF56-864F-BB48-9A11772115FB}" dt="2023-01-14T12:10:32.374" v="14250"/>
        <pc:sldMkLst>
          <pc:docMk/>
          <pc:sldMk cId="3804497188" sldId="1136"/>
        </pc:sldMkLst>
      </pc:sldChg>
      <pc:sldChg chg="addSp delSp modSp add mod">
        <pc:chgData name="John Bell" userId="f70f6676-4d37-4a98-a7ac-a82923374731" providerId="ADAL" clId="{B04981EF-DF56-864F-BB48-9A11772115FB}" dt="2023-01-14T12:34:23.805" v="15076" actId="14100"/>
        <pc:sldMkLst>
          <pc:docMk/>
          <pc:sldMk cId="2380357878" sldId="1137"/>
        </pc:sldMkLst>
        <pc:spChg chg="add mod">
          <ac:chgData name="John Bell" userId="f70f6676-4d37-4a98-a7ac-a82923374731" providerId="ADAL" clId="{B04981EF-DF56-864F-BB48-9A11772115FB}" dt="2023-01-14T12:27:40.170" v="14811" actId="20577"/>
          <ac:spMkLst>
            <pc:docMk/>
            <pc:sldMk cId="2380357878" sldId="1137"/>
            <ac:spMk id="3" creationId="{88C6D372-9E52-C675-BFB9-D969D6415D83}"/>
          </ac:spMkLst>
        </pc:spChg>
        <pc:spChg chg="del">
          <ac:chgData name="John Bell" userId="f70f6676-4d37-4a98-a7ac-a82923374731" providerId="ADAL" clId="{B04981EF-DF56-864F-BB48-9A11772115FB}" dt="2023-01-14T12:14:03.244" v="14260" actId="478"/>
          <ac:spMkLst>
            <pc:docMk/>
            <pc:sldMk cId="2380357878" sldId="1137"/>
            <ac:spMk id="4" creationId="{74AFA77E-749D-675F-5505-30D9E9954A98}"/>
          </ac:spMkLst>
        </pc:spChg>
        <pc:spChg chg="add mod">
          <ac:chgData name="John Bell" userId="f70f6676-4d37-4a98-a7ac-a82923374731" providerId="ADAL" clId="{B04981EF-DF56-864F-BB48-9A11772115FB}" dt="2023-01-14T12:20:46.196" v="14611" actId="1076"/>
          <ac:spMkLst>
            <pc:docMk/>
            <pc:sldMk cId="2380357878" sldId="1137"/>
            <ac:spMk id="7" creationId="{981E7A97-AEF6-9679-5975-A1C1D38FCB59}"/>
          </ac:spMkLst>
        </pc:spChg>
        <pc:spChg chg="add mod">
          <ac:chgData name="John Bell" userId="f70f6676-4d37-4a98-a7ac-a82923374731" providerId="ADAL" clId="{B04981EF-DF56-864F-BB48-9A11772115FB}" dt="2023-01-14T12:22:17.794" v="14735" actId="20577"/>
          <ac:spMkLst>
            <pc:docMk/>
            <pc:sldMk cId="2380357878" sldId="1137"/>
            <ac:spMk id="8" creationId="{896D4486-A39D-A802-C605-5311685148E7}"/>
          </ac:spMkLst>
        </pc:spChg>
        <pc:spChg chg="add mod">
          <ac:chgData name="John Bell" userId="f70f6676-4d37-4a98-a7ac-a82923374731" providerId="ADAL" clId="{B04981EF-DF56-864F-BB48-9A11772115FB}" dt="2023-01-14T12:34:23.805" v="15076" actId="14100"/>
          <ac:spMkLst>
            <pc:docMk/>
            <pc:sldMk cId="2380357878" sldId="1137"/>
            <ac:spMk id="11" creationId="{07C49663-787C-4F51-17C6-BDAC4CD4D489}"/>
          </ac:spMkLst>
        </pc:spChg>
        <pc:picChg chg="add mod">
          <ac:chgData name="John Bell" userId="f70f6676-4d37-4a98-a7ac-a82923374731" providerId="ADAL" clId="{B04981EF-DF56-864F-BB48-9A11772115FB}" dt="2023-01-14T12:20:37.874" v="14610" actId="1076"/>
          <ac:picMkLst>
            <pc:docMk/>
            <pc:sldMk cId="2380357878" sldId="1137"/>
            <ac:picMk id="5" creationId="{688A3F33-88CB-786F-DAC8-5FF99B51E689}"/>
          </ac:picMkLst>
        </pc:picChg>
        <pc:picChg chg="del">
          <ac:chgData name="John Bell" userId="f70f6676-4d37-4a98-a7ac-a82923374731" providerId="ADAL" clId="{B04981EF-DF56-864F-BB48-9A11772115FB}" dt="2023-01-14T12:11:42.770" v="14259" actId="478"/>
          <ac:picMkLst>
            <pc:docMk/>
            <pc:sldMk cId="2380357878" sldId="1137"/>
            <ac:picMk id="6" creationId="{2124E695-BEDD-39A1-F4DC-DCD6109DBA5C}"/>
          </ac:picMkLst>
        </pc:picChg>
        <pc:picChg chg="add mod">
          <ac:chgData name="John Bell" userId="f70f6676-4d37-4a98-a7ac-a82923374731" providerId="ADAL" clId="{B04981EF-DF56-864F-BB48-9A11772115FB}" dt="2023-01-14T12:20:27.487" v="14609" actId="1076"/>
          <ac:picMkLst>
            <pc:docMk/>
            <pc:sldMk cId="2380357878" sldId="1137"/>
            <ac:picMk id="9" creationId="{C3334349-5933-06D9-79A1-62277A9AD4D6}"/>
          </ac:picMkLst>
        </pc:picChg>
      </pc:sldChg>
      <pc:sldChg chg="add">
        <pc:chgData name="John Bell" userId="f70f6676-4d37-4a98-a7ac-a82923374731" providerId="ADAL" clId="{B04981EF-DF56-864F-BB48-9A11772115FB}" dt="2023-01-14T13:58:04.870" v="15606"/>
        <pc:sldMkLst>
          <pc:docMk/>
          <pc:sldMk cId="726525161" sldId="1138"/>
        </pc:sldMkLst>
      </pc:sldChg>
      <pc:sldChg chg="addSp delSp modSp add mod">
        <pc:chgData name="John Bell" userId="f70f6676-4d37-4a98-a7ac-a82923374731" providerId="ADAL" clId="{B04981EF-DF56-864F-BB48-9A11772115FB}" dt="2023-01-19T09:22:12.683" v="19491" actId="20577"/>
        <pc:sldMkLst>
          <pc:docMk/>
          <pc:sldMk cId="2847898474" sldId="1139"/>
        </pc:sldMkLst>
        <pc:spChg chg="mod">
          <ac:chgData name="John Bell" userId="f70f6676-4d37-4a98-a7ac-a82923374731" providerId="ADAL" clId="{B04981EF-DF56-864F-BB48-9A11772115FB}" dt="2023-01-19T09:22:12.683" v="19491" actId="20577"/>
          <ac:spMkLst>
            <pc:docMk/>
            <pc:sldMk cId="2847898474" sldId="1139"/>
            <ac:spMk id="2" creationId="{F20446AF-5B6D-4AC6-89AE-7B017DFEF4BD}"/>
          </ac:spMkLst>
        </pc:spChg>
        <pc:spChg chg="mod">
          <ac:chgData name="John Bell" userId="f70f6676-4d37-4a98-a7ac-a82923374731" providerId="ADAL" clId="{B04981EF-DF56-864F-BB48-9A11772115FB}" dt="2023-01-17T09:58:17.006" v="18981" actId="20577"/>
          <ac:spMkLst>
            <pc:docMk/>
            <pc:sldMk cId="2847898474" sldId="1139"/>
            <ac:spMk id="4" creationId="{1664566A-5529-9B24-E7D4-62CE22A40856}"/>
          </ac:spMkLst>
        </pc:spChg>
        <pc:spChg chg="add del mod">
          <ac:chgData name="John Bell" userId="f70f6676-4d37-4a98-a7ac-a82923374731" providerId="ADAL" clId="{B04981EF-DF56-864F-BB48-9A11772115FB}" dt="2023-01-17T09:58:50.887" v="18983"/>
          <ac:spMkLst>
            <pc:docMk/>
            <pc:sldMk cId="2847898474" sldId="1139"/>
            <ac:spMk id="5" creationId="{48FFA4ED-5FF6-679E-FBBF-169CBE53231D}"/>
          </ac:spMkLst>
        </pc:spChg>
        <pc:spChg chg="add mod">
          <ac:chgData name="John Bell" userId="f70f6676-4d37-4a98-a7ac-a82923374731" providerId="ADAL" clId="{B04981EF-DF56-864F-BB48-9A11772115FB}" dt="2023-01-17T09:53:39.738" v="18916" actId="113"/>
          <ac:spMkLst>
            <pc:docMk/>
            <pc:sldMk cId="2847898474" sldId="1139"/>
            <ac:spMk id="8" creationId="{6E6F58AD-B344-44E6-112F-1574503C1F10}"/>
          </ac:spMkLst>
        </pc:spChg>
        <pc:picChg chg="mod">
          <ac:chgData name="John Bell" userId="f70f6676-4d37-4a98-a7ac-a82923374731" providerId="ADAL" clId="{B04981EF-DF56-864F-BB48-9A11772115FB}" dt="2023-01-17T09:28:22.441" v="18596" actId="1076"/>
          <ac:picMkLst>
            <pc:docMk/>
            <pc:sldMk cId="2847898474" sldId="1139"/>
            <ac:picMk id="6" creationId="{B3B33D48-CDF9-BE0F-3331-4634BC809722}"/>
          </ac:picMkLst>
        </pc:picChg>
      </pc:sldChg>
      <pc:sldChg chg="addSp delSp modSp add mod">
        <pc:chgData name="John Bell" userId="f70f6676-4d37-4a98-a7ac-a82923374731" providerId="ADAL" clId="{B04981EF-DF56-864F-BB48-9A11772115FB}" dt="2023-01-16T17:43:33.432" v="17949" actId="20577"/>
        <pc:sldMkLst>
          <pc:docMk/>
          <pc:sldMk cId="2037944001" sldId="1140"/>
        </pc:sldMkLst>
        <pc:spChg chg="mod">
          <ac:chgData name="John Bell" userId="f70f6676-4d37-4a98-a7ac-a82923374731" providerId="ADAL" clId="{B04981EF-DF56-864F-BB48-9A11772115FB}" dt="2023-01-16T17:43:33.432" v="17949" actId="20577"/>
          <ac:spMkLst>
            <pc:docMk/>
            <pc:sldMk cId="2037944001" sldId="1140"/>
            <ac:spMk id="2" creationId="{0BE977F7-9D1D-25A8-9978-EC4D3169B9C1}"/>
          </ac:spMkLst>
        </pc:spChg>
        <pc:spChg chg="add mod">
          <ac:chgData name="John Bell" userId="f70f6676-4d37-4a98-a7ac-a82923374731" providerId="ADAL" clId="{B04981EF-DF56-864F-BB48-9A11772115FB}" dt="2023-01-16T17:35:12.132" v="17581" actId="1076"/>
          <ac:spMkLst>
            <pc:docMk/>
            <pc:sldMk cId="2037944001" sldId="1140"/>
            <ac:spMk id="6" creationId="{94275116-D738-CE4B-957F-B69B51F06DB0}"/>
          </ac:spMkLst>
        </pc:spChg>
        <pc:spChg chg="mod">
          <ac:chgData name="John Bell" userId="f70f6676-4d37-4a98-a7ac-a82923374731" providerId="ADAL" clId="{B04981EF-DF56-864F-BB48-9A11772115FB}" dt="2023-01-16T17:37:35.959" v="17695" actId="255"/>
          <ac:spMkLst>
            <pc:docMk/>
            <pc:sldMk cId="2037944001" sldId="1140"/>
            <ac:spMk id="11" creationId="{B4BBD34C-25CD-F17C-FA6B-52423CDDEE74}"/>
          </ac:spMkLst>
        </pc:spChg>
        <pc:picChg chg="add mod">
          <ac:chgData name="John Bell" userId="f70f6676-4d37-4a98-a7ac-a82923374731" providerId="ADAL" clId="{B04981EF-DF56-864F-BB48-9A11772115FB}" dt="2023-01-16T17:35:20.886" v="17583" actId="14100"/>
          <ac:picMkLst>
            <pc:docMk/>
            <pc:sldMk cId="2037944001" sldId="1140"/>
            <ac:picMk id="4" creationId="{29D2D3A5-A8DF-7D9B-8AB6-1E2DAF5FDD5F}"/>
          </ac:picMkLst>
        </pc:picChg>
        <pc:picChg chg="del">
          <ac:chgData name="John Bell" userId="f70f6676-4d37-4a98-a7ac-a82923374731" providerId="ADAL" clId="{B04981EF-DF56-864F-BB48-9A11772115FB}" dt="2023-01-16T17:33:10.776" v="17461" actId="478"/>
          <ac:picMkLst>
            <pc:docMk/>
            <pc:sldMk cId="2037944001" sldId="1140"/>
            <ac:picMk id="7" creationId="{2E67FF74-532E-A595-3017-56A2CD9A1CE4}"/>
          </ac:picMkLst>
        </pc:picChg>
        <pc:picChg chg="add del mod">
          <ac:chgData name="John Bell" userId="f70f6676-4d37-4a98-a7ac-a82923374731" providerId="ADAL" clId="{B04981EF-DF56-864F-BB48-9A11772115FB}" dt="2023-01-16T17:41:22.153" v="17837" actId="21"/>
          <ac:picMkLst>
            <pc:docMk/>
            <pc:sldMk cId="2037944001" sldId="1140"/>
            <ac:picMk id="8" creationId="{7516FC80-6373-D6B0-1A0A-028164B131D2}"/>
          </ac:picMkLst>
        </pc:picChg>
      </pc:sldChg>
      <pc:sldChg chg="addSp delSp modSp add mod">
        <pc:chgData name="John Bell" userId="f70f6676-4d37-4a98-a7ac-a82923374731" providerId="ADAL" clId="{B04981EF-DF56-864F-BB48-9A11772115FB}" dt="2023-01-17T09:25:13.271" v="18557" actId="20577"/>
        <pc:sldMkLst>
          <pc:docMk/>
          <pc:sldMk cId="1053809380" sldId="1141"/>
        </pc:sldMkLst>
        <pc:spChg chg="mod">
          <ac:chgData name="John Bell" userId="f70f6676-4d37-4a98-a7ac-a82923374731" providerId="ADAL" clId="{B04981EF-DF56-864F-BB48-9A11772115FB}" dt="2023-01-16T17:43:49.681" v="17959" actId="20577"/>
          <ac:spMkLst>
            <pc:docMk/>
            <pc:sldMk cId="1053809380" sldId="1141"/>
            <ac:spMk id="2" creationId="{0BE977F7-9D1D-25A8-9978-EC4D3169B9C1}"/>
          </ac:spMkLst>
        </pc:spChg>
        <pc:spChg chg="add mod">
          <ac:chgData name="John Bell" userId="f70f6676-4d37-4a98-a7ac-a82923374731" providerId="ADAL" clId="{B04981EF-DF56-864F-BB48-9A11772115FB}" dt="2023-01-17T09:25:13.271" v="18557" actId="20577"/>
          <ac:spMkLst>
            <pc:docMk/>
            <pc:sldMk cId="1053809380" sldId="1141"/>
            <ac:spMk id="3" creationId="{EE847784-EE85-3B7E-489B-9EAEE9A70C5E}"/>
          </ac:spMkLst>
        </pc:spChg>
        <pc:spChg chg="del mod">
          <ac:chgData name="John Bell" userId="f70f6676-4d37-4a98-a7ac-a82923374731" providerId="ADAL" clId="{B04981EF-DF56-864F-BB48-9A11772115FB}" dt="2023-01-16T17:37:15.838" v="17692"/>
          <ac:spMkLst>
            <pc:docMk/>
            <pc:sldMk cId="1053809380" sldId="1141"/>
            <ac:spMk id="6" creationId="{94275116-D738-CE4B-957F-B69B51F06DB0}"/>
          </ac:spMkLst>
        </pc:spChg>
        <pc:spChg chg="add mod">
          <ac:chgData name="John Bell" userId="f70f6676-4d37-4a98-a7ac-a82923374731" providerId="ADAL" clId="{B04981EF-DF56-864F-BB48-9A11772115FB}" dt="2023-01-17T09:02:46.807" v="18063" actId="1076"/>
          <ac:spMkLst>
            <pc:docMk/>
            <pc:sldMk cId="1053809380" sldId="1141"/>
            <ac:spMk id="9" creationId="{55C0A046-A155-3B65-3EF7-E763B1FD5E52}"/>
          </ac:spMkLst>
        </pc:spChg>
        <pc:spChg chg="mod">
          <ac:chgData name="John Bell" userId="f70f6676-4d37-4a98-a7ac-a82923374731" providerId="ADAL" clId="{B04981EF-DF56-864F-BB48-9A11772115FB}" dt="2023-01-17T09:02:30.710" v="18062" actId="20577"/>
          <ac:spMkLst>
            <pc:docMk/>
            <pc:sldMk cId="1053809380" sldId="1141"/>
            <ac:spMk id="11" creationId="{B4BBD34C-25CD-F17C-FA6B-52423CDDEE74}"/>
          </ac:spMkLst>
        </pc:spChg>
        <pc:spChg chg="add del mod">
          <ac:chgData name="John Bell" userId="f70f6676-4d37-4a98-a7ac-a82923374731" providerId="ADAL" clId="{B04981EF-DF56-864F-BB48-9A11772115FB}" dt="2023-01-16T17:46:41.420" v="18018"/>
          <ac:spMkLst>
            <pc:docMk/>
            <pc:sldMk cId="1053809380" sldId="1141"/>
            <ac:spMk id="13" creationId="{EBFC9345-9B90-CE1F-2D7C-F31F46711A36}"/>
          </ac:spMkLst>
        </pc:spChg>
        <pc:spChg chg="add mod">
          <ac:chgData name="John Bell" userId="f70f6676-4d37-4a98-a7ac-a82923374731" providerId="ADAL" clId="{B04981EF-DF56-864F-BB48-9A11772115FB}" dt="2023-01-17T09:07:07.917" v="18130" actId="1076"/>
          <ac:spMkLst>
            <pc:docMk/>
            <pc:sldMk cId="1053809380" sldId="1141"/>
            <ac:spMk id="15" creationId="{FC78B8A7-8CA8-6356-9DDF-45352D5640D5}"/>
          </ac:spMkLst>
        </pc:spChg>
        <pc:picChg chg="del">
          <ac:chgData name="John Bell" userId="f70f6676-4d37-4a98-a7ac-a82923374731" providerId="ADAL" clId="{B04981EF-DF56-864F-BB48-9A11772115FB}" dt="2023-01-16T17:40:57.951" v="17830" actId="478"/>
          <ac:picMkLst>
            <pc:docMk/>
            <pc:sldMk cId="1053809380" sldId="1141"/>
            <ac:picMk id="4" creationId="{29D2D3A5-A8DF-7D9B-8AB6-1E2DAF5FDD5F}"/>
          </ac:picMkLst>
        </pc:picChg>
        <pc:picChg chg="add del mod">
          <ac:chgData name="John Bell" userId="f70f6676-4d37-4a98-a7ac-a82923374731" providerId="ADAL" clId="{B04981EF-DF56-864F-BB48-9A11772115FB}" dt="2023-01-16T17:41:09.465" v="17832" actId="21"/>
          <ac:picMkLst>
            <pc:docMk/>
            <pc:sldMk cId="1053809380" sldId="1141"/>
            <ac:picMk id="7" creationId="{99FEC2E6-A39C-7648-54B7-978E5E3B1F9B}"/>
          </ac:picMkLst>
        </pc:picChg>
        <pc:picChg chg="add mod">
          <ac:chgData name="John Bell" userId="f70f6676-4d37-4a98-a7ac-a82923374731" providerId="ADAL" clId="{B04981EF-DF56-864F-BB48-9A11772115FB}" dt="2023-01-17T09:01:32.387" v="18025" actId="1076"/>
          <ac:picMkLst>
            <pc:docMk/>
            <pc:sldMk cId="1053809380" sldId="1141"/>
            <ac:picMk id="8" creationId="{59A7AFBE-CAA5-A874-4E45-3123B8B10B74}"/>
          </ac:picMkLst>
        </pc:picChg>
      </pc:sldChg>
      <pc:sldChg chg="modSp add mod">
        <pc:chgData name="John Bell" userId="f70f6676-4d37-4a98-a7ac-a82923374731" providerId="ADAL" clId="{B04981EF-DF56-864F-BB48-9A11772115FB}" dt="2023-01-17T09:08:54.112" v="18225" actId="1076"/>
        <pc:sldMkLst>
          <pc:docMk/>
          <pc:sldMk cId="3801301025" sldId="1142"/>
        </pc:sldMkLst>
        <pc:spChg chg="mod">
          <ac:chgData name="John Bell" userId="f70f6676-4d37-4a98-a7ac-a82923374731" providerId="ADAL" clId="{B04981EF-DF56-864F-BB48-9A11772115FB}" dt="2023-01-17T09:08:54.112" v="18225" actId="1076"/>
          <ac:spMkLst>
            <pc:docMk/>
            <pc:sldMk cId="3801301025" sldId="1142"/>
            <ac:spMk id="5" creationId="{37D6EC94-1092-0624-EE35-F15ACCA20224}"/>
          </ac:spMkLst>
        </pc:spChg>
      </pc:sldChg>
      <pc:sldChg chg="add del">
        <pc:chgData name="John Bell" userId="f70f6676-4d37-4a98-a7ac-a82923374731" providerId="ADAL" clId="{B04981EF-DF56-864F-BB48-9A11772115FB}" dt="2023-01-18T13:15:26.367" v="19305"/>
        <pc:sldMkLst>
          <pc:docMk/>
          <pc:sldMk cId="3228620054" sldId="1143"/>
        </pc:sldMkLst>
      </pc:sldChg>
      <pc:sldChg chg="add del">
        <pc:chgData name="John Bell" userId="f70f6676-4d37-4a98-a7ac-a82923374731" providerId="ADAL" clId="{B04981EF-DF56-864F-BB48-9A11772115FB}" dt="2023-01-17T09:09:11.927" v="18227" actId="2696"/>
        <pc:sldMkLst>
          <pc:docMk/>
          <pc:sldMk cId="3625998886" sldId="1143"/>
        </pc:sldMkLst>
      </pc:sldChg>
      <pc:sldChg chg="addSp delSp modSp add del mod ord">
        <pc:chgData name="John Bell" userId="f70f6676-4d37-4a98-a7ac-a82923374731" providerId="ADAL" clId="{B04981EF-DF56-864F-BB48-9A11772115FB}" dt="2023-01-19T10:15:17.147" v="21020" actId="2696"/>
        <pc:sldMkLst>
          <pc:docMk/>
          <pc:sldMk cId="3940015311" sldId="1143"/>
        </pc:sldMkLst>
        <pc:spChg chg="mod">
          <ac:chgData name="John Bell" userId="f70f6676-4d37-4a98-a7ac-a82923374731" providerId="ADAL" clId="{B04981EF-DF56-864F-BB48-9A11772115FB}" dt="2023-01-18T13:22:21.923" v="19427" actId="20577"/>
          <ac:spMkLst>
            <pc:docMk/>
            <pc:sldMk cId="3940015311" sldId="1143"/>
            <ac:spMk id="5" creationId="{3B438694-D782-0736-BDA0-55D1299798AF}"/>
          </ac:spMkLst>
        </pc:spChg>
        <pc:spChg chg="del">
          <ac:chgData name="John Bell" userId="f70f6676-4d37-4a98-a7ac-a82923374731" providerId="ADAL" clId="{B04981EF-DF56-864F-BB48-9A11772115FB}" dt="2023-01-18T13:16:03.282" v="19308" actId="478"/>
          <ac:spMkLst>
            <pc:docMk/>
            <pc:sldMk cId="3940015311" sldId="1143"/>
            <ac:spMk id="12" creationId="{65295FBB-1F5F-4DEE-F74A-5FE7265E04EA}"/>
          </ac:spMkLst>
        </pc:spChg>
        <pc:spChg chg="del">
          <ac:chgData name="John Bell" userId="f70f6676-4d37-4a98-a7ac-a82923374731" providerId="ADAL" clId="{B04981EF-DF56-864F-BB48-9A11772115FB}" dt="2023-01-18T13:16:03.282" v="19308" actId="478"/>
          <ac:spMkLst>
            <pc:docMk/>
            <pc:sldMk cId="3940015311" sldId="1143"/>
            <ac:spMk id="13" creationId="{5ACC1DC6-AB55-B496-F881-36DADE2A09E5}"/>
          </ac:spMkLst>
        </pc:spChg>
        <pc:spChg chg="del">
          <ac:chgData name="John Bell" userId="f70f6676-4d37-4a98-a7ac-a82923374731" providerId="ADAL" clId="{B04981EF-DF56-864F-BB48-9A11772115FB}" dt="2023-01-18T13:16:03.282" v="19308" actId="478"/>
          <ac:spMkLst>
            <pc:docMk/>
            <pc:sldMk cId="3940015311" sldId="1143"/>
            <ac:spMk id="14" creationId="{0FD59453-1A36-AECD-8DE6-C338694FBC01}"/>
          </ac:spMkLst>
        </pc:spChg>
        <pc:spChg chg="del">
          <ac:chgData name="John Bell" userId="f70f6676-4d37-4a98-a7ac-a82923374731" providerId="ADAL" clId="{B04981EF-DF56-864F-BB48-9A11772115FB}" dt="2023-01-18T13:16:03.282" v="19308" actId="478"/>
          <ac:spMkLst>
            <pc:docMk/>
            <pc:sldMk cId="3940015311" sldId="1143"/>
            <ac:spMk id="15" creationId="{DDC1B097-E464-F579-216F-9E2671B5CDF7}"/>
          </ac:spMkLst>
        </pc:spChg>
        <pc:spChg chg="del">
          <ac:chgData name="John Bell" userId="f70f6676-4d37-4a98-a7ac-a82923374731" providerId="ADAL" clId="{B04981EF-DF56-864F-BB48-9A11772115FB}" dt="2023-01-18T13:16:03.282" v="19308" actId="478"/>
          <ac:spMkLst>
            <pc:docMk/>
            <pc:sldMk cId="3940015311" sldId="1143"/>
            <ac:spMk id="19" creationId="{C9C482EC-34BB-4AEF-328A-1450F176257B}"/>
          </ac:spMkLst>
        </pc:spChg>
        <pc:spChg chg="del">
          <ac:chgData name="John Bell" userId="f70f6676-4d37-4a98-a7ac-a82923374731" providerId="ADAL" clId="{B04981EF-DF56-864F-BB48-9A11772115FB}" dt="2023-01-18T13:16:03.282" v="19308" actId="478"/>
          <ac:spMkLst>
            <pc:docMk/>
            <pc:sldMk cId="3940015311" sldId="1143"/>
            <ac:spMk id="20" creationId="{6D22686A-AAAD-E8BA-D15B-E64CFA3C5812}"/>
          </ac:spMkLst>
        </pc:spChg>
        <pc:picChg chg="add mod">
          <ac:chgData name="John Bell" userId="f70f6676-4d37-4a98-a7ac-a82923374731" providerId="ADAL" clId="{B04981EF-DF56-864F-BB48-9A11772115FB}" dt="2023-01-18T13:28:54.850" v="19436" actId="1076"/>
          <ac:picMkLst>
            <pc:docMk/>
            <pc:sldMk cId="3940015311" sldId="1143"/>
            <ac:picMk id="4" creationId="{382C00F8-D1BA-BEF4-4BF4-3CCE2BF0987D}"/>
          </ac:picMkLst>
        </pc:picChg>
        <pc:picChg chg="add mod">
          <ac:chgData name="John Bell" userId="f70f6676-4d37-4a98-a7ac-a82923374731" providerId="ADAL" clId="{B04981EF-DF56-864F-BB48-9A11772115FB}" dt="2023-01-18T13:28:17.474" v="19431" actId="1076"/>
          <ac:picMkLst>
            <pc:docMk/>
            <pc:sldMk cId="3940015311" sldId="1143"/>
            <ac:picMk id="7" creationId="{D3CFCACE-449A-1FB9-63E4-DAC2DC11050D}"/>
          </ac:picMkLst>
        </pc:picChg>
        <pc:picChg chg="del">
          <ac:chgData name="John Bell" userId="f70f6676-4d37-4a98-a7ac-a82923374731" providerId="ADAL" clId="{B04981EF-DF56-864F-BB48-9A11772115FB}" dt="2023-01-18T13:15:59.928" v="19307" actId="478"/>
          <ac:picMkLst>
            <pc:docMk/>
            <pc:sldMk cId="3940015311" sldId="1143"/>
            <ac:picMk id="31" creationId="{0104F086-9171-8076-3735-9223B9C85890}"/>
          </ac:picMkLst>
        </pc:picChg>
      </pc:sldChg>
      <pc:sldChg chg="delSp add del mod">
        <pc:chgData name="John Bell" userId="f70f6676-4d37-4a98-a7ac-a82923374731" providerId="ADAL" clId="{B04981EF-DF56-864F-BB48-9A11772115FB}" dt="2023-01-19T09:21:29.687" v="19437" actId="2696"/>
        <pc:sldMkLst>
          <pc:docMk/>
          <pc:sldMk cId="3784667943" sldId="1144"/>
        </pc:sldMkLst>
        <pc:picChg chg="del">
          <ac:chgData name="John Bell" userId="f70f6676-4d37-4a98-a7ac-a82923374731" providerId="ADAL" clId="{B04981EF-DF56-864F-BB48-9A11772115FB}" dt="2023-01-18T13:28:28.674" v="19434" actId="478"/>
          <ac:picMkLst>
            <pc:docMk/>
            <pc:sldMk cId="3784667943" sldId="1144"/>
            <ac:picMk id="4" creationId="{382C00F8-D1BA-BEF4-4BF4-3CCE2BF0987D}"/>
          </ac:picMkLst>
        </pc:picChg>
        <pc:picChg chg="del">
          <ac:chgData name="John Bell" userId="f70f6676-4d37-4a98-a7ac-a82923374731" providerId="ADAL" clId="{B04981EF-DF56-864F-BB48-9A11772115FB}" dt="2023-01-18T13:28:23.814" v="19433" actId="478"/>
          <ac:picMkLst>
            <pc:docMk/>
            <pc:sldMk cId="3784667943" sldId="1144"/>
            <ac:picMk id="7" creationId="{D3CFCACE-449A-1FB9-63E4-DAC2DC11050D}"/>
          </ac:picMkLst>
        </pc:picChg>
      </pc:sldChg>
      <pc:sldChg chg="addSp delSp modSp add mod">
        <pc:chgData name="John Bell" userId="f70f6676-4d37-4a98-a7ac-a82923374731" providerId="ADAL" clId="{B04981EF-DF56-864F-BB48-9A11772115FB}" dt="2023-01-19T10:14:23.177" v="21019" actId="20577"/>
        <pc:sldMkLst>
          <pc:docMk/>
          <pc:sldMk cId="4138985939" sldId="1144"/>
        </pc:sldMkLst>
        <pc:spChg chg="mod">
          <ac:chgData name="John Bell" userId="f70f6676-4d37-4a98-a7ac-a82923374731" providerId="ADAL" clId="{B04981EF-DF56-864F-BB48-9A11772115FB}" dt="2023-01-19T10:14:23.177" v="21019" actId="20577"/>
          <ac:spMkLst>
            <pc:docMk/>
            <pc:sldMk cId="4138985939" sldId="1144"/>
            <ac:spMk id="11" creationId="{B4BBD34C-25CD-F17C-FA6B-52423CDDEE74}"/>
          </ac:spMkLst>
        </pc:spChg>
        <pc:picChg chg="del">
          <ac:chgData name="John Bell" userId="f70f6676-4d37-4a98-a7ac-a82923374731" providerId="ADAL" clId="{B04981EF-DF56-864F-BB48-9A11772115FB}" dt="2023-01-19T09:22:45.430" v="19493" actId="478"/>
          <ac:picMkLst>
            <pc:docMk/>
            <pc:sldMk cId="4138985939" sldId="1144"/>
            <ac:picMk id="4" creationId="{F3D56146-64F7-11E8-2D1B-9E76AD487E55}"/>
          </ac:picMkLst>
        </pc:picChg>
        <pc:picChg chg="add del mod">
          <ac:chgData name="John Bell" userId="f70f6676-4d37-4a98-a7ac-a82923374731" providerId="ADAL" clId="{B04981EF-DF56-864F-BB48-9A11772115FB}" dt="2023-01-19T10:07:51.938" v="20727" actId="478"/>
          <ac:picMkLst>
            <pc:docMk/>
            <pc:sldMk cId="4138985939" sldId="1144"/>
            <ac:picMk id="5" creationId="{AA602F53-A01B-E6AF-1A23-F1C31B9F54AE}"/>
          </ac:picMkLst>
        </pc:picChg>
        <pc:picChg chg="add mod">
          <ac:chgData name="John Bell" userId="f70f6676-4d37-4a98-a7ac-a82923374731" providerId="ADAL" clId="{B04981EF-DF56-864F-BB48-9A11772115FB}" dt="2023-01-19T10:08:50.735" v="20732" actId="688"/>
          <ac:picMkLst>
            <pc:docMk/>
            <pc:sldMk cId="4138985939" sldId="1144"/>
            <ac:picMk id="6" creationId="{DD1CC0D1-5784-E5D5-B38F-54985BD9E3F0}"/>
          </ac:picMkLst>
        </pc:picChg>
      </pc:sldChg>
      <pc:sldChg chg="addSp delSp modSp add mod">
        <pc:chgData name="John Bell" userId="f70f6676-4d37-4a98-a7ac-a82923374731" providerId="ADAL" clId="{B04981EF-DF56-864F-BB48-9A11772115FB}" dt="2023-01-19T10:03:50.503" v="20670" actId="20577"/>
        <pc:sldMkLst>
          <pc:docMk/>
          <pc:sldMk cId="3549531007" sldId="1145"/>
        </pc:sldMkLst>
        <pc:spChg chg="add mod">
          <ac:chgData name="John Bell" userId="f70f6676-4d37-4a98-a7ac-a82923374731" providerId="ADAL" clId="{B04981EF-DF56-864F-BB48-9A11772115FB}" dt="2023-01-19T09:48:56.923" v="20251" actId="1076"/>
          <ac:spMkLst>
            <pc:docMk/>
            <pc:sldMk cId="3549531007" sldId="1145"/>
            <ac:spMk id="5" creationId="{54C1B0C2-4960-E31E-0FD1-3706E31B604C}"/>
          </ac:spMkLst>
        </pc:spChg>
        <pc:spChg chg="mod">
          <ac:chgData name="John Bell" userId="f70f6676-4d37-4a98-a7ac-a82923374731" providerId="ADAL" clId="{B04981EF-DF56-864F-BB48-9A11772115FB}" dt="2023-01-19T10:03:50.503" v="20670" actId="20577"/>
          <ac:spMkLst>
            <pc:docMk/>
            <pc:sldMk cId="3549531007" sldId="1145"/>
            <ac:spMk id="11" creationId="{B4BBD34C-25CD-F17C-FA6B-52423CDDEE74}"/>
          </ac:spMkLst>
        </pc:spChg>
        <pc:picChg chg="add del mod">
          <ac:chgData name="John Bell" userId="f70f6676-4d37-4a98-a7ac-a82923374731" providerId="ADAL" clId="{B04981EF-DF56-864F-BB48-9A11772115FB}" dt="2023-01-19T09:50:55.851" v="20333" actId="478"/>
          <ac:picMkLst>
            <pc:docMk/>
            <pc:sldMk cId="3549531007" sldId="1145"/>
            <ac:picMk id="4" creationId="{FE600B18-5131-4C6D-225B-14BEE0BA8C1C}"/>
          </ac:picMkLst>
        </pc:picChg>
        <pc:picChg chg="add del mod">
          <ac:chgData name="John Bell" userId="f70f6676-4d37-4a98-a7ac-a82923374731" providerId="ADAL" clId="{B04981EF-DF56-864F-BB48-9A11772115FB}" dt="2023-01-19T09:51:08.964" v="20336" actId="21"/>
          <ac:picMkLst>
            <pc:docMk/>
            <pc:sldMk cId="3549531007" sldId="1145"/>
            <ac:picMk id="7" creationId="{DC6196A2-DC04-E244-6D12-217CB644BE2B}"/>
          </ac:picMkLst>
        </pc:picChg>
        <pc:picChg chg="add mod">
          <ac:chgData name="John Bell" userId="f70f6676-4d37-4a98-a7ac-a82923374731" providerId="ADAL" clId="{B04981EF-DF56-864F-BB48-9A11772115FB}" dt="2023-01-19T09:51:24.668" v="20342"/>
          <ac:picMkLst>
            <pc:docMk/>
            <pc:sldMk cId="3549531007" sldId="1145"/>
            <ac:picMk id="8" creationId="{CE7E32B6-FF81-4F8A-4BFC-E12F506A23AE}"/>
          </ac:picMkLst>
        </pc:picChg>
      </pc:sldChg>
    </pc:docChg>
  </pc:docChgLst>
  <pc:docChgLst>
    <pc:chgData name="Emma Nylk" userId="S::emma.nylk@effini.com::55b2440a-9e28-4c70-bd2e-709c92f993be" providerId="AD" clId="Web-{2D6189B0-E865-1F7C-8D9E-CC129D963557}"/>
    <pc:docChg chg="addSld">
      <pc:chgData name="Emma Nylk" userId="S::emma.nylk@effini.com::55b2440a-9e28-4c70-bd2e-709c92f993be" providerId="AD" clId="Web-{2D6189B0-E865-1F7C-8D9E-CC129D963557}" dt="2023-01-19T11:26:39.051" v="0"/>
      <pc:docMkLst>
        <pc:docMk/>
      </pc:docMkLst>
      <pc:sldChg chg="new">
        <pc:chgData name="Emma Nylk" userId="S::emma.nylk@effini.com::55b2440a-9e28-4c70-bd2e-709c92f993be" providerId="AD" clId="Web-{2D6189B0-E865-1F7C-8D9E-CC129D963557}" dt="2023-01-19T11:26:39.051" v="0"/>
        <pc:sldMkLst>
          <pc:docMk/>
          <pc:sldMk cId="1878146912" sldId="1146"/>
        </pc:sldMkLst>
      </pc:sldChg>
    </pc:docChg>
  </pc:docChgLst>
  <pc:docChgLst>
    <pc:chgData name="Emma Nylk" userId="55b2440a-9e28-4c70-bd2e-709c92f993be" providerId="ADAL" clId="{35A2C2DD-EAF7-4CCD-AAE9-A48C1787F5EC}"/>
    <pc:docChg chg="undo custSel addSld delSld modSld sldOrd">
      <pc:chgData name="Emma Nylk" userId="55b2440a-9e28-4c70-bd2e-709c92f993be" providerId="ADAL" clId="{35A2C2DD-EAF7-4CCD-AAE9-A48C1787F5EC}" dt="2022-12-12T10:57:39.712" v="4890" actId="20577"/>
      <pc:docMkLst>
        <pc:docMk/>
      </pc:docMkLst>
      <pc:sldChg chg="modSp mod ord">
        <pc:chgData name="Emma Nylk" userId="55b2440a-9e28-4c70-bd2e-709c92f993be" providerId="ADAL" clId="{35A2C2DD-EAF7-4CCD-AAE9-A48C1787F5EC}" dt="2022-12-02T10:09:52.898" v="310" actId="20577"/>
        <pc:sldMkLst>
          <pc:docMk/>
          <pc:sldMk cId="3018714045" sldId="348"/>
        </pc:sldMkLst>
        <pc:graphicFrameChg chg="modGraphic">
          <ac:chgData name="Emma Nylk" userId="55b2440a-9e28-4c70-bd2e-709c92f993be" providerId="ADAL" clId="{35A2C2DD-EAF7-4CCD-AAE9-A48C1787F5EC}" dt="2022-12-02T10:09:52.898" v="310" actId="20577"/>
          <ac:graphicFrameMkLst>
            <pc:docMk/>
            <pc:sldMk cId="3018714045" sldId="348"/>
            <ac:graphicFrameMk id="6" creationId="{5C877A67-5EEF-4642-95EC-7141C857491C}"/>
          </ac:graphicFrameMkLst>
        </pc:graphicFrameChg>
      </pc:sldChg>
      <pc:sldChg chg="addSp modSp mod ord">
        <pc:chgData name="Emma Nylk" userId="55b2440a-9e28-4c70-bd2e-709c92f993be" providerId="ADAL" clId="{35A2C2DD-EAF7-4CCD-AAE9-A48C1787F5EC}" dt="2022-12-02T09:56:37.533" v="148" actId="403"/>
        <pc:sldMkLst>
          <pc:docMk/>
          <pc:sldMk cId="1357656189" sldId="351"/>
        </pc:sldMkLst>
        <pc:spChg chg="add mod">
          <ac:chgData name="Emma Nylk" userId="55b2440a-9e28-4c70-bd2e-709c92f993be" providerId="ADAL" clId="{35A2C2DD-EAF7-4CCD-AAE9-A48C1787F5EC}" dt="2022-12-02T09:56:37.533" v="148" actId="403"/>
          <ac:spMkLst>
            <pc:docMk/>
            <pc:sldMk cId="1357656189" sldId="351"/>
            <ac:spMk id="5" creationId="{29E72FBF-BC77-3EE1-F643-7B6E9F355C33}"/>
          </ac:spMkLst>
        </pc:spChg>
      </pc:sldChg>
      <pc:sldChg chg="ord">
        <pc:chgData name="Emma Nylk" userId="55b2440a-9e28-4c70-bd2e-709c92f993be" providerId="ADAL" clId="{35A2C2DD-EAF7-4CCD-AAE9-A48C1787F5EC}" dt="2022-12-02T09:55:50.970" v="105"/>
        <pc:sldMkLst>
          <pc:docMk/>
          <pc:sldMk cId="2258049228" sldId="475"/>
        </pc:sldMkLst>
      </pc:sldChg>
      <pc:sldChg chg="addSp delSp modSp mod">
        <pc:chgData name="Emma Nylk" userId="55b2440a-9e28-4c70-bd2e-709c92f993be" providerId="ADAL" clId="{35A2C2DD-EAF7-4CCD-AAE9-A48C1787F5EC}" dt="2022-12-05T10:06:52.153" v="3437" actId="114"/>
        <pc:sldMkLst>
          <pc:docMk/>
          <pc:sldMk cId="649676903" sldId="530"/>
        </pc:sldMkLst>
        <pc:spChg chg="add del mod">
          <ac:chgData name="Emma Nylk" userId="55b2440a-9e28-4c70-bd2e-709c92f993be" providerId="ADAL" clId="{35A2C2DD-EAF7-4CCD-AAE9-A48C1787F5EC}" dt="2022-12-02T10:29:42.791" v="1087" actId="478"/>
          <ac:spMkLst>
            <pc:docMk/>
            <pc:sldMk cId="649676903" sldId="530"/>
            <ac:spMk id="3" creationId="{D1F036F9-EDAE-AE43-926C-5CB9A33406FD}"/>
          </ac:spMkLst>
        </pc:spChg>
        <pc:graphicFrameChg chg="mod modGraphic">
          <ac:chgData name="Emma Nylk" userId="55b2440a-9e28-4c70-bd2e-709c92f993be" providerId="ADAL" clId="{35A2C2DD-EAF7-4CCD-AAE9-A48C1787F5EC}" dt="2022-12-05T10:06:52.153" v="3437" actId="114"/>
          <ac:graphicFrameMkLst>
            <pc:docMk/>
            <pc:sldMk cId="649676903" sldId="530"/>
            <ac:graphicFrameMk id="4" creationId="{A2A5D003-952C-4CC8-8F5A-EC222DA6F078}"/>
          </ac:graphicFrameMkLst>
        </pc:graphicFrameChg>
      </pc:sldChg>
      <pc:sldChg chg="addSp modSp mod">
        <pc:chgData name="Emma Nylk" userId="55b2440a-9e28-4c70-bd2e-709c92f993be" providerId="ADAL" clId="{35A2C2DD-EAF7-4CCD-AAE9-A48C1787F5EC}" dt="2022-12-12T10:56:16.501" v="4827" actId="1076"/>
        <pc:sldMkLst>
          <pc:docMk/>
          <pc:sldMk cId="3333363248" sldId="552"/>
        </pc:sldMkLst>
        <pc:spChg chg="mod">
          <ac:chgData name="Emma Nylk" userId="55b2440a-9e28-4c70-bd2e-709c92f993be" providerId="ADAL" clId="{35A2C2DD-EAF7-4CCD-AAE9-A48C1787F5EC}" dt="2022-12-02T09:53:40.813" v="16" actId="20577"/>
          <ac:spMkLst>
            <pc:docMk/>
            <pc:sldMk cId="3333363248" sldId="552"/>
            <ac:spMk id="2" creationId="{00000000-0000-0000-0000-000000000000}"/>
          </ac:spMkLst>
        </pc:spChg>
        <pc:spChg chg="add mod">
          <ac:chgData name="Emma Nylk" userId="55b2440a-9e28-4c70-bd2e-709c92f993be" providerId="ADAL" clId="{35A2C2DD-EAF7-4CCD-AAE9-A48C1787F5EC}" dt="2022-12-12T10:56:16.501" v="4827" actId="1076"/>
          <ac:spMkLst>
            <pc:docMk/>
            <pc:sldMk cId="3333363248" sldId="552"/>
            <ac:spMk id="4" creationId="{A1B91360-B0B0-AF67-AF48-901E5C0BE43B}"/>
          </ac:spMkLst>
        </pc:spChg>
      </pc:sldChg>
      <pc:sldChg chg="modSp mod ord">
        <pc:chgData name="Emma Nylk" userId="55b2440a-9e28-4c70-bd2e-709c92f993be" providerId="ADAL" clId="{35A2C2DD-EAF7-4CCD-AAE9-A48C1787F5EC}" dt="2022-12-02T11:28:57.038" v="3249"/>
        <pc:sldMkLst>
          <pc:docMk/>
          <pc:sldMk cId="1508530920" sldId="590"/>
        </pc:sldMkLst>
        <pc:spChg chg="mod">
          <ac:chgData name="Emma Nylk" userId="55b2440a-9e28-4c70-bd2e-709c92f993be" providerId="ADAL" clId="{35A2C2DD-EAF7-4CCD-AAE9-A48C1787F5EC}" dt="2022-12-02T11:28:11.239" v="3245" actId="20577"/>
          <ac:spMkLst>
            <pc:docMk/>
            <pc:sldMk cId="1508530920" sldId="590"/>
            <ac:spMk id="3" creationId="{DE45694B-21FC-45EF-8E25-F23193A47845}"/>
          </ac:spMkLst>
        </pc:spChg>
      </pc:sldChg>
      <pc:sldChg chg="del">
        <pc:chgData name="Emma Nylk" userId="55b2440a-9e28-4c70-bd2e-709c92f993be" providerId="ADAL" clId="{35A2C2DD-EAF7-4CCD-AAE9-A48C1787F5EC}" dt="2022-12-05T10:05:02.876" v="3431" actId="47"/>
        <pc:sldMkLst>
          <pc:docMk/>
          <pc:sldMk cId="1030923841" sldId="609"/>
        </pc:sldMkLst>
      </pc:sldChg>
      <pc:sldChg chg="addSp delSp modSp mod ord">
        <pc:chgData name="Emma Nylk" userId="55b2440a-9e28-4c70-bd2e-709c92f993be" providerId="ADAL" clId="{35A2C2DD-EAF7-4CCD-AAE9-A48C1787F5EC}" dt="2022-12-02T11:27:20.121" v="3210"/>
        <pc:sldMkLst>
          <pc:docMk/>
          <pc:sldMk cId="1957286677" sldId="625"/>
        </pc:sldMkLst>
        <pc:spChg chg="add mod">
          <ac:chgData name="Emma Nylk" userId="55b2440a-9e28-4c70-bd2e-709c92f993be" providerId="ADAL" clId="{35A2C2DD-EAF7-4CCD-AAE9-A48C1787F5EC}" dt="2022-12-02T11:25:07.578" v="3177" actId="20577"/>
          <ac:spMkLst>
            <pc:docMk/>
            <pc:sldMk cId="1957286677" sldId="625"/>
            <ac:spMk id="3" creationId="{B7EA913C-6EB1-FB2C-9E70-3170C105E59D}"/>
          </ac:spMkLst>
        </pc:spChg>
        <pc:spChg chg="del">
          <ac:chgData name="Emma Nylk" userId="55b2440a-9e28-4c70-bd2e-709c92f993be" providerId="ADAL" clId="{35A2C2DD-EAF7-4CCD-AAE9-A48C1787F5EC}" dt="2022-12-02T11:24:47.561" v="3142" actId="478"/>
          <ac:spMkLst>
            <pc:docMk/>
            <pc:sldMk cId="1957286677" sldId="625"/>
            <ac:spMk id="4" creationId="{53054832-E3B3-42BD-8545-6C2EF772C4C4}"/>
          </ac:spMkLst>
        </pc:spChg>
        <pc:picChg chg="del">
          <ac:chgData name="Emma Nylk" userId="55b2440a-9e28-4c70-bd2e-709c92f993be" providerId="ADAL" clId="{35A2C2DD-EAF7-4CCD-AAE9-A48C1787F5EC}" dt="2022-12-02T11:24:47.561" v="3142" actId="478"/>
          <ac:picMkLst>
            <pc:docMk/>
            <pc:sldMk cId="1957286677" sldId="625"/>
            <ac:picMk id="5" creationId="{8754631D-C982-4612-94E0-6225112B4FA7}"/>
          </ac:picMkLst>
        </pc:picChg>
      </pc:sldChg>
      <pc:sldChg chg="del">
        <pc:chgData name="Emma Nylk" userId="55b2440a-9e28-4c70-bd2e-709c92f993be" providerId="ADAL" clId="{35A2C2DD-EAF7-4CCD-AAE9-A48C1787F5EC}" dt="2022-12-05T10:05:02.876" v="3431" actId="47"/>
        <pc:sldMkLst>
          <pc:docMk/>
          <pc:sldMk cId="3111600448" sldId="641"/>
        </pc:sldMkLst>
      </pc:sldChg>
      <pc:sldChg chg="del">
        <pc:chgData name="Emma Nylk" userId="55b2440a-9e28-4c70-bd2e-709c92f993be" providerId="ADAL" clId="{35A2C2DD-EAF7-4CCD-AAE9-A48C1787F5EC}" dt="2022-12-05T10:05:02.876" v="3431" actId="47"/>
        <pc:sldMkLst>
          <pc:docMk/>
          <pc:sldMk cId="802197610" sldId="670"/>
        </pc:sldMkLst>
      </pc:sldChg>
      <pc:sldChg chg="del">
        <pc:chgData name="Emma Nylk" userId="55b2440a-9e28-4c70-bd2e-709c92f993be" providerId="ADAL" clId="{35A2C2DD-EAF7-4CCD-AAE9-A48C1787F5EC}" dt="2022-12-05T10:05:02.876" v="3431" actId="47"/>
        <pc:sldMkLst>
          <pc:docMk/>
          <pc:sldMk cId="1451265586" sldId="686"/>
        </pc:sldMkLst>
      </pc:sldChg>
      <pc:sldChg chg="delSp modSp mod">
        <pc:chgData name="Emma Nylk" userId="55b2440a-9e28-4c70-bd2e-709c92f993be" providerId="ADAL" clId="{35A2C2DD-EAF7-4CCD-AAE9-A48C1787F5EC}" dt="2022-12-02T09:54:26.333" v="53" actId="478"/>
        <pc:sldMkLst>
          <pc:docMk/>
          <pc:sldMk cId="1386603622" sldId="1005"/>
        </pc:sldMkLst>
        <pc:spChg chg="mod">
          <ac:chgData name="Emma Nylk" userId="55b2440a-9e28-4c70-bd2e-709c92f993be" providerId="ADAL" clId="{35A2C2DD-EAF7-4CCD-AAE9-A48C1787F5EC}" dt="2022-12-02T09:54:06.935" v="51" actId="5793"/>
          <ac:spMkLst>
            <pc:docMk/>
            <pc:sldMk cId="1386603622" sldId="1005"/>
            <ac:spMk id="6" creationId="{27A7A910-3F27-46CD-BBB5-7A21D8A19A6D}"/>
          </ac:spMkLst>
        </pc:spChg>
        <pc:picChg chg="del mod">
          <ac:chgData name="Emma Nylk" userId="55b2440a-9e28-4c70-bd2e-709c92f993be" providerId="ADAL" clId="{35A2C2DD-EAF7-4CCD-AAE9-A48C1787F5EC}" dt="2022-12-02T09:54:26.333" v="53" actId="478"/>
          <ac:picMkLst>
            <pc:docMk/>
            <pc:sldMk cId="1386603622" sldId="1005"/>
            <ac:picMk id="7" creationId="{CB4D5172-D74C-0CAC-4D1E-6BB2992AB22E}"/>
          </ac:picMkLst>
        </pc:picChg>
      </pc:sldChg>
      <pc:sldChg chg="addSp delSp modSp mod ord">
        <pc:chgData name="Emma Nylk" userId="55b2440a-9e28-4c70-bd2e-709c92f993be" providerId="ADAL" clId="{35A2C2DD-EAF7-4CCD-AAE9-A48C1787F5EC}" dt="2022-12-02T10:20:27.026" v="725" actId="13926"/>
        <pc:sldMkLst>
          <pc:docMk/>
          <pc:sldMk cId="2691771681" sldId="1036"/>
        </pc:sldMkLst>
        <pc:spChg chg="del">
          <ac:chgData name="Emma Nylk" userId="55b2440a-9e28-4c70-bd2e-709c92f993be" providerId="ADAL" clId="{35A2C2DD-EAF7-4CCD-AAE9-A48C1787F5EC}" dt="2022-12-02T09:55:14.942" v="78" actId="478"/>
          <ac:spMkLst>
            <pc:docMk/>
            <pc:sldMk cId="2691771681" sldId="1036"/>
            <ac:spMk id="3" creationId="{66F61AA2-4F78-0E69-332F-6BF1A7A5D86A}"/>
          </ac:spMkLst>
        </pc:spChg>
        <pc:spChg chg="mod">
          <ac:chgData name="Emma Nylk" userId="55b2440a-9e28-4c70-bd2e-709c92f993be" providerId="ADAL" clId="{35A2C2DD-EAF7-4CCD-AAE9-A48C1787F5EC}" dt="2022-12-02T10:20:11.264" v="693" actId="1076"/>
          <ac:spMkLst>
            <pc:docMk/>
            <pc:sldMk cId="2691771681" sldId="1036"/>
            <ac:spMk id="4" creationId="{019BC053-B11D-1DD9-C98C-B5FD8641DBE9}"/>
          </ac:spMkLst>
        </pc:spChg>
        <pc:spChg chg="add mod">
          <ac:chgData name="Emma Nylk" userId="55b2440a-9e28-4c70-bd2e-709c92f993be" providerId="ADAL" clId="{35A2C2DD-EAF7-4CCD-AAE9-A48C1787F5EC}" dt="2022-12-02T10:20:27.026" v="725" actId="13926"/>
          <ac:spMkLst>
            <pc:docMk/>
            <pc:sldMk cId="2691771681" sldId="1036"/>
            <ac:spMk id="5" creationId="{B1B7A0F9-F504-4CA8-CD73-6FB3B79CC6FE}"/>
          </ac:spMkLst>
        </pc:spChg>
      </pc:sldChg>
      <pc:sldChg chg="del">
        <pc:chgData name="Emma Nylk" userId="55b2440a-9e28-4c70-bd2e-709c92f993be" providerId="ADAL" clId="{35A2C2DD-EAF7-4CCD-AAE9-A48C1787F5EC}" dt="2022-12-05T10:05:02.876" v="3431" actId="47"/>
        <pc:sldMkLst>
          <pc:docMk/>
          <pc:sldMk cId="451835361" sldId="1039"/>
        </pc:sldMkLst>
      </pc:sldChg>
      <pc:sldChg chg="del">
        <pc:chgData name="Emma Nylk" userId="55b2440a-9e28-4c70-bd2e-709c92f993be" providerId="ADAL" clId="{35A2C2DD-EAF7-4CCD-AAE9-A48C1787F5EC}" dt="2022-12-05T10:05:02.876" v="3431" actId="47"/>
        <pc:sldMkLst>
          <pc:docMk/>
          <pc:sldMk cId="2364108759" sldId="1040"/>
        </pc:sldMkLst>
      </pc:sldChg>
      <pc:sldChg chg="del">
        <pc:chgData name="Emma Nylk" userId="55b2440a-9e28-4c70-bd2e-709c92f993be" providerId="ADAL" clId="{35A2C2DD-EAF7-4CCD-AAE9-A48C1787F5EC}" dt="2022-12-05T10:05:02.876" v="3431" actId="47"/>
        <pc:sldMkLst>
          <pc:docMk/>
          <pc:sldMk cId="2238532098" sldId="1042"/>
        </pc:sldMkLst>
      </pc:sldChg>
      <pc:sldChg chg="del">
        <pc:chgData name="Emma Nylk" userId="55b2440a-9e28-4c70-bd2e-709c92f993be" providerId="ADAL" clId="{35A2C2DD-EAF7-4CCD-AAE9-A48C1787F5EC}" dt="2022-12-05T10:05:02.876" v="3431" actId="47"/>
        <pc:sldMkLst>
          <pc:docMk/>
          <pc:sldMk cId="377545606" sldId="1045"/>
        </pc:sldMkLst>
      </pc:sldChg>
      <pc:sldChg chg="del">
        <pc:chgData name="Emma Nylk" userId="55b2440a-9e28-4c70-bd2e-709c92f993be" providerId="ADAL" clId="{35A2C2DD-EAF7-4CCD-AAE9-A48C1787F5EC}" dt="2022-12-05T10:05:02.876" v="3431" actId="47"/>
        <pc:sldMkLst>
          <pc:docMk/>
          <pc:sldMk cId="1348357852" sldId="1054"/>
        </pc:sldMkLst>
      </pc:sldChg>
      <pc:sldChg chg="del">
        <pc:chgData name="Emma Nylk" userId="55b2440a-9e28-4c70-bd2e-709c92f993be" providerId="ADAL" clId="{35A2C2DD-EAF7-4CCD-AAE9-A48C1787F5EC}" dt="2022-12-05T10:05:02.876" v="3431" actId="47"/>
        <pc:sldMkLst>
          <pc:docMk/>
          <pc:sldMk cId="321280526" sldId="1055"/>
        </pc:sldMkLst>
      </pc:sldChg>
      <pc:sldChg chg="del">
        <pc:chgData name="Emma Nylk" userId="55b2440a-9e28-4c70-bd2e-709c92f993be" providerId="ADAL" clId="{35A2C2DD-EAF7-4CCD-AAE9-A48C1787F5EC}" dt="2022-12-05T10:05:02.876" v="3431" actId="47"/>
        <pc:sldMkLst>
          <pc:docMk/>
          <pc:sldMk cId="4365349" sldId="1056"/>
        </pc:sldMkLst>
      </pc:sldChg>
      <pc:sldChg chg="del">
        <pc:chgData name="Emma Nylk" userId="55b2440a-9e28-4c70-bd2e-709c92f993be" providerId="ADAL" clId="{35A2C2DD-EAF7-4CCD-AAE9-A48C1787F5EC}" dt="2022-12-05T10:05:02.876" v="3431" actId="47"/>
        <pc:sldMkLst>
          <pc:docMk/>
          <pc:sldMk cId="3681190819" sldId="1058"/>
        </pc:sldMkLst>
      </pc:sldChg>
      <pc:sldChg chg="del">
        <pc:chgData name="Emma Nylk" userId="55b2440a-9e28-4c70-bd2e-709c92f993be" providerId="ADAL" clId="{35A2C2DD-EAF7-4CCD-AAE9-A48C1787F5EC}" dt="2022-12-05T10:05:02.876" v="3431" actId="47"/>
        <pc:sldMkLst>
          <pc:docMk/>
          <pc:sldMk cId="2412928718" sldId="1059"/>
        </pc:sldMkLst>
      </pc:sldChg>
      <pc:sldChg chg="del">
        <pc:chgData name="Emma Nylk" userId="55b2440a-9e28-4c70-bd2e-709c92f993be" providerId="ADAL" clId="{35A2C2DD-EAF7-4CCD-AAE9-A48C1787F5EC}" dt="2022-12-05T10:05:02.876" v="3431" actId="47"/>
        <pc:sldMkLst>
          <pc:docMk/>
          <pc:sldMk cId="2550972725" sldId="1060"/>
        </pc:sldMkLst>
      </pc:sldChg>
      <pc:sldChg chg="del">
        <pc:chgData name="Emma Nylk" userId="55b2440a-9e28-4c70-bd2e-709c92f993be" providerId="ADAL" clId="{35A2C2DD-EAF7-4CCD-AAE9-A48C1787F5EC}" dt="2022-12-05T10:05:02.876" v="3431" actId="47"/>
        <pc:sldMkLst>
          <pc:docMk/>
          <pc:sldMk cId="2992471132" sldId="1061"/>
        </pc:sldMkLst>
      </pc:sldChg>
      <pc:sldChg chg="delSp modSp mod ord">
        <pc:chgData name="Emma Nylk" userId="55b2440a-9e28-4c70-bd2e-709c92f993be" providerId="ADAL" clId="{35A2C2DD-EAF7-4CCD-AAE9-A48C1787F5EC}" dt="2022-12-05T10:19:34.702" v="3715" actId="27636"/>
        <pc:sldMkLst>
          <pc:docMk/>
          <pc:sldMk cId="1305697432" sldId="1062"/>
        </pc:sldMkLst>
        <pc:spChg chg="mod">
          <ac:chgData name="Emma Nylk" userId="55b2440a-9e28-4c70-bd2e-709c92f993be" providerId="ADAL" clId="{35A2C2DD-EAF7-4CCD-AAE9-A48C1787F5EC}" dt="2022-12-05T10:19:34.702" v="3715" actId="27636"/>
          <ac:spMkLst>
            <pc:docMk/>
            <pc:sldMk cId="1305697432" sldId="1062"/>
            <ac:spMk id="3" creationId="{C1EC4708-8B40-588F-DA77-E39B83DEE4CD}"/>
          </ac:spMkLst>
        </pc:spChg>
        <pc:picChg chg="del">
          <ac:chgData name="Emma Nylk" userId="55b2440a-9e28-4c70-bd2e-709c92f993be" providerId="ADAL" clId="{35A2C2DD-EAF7-4CCD-AAE9-A48C1787F5EC}" dt="2022-12-02T09:54:57.091" v="71" actId="478"/>
          <ac:picMkLst>
            <pc:docMk/>
            <pc:sldMk cId="1305697432" sldId="1062"/>
            <ac:picMk id="6" creationId="{536CEDEC-072F-6570-8676-B2B21F90ED36}"/>
          </ac:picMkLst>
        </pc:picChg>
      </pc:sldChg>
      <pc:sldChg chg="del">
        <pc:chgData name="Emma Nylk" userId="55b2440a-9e28-4c70-bd2e-709c92f993be" providerId="ADAL" clId="{35A2C2DD-EAF7-4CCD-AAE9-A48C1787F5EC}" dt="2022-12-05T10:05:02.876" v="3431" actId="47"/>
        <pc:sldMkLst>
          <pc:docMk/>
          <pc:sldMk cId="3835753529" sldId="1063"/>
        </pc:sldMkLst>
      </pc:sldChg>
      <pc:sldChg chg="del">
        <pc:chgData name="Emma Nylk" userId="55b2440a-9e28-4c70-bd2e-709c92f993be" providerId="ADAL" clId="{35A2C2DD-EAF7-4CCD-AAE9-A48C1787F5EC}" dt="2022-12-05T10:05:02.876" v="3431" actId="47"/>
        <pc:sldMkLst>
          <pc:docMk/>
          <pc:sldMk cId="1741338076" sldId="1065"/>
        </pc:sldMkLst>
      </pc:sldChg>
      <pc:sldChg chg="del">
        <pc:chgData name="Emma Nylk" userId="55b2440a-9e28-4c70-bd2e-709c92f993be" providerId="ADAL" clId="{35A2C2DD-EAF7-4CCD-AAE9-A48C1787F5EC}" dt="2022-12-05T10:05:02.876" v="3431" actId="47"/>
        <pc:sldMkLst>
          <pc:docMk/>
          <pc:sldMk cId="2436189872" sldId="1068"/>
        </pc:sldMkLst>
      </pc:sldChg>
      <pc:sldChg chg="del">
        <pc:chgData name="Emma Nylk" userId="55b2440a-9e28-4c70-bd2e-709c92f993be" providerId="ADAL" clId="{35A2C2DD-EAF7-4CCD-AAE9-A48C1787F5EC}" dt="2022-12-05T10:05:02.876" v="3431" actId="47"/>
        <pc:sldMkLst>
          <pc:docMk/>
          <pc:sldMk cId="296388006" sldId="1069"/>
        </pc:sldMkLst>
      </pc:sldChg>
      <pc:sldChg chg="del">
        <pc:chgData name="Emma Nylk" userId="55b2440a-9e28-4c70-bd2e-709c92f993be" providerId="ADAL" clId="{35A2C2DD-EAF7-4CCD-AAE9-A48C1787F5EC}" dt="2022-12-05T10:05:02.876" v="3431" actId="47"/>
        <pc:sldMkLst>
          <pc:docMk/>
          <pc:sldMk cId="1083467787" sldId="1070"/>
        </pc:sldMkLst>
      </pc:sldChg>
      <pc:sldChg chg="del">
        <pc:chgData name="Emma Nylk" userId="55b2440a-9e28-4c70-bd2e-709c92f993be" providerId="ADAL" clId="{35A2C2DD-EAF7-4CCD-AAE9-A48C1787F5EC}" dt="2022-12-05T10:05:02.876" v="3431" actId="47"/>
        <pc:sldMkLst>
          <pc:docMk/>
          <pc:sldMk cId="1637950908" sldId="1071"/>
        </pc:sldMkLst>
      </pc:sldChg>
      <pc:sldChg chg="del">
        <pc:chgData name="Emma Nylk" userId="55b2440a-9e28-4c70-bd2e-709c92f993be" providerId="ADAL" clId="{35A2C2DD-EAF7-4CCD-AAE9-A48C1787F5EC}" dt="2022-12-05T10:05:02.876" v="3431" actId="47"/>
        <pc:sldMkLst>
          <pc:docMk/>
          <pc:sldMk cId="4232599721" sldId="1072"/>
        </pc:sldMkLst>
      </pc:sldChg>
      <pc:sldChg chg="del">
        <pc:chgData name="Emma Nylk" userId="55b2440a-9e28-4c70-bd2e-709c92f993be" providerId="ADAL" clId="{35A2C2DD-EAF7-4CCD-AAE9-A48C1787F5EC}" dt="2022-12-05T10:05:02.876" v="3431" actId="47"/>
        <pc:sldMkLst>
          <pc:docMk/>
          <pc:sldMk cId="1159353412" sldId="1073"/>
        </pc:sldMkLst>
      </pc:sldChg>
      <pc:sldChg chg="del">
        <pc:chgData name="Emma Nylk" userId="55b2440a-9e28-4c70-bd2e-709c92f993be" providerId="ADAL" clId="{35A2C2DD-EAF7-4CCD-AAE9-A48C1787F5EC}" dt="2022-12-05T10:05:02.876" v="3431" actId="47"/>
        <pc:sldMkLst>
          <pc:docMk/>
          <pc:sldMk cId="3580912620" sldId="1076"/>
        </pc:sldMkLst>
      </pc:sldChg>
      <pc:sldChg chg="del">
        <pc:chgData name="Emma Nylk" userId="55b2440a-9e28-4c70-bd2e-709c92f993be" providerId="ADAL" clId="{35A2C2DD-EAF7-4CCD-AAE9-A48C1787F5EC}" dt="2022-12-05T10:05:02.876" v="3431" actId="47"/>
        <pc:sldMkLst>
          <pc:docMk/>
          <pc:sldMk cId="2728578002" sldId="1077"/>
        </pc:sldMkLst>
      </pc:sldChg>
      <pc:sldChg chg="del">
        <pc:chgData name="Emma Nylk" userId="55b2440a-9e28-4c70-bd2e-709c92f993be" providerId="ADAL" clId="{35A2C2DD-EAF7-4CCD-AAE9-A48C1787F5EC}" dt="2022-12-05T10:05:02.876" v="3431" actId="47"/>
        <pc:sldMkLst>
          <pc:docMk/>
          <pc:sldMk cId="1645258416" sldId="1078"/>
        </pc:sldMkLst>
      </pc:sldChg>
      <pc:sldChg chg="del">
        <pc:chgData name="Emma Nylk" userId="55b2440a-9e28-4c70-bd2e-709c92f993be" providerId="ADAL" clId="{35A2C2DD-EAF7-4CCD-AAE9-A48C1787F5EC}" dt="2022-12-05T10:05:02.876" v="3431" actId="47"/>
        <pc:sldMkLst>
          <pc:docMk/>
          <pc:sldMk cId="1466908044" sldId="1079"/>
        </pc:sldMkLst>
      </pc:sldChg>
      <pc:sldChg chg="del">
        <pc:chgData name="Emma Nylk" userId="55b2440a-9e28-4c70-bd2e-709c92f993be" providerId="ADAL" clId="{35A2C2DD-EAF7-4CCD-AAE9-A48C1787F5EC}" dt="2022-12-05T10:05:02.876" v="3431" actId="47"/>
        <pc:sldMkLst>
          <pc:docMk/>
          <pc:sldMk cId="1327910840" sldId="1080"/>
        </pc:sldMkLst>
      </pc:sldChg>
      <pc:sldChg chg="modSp mod">
        <pc:chgData name="Emma Nylk" userId="55b2440a-9e28-4c70-bd2e-709c92f993be" providerId="ADAL" clId="{35A2C2DD-EAF7-4CCD-AAE9-A48C1787F5EC}" dt="2022-12-05T10:17:52.949" v="3656" actId="14826"/>
        <pc:sldMkLst>
          <pc:docMk/>
          <pc:sldMk cId="444512989" sldId="1081"/>
        </pc:sldMkLst>
        <pc:spChg chg="mod">
          <ac:chgData name="Emma Nylk" userId="55b2440a-9e28-4c70-bd2e-709c92f993be" providerId="ADAL" clId="{35A2C2DD-EAF7-4CCD-AAE9-A48C1787F5EC}" dt="2022-12-02T09:54:44.379" v="69" actId="6549"/>
          <ac:spMkLst>
            <pc:docMk/>
            <pc:sldMk cId="444512989" sldId="1081"/>
            <ac:spMk id="2" creationId="{8927634F-E915-1DF0-2A1B-6BCE2E104BE0}"/>
          </ac:spMkLst>
        </pc:spChg>
        <pc:spChg chg="mod">
          <ac:chgData name="Emma Nylk" userId="55b2440a-9e28-4c70-bd2e-709c92f993be" providerId="ADAL" clId="{35A2C2DD-EAF7-4CCD-AAE9-A48C1787F5EC}" dt="2022-12-05T10:15:33.953" v="3652" actId="113"/>
          <ac:spMkLst>
            <pc:docMk/>
            <pc:sldMk cId="444512989" sldId="1081"/>
            <ac:spMk id="5" creationId="{D11ADF4E-3DDD-A523-F638-7DBF763041F9}"/>
          </ac:spMkLst>
        </pc:spChg>
        <pc:picChg chg="mod">
          <ac:chgData name="Emma Nylk" userId="55b2440a-9e28-4c70-bd2e-709c92f993be" providerId="ADAL" clId="{35A2C2DD-EAF7-4CCD-AAE9-A48C1787F5EC}" dt="2022-12-05T10:15:55.559" v="3653" actId="14826"/>
          <ac:picMkLst>
            <pc:docMk/>
            <pc:sldMk cId="444512989" sldId="1081"/>
            <ac:picMk id="4" creationId="{3623C32B-3DD8-9F68-EBA9-24301AE44EB5}"/>
          </ac:picMkLst>
        </pc:picChg>
        <pc:picChg chg="mod">
          <ac:chgData name="Emma Nylk" userId="55b2440a-9e28-4c70-bd2e-709c92f993be" providerId="ADAL" clId="{35A2C2DD-EAF7-4CCD-AAE9-A48C1787F5EC}" dt="2022-12-05T10:16:07.639" v="3654" actId="14826"/>
          <ac:picMkLst>
            <pc:docMk/>
            <pc:sldMk cId="444512989" sldId="1081"/>
            <ac:picMk id="7" creationId="{B4776A9E-763B-83E5-F5F7-7282D46A1131}"/>
          </ac:picMkLst>
        </pc:picChg>
        <pc:picChg chg="mod">
          <ac:chgData name="Emma Nylk" userId="55b2440a-9e28-4c70-bd2e-709c92f993be" providerId="ADAL" clId="{35A2C2DD-EAF7-4CCD-AAE9-A48C1787F5EC}" dt="2022-12-05T10:17:52.949" v="3656" actId="14826"/>
          <ac:picMkLst>
            <pc:docMk/>
            <pc:sldMk cId="444512989" sldId="1081"/>
            <ac:picMk id="8" creationId="{21F9C2E0-61B3-4B5C-8639-52AA2DFC1706}"/>
          </ac:picMkLst>
        </pc:picChg>
      </pc:sldChg>
      <pc:sldChg chg="del">
        <pc:chgData name="Emma Nylk" userId="55b2440a-9e28-4c70-bd2e-709c92f993be" providerId="ADAL" clId="{35A2C2DD-EAF7-4CCD-AAE9-A48C1787F5EC}" dt="2022-12-05T10:05:02.876" v="3431" actId="47"/>
        <pc:sldMkLst>
          <pc:docMk/>
          <pc:sldMk cId="1024333843" sldId="1082"/>
        </pc:sldMkLst>
      </pc:sldChg>
      <pc:sldChg chg="del">
        <pc:chgData name="Emma Nylk" userId="55b2440a-9e28-4c70-bd2e-709c92f993be" providerId="ADAL" clId="{35A2C2DD-EAF7-4CCD-AAE9-A48C1787F5EC}" dt="2022-12-05T10:05:02.876" v="3431" actId="47"/>
        <pc:sldMkLst>
          <pc:docMk/>
          <pc:sldMk cId="4218543924" sldId="1083"/>
        </pc:sldMkLst>
      </pc:sldChg>
      <pc:sldChg chg="addSp delSp modSp new mod">
        <pc:chgData name="Emma Nylk" userId="55b2440a-9e28-4c70-bd2e-709c92f993be" providerId="ADAL" clId="{35A2C2DD-EAF7-4CCD-AAE9-A48C1787F5EC}" dt="2022-12-05T10:47:33.640" v="4427" actId="20577"/>
        <pc:sldMkLst>
          <pc:docMk/>
          <pc:sldMk cId="540487404" sldId="1084"/>
        </pc:sldMkLst>
        <pc:spChg chg="mod">
          <ac:chgData name="Emma Nylk" userId="55b2440a-9e28-4c70-bd2e-709c92f993be" providerId="ADAL" clId="{35A2C2DD-EAF7-4CCD-AAE9-A48C1787F5EC}" dt="2022-12-02T10:24:23.926" v="830" actId="207"/>
          <ac:spMkLst>
            <pc:docMk/>
            <pc:sldMk cId="540487404" sldId="1084"/>
            <ac:spMk id="2" creationId="{33E0E989-CB28-EFED-4F32-1985C4FD903E}"/>
          </ac:spMkLst>
        </pc:spChg>
        <pc:spChg chg="add mod">
          <ac:chgData name="Emma Nylk" userId="55b2440a-9e28-4c70-bd2e-709c92f993be" providerId="ADAL" clId="{35A2C2DD-EAF7-4CCD-AAE9-A48C1787F5EC}" dt="2022-12-02T10:54:08.350" v="2225" actId="20577"/>
          <ac:spMkLst>
            <pc:docMk/>
            <pc:sldMk cId="540487404" sldId="1084"/>
            <ac:spMk id="5" creationId="{2ADC074F-B728-213D-5253-62A49F16D5D8}"/>
          </ac:spMkLst>
        </pc:spChg>
        <pc:spChg chg="add mod">
          <ac:chgData name="Emma Nylk" userId="55b2440a-9e28-4c70-bd2e-709c92f993be" providerId="ADAL" clId="{35A2C2DD-EAF7-4CCD-AAE9-A48C1787F5EC}" dt="2022-12-02T10:29:20.390" v="1084" actId="1076"/>
          <ac:spMkLst>
            <pc:docMk/>
            <pc:sldMk cId="540487404" sldId="1084"/>
            <ac:spMk id="7" creationId="{62179CE1-5852-A340-9E05-E093F536A1DC}"/>
          </ac:spMkLst>
        </pc:spChg>
        <pc:spChg chg="add del mod">
          <ac:chgData name="Emma Nylk" userId="55b2440a-9e28-4c70-bd2e-709c92f993be" providerId="ADAL" clId="{35A2C2DD-EAF7-4CCD-AAE9-A48C1787F5EC}" dt="2022-12-02T11:01:59.077" v="2248" actId="478"/>
          <ac:spMkLst>
            <pc:docMk/>
            <pc:sldMk cId="540487404" sldId="1084"/>
            <ac:spMk id="8" creationId="{2530CDDB-6D02-E349-25FD-34879822C82B}"/>
          </ac:spMkLst>
        </pc:spChg>
        <pc:spChg chg="add del mod">
          <ac:chgData name="Emma Nylk" userId="55b2440a-9e28-4c70-bd2e-709c92f993be" providerId="ADAL" clId="{35A2C2DD-EAF7-4CCD-AAE9-A48C1787F5EC}" dt="2022-12-02T11:02:00.574" v="2249" actId="478"/>
          <ac:spMkLst>
            <pc:docMk/>
            <pc:sldMk cId="540487404" sldId="1084"/>
            <ac:spMk id="9" creationId="{64D8D14E-B37F-AA9A-C71C-079A1CE6CF71}"/>
          </ac:spMkLst>
        </pc:spChg>
        <pc:spChg chg="add mod">
          <ac:chgData name="Emma Nylk" userId="55b2440a-9e28-4c70-bd2e-709c92f993be" providerId="ADAL" clId="{35A2C2DD-EAF7-4CCD-AAE9-A48C1787F5EC}" dt="2022-12-05T10:47:33.640" v="4427" actId="20577"/>
          <ac:spMkLst>
            <pc:docMk/>
            <pc:sldMk cId="540487404" sldId="1084"/>
            <ac:spMk id="10" creationId="{B179D16D-B22B-C53B-5CBD-56883DC1DAF2}"/>
          </ac:spMkLst>
        </pc:spChg>
        <pc:picChg chg="add mod modCrop">
          <ac:chgData name="Emma Nylk" userId="55b2440a-9e28-4c70-bd2e-709c92f993be" providerId="ADAL" clId="{35A2C2DD-EAF7-4CCD-AAE9-A48C1787F5EC}" dt="2022-12-02T10:29:18.230" v="1083" actId="1076"/>
          <ac:picMkLst>
            <pc:docMk/>
            <pc:sldMk cId="540487404" sldId="1084"/>
            <ac:picMk id="4" creationId="{C06FF04F-089E-32EB-6F0C-3FFE4F1BA5C1}"/>
          </ac:picMkLst>
        </pc:picChg>
      </pc:sldChg>
      <pc:sldChg chg="addSp modSp new del mod">
        <pc:chgData name="Emma Nylk" userId="55b2440a-9e28-4c70-bd2e-709c92f993be" providerId="ADAL" clId="{35A2C2DD-EAF7-4CCD-AAE9-A48C1787F5EC}" dt="2022-12-05T10:02:09.194" v="3355" actId="47"/>
        <pc:sldMkLst>
          <pc:docMk/>
          <pc:sldMk cId="3696420076" sldId="1085"/>
        </pc:sldMkLst>
        <pc:spChg chg="add mod">
          <ac:chgData name="Emma Nylk" userId="55b2440a-9e28-4c70-bd2e-709c92f993be" providerId="ADAL" clId="{35A2C2DD-EAF7-4CCD-AAE9-A48C1787F5EC}" dt="2022-12-02T10:26:06.031" v="931" actId="12"/>
          <ac:spMkLst>
            <pc:docMk/>
            <pc:sldMk cId="3696420076" sldId="1085"/>
            <ac:spMk id="4" creationId="{AB991A28-6AF8-E857-BCD5-ED37ACE6E9A7}"/>
          </ac:spMkLst>
        </pc:spChg>
      </pc:sldChg>
      <pc:sldChg chg="addSp delSp modSp new mod">
        <pc:chgData name="Emma Nylk" userId="55b2440a-9e28-4c70-bd2e-709c92f993be" providerId="ADAL" clId="{35A2C2DD-EAF7-4CCD-AAE9-A48C1787F5EC}" dt="2022-12-12T10:57:39.712" v="4890" actId="20577"/>
        <pc:sldMkLst>
          <pc:docMk/>
          <pc:sldMk cId="3970489246" sldId="1086"/>
        </pc:sldMkLst>
        <pc:spChg chg="mod">
          <ac:chgData name="Emma Nylk" userId="55b2440a-9e28-4c70-bd2e-709c92f993be" providerId="ADAL" clId="{35A2C2DD-EAF7-4CCD-AAE9-A48C1787F5EC}" dt="2022-12-02T10:32:05.420" v="1240" actId="313"/>
          <ac:spMkLst>
            <pc:docMk/>
            <pc:sldMk cId="3970489246" sldId="1086"/>
            <ac:spMk id="2" creationId="{2FA806FE-82A7-AF09-9AE6-ED642EC9D808}"/>
          </ac:spMkLst>
        </pc:spChg>
        <pc:spChg chg="add del">
          <ac:chgData name="Emma Nylk" userId="55b2440a-9e28-4c70-bd2e-709c92f993be" providerId="ADAL" clId="{35A2C2DD-EAF7-4CCD-AAE9-A48C1787F5EC}" dt="2022-12-02T10:34:05.428" v="1262" actId="478"/>
          <ac:spMkLst>
            <pc:docMk/>
            <pc:sldMk cId="3970489246" sldId="1086"/>
            <ac:spMk id="4" creationId="{84395CBA-3AEB-6C42-414E-2A0092107153}"/>
          </ac:spMkLst>
        </pc:spChg>
        <pc:spChg chg="add del mod">
          <ac:chgData name="Emma Nylk" userId="55b2440a-9e28-4c70-bd2e-709c92f993be" providerId="ADAL" clId="{35A2C2DD-EAF7-4CCD-AAE9-A48C1787F5EC}" dt="2022-12-02T10:34:04.912" v="1261" actId="478"/>
          <ac:spMkLst>
            <pc:docMk/>
            <pc:sldMk cId="3970489246" sldId="1086"/>
            <ac:spMk id="5" creationId="{D8351798-0A0F-26BD-A492-9EAB01461513}"/>
          </ac:spMkLst>
        </pc:spChg>
        <pc:spChg chg="add mod">
          <ac:chgData name="Emma Nylk" userId="55b2440a-9e28-4c70-bd2e-709c92f993be" providerId="ADAL" clId="{35A2C2DD-EAF7-4CCD-AAE9-A48C1787F5EC}" dt="2022-12-02T11:23:51.754" v="3040" actId="14100"/>
          <ac:spMkLst>
            <pc:docMk/>
            <pc:sldMk cId="3970489246" sldId="1086"/>
            <ac:spMk id="7" creationId="{B6806D08-9D19-916E-8ECE-CF8B7B14B075}"/>
          </ac:spMkLst>
        </pc:spChg>
        <pc:spChg chg="add mod">
          <ac:chgData name="Emma Nylk" userId="55b2440a-9e28-4c70-bd2e-709c92f993be" providerId="ADAL" clId="{35A2C2DD-EAF7-4CCD-AAE9-A48C1787F5EC}" dt="2022-12-12T10:57:39.712" v="4890" actId="20577"/>
          <ac:spMkLst>
            <pc:docMk/>
            <pc:sldMk cId="3970489246" sldId="1086"/>
            <ac:spMk id="11" creationId="{BA2A4220-5163-A3E8-13CD-93860F4C0BBD}"/>
          </ac:spMkLst>
        </pc:spChg>
        <pc:picChg chg="add mod modCrop">
          <ac:chgData name="Emma Nylk" userId="55b2440a-9e28-4c70-bd2e-709c92f993be" providerId="ADAL" clId="{35A2C2DD-EAF7-4CCD-AAE9-A48C1787F5EC}" dt="2022-12-02T10:35:30.734" v="1275" actId="1076"/>
          <ac:picMkLst>
            <pc:docMk/>
            <pc:sldMk cId="3970489246" sldId="1086"/>
            <ac:picMk id="3" creationId="{26C2C678-0783-692C-1A5B-91A9A0DE6964}"/>
          </ac:picMkLst>
        </pc:picChg>
        <pc:picChg chg="add del mod">
          <ac:chgData name="Emma Nylk" userId="55b2440a-9e28-4c70-bd2e-709c92f993be" providerId="ADAL" clId="{35A2C2DD-EAF7-4CCD-AAE9-A48C1787F5EC}" dt="2022-12-02T11:23:00.472" v="3034" actId="478"/>
          <ac:picMkLst>
            <pc:docMk/>
            <pc:sldMk cId="3970489246" sldId="1086"/>
            <ac:picMk id="9" creationId="{2E0DCA53-44C7-A167-9D52-2777E863EFF4}"/>
          </ac:picMkLst>
        </pc:picChg>
        <pc:picChg chg="add mod">
          <ac:chgData name="Emma Nylk" userId="55b2440a-9e28-4c70-bd2e-709c92f993be" providerId="ADAL" clId="{35A2C2DD-EAF7-4CCD-AAE9-A48C1787F5EC}" dt="2022-12-02T11:24:22.101" v="3131" actId="1076"/>
          <ac:picMkLst>
            <pc:docMk/>
            <pc:sldMk cId="3970489246" sldId="1086"/>
            <ac:picMk id="10" creationId="{40D3F21E-CE61-7892-071D-D380107DF1EA}"/>
          </ac:picMkLst>
        </pc:picChg>
      </pc:sldChg>
      <pc:sldChg chg="addSp delSp modSp add mod">
        <pc:chgData name="Emma Nylk" userId="55b2440a-9e28-4c70-bd2e-709c92f993be" providerId="ADAL" clId="{35A2C2DD-EAF7-4CCD-AAE9-A48C1787F5EC}" dt="2022-12-05T10:08:43.857" v="3446" actId="113"/>
        <pc:sldMkLst>
          <pc:docMk/>
          <pc:sldMk cId="629181991" sldId="1087"/>
        </pc:sldMkLst>
        <pc:spChg chg="mod">
          <ac:chgData name="Emma Nylk" userId="55b2440a-9e28-4c70-bd2e-709c92f993be" providerId="ADAL" clId="{35A2C2DD-EAF7-4CCD-AAE9-A48C1787F5EC}" dt="2022-12-02T10:36:42.695" v="1318" actId="20577"/>
          <ac:spMkLst>
            <pc:docMk/>
            <pc:sldMk cId="629181991" sldId="1087"/>
            <ac:spMk id="2" creationId="{2FA806FE-82A7-AF09-9AE6-ED642EC9D808}"/>
          </ac:spMkLst>
        </pc:spChg>
        <pc:spChg chg="mod">
          <ac:chgData name="Emma Nylk" userId="55b2440a-9e28-4c70-bd2e-709c92f993be" providerId="ADAL" clId="{35A2C2DD-EAF7-4CCD-AAE9-A48C1787F5EC}" dt="2022-12-05T10:08:43.857" v="3446" actId="113"/>
          <ac:spMkLst>
            <pc:docMk/>
            <pc:sldMk cId="629181991" sldId="1087"/>
            <ac:spMk id="7" creationId="{B6806D08-9D19-916E-8ECE-CF8B7B14B075}"/>
          </ac:spMkLst>
        </pc:spChg>
        <pc:picChg chg="add mod">
          <ac:chgData name="Emma Nylk" userId="55b2440a-9e28-4c70-bd2e-709c92f993be" providerId="ADAL" clId="{35A2C2DD-EAF7-4CCD-AAE9-A48C1787F5EC}" dt="2022-12-02T11:27:14.407" v="3207" actId="1076"/>
          <ac:picMkLst>
            <pc:docMk/>
            <pc:sldMk cId="629181991" sldId="1087"/>
            <ac:picMk id="5" creationId="{AFB65466-B07C-7189-E9D8-7828F81D303B}"/>
          </ac:picMkLst>
        </pc:picChg>
        <pc:picChg chg="add del mod">
          <ac:chgData name="Emma Nylk" userId="55b2440a-9e28-4c70-bd2e-709c92f993be" providerId="ADAL" clId="{35A2C2DD-EAF7-4CCD-AAE9-A48C1787F5EC}" dt="2022-12-02T11:26:53.711" v="3199" actId="478"/>
          <ac:picMkLst>
            <pc:docMk/>
            <pc:sldMk cId="629181991" sldId="1087"/>
            <ac:picMk id="8" creationId="{2D161FA7-ACEF-B4A1-1D53-75A038DA3170}"/>
          </ac:picMkLst>
        </pc:picChg>
        <pc:picChg chg="add del mod">
          <ac:chgData name="Emma Nylk" userId="55b2440a-9e28-4c70-bd2e-709c92f993be" providerId="ADAL" clId="{35A2C2DD-EAF7-4CCD-AAE9-A48C1787F5EC}" dt="2022-12-02T11:27:03.261" v="3201" actId="478"/>
          <ac:picMkLst>
            <pc:docMk/>
            <pc:sldMk cId="629181991" sldId="1087"/>
            <ac:picMk id="10" creationId="{EF8D7CF1-4C9D-40A7-2F02-3CF37CC7B5B5}"/>
          </ac:picMkLst>
        </pc:picChg>
      </pc:sldChg>
      <pc:sldChg chg="modSp add mod ord">
        <pc:chgData name="Emma Nylk" userId="55b2440a-9e28-4c70-bd2e-709c92f993be" providerId="ADAL" clId="{35A2C2DD-EAF7-4CCD-AAE9-A48C1787F5EC}" dt="2022-12-05T10:08:59.462" v="3453" actId="113"/>
        <pc:sldMkLst>
          <pc:docMk/>
          <pc:sldMk cId="2522085491" sldId="1088"/>
        </pc:sldMkLst>
        <pc:spChg chg="mod">
          <ac:chgData name="Emma Nylk" userId="55b2440a-9e28-4c70-bd2e-709c92f993be" providerId="ADAL" clId="{35A2C2DD-EAF7-4CCD-AAE9-A48C1787F5EC}" dt="2022-12-02T10:37:14.647" v="1346" actId="20577"/>
          <ac:spMkLst>
            <pc:docMk/>
            <pc:sldMk cId="2522085491" sldId="1088"/>
            <ac:spMk id="2" creationId="{2FA806FE-82A7-AF09-9AE6-ED642EC9D808}"/>
          </ac:spMkLst>
        </pc:spChg>
        <pc:spChg chg="mod">
          <ac:chgData name="Emma Nylk" userId="55b2440a-9e28-4c70-bd2e-709c92f993be" providerId="ADAL" clId="{35A2C2DD-EAF7-4CCD-AAE9-A48C1787F5EC}" dt="2022-12-05T10:08:59.462" v="3453" actId="113"/>
          <ac:spMkLst>
            <pc:docMk/>
            <pc:sldMk cId="2522085491" sldId="1088"/>
            <ac:spMk id="7" creationId="{B6806D08-9D19-916E-8ECE-CF8B7B14B075}"/>
          </ac:spMkLst>
        </pc:spChg>
      </pc:sldChg>
      <pc:sldChg chg="modSp add mod">
        <pc:chgData name="Emma Nylk" userId="55b2440a-9e28-4c70-bd2e-709c92f993be" providerId="ADAL" clId="{35A2C2DD-EAF7-4CCD-AAE9-A48C1787F5EC}" dt="2022-12-05T09:59:40.543" v="3289" actId="20577"/>
        <pc:sldMkLst>
          <pc:docMk/>
          <pc:sldMk cId="1554872757" sldId="1089"/>
        </pc:sldMkLst>
        <pc:spChg chg="mod">
          <ac:chgData name="Emma Nylk" userId="55b2440a-9e28-4c70-bd2e-709c92f993be" providerId="ADAL" clId="{35A2C2DD-EAF7-4CCD-AAE9-A48C1787F5EC}" dt="2022-12-02T10:37:41.294" v="1361" actId="20577"/>
          <ac:spMkLst>
            <pc:docMk/>
            <pc:sldMk cId="1554872757" sldId="1089"/>
            <ac:spMk id="2" creationId="{2FA806FE-82A7-AF09-9AE6-ED642EC9D808}"/>
          </ac:spMkLst>
        </pc:spChg>
        <pc:spChg chg="mod">
          <ac:chgData name="Emma Nylk" userId="55b2440a-9e28-4c70-bd2e-709c92f993be" providerId="ADAL" clId="{35A2C2DD-EAF7-4CCD-AAE9-A48C1787F5EC}" dt="2022-12-05T09:59:40.543" v="3289" actId="20577"/>
          <ac:spMkLst>
            <pc:docMk/>
            <pc:sldMk cId="1554872757" sldId="1089"/>
            <ac:spMk id="7" creationId="{B6806D08-9D19-916E-8ECE-CF8B7B14B075}"/>
          </ac:spMkLst>
        </pc:spChg>
      </pc:sldChg>
      <pc:sldChg chg="modSp add del mod">
        <pc:chgData name="Emma Nylk" userId="55b2440a-9e28-4c70-bd2e-709c92f993be" providerId="ADAL" clId="{35A2C2DD-EAF7-4CCD-AAE9-A48C1787F5EC}" dt="2022-12-02T10:55:50.707" v="2238" actId="47"/>
        <pc:sldMkLst>
          <pc:docMk/>
          <pc:sldMk cId="3229801996" sldId="1090"/>
        </pc:sldMkLst>
        <pc:spChg chg="mod">
          <ac:chgData name="Emma Nylk" userId="55b2440a-9e28-4c70-bd2e-709c92f993be" providerId="ADAL" clId="{35A2C2DD-EAF7-4CCD-AAE9-A48C1787F5EC}" dt="2022-12-02T10:38:29.302" v="1404" actId="20577"/>
          <ac:spMkLst>
            <pc:docMk/>
            <pc:sldMk cId="3229801996" sldId="1090"/>
            <ac:spMk id="2" creationId="{2FA806FE-82A7-AF09-9AE6-ED642EC9D808}"/>
          </ac:spMkLst>
        </pc:spChg>
      </pc:sldChg>
      <pc:sldChg chg="addSp modSp new del mod ord">
        <pc:chgData name="Emma Nylk" userId="55b2440a-9e28-4c70-bd2e-709c92f993be" providerId="ADAL" clId="{35A2C2DD-EAF7-4CCD-AAE9-A48C1787F5EC}" dt="2022-12-02T11:17:39.678" v="2849" actId="47"/>
        <pc:sldMkLst>
          <pc:docMk/>
          <pc:sldMk cId="2364026608" sldId="1091"/>
        </pc:sldMkLst>
        <pc:spChg chg="add mod">
          <ac:chgData name="Emma Nylk" userId="55b2440a-9e28-4c70-bd2e-709c92f993be" providerId="ADAL" clId="{35A2C2DD-EAF7-4CCD-AAE9-A48C1787F5EC}" dt="2022-12-02T11:04:17.576" v="2279" actId="20577"/>
          <ac:spMkLst>
            <pc:docMk/>
            <pc:sldMk cId="2364026608" sldId="1091"/>
            <ac:spMk id="3" creationId="{69F0692E-4BB3-C28C-5038-0A106129F342}"/>
          </ac:spMkLst>
        </pc:spChg>
      </pc:sldChg>
      <pc:sldChg chg="add ord">
        <pc:chgData name="Emma Nylk" userId="55b2440a-9e28-4c70-bd2e-709c92f993be" providerId="ADAL" clId="{35A2C2DD-EAF7-4CCD-AAE9-A48C1787F5EC}" dt="2022-12-02T10:55:23.993" v="2237"/>
        <pc:sldMkLst>
          <pc:docMk/>
          <pc:sldMk cId="2482171696" sldId="1092"/>
        </pc:sldMkLst>
      </pc:sldChg>
      <pc:sldChg chg="modSp add mod">
        <pc:chgData name="Emma Nylk" userId="55b2440a-9e28-4c70-bd2e-709c92f993be" providerId="ADAL" clId="{35A2C2DD-EAF7-4CCD-AAE9-A48C1787F5EC}" dt="2022-12-05T10:09:16.280" v="3459" actId="113"/>
        <pc:sldMkLst>
          <pc:docMk/>
          <pc:sldMk cId="2651930787" sldId="1093"/>
        </pc:sldMkLst>
        <pc:spChg chg="mod">
          <ac:chgData name="Emma Nylk" userId="55b2440a-9e28-4c70-bd2e-709c92f993be" providerId="ADAL" clId="{35A2C2DD-EAF7-4CCD-AAE9-A48C1787F5EC}" dt="2022-12-05T10:09:16.280" v="3459" actId="113"/>
          <ac:spMkLst>
            <pc:docMk/>
            <pc:sldMk cId="2651930787" sldId="1093"/>
            <ac:spMk id="7" creationId="{B6806D08-9D19-916E-8ECE-CF8B7B14B075}"/>
          </ac:spMkLst>
        </pc:spChg>
      </pc:sldChg>
      <pc:sldChg chg="modSp add mod">
        <pc:chgData name="Emma Nylk" userId="55b2440a-9e28-4c70-bd2e-709c92f993be" providerId="ADAL" clId="{35A2C2DD-EAF7-4CCD-AAE9-A48C1787F5EC}" dt="2022-12-05T10:09:22.038" v="3464" actId="113"/>
        <pc:sldMkLst>
          <pc:docMk/>
          <pc:sldMk cId="1357806103" sldId="1094"/>
        </pc:sldMkLst>
        <pc:spChg chg="mod">
          <ac:chgData name="Emma Nylk" userId="55b2440a-9e28-4c70-bd2e-709c92f993be" providerId="ADAL" clId="{35A2C2DD-EAF7-4CCD-AAE9-A48C1787F5EC}" dt="2022-12-02T10:40:28.870" v="1565" actId="20577"/>
          <ac:spMkLst>
            <pc:docMk/>
            <pc:sldMk cId="1357806103" sldId="1094"/>
            <ac:spMk id="2" creationId="{2FA806FE-82A7-AF09-9AE6-ED642EC9D808}"/>
          </ac:spMkLst>
        </pc:spChg>
        <pc:spChg chg="mod">
          <ac:chgData name="Emma Nylk" userId="55b2440a-9e28-4c70-bd2e-709c92f993be" providerId="ADAL" clId="{35A2C2DD-EAF7-4CCD-AAE9-A48C1787F5EC}" dt="2022-12-05T10:09:22.038" v="3464" actId="113"/>
          <ac:spMkLst>
            <pc:docMk/>
            <pc:sldMk cId="1357806103" sldId="1094"/>
            <ac:spMk id="7" creationId="{B6806D08-9D19-916E-8ECE-CF8B7B14B075}"/>
          </ac:spMkLst>
        </pc:spChg>
      </pc:sldChg>
      <pc:sldChg chg="addSp modSp add mod ord">
        <pc:chgData name="Emma Nylk" userId="55b2440a-9e28-4c70-bd2e-709c92f993be" providerId="ADAL" clId="{35A2C2DD-EAF7-4CCD-AAE9-A48C1787F5EC}" dt="2022-12-05T10:47:22.632" v="4415" actId="20577"/>
        <pc:sldMkLst>
          <pc:docMk/>
          <pc:sldMk cId="2657945905" sldId="1095"/>
        </pc:sldMkLst>
        <pc:spChg chg="mod">
          <ac:chgData name="Emma Nylk" userId="55b2440a-9e28-4c70-bd2e-709c92f993be" providerId="ADAL" clId="{35A2C2DD-EAF7-4CCD-AAE9-A48C1787F5EC}" dt="2022-12-05T10:47:22.632" v="4415" actId="20577"/>
          <ac:spMkLst>
            <pc:docMk/>
            <pc:sldMk cId="2657945905" sldId="1095"/>
            <ac:spMk id="2" creationId="{2FA806FE-82A7-AF09-9AE6-ED642EC9D808}"/>
          </ac:spMkLst>
        </pc:spChg>
        <pc:spChg chg="add mod">
          <ac:chgData name="Emma Nylk" userId="55b2440a-9e28-4c70-bd2e-709c92f993be" providerId="ADAL" clId="{35A2C2DD-EAF7-4CCD-AAE9-A48C1787F5EC}" dt="2022-12-02T11:15:12.563" v="2699" actId="1076"/>
          <ac:spMkLst>
            <pc:docMk/>
            <pc:sldMk cId="2657945905" sldId="1095"/>
            <ac:spMk id="5" creationId="{E0FBB63A-520A-294F-5E85-10A0D3DC755B}"/>
          </ac:spMkLst>
        </pc:spChg>
        <pc:spChg chg="mod">
          <ac:chgData name="Emma Nylk" userId="55b2440a-9e28-4c70-bd2e-709c92f993be" providerId="ADAL" clId="{35A2C2DD-EAF7-4CCD-AAE9-A48C1787F5EC}" dt="2022-12-02T11:18:28.006" v="2869" actId="1076"/>
          <ac:spMkLst>
            <pc:docMk/>
            <pc:sldMk cId="2657945905" sldId="1095"/>
            <ac:spMk id="7" creationId="{B6806D08-9D19-916E-8ECE-CF8B7B14B075}"/>
          </ac:spMkLst>
        </pc:spChg>
        <pc:graphicFrameChg chg="add mod">
          <ac:chgData name="Emma Nylk" userId="55b2440a-9e28-4c70-bd2e-709c92f993be" providerId="ADAL" clId="{35A2C2DD-EAF7-4CCD-AAE9-A48C1787F5EC}" dt="2022-12-02T11:13:03.820" v="2585" actId="1076"/>
          <ac:graphicFrameMkLst>
            <pc:docMk/>
            <pc:sldMk cId="2657945905" sldId="1095"/>
            <ac:graphicFrameMk id="4" creationId="{3268426E-3140-8C31-05D0-4EC3642131A8}"/>
          </ac:graphicFrameMkLst>
        </pc:graphicFrameChg>
      </pc:sldChg>
      <pc:sldChg chg="modSp add mod ord">
        <pc:chgData name="Emma Nylk" userId="55b2440a-9e28-4c70-bd2e-709c92f993be" providerId="ADAL" clId="{35A2C2DD-EAF7-4CCD-AAE9-A48C1787F5EC}" dt="2022-12-05T09:57:16.271" v="3270" actId="20577"/>
        <pc:sldMkLst>
          <pc:docMk/>
          <pc:sldMk cId="1836070850" sldId="1096"/>
        </pc:sldMkLst>
        <pc:spChg chg="mod">
          <ac:chgData name="Emma Nylk" userId="55b2440a-9e28-4c70-bd2e-709c92f993be" providerId="ADAL" clId="{35A2C2DD-EAF7-4CCD-AAE9-A48C1787F5EC}" dt="2022-12-02T10:41:39.661" v="1659" actId="20577"/>
          <ac:spMkLst>
            <pc:docMk/>
            <pc:sldMk cId="1836070850" sldId="1096"/>
            <ac:spMk id="2" creationId="{2FA806FE-82A7-AF09-9AE6-ED642EC9D808}"/>
          </ac:spMkLst>
        </pc:spChg>
        <pc:spChg chg="mod">
          <ac:chgData name="Emma Nylk" userId="55b2440a-9e28-4c70-bd2e-709c92f993be" providerId="ADAL" clId="{35A2C2DD-EAF7-4CCD-AAE9-A48C1787F5EC}" dt="2022-12-05T09:57:16.271" v="3270" actId="20577"/>
          <ac:spMkLst>
            <pc:docMk/>
            <pc:sldMk cId="1836070850" sldId="1096"/>
            <ac:spMk id="7" creationId="{B6806D08-9D19-916E-8ECE-CF8B7B14B075}"/>
          </ac:spMkLst>
        </pc:spChg>
      </pc:sldChg>
      <pc:sldChg chg="addSp modSp add mod ord">
        <pc:chgData name="Emma Nylk" userId="55b2440a-9e28-4c70-bd2e-709c92f993be" providerId="ADAL" clId="{35A2C2DD-EAF7-4CCD-AAE9-A48C1787F5EC}" dt="2022-12-02T11:18:14.788" v="2866" actId="404"/>
        <pc:sldMkLst>
          <pc:docMk/>
          <pc:sldMk cId="2357675257" sldId="1097"/>
        </pc:sldMkLst>
        <pc:spChg chg="mod">
          <ac:chgData name="Emma Nylk" userId="55b2440a-9e28-4c70-bd2e-709c92f993be" providerId="ADAL" clId="{35A2C2DD-EAF7-4CCD-AAE9-A48C1787F5EC}" dt="2022-12-02T10:43:27.936" v="1678" actId="20577"/>
          <ac:spMkLst>
            <pc:docMk/>
            <pc:sldMk cId="2357675257" sldId="1097"/>
            <ac:spMk id="2" creationId="{2FA806FE-82A7-AF09-9AE6-ED642EC9D808}"/>
          </ac:spMkLst>
        </pc:spChg>
        <pc:spChg chg="add mod">
          <ac:chgData name="Emma Nylk" userId="55b2440a-9e28-4c70-bd2e-709c92f993be" providerId="ADAL" clId="{35A2C2DD-EAF7-4CCD-AAE9-A48C1787F5EC}" dt="2022-12-02T11:09:00.319" v="2332" actId="1076"/>
          <ac:spMkLst>
            <pc:docMk/>
            <pc:sldMk cId="2357675257" sldId="1097"/>
            <ac:spMk id="5" creationId="{25756E32-C0FB-E03E-0629-6481EDC543E5}"/>
          </ac:spMkLst>
        </pc:spChg>
        <pc:spChg chg="mod">
          <ac:chgData name="Emma Nylk" userId="55b2440a-9e28-4c70-bd2e-709c92f993be" providerId="ADAL" clId="{35A2C2DD-EAF7-4CCD-AAE9-A48C1787F5EC}" dt="2022-12-02T11:18:14.788" v="2866" actId="404"/>
          <ac:spMkLst>
            <pc:docMk/>
            <pc:sldMk cId="2357675257" sldId="1097"/>
            <ac:spMk id="7" creationId="{B6806D08-9D19-916E-8ECE-CF8B7B14B075}"/>
          </ac:spMkLst>
        </pc:spChg>
        <pc:picChg chg="add mod">
          <ac:chgData name="Emma Nylk" userId="55b2440a-9e28-4c70-bd2e-709c92f993be" providerId="ADAL" clId="{35A2C2DD-EAF7-4CCD-AAE9-A48C1787F5EC}" dt="2022-12-02T11:07:36.248" v="2302"/>
          <ac:picMkLst>
            <pc:docMk/>
            <pc:sldMk cId="2357675257" sldId="1097"/>
            <ac:picMk id="4" creationId="{C13EC838-D61C-09BA-5FE1-EEB1985F51AD}"/>
          </ac:picMkLst>
        </pc:picChg>
      </pc:sldChg>
      <pc:sldChg chg="add">
        <pc:chgData name="Emma Nylk" userId="55b2440a-9e28-4c70-bd2e-709c92f993be" providerId="ADAL" clId="{35A2C2DD-EAF7-4CCD-AAE9-A48C1787F5EC}" dt="2022-12-02T10:43:20.209" v="1668"/>
        <pc:sldMkLst>
          <pc:docMk/>
          <pc:sldMk cId="2758404595" sldId="1098"/>
        </pc:sldMkLst>
      </pc:sldChg>
      <pc:sldChg chg="modSp add mod ord">
        <pc:chgData name="Emma Nylk" userId="55b2440a-9e28-4c70-bd2e-709c92f993be" providerId="ADAL" clId="{35A2C2DD-EAF7-4CCD-AAE9-A48C1787F5EC}" dt="2022-12-05T10:12:05.797" v="3469" actId="20577"/>
        <pc:sldMkLst>
          <pc:docMk/>
          <pc:sldMk cId="1797137483" sldId="1099"/>
        </pc:sldMkLst>
        <pc:spChg chg="mod">
          <ac:chgData name="Emma Nylk" userId="55b2440a-9e28-4c70-bd2e-709c92f993be" providerId="ADAL" clId="{35A2C2DD-EAF7-4CCD-AAE9-A48C1787F5EC}" dt="2022-12-02T10:43:56.068" v="1697" actId="20577"/>
          <ac:spMkLst>
            <pc:docMk/>
            <pc:sldMk cId="1797137483" sldId="1099"/>
            <ac:spMk id="2" creationId="{2FA806FE-82A7-AF09-9AE6-ED642EC9D808}"/>
          </ac:spMkLst>
        </pc:spChg>
        <pc:spChg chg="mod">
          <ac:chgData name="Emma Nylk" userId="55b2440a-9e28-4c70-bd2e-709c92f993be" providerId="ADAL" clId="{35A2C2DD-EAF7-4CCD-AAE9-A48C1787F5EC}" dt="2022-12-05T10:12:05.797" v="3469" actId="20577"/>
          <ac:spMkLst>
            <pc:docMk/>
            <pc:sldMk cId="1797137483" sldId="1099"/>
            <ac:spMk id="7" creationId="{B6806D08-9D19-916E-8ECE-CF8B7B14B075}"/>
          </ac:spMkLst>
        </pc:spChg>
      </pc:sldChg>
      <pc:sldChg chg="modSp add del mod">
        <pc:chgData name="Emma Nylk" userId="55b2440a-9e28-4c70-bd2e-709c92f993be" providerId="ADAL" clId="{35A2C2DD-EAF7-4CCD-AAE9-A48C1787F5EC}" dt="2022-12-02T10:50:54.788" v="2069" actId="47"/>
        <pc:sldMkLst>
          <pc:docMk/>
          <pc:sldMk cId="823558103" sldId="1100"/>
        </pc:sldMkLst>
        <pc:spChg chg="mod">
          <ac:chgData name="Emma Nylk" userId="55b2440a-9e28-4c70-bd2e-709c92f993be" providerId="ADAL" clId="{35A2C2DD-EAF7-4CCD-AAE9-A48C1787F5EC}" dt="2022-12-02T10:44:16.927" v="1716" actId="20577"/>
          <ac:spMkLst>
            <pc:docMk/>
            <pc:sldMk cId="823558103" sldId="1100"/>
            <ac:spMk id="2" creationId="{2FA806FE-82A7-AF09-9AE6-ED642EC9D808}"/>
          </ac:spMkLst>
        </pc:spChg>
        <pc:spChg chg="mod">
          <ac:chgData name="Emma Nylk" userId="55b2440a-9e28-4c70-bd2e-709c92f993be" providerId="ADAL" clId="{35A2C2DD-EAF7-4CCD-AAE9-A48C1787F5EC}" dt="2022-12-02T10:44:30.601" v="1722" actId="6549"/>
          <ac:spMkLst>
            <pc:docMk/>
            <pc:sldMk cId="823558103" sldId="1100"/>
            <ac:spMk id="7" creationId="{B6806D08-9D19-916E-8ECE-CF8B7B14B075}"/>
          </ac:spMkLst>
        </pc:spChg>
      </pc:sldChg>
      <pc:sldChg chg="addSp modSp new mod ord">
        <pc:chgData name="Emma Nylk" userId="55b2440a-9e28-4c70-bd2e-709c92f993be" providerId="ADAL" clId="{35A2C2DD-EAF7-4CCD-AAE9-A48C1787F5EC}" dt="2022-12-05T10:01:30.088" v="3354" actId="113"/>
        <pc:sldMkLst>
          <pc:docMk/>
          <pc:sldMk cId="3520705730" sldId="1101"/>
        </pc:sldMkLst>
        <pc:spChg chg="mod">
          <ac:chgData name="Emma Nylk" userId="55b2440a-9e28-4c70-bd2e-709c92f993be" providerId="ADAL" clId="{35A2C2DD-EAF7-4CCD-AAE9-A48C1787F5EC}" dt="2022-12-02T10:48:12.738" v="1971" actId="20577"/>
          <ac:spMkLst>
            <pc:docMk/>
            <pc:sldMk cId="3520705730" sldId="1101"/>
            <ac:spMk id="2" creationId="{11E3B15B-6650-1C74-766E-4096BA05F329}"/>
          </ac:spMkLst>
        </pc:spChg>
        <pc:spChg chg="add mod">
          <ac:chgData name="Emma Nylk" userId="55b2440a-9e28-4c70-bd2e-709c92f993be" providerId="ADAL" clId="{35A2C2DD-EAF7-4CCD-AAE9-A48C1787F5EC}" dt="2022-12-05T10:01:30.088" v="3354" actId="113"/>
          <ac:spMkLst>
            <pc:docMk/>
            <pc:sldMk cId="3520705730" sldId="1101"/>
            <ac:spMk id="3" creationId="{405AD93F-651D-A4ED-9576-79363EB666C9}"/>
          </ac:spMkLst>
        </pc:spChg>
        <pc:spChg chg="add mod">
          <ac:chgData name="Emma Nylk" userId="55b2440a-9e28-4c70-bd2e-709c92f993be" providerId="ADAL" clId="{35A2C2DD-EAF7-4CCD-AAE9-A48C1787F5EC}" dt="2022-12-02T11:02:28.295" v="2250" actId="207"/>
          <ac:spMkLst>
            <pc:docMk/>
            <pc:sldMk cId="3520705730" sldId="1101"/>
            <ac:spMk id="5" creationId="{9FEC5CF4-1F80-02E6-4263-8BD92F4C5033}"/>
          </ac:spMkLst>
        </pc:spChg>
        <pc:spChg chg="add mod">
          <ac:chgData name="Emma Nylk" userId="55b2440a-9e28-4c70-bd2e-709c92f993be" providerId="ADAL" clId="{35A2C2DD-EAF7-4CCD-AAE9-A48C1787F5EC}" dt="2022-12-02T10:52:55.468" v="2126" actId="1038"/>
          <ac:spMkLst>
            <pc:docMk/>
            <pc:sldMk cId="3520705730" sldId="1101"/>
            <ac:spMk id="6" creationId="{E4BEF2ED-4ACE-ADF3-80B6-DF9CEB0D746E}"/>
          </ac:spMkLst>
        </pc:spChg>
        <pc:picChg chg="add mod">
          <ac:chgData name="Emma Nylk" userId="55b2440a-9e28-4c70-bd2e-709c92f993be" providerId="ADAL" clId="{35A2C2DD-EAF7-4CCD-AAE9-A48C1787F5EC}" dt="2022-12-02T10:48:25.410" v="1972"/>
          <ac:picMkLst>
            <pc:docMk/>
            <pc:sldMk cId="3520705730" sldId="1101"/>
            <ac:picMk id="4" creationId="{89C19687-AB57-E149-79C8-B140318438D1}"/>
          </ac:picMkLst>
        </pc:picChg>
      </pc:sldChg>
      <pc:sldChg chg="addSp modSp add mod">
        <pc:chgData name="Emma Nylk" userId="55b2440a-9e28-4c70-bd2e-709c92f993be" providerId="ADAL" clId="{35A2C2DD-EAF7-4CCD-AAE9-A48C1787F5EC}" dt="2022-12-02T11:01:16.020" v="2247" actId="1076"/>
        <pc:sldMkLst>
          <pc:docMk/>
          <pc:sldMk cId="1872149622" sldId="1102"/>
        </pc:sldMkLst>
        <pc:spChg chg="mod">
          <ac:chgData name="Emma Nylk" userId="55b2440a-9e28-4c70-bd2e-709c92f993be" providerId="ADAL" clId="{35A2C2DD-EAF7-4CCD-AAE9-A48C1787F5EC}" dt="2022-12-02T10:52:44.250" v="2125" actId="20577"/>
          <ac:spMkLst>
            <pc:docMk/>
            <pc:sldMk cId="1872149622" sldId="1102"/>
            <ac:spMk id="3" creationId="{C1EC4708-8B40-588F-DA77-E39B83DEE4CD}"/>
          </ac:spMkLst>
        </pc:spChg>
        <pc:picChg chg="add mod">
          <ac:chgData name="Emma Nylk" userId="55b2440a-9e28-4c70-bd2e-709c92f993be" providerId="ADAL" clId="{35A2C2DD-EAF7-4CCD-AAE9-A48C1787F5EC}" dt="2022-12-02T11:01:16.020" v="2247" actId="1076"/>
          <ac:picMkLst>
            <pc:docMk/>
            <pc:sldMk cId="1872149622" sldId="1102"/>
            <ac:picMk id="5" creationId="{CC243BEA-0948-B6AA-B84A-04070121973F}"/>
          </ac:picMkLst>
        </pc:picChg>
      </pc:sldChg>
      <pc:sldChg chg="new del">
        <pc:chgData name="Emma Nylk" userId="55b2440a-9e28-4c70-bd2e-709c92f993be" providerId="ADAL" clId="{35A2C2DD-EAF7-4CCD-AAE9-A48C1787F5EC}" dt="2022-12-02T10:51:05.297" v="2071" actId="47"/>
        <pc:sldMkLst>
          <pc:docMk/>
          <pc:sldMk cId="4085268828" sldId="1102"/>
        </pc:sldMkLst>
      </pc:sldChg>
      <pc:sldChg chg="add del ord">
        <pc:chgData name="Emma Nylk" userId="55b2440a-9e28-4c70-bd2e-709c92f993be" providerId="ADAL" clId="{35A2C2DD-EAF7-4CCD-AAE9-A48C1787F5EC}" dt="2022-12-05T10:05:02.876" v="3431" actId="47"/>
        <pc:sldMkLst>
          <pc:docMk/>
          <pc:sldMk cId="2946488922" sldId="1103"/>
        </pc:sldMkLst>
      </pc:sldChg>
      <pc:sldChg chg="addSp delSp modSp new mod">
        <pc:chgData name="Emma Nylk" userId="55b2440a-9e28-4c70-bd2e-709c92f993be" providerId="ADAL" clId="{35A2C2DD-EAF7-4CCD-AAE9-A48C1787F5EC}" dt="2022-12-12T10:57:00.092" v="4828" actId="113"/>
        <pc:sldMkLst>
          <pc:docMk/>
          <pc:sldMk cId="3064119315" sldId="1104"/>
        </pc:sldMkLst>
        <pc:spChg chg="mod">
          <ac:chgData name="Emma Nylk" userId="55b2440a-9e28-4c70-bd2e-709c92f993be" providerId="ADAL" clId="{35A2C2DD-EAF7-4CCD-AAE9-A48C1787F5EC}" dt="2022-12-02T11:13:42.815" v="2603" actId="20577"/>
          <ac:spMkLst>
            <pc:docMk/>
            <pc:sldMk cId="3064119315" sldId="1104"/>
            <ac:spMk id="2" creationId="{A11BDD8C-116B-99D6-126D-6866211B9B4D}"/>
          </ac:spMkLst>
        </pc:spChg>
        <pc:spChg chg="add del mod">
          <ac:chgData name="Emma Nylk" userId="55b2440a-9e28-4c70-bd2e-709c92f993be" providerId="ADAL" clId="{35A2C2DD-EAF7-4CCD-AAE9-A48C1787F5EC}" dt="2022-12-05T10:24:31.897" v="3732" actId="478"/>
          <ac:spMkLst>
            <pc:docMk/>
            <pc:sldMk cId="3064119315" sldId="1104"/>
            <ac:spMk id="3" creationId="{4E866C99-756B-03E8-4539-52515C091811}"/>
          </ac:spMkLst>
        </pc:spChg>
        <pc:spChg chg="add mod">
          <ac:chgData name="Emma Nylk" userId="55b2440a-9e28-4c70-bd2e-709c92f993be" providerId="ADAL" clId="{35A2C2DD-EAF7-4CCD-AAE9-A48C1787F5EC}" dt="2022-12-12T10:57:00.092" v="4828" actId="113"/>
          <ac:spMkLst>
            <pc:docMk/>
            <pc:sldMk cId="3064119315" sldId="1104"/>
            <ac:spMk id="5" creationId="{37D6EC94-1092-0624-EE35-F15ACCA20224}"/>
          </ac:spMkLst>
        </pc:spChg>
        <pc:spChg chg="add del mod">
          <ac:chgData name="Emma Nylk" userId="55b2440a-9e28-4c70-bd2e-709c92f993be" providerId="ADAL" clId="{35A2C2DD-EAF7-4CCD-AAE9-A48C1787F5EC}" dt="2022-12-05T10:51:17.800" v="4559" actId="478"/>
          <ac:spMkLst>
            <pc:docMk/>
            <pc:sldMk cId="3064119315" sldId="1104"/>
            <ac:spMk id="6" creationId="{CBBAF69A-905A-BF6A-3FC4-6FCD89CE321B}"/>
          </ac:spMkLst>
        </pc:spChg>
        <pc:graphicFrameChg chg="add del mod modGraphic">
          <ac:chgData name="Emma Nylk" userId="55b2440a-9e28-4c70-bd2e-709c92f993be" providerId="ADAL" clId="{35A2C2DD-EAF7-4CCD-AAE9-A48C1787F5EC}" dt="2022-12-05T10:44:13.505" v="4128" actId="478"/>
          <ac:graphicFrameMkLst>
            <pc:docMk/>
            <pc:sldMk cId="3064119315" sldId="1104"/>
            <ac:graphicFrameMk id="4" creationId="{72F93D42-6C16-0C15-A433-ADBB86C49D14}"/>
          </ac:graphicFrameMkLst>
        </pc:graphicFrameChg>
        <pc:graphicFrameChg chg="add mod modGraphic">
          <ac:chgData name="Emma Nylk" userId="55b2440a-9e28-4c70-bd2e-709c92f993be" providerId="ADAL" clId="{35A2C2DD-EAF7-4CCD-AAE9-A48C1787F5EC}" dt="2022-12-05T10:54:35.735" v="4769" actId="1076"/>
          <ac:graphicFrameMkLst>
            <pc:docMk/>
            <pc:sldMk cId="3064119315" sldId="1104"/>
            <ac:graphicFrameMk id="7" creationId="{7A6DABCE-5C09-2B7A-BA19-55D6CEC95730}"/>
          </ac:graphicFrameMkLst>
        </pc:graphicFrameChg>
        <pc:picChg chg="add mod">
          <ac:chgData name="Emma Nylk" userId="55b2440a-9e28-4c70-bd2e-709c92f993be" providerId="ADAL" clId="{35A2C2DD-EAF7-4CCD-AAE9-A48C1787F5EC}" dt="2022-12-05T10:54:30.458" v="4768" actId="14826"/>
          <ac:picMkLst>
            <pc:docMk/>
            <pc:sldMk cId="3064119315" sldId="1104"/>
            <ac:picMk id="9" creationId="{1204B67F-D415-A16C-7CE3-8673B618CCBA}"/>
          </ac:picMkLst>
        </pc:picChg>
      </pc:sldChg>
      <pc:sldChg chg="add">
        <pc:chgData name="Emma Nylk" userId="55b2440a-9e28-4c70-bd2e-709c92f993be" providerId="ADAL" clId="{35A2C2DD-EAF7-4CCD-AAE9-A48C1787F5EC}" dt="2022-12-02T11:27:18.079" v="3208"/>
        <pc:sldMkLst>
          <pc:docMk/>
          <pc:sldMk cId="2235635256" sldId="1105"/>
        </pc:sldMkLst>
      </pc:sldChg>
      <pc:sldChg chg="addSp modSp new mod">
        <pc:chgData name="Emma Nylk" userId="55b2440a-9e28-4c70-bd2e-709c92f993be" providerId="ADAL" clId="{35A2C2DD-EAF7-4CCD-AAE9-A48C1787F5EC}" dt="2022-12-05T10:04:52.378" v="3430" actId="13926"/>
        <pc:sldMkLst>
          <pc:docMk/>
          <pc:sldMk cId="3220588339" sldId="1106"/>
        </pc:sldMkLst>
        <pc:spChg chg="add mod">
          <ac:chgData name="Emma Nylk" userId="55b2440a-9e28-4c70-bd2e-709c92f993be" providerId="ADAL" clId="{35A2C2DD-EAF7-4CCD-AAE9-A48C1787F5EC}" dt="2022-12-05T10:04:52.378" v="3430" actId="13926"/>
          <ac:spMkLst>
            <pc:docMk/>
            <pc:sldMk cId="3220588339" sldId="1106"/>
            <ac:spMk id="3" creationId="{D3EF4EAD-7624-E4F3-9FC3-55A39AE57FEC}"/>
          </ac:spMkLst>
        </pc:spChg>
      </pc:sldChg>
      <pc:sldChg chg="addSp delSp modSp add del mod">
        <pc:chgData name="Emma Nylk" userId="55b2440a-9e28-4c70-bd2e-709c92f993be" providerId="ADAL" clId="{35A2C2DD-EAF7-4CCD-AAE9-A48C1787F5EC}" dt="2022-12-05T10:57:05.443" v="4802" actId="47"/>
        <pc:sldMkLst>
          <pc:docMk/>
          <pc:sldMk cId="3204421715" sldId="1107"/>
        </pc:sldMkLst>
        <pc:spChg chg="mod">
          <ac:chgData name="Emma Nylk" userId="55b2440a-9e28-4c70-bd2e-709c92f993be" providerId="ADAL" clId="{35A2C2DD-EAF7-4CCD-AAE9-A48C1787F5EC}" dt="2022-12-05T10:43:01.256" v="4096" actId="20577"/>
          <ac:spMkLst>
            <pc:docMk/>
            <pc:sldMk cId="3204421715" sldId="1107"/>
            <ac:spMk id="5" creationId="{37D6EC94-1092-0624-EE35-F15ACCA20224}"/>
          </ac:spMkLst>
        </pc:spChg>
        <pc:graphicFrameChg chg="add mod">
          <ac:chgData name="Emma Nylk" userId="55b2440a-9e28-4c70-bd2e-709c92f993be" providerId="ADAL" clId="{35A2C2DD-EAF7-4CCD-AAE9-A48C1787F5EC}" dt="2022-12-05T10:44:10.724" v="4127"/>
          <ac:graphicFrameMkLst>
            <pc:docMk/>
            <pc:sldMk cId="3204421715" sldId="1107"/>
            <ac:graphicFrameMk id="3" creationId="{D64F59E5-44E3-DAA2-87E6-AE31202ECF33}"/>
          </ac:graphicFrameMkLst>
        </pc:graphicFrameChg>
        <pc:graphicFrameChg chg="del">
          <ac:chgData name="Emma Nylk" userId="55b2440a-9e28-4c70-bd2e-709c92f993be" providerId="ADAL" clId="{35A2C2DD-EAF7-4CCD-AAE9-A48C1787F5EC}" dt="2022-12-05T10:42:28.755" v="4073" actId="478"/>
          <ac:graphicFrameMkLst>
            <pc:docMk/>
            <pc:sldMk cId="3204421715" sldId="1107"/>
            <ac:graphicFrameMk id="4" creationId="{72F93D42-6C16-0C15-A433-ADBB86C49D14}"/>
          </ac:graphicFrameMkLst>
        </pc:graphicFrameChg>
      </pc:sldChg>
      <pc:sldChg chg="addSp delSp modSp add mod">
        <pc:chgData name="Emma Nylk" userId="55b2440a-9e28-4c70-bd2e-709c92f993be" providerId="ADAL" clId="{35A2C2DD-EAF7-4CCD-AAE9-A48C1787F5EC}" dt="2022-12-05T10:56:15.607" v="4801" actId="113"/>
        <pc:sldMkLst>
          <pc:docMk/>
          <pc:sldMk cId="3142639695" sldId="1108"/>
        </pc:sldMkLst>
        <pc:spChg chg="add mod">
          <ac:chgData name="Emma Nylk" userId="55b2440a-9e28-4c70-bd2e-709c92f993be" providerId="ADAL" clId="{35A2C2DD-EAF7-4CCD-AAE9-A48C1787F5EC}" dt="2022-12-05T10:56:07.173" v="4799" actId="1076"/>
          <ac:spMkLst>
            <pc:docMk/>
            <pc:sldMk cId="3142639695" sldId="1108"/>
            <ac:spMk id="4" creationId="{FDF3136F-EF43-5842-F3EF-9CBE30D0C95A}"/>
          </ac:spMkLst>
        </pc:spChg>
        <pc:spChg chg="mod">
          <ac:chgData name="Emma Nylk" userId="55b2440a-9e28-4c70-bd2e-709c92f993be" providerId="ADAL" clId="{35A2C2DD-EAF7-4CCD-AAE9-A48C1787F5EC}" dt="2022-12-05T10:56:15.607" v="4801" actId="113"/>
          <ac:spMkLst>
            <pc:docMk/>
            <pc:sldMk cId="3142639695" sldId="1108"/>
            <ac:spMk id="5" creationId="{37D6EC94-1092-0624-EE35-F15ACCA20224}"/>
          </ac:spMkLst>
        </pc:spChg>
        <pc:spChg chg="del mod">
          <ac:chgData name="Emma Nylk" userId="55b2440a-9e28-4c70-bd2e-709c92f993be" providerId="ADAL" clId="{35A2C2DD-EAF7-4CCD-AAE9-A48C1787F5EC}" dt="2022-12-05T10:55:17.790" v="4778" actId="478"/>
          <ac:spMkLst>
            <pc:docMk/>
            <pc:sldMk cId="3142639695" sldId="1108"/>
            <ac:spMk id="6" creationId="{CBBAF69A-905A-BF6A-3FC4-6FCD89CE321B}"/>
          </ac:spMkLst>
        </pc:spChg>
        <pc:graphicFrameChg chg="add mod modGraphic">
          <ac:chgData name="Emma Nylk" userId="55b2440a-9e28-4c70-bd2e-709c92f993be" providerId="ADAL" clId="{35A2C2DD-EAF7-4CCD-AAE9-A48C1787F5EC}" dt="2022-12-05T10:55:57.135" v="4792" actId="1076"/>
          <ac:graphicFrameMkLst>
            <pc:docMk/>
            <pc:sldMk cId="3142639695" sldId="1108"/>
            <ac:graphicFrameMk id="7" creationId="{8CCA5424-6538-6388-FA56-A4F180C76951}"/>
          </ac:graphicFrameMkLst>
        </pc:graphicFrameChg>
        <pc:picChg chg="add mod">
          <ac:chgData name="Emma Nylk" userId="55b2440a-9e28-4c70-bd2e-709c92f993be" providerId="ADAL" clId="{35A2C2DD-EAF7-4CCD-AAE9-A48C1787F5EC}" dt="2022-12-05T10:56:03.798" v="4798" actId="1076"/>
          <ac:picMkLst>
            <pc:docMk/>
            <pc:sldMk cId="3142639695" sldId="1108"/>
            <ac:picMk id="3" creationId="{FCAFFCBD-0658-1839-7519-1ADC192C0F89}"/>
          </ac:picMkLst>
        </pc:picChg>
      </pc:sldChg>
    </pc:docChg>
  </pc:docChgLst>
  <pc:docChgLst>
    <pc:chgData name="Jon Date" userId="S::jon.date@effini.com::a207520f-fdf5-4d11-94da-1798cd8ed345" providerId="AD" clId="Web-{9E6BC0FF-86E3-96D6-F905-5A28544C0CE3}"/>
    <pc:docChg chg="addSld delSld modSld sldOrd">
      <pc:chgData name="Jon Date" userId="S::jon.date@effini.com::a207520f-fdf5-4d11-94da-1798cd8ed345" providerId="AD" clId="Web-{9E6BC0FF-86E3-96D6-F905-5A28544C0CE3}" dt="2023-01-06T16:17:20.888" v="5"/>
      <pc:docMkLst>
        <pc:docMk/>
      </pc:docMkLst>
      <pc:sldChg chg="addSp delSp modSp add del ord replId">
        <pc:chgData name="Jon Date" userId="S::jon.date@effini.com::a207520f-fdf5-4d11-94da-1798cd8ed345" providerId="AD" clId="Web-{9E6BC0FF-86E3-96D6-F905-5A28544C0CE3}" dt="2023-01-06T16:17:20.888" v="5"/>
        <pc:sldMkLst>
          <pc:docMk/>
          <pc:sldMk cId="4125570416" sldId="1120"/>
        </pc:sldMkLst>
        <pc:spChg chg="del">
          <ac:chgData name="Jon Date" userId="S::jon.date@effini.com::a207520f-fdf5-4d11-94da-1798cd8ed345" providerId="AD" clId="Web-{9E6BC0FF-86E3-96D6-F905-5A28544C0CE3}" dt="2023-01-06T16:17:06.966" v="3"/>
          <ac:spMkLst>
            <pc:docMk/>
            <pc:sldMk cId="4125570416" sldId="1120"/>
            <ac:spMk id="2" creationId="{F8A4C500-9482-4AC0-A364-6C6C3AF4C9A4}"/>
          </ac:spMkLst>
        </pc:spChg>
        <pc:spChg chg="add del mod">
          <ac:chgData name="Jon Date" userId="S::jon.date@effini.com::a207520f-fdf5-4d11-94da-1798cd8ed345" providerId="AD" clId="Web-{9E6BC0FF-86E3-96D6-F905-5A28544C0CE3}" dt="2023-01-06T16:17:08.419" v="4"/>
          <ac:spMkLst>
            <pc:docMk/>
            <pc:sldMk cId="4125570416" sldId="1120"/>
            <ac:spMk id="4" creationId="{92B4212F-8D59-765C-F03A-052F3192F4B2}"/>
          </ac:spMkLst>
        </pc:spChg>
        <pc:spChg chg="del">
          <ac:chgData name="Jon Date" userId="S::jon.date@effini.com::a207520f-fdf5-4d11-94da-1798cd8ed345" providerId="AD" clId="Web-{9E6BC0FF-86E3-96D6-F905-5A28544C0CE3}" dt="2023-01-06T16:17:04.841" v="2"/>
          <ac:spMkLst>
            <pc:docMk/>
            <pc:sldMk cId="4125570416" sldId="1120"/>
            <ac:spMk id="8" creationId="{84F5D6FC-410F-47AB-AE9D-D7B0ABBD7D85}"/>
          </ac:spMkLst>
        </pc:spChg>
      </pc:sldChg>
    </pc:docChg>
  </pc:docChgLst>
  <pc:docChgLst>
    <pc:chgData name="Jon Date" userId="S::jon.date@effini.com::a207520f-fdf5-4d11-94da-1798cd8ed345" providerId="AD" clId="Web-{2A2578EA-91FD-E158-BC6A-7AB82A02FFB6}"/>
    <pc:docChg chg="modSld">
      <pc:chgData name="Jon Date" userId="S::jon.date@effini.com::a207520f-fdf5-4d11-94da-1798cd8ed345" providerId="AD" clId="Web-{2A2578EA-91FD-E158-BC6A-7AB82A02FFB6}" dt="2023-01-10T08:16:17.966" v="9" actId="1076"/>
      <pc:docMkLst>
        <pc:docMk/>
      </pc:docMkLst>
      <pc:sldChg chg="addSp modSp">
        <pc:chgData name="Jon Date" userId="S::jon.date@effini.com::a207520f-fdf5-4d11-94da-1798cd8ed345" providerId="AD" clId="Web-{2A2578EA-91FD-E158-BC6A-7AB82A02FFB6}" dt="2023-01-10T08:16:17.966" v="9" actId="1076"/>
        <pc:sldMkLst>
          <pc:docMk/>
          <pc:sldMk cId="3333363248" sldId="552"/>
        </pc:sldMkLst>
        <pc:spChg chg="add mod">
          <ac:chgData name="Jon Date" userId="S::jon.date@effini.com::a207520f-fdf5-4d11-94da-1798cd8ed345" providerId="AD" clId="Web-{2A2578EA-91FD-E158-BC6A-7AB82A02FFB6}" dt="2023-01-10T08:15:35.918" v="3"/>
          <ac:spMkLst>
            <pc:docMk/>
            <pc:sldMk cId="3333363248" sldId="552"/>
            <ac:spMk id="4" creationId="{AAB3F6E9-2AF1-B889-C895-017701F2DB9F}"/>
          </ac:spMkLst>
        </pc:spChg>
        <pc:picChg chg="add mod">
          <ac:chgData name="Jon Date" userId="S::jon.date@effini.com::a207520f-fdf5-4d11-94da-1798cd8ed345" providerId="AD" clId="Web-{2A2578EA-91FD-E158-BC6A-7AB82A02FFB6}" dt="2023-01-10T08:16:10.309" v="7" actId="1076"/>
          <ac:picMkLst>
            <pc:docMk/>
            <pc:sldMk cId="3333363248" sldId="552"/>
            <ac:picMk id="6" creationId="{F7CFCFAE-2731-1186-0986-B61F77F83403}"/>
          </ac:picMkLst>
        </pc:picChg>
        <pc:picChg chg="add mod">
          <ac:chgData name="Jon Date" userId="S::jon.date@effini.com::a207520f-fdf5-4d11-94da-1798cd8ed345" providerId="AD" clId="Web-{2A2578EA-91FD-E158-BC6A-7AB82A02FFB6}" dt="2023-01-10T08:16:17.966" v="9" actId="1076"/>
          <ac:picMkLst>
            <pc:docMk/>
            <pc:sldMk cId="3333363248" sldId="552"/>
            <ac:picMk id="8" creationId="{9BDB0CAA-E64D-5783-0E68-8B61EC7132AD}"/>
          </ac:picMkLst>
        </pc:picChg>
      </pc:sldChg>
    </pc:docChg>
  </pc:docChgLst>
  <pc:docChgLst>
    <pc:chgData name="Jo Watts" userId="S::jo.watts@effini.com::eea66f16-67e2-44e4-9e64-0beb12162bd8" providerId="AD" clId="Web-{0630D6AC-A81D-7C81-EE02-FDEC7EBCDECA}"/>
    <pc:docChg chg="modSld">
      <pc:chgData name="Jo Watts" userId="S::jo.watts@effini.com::eea66f16-67e2-44e4-9e64-0beb12162bd8" providerId="AD" clId="Web-{0630D6AC-A81D-7C81-EE02-FDEC7EBCDECA}" dt="2023-01-24T17:21:21.544" v="11" actId="20577"/>
      <pc:docMkLst>
        <pc:docMk/>
      </pc:docMkLst>
      <pc:sldChg chg="modSp">
        <pc:chgData name="Jo Watts" userId="S::jo.watts@effini.com::eea66f16-67e2-44e4-9e64-0beb12162bd8" providerId="AD" clId="Web-{0630D6AC-A81D-7C81-EE02-FDEC7EBCDECA}" dt="2023-01-24T16:39:35.714" v="7" actId="20577"/>
        <pc:sldMkLst>
          <pc:docMk/>
          <pc:sldMk cId="540487404" sldId="1084"/>
        </pc:sldMkLst>
        <pc:spChg chg="mod">
          <ac:chgData name="Jo Watts" userId="S::jo.watts@effini.com::eea66f16-67e2-44e4-9e64-0beb12162bd8" providerId="AD" clId="Web-{0630D6AC-A81D-7C81-EE02-FDEC7EBCDECA}" dt="2023-01-24T16:39:35.714" v="7" actId="20577"/>
          <ac:spMkLst>
            <pc:docMk/>
            <pc:sldMk cId="540487404" sldId="1084"/>
            <ac:spMk id="5" creationId="{2ADC074F-B728-213D-5253-62A49F16D5D8}"/>
          </ac:spMkLst>
        </pc:spChg>
      </pc:sldChg>
      <pc:sldChg chg="modSp">
        <pc:chgData name="Jo Watts" userId="S::jo.watts@effini.com::eea66f16-67e2-44e4-9e64-0beb12162bd8" providerId="AD" clId="Web-{0630D6AC-A81D-7C81-EE02-FDEC7EBCDECA}" dt="2023-01-24T16:27:28.503" v="4" actId="20577"/>
        <pc:sldMkLst>
          <pc:docMk/>
          <pc:sldMk cId="3113493239" sldId="1115"/>
        </pc:sldMkLst>
        <pc:spChg chg="mod">
          <ac:chgData name="Jo Watts" userId="S::jo.watts@effini.com::eea66f16-67e2-44e4-9e64-0beb12162bd8" providerId="AD" clId="Web-{0630D6AC-A81D-7C81-EE02-FDEC7EBCDECA}" dt="2023-01-24T16:27:28.503" v="4" actId="20577"/>
          <ac:spMkLst>
            <pc:docMk/>
            <pc:sldMk cId="3113493239" sldId="1115"/>
            <ac:spMk id="6" creationId="{27A7A910-3F27-46CD-BBB5-7A21D8A19A6D}"/>
          </ac:spMkLst>
        </pc:spChg>
      </pc:sldChg>
      <pc:sldChg chg="modSp">
        <pc:chgData name="Jo Watts" userId="S::jo.watts@effini.com::eea66f16-67e2-44e4-9e64-0beb12162bd8" providerId="AD" clId="Web-{0630D6AC-A81D-7C81-EE02-FDEC7EBCDECA}" dt="2023-01-24T17:16:48.274" v="10" actId="20577"/>
        <pc:sldMkLst>
          <pc:docMk/>
          <pc:sldMk cId="2847898474" sldId="1139"/>
        </pc:sldMkLst>
        <pc:spChg chg="mod">
          <ac:chgData name="Jo Watts" userId="S::jo.watts@effini.com::eea66f16-67e2-44e4-9e64-0beb12162bd8" providerId="AD" clId="Web-{0630D6AC-A81D-7C81-EE02-FDEC7EBCDECA}" dt="2023-01-24T17:11:01.716" v="8" actId="20577"/>
          <ac:spMkLst>
            <pc:docMk/>
            <pc:sldMk cId="2847898474" sldId="1139"/>
            <ac:spMk id="2" creationId="{F20446AF-5B6D-4AC6-89AE-7B017DFEF4BD}"/>
          </ac:spMkLst>
        </pc:spChg>
        <pc:spChg chg="mod">
          <ac:chgData name="Jo Watts" userId="S::jo.watts@effini.com::eea66f16-67e2-44e4-9e64-0beb12162bd8" providerId="AD" clId="Web-{0630D6AC-A81D-7C81-EE02-FDEC7EBCDECA}" dt="2023-01-24T17:16:48.274" v="10" actId="20577"/>
          <ac:spMkLst>
            <pc:docMk/>
            <pc:sldMk cId="2847898474" sldId="1139"/>
            <ac:spMk id="4" creationId="{1664566A-5529-9B24-E7D4-62CE22A40856}"/>
          </ac:spMkLst>
        </pc:spChg>
      </pc:sldChg>
      <pc:sldChg chg="modSp">
        <pc:chgData name="Jo Watts" userId="S::jo.watts@effini.com::eea66f16-67e2-44e4-9e64-0beb12162bd8" providerId="AD" clId="Web-{0630D6AC-A81D-7C81-EE02-FDEC7EBCDECA}" dt="2023-01-24T17:21:21.544" v="11" actId="20577"/>
        <pc:sldMkLst>
          <pc:docMk/>
          <pc:sldMk cId="2037944001" sldId="1140"/>
        </pc:sldMkLst>
        <pc:spChg chg="mod">
          <ac:chgData name="Jo Watts" userId="S::jo.watts@effini.com::eea66f16-67e2-44e4-9e64-0beb12162bd8" providerId="AD" clId="Web-{0630D6AC-A81D-7C81-EE02-FDEC7EBCDECA}" dt="2023-01-24T17:21:21.544" v="11" actId="20577"/>
          <ac:spMkLst>
            <pc:docMk/>
            <pc:sldMk cId="2037944001" sldId="1140"/>
            <ac:spMk id="11" creationId="{B4BBD34C-25CD-F17C-FA6B-52423CDDEE7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732DFF-9A69-4CF3-905A-BFD153C5F59B}" type="datetimeFigureOut">
              <a:rPr lang="en-GB" smtClean="0"/>
              <a:t>14/11/2024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5B2BEC-CF82-4C09-9201-E8A94A91E37F}" type="slidenum">
              <a:rPr lang="en-GB" smtClean="0"/>
              <a:t>‹#›</a:t>
            </a:fld>
            <a:endParaRPr lang="en-GB"/>
          </a:p>
        </p:txBody>
      </p:sp>
    </p:spTree>
    <p:extLst>
      <p:ext uri="{BB962C8B-B14F-4D97-AF65-F5344CB8AC3E}">
        <p14:creationId xmlns:p14="http://schemas.microsoft.com/office/powerpoint/2010/main" val="2750752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3</a:t>
            </a:fld>
            <a:endParaRPr lang="en-GB" dirty="0"/>
          </a:p>
        </p:txBody>
      </p:sp>
    </p:spTree>
    <p:extLst>
      <p:ext uri="{BB962C8B-B14F-4D97-AF65-F5344CB8AC3E}">
        <p14:creationId xmlns:p14="http://schemas.microsoft.com/office/powerpoint/2010/main" val="2814010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5B2BEC-CF82-4C09-9201-E8A94A91E37F}" type="slidenum">
              <a:rPr lang="en-GB" smtClean="0"/>
              <a:t>7</a:t>
            </a:fld>
            <a:endParaRPr lang="en-GB" dirty="0"/>
          </a:p>
        </p:txBody>
      </p:sp>
    </p:spTree>
    <p:extLst>
      <p:ext uri="{BB962C8B-B14F-4D97-AF65-F5344CB8AC3E}">
        <p14:creationId xmlns:p14="http://schemas.microsoft.com/office/powerpoint/2010/main" val="2283355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35B2BEC-CF82-4C09-9201-E8A94A91E37F}" type="slidenum">
              <a:rPr lang="en-GB" smtClean="0"/>
              <a:t>8</a:t>
            </a:fld>
            <a:endParaRPr lang="en-GB"/>
          </a:p>
        </p:txBody>
      </p:sp>
    </p:spTree>
    <p:extLst>
      <p:ext uri="{BB962C8B-B14F-4D97-AF65-F5344CB8AC3E}">
        <p14:creationId xmlns:p14="http://schemas.microsoft.com/office/powerpoint/2010/main" val="784121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5B2BEC-CF82-4C09-9201-E8A94A91E37F}" type="slidenum">
              <a:rPr lang="en-GB" smtClean="0"/>
              <a:t>12</a:t>
            </a:fld>
            <a:endParaRPr lang="en-GB"/>
          </a:p>
        </p:txBody>
      </p:sp>
    </p:spTree>
    <p:extLst>
      <p:ext uri="{BB962C8B-B14F-4D97-AF65-F5344CB8AC3E}">
        <p14:creationId xmlns:p14="http://schemas.microsoft.com/office/powerpoint/2010/main" val="942678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5B2BEC-CF82-4C09-9201-E8A94A91E37F}" type="slidenum">
              <a:rPr lang="en-GB" smtClean="0"/>
              <a:t>17</a:t>
            </a:fld>
            <a:endParaRPr lang="en-GB"/>
          </a:p>
        </p:txBody>
      </p:sp>
    </p:spTree>
    <p:extLst>
      <p:ext uri="{BB962C8B-B14F-4D97-AF65-F5344CB8AC3E}">
        <p14:creationId xmlns:p14="http://schemas.microsoft.com/office/powerpoint/2010/main" val="2458796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35B2BEC-CF82-4C09-9201-E8A94A91E37F}" type="slidenum">
              <a:rPr lang="en-GB" smtClean="0"/>
              <a:t>23</a:t>
            </a:fld>
            <a:endParaRPr lang="en-GB"/>
          </a:p>
        </p:txBody>
      </p:sp>
    </p:spTree>
    <p:extLst>
      <p:ext uri="{BB962C8B-B14F-4D97-AF65-F5344CB8AC3E}">
        <p14:creationId xmlns:p14="http://schemas.microsoft.com/office/powerpoint/2010/main" val="1415293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5B2BEC-CF82-4C09-9201-E8A94A91E37F}" type="slidenum">
              <a:rPr lang="en-GB" smtClean="0"/>
              <a:t>30</a:t>
            </a:fld>
            <a:endParaRPr lang="en-GB"/>
          </a:p>
        </p:txBody>
      </p:sp>
    </p:spTree>
    <p:extLst>
      <p:ext uri="{BB962C8B-B14F-4D97-AF65-F5344CB8AC3E}">
        <p14:creationId xmlns:p14="http://schemas.microsoft.com/office/powerpoint/2010/main" val="3491289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49</a:t>
            </a:fld>
            <a:endParaRPr lang="en-GB"/>
          </a:p>
        </p:txBody>
      </p:sp>
    </p:spTree>
    <p:extLst>
      <p:ext uri="{BB962C8B-B14F-4D97-AF65-F5344CB8AC3E}">
        <p14:creationId xmlns:p14="http://schemas.microsoft.com/office/powerpoint/2010/main" val="22561128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21363" y="636430"/>
            <a:ext cx="9144000" cy="2387600"/>
          </a:xfrm>
        </p:spPr>
        <p:txBody>
          <a:bodyPr anchor="b"/>
          <a:lstStyle>
            <a:lvl1pPr algn="ctr">
              <a:defRPr sz="6000" b="1">
                <a:solidFill>
                  <a:schemeClr val="tx1"/>
                </a:solidFill>
              </a:defRPr>
            </a:lvl1pPr>
          </a:lstStyle>
          <a:p>
            <a:r>
              <a:rPr lang="en-US"/>
              <a:t>Click to edit Master title style</a:t>
            </a:r>
            <a:endParaRPr lang="en-GB"/>
          </a:p>
        </p:txBody>
      </p:sp>
      <p:sp>
        <p:nvSpPr>
          <p:cNvPr id="3" name="Subtitle 2"/>
          <p:cNvSpPr>
            <a:spLocks noGrp="1"/>
          </p:cNvSpPr>
          <p:nvPr>
            <p:ph type="subTitle" idx="1"/>
          </p:nvPr>
        </p:nvSpPr>
        <p:spPr>
          <a:xfrm>
            <a:off x="1421363" y="3116105"/>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0" name="Oval 9">
            <a:extLst>
              <a:ext uri="{FF2B5EF4-FFF2-40B4-BE49-F238E27FC236}">
                <a16:creationId xmlns:a16="http://schemas.microsoft.com/office/drawing/2014/main" id="{5EF22CF6-B432-4127-8727-92509BF66A0B}"/>
              </a:ext>
            </a:extLst>
          </p:cNvPr>
          <p:cNvSpPr/>
          <p:nvPr userDrawn="1"/>
        </p:nvSpPr>
        <p:spPr>
          <a:xfrm>
            <a:off x="34539" y="5218747"/>
            <a:ext cx="1686758" cy="159893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647435ED-A21A-4866-AA1D-EB145468B534}"/>
              </a:ext>
            </a:extLst>
          </p:cNvPr>
          <p:cNvSpPr/>
          <p:nvPr userDrawn="1"/>
        </p:nvSpPr>
        <p:spPr>
          <a:xfrm>
            <a:off x="34539" y="5590029"/>
            <a:ext cx="1331532" cy="122764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2">
            <a:extLst>
              <a:ext uri="{FF2B5EF4-FFF2-40B4-BE49-F238E27FC236}">
                <a16:creationId xmlns:a16="http://schemas.microsoft.com/office/drawing/2014/main" id="{4D59AAAB-7C6B-4DD6-B5A8-F04557182040}"/>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p:blipFill>
        <p:spPr bwMode="auto">
          <a:xfrm>
            <a:off x="1500819" y="5676630"/>
            <a:ext cx="959534" cy="93458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86A54839-DD7D-4D43-B7B4-5A74388EC6DD}"/>
              </a:ext>
            </a:extLst>
          </p:cNvPr>
          <p:cNvSpPr/>
          <p:nvPr userDrawn="1"/>
        </p:nvSpPr>
        <p:spPr>
          <a:xfrm>
            <a:off x="0" y="536348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11" name="Picture 10" descr="Shape&#10;&#10;Description automatically generated with medium confidence">
            <a:extLst>
              <a:ext uri="{FF2B5EF4-FFF2-40B4-BE49-F238E27FC236}">
                <a16:creationId xmlns:a16="http://schemas.microsoft.com/office/drawing/2014/main" id="{964C9410-0E98-42B6-9A7D-82908C79198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784346" y="5693021"/>
            <a:ext cx="1922636" cy="853395"/>
          </a:xfrm>
          <a:prstGeom prst="rect">
            <a:avLst/>
          </a:prstGeom>
        </p:spPr>
      </p:pic>
      <p:pic>
        <p:nvPicPr>
          <p:cNvPr id="5" name="Picture 4" descr="Graphical user interface&#10;&#10;Description automatically generated with medium confidence">
            <a:extLst>
              <a:ext uri="{FF2B5EF4-FFF2-40B4-BE49-F238E27FC236}">
                <a16:creationId xmlns:a16="http://schemas.microsoft.com/office/drawing/2014/main" id="{106D5327-B98E-4AC8-41A1-F53024B7D5FB}"/>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8946875" y="5621191"/>
            <a:ext cx="1618488" cy="1045464"/>
          </a:xfrm>
          <a:prstGeom prst="rect">
            <a:avLst/>
          </a:prstGeom>
        </p:spPr>
      </p:pic>
    </p:spTree>
    <p:extLst>
      <p:ext uri="{BB962C8B-B14F-4D97-AF65-F5344CB8AC3E}">
        <p14:creationId xmlns:p14="http://schemas.microsoft.com/office/powerpoint/2010/main" val="4045526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a:t>Click to edit Master title style</a:t>
            </a:r>
            <a:endParaRPr lang="en-GB"/>
          </a:p>
        </p:txBody>
      </p:sp>
      <p:sp>
        <p:nvSpPr>
          <p:cNvPr id="4" name="Date Placeholder 3"/>
          <p:cNvSpPr>
            <a:spLocks noGrp="1"/>
          </p:cNvSpPr>
          <p:nvPr>
            <p:ph type="dt" sz="half" idx="10"/>
          </p:nvPr>
        </p:nvSpPr>
        <p:spPr/>
        <p:txBody>
          <a:bodyPr/>
          <a:lstStyle/>
          <a:p>
            <a:fld id="{AA56DF6F-4D60-4FD1-8EA1-73321BFA1540}" type="datetimeFigureOut">
              <a:rPr lang="en-GB" smtClean="0"/>
              <a:t>14/11/2024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348FEC-0018-4823-B398-ED9D6E1B44E2}" type="slidenum">
              <a:rPr lang="en-GB" smtClean="0"/>
              <a:t>‹#›</a:t>
            </a:fld>
            <a:endParaRPr lang="en-GB"/>
          </a:p>
        </p:txBody>
      </p:sp>
      <p:sp>
        <p:nvSpPr>
          <p:cNvPr id="11" name="Title 1">
            <a:extLst>
              <a:ext uri="{FF2B5EF4-FFF2-40B4-BE49-F238E27FC236}">
                <a16:creationId xmlns:a16="http://schemas.microsoft.com/office/drawing/2014/main" id="{5BBD0DA7-BBDB-4BF4-9DD1-BE8DCD03695B}"/>
              </a:ext>
            </a:extLst>
          </p:cNvPr>
          <p:cNvSpPr txBox="1">
            <a:spLocks/>
          </p:cNvSpPr>
          <p:nvPr userDrawn="1"/>
        </p:nvSpPr>
        <p:spPr>
          <a:xfrm>
            <a:off x="142043" y="365124"/>
            <a:ext cx="11913833" cy="1325563"/>
          </a:xfrm>
          <a:prstGeom prst="rect">
            <a:avLst/>
          </a:prstGeom>
          <a:noFill/>
          <a:ln w="38100">
            <a:solidFill>
              <a:srgbClr val="6A9CA1"/>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Tree>
    <p:extLst>
      <p:ext uri="{BB962C8B-B14F-4D97-AF65-F5344CB8AC3E}">
        <p14:creationId xmlns:p14="http://schemas.microsoft.com/office/powerpoint/2010/main" val="2573912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FCF9DCF-4425-4748-A316-CF0BFB290CE0}"/>
              </a:ext>
            </a:extLst>
          </p:cNvPr>
          <p:cNvSpPr txBox="1">
            <a:spLocks/>
          </p:cNvSpPr>
          <p:nvPr userDrawn="1"/>
        </p:nvSpPr>
        <p:spPr>
          <a:xfrm>
            <a:off x="139083" y="365125"/>
            <a:ext cx="11913833" cy="1325563"/>
          </a:xfrm>
          <a:prstGeom prst="rect">
            <a:avLst/>
          </a:prstGeom>
          <a:noFill/>
          <a:ln w="38100">
            <a:solidFill>
              <a:srgbClr val="6C587C"/>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
        <p:nvSpPr>
          <p:cNvPr id="2" name="Title 1"/>
          <p:cNvSpPr>
            <a:spLocks noGrp="1"/>
          </p:cNvSpPr>
          <p:nvPr>
            <p:ph type="title" hasCustomPrompt="1"/>
          </p:nvPr>
        </p:nvSpPr>
        <p:spPr/>
        <p:txBody>
          <a:bodyPr/>
          <a:lstStyle>
            <a:lvl1pPr>
              <a:defRPr b="1">
                <a:solidFill>
                  <a:schemeClr val="tx1"/>
                </a:solidFill>
              </a:defRPr>
            </a:lvl1pPr>
          </a:lstStyle>
          <a:p>
            <a:r>
              <a:rPr lang="en-US"/>
              <a:t>Definition</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14/11/2024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sp>
        <p:nvSpPr>
          <p:cNvPr id="9" name="Text Placeholder 8">
            <a:extLst>
              <a:ext uri="{FF2B5EF4-FFF2-40B4-BE49-F238E27FC236}">
                <a16:creationId xmlns:a16="http://schemas.microsoft.com/office/drawing/2014/main" id="{9C91017B-A279-4B83-A84B-B79DBB7D7C80}"/>
              </a:ext>
            </a:extLst>
          </p:cNvPr>
          <p:cNvSpPr>
            <a:spLocks noGrp="1"/>
          </p:cNvSpPr>
          <p:nvPr>
            <p:ph type="body" sz="quarter" idx="13"/>
          </p:nvPr>
        </p:nvSpPr>
        <p:spPr>
          <a:xfrm>
            <a:off x="838200" y="1927225"/>
            <a:ext cx="8686800" cy="41100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1" name="Graphic 10" descr="An open book">
            <a:extLst>
              <a:ext uri="{FF2B5EF4-FFF2-40B4-BE49-F238E27FC236}">
                <a16:creationId xmlns:a16="http://schemas.microsoft.com/office/drawing/2014/main" id="{C1209097-37ED-4D22-A6B8-01560ED3647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818704" y="-19660"/>
            <a:ext cx="2095129" cy="2095129"/>
          </a:xfrm>
          <a:prstGeom prst="flowChartConnector">
            <a:avLst/>
          </a:prstGeom>
        </p:spPr>
      </p:pic>
    </p:spTree>
    <p:extLst>
      <p:ext uri="{BB962C8B-B14F-4D97-AF65-F5344CB8AC3E}">
        <p14:creationId xmlns:p14="http://schemas.microsoft.com/office/powerpoint/2010/main" val="2262167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14/11/2024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sp>
        <p:nvSpPr>
          <p:cNvPr id="9" name="Title 1">
            <a:extLst>
              <a:ext uri="{FF2B5EF4-FFF2-40B4-BE49-F238E27FC236}">
                <a16:creationId xmlns:a16="http://schemas.microsoft.com/office/drawing/2014/main" id="{F71C459A-0EA2-4F58-B130-CE5FAD9E3065}"/>
              </a:ext>
            </a:extLst>
          </p:cNvPr>
          <p:cNvSpPr txBox="1">
            <a:spLocks/>
          </p:cNvSpPr>
          <p:nvPr userDrawn="1"/>
        </p:nvSpPr>
        <p:spPr>
          <a:xfrm>
            <a:off x="139083" y="365125"/>
            <a:ext cx="11913833" cy="1325563"/>
          </a:xfrm>
          <a:prstGeom prst="rect">
            <a:avLst/>
          </a:prstGeom>
          <a:noFill/>
          <a:ln w="38100">
            <a:solidFill>
              <a:srgbClr val="CE673B"/>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Tree>
    <p:extLst>
      <p:ext uri="{BB962C8B-B14F-4D97-AF65-F5344CB8AC3E}">
        <p14:creationId xmlns:p14="http://schemas.microsoft.com/office/powerpoint/2010/main" val="1068754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4_Title Only">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D668AE1-2F2B-4D17-A393-76B469763C0F}"/>
              </a:ext>
            </a:extLst>
          </p:cNvPr>
          <p:cNvSpPr txBox="1">
            <a:spLocks/>
          </p:cNvSpPr>
          <p:nvPr userDrawn="1"/>
        </p:nvSpPr>
        <p:spPr>
          <a:xfrm>
            <a:off x="139083" y="365125"/>
            <a:ext cx="11913833" cy="1325563"/>
          </a:xfrm>
          <a:prstGeom prst="rect">
            <a:avLst/>
          </a:prstGeom>
          <a:noFill/>
          <a:ln w="38100">
            <a:solidFill>
              <a:srgbClr val="EAC036"/>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14/11/2024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pic>
        <p:nvPicPr>
          <p:cNvPr id="7" name="Graphic 6" descr="Person with idea with solid fill">
            <a:extLst>
              <a:ext uri="{FF2B5EF4-FFF2-40B4-BE49-F238E27FC236}">
                <a16:creationId xmlns:a16="http://schemas.microsoft.com/office/drawing/2014/main" id="{E25AACE2-3951-471B-8CFA-5CCC751F569B}"/>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743460" y="477175"/>
            <a:ext cx="1067540" cy="1067540"/>
          </a:xfrm>
          <a:prstGeom prst="rect">
            <a:avLst/>
          </a:prstGeom>
        </p:spPr>
      </p:pic>
    </p:spTree>
    <p:extLst>
      <p:ext uri="{BB962C8B-B14F-4D97-AF65-F5344CB8AC3E}">
        <p14:creationId xmlns:p14="http://schemas.microsoft.com/office/powerpoint/2010/main" val="40906906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a:noFill/>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56DF6F-4D60-4FD1-8EA1-73321BFA1540}" type="datetimeFigureOut">
              <a:rPr lang="en-GB" smtClean="0"/>
              <a:t>14/11/2024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348FEC-0018-4823-B398-ED9D6E1B44E2}" type="slidenum">
              <a:rPr lang="en-GB" smtClean="0"/>
              <a:t>‹#›</a:t>
            </a:fld>
            <a:endParaRPr lang="en-GB"/>
          </a:p>
        </p:txBody>
      </p:sp>
    </p:spTree>
    <p:extLst>
      <p:ext uri="{BB962C8B-B14F-4D97-AF65-F5344CB8AC3E}">
        <p14:creationId xmlns:p14="http://schemas.microsoft.com/office/powerpoint/2010/main" val="36006160"/>
      </p:ext>
    </p:extLst>
  </p:cSld>
  <p:clrMap bg1="lt1" tx1="dk1" bg2="lt2" tx2="dk2" accent1="accent1" accent2="accent2" accent3="accent3" accent4="accent4" accent5="accent5" accent6="accent6" hlink="hlink" folHlink="folHlink"/>
  <p:sldLayoutIdLst>
    <p:sldLayoutId id="2147483689" r:id="rId1"/>
    <p:sldLayoutId id="2147483662" r:id="rId2"/>
    <p:sldLayoutId id="2147483672"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dama.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4.xml"/><Relationship Id="rId4" Type="http://schemas.openxmlformats.org/officeDocument/2006/relationships/image" Target="../media/image26.sv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8.jpeg"/><Relationship Id="rId1" Type="http://schemas.openxmlformats.org/officeDocument/2006/relationships/slideLayout" Target="../slideLayouts/slideLayout4.xml"/><Relationship Id="rId4" Type="http://schemas.openxmlformats.org/officeDocument/2006/relationships/image" Target="../media/image26.sv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sv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36.sv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svg"/><Relationship Id="rId9" Type="http://schemas.openxmlformats.org/officeDocument/2006/relationships/image" Target="../media/image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6.svg"/><Relationship Id="rId7" Type="http://schemas.openxmlformats.org/officeDocument/2006/relationships/image" Target="../media/image47.svg"/><Relationship Id="rId2" Type="http://schemas.openxmlformats.org/officeDocument/2006/relationships/image" Target="../media/image25.png"/><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9.sv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54.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56.jpeg"/></Relationships>
</file>

<file path=ppt/slides/_rels/slide3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5.xml"/><Relationship Id="rId5" Type="http://schemas.openxmlformats.org/officeDocument/2006/relationships/image" Target="../media/image36.svg"/><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4.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62.png"/></Relationships>
</file>

<file path=ppt/slides/_rels/slide4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9.png"/><Relationship Id="rId2" Type="http://schemas.openxmlformats.org/officeDocument/2006/relationships/hyperlink" Target="https://creativecommons.org/licenses/by-nc/4.0/legalcode" TargetMode="Externa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s://creativecommons.org/licenses/by-nc-sa/4.0/" TargetMode="External"/><Relationship Id="rId4" Type="http://schemas.openxmlformats.org/officeDocument/2006/relationships/hyperlink" Target="https://creativecommons.org/licenses/by-nc/4.0/"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781916"/>
            <a:ext cx="9144000" cy="1647084"/>
          </a:xfrm>
        </p:spPr>
        <p:txBody>
          <a:bodyPr>
            <a:normAutofit/>
          </a:bodyPr>
          <a:lstStyle/>
          <a:p>
            <a:r>
              <a:rPr lang="en-GB" dirty="0"/>
              <a:t>Data Management</a:t>
            </a:r>
            <a:endParaRPr lang="en-GB" dirty="0">
              <a:solidFill>
                <a:schemeClr val="tx1"/>
              </a:solidFill>
            </a:endParaRPr>
          </a:p>
        </p:txBody>
      </p:sp>
      <p:sp>
        <p:nvSpPr>
          <p:cNvPr id="3" name="TextBox 2">
            <a:extLst>
              <a:ext uri="{FF2B5EF4-FFF2-40B4-BE49-F238E27FC236}">
                <a16:creationId xmlns:a16="http://schemas.microsoft.com/office/drawing/2014/main" id="{41B4B7AB-0A22-4861-BDA6-284B696F1EFE}"/>
              </a:ext>
            </a:extLst>
          </p:cNvPr>
          <p:cNvSpPr txBox="1"/>
          <p:nvPr/>
        </p:nvSpPr>
        <p:spPr>
          <a:xfrm>
            <a:off x="9523379" y="5076084"/>
            <a:ext cx="2668621" cy="307777"/>
          </a:xfrm>
          <a:prstGeom prst="rect">
            <a:avLst/>
          </a:prstGeom>
          <a:noFill/>
        </p:spPr>
        <p:txBody>
          <a:bodyPr wrap="square" rtlCol="0">
            <a:spAutoFit/>
          </a:bodyPr>
          <a:lstStyle/>
          <a:p>
            <a:pPr algn="r"/>
            <a:r>
              <a:rPr lang="en-GB" sz="1400" b="1" dirty="0"/>
              <a:t>Version: 1.0</a:t>
            </a:r>
          </a:p>
        </p:txBody>
      </p:sp>
      <p:sp>
        <p:nvSpPr>
          <p:cNvPr id="9" name="TextBox 8">
            <a:extLst>
              <a:ext uri="{FF2B5EF4-FFF2-40B4-BE49-F238E27FC236}">
                <a16:creationId xmlns:a16="http://schemas.microsoft.com/office/drawing/2014/main" id="{E884E2FB-592C-2D85-F802-12541BC361C5}"/>
              </a:ext>
            </a:extLst>
          </p:cNvPr>
          <p:cNvSpPr txBox="1"/>
          <p:nvPr/>
        </p:nvSpPr>
        <p:spPr>
          <a:xfrm>
            <a:off x="5786438" y="5414963"/>
            <a:ext cx="184731" cy="369332"/>
          </a:xfrm>
          <a:prstGeom prst="rect">
            <a:avLst/>
          </a:prstGeom>
          <a:noFill/>
        </p:spPr>
        <p:txBody>
          <a:bodyPr wrap="none" rtlCol="0">
            <a:spAutoFit/>
          </a:bodyPr>
          <a:lstStyle/>
          <a:p>
            <a:endParaRPr lang="en-US" b="1" dirty="0"/>
          </a:p>
        </p:txBody>
      </p:sp>
      <p:sp>
        <p:nvSpPr>
          <p:cNvPr id="4" name="Rectangle 3">
            <a:extLst>
              <a:ext uri="{FF2B5EF4-FFF2-40B4-BE49-F238E27FC236}">
                <a16:creationId xmlns:a16="http://schemas.microsoft.com/office/drawing/2014/main" id="{AAB3F6E9-2AF1-B889-C895-017701F2DB9F}"/>
              </a:ext>
            </a:extLst>
          </p:cNvPr>
          <p:cNvSpPr/>
          <p:nvPr/>
        </p:nvSpPr>
        <p:spPr>
          <a:xfrm>
            <a:off x="721178" y="5524500"/>
            <a:ext cx="10831285" cy="1284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2" descr="A picture containing icon&#10;&#10;Description automatically generated">
            <a:extLst>
              <a:ext uri="{FF2B5EF4-FFF2-40B4-BE49-F238E27FC236}">
                <a16:creationId xmlns:a16="http://schemas.microsoft.com/office/drawing/2014/main" id="{F7CFCFAE-2731-1186-0986-B61F77F83403}"/>
              </a:ext>
              <a:ext uri="{C183D7F6-B498-43B3-948B-1728B52AA6E4}">
                <adec:decorative xmlns:adec="http://schemas.microsoft.com/office/drawing/2017/decorative" val="0"/>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p:blipFill>
        <p:spPr bwMode="auto">
          <a:xfrm>
            <a:off x="1801413" y="5516059"/>
            <a:ext cx="1188134" cy="11958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ome - The Data Lab">
            <a:extLst>
              <a:ext uri="{FF2B5EF4-FFF2-40B4-BE49-F238E27FC236}">
                <a16:creationId xmlns:a16="http://schemas.microsoft.com/office/drawing/2014/main" id="{9BDB0CAA-E64D-5783-0E68-8B61EC7132A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99174" y="5645043"/>
            <a:ext cx="3076470" cy="937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3363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0E989-CB28-EFED-4F32-1985C4FD903E}"/>
              </a:ext>
            </a:extLst>
          </p:cNvPr>
          <p:cNvSpPr>
            <a:spLocks noGrp="1"/>
          </p:cNvSpPr>
          <p:nvPr>
            <p:ph type="title"/>
          </p:nvPr>
        </p:nvSpPr>
        <p:spPr/>
        <p:txBody>
          <a:bodyPr/>
          <a:lstStyle/>
          <a:p>
            <a:r>
              <a:rPr lang="en-GB" dirty="0">
                <a:solidFill>
                  <a:schemeClr val="tx1"/>
                </a:solidFill>
              </a:rPr>
              <a:t>Data Management Knowledge Areas</a:t>
            </a:r>
          </a:p>
        </p:txBody>
      </p:sp>
      <p:sp>
        <p:nvSpPr>
          <p:cNvPr id="5" name="TextBox 4">
            <a:extLst>
              <a:ext uri="{FF2B5EF4-FFF2-40B4-BE49-F238E27FC236}">
                <a16:creationId xmlns:a16="http://schemas.microsoft.com/office/drawing/2014/main" id="{2ADC074F-B728-213D-5253-62A49F16D5D8}"/>
              </a:ext>
            </a:extLst>
          </p:cNvPr>
          <p:cNvSpPr txBox="1"/>
          <p:nvPr/>
        </p:nvSpPr>
        <p:spPr>
          <a:xfrm>
            <a:off x="464848" y="2090172"/>
            <a:ext cx="6685262" cy="4524315"/>
          </a:xfrm>
          <a:prstGeom prst="rect">
            <a:avLst/>
          </a:prstGeom>
          <a:noFill/>
        </p:spPr>
        <p:txBody>
          <a:bodyPr wrap="square" lIns="91440" tIns="45720" rIns="91440" bIns="45720" rtlCol="0" anchor="t">
            <a:spAutoFit/>
          </a:bodyPr>
          <a:lstStyle/>
          <a:p>
            <a:r>
              <a:rPr lang="en-GB" sz="2400" dirty="0"/>
              <a:t>There are frameworks which help people use data management in an organisation. One of the most popular is the DAMA (International Data Management Association) framework.</a:t>
            </a:r>
          </a:p>
          <a:p>
            <a:endParaRPr lang="en-GB" sz="2400" dirty="0"/>
          </a:p>
          <a:p>
            <a:r>
              <a:rPr lang="en-GB" sz="2400" dirty="0"/>
              <a:t>It divides data management into the knowledge areas shown in the diagram, known as the DAMA Wheel.</a:t>
            </a:r>
          </a:p>
          <a:p>
            <a:endParaRPr lang="en-GB" sz="2400" dirty="0"/>
          </a:p>
          <a:p>
            <a:r>
              <a:rPr lang="en-GB" sz="2400" dirty="0"/>
              <a:t>Another popular framework is DCAM (The Data Management Capability Assessment Model).</a:t>
            </a:r>
          </a:p>
          <a:p>
            <a:endParaRPr lang="en-GB" sz="2400" dirty="0">
              <a:highlight>
                <a:srgbClr val="FFFF00"/>
              </a:highlight>
            </a:endParaRPr>
          </a:p>
        </p:txBody>
      </p:sp>
      <p:sp>
        <p:nvSpPr>
          <p:cNvPr id="7" name="TextBox 6">
            <a:extLst>
              <a:ext uri="{FF2B5EF4-FFF2-40B4-BE49-F238E27FC236}">
                <a16:creationId xmlns:a16="http://schemas.microsoft.com/office/drawing/2014/main" id="{62179CE1-5852-A340-9E05-E093F536A1DC}"/>
              </a:ext>
            </a:extLst>
          </p:cNvPr>
          <p:cNvSpPr txBox="1"/>
          <p:nvPr/>
        </p:nvSpPr>
        <p:spPr>
          <a:xfrm>
            <a:off x="7561007" y="1662732"/>
            <a:ext cx="3792793" cy="369332"/>
          </a:xfrm>
          <a:prstGeom prst="rect">
            <a:avLst/>
          </a:prstGeom>
          <a:noFill/>
        </p:spPr>
        <p:txBody>
          <a:bodyPr wrap="square">
            <a:spAutoFit/>
          </a:bodyPr>
          <a:lstStyle/>
          <a:p>
            <a:pPr algn="ctr"/>
            <a:r>
              <a:rPr lang="en-GB" dirty="0">
                <a:hlinkClick r:id="rId2"/>
              </a:rPr>
              <a:t>www.dama.org</a:t>
            </a:r>
            <a:r>
              <a:rPr lang="en-GB" dirty="0"/>
              <a:t> </a:t>
            </a:r>
          </a:p>
        </p:txBody>
      </p:sp>
      <p:pic>
        <p:nvPicPr>
          <p:cNvPr id="8" name="Picture 7" descr="Diagram&#10;&#10;Description automatically generated">
            <a:extLst>
              <a:ext uri="{FF2B5EF4-FFF2-40B4-BE49-F238E27FC236}">
                <a16:creationId xmlns:a16="http://schemas.microsoft.com/office/drawing/2014/main" id="{A21567B1-1510-29C5-0985-166E56BFF03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25097" y="2153393"/>
            <a:ext cx="4964296" cy="4276428"/>
          </a:xfrm>
          <a:prstGeom prst="rect">
            <a:avLst/>
          </a:prstGeom>
        </p:spPr>
      </p:pic>
      <p:sp>
        <p:nvSpPr>
          <p:cNvPr id="11" name="TextBox 10">
            <a:extLst>
              <a:ext uri="{FF2B5EF4-FFF2-40B4-BE49-F238E27FC236}">
                <a16:creationId xmlns:a16="http://schemas.microsoft.com/office/drawing/2014/main" id="{EBA7B6C3-60BB-2214-8C19-F3D5008EB4D6}"/>
              </a:ext>
            </a:extLst>
          </p:cNvPr>
          <p:cNvSpPr txBox="1"/>
          <p:nvPr/>
        </p:nvSpPr>
        <p:spPr>
          <a:xfrm>
            <a:off x="7974536" y="6441672"/>
            <a:ext cx="3865417" cy="323165"/>
          </a:xfrm>
          <a:prstGeom prst="rect">
            <a:avLst/>
          </a:prstGeom>
          <a:noFill/>
        </p:spPr>
        <p:txBody>
          <a:bodyPr wrap="square">
            <a:spAutoFit/>
          </a:bodyPr>
          <a:lstStyle/>
          <a:p>
            <a:r>
              <a:rPr lang="en-GB" sz="1500" dirty="0"/>
              <a:t>DAMA-DMBOK2 Data Management Framework</a:t>
            </a:r>
            <a:endParaRPr lang="en-US" sz="1500" dirty="0"/>
          </a:p>
        </p:txBody>
      </p:sp>
    </p:spTree>
    <p:extLst>
      <p:ext uri="{BB962C8B-B14F-4D97-AF65-F5344CB8AC3E}">
        <p14:creationId xmlns:p14="http://schemas.microsoft.com/office/powerpoint/2010/main" val="540487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0E989-CB28-EFED-4F32-1985C4FD903E}"/>
              </a:ext>
            </a:extLst>
          </p:cNvPr>
          <p:cNvSpPr>
            <a:spLocks noGrp="1"/>
          </p:cNvSpPr>
          <p:nvPr>
            <p:ph type="title"/>
          </p:nvPr>
        </p:nvSpPr>
        <p:spPr/>
        <p:txBody>
          <a:bodyPr/>
          <a:lstStyle/>
          <a:p>
            <a:r>
              <a:rPr lang="en-GB">
                <a:solidFill>
                  <a:schemeClr val="tx1"/>
                </a:solidFill>
              </a:rPr>
              <a:t>Data Management Knowledge Areas</a:t>
            </a:r>
          </a:p>
        </p:txBody>
      </p:sp>
      <p:sp>
        <p:nvSpPr>
          <p:cNvPr id="5" name="TextBox 4">
            <a:extLst>
              <a:ext uri="{FF2B5EF4-FFF2-40B4-BE49-F238E27FC236}">
                <a16:creationId xmlns:a16="http://schemas.microsoft.com/office/drawing/2014/main" id="{2ADC074F-B728-213D-5253-62A49F16D5D8}"/>
              </a:ext>
            </a:extLst>
          </p:cNvPr>
          <p:cNvSpPr txBox="1"/>
          <p:nvPr/>
        </p:nvSpPr>
        <p:spPr>
          <a:xfrm>
            <a:off x="464848" y="2090172"/>
            <a:ext cx="6685262" cy="4154984"/>
          </a:xfrm>
          <a:prstGeom prst="rect">
            <a:avLst/>
          </a:prstGeom>
          <a:noFill/>
        </p:spPr>
        <p:txBody>
          <a:bodyPr wrap="square" lIns="91440" tIns="45720" rIns="91440" bIns="45720" rtlCol="0" anchor="t">
            <a:spAutoFit/>
          </a:bodyPr>
          <a:lstStyle/>
          <a:p>
            <a:r>
              <a:rPr lang="en-GB" sz="2400" dirty="0"/>
              <a:t>To help you understand data management, you’ll discover more about each of these knowledge areas in the rest of this lesson. You’ll find out what they are and why they are important. </a:t>
            </a:r>
          </a:p>
          <a:p>
            <a:endParaRPr lang="en-GB" sz="2400" dirty="0">
              <a:cs typeface="Calibri"/>
            </a:endParaRPr>
          </a:p>
          <a:p>
            <a:r>
              <a:rPr lang="en-GB" sz="2400" b="1" dirty="0"/>
              <a:t>Data governance </a:t>
            </a:r>
            <a:r>
              <a:rPr lang="en-GB" sz="2400" dirty="0"/>
              <a:t>is at the centre of the diagram for a reason. It’s there because it provides the foundation for the other areas. </a:t>
            </a:r>
          </a:p>
          <a:p>
            <a:endParaRPr lang="en-GB" sz="2400" dirty="0"/>
          </a:p>
          <a:p>
            <a:r>
              <a:rPr lang="en-GB" sz="2400" dirty="0"/>
              <a:t>Because it has such an important role to play, it’s the perfect place to start.</a:t>
            </a:r>
            <a:endParaRPr lang="en-GB" sz="2400" dirty="0">
              <a:cs typeface="Calibri"/>
            </a:endParaRPr>
          </a:p>
        </p:txBody>
      </p:sp>
      <p:pic>
        <p:nvPicPr>
          <p:cNvPr id="3" name="Picture 2" descr="Diagram&#10;&#10;Description automatically generated">
            <a:extLst>
              <a:ext uri="{FF2B5EF4-FFF2-40B4-BE49-F238E27FC236}">
                <a16:creationId xmlns:a16="http://schemas.microsoft.com/office/drawing/2014/main" id="{51C230BE-DF43-E135-B42E-2C52D316B83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25097" y="2153393"/>
            <a:ext cx="4964296" cy="4276428"/>
          </a:xfrm>
          <a:prstGeom prst="rect">
            <a:avLst/>
          </a:prstGeom>
        </p:spPr>
      </p:pic>
    </p:spTree>
    <p:extLst>
      <p:ext uri="{BB962C8B-B14F-4D97-AF65-F5344CB8AC3E}">
        <p14:creationId xmlns:p14="http://schemas.microsoft.com/office/powerpoint/2010/main" val="63498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17F65C9-C0F8-460D-9947-E92B30ED18C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25097" y="2153393"/>
            <a:ext cx="4964296" cy="4276428"/>
          </a:xfrm>
          <a:prstGeom prst="rect">
            <a:avLst/>
          </a:prstGeom>
        </p:spPr>
      </p:pic>
      <p:sp>
        <p:nvSpPr>
          <p:cNvPr id="2" name="Title 1">
            <a:extLst>
              <a:ext uri="{FF2B5EF4-FFF2-40B4-BE49-F238E27FC236}">
                <a16:creationId xmlns:a16="http://schemas.microsoft.com/office/drawing/2014/main" id="{11E3B15B-6650-1C74-766E-4096BA05F329}"/>
              </a:ext>
            </a:extLst>
          </p:cNvPr>
          <p:cNvSpPr>
            <a:spLocks noGrp="1"/>
          </p:cNvSpPr>
          <p:nvPr>
            <p:ph type="title"/>
          </p:nvPr>
        </p:nvSpPr>
        <p:spPr/>
        <p:txBody>
          <a:bodyPr/>
          <a:lstStyle/>
          <a:p>
            <a:r>
              <a:rPr lang="en-GB" dirty="0">
                <a:solidFill>
                  <a:schemeClr val="tx1"/>
                </a:solidFill>
              </a:rPr>
              <a:t>Data Governance</a:t>
            </a:r>
          </a:p>
        </p:txBody>
      </p:sp>
      <p:sp>
        <p:nvSpPr>
          <p:cNvPr id="3" name="TextBox 2">
            <a:extLst>
              <a:ext uri="{FF2B5EF4-FFF2-40B4-BE49-F238E27FC236}">
                <a16:creationId xmlns:a16="http://schemas.microsoft.com/office/drawing/2014/main" id="{405AD93F-651D-A4ED-9576-79363EB666C9}"/>
              </a:ext>
            </a:extLst>
          </p:cNvPr>
          <p:cNvSpPr txBox="1"/>
          <p:nvPr/>
        </p:nvSpPr>
        <p:spPr>
          <a:xfrm>
            <a:off x="481781" y="2210296"/>
            <a:ext cx="6281876" cy="3785652"/>
          </a:xfrm>
          <a:prstGeom prst="rect">
            <a:avLst/>
          </a:prstGeom>
          <a:noFill/>
        </p:spPr>
        <p:txBody>
          <a:bodyPr wrap="square" rtlCol="0">
            <a:spAutoFit/>
          </a:bodyPr>
          <a:lstStyle/>
          <a:p>
            <a:r>
              <a:rPr lang="en-US" sz="2400" b="1" dirty="0"/>
              <a:t>What is it?</a:t>
            </a:r>
          </a:p>
          <a:p>
            <a:r>
              <a:rPr lang="en-US" sz="2400" dirty="0"/>
              <a:t>Data governance is all about providing </a:t>
            </a:r>
            <a:r>
              <a:rPr lang="en-US" sz="2400" b="1" dirty="0"/>
              <a:t>guidance and direction </a:t>
            </a:r>
            <a:r>
              <a:rPr lang="en-US" sz="2400" dirty="0"/>
              <a:t>that helps an organisation take care of its data in way that </a:t>
            </a:r>
            <a:r>
              <a:rPr lang="en-US" sz="2400" b="1" dirty="0"/>
              <a:t>helps it succeed</a:t>
            </a:r>
            <a:r>
              <a:rPr lang="en-US" sz="2400" dirty="0"/>
              <a:t>.</a:t>
            </a:r>
          </a:p>
          <a:p>
            <a:endParaRPr lang="en-US" sz="2400" dirty="0"/>
          </a:p>
          <a:p>
            <a:endParaRPr lang="en-US" sz="2400" dirty="0"/>
          </a:p>
          <a:p>
            <a:r>
              <a:rPr lang="en-GB" sz="2400" b="1" dirty="0"/>
              <a:t>Why do it?</a:t>
            </a:r>
          </a:p>
          <a:p>
            <a:r>
              <a:rPr lang="en-GB" sz="2400" dirty="0"/>
              <a:t>By guiding the other areas of data management, data governance helps organisations increase the value they get from their data.</a:t>
            </a:r>
          </a:p>
        </p:txBody>
      </p:sp>
      <p:sp>
        <p:nvSpPr>
          <p:cNvPr id="5" name="Oval 4">
            <a:extLst>
              <a:ext uri="{FF2B5EF4-FFF2-40B4-BE49-F238E27FC236}">
                <a16:creationId xmlns:a16="http://schemas.microsoft.com/office/drawing/2014/main" id="{9FEC5CF4-1F80-02E6-4263-8BD92F4C5033}"/>
              </a:ext>
            </a:extLst>
          </p:cNvPr>
          <p:cNvSpPr/>
          <p:nvPr/>
        </p:nvSpPr>
        <p:spPr>
          <a:xfrm>
            <a:off x="9297206" y="3749025"/>
            <a:ext cx="1080000" cy="1080000"/>
          </a:xfrm>
          <a:prstGeom prst="ellipse">
            <a:avLst/>
          </a:prstGeom>
          <a:solidFill>
            <a:srgbClr val="EAC03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b="1">
              <a:solidFill>
                <a:schemeClr val="tx1"/>
              </a:solidFill>
            </a:endParaRPr>
          </a:p>
        </p:txBody>
      </p:sp>
      <p:sp>
        <p:nvSpPr>
          <p:cNvPr id="6" name="TextBox 5">
            <a:extLst>
              <a:ext uri="{FF2B5EF4-FFF2-40B4-BE49-F238E27FC236}">
                <a16:creationId xmlns:a16="http://schemas.microsoft.com/office/drawing/2014/main" id="{E4BEF2ED-4ACE-ADF3-80B6-DF9CEB0D746E}"/>
              </a:ext>
            </a:extLst>
          </p:cNvPr>
          <p:cNvSpPr txBox="1"/>
          <p:nvPr/>
        </p:nvSpPr>
        <p:spPr>
          <a:xfrm>
            <a:off x="8765490" y="3937006"/>
            <a:ext cx="2143432" cy="584775"/>
          </a:xfrm>
          <a:prstGeom prst="rect">
            <a:avLst/>
          </a:prstGeom>
          <a:noFill/>
        </p:spPr>
        <p:txBody>
          <a:bodyPr wrap="square" rtlCol="0">
            <a:spAutoFit/>
          </a:bodyPr>
          <a:lstStyle/>
          <a:p>
            <a:pPr algn="ctr"/>
            <a:r>
              <a:rPr lang="en-GB" sz="1600" b="1" dirty="0"/>
              <a:t>Data </a:t>
            </a:r>
          </a:p>
          <a:p>
            <a:pPr algn="ctr"/>
            <a:r>
              <a:rPr lang="en-GB" sz="1600" b="1" dirty="0"/>
              <a:t>Governance</a:t>
            </a:r>
          </a:p>
        </p:txBody>
      </p:sp>
      <p:pic>
        <p:nvPicPr>
          <p:cNvPr id="9" name="Picture 8" descr="Diagram&#10;&#10;Description automatically generated">
            <a:extLst>
              <a:ext uri="{FF2B5EF4-FFF2-40B4-BE49-F238E27FC236}">
                <a16:creationId xmlns:a16="http://schemas.microsoft.com/office/drawing/2014/main" id="{23D00905-2ABB-4F60-BD37-562E38F4758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26995" y="434275"/>
            <a:ext cx="1378233" cy="1187261"/>
          </a:xfrm>
          <a:prstGeom prst="rect">
            <a:avLst/>
          </a:prstGeom>
        </p:spPr>
      </p:pic>
    </p:spTree>
    <p:extLst>
      <p:ext uri="{BB962C8B-B14F-4D97-AF65-F5344CB8AC3E}">
        <p14:creationId xmlns:p14="http://schemas.microsoft.com/office/powerpoint/2010/main" val="2571577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3B15B-6650-1C74-766E-4096BA05F329}"/>
              </a:ext>
            </a:extLst>
          </p:cNvPr>
          <p:cNvSpPr>
            <a:spLocks noGrp="1"/>
          </p:cNvSpPr>
          <p:nvPr>
            <p:ph type="title"/>
          </p:nvPr>
        </p:nvSpPr>
        <p:spPr/>
        <p:txBody>
          <a:bodyPr/>
          <a:lstStyle/>
          <a:p>
            <a:r>
              <a:rPr lang="en-GB">
                <a:solidFill>
                  <a:schemeClr val="tx1"/>
                </a:solidFill>
              </a:rPr>
              <a:t>Data Governance</a:t>
            </a:r>
          </a:p>
        </p:txBody>
      </p:sp>
      <p:sp>
        <p:nvSpPr>
          <p:cNvPr id="3" name="TextBox 2">
            <a:extLst>
              <a:ext uri="{FF2B5EF4-FFF2-40B4-BE49-F238E27FC236}">
                <a16:creationId xmlns:a16="http://schemas.microsoft.com/office/drawing/2014/main" id="{405AD93F-651D-A4ED-9576-79363EB666C9}"/>
              </a:ext>
            </a:extLst>
          </p:cNvPr>
          <p:cNvSpPr txBox="1"/>
          <p:nvPr/>
        </p:nvSpPr>
        <p:spPr>
          <a:xfrm>
            <a:off x="464848" y="2210296"/>
            <a:ext cx="11473152" cy="830997"/>
          </a:xfrm>
          <a:prstGeom prst="rect">
            <a:avLst/>
          </a:prstGeom>
          <a:noFill/>
        </p:spPr>
        <p:txBody>
          <a:bodyPr wrap="square" rtlCol="0">
            <a:spAutoFit/>
          </a:bodyPr>
          <a:lstStyle/>
          <a:p>
            <a:r>
              <a:rPr lang="en-US" sz="2400" dirty="0"/>
              <a:t>The role of </a:t>
            </a:r>
            <a:r>
              <a:rPr lang="en-US" sz="2400" i="1" dirty="0"/>
              <a:t>data governance </a:t>
            </a:r>
            <a:r>
              <a:rPr lang="en-US" sz="2400" dirty="0"/>
              <a:t>is to </a:t>
            </a:r>
            <a:r>
              <a:rPr lang="en-US" sz="2400" b="1" dirty="0"/>
              <a:t>make sure that data is properly managed throughout the lifecycle</a:t>
            </a:r>
            <a:r>
              <a:rPr lang="en-US" sz="2400" dirty="0"/>
              <a:t>, whereas </a:t>
            </a:r>
            <a:r>
              <a:rPr lang="en-US" sz="2400" i="1" dirty="0"/>
              <a:t>data management </a:t>
            </a:r>
            <a:r>
              <a:rPr lang="en-US" sz="2400" dirty="0"/>
              <a:t>is about </a:t>
            </a:r>
            <a:r>
              <a:rPr lang="en-US" sz="2400" b="1" dirty="0"/>
              <a:t>directly managing the data</a:t>
            </a:r>
            <a:r>
              <a:rPr lang="en-US" sz="2400" dirty="0"/>
              <a:t>. </a:t>
            </a:r>
          </a:p>
        </p:txBody>
      </p:sp>
      <p:pic>
        <p:nvPicPr>
          <p:cNvPr id="10" name="Picture 9" descr="A picture containing graphical user interface&#10;&#10;Description automatically generated">
            <a:extLst>
              <a:ext uri="{FF2B5EF4-FFF2-40B4-BE49-F238E27FC236}">
                <a16:creationId xmlns:a16="http://schemas.microsoft.com/office/drawing/2014/main" id="{26925740-2A8D-F3EC-C982-2F128FE8457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3742" y="3231092"/>
            <a:ext cx="8615091" cy="3261783"/>
          </a:xfrm>
          <a:prstGeom prst="rect">
            <a:avLst/>
          </a:prstGeom>
        </p:spPr>
      </p:pic>
    </p:spTree>
    <p:extLst>
      <p:ext uri="{BB962C8B-B14F-4D97-AF65-F5344CB8AC3E}">
        <p14:creationId xmlns:p14="http://schemas.microsoft.com/office/powerpoint/2010/main" val="3009819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a:solidFill>
                  <a:schemeClr val="tx1"/>
                </a:solidFill>
              </a:rPr>
              <a:t>Next steps</a:t>
            </a:r>
            <a:endParaRPr lang="en-GB">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a:bodyPr>
          <a:lstStyle/>
          <a:p>
            <a:pPr marL="0" indent="0" algn="ctr">
              <a:buNone/>
            </a:pPr>
            <a:endParaRPr lang="en-GB" sz="3600" dirty="0"/>
          </a:p>
          <a:p>
            <a:pPr marL="0" indent="0" algn="ctr">
              <a:buNone/>
            </a:pPr>
            <a:endParaRPr lang="en-GB" sz="3600" dirty="0"/>
          </a:p>
          <a:p>
            <a:pPr marL="0" indent="0" algn="ctr">
              <a:buNone/>
            </a:pPr>
            <a:r>
              <a:rPr lang="en-GB" sz="3600" dirty="0"/>
              <a:t>Complete </a:t>
            </a:r>
            <a:r>
              <a:rPr lang="en-GB" sz="3600" b="1" dirty="0"/>
              <a:t>questions 1 to 4 </a:t>
            </a:r>
          </a:p>
          <a:p>
            <a:pPr marL="0" indent="0" algn="ctr">
              <a:buNone/>
            </a:pPr>
            <a:r>
              <a:rPr lang="en-GB" sz="3600" dirty="0"/>
              <a:t>in </a:t>
            </a:r>
            <a:r>
              <a:rPr lang="en-GB" sz="3600" b="1" dirty="0"/>
              <a:t>section 1 </a:t>
            </a:r>
            <a:r>
              <a:rPr lang="en-GB" sz="3600" dirty="0"/>
              <a:t>of the </a:t>
            </a:r>
          </a:p>
          <a:p>
            <a:pPr marL="0" indent="0" algn="ctr">
              <a:buNone/>
            </a:pPr>
            <a:r>
              <a:rPr lang="en-GB" sz="3600" dirty="0"/>
              <a:t>‘Data Management’ workbook.</a:t>
            </a:r>
            <a:endParaRPr lang="en-GB" sz="3600" dirty="0">
              <a:cs typeface="Calibri"/>
            </a:endParaRPr>
          </a:p>
          <a:p>
            <a:pPr marL="0" indent="0" algn="ctr">
              <a:buNone/>
            </a:pPr>
            <a:endParaRPr lang="en-GB" sz="3600" dirty="0"/>
          </a:p>
        </p:txBody>
      </p:sp>
    </p:spTree>
    <p:extLst>
      <p:ext uri="{BB962C8B-B14F-4D97-AF65-F5344CB8AC3E}">
        <p14:creationId xmlns:p14="http://schemas.microsoft.com/office/powerpoint/2010/main" val="3678362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806FE-82A7-AF09-9AE6-ED642EC9D808}"/>
              </a:ext>
            </a:extLst>
          </p:cNvPr>
          <p:cNvSpPr>
            <a:spLocks noGrp="1"/>
          </p:cNvSpPr>
          <p:nvPr>
            <p:ph type="title"/>
          </p:nvPr>
        </p:nvSpPr>
        <p:spPr/>
        <p:txBody>
          <a:bodyPr/>
          <a:lstStyle/>
          <a:p>
            <a:r>
              <a:rPr lang="en-GB">
                <a:solidFill>
                  <a:schemeClr val="tx1"/>
                </a:solidFill>
              </a:rPr>
              <a:t>Data Security</a:t>
            </a:r>
          </a:p>
        </p:txBody>
      </p:sp>
      <p:sp>
        <p:nvSpPr>
          <p:cNvPr id="7" name="TextBox 6">
            <a:extLst>
              <a:ext uri="{FF2B5EF4-FFF2-40B4-BE49-F238E27FC236}">
                <a16:creationId xmlns:a16="http://schemas.microsoft.com/office/drawing/2014/main" id="{B6806D08-9D19-916E-8ECE-CF8B7B14B075}"/>
              </a:ext>
            </a:extLst>
          </p:cNvPr>
          <p:cNvSpPr txBox="1"/>
          <p:nvPr/>
        </p:nvSpPr>
        <p:spPr>
          <a:xfrm>
            <a:off x="452284" y="2162699"/>
            <a:ext cx="6096000" cy="4339650"/>
          </a:xfrm>
          <a:prstGeom prst="rect">
            <a:avLst/>
          </a:prstGeom>
          <a:noFill/>
        </p:spPr>
        <p:txBody>
          <a:bodyPr wrap="square">
            <a:spAutoFit/>
          </a:bodyPr>
          <a:lstStyle/>
          <a:p>
            <a:r>
              <a:rPr lang="en-US" sz="2300" b="1" dirty="0"/>
              <a:t>What is it?</a:t>
            </a:r>
          </a:p>
          <a:p>
            <a:r>
              <a:rPr lang="en-US" sz="2300" dirty="0"/>
              <a:t>Protecting data from </a:t>
            </a:r>
            <a:r>
              <a:rPr lang="en-GB" sz="2300" dirty="0"/>
              <a:t>unauthorised</a:t>
            </a:r>
            <a:r>
              <a:rPr lang="en-US" sz="2300" dirty="0"/>
              <a:t> access or loss, </a:t>
            </a:r>
          </a:p>
          <a:p>
            <a:r>
              <a:rPr lang="en-GB" sz="2300" dirty="0"/>
              <a:t>to make sure the right people can access and use data in the right way, and that others can’t.</a:t>
            </a:r>
          </a:p>
          <a:p>
            <a:endParaRPr lang="en-GB" sz="2300" dirty="0"/>
          </a:p>
          <a:p>
            <a:endParaRPr lang="en-US" sz="2300" dirty="0"/>
          </a:p>
          <a:p>
            <a:r>
              <a:rPr lang="en-US" sz="2300" b="1" dirty="0"/>
              <a:t>Why do it?</a:t>
            </a:r>
          </a:p>
          <a:p>
            <a:r>
              <a:rPr lang="en-GB" sz="2300" dirty="0"/>
              <a:t>This is needed to make sure an organisation maintains its good reputation and to protect it from the risk of financial losses. It is also needed to satisfy privacy and confidentiality laws e.g., GDPR.</a:t>
            </a:r>
          </a:p>
        </p:txBody>
      </p:sp>
      <p:pic>
        <p:nvPicPr>
          <p:cNvPr id="6" name="Picture 5">
            <a:extLst>
              <a:ext uri="{FF2B5EF4-FFF2-40B4-BE49-F238E27FC236}">
                <a16:creationId xmlns:a16="http://schemas.microsoft.com/office/drawing/2014/main" id="{662C1C6A-A6BB-0C34-9851-84CA41D8E227}"/>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pic>
        <p:nvPicPr>
          <p:cNvPr id="4" name="Picture 3" descr="Diagram&#10;&#10;Description automatically generated">
            <a:extLst>
              <a:ext uri="{FF2B5EF4-FFF2-40B4-BE49-F238E27FC236}">
                <a16:creationId xmlns:a16="http://schemas.microsoft.com/office/drawing/2014/main" id="{3028F17D-D046-2120-081F-CEE6F9C97E3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6995" y="434275"/>
            <a:ext cx="1378233" cy="1187261"/>
          </a:xfrm>
          <a:prstGeom prst="rect">
            <a:avLst/>
          </a:prstGeom>
        </p:spPr>
      </p:pic>
    </p:spTree>
    <p:extLst>
      <p:ext uri="{BB962C8B-B14F-4D97-AF65-F5344CB8AC3E}">
        <p14:creationId xmlns:p14="http://schemas.microsoft.com/office/powerpoint/2010/main" val="3215766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77F7-9D1D-25A8-9978-EC4D3169B9C1}"/>
              </a:ext>
            </a:extLst>
          </p:cNvPr>
          <p:cNvSpPr>
            <a:spLocks noGrp="1"/>
          </p:cNvSpPr>
          <p:nvPr>
            <p:ph type="title"/>
          </p:nvPr>
        </p:nvSpPr>
        <p:spPr/>
        <p:txBody>
          <a:bodyPr/>
          <a:lstStyle/>
          <a:p>
            <a:r>
              <a:rPr lang="en-GB">
                <a:solidFill>
                  <a:schemeClr val="tx1"/>
                </a:solidFill>
              </a:rPr>
              <a:t>Example</a:t>
            </a:r>
          </a:p>
        </p:txBody>
      </p:sp>
      <p:pic>
        <p:nvPicPr>
          <p:cNvPr id="4" name="Picture 3">
            <a:extLst>
              <a:ext uri="{FF2B5EF4-FFF2-40B4-BE49-F238E27FC236}">
                <a16:creationId xmlns:a16="http://schemas.microsoft.com/office/drawing/2014/main" id="{2ED151C4-4516-E32B-5B96-AA7D4E4CD693}"/>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pic>
        <p:nvPicPr>
          <p:cNvPr id="10" name="Graphic 9" descr="Warning with solid fill">
            <a:extLst>
              <a:ext uri="{FF2B5EF4-FFF2-40B4-BE49-F238E27FC236}">
                <a16:creationId xmlns:a16="http://schemas.microsoft.com/office/drawing/2014/main" id="{5DCB12DD-DDF4-639D-6F81-18E35D4CDA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96600" y="570706"/>
            <a:ext cx="914400" cy="914400"/>
          </a:xfrm>
          <a:prstGeom prst="rect">
            <a:avLst/>
          </a:prstGeom>
        </p:spPr>
      </p:pic>
      <p:sp>
        <p:nvSpPr>
          <p:cNvPr id="11" name="TextBox 10">
            <a:extLst>
              <a:ext uri="{FF2B5EF4-FFF2-40B4-BE49-F238E27FC236}">
                <a16:creationId xmlns:a16="http://schemas.microsoft.com/office/drawing/2014/main" id="{B4BBD34C-25CD-F17C-FA6B-52423CDDEE74}"/>
              </a:ext>
            </a:extLst>
          </p:cNvPr>
          <p:cNvSpPr txBox="1"/>
          <p:nvPr/>
        </p:nvSpPr>
        <p:spPr>
          <a:xfrm>
            <a:off x="452284" y="2162699"/>
            <a:ext cx="6096000" cy="3785652"/>
          </a:xfrm>
          <a:prstGeom prst="rect">
            <a:avLst/>
          </a:prstGeom>
          <a:noFill/>
        </p:spPr>
        <p:txBody>
          <a:bodyPr wrap="square">
            <a:spAutoFit/>
          </a:bodyPr>
          <a:lstStyle/>
          <a:p>
            <a:r>
              <a:rPr lang="en-GB" sz="2400" dirty="0"/>
              <a:t>You can find out about some examples of where data hasn’t been protected from unauthorised access or loss in the </a:t>
            </a:r>
            <a:r>
              <a:rPr lang="en-GB" sz="2400" b="1" dirty="0"/>
              <a:t>Data Breaches </a:t>
            </a:r>
            <a:r>
              <a:rPr lang="en-GB" sz="2400" dirty="0"/>
              <a:t>section of the </a:t>
            </a:r>
            <a:r>
              <a:rPr lang="en-GB" sz="2400" b="1" dirty="0"/>
              <a:t>Keeping Organisational Data Secure </a:t>
            </a:r>
            <a:r>
              <a:rPr lang="en-GB" sz="2400" dirty="0"/>
              <a:t>lesson. </a:t>
            </a:r>
          </a:p>
          <a:p>
            <a:endParaRPr lang="en-GB" sz="2400" dirty="0"/>
          </a:p>
          <a:p>
            <a:r>
              <a:rPr lang="en-GB" sz="2400" dirty="0"/>
              <a:t>This includes </a:t>
            </a:r>
            <a:r>
              <a:rPr lang="en-GB" sz="2400"/>
              <a:t>the top </a:t>
            </a:r>
            <a:r>
              <a:rPr lang="en-GB" sz="2400" dirty="0"/>
              <a:t>five worst data breaches ever.</a:t>
            </a:r>
          </a:p>
          <a:p>
            <a:endParaRPr lang="en-GB" sz="2400" dirty="0"/>
          </a:p>
          <a:p>
            <a:endParaRPr lang="en-GB" sz="2400" dirty="0"/>
          </a:p>
        </p:txBody>
      </p:sp>
    </p:spTree>
    <p:extLst>
      <p:ext uri="{BB962C8B-B14F-4D97-AF65-F5344CB8AC3E}">
        <p14:creationId xmlns:p14="http://schemas.microsoft.com/office/powerpoint/2010/main" val="639412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806FE-82A7-AF09-9AE6-ED642EC9D808}"/>
              </a:ext>
            </a:extLst>
          </p:cNvPr>
          <p:cNvSpPr>
            <a:spLocks noGrp="1"/>
          </p:cNvSpPr>
          <p:nvPr>
            <p:ph type="title"/>
          </p:nvPr>
        </p:nvSpPr>
        <p:spPr/>
        <p:txBody>
          <a:bodyPr/>
          <a:lstStyle/>
          <a:p>
            <a:r>
              <a:rPr lang="en-GB">
                <a:solidFill>
                  <a:schemeClr val="tx1"/>
                </a:solidFill>
              </a:rPr>
              <a:t>Data quality</a:t>
            </a:r>
          </a:p>
        </p:txBody>
      </p:sp>
      <p:sp>
        <p:nvSpPr>
          <p:cNvPr id="7" name="TextBox 6">
            <a:extLst>
              <a:ext uri="{FF2B5EF4-FFF2-40B4-BE49-F238E27FC236}">
                <a16:creationId xmlns:a16="http://schemas.microsoft.com/office/drawing/2014/main" id="{B6806D08-9D19-916E-8ECE-CF8B7B14B075}"/>
              </a:ext>
            </a:extLst>
          </p:cNvPr>
          <p:cNvSpPr txBox="1"/>
          <p:nvPr/>
        </p:nvSpPr>
        <p:spPr>
          <a:xfrm>
            <a:off x="452284" y="2162699"/>
            <a:ext cx="6096000" cy="4154984"/>
          </a:xfrm>
          <a:prstGeom prst="rect">
            <a:avLst/>
          </a:prstGeom>
          <a:noFill/>
        </p:spPr>
        <p:txBody>
          <a:bodyPr wrap="square">
            <a:spAutoFit/>
          </a:bodyPr>
          <a:lstStyle/>
          <a:p>
            <a:r>
              <a:rPr lang="en-US" sz="2400" b="1"/>
              <a:t>What is it?</a:t>
            </a:r>
          </a:p>
          <a:p>
            <a:r>
              <a:rPr lang="en-US" sz="2400"/>
              <a:t>Ensuring that the quality of the data is fit for the purpose it is being used for.</a:t>
            </a:r>
          </a:p>
          <a:p>
            <a:endParaRPr lang="en-US" sz="2400"/>
          </a:p>
          <a:p>
            <a:r>
              <a:rPr lang="en-US" sz="2400" b="1"/>
              <a:t>Why do it?</a:t>
            </a:r>
          </a:p>
          <a:p>
            <a:r>
              <a:rPr lang="en-US" sz="2400"/>
              <a:t>High-quality data is valuable because it allows organisations to </a:t>
            </a:r>
            <a:r>
              <a:rPr lang="en-US" sz="2400" b="1"/>
              <a:t>make informed decisions</a:t>
            </a:r>
            <a:r>
              <a:rPr lang="en-US" sz="2400"/>
              <a:t>. Low-quality (e.g., inaccurate, incomplete or out-of-date) data can </a:t>
            </a:r>
            <a:r>
              <a:rPr lang="en-US" sz="2400" b="1"/>
              <a:t>present risks </a:t>
            </a:r>
            <a:r>
              <a:rPr lang="en-US" sz="2400"/>
              <a:t>e.g., bad decisions, poor customer experience or reputational damage.</a:t>
            </a:r>
            <a:endParaRPr lang="en-GB" sz="2400"/>
          </a:p>
        </p:txBody>
      </p:sp>
      <p:pic>
        <p:nvPicPr>
          <p:cNvPr id="4" name="Picture 3" descr="Hand placing stars">
            <a:extLst>
              <a:ext uri="{FF2B5EF4-FFF2-40B4-BE49-F238E27FC236}">
                <a16:creationId xmlns:a16="http://schemas.microsoft.com/office/drawing/2014/main" id="{0F2866E4-BA7C-1277-116E-29DE5CEE4656}"/>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pic>
        <p:nvPicPr>
          <p:cNvPr id="5" name="Picture 4" descr="Diagram&#10;&#10;Description automatically generated">
            <a:extLst>
              <a:ext uri="{FF2B5EF4-FFF2-40B4-BE49-F238E27FC236}">
                <a16:creationId xmlns:a16="http://schemas.microsoft.com/office/drawing/2014/main" id="{F78AB149-3C14-E84E-0819-6F113F59666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26995" y="434275"/>
            <a:ext cx="1378233" cy="1187261"/>
          </a:xfrm>
          <a:prstGeom prst="rect">
            <a:avLst/>
          </a:prstGeom>
        </p:spPr>
      </p:pic>
    </p:spTree>
    <p:extLst>
      <p:ext uri="{BB962C8B-B14F-4D97-AF65-F5344CB8AC3E}">
        <p14:creationId xmlns:p14="http://schemas.microsoft.com/office/powerpoint/2010/main" val="746305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77F7-9D1D-25A8-9978-EC4D3169B9C1}"/>
              </a:ext>
            </a:extLst>
          </p:cNvPr>
          <p:cNvSpPr>
            <a:spLocks noGrp="1"/>
          </p:cNvSpPr>
          <p:nvPr>
            <p:ph type="title"/>
          </p:nvPr>
        </p:nvSpPr>
        <p:spPr/>
        <p:txBody>
          <a:bodyPr/>
          <a:lstStyle/>
          <a:p>
            <a:r>
              <a:rPr lang="en-GB">
                <a:solidFill>
                  <a:schemeClr val="tx1"/>
                </a:solidFill>
              </a:rPr>
              <a:t>Example</a:t>
            </a:r>
          </a:p>
        </p:txBody>
      </p:sp>
      <p:pic>
        <p:nvPicPr>
          <p:cNvPr id="4" name="Picture 3">
            <a:extLst>
              <a:ext uri="{FF2B5EF4-FFF2-40B4-BE49-F238E27FC236}">
                <a16:creationId xmlns:a16="http://schemas.microsoft.com/office/drawing/2014/main" id="{2ED151C4-4516-E32B-5B96-AA7D4E4CD693}"/>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pic>
        <p:nvPicPr>
          <p:cNvPr id="10" name="Graphic 9" descr="Warning with solid fill">
            <a:extLst>
              <a:ext uri="{FF2B5EF4-FFF2-40B4-BE49-F238E27FC236}">
                <a16:creationId xmlns:a16="http://schemas.microsoft.com/office/drawing/2014/main" id="{5DCB12DD-DDF4-639D-6F81-18E35D4CDA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96600" y="570706"/>
            <a:ext cx="914400" cy="914400"/>
          </a:xfrm>
          <a:prstGeom prst="rect">
            <a:avLst/>
          </a:prstGeom>
        </p:spPr>
      </p:pic>
      <p:sp>
        <p:nvSpPr>
          <p:cNvPr id="11" name="TextBox 10">
            <a:extLst>
              <a:ext uri="{FF2B5EF4-FFF2-40B4-BE49-F238E27FC236}">
                <a16:creationId xmlns:a16="http://schemas.microsoft.com/office/drawing/2014/main" id="{B4BBD34C-25CD-F17C-FA6B-52423CDDEE74}"/>
              </a:ext>
            </a:extLst>
          </p:cNvPr>
          <p:cNvSpPr txBox="1"/>
          <p:nvPr/>
        </p:nvSpPr>
        <p:spPr>
          <a:xfrm>
            <a:off x="452284" y="2162699"/>
            <a:ext cx="6096000" cy="3046988"/>
          </a:xfrm>
          <a:prstGeom prst="rect">
            <a:avLst/>
          </a:prstGeom>
          <a:noFill/>
        </p:spPr>
        <p:txBody>
          <a:bodyPr wrap="square">
            <a:spAutoFit/>
          </a:bodyPr>
          <a:lstStyle/>
          <a:p>
            <a:r>
              <a:rPr lang="en-GB" sz="2400" dirty="0"/>
              <a:t>You can find some examples of where poor quality data resulted in serious consequences in the </a:t>
            </a:r>
            <a:r>
              <a:rPr lang="en-GB" sz="2400" b="1" dirty="0"/>
              <a:t>Importance of Data Quality</a:t>
            </a:r>
            <a:r>
              <a:rPr lang="en-GB" sz="2400" dirty="0"/>
              <a:t> lesson.</a:t>
            </a:r>
          </a:p>
          <a:p>
            <a:endParaRPr lang="en-GB" sz="2400" dirty="0"/>
          </a:p>
          <a:p>
            <a:r>
              <a:rPr lang="en-GB" sz="2400" dirty="0"/>
              <a:t>This includes a cryptocurrency company who accidentally gave away $10.7 million. </a:t>
            </a:r>
          </a:p>
          <a:p>
            <a:endParaRPr lang="en-GB" sz="2400" dirty="0"/>
          </a:p>
          <a:p>
            <a:endParaRPr lang="en-GB" sz="2400" dirty="0"/>
          </a:p>
        </p:txBody>
      </p:sp>
    </p:spTree>
    <p:extLst>
      <p:ext uri="{BB962C8B-B14F-4D97-AF65-F5344CB8AC3E}">
        <p14:creationId xmlns:p14="http://schemas.microsoft.com/office/powerpoint/2010/main" val="24055549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806FE-82A7-AF09-9AE6-ED642EC9D808}"/>
              </a:ext>
            </a:extLst>
          </p:cNvPr>
          <p:cNvSpPr>
            <a:spLocks noGrp="1"/>
          </p:cNvSpPr>
          <p:nvPr>
            <p:ph type="title"/>
          </p:nvPr>
        </p:nvSpPr>
        <p:spPr/>
        <p:txBody>
          <a:bodyPr/>
          <a:lstStyle/>
          <a:p>
            <a:r>
              <a:rPr lang="en-GB" dirty="0">
                <a:solidFill>
                  <a:schemeClr val="tx1"/>
                </a:solidFill>
              </a:rPr>
              <a:t>Document and Content Management</a:t>
            </a:r>
          </a:p>
        </p:txBody>
      </p:sp>
      <p:sp>
        <p:nvSpPr>
          <p:cNvPr id="7" name="TextBox 6">
            <a:extLst>
              <a:ext uri="{FF2B5EF4-FFF2-40B4-BE49-F238E27FC236}">
                <a16:creationId xmlns:a16="http://schemas.microsoft.com/office/drawing/2014/main" id="{B6806D08-9D19-916E-8ECE-CF8B7B14B075}"/>
              </a:ext>
            </a:extLst>
          </p:cNvPr>
          <p:cNvSpPr txBox="1"/>
          <p:nvPr/>
        </p:nvSpPr>
        <p:spPr>
          <a:xfrm>
            <a:off x="452284" y="2162699"/>
            <a:ext cx="6096000" cy="4693593"/>
          </a:xfrm>
          <a:prstGeom prst="rect">
            <a:avLst/>
          </a:prstGeom>
          <a:noFill/>
        </p:spPr>
        <p:txBody>
          <a:bodyPr wrap="square">
            <a:spAutoFit/>
          </a:bodyPr>
          <a:lstStyle/>
          <a:p>
            <a:r>
              <a:rPr lang="en-US" sz="2300" b="1" dirty="0"/>
              <a:t>What is it?</a:t>
            </a:r>
          </a:p>
          <a:p>
            <a:r>
              <a:rPr lang="en-US" sz="2300" dirty="0"/>
              <a:t>Documents contain </a:t>
            </a:r>
            <a:r>
              <a:rPr lang="en-US" sz="2300" b="1" dirty="0"/>
              <a:t>unstructured or semi-structured</a:t>
            </a:r>
            <a:r>
              <a:rPr lang="en-US" sz="2300" dirty="0"/>
              <a:t> data (i.e., content). Like structured data, this data needs to be managed. This area covers the protection, storage, retrieval and disposal of documents.</a:t>
            </a:r>
          </a:p>
          <a:p>
            <a:endParaRPr lang="en-US" sz="2300" dirty="0"/>
          </a:p>
          <a:p>
            <a:r>
              <a:rPr lang="en-US" sz="2300" b="1" dirty="0"/>
              <a:t>Why do it?</a:t>
            </a:r>
          </a:p>
          <a:p>
            <a:r>
              <a:rPr lang="en-US" sz="2300" dirty="0"/>
              <a:t>Typically, organisations have large volumes of data stored within documents. Managing these  documents enables people to locate, access and share them more efficiently and reduces the risk they will become lost.</a:t>
            </a:r>
          </a:p>
        </p:txBody>
      </p:sp>
      <p:sp>
        <p:nvSpPr>
          <p:cNvPr id="5" name="Rectangle: Rounded Corners 6">
            <a:extLst>
              <a:ext uri="{FF2B5EF4-FFF2-40B4-BE49-F238E27FC236}">
                <a16:creationId xmlns:a16="http://schemas.microsoft.com/office/drawing/2014/main" id="{88CB635E-7611-77E3-3D8A-0696DFF88A1E}"/>
              </a:ext>
            </a:extLst>
          </p:cNvPr>
          <p:cNvSpPr/>
          <p:nvPr/>
        </p:nvSpPr>
        <p:spPr>
          <a:xfrm>
            <a:off x="9202963" y="1936800"/>
            <a:ext cx="2818870" cy="4801039"/>
          </a:xfrm>
          <a:prstGeom prst="roundRect">
            <a:avLst/>
          </a:prstGeom>
          <a:solidFill>
            <a:schemeClr val="bg1">
              <a:lumMod val="95000"/>
            </a:schemeClr>
          </a:solidFill>
          <a:ln w="381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en-GB" sz="1800" b="1" dirty="0">
                <a:solidFill>
                  <a:schemeClr val="tx1"/>
                </a:solidFill>
                <a:effectLst/>
                <a:ea typeface="Times New Roman" panose="02020603050405020304" pitchFamily="18" charset="0"/>
                <a:cs typeface="Times New Roman" panose="02020603050405020304" pitchFamily="18" charset="0"/>
              </a:rPr>
              <a:t>Structured data </a:t>
            </a:r>
            <a:r>
              <a:rPr lang="en-GB" dirty="0">
                <a:solidFill>
                  <a:schemeClr val="tx1"/>
                </a:solidFill>
              </a:rPr>
              <a:t>Ordered in rows and columns (tabular) with clearly defined data types</a:t>
            </a:r>
          </a:p>
          <a:p>
            <a:pPr>
              <a:spcAft>
                <a:spcPts val="600"/>
              </a:spcAft>
            </a:pPr>
            <a:endParaRPr lang="en-GB" sz="1400" dirty="0">
              <a:solidFill>
                <a:schemeClr val="tx1"/>
              </a:solidFill>
              <a:effectLst/>
              <a:ea typeface="Times New Roman" panose="02020603050405020304" pitchFamily="18" charset="0"/>
              <a:cs typeface="Times New Roman" panose="02020603050405020304" pitchFamily="18" charset="0"/>
            </a:endParaRPr>
          </a:p>
          <a:p>
            <a:r>
              <a:rPr lang="en-GB" sz="1800" b="1" dirty="0">
                <a:solidFill>
                  <a:schemeClr val="tx1"/>
                </a:solidFill>
                <a:effectLst/>
                <a:ea typeface="Times New Roman" panose="02020603050405020304" pitchFamily="18" charset="0"/>
                <a:cs typeface="Times New Roman" panose="02020603050405020304" pitchFamily="18" charset="0"/>
              </a:rPr>
              <a:t>Semi-structured data </a:t>
            </a:r>
            <a:r>
              <a:rPr lang="en-US" dirty="0">
                <a:solidFill>
                  <a:schemeClr val="tx1"/>
                </a:solidFill>
              </a:rPr>
              <a:t>Uses markers to </a:t>
            </a:r>
            <a:r>
              <a:rPr lang="en-GB" dirty="0">
                <a:solidFill>
                  <a:schemeClr val="tx1"/>
                </a:solidFill>
              </a:rPr>
              <a:t>organise</a:t>
            </a:r>
            <a:r>
              <a:rPr lang="en-US" dirty="0">
                <a:solidFill>
                  <a:schemeClr val="tx1"/>
                </a:solidFill>
              </a:rPr>
              <a:t> and describe the structure giving it flexibility. Data can vary in order and length. </a:t>
            </a:r>
          </a:p>
          <a:p>
            <a:pPr>
              <a:spcAft>
                <a:spcPts val="600"/>
              </a:spcAft>
            </a:pPr>
            <a:endParaRPr lang="en-GB" sz="1400" dirty="0">
              <a:solidFill>
                <a:schemeClr val="tx1"/>
              </a:solidFill>
            </a:endParaRPr>
          </a:p>
          <a:p>
            <a:pPr>
              <a:spcAft>
                <a:spcPts val="600"/>
              </a:spcAft>
            </a:pPr>
            <a:r>
              <a:rPr lang="en-GB" sz="1800" b="1" dirty="0">
                <a:solidFill>
                  <a:schemeClr val="tx1"/>
                </a:solidFill>
                <a:ea typeface="Times New Roman" panose="02020603050405020304" pitchFamily="18" charset="0"/>
                <a:cs typeface="Times New Roman" panose="02020603050405020304" pitchFamily="18" charset="0"/>
              </a:rPr>
              <a:t>Un</a:t>
            </a:r>
            <a:r>
              <a:rPr lang="en-GB" sz="1800" b="1" dirty="0">
                <a:solidFill>
                  <a:schemeClr val="tx1"/>
                </a:solidFill>
                <a:effectLst/>
                <a:ea typeface="Times New Roman" panose="02020603050405020304" pitchFamily="18" charset="0"/>
                <a:cs typeface="Times New Roman" panose="02020603050405020304" pitchFamily="18" charset="0"/>
              </a:rPr>
              <a:t>structured </a:t>
            </a:r>
            <a:r>
              <a:rPr lang="en-GB" b="1" dirty="0">
                <a:solidFill>
                  <a:schemeClr val="tx1"/>
                </a:solidFill>
              </a:rPr>
              <a:t>data </a:t>
            </a:r>
            <a:r>
              <a:rPr lang="en-GB" dirty="0">
                <a:solidFill>
                  <a:schemeClr val="tx1"/>
                </a:solidFill>
              </a:rPr>
              <a:t>No pre-defined structure, typically contains lots of text</a:t>
            </a:r>
          </a:p>
          <a:p>
            <a:pPr>
              <a:spcAft>
                <a:spcPts val="600"/>
              </a:spcAft>
            </a:pPr>
            <a:endParaRPr lang="en-GB" sz="1800" dirty="0">
              <a:solidFill>
                <a:schemeClr val="tx1"/>
              </a:solidFill>
              <a:effectLst/>
              <a:ea typeface="Times New Roman" panose="02020603050405020304" pitchFamily="18" charset="0"/>
              <a:cs typeface="Times New Roman" panose="02020603050405020304" pitchFamily="18" charset="0"/>
            </a:endParaRPr>
          </a:p>
          <a:p>
            <a:endParaRPr lang="en-GB" dirty="0">
              <a:solidFill>
                <a:schemeClr val="tx1"/>
              </a:solidFill>
            </a:endParaRPr>
          </a:p>
        </p:txBody>
      </p:sp>
      <p:pic>
        <p:nvPicPr>
          <p:cNvPr id="13" name="Picture 12" descr="Coloured sheets on a turquoise background">
            <a:extLst>
              <a:ext uri="{FF2B5EF4-FFF2-40B4-BE49-F238E27FC236}">
                <a16:creationId xmlns:a16="http://schemas.microsoft.com/office/drawing/2014/main" id="{92880BDF-254A-5344-486F-D3DF766632D9}"/>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529856" y="1936801"/>
            <a:ext cx="2499844" cy="4801039"/>
          </a:xfrm>
          <a:prstGeom prst="roundRect">
            <a:avLst/>
          </a:prstGeom>
        </p:spPr>
      </p:pic>
      <p:sp>
        <p:nvSpPr>
          <p:cNvPr id="14" name="TextBox 13">
            <a:extLst>
              <a:ext uri="{FF2B5EF4-FFF2-40B4-BE49-F238E27FC236}">
                <a16:creationId xmlns:a16="http://schemas.microsoft.com/office/drawing/2014/main" id="{E9C7D427-9993-3617-B37B-AD942AB18DB0}"/>
              </a:ext>
            </a:extLst>
          </p:cNvPr>
          <p:cNvSpPr txBox="1"/>
          <p:nvPr/>
        </p:nvSpPr>
        <p:spPr>
          <a:xfrm>
            <a:off x="6589948" y="2114715"/>
            <a:ext cx="809974" cy="369332"/>
          </a:xfrm>
          <a:prstGeom prst="rect">
            <a:avLst/>
          </a:prstGeom>
          <a:noFill/>
        </p:spPr>
        <p:txBody>
          <a:bodyPr wrap="square">
            <a:spAutoFit/>
          </a:bodyPr>
          <a:lstStyle/>
          <a:p>
            <a:r>
              <a:rPr lang="en-US" sz="1800" dirty="0"/>
              <a:t>emails</a:t>
            </a:r>
            <a:endParaRPr lang="en-US" dirty="0"/>
          </a:p>
        </p:txBody>
      </p:sp>
      <p:sp>
        <p:nvSpPr>
          <p:cNvPr id="15" name="TextBox 14">
            <a:extLst>
              <a:ext uri="{FF2B5EF4-FFF2-40B4-BE49-F238E27FC236}">
                <a16:creationId xmlns:a16="http://schemas.microsoft.com/office/drawing/2014/main" id="{D893153B-4274-EC03-DC75-4BD2F14A3593}"/>
              </a:ext>
            </a:extLst>
          </p:cNvPr>
          <p:cNvSpPr txBox="1"/>
          <p:nvPr/>
        </p:nvSpPr>
        <p:spPr>
          <a:xfrm>
            <a:off x="6580284" y="5608344"/>
            <a:ext cx="771149" cy="369332"/>
          </a:xfrm>
          <a:prstGeom prst="rect">
            <a:avLst/>
          </a:prstGeom>
          <a:noFill/>
        </p:spPr>
        <p:txBody>
          <a:bodyPr wrap="square">
            <a:spAutoFit/>
          </a:bodyPr>
          <a:lstStyle/>
          <a:p>
            <a:r>
              <a:rPr lang="en-US" sz="1800" dirty="0"/>
              <a:t>chats</a:t>
            </a:r>
            <a:endParaRPr lang="en-US" dirty="0"/>
          </a:p>
        </p:txBody>
      </p:sp>
      <p:sp>
        <p:nvSpPr>
          <p:cNvPr id="16" name="TextBox 15">
            <a:extLst>
              <a:ext uri="{FF2B5EF4-FFF2-40B4-BE49-F238E27FC236}">
                <a16:creationId xmlns:a16="http://schemas.microsoft.com/office/drawing/2014/main" id="{0CE6E81B-8414-1631-8C2E-0ADC87C63D79}"/>
              </a:ext>
            </a:extLst>
          </p:cNvPr>
          <p:cNvSpPr txBox="1"/>
          <p:nvPr/>
        </p:nvSpPr>
        <p:spPr>
          <a:xfrm>
            <a:off x="6589948" y="6265405"/>
            <a:ext cx="1120162" cy="369332"/>
          </a:xfrm>
          <a:prstGeom prst="rect">
            <a:avLst/>
          </a:prstGeom>
          <a:noFill/>
        </p:spPr>
        <p:txBody>
          <a:bodyPr wrap="square">
            <a:spAutoFit/>
          </a:bodyPr>
          <a:lstStyle/>
          <a:p>
            <a:r>
              <a:rPr lang="en-US" sz="1800" dirty="0"/>
              <a:t>websites</a:t>
            </a:r>
            <a:endParaRPr lang="en-US" dirty="0"/>
          </a:p>
        </p:txBody>
      </p:sp>
      <p:sp>
        <p:nvSpPr>
          <p:cNvPr id="17" name="TextBox 16">
            <a:extLst>
              <a:ext uri="{FF2B5EF4-FFF2-40B4-BE49-F238E27FC236}">
                <a16:creationId xmlns:a16="http://schemas.microsoft.com/office/drawing/2014/main" id="{D510C914-D37C-C458-AE34-0BF1B77E08BA}"/>
              </a:ext>
            </a:extLst>
          </p:cNvPr>
          <p:cNvSpPr txBox="1"/>
          <p:nvPr/>
        </p:nvSpPr>
        <p:spPr>
          <a:xfrm>
            <a:off x="6994935" y="2771776"/>
            <a:ext cx="1825474" cy="646331"/>
          </a:xfrm>
          <a:prstGeom prst="rect">
            <a:avLst/>
          </a:prstGeom>
          <a:noFill/>
        </p:spPr>
        <p:txBody>
          <a:bodyPr wrap="square">
            <a:spAutoFit/>
          </a:bodyPr>
          <a:lstStyle/>
          <a:p>
            <a:r>
              <a:rPr lang="en-US" dirty="0"/>
              <a:t>word-processing documents</a:t>
            </a:r>
          </a:p>
        </p:txBody>
      </p:sp>
      <p:sp>
        <p:nvSpPr>
          <p:cNvPr id="18" name="TextBox 17">
            <a:extLst>
              <a:ext uri="{FF2B5EF4-FFF2-40B4-BE49-F238E27FC236}">
                <a16:creationId xmlns:a16="http://schemas.microsoft.com/office/drawing/2014/main" id="{C46CFB43-D9D3-A72B-1469-02C3DF81F2A3}"/>
              </a:ext>
            </a:extLst>
          </p:cNvPr>
          <p:cNvSpPr txBox="1"/>
          <p:nvPr/>
        </p:nvSpPr>
        <p:spPr>
          <a:xfrm>
            <a:off x="6580284" y="3623185"/>
            <a:ext cx="2049802" cy="369332"/>
          </a:xfrm>
          <a:prstGeom prst="rect">
            <a:avLst/>
          </a:prstGeom>
          <a:noFill/>
        </p:spPr>
        <p:txBody>
          <a:bodyPr wrap="square">
            <a:spAutoFit/>
          </a:bodyPr>
          <a:lstStyle/>
          <a:p>
            <a:r>
              <a:rPr lang="en-US" dirty="0"/>
              <a:t>p</a:t>
            </a:r>
            <a:r>
              <a:rPr lang="en-US" sz="1800" dirty="0"/>
              <a:t>rinted  documents</a:t>
            </a:r>
            <a:endParaRPr lang="en-US" dirty="0"/>
          </a:p>
        </p:txBody>
      </p:sp>
      <p:pic>
        <p:nvPicPr>
          <p:cNvPr id="4" name="Picture 3" descr="Diagram&#10;&#10;Description automatically generated">
            <a:extLst>
              <a:ext uri="{FF2B5EF4-FFF2-40B4-BE49-F238E27FC236}">
                <a16:creationId xmlns:a16="http://schemas.microsoft.com/office/drawing/2014/main" id="{67F982C7-E372-2F01-E07D-DC767E4F19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6995" y="434275"/>
            <a:ext cx="1378233" cy="1187261"/>
          </a:xfrm>
          <a:prstGeom prst="rect">
            <a:avLst/>
          </a:prstGeom>
        </p:spPr>
      </p:pic>
    </p:spTree>
    <p:extLst>
      <p:ext uri="{BB962C8B-B14F-4D97-AF65-F5344CB8AC3E}">
        <p14:creationId xmlns:p14="http://schemas.microsoft.com/office/powerpoint/2010/main" val="4058397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dirty="0">
                <a:solidFill>
                  <a:schemeClr val="tx1"/>
                </a:solidFill>
              </a:rPr>
              <a:t>Learning intentions</a:t>
            </a:r>
            <a:endParaRPr lang="en-GB" dirty="0">
              <a:solidFill>
                <a:schemeClr val="tx1"/>
              </a:solidFill>
            </a:endParaRPr>
          </a:p>
        </p:txBody>
      </p:sp>
      <p:graphicFrame>
        <p:nvGraphicFramePr>
          <p:cNvPr id="4" name="Table 3">
            <a:extLst>
              <a:ext uri="{FF2B5EF4-FFF2-40B4-BE49-F238E27FC236}">
                <a16:creationId xmlns:a16="http://schemas.microsoft.com/office/drawing/2014/main" id="{A2A5D003-952C-4CC8-8F5A-EC222DA6F078}"/>
              </a:ext>
            </a:extLst>
          </p:cNvPr>
          <p:cNvGraphicFramePr>
            <a:graphicFrameLocks noGrp="1"/>
          </p:cNvGraphicFramePr>
          <p:nvPr>
            <p:extLst>
              <p:ext uri="{D42A27DB-BD31-4B8C-83A1-F6EECF244321}">
                <p14:modId xmlns:p14="http://schemas.microsoft.com/office/powerpoint/2010/main" val="1661665331"/>
              </p:ext>
            </p:extLst>
          </p:nvPr>
        </p:nvGraphicFramePr>
        <p:xfrm>
          <a:off x="510289" y="1936178"/>
          <a:ext cx="11475765" cy="4572000"/>
        </p:xfrm>
        <a:graphic>
          <a:graphicData uri="http://schemas.openxmlformats.org/drawingml/2006/table">
            <a:tbl>
              <a:tblPr/>
              <a:tblGrid>
                <a:gridCol w="11475765">
                  <a:extLst>
                    <a:ext uri="{9D8B030D-6E8A-4147-A177-3AD203B41FA5}">
                      <a16:colId xmlns:a16="http://schemas.microsoft.com/office/drawing/2014/main" val="803942006"/>
                    </a:ext>
                  </a:extLst>
                </a:gridCol>
              </a:tblGrid>
              <a:tr h="3516855">
                <a:tc>
                  <a:txBody>
                    <a:bodyPr/>
                    <a:lstStyle/>
                    <a:p>
                      <a:endParaRPr lang="en-US" sz="1400" dirty="0"/>
                    </a:p>
                    <a:p>
                      <a:r>
                        <a:rPr lang="en-US" sz="2800" dirty="0"/>
                        <a:t>We will be learning about how organisations care for their data, specifically</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b="1" dirty="0"/>
                        <a:t>What data management is </a:t>
                      </a:r>
                      <a:r>
                        <a:rPr lang="en-US" sz="2800" dirty="0"/>
                        <a:t>and the various aspects of it</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Why it is </a:t>
                      </a:r>
                      <a:r>
                        <a:rPr lang="en-US" sz="2800" b="1" dirty="0"/>
                        <a:t>important to manage data</a:t>
                      </a:r>
                      <a:r>
                        <a:rPr lang="en-US" sz="2800" dirty="0"/>
                        <a:t> within an organisation</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What </a:t>
                      </a:r>
                      <a:r>
                        <a:rPr lang="en-US" sz="2800" b="1" dirty="0"/>
                        <a:t>data management activities </a:t>
                      </a:r>
                      <a:r>
                        <a:rPr lang="en-US" sz="2800" b="0" dirty="0"/>
                        <a:t>organisations need to undertake</a:t>
                      </a:r>
                      <a:endParaRPr lang="en-US" sz="2800" b="1" dirty="0"/>
                    </a:p>
                    <a:p>
                      <a:pPr marL="457200" indent="-457200">
                        <a:buFont typeface="Arial" panose="020B0604020202020204" pitchFamily="34" charset="0"/>
                        <a:buChar char="•"/>
                      </a:pPr>
                      <a:endParaRPr lang="en-US" sz="2800" b="1" dirty="0"/>
                    </a:p>
                    <a:p>
                      <a:pPr marL="457200" indent="-457200">
                        <a:buFont typeface="Arial" panose="020B0604020202020204" pitchFamily="34" charset="0"/>
                        <a:buChar char="•"/>
                      </a:pPr>
                      <a:r>
                        <a:rPr lang="en-US" sz="2800" b="0" dirty="0"/>
                        <a:t>What the consequences of </a:t>
                      </a:r>
                      <a:r>
                        <a:rPr lang="en-US" sz="2800" b="1" i="1" dirty="0"/>
                        <a:t>not </a:t>
                      </a:r>
                      <a:r>
                        <a:rPr lang="en-US" sz="2800" b="1" i="0" dirty="0"/>
                        <a:t>managing data</a:t>
                      </a:r>
                      <a:r>
                        <a:rPr lang="en-US" sz="2800" b="0" i="0" dirty="0"/>
                        <a:t> can be</a:t>
                      </a:r>
                      <a:r>
                        <a:rPr lang="en-US" sz="2800" b="0" dirty="0"/>
                        <a:t> </a:t>
                      </a:r>
                    </a:p>
                    <a:p>
                      <a:pPr marL="457200" indent="-457200">
                        <a:buFont typeface="Arial" panose="020B0604020202020204" pitchFamily="34" charset="0"/>
                        <a:buChar char="•"/>
                      </a:pPr>
                      <a:endParaRPr lang="en-US" sz="2800" dirty="0"/>
                    </a:p>
                  </a:txBody>
                  <a:tcPr>
                    <a:lnL>
                      <a:noFill/>
                    </a:lnL>
                    <a:lnR>
                      <a:noFill/>
                    </a:lnR>
                    <a:lnT>
                      <a:noFill/>
                    </a:lnT>
                    <a:lnB>
                      <a:noFill/>
                    </a:lnB>
                  </a:tcPr>
                </a:tc>
                <a:extLst>
                  <a:ext uri="{0D108BD9-81ED-4DB2-BD59-A6C34878D82A}">
                    <a16:rowId xmlns:a16="http://schemas.microsoft.com/office/drawing/2014/main" val="518344652"/>
                  </a:ext>
                </a:extLst>
              </a:tr>
            </a:tbl>
          </a:graphicData>
        </a:graphic>
      </p:graphicFrame>
    </p:spTree>
    <p:extLst>
      <p:ext uri="{BB962C8B-B14F-4D97-AF65-F5344CB8AC3E}">
        <p14:creationId xmlns:p14="http://schemas.microsoft.com/office/powerpoint/2010/main" val="6496769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77F7-9D1D-25A8-9978-EC4D3169B9C1}"/>
              </a:ext>
            </a:extLst>
          </p:cNvPr>
          <p:cNvSpPr>
            <a:spLocks noGrp="1"/>
          </p:cNvSpPr>
          <p:nvPr>
            <p:ph type="title"/>
          </p:nvPr>
        </p:nvSpPr>
        <p:spPr/>
        <p:txBody>
          <a:bodyPr/>
          <a:lstStyle/>
          <a:p>
            <a:r>
              <a:rPr lang="en-GB">
                <a:solidFill>
                  <a:schemeClr val="tx1"/>
                </a:solidFill>
              </a:rPr>
              <a:t>Example</a:t>
            </a:r>
          </a:p>
        </p:txBody>
      </p:sp>
      <p:pic>
        <p:nvPicPr>
          <p:cNvPr id="10" name="Graphic 9" descr="Warning with solid fill">
            <a:extLst>
              <a:ext uri="{FF2B5EF4-FFF2-40B4-BE49-F238E27FC236}">
                <a16:creationId xmlns:a16="http://schemas.microsoft.com/office/drawing/2014/main" id="{5DCB12DD-DDF4-639D-6F81-18E35D4CDA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96600" y="570706"/>
            <a:ext cx="914400" cy="914400"/>
          </a:xfrm>
          <a:prstGeom prst="rect">
            <a:avLst/>
          </a:prstGeom>
        </p:spPr>
      </p:pic>
      <p:sp>
        <p:nvSpPr>
          <p:cNvPr id="11" name="TextBox 10">
            <a:extLst>
              <a:ext uri="{FF2B5EF4-FFF2-40B4-BE49-F238E27FC236}">
                <a16:creationId xmlns:a16="http://schemas.microsoft.com/office/drawing/2014/main" id="{B4BBD34C-25CD-F17C-FA6B-52423CDDEE74}"/>
              </a:ext>
            </a:extLst>
          </p:cNvPr>
          <p:cNvSpPr txBox="1"/>
          <p:nvPr/>
        </p:nvSpPr>
        <p:spPr>
          <a:xfrm>
            <a:off x="452284" y="2162699"/>
            <a:ext cx="6511224" cy="4154984"/>
          </a:xfrm>
          <a:prstGeom prst="rect">
            <a:avLst/>
          </a:prstGeom>
          <a:noFill/>
        </p:spPr>
        <p:txBody>
          <a:bodyPr wrap="square">
            <a:spAutoFit/>
          </a:bodyPr>
          <a:lstStyle/>
          <a:p>
            <a:r>
              <a:rPr lang="en-GB" sz="2400"/>
              <a:t>Here’s a fictitious example to highlight the consequences of document and content management being done badly. </a:t>
            </a:r>
          </a:p>
          <a:p>
            <a:endParaRPr lang="en-GB" sz="2400"/>
          </a:p>
          <a:p>
            <a:r>
              <a:rPr lang="en-GB" sz="2400"/>
              <a:t>You join In2Space, a new start-up spacecraft manufacturing company, as a software engineering manager. Launch date is 12 months from now.</a:t>
            </a:r>
          </a:p>
          <a:p>
            <a:endParaRPr lang="en-GB" sz="2400"/>
          </a:p>
          <a:p>
            <a:r>
              <a:rPr lang="en-GB" sz="2400"/>
              <a:t>Your job is to lead the team of 30 software engineers who are writing the code for the mission- (and life!) critical lunar-landing module.</a:t>
            </a:r>
          </a:p>
        </p:txBody>
      </p:sp>
      <p:pic>
        <p:nvPicPr>
          <p:cNvPr id="3" name="Picture 2" descr="Rocket launch">
            <a:extLst>
              <a:ext uri="{FF2B5EF4-FFF2-40B4-BE49-F238E27FC236}">
                <a16:creationId xmlns:a16="http://schemas.microsoft.com/office/drawing/2014/main" id="{D34F25DB-6968-8A66-4CA7-263BD3BAFD42}"/>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spTree>
    <p:extLst>
      <p:ext uri="{BB962C8B-B14F-4D97-AF65-F5344CB8AC3E}">
        <p14:creationId xmlns:p14="http://schemas.microsoft.com/office/powerpoint/2010/main" val="35756162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77F7-9D1D-25A8-9978-EC4D3169B9C1}"/>
              </a:ext>
            </a:extLst>
          </p:cNvPr>
          <p:cNvSpPr>
            <a:spLocks noGrp="1"/>
          </p:cNvSpPr>
          <p:nvPr>
            <p:ph type="title"/>
          </p:nvPr>
        </p:nvSpPr>
        <p:spPr/>
        <p:txBody>
          <a:bodyPr/>
          <a:lstStyle/>
          <a:p>
            <a:r>
              <a:rPr lang="en-GB">
                <a:solidFill>
                  <a:schemeClr val="tx1"/>
                </a:solidFill>
              </a:rPr>
              <a:t>Example</a:t>
            </a:r>
          </a:p>
        </p:txBody>
      </p:sp>
      <p:pic>
        <p:nvPicPr>
          <p:cNvPr id="10" name="Graphic 9" descr="Warning with solid fill">
            <a:extLst>
              <a:ext uri="{FF2B5EF4-FFF2-40B4-BE49-F238E27FC236}">
                <a16:creationId xmlns:a16="http://schemas.microsoft.com/office/drawing/2014/main" id="{5DCB12DD-DDF4-639D-6F81-18E35D4CDA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96600" y="570706"/>
            <a:ext cx="914400" cy="914400"/>
          </a:xfrm>
          <a:prstGeom prst="rect">
            <a:avLst/>
          </a:prstGeom>
        </p:spPr>
      </p:pic>
      <p:sp>
        <p:nvSpPr>
          <p:cNvPr id="11" name="TextBox 10">
            <a:extLst>
              <a:ext uri="{FF2B5EF4-FFF2-40B4-BE49-F238E27FC236}">
                <a16:creationId xmlns:a16="http://schemas.microsoft.com/office/drawing/2014/main" id="{B4BBD34C-25CD-F17C-FA6B-52423CDDEE74}"/>
              </a:ext>
            </a:extLst>
          </p:cNvPr>
          <p:cNvSpPr txBox="1"/>
          <p:nvPr/>
        </p:nvSpPr>
        <p:spPr>
          <a:xfrm>
            <a:off x="452284" y="2162699"/>
            <a:ext cx="6605156" cy="3985706"/>
          </a:xfrm>
          <a:prstGeom prst="rect">
            <a:avLst/>
          </a:prstGeom>
          <a:noFill/>
        </p:spPr>
        <p:txBody>
          <a:bodyPr wrap="square">
            <a:spAutoFit/>
          </a:bodyPr>
          <a:lstStyle/>
          <a:p>
            <a:r>
              <a:rPr lang="en-GB" sz="2300"/>
              <a:t>The team who were previously developing this module have used over </a:t>
            </a:r>
            <a:r>
              <a:rPr lang="en-GB" sz="2300" b="1"/>
              <a:t>200 specification documents </a:t>
            </a:r>
            <a:r>
              <a:rPr lang="en-GB" sz="2300"/>
              <a:t>which provide the requirements for this module. Unfortunately, this team have all now left the company. </a:t>
            </a:r>
          </a:p>
          <a:p>
            <a:endParaRPr lang="en-GB" sz="2300"/>
          </a:p>
          <a:p>
            <a:r>
              <a:rPr lang="en-GB" sz="2300"/>
              <a:t>Your new team of gets to work on development. After 2 months, you realise that </a:t>
            </a:r>
            <a:r>
              <a:rPr lang="en-GB" sz="2300" b="1"/>
              <a:t>something is wrong</a:t>
            </a:r>
            <a:r>
              <a:rPr lang="en-GB" sz="2300"/>
              <a:t>.</a:t>
            </a:r>
          </a:p>
          <a:p>
            <a:endParaRPr lang="en-GB" sz="2300"/>
          </a:p>
          <a:p>
            <a:r>
              <a:rPr lang="en-GB" sz="2300" b="1"/>
              <a:t>Due to poor document management, your team have been using old versions of the documentation. </a:t>
            </a:r>
          </a:p>
        </p:txBody>
      </p:sp>
      <p:pic>
        <p:nvPicPr>
          <p:cNvPr id="3" name="Picture 2">
            <a:extLst>
              <a:ext uri="{FF2B5EF4-FFF2-40B4-BE49-F238E27FC236}">
                <a16:creationId xmlns:a16="http://schemas.microsoft.com/office/drawing/2014/main" id="{D34F25DB-6968-8A66-4CA7-263BD3BAFD42}"/>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spTree>
    <p:extLst>
      <p:ext uri="{BB962C8B-B14F-4D97-AF65-F5344CB8AC3E}">
        <p14:creationId xmlns:p14="http://schemas.microsoft.com/office/powerpoint/2010/main" val="814177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DD8C-116B-99D6-126D-6866211B9B4D}"/>
              </a:ext>
            </a:extLst>
          </p:cNvPr>
          <p:cNvSpPr>
            <a:spLocks noGrp="1"/>
          </p:cNvSpPr>
          <p:nvPr>
            <p:ph type="title"/>
          </p:nvPr>
        </p:nvSpPr>
        <p:spPr/>
        <p:txBody>
          <a:bodyPr/>
          <a:lstStyle/>
          <a:p>
            <a:r>
              <a:rPr lang="en-GB"/>
              <a:t>Your turn….</a:t>
            </a:r>
          </a:p>
        </p:txBody>
      </p:sp>
      <p:sp>
        <p:nvSpPr>
          <p:cNvPr id="5" name="TextBox 4">
            <a:extLst>
              <a:ext uri="{FF2B5EF4-FFF2-40B4-BE49-F238E27FC236}">
                <a16:creationId xmlns:a16="http://schemas.microsoft.com/office/drawing/2014/main" id="{37D6EC94-1092-0624-EE35-F15ACCA20224}"/>
              </a:ext>
            </a:extLst>
          </p:cNvPr>
          <p:cNvSpPr txBox="1"/>
          <p:nvPr/>
        </p:nvSpPr>
        <p:spPr>
          <a:xfrm>
            <a:off x="332977" y="2396837"/>
            <a:ext cx="6097715" cy="4154984"/>
          </a:xfrm>
          <a:prstGeom prst="rect">
            <a:avLst/>
          </a:prstGeom>
          <a:noFill/>
        </p:spPr>
        <p:txBody>
          <a:bodyPr wrap="square" rtlCol="0">
            <a:spAutoFit/>
          </a:bodyPr>
          <a:lstStyle/>
          <a:p>
            <a:r>
              <a:rPr lang="en-GB" sz="2400"/>
              <a:t>What might the consequences be for In2Space?</a:t>
            </a:r>
          </a:p>
          <a:p>
            <a:endParaRPr lang="en-GB" sz="2400"/>
          </a:p>
          <a:p>
            <a:r>
              <a:rPr lang="en-GB" sz="2400"/>
              <a:t>Some aspects to consider are:</a:t>
            </a:r>
          </a:p>
          <a:p>
            <a:endParaRPr lang="en-GB" sz="2400"/>
          </a:p>
          <a:p>
            <a:pPr marL="342900" indent="-342900">
              <a:buFont typeface="Arial" panose="020B0604020202020204" pitchFamily="34" charset="0"/>
              <a:buChar char="•"/>
            </a:pPr>
            <a:r>
              <a:rPr lang="en-GB" sz="2400"/>
              <a:t>costs</a:t>
            </a:r>
          </a:p>
          <a:p>
            <a:pPr marL="342900" indent="-342900">
              <a:buFont typeface="Arial" panose="020B0604020202020204" pitchFamily="34" charset="0"/>
              <a:buChar char="•"/>
            </a:pPr>
            <a:r>
              <a:rPr lang="en-GB" sz="2400"/>
              <a:t>productivity and efficiency</a:t>
            </a:r>
          </a:p>
          <a:p>
            <a:pPr marL="342900" indent="-342900">
              <a:buFont typeface="Arial" panose="020B0604020202020204" pitchFamily="34" charset="0"/>
              <a:buChar char="•"/>
            </a:pPr>
            <a:r>
              <a:rPr lang="en-GB" sz="2400"/>
              <a:t>safety</a:t>
            </a:r>
          </a:p>
          <a:p>
            <a:pPr marL="342900" indent="-342900">
              <a:buFont typeface="Arial" panose="020B0604020202020204" pitchFamily="34" charset="0"/>
              <a:buChar char="•"/>
            </a:pPr>
            <a:r>
              <a:rPr lang="en-GB" sz="2400"/>
              <a:t>staff morale</a:t>
            </a:r>
          </a:p>
          <a:p>
            <a:pPr marL="342900" indent="-342900">
              <a:buFont typeface="Arial" panose="020B0604020202020204" pitchFamily="34" charset="0"/>
              <a:buChar char="•"/>
            </a:pPr>
            <a:r>
              <a:rPr lang="en-GB" sz="2400"/>
              <a:t>reputation</a:t>
            </a:r>
          </a:p>
          <a:p>
            <a:pPr marL="342900" indent="-342900">
              <a:buFont typeface="Arial" panose="020B0604020202020204" pitchFamily="34" charset="0"/>
              <a:buChar char="•"/>
            </a:pPr>
            <a:endParaRPr lang="en-GB" sz="2400"/>
          </a:p>
          <a:p>
            <a:pPr marL="342900" indent="-342900">
              <a:buFont typeface="Arial" panose="020B0604020202020204" pitchFamily="34" charset="0"/>
              <a:buChar char="•"/>
            </a:pPr>
            <a:endParaRPr lang="en-GB" sz="2400"/>
          </a:p>
        </p:txBody>
      </p:sp>
      <p:pic>
        <p:nvPicPr>
          <p:cNvPr id="3" name="Picture 2">
            <a:extLst>
              <a:ext uri="{FF2B5EF4-FFF2-40B4-BE49-F238E27FC236}">
                <a16:creationId xmlns:a16="http://schemas.microsoft.com/office/drawing/2014/main" id="{85DC885C-AE93-D132-6950-69539523A3D5}"/>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01625" y="2627670"/>
            <a:ext cx="4886465" cy="3602856"/>
          </a:xfrm>
          <a:prstGeom prst="roundRect">
            <a:avLst/>
          </a:prstGeom>
        </p:spPr>
      </p:pic>
    </p:spTree>
    <p:extLst>
      <p:ext uri="{BB962C8B-B14F-4D97-AF65-F5344CB8AC3E}">
        <p14:creationId xmlns:p14="http://schemas.microsoft.com/office/powerpoint/2010/main" val="34165280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DD8C-116B-99D6-126D-6866211B9B4D}"/>
              </a:ext>
            </a:extLst>
          </p:cNvPr>
          <p:cNvSpPr>
            <a:spLocks noGrp="1"/>
          </p:cNvSpPr>
          <p:nvPr>
            <p:ph type="title"/>
          </p:nvPr>
        </p:nvSpPr>
        <p:spPr/>
        <p:txBody>
          <a:bodyPr/>
          <a:lstStyle/>
          <a:p>
            <a:r>
              <a:rPr lang="en-GB"/>
              <a:t>Your turn….</a:t>
            </a:r>
          </a:p>
        </p:txBody>
      </p:sp>
      <p:pic>
        <p:nvPicPr>
          <p:cNvPr id="6" name="Graphic 5" descr="Stopwatch with solid fill">
            <a:extLst>
              <a:ext uri="{FF2B5EF4-FFF2-40B4-BE49-F238E27FC236}">
                <a16:creationId xmlns:a16="http://schemas.microsoft.com/office/drawing/2014/main" id="{E5CE745A-03D0-D562-BC2A-997706213BE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973940" y="3121016"/>
            <a:ext cx="914400" cy="914400"/>
          </a:xfrm>
          <a:prstGeom prst="rect">
            <a:avLst/>
          </a:prstGeom>
        </p:spPr>
      </p:pic>
      <p:sp>
        <p:nvSpPr>
          <p:cNvPr id="7" name="TextBox 6">
            <a:extLst>
              <a:ext uri="{FF2B5EF4-FFF2-40B4-BE49-F238E27FC236}">
                <a16:creationId xmlns:a16="http://schemas.microsoft.com/office/drawing/2014/main" id="{5D842584-B36F-695B-D141-DE76E2428999}"/>
              </a:ext>
            </a:extLst>
          </p:cNvPr>
          <p:cNvSpPr txBox="1"/>
          <p:nvPr/>
        </p:nvSpPr>
        <p:spPr>
          <a:xfrm>
            <a:off x="2089238" y="2144242"/>
            <a:ext cx="9940837" cy="954107"/>
          </a:xfrm>
          <a:prstGeom prst="rect">
            <a:avLst/>
          </a:prstGeom>
          <a:noFill/>
        </p:spPr>
        <p:txBody>
          <a:bodyPr wrap="square" rtlCol="0">
            <a:spAutoFit/>
          </a:bodyPr>
          <a:lstStyle/>
          <a:p>
            <a:r>
              <a:rPr lang="en-GB" sz="2800" b="1"/>
              <a:t>financial costs </a:t>
            </a:r>
            <a:r>
              <a:rPr lang="en-GB" sz="2800"/>
              <a:t>– a large team have been paid to develop the wrong thing</a:t>
            </a:r>
            <a:endParaRPr lang="en-GB" sz="2800" b="1"/>
          </a:p>
        </p:txBody>
      </p:sp>
      <p:pic>
        <p:nvPicPr>
          <p:cNvPr id="3" name="Graphic 2" descr="Coins with solid fill">
            <a:extLst>
              <a:ext uri="{FF2B5EF4-FFF2-40B4-BE49-F238E27FC236}">
                <a16:creationId xmlns:a16="http://schemas.microsoft.com/office/drawing/2014/main" id="{9771572F-0783-001B-BC5A-BB6AFFDF80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914947" y="1948652"/>
            <a:ext cx="914400" cy="914400"/>
          </a:xfrm>
          <a:prstGeom prst="rect">
            <a:avLst/>
          </a:prstGeom>
        </p:spPr>
      </p:pic>
      <p:pic>
        <p:nvPicPr>
          <p:cNvPr id="4" name="Graphic 3" descr="Construction worker female with solid fill">
            <a:extLst>
              <a:ext uri="{FF2B5EF4-FFF2-40B4-BE49-F238E27FC236}">
                <a16:creationId xmlns:a16="http://schemas.microsoft.com/office/drawing/2014/main" id="{A60288CB-D8F8-DD5C-8725-9C75F4B68EE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973940" y="4283782"/>
            <a:ext cx="914400" cy="914400"/>
          </a:xfrm>
          <a:prstGeom prst="rect">
            <a:avLst/>
          </a:prstGeom>
        </p:spPr>
      </p:pic>
      <p:sp>
        <p:nvSpPr>
          <p:cNvPr id="13" name="TextBox 12">
            <a:extLst>
              <a:ext uri="{FF2B5EF4-FFF2-40B4-BE49-F238E27FC236}">
                <a16:creationId xmlns:a16="http://schemas.microsoft.com/office/drawing/2014/main" id="{43D98DF3-0D37-2B4A-4093-D534864702DF}"/>
              </a:ext>
            </a:extLst>
          </p:cNvPr>
          <p:cNvSpPr txBox="1"/>
          <p:nvPr/>
        </p:nvSpPr>
        <p:spPr>
          <a:xfrm>
            <a:off x="2089237" y="3282598"/>
            <a:ext cx="9940837" cy="954107"/>
          </a:xfrm>
          <a:prstGeom prst="rect">
            <a:avLst/>
          </a:prstGeom>
          <a:noFill/>
        </p:spPr>
        <p:txBody>
          <a:bodyPr wrap="square" rtlCol="0">
            <a:spAutoFit/>
          </a:bodyPr>
          <a:lstStyle/>
          <a:p>
            <a:r>
              <a:rPr lang="en-GB" sz="2800" b="1"/>
              <a:t>productivity and efficiency </a:t>
            </a:r>
            <a:r>
              <a:rPr lang="en-GB" sz="2800"/>
              <a:t>– time is limited and hasn’t been used well. Will the launch be need to be delayed? </a:t>
            </a:r>
            <a:endParaRPr lang="en-GB" sz="2800" b="1"/>
          </a:p>
        </p:txBody>
      </p:sp>
      <p:pic>
        <p:nvPicPr>
          <p:cNvPr id="14" name="Graphic 13" descr="Chat with solid fill">
            <a:extLst>
              <a:ext uri="{FF2B5EF4-FFF2-40B4-BE49-F238E27FC236}">
                <a16:creationId xmlns:a16="http://schemas.microsoft.com/office/drawing/2014/main" id="{87BF14C9-1D5D-5E43-593C-A41974E3907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93020" y="6005276"/>
            <a:ext cx="914400" cy="914400"/>
          </a:xfrm>
          <a:prstGeom prst="rect">
            <a:avLst/>
          </a:prstGeom>
        </p:spPr>
      </p:pic>
      <p:sp>
        <p:nvSpPr>
          <p:cNvPr id="15" name="TextBox 14">
            <a:extLst>
              <a:ext uri="{FF2B5EF4-FFF2-40B4-BE49-F238E27FC236}">
                <a16:creationId xmlns:a16="http://schemas.microsoft.com/office/drawing/2014/main" id="{925F3900-6479-E0D1-DBC0-2994751EFB25}"/>
              </a:ext>
            </a:extLst>
          </p:cNvPr>
          <p:cNvSpPr txBox="1"/>
          <p:nvPr/>
        </p:nvSpPr>
        <p:spPr>
          <a:xfrm>
            <a:off x="2089235" y="4428649"/>
            <a:ext cx="9940837" cy="523220"/>
          </a:xfrm>
          <a:prstGeom prst="rect">
            <a:avLst/>
          </a:prstGeom>
          <a:noFill/>
        </p:spPr>
        <p:txBody>
          <a:bodyPr wrap="square" rtlCol="0">
            <a:spAutoFit/>
          </a:bodyPr>
          <a:lstStyle/>
          <a:p>
            <a:r>
              <a:rPr lang="en-GB" sz="2800" b="1"/>
              <a:t>safety</a:t>
            </a:r>
            <a:r>
              <a:rPr lang="en-GB" sz="2800"/>
              <a:t> – the safety of the users of the spacecraft could be at risk</a:t>
            </a:r>
            <a:endParaRPr lang="en-GB" sz="2800" b="1"/>
          </a:p>
        </p:txBody>
      </p:sp>
      <p:pic>
        <p:nvPicPr>
          <p:cNvPr id="16" name="Graphic 15" descr="Sad face with solid fill with solid fill">
            <a:extLst>
              <a:ext uri="{FF2B5EF4-FFF2-40B4-BE49-F238E27FC236}">
                <a16:creationId xmlns:a16="http://schemas.microsoft.com/office/drawing/2014/main" id="{E973CD4B-05D5-4E93-97BA-AFA44480424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1093020" y="5268949"/>
            <a:ext cx="736327" cy="736327"/>
          </a:xfrm>
          <a:prstGeom prst="rect">
            <a:avLst/>
          </a:prstGeom>
        </p:spPr>
      </p:pic>
      <p:sp>
        <p:nvSpPr>
          <p:cNvPr id="17" name="TextBox 16">
            <a:extLst>
              <a:ext uri="{FF2B5EF4-FFF2-40B4-BE49-F238E27FC236}">
                <a16:creationId xmlns:a16="http://schemas.microsoft.com/office/drawing/2014/main" id="{A73A7CC8-5954-360E-C574-AF569AA9A9AE}"/>
              </a:ext>
            </a:extLst>
          </p:cNvPr>
          <p:cNvSpPr txBox="1"/>
          <p:nvPr/>
        </p:nvSpPr>
        <p:spPr>
          <a:xfrm>
            <a:off x="2089236" y="5315182"/>
            <a:ext cx="9940837" cy="523220"/>
          </a:xfrm>
          <a:prstGeom prst="rect">
            <a:avLst/>
          </a:prstGeom>
          <a:noFill/>
        </p:spPr>
        <p:txBody>
          <a:bodyPr wrap="square" rtlCol="0">
            <a:spAutoFit/>
          </a:bodyPr>
          <a:lstStyle/>
          <a:p>
            <a:r>
              <a:rPr lang="en-GB" sz="2800" b="1"/>
              <a:t>staff morale</a:t>
            </a:r>
            <a:r>
              <a:rPr lang="en-GB" sz="2800"/>
              <a:t> – you need your engineers to be positive and focused</a:t>
            </a:r>
            <a:endParaRPr lang="en-GB" sz="2800" b="1"/>
          </a:p>
        </p:txBody>
      </p:sp>
      <p:sp>
        <p:nvSpPr>
          <p:cNvPr id="18" name="TextBox 17">
            <a:extLst>
              <a:ext uri="{FF2B5EF4-FFF2-40B4-BE49-F238E27FC236}">
                <a16:creationId xmlns:a16="http://schemas.microsoft.com/office/drawing/2014/main" id="{B5936018-CDCC-542B-5828-733666E43EC3}"/>
              </a:ext>
            </a:extLst>
          </p:cNvPr>
          <p:cNvSpPr txBox="1"/>
          <p:nvPr/>
        </p:nvSpPr>
        <p:spPr>
          <a:xfrm>
            <a:off x="2089236" y="6105157"/>
            <a:ext cx="9940837" cy="523220"/>
          </a:xfrm>
          <a:prstGeom prst="rect">
            <a:avLst/>
          </a:prstGeom>
          <a:noFill/>
        </p:spPr>
        <p:txBody>
          <a:bodyPr wrap="square" rtlCol="0">
            <a:spAutoFit/>
          </a:bodyPr>
          <a:lstStyle/>
          <a:p>
            <a:r>
              <a:rPr lang="en-GB" sz="2800" b="1"/>
              <a:t>reputation</a:t>
            </a:r>
            <a:r>
              <a:rPr lang="en-GB" sz="2800"/>
              <a:t> – what will others in the business think of your team? </a:t>
            </a:r>
            <a:endParaRPr lang="en-GB" sz="2800" b="1"/>
          </a:p>
        </p:txBody>
      </p:sp>
    </p:spTree>
    <p:extLst>
      <p:ext uri="{BB962C8B-B14F-4D97-AF65-F5344CB8AC3E}">
        <p14:creationId xmlns:p14="http://schemas.microsoft.com/office/powerpoint/2010/main" val="4946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a:solidFill>
                  <a:schemeClr val="tx1"/>
                </a:solidFill>
              </a:rPr>
              <a:t>Next steps</a:t>
            </a:r>
            <a:endParaRPr lang="en-GB">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a:bodyPr>
          <a:lstStyle/>
          <a:p>
            <a:pPr marL="0" indent="0" algn="ctr">
              <a:buNone/>
            </a:pPr>
            <a:endParaRPr lang="en-GB" sz="3600" dirty="0"/>
          </a:p>
          <a:p>
            <a:pPr marL="0" indent="0" algn="ctr">
              <a:buNone/>
            </a:pPr>
            <a:endParaRPr lang="en-GB" sz="3600" dirty="0"/>
          </a:p>
          <a:p>
            <a:pPr marL="0" indent="0" algn="ctr">
              <a:buNone/>
            </a:pPr>
            <a:r>
              <a:rPr lang="en-GB" sz="3600" dirty="0"/>
              <a:t>Complete </a:t>
            </a:r>
            <a:r>
              <a:rPr lang="en-GB" sz="3600" b="1" dirty="0"/>
              <a:t>questions 1 to 3 </a:t>
            </a:r>
          </a:p>
          <a:p>
            <a:pPr marL="0" indent="0" algn="ctr">
              <a:buNone/>
            </a:pPr>
            <a:r>
              <a:rPr lang="en-GB" sz="3600" dirty="0"/>
              <a:t>in </a:t>
            </a:r>
            <a:r>
              <a:rPr lang="en-GB" sz="3600" b="1" dirty="0"/>
              <a:t>section 2 </a:t>
            </a:r>
            <a:r>
              <a:rPr lang="en-GB" sz="3600" dirty="0"/>
              <a:t>of the </a:t>
            </a:r>
          </a:p>
          <a:p>
            <a:pPr marL="0" indent="0" algn="ctr">
              <a:buNone/>
            </a:pPr>
            <a:r>
              <a:rPr lang="en-GB" sz="3600" dirty="0"/>
              <a:t>‘Data Management’ workbook.</a:t>
            </a:r>
            <a:endParaRPr lang="en-GB" sz="3600" dirty="0">
              <a:cs typeface="Calibri"/>
            </a:endParaRPr>
          </a:p>
          <a:p>
            <a:pPr marL="0" indent="0" algn="ctr">
              <a:buNone/>
            </a:pPr>
            <a:endParaRPr lang="en-GB" sz="3600" dirty="0"/>
          </a:p>
        </p:txBody>
      </p:sp>
    </p:spTree>
    <p:extLst>
      <p:ext uri="{BB962C8B-B14F-4D97-AF65-F5344CB8AC3E}">
        <p14:creationId xmlns:p14="http://schemas.microsoft.com/office/powerpoint/2010/main" val="7265251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806FE-82A7-AF09-9AE6-ED642EC9D808}"/>
              </a:ext>
            </a:extLst>
          </p:cNvPr>
          <p:cNvSpPr>
            <a:spLocks noGrp="1"/>
          </p:cNvSpPr>
          <p:nvPr>
            <p:ph type="title"/>
          </p:nvPr>
        </p:nvSpPr>
        <p:spPr/>
        <p:txBody>
          <a:bodyPr/>
          <a:lstStyle/>
          <a:p>
            <a:r>
              <a:rPr lang="en-GB" dirty="0">
                <a:solidFill>
                  <a:schemeClr val="tx1"/>
                </a:solidFill>
              </a:rPr>
              <a:t>Data Architecture</a:t>
            </a:r>
          </a:p>
        </p:txBody>
      </p:sp>
      <p:sp>
        <p:nvSpPr>
          <p:cNvPr id="7" name="TextBox 6">
            <a:extLst>
              <a:ext uri="{FF2B5EF4-FFF2-40B4-BE49-F238E27FC236}">
                <a16:creationId xmlns:a16="http://schemas.microsoft.com/office/drawing/2014/main" id="{B6806D08-9D19-916E-8ECE-CF8B7B14B075}"/>
              </a:ext>
            </a:extLst>
          </p:cNvPr>
          <p:cNvSpPr txBox="1"/>
          <p:nvPr/>
        </p:nvSpPr>
        <p:spPr>
          <a:xfrm>
            <a:off x="248094" y="2379009"/>
            <a:ext cx="6809346" cy="4154984"/>
          </a:xfrm>
          <a:prstGeom prst="rect">
            <a:avLst/>
          </a:prstGeom>
          <a:noFill/>
        </p:spPr>
        <p:txBody>
          <a:bodyPr wrap="square">
            <a:spAutoFit/>
          </a:bodyPr>
          <a:lstStyle/>
          <a:p>
            <a:r>
              <a:rPr lang="en-US" sz="2200" b="1" i="0" dirty="0">
                <a:effectLst/>
              </a:rPr>
              <a:t>What is it?</a:t>
            </a:r>
          </a:p>
          <a:p>
            <a:r>
              <a:rPr lang="en-US" sz="2200" b="0" i="0" dirty="0">
                <a:effectLst/>
              </a:rPr>
              <a:t>An architect creates </a:t>
            </a:r>
            <a:r>
              <a:rPr lang="en-US" sz="2200" dirty="0"/>
              <a:t>a</a:t>
            </a:r>
            <a:r>
              <a:rPr lang="en-US" sz="2200" b="0" i="0" dirty="0">
                <a:effectLst/>
              </a:rPr>
              <a:t> plan for a building, such as a house. No-one would build a house </a:t>
            </a:r>
            <a:r>
              <a:rPr lang="en-US" sz="2200" b="0" i="1" dirty="0">
                <a:effectLst/>
              </a:rPr>
              <a:t>without</a:t>
            </a:r>
            <a:r>
              <a:rPr lang="en-US" sz="2200" b="0" i="0" dirty="0">
                <a:effectLst/>
              </a:rPr>
              <a:t> a plan. The plan helps make sure the building meets the owner’s needs (</a:t>
            </a:r>
            <a:r>
              <a:rPr lang="en-US" sz="2200" dirty="0"/>
              <a:t>e.g., doesn’t fall down and keeps them dry). </a:t>
            </a:r>
            <a:r>
              <a:rPr lang="en-US" sz="2200" b="0" i="0" dirty="0">
                <a:effectLst/>
              </a:rPr>
              <a:t>It’s similar to data architecture. Data architecture is </a:t>
            </a:r>
            <a:r>
              <a:rPr lang="en-US" sz="2200" b="1" i="0" dirty="0">
                <a:effectLst/>
              </a:rPr>
              <a:t>the plan for the data management resources that an organisation should build</a:t>
            </a:r>
            <a:r>
              <a:rPr lang="en-US" sz="2200" b="0" i="0" dirty="0">
                <a:effectLst/>
              </a:rPr>
              <a:t> to meet its needs.</a:t>
            </a:r>
          </a:p>
          <a:p>
            <a:endParaRPr lang="en-US" sz="2200" b="0" i="0" dirty="0">
              <a:effectLst/>
            </a:endParaRPr>
          </a:p>
          <a:p>
            <a:r>
              <a:rPr lang="en-US" sz="2200" b="1" dirty="0"/>
              <a:t>Why do it?</a:t>
            </a:r>
          </a:p>
          <a:p>
            <a:r>
              <a:rPr lang="en-US" sz="2200" i="0" dirty="0">
                <a:effectLst/>
              </a:rPr>
              <a:t>Data architecture is needed to translate business needs into data and system requirements to fulfil these needs. </a:t>
            </a:r>
          </a:p>
        </p:txBody>
      </p:sp>
      <p:pic>
        <p:nvPicPr>
          <p:cNvPr id="4" name="Picture 3" descr="Construction area">
            <a:extLst>
              <a:ext uri="{FF2B5EF4-FFF2-40B4-BE49-F238E27FC236}">
                <a16:creationId xmlns:a16="http://schemas.microsoft.com/office/drawing/2014/main" id="{663BE157-32A6-A022-65D5-174614E70015}"/>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pic>
        <p:nvPicPr>
          <p:cNvPr id="5" name="Picture 4" descr="Diagram&#10;&#10;Description automatically generated">
            <a:extLst>
              <a:ext uri="{FF2B5EF4-FFF2-40B4-BE49-F238E27FC236}">
                <a16:creationId xmlns:a16="http://schemas.microsoft.com/office/drawing/2014/main" id="{14B887DA-F7F1-B76B-4F28-6BE1A2E9920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6995" y="434275"/>
            <a:ext cx="1378233" cy="1187261"/>
          </a:xfrm>
          <a:prstGeom prst="rect">
            <a:avLst/>
          </a:prstGeom>
        </p:spPr>
      </p:pic>
    </p:spTree>
    <p:extLst>
      <p:ext uri="{BB962C8B-B14F-4D97-AF65-F5344CB8AC3E}">
        <p14:creationId xmlns:p14="http://schemas.microsoft.com/office/powerpoint/2010/main" val="33965193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88013-F19E-A355-FDD2-6DB98AD9ECAA}"/>
              </a:ext>
            </a:extLst>
          </p:cNvPr>
          <p:cNvSpPr>
            <a:spLocks noGrp="1"/>
          </p:cNvSpPr>
          <p:nvPr>
            <p:ph type="title"/>
          </p:nvPr>
        </p:nvSpPr>
        <p:spPr/>
        <p:txBody>
          <a:bodyPr/>
          <a:lstStyle/>
          <a:p>
            <a:r>
              <a:rPr lang="en-GB" dirty="0">
                <a:solidFill>
                  <a:schemeClr val="tx1"/>
                </a:solidFill>
              </a:rPr>
              <a:t>Example</a:t>
            </a:r>
          </a:p>
        </p:txBody>
      </p:sp>
      <p:sp>
        <p:nvSpPr>
          <p:cNvPr id="3" name="TextBox 2">
            <a:extLst>
              <a:ext uri="{FF2B5EF4-FFF2-40B4-BE49-F238E27FC236}">
                <a16:creationId xmlns:a16="http://schemas.microsoft.com/office/drawing/2014/main" id="{A7F85A73-FAD0-7B30-CD98-4C5651596931}"/>
              </a:ext>
            </a:extLst>
          </p:cNvPr>
          <p:cNvSpPr txBox="1"/>
          <p:nvPr/>
        </p:nvSpPr>
        <p:spPr>
          <a:xfrm>
            <a:off x="248094" y="2379009"/>
            <a:ext cx="5345462" cy="4339650"/>
          </a:xfrm>
          <a:prstGeom prst="rect">
            <a:avLst/>
          </a:prstGeom>
          <a:noFill/>
        </p:spPr>
        <p:txBody>
          <a:bodyPr wrap="square">
            <a:spAutoFit/>
          </a:bodyPr>
          <a:lstStyle/>
          <a:p>
            <a:r>
              <a:rPr lang="en-US" sz="2300" i="0" dirty="0">
                <a:effectLst/>
              </a:rPr>
              <a:t>Here is an example of a simple architecture used by a small e-commerce company that sells products on its website.</a:t>
            </a:r>
          </a:p>
          <a:p>
            <a:endParaRPr lang="en-US" sz="2300" dirty="0"/>
          </a:p>
          <a:p>
            <a:r>
              <a:rPr lang="en-US" sz="2300" i="0" dirty="0">
                <a:effectLst/>
              </a:rPr>
              <a:t>The company’s data needs are to store orders and sales data in its data warehouse and be able to report on them.</a:t>
            </a:r>
          </a:p>
          <a:p>
            <a:endParaRPr lang="en-US" sz="2300" dirty="0"/>
          </a:p>
          <a:p>
            <a:r>
              <a:rPr lang="en-US" sz="2300" i="0" dirty="0">
                <a:effectLst/>
              </a:rPr>
              <a:t>The architecture shows how data flows through the syste</a:t>
            </a:r>
            <a:r>
              <a:rPr lang="en-US" sz="2300" dirty="0"/>
              <a:t>m and how resources (e.g., databases) will be used to meet the data needs of the organisation.</a:t>
            </a:r>
            <a:endParaRPr lang="en-US" sz="2300" i="0" dirty="0">
              <a:effectLst/>
            </a:endParaRPr>
          </a:p>
        </p:txBody>
      </p:sp>
      <p:pic>
        <p:nvPicPr>
          <p:cNvPr id="6" name="Picture 5">
            <a:extLst>
              <a:ext uri="{FF2B5EF4-FFF2-40B4-BE49-F238E27FC236}">
                <a16:creationId xmlns:a16="http://schemas.microsoft.com/office/drawing/2014/main" id="{29E50050-C5E9-E121-3548-5FE9145EB3F5}"/>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5984517" y="3429000"/>
            <a:ext cx="6377251" cy="1416124"/>
          </a:xfrm>
          <a:prstGeom prst="rect">
            <a:avLst/>
          </a:prstGeom>
        </p:spPr>
      </p:pic>
    </p:spTree>
    <p:extLst>
      <p:ext uri="{BB962C8B-B14F-4D97-AF65-F5344CB8AC3E}">
        <p14:creationId xmlns:p14="http://schemas.microsoft.com/office/powerpoint/2010/main" val="37755815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77F7-9D1D-25A8-9978-EC4D3169B9C1}"/>
              </a:ext>
            </a:extLst>
          </p:cNvPr>
          <p:cNvSpPr>
            <a:spLocks noGrp="1"/>
          </p:cNvSpPr>
          <p:nvPr>
            <p:ph type="title"/>
          </p:nvPr>
        </p:nvSpPr>
        <p:spPr/>
        <p:txBody>
          <a:bodyPr/>
          <a:lstStyle/>
          <a:p>
            <a:r>
              <a:rPr lang="en-GB" dirty="0">
                <a:solidFill>
                  <a:schemeClr val="tx1"/>
                </a:solidFill>
              </a:rPr>
              <a:t>Example</a:t>
            </a:r>
          </a:p>
        </p:txBody>
      </p:sp>
      <p:pic>
        <p:nvPicPr>
          <p:cNvPr id="10" name="Graphic 9" descr="Warning with solid fill">
            <a:extLst>
              <a:ext uri="{FF2B5EF4-FFF2-40B4-BE49-F238E27FC236}">
                <a16:creationId xmlns:a16="http://schemas.microsoft.com/office/drawing/2014/main" id="{5DCB12DD-DDF4-639D-6F81-18E35D4CDA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96600" y="570706"/>
            <a:ext cx="914400" cy="914400"/>
          </a:xfrm>
          <a:prstGeom prst="rect">
            <a:avLst/>
          </a:prstGeom>
        </p:spPr>
      </p:pic>
      <p:sp>
        <p:nvSpPr>
          <p:cNvPr id="11" name="TextBox 10">
            <a:extLst>
              <a:ext uri="{FF2B5EF4-FFF2-40B4-BE49-F238E27FC236}">
                <a16:creationId xmlns:a16="http://schemas.microsoft.com/office/drawing/2014/main" id="{B4BBD34C-25CD-F17C-FA6B-52423CDDEE74}"/>
              </a:ext>
            </a:extLst>
          </p:cNvPr>
          <p:cNvSpPr txBox="1"/>
          <p:nvPr/>
        </p:nvSpPr>
        <p:spPr>
          <a:xfrm>
            <a:off x="452285" y="2162699"/>
            <a:ext cx="5354156" cy="4493538"/>
          </a:xfrm>
          <a:prstGeom prst="rect">
            <a:avLst/>
          </a:prstGeom>
          <a:noFill/>
        </p:spPr>
        <p:txBody>
          <a:bodyPr wrap="square">
            <a:spAutoFit/>
          </a:bodyPr>
          <a:lstStyle/>
          <a:p>
            <a:r>
              <a:rPr lang="en-GB" sz="2200" dirty="0"/>
              <a:t>The architecture shown in diagram       is fine when there is a small amount of data.</a:t>
            </a:r>
          </a:p>
          <a:p>
            <a:endParaRPr lang="en-GB" sz="2200" dirty="0"/>
          </a:p>
          <a:p>
            <a:r>
              <a:rPr lang="en-GB" sz="2200" dirty="0"/>
              <a:t>However, as the amount of data grows this will become more </a:t>
            </a:r>
            <a:r>
              <a:rPr lang="en-GB" sz="2200" b="1" dirty="0"/>
              <a:t>expensive</a:t>
            </a:r>
            <a:r>
              <a:rPr lang="en-GB" sz="2200" dirty="0"/>
              <a:t>, because </a:t>
            </a:r>
            <a:r>
              <a:rPr lang="en-GB" sz="2200" i="1" dirty="0"/>
              <a:t>all </a:t>
            </a:r>
            <a:r>
              <a:rPr lang="en-GB" sz="2200" dirty="0"/>
              <a:t>of the data is transferred from the data warehouse to the reporting database.</a:t>
            </a:r>
          </a:p>
          <a:p>
            <a:endParaRPr lang="en-GB" sz="2200" dirty="0"/>
          </a:p>
          <a:p>
            <a:r>
              <a:rPr lang="en-GB" sz="2200" dirty="0"/>
              <a:t>The architecture could be changed to       so that the data is </a:t>
            </a:r>
            <a:r>
              <a:rPr lang="en-GB" sz="2200" i="1" dirty="0"/>
              <a:t>filtered </a:t>
            </a:r>
            <a:r>
              <a:rPr lang="en-GB" sz="2200" dirty="0"/>
              <a:t>before being stored in the reporting database. This will reduce the amount of data stored, which will lower the cost.</a:t>
            </a:r>
          </a:p>
        </p:txBody>
      </p:sp>
      <p:pic>
        <p:nvPicPr>
          <p:cNvPr id="3" name="Picture 2">
            <a:extLst>
              <a:ext uri="{FF2B5EF4-FFF2-40B4-BE49-F238E27FC236}">
                <a16:creationId xmlns:a16="http://schemas.microsoft.com/office/drawing/2014/main" id="{3ACB30BD-2302-DB7B-8FF0-5B4063CFAF86}"/>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5950227" y="2297430"/>
            <a:ext cx="6377251" cy="1416124"/>
          </a:xfrm>
          <a:prstGeom prst="rect">
            <a:avLst/>
          </a:prstGeom>
        </p:spPr>
      </p:pic>
      <p:pic>
        <p:nvPicPr>
          <p:cNvPr id="4" name="Picture 3">
            <a:extLst>
              <a:ext uri="{FF2B5EF4-FFF2-40B4-BE49-F238E27FC236}">
                <a16:creationId xmlns:a16="http://schemas.microsoft.com/office/drawing/2014/main" id="{EBEE92D8-973A-AE15-22F8-89E7FC58B394}"/>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5950229" y="5076751"/>
            <a:ext cx="6377247" cy="1416124"/>
          </a:xfrm>
          <a:prstGeom prst="rect">
            <a:avLst/>
          </a:prstGeom>
        </p:spPr>
      </p:pic>
      <p:sp>
        <p:nvSpPr>
          <p:cNvPr id="6" name="Rounded Rectangle 5">
            <a:extLst>
              <a:ext uri="{FF2B5EF4-FFF2-40B4-BE49-F238E27FC236}">
                <a16:creationId xmlns:a16="http://schemas.microsoft.com/office/drawing/2014/main" id="{63A01121-95BD-2145-2AC6-0E78449C538D}"/>
              </a:ext>
            </a:extLst>
          </p:cNvPr>
          <p:cNvSpPr/>
          <p:nvPr/>
        </p:nvSpPr>
        <p:spPr>
          <a:xfrm rot="16200000">
            <a:off x="8932748" y="5263314"/>
            <a:ext cx="433937" cy="422907"/>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descr="Badge 1 with solid fill">
            <a:extLst>
              <a:ext uri="{FF2B5EF4-FFF2-40B4-BE49-F238E27FC236}">
                <a16:creationId xmlns:a16="http://schemas.microsoft.com/office/drawing/2014/main" id="{3DE18F08-96F6-9A6F-307D-7171572C3F1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543926" y="1690688"/>
            <a:ext cx="605790" cy="605790"/>
          </a:xfrm>
          <a:prstGeom prst="rect">
            <a:avLst/>
          </a:prstGeom>
        </p:spPr>
      </p:pic>
      <p:pic>
        <p:nvPicPr>
          <p:cNvPr id="9" name="Graphic 8" descr="Badge 1 with solid fill">
            <a:extLst>
              <a:ext uri="{FF2B5EF4-FFF2-40B4-BE49-F238E27FC236}">
                <a16:creationId xmlns:a16="http://schemas.microsoft.com/office/drawing/2014/main" id="{AB9815A6-364B-0DAA-E0F6-5CB937EA4DA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76531" y="2162699"/>
            <a:ext cx="429064" cy="429064"/>
          </a:xfrm>
          <a:prstGeom prst="rect">
            <a:avLst/>
          </a:prstGeom>
        </p:spPr>
      </p:pic>
      <p:pic>
        <p:nvPicPr>
          <p:cNvPr id="12" name="Graphic 11" descr="Badge with solid fill">
            <a:extLst>
              <a:ext uri="{FF2B5EF4-FFF2-40B4-BE49-F238E27FC236}">
                <a16:creationId xmlns:a16="http://schemas.microsoft.com/office/drawing/2014/main" id="{48BE2202-EE0A-3404-D1B0-2725B89523A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521632" y="4369007"/>
            <a:ext cx="617220" cy="617220"/>
          </a:xfrm>
          <a:prstGeom prst="rect">
            <a:avLst/>
          </a:prstGeom>
        </p:spPr>
      </p:pic>
      <p:pic>
        <p:nvPicPr>
          <p:cNvPr id="13" name="Graphic 12" descr="Badge with solid fill">
            <a:extLst>
              <a:ext uri="{FF2B5EF4-FFF2-40B4-BE49-F238E27FC236}">
                <a16:creationId xmlns:a16="http://schemas.microsoft.com/office/drawing/2014/main" id="{75B45AAD-A89A-3352-8DB9-613401A6DE8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771073" y="4859782"/>
            <a:ext cx="433937" cy="433937"/>
          </a:xfrm>
          <a:prstGeom prst="rect">
            <a:avLst/>
          </a:prstGeom>
        </p:spPr>
      </p:pic>
    </p:spTree>
    <p:extLst>
      <p:ext uri="{BB962C8B-B14F-4D97-AF65-F5344CB8AC3E}">
        <p14:creationId xmlns:p14="http://schemas.microsoft.com/office/powerpoint/2010/main" val="35495310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806FE-82A7-AF09-9AE6-ED642EC9D808}"/>
              </a:ext>
            </a:extLst>
          </p:cNvPr>
          <p:cNvSpPr>
            <a:spLocks noGrp="1"/>
          </p:cNvSpPr>
          <p:nvPr>
            <p:ph type="title"/>
          </p:nvPr>
        </p:nvSpPr>
        <p:spPr/>
        <p:txBody>
          <a:bodyPr/>
          <a:lstStyle/>
          <a:p>
            <a:r>
              <a:rPr lang="en-GB" dirty="0">
                <a:solidFill>
                  <a:schemeClr val="tx1"/>
                </a:solidFill>
              </a:rPr>
              <a:t>Data Modelling and Design</a:t>
            </a:r>
          </a:p>
        </p:txBody>
      </p:sp>
      <p:sp>
        <p:nvSpPr>
          <p:cNvPr id="7" name="TextBox 6">
            <a:extLst>
              <a:ext uri="{FF2B5EF4-FFF2-40B4-BE49-F238E27FC236}">
                <a16:creationId xmlns:a16="http://schemas.microsoft.com/office/drawing/2014/main" id="{B6806D08-9D19-916E-8ECE-CF8B7B14B075}"/>
              </a:ext>
            </a:extLst>
          </p:cNvPr>
          <p:cNvSpPr txBox="1"/>
          <p:nvPr/>
        </p:nvSpPr>
        <p:spPr>
          <a:xfrm>
            <a:off x="248094" y="2379009"/>
            <a:ext cx="6809346" cy="4154984"/>
          </a:xfrm>
          <a:prstGeom prst="rect">
            <a:avLst/>
          </a:prstGeom>
          <a:noFill/>
        </p:spPr>
        <p:txBody>
          <a:bodyPr wrap="square">
            <a:spAutoFit/>
          </a:bodyPr>
          <a:lstStyle/>
          <a:p>
            <a:r>
              <a:rPr lang="en-US" sz="2200" b="1" i="0" dirty="0">
                <a:effectLst/>
              </a:rPr>
              <a:t>What is it?</a:t>
            </a:r>
          </a:p>
          <a:p>
            <a:r>
              <a:rPr lang="en-US" sz="2200" b="0" i="0" dirty="0">
                <a:effectLst/>
              </a:rPr>
              <a:t>Modelling and </a:t>
            </a:r>
            <a:r>
              <a:rPr lang="en-US" sz="2200" dirty="0"/>
              <a:t>design involves t</a:t>
            </a:r>
            <a:r>
              <a:rPr lang="en-US" sz="2200" b="0" i="0" dirty="0">
                <a:effectLst/>
              </a:rPr>
              <a:t>he discovery of data requirements and the design and planning of a model that specifies these requirements. A model is a</a:t>
            </a:r>
            <a:r>
              <a:rPr lang="en-US" sz="2200" b="1" i="0" dirty="0">
                <a:effectLst/>
              </a:rPr>
              <a:t> diagram</a:t>
            </a:r>
            <a:r>
              <a:rPr lang="en-US" sz="2200" b="0" i="0" dirty="0">
                <a:effectLst/>
              </a:rPr>
              <a:t> that shows </a:t>
            </a:r>
            <a:r>
              <a:rPr lang="en-US" sz="2200" b="1" i="0" dirty="0">
                <a:effectLst/>
              </a:rPr>
              <a:t>what data there is</a:t>
            </a:r>
            <a:r>
              <a:rPr lang="en-US" sz="2200" dirty="0"/>
              <a:t>,</a:t>
            </a:r>
            <a:r>
              <a:rPr lang="en-US" sz="2200" b="1" dirty="0"/>
              <a:t> </a:t>
            </a:r>
            <a:r>
              <a:rPr lang="en-US" sz="2200" b="1" i="0" dirty="0">
                <a:effectLst/>
              </a:rPr>
              <a:t>how it fits together</a:t>
            </a:r>
            <a:r>
              <a:rPr lang="en-US" sz="2200" i="0" dirty="0">
                <a:effectLst/>
              </a:rPr>
              <a:t> and </a:t>
            </a:r>
            <a:r>
              <a:rPr lang="en-US" sz="2200" b="1" i="0" dirty="0">
                <a:effectLst/>
              </a:rPr>
              <a:t>how it relates to things in the real world</a:t>
            </a:r>
            <a:r>
              <a:rPr lang="en-US" sz="2200" b="0" i="0" dirty="0">
                <a:effectLst/>
              </a:rPr>
              <a:t>.</a:t>
            </a:r>
          </a:p>
          <a:p>
            <a:endParaRPr lang="en-US" sz="2200" b="0" i="0" dirty="0">
              <a:effectLst/>
            </a:endParaRPr>
          </a:p>
          <a:p>
            <a:r>
              <a:rPr lang="en-US" sz="2200" b="1" dirty="0"/>
              <a:t>Why do it?</a:t>
            </a:r>
          </a:p>
          <a:p>
            <a:r>
              <a:rPr lang="en-US" sz="2200" i="0" dirty="0">
                <a:effectLst/>
              </a:rPr>
              <a:t>Modelling is needed to help an organisation understand what data it has and how it fits together. A data model is a useful tool for communicating this, and helps with the design of the systems that will use this data. </a:t>
            </a:r>
          </a:p>
        </p:txBody>
      </p:sp>
      <p:pic>
        <p:nvPicPr>
          <p:cNvPr id="4" name="Picture 3" descr="Colorful balls displayed in a symmetric arrangement">
            <a:extLst>
              <a:ext uri="{FF2B5EF4-FFF2-40B4-BE49-F238E27FC236}">
                <a16:creationId xmlns:a16="http://schemas.microsoft.com/office/drawing/2014/main" id="{663BE157-32A6-A022-65D5-174614E7001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57440" y="2365324"/>
            <a:ext cx="4886465" cy="3602856"/>
          </a:xfrm>
          <a:prstGeom prst="roundRect">
            <a:avLst/>
          </a:prstGeom>
        </p:spPr>
      </p:pic>
      <p:pic>
        <p:nvPicPr>
          <p:cNvPr id="5" name="Picture 4" descr="Diagram&#10;&#10;Description automatically generated">
            <a:extLst>
              <a:ext uri="{FF2B5EF4-FFF2-40B4-BE49-F238E27FC236}">
                <a16:creationId xmlns:a16="http://schemas.microsoft.com/office/drawing/2014/main" id="{7B5EEA99-52E0-2B9F-1218-C46C8BBD69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6995" y="434275"/>
            <a:ext cx="1378233" cy="1187261"/>
          </a:xfrm>
          <a:prstGeom prst="rect">
            <a:avLst/>
          </a:prstGeom>
        </p:spPr>
      </p:pic>
    </p:spTree>
    <p:extLst>
      <p:ext uri="{BB962C8B-B14F-4D97-AF65-F5344CB8AC3E}">
        <p14:creationId xmlns:p14="http://schemas.microsoft.com/office/powerpoint/2010/main" val="27890224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88013-F19E-A355-FDD2-6DB98AD9ECAA}"/>
              </a:ext>
            </a:extLst>
          </p:cNvPr>
          <p:cNvSpPr>
            <a:spLocks noGrp="1"/>
          </p:cNvSpPr>
          <p:nvPr>
            <p:ph type="title"/>
          </p:nvPr>
        </p:nvSpPr>
        <p:spPr/>
        <p:txBody>
          <a:bodyPr/>
          <a:lstStyle/>
          <a:p>
            <a:r>
              <a:rPr lang="en-GB" dirty="0">
                <a:solidFill>
                  <a:schemeClr val="tx1"/>
                </a:solidFill>
              </a:rPr>
              <a:t>Example</a:t>
            </a:r>
          </a:p>
        </p:txBody>
      </p:sp>
      <p:sp>
        <p:nvSpPr>
          <p:cNvPr id="3" name="TextBox 2">
            <a:extLst>
              <a:ext uri="{FF2B5EF4-FFF2-40B4-BE49-F238E27FC236}">
                <a16:creationId xmlns:a16="http://schemas.microsoft.com/office/drawing/2014/main" id="{A7F85A73-FAD0-7B30-CD98-4C5651596931}"/>
              </a:ext>
            </a:extLst>
          </p:cNvPr>
          <p:cNvSpPr txBox="1"/>
          <p:nvPr/>
        </p:nvSpPr>
        <p:spPr>
          <a:xfrm>
            <a:off x="248094" y="2379009"/>
            <a:ext cx="6129846" cy="3985706"/>
          </a:xfrm>
          <a:prstGeom prst="rect">
            <a:avLst/>
          </a:prstGeom>
          <a:noFill/>
        </p:spPr>
        <p:txBody>
          <a:bodyPr wrap="square">
            <a:spAutoFit/>
          </a:bodyPr>
          <a:lstStyle/>
          <a:p>
            <a:r>
              <a:rPr lang="en-US" sz="2300" i="0" dirty="0">
                <a:effectLst/>
              </a:rPr>
              <a:t>Here is an example of a simple data model for a library.</a:t>
            </a:r>
          </a:p>
          <a:p>
            <a:endParaRPr lang="en-US" sz="2300" dirty="0"/>
          </a:p>
          <a:p>
            <a:r>
              <a:rPr lang="en-US" sz="2300" i="0" dirty="0">
                <a:effectLst/>
              </a:rPr>
              <a:t>It shows </a:t>
            </a:r>
            <a:r>
              <a:rPr lang="en-US" sz="2300" b="1" i="0" dirty="0">
                <a:effectLst/>
              </a:rPr>
              <a:t>the data that is needed</a:t>
            </a:r>
            <a:r>
              <a:rPr lang="en-US" sz="2300" i="0" dirty="0">
                <a:effectLst/>
              </a:rPr>
              <a:t>, based on </a:t>
            </a:r>
            <a:r>
              <a:rPr lang="en-US" sz="2300" b="1" i="0" dirty="0">
                <a:effectLst/>
              </a:rPr>
              <a:t>things in the real world </a:t>
            </a:r>
            <a:r>
              <a:rPr lang="en-US" sz="2300" i="0" dirty="0">
                <a:effectLst/>
              </a:rPr>
              <a:t>(i.e., the library, its books, its members and the book loans they have).</a:t>
            </a:r>
          </a:p>
          <a:p>
            <a:endParaRPr lang="en-US" sz="2300" dirty="0"/>
          </a:p>
          <a:p>
            <a:r>
              <a:rPr lang="en-US" sz="2300" i="0" dirty="0">
                <a:effectLst/>
              </a:rPr>
              <a:t>It also shows </a:t>
            </a:r>
            <a:r>
              <a:rPr lang="en-US" sz="2300" b="1" i="0" dirty="0">
                <a:effectLst/>
              </a:rPr>
              <a:t>how the data fits together </a:t>
            </a:r>
            <a:r>
              <a:rPr lang="en-US" sz="2300" i="0" dirty="0">
                <a:effectLst/>
              </a:rPr>
              <a:t>e.g., a library has 1 or more members and 1 or more books, and a member of the library has 0 or more loans.</a:t>
            </a:r>
          </a:p>
        </p:txBody>
      </p:sp>
      <p:pic>
        <p:nvPicPr>
          <p:cNvPr id="5" name="Picture 4" descr="Diagram&#10;&#10;Description automatically generated">
            <a:extLst>
              <a:ext uri="{FF2B5EF4-FFF2-40B4-BE49-F238E27FC236}">
                <a16:creationId xmlns:a16="http://schemas.microsoft.com/office/drawing/2014/main" id="{400C4E3E-75CA-5717-E115-3505FCD50CC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08076" y="2948939"/>
            <a:ext cx="5583923" cy="2864615"/>
          </a:xfrm>
          <a:prstGeom prst="rect">
            <a:avLst/>
          </a:prstGeom>
        </p:spPr>
      </p:pic>
    </p:spTree>
    <p:extLst>
      <p:ext uri="{BB962C8B-B14F-4D97-AF65-F5344CB8AC3E}">
        <p14:creationId xmlns:p14="http://schemas.microsoft.com/office/powerpoint/2010/main" val="1362769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6CA8B-AC5B-4BCC-8506-3126E6E377AD}"/>
              </a:ext>
            </a:extLst>
          </p:cNvPr>
          <p:cNvSpPr>
            <a:spLocks noGrp="1"/>
          </p:cNvSpPr>
          <p:nvPr>
            <p:ph type="title"/>
          </p:nvPr>
        </p:nvSpPr>
        <p:spPr/>
        <p:txBody>
          <a:bodyPr/>
          <a:lstStyle/>
          <a:p>
            <a:r>
              <a:rPr lang="en-GB" dirty="0">
                <a:solidFill>
                  <a:schemeClr val="tx1"/>
                </a:solidFill>
              </a:rPr>
              <a:t>Background </a:t>
            </a:r>
          </a:p>
        </p:txBody>
      </p:sp>
      <p:sp>
        <p:nvSpPr>
          <p:cNvPr id="6" name="TextBox 5">
            <a:extLst>
              <a:ext uri="{FF2B5EF4-FFF2-40B4-BE49-F238E27FC236}">
                <a16:creationId xmlns:a16="http://schemas.microsoft.com/office/drawing/2014/main" id="{27A7A910-3F27-46CD-BBB5-7A21D8A19A6D}"/>
              </a:ext>
            </a:extLst>
          </p:cNvPr>
          <p:cNvSpPr txBox="1"/>
          <p:nvPr/>
        </p:nvSpPr>
        <p:spPr>
          <a:xfrm>
            <a:off x="274916" y="2053837"/>
            <a:ext cx="6332361" cy="3985706"/>
          </a:xfrm>
          <a:prstGeom prst="rect">
            <a:avLst/>
          </a:prstGeom>
          <a:noFill/>
        </p:spPr>
        <p:txBody>
          <a:bodyPr wrap="square" lIns="91440" tIns="45720" rIns="91440" bIns="45720" rtlCol="0" anchor="t">
            <a:spAutoFit/>
          </a:bodyPr>
          <a:lstStyle/>
          <a:p>
            <a:r>
              <a:rPr lang="en-GB" sz="2300" i="0" dirty="0">
                <a:effectLst/>
              </a:rPr>
              <a:t>In</a:t>
            </a:r>
            <a:r>
              <a:rPr lang="en-GB" sz="2300" b="1" i="0" dirty="0">
                <a:effectLst/>
              </a:rPr>
              <a:t> </a:t>
            </a:r>
            <a:r>
              <a:rPr lang="en-GB" sz="2300" i="0" dirty="0">
                <a:effectLst/>
              </a:rPr>
              <a:t>the</a:t>
            </a:r>
            <a:r>
              <a:rPr lang="en-GB" sz="2300" b="1" i="0" dirty="0">
                <a:effectLst/>
              </a:rPr>
              <a:t> Caring for Data </a:t>
            </a:r>
            <a:r>
              <a:rPr lang="en-GB" sz="2300" i="0" dirty="0">
                <a:effectLst/>
              </a:rPr>
              <a:t>lesson</a:t>
            </a:r>
            <a:r>
              <a:rPr lang="en-GB" sz="2300" b="1" i="0" dirty="0">
                <a:effectLst/>
              </a:rPr>
              <a:t> </a:t>
            </a:r>
            <a:r>
              <a:rPr lang="en-GB" sz="2300" i="0" dirty="0">
                <a:effectLst/>
              </a:rPr>
              <a:t>you learned that data is a resource</a:t>
            </a:r>
            <a:r>
              <a:rPr lang="en-GB" sz="2300" dirty="0"/>
              <a:t> that needs to be cared for in the same way as any other valuable resource within an organisation. </a:t>
            </a:r>
          </a:p>
          <a:p>
            <a:pPr algn="l"/>
            <a:endParaRPr lang="en-GB" sz="2300" i="0" dirty="0">
              <a:effectLst/>
            </a:endParaRPr>
          </a:p>
          <a:p>
            <a:pPr algn="l"/>
            <a:r>
              <a:rPr lang="en-GB" sz="2300" i="0" dirty="0">
                <a:effectLst/>
              </a:rPr>
              <a:t>You also learned that data that is not cared for can become less valuable, or even cause problems.</a:t>
            </a:r>
            <a:endParaRPr lang="en-GB" sz="2300" i="0" dirty="0">
              <a:effectLst/>
              <a:cs typeface="Calibri"/>
            </a:endParaRPr>
          </a:p>
          <a:p>
            <a:pPr algn="l"/>
            <a:endParaRPr lang="en-GB" sz="2300" dirty="0"/>
          </a:p>
          <a:p>
            <a:pPr algn="l"/>
            <a:r>
              <a:rPr lang="en-GB" sz="2300" dirty="0"/>
              <a:t>The discipline of caring for data is called </a:t>
            </a:r>
            <a:r>
              <a:rPr lang="en-GB" sz="2300" b="1" dirty="0"/>
              <a:t>data management</a:t>
            </a:r>
            <a:r>
              <a:rPr lang="en-GB" sz="2300" dirty="0"/>
              <a:t>. There are a number of important benefits to organisations that manage their data…</a:t>
            </a:r>
            <a:endParaRPr lang="en-GB" sz="2300" dirty="0">
              <a:cs typeface="Calibri"/>
            </a:endParaRPr>
          </a:p>
        </p:txBody>
      </p:sp>
      <p:pic>
        <p:nvPicPr>
          <p:cNvPr id="7" name="Picture 6" descr="Large and small hands holding red heart">
            <a:extLst>
              <a:ext uri="{FF2B5EF4-FFF2-40B4-BE49-F238E27FC236}">
                <a16:creationId xmlns:a16="http://schemas.microsoft.com/office/drawing/2014/main" id="{CB4D5172-D74C-0CAC-4D1E-6BB2992AB22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38110" y="2362780"/>
            <a:ext cx="5178974" cy="3777368"/>
          </a:xfrm>
          <a:prstGeom prst="roundRect">
            <a:avLst/>
          </a:prstGeom>
        </p:spPr>
      </p:pic>
    </p:spTree>
    <p:extLst>
      <p:ext uri="{BB962C8B-B14F-4D97-AF65-F5344CB8AC3E}">
        <p14:creationId xmlns:p14="http://schemas.microsoft.com/office/powerpoint/2010/main" val="3113493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DD8C-116B-99D6-126D-6866211B9B4D}"/>
              </a:ext>
            </a:extLst>
          </p:cNvPr>
          <p:cNvSpPr>
            <a:spLocks noGrp="1"/>
          </p:cNvSpPr>
          <p:nvPr>
            <p:ph type="title"/>
          </p:nvPr>
        </p:nvSpPr>
        <p:spPr/>
        <p:txBody>
          <a:bodyPr/>
          <a:lstStyle/>
          <a:p>
            <a:r>
              <a:rPr lang="en-GB" dirty="0"/>
              <a:t>Your turn….</a:t>
            </a:r>
          </a:p>
        </p:txBody>
      </p:sp>
      <p:sp>
        <p:nvSpPr>
          <p:cNvPr id="3" name="TextBox 2">
            <a:extLst>
              <a:ext uri="{FF2B5EF4-FFF2-40B4-BE49-F238E27FC236}">
                <a16:creationId xmlns:a16="http://schemas.microsoft.com/office/drawing/2014/main" id="{56C306BB-890C-963B-6A3D-1F487D669DEC}"/>
              </a:ext>
            </a:extLst>
          </p:cNvPr>
          <p:cNvSpPr txBox="1"/>
          <p:nvPr/>
        </p:nvSpPr>
        <p:spPr>
          <a:xfrm>
            <a:off x="248094" y="2379009"/>
            <a:ext cx="6129846" cy="3631763"/>
          </a:xfrm>
          <a:prstGeom prst="rect">
            <a:avLst/>
          </a:prstGeom>
          <a:noFill/>
        </p:spPr>
        <p:txBody>
          <a:bodyPr wrap="square">
            <a:spAutoFit/>
          </a:bodyPr>
          <a:lstStyle/>
          <a:p>
            <a:r>
              <a:rPr lang="en-US" sz="2300" i="0" dirty="0">
                <a:effectLst/>
              </a:rPr>
              <a:t>A video games development company are designing a data model for a new 2-player, multi-level puzzle game, where there’s a different kind of puzzle to be solved on each level. </a:t>
            </a:r>
          </a:p>
          <a:p>
            <a:endParaRPr lang="en-US" sz="2300" dirty="0"/>
          </a:p>
          <a:p>
            <a:r>
              <a:rPr lang="en-US" sz="2300" i="0" dirty="0">
                <a:effectLst/>
              </a:rPr>
              <a:t>Here’s where they’ve got to so far.</a:t>
            </a:r>
          </a:p>
          <a:p>
            <a:endParaRPr lang="en-US" sz="2300" dirty="0"/>
          </a:p>
          <a:p>
            <a:r>
              <a:rPr lang="en-US" sz="2300" i="0" dirty="0">
                <a:effectLst/>
              </a:rPr>
              <a:t>What other data do you think needs to be included in the data model? What have they missed?</a:t>
            </a:r>
          </a:p>
        </p:txBody>
      </p:sp>
      <p:pic>
        <p:nvPicPr>
          <p:cNvPr id="5" name="Picture 4" descr="Diagram&#10;&#10;Description automatically generated">
            <a:extLst>
              <a:ext uri="{FF2B5EF4-FFF2-40B4-BE49-F238E27FC236}">
                <a16:creationId xmlns:a16="http://schemas.microsoft.com/office/drawing/2014/main" id="{99F9CB6D-9E05-7EAC-0A83-509733F7381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95012" y="2537460"/>
            <a:ext cx="5648894" cy="3119369"/>
          </a:xfrm>
          <a:prstGeom prst="rect">
            <a:avLst/>
          </a:prstGeom>
        </p:spPr>
      </p:pic>
    </p:spTree>
    <p:extLst>
      <p:ext uri="{BB962C8B-B14F-4D97-AF65-F5344CB8AC3E}">
        <p14:creationId xmlns:p14="http://schemas.microsoft.com/office/powerpoint/2010/main" val="11324151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DD8C-116B-99D6-126D-6866211B9B4D}"/>
              </a:ext>
            </a:extLst>
          </p:cNvPr>
          <p:cNvSpPr>
            <a:spLocks noGrp="1"/>
          </p:cNvSpPr>
          <p:nvPr>
            <p:ph type="title"/>
          </p:nvPr>
        </p:nvSpPr>
        <p:spPr/>
        <p:txBody>
          <a:bodyPr/>
          <a:lstStyle/>
          <a:p>
            <a:r>
              <a:rPr lang="en-GB" dirty="0"/>
              <a:t>Your turn….</a:t>
            </a:r>
          </a:p>
        </p:txBody>
      </p:sp>
      <p:sp>
        <p:nvSpPr>
          <p:cNvPr id="4" name="TextBox 3">
            <a:extLst>
              <a:ext uri="{FF2B5EF4-FFF2-40B4-BE49-F238E27FC236}">
                <a16:creationId xmlns:a16="http://schemas.microsoft.com/office/drawing/2014/main" id="{3AE2663E-70D2-0A77-E9C2-639DD52DABB0}"/>
              </a:ext>
            </a:extLst>
          </p:cNvPr>
          <p:cNvSpPr txBox="1"/>
          <p:nvPr/>
        </p:nvSpPr>
        <p:spPr>
          <a:xfrm>
            <a:off x="259524" y="2379009"/>
            <a:ext cx="6404166" cy="800219"/>
          </a:xfrm>
          <a:prstGeom prst="rect">
            <a:avLst/>
          </a:prstGeom>
          <a:noFill/>
        </p:spPr>
        <p:txBody>
          <a:bodyPr wrap="square">
            <a:spAutoFit/>
          </a:bodyPr>
          <a:lstStyle/>
          <a:p>
            <a:r>
              <a:rPr lang="en-US" sz="2300" i="0" dirty="0">
                <a:effectLst/>
              </a:rPr>
              <a:t>Some additional data that could be included in the data model are:</a:t>
            </a:r>
          </a:p>
        </p:txBody>
      </p:sp>
      <p:sp>
        <p:nvSpPr>
          <p:cNvPr id="6" name="TextBox 5">
            <a:extLst>
              <a:ext uri="{FF2B5EF4-FFF2-40B4-BE49-F238E27FC236}">
                <a16:creationId xmlns:a16="http://schemas.microsoft.com/office/drawing/2014/main" id="{F3D283E8-35A3-AC45-3B2A-98F38AD7E971}"/>
              </a:ext>
            </a:extLst>
          </p:cNvPr>
          <p:cNvSpPr txBox="1"/>
          <p:nvPr/>
        </p:nvSpPr>
        <p:spPr>
          <a:xfrm>
            <a:off x="278877" y="3429000"/>
            <a:ext cx="6097904" cy="2569934"/>
          </a:xfrm>
          <a:prstGeom prst="rect">
            <a:avLst/>
          </a:prstGeom>
          <a:noFill/>
        </p:spPr>
        <p:txBody>
          <a:bodyPr wrap="square">
            <a:spAutoFit/>
          </a:bodyPr>
          <a:lstStyle/>
          <a:p>
            <a:pPr marL="342900" indent="-342900">
              <a:buFont typeface="Arial" panose="020B0604020202020204" pitchFamily="34" charset="0"/>
              <a:buChar char="•"/>
            </a:pPr>
            <a:r>
              <a:rPr lang="en-US" sz="2300" i="0" dirty="0">
                <a:effectLst/>
              </a:rPr>
              <a:t>Players</a:t>
            </a:r>
          </a:p>
          <a:p>
            <a:pPr marL="342900" indent="-342900">
              <a:buFont typeface="Arial" panose="020B0604020202020204" pitchFamily="34" charset="0"/>
              <a:buChar char="•"/>
            </a:pPr>
            <a:r>
              <a:rPr lang="en-US" sz="2300" dirty="0"/>
              <a:t>Scores</a:t>
            </a:r>
          </a:p>
          <a:p>
            <a:pPr marL="342900" indent="-342900">
              <a:buFont typeface="Arial" panose="020B0604020202020204" pitchFamily="34" charset="0"/>
              <a:buChar char="•"/>
            </a:pPr>
            <a:r>
              <a:rPr lang="en-US" sz="2300" dirty="0"/>
              <a:t>Puzzles</a:t>
            </a:r>
          </a:p>
          <a:p>
            <a:pPr marL="342900" indent="-342900">
              <a:buFont typeface="Arial" panose="020B0604020202020204" pitchFamily="34" charset="0"/>
              <a:buChar char="•"/>
            </a:pPr>
            <a:r>
              <a:rPr lang="en-US" sz="2300" i="0" dirty="0">
                <a:effectLst/>
              </a:rPr>
              <a:t>Activities</a:t>
            </a:r>
          </a:p>
          <a:p>
            <a:pPr marL="342900" indent="-342900">
              <a:buFont typeface="Arial" panose="020B0604020202020204" pitchFamily="34" charset="0"/>
              <a:buChar char="•"/>
            </a:pPr>
            <a:r>
              <a:rPr lang="en-US" sz="2300" dirty="0"/>
              <a:t>Skills </a:t>
            </a:r>
          </a:p>
          <a:p>
            <a:pPr marL="342900" indent="-342900">
              <a:buFont typeface="Arial" panose="020B0604020202020204" pitchFamily="34" charset="0"/>
              <a:buChar char="•"/>
            </a:pPr>
            <a:endParaRPr lang="en-US" sz="2300" i="0" dirty="0">
              <a:effectLst/>
            </a:endParaRPr>
          </a:p>
          <a:p>
            <a:r>
              <a:rPr lang="en-US" sz="2300" dirty="0"/>
              <a:t>You can probably think of many more!</a:t>
            </a:r>
            <a:endParaRPr lang="en-US" sz="2300" i="0" dirty="0">
              <a:effectLst/>
            </a:endParaRPr>
          </a:p>
        </p:txBody>
      </p:sp>
      <p:pic>
        <p:nvPicPr>
          <p:cNvPr id="9" name="Picture 8" descr="Child seated indoors, wearing earring, long sleeve top and jeans, holding gaming console and laughing">
            <a:extLst>
              <a:ext uri="{FF2B5EF4-FFF2-40B4-BE49-F238E27FC236}">
                <a16:creationId xmlns:a16="http://schemas.microsoft.com/office/drawing/2014/main" id="{063BCC14-6C09-4586-ADFF-D968F689C4B5}"/>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spTree>
    <p:extLst>
      <p:ext uri="{BB962C8B-B14F-4D97-AF65-F5344CB8AC3E}">
        <p14:creationId xmlns:p14="http://schemas.microsoft.com/office/powerpoint/2010/main" val="40087224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77F7-9D1D-25A8-9978-EC4D3169B9C1}"/>
              </a:ext>
            </a:extLst>
          </p:cNvPr>
          <p:cNvSpPr>
            <a:spLocks noGrp="1"/>
          </p:cNvSpPr>
          <p:nvPr>
            <p:ph type="title"/>
          </p:nvPr>
        </p:nvSpPr>
        <p:spPr/>
        <p:txBody>
          <a:bodyPr/>
          <a:lstStyle/>
          <a:p>
            <a:r>
              <a:rPr lang="en-GB" dirty="0">
                <a:solidFill>
                  <a:schemeClr val="tx1"/>
                </a:solidFill>
              </a:rPr>
              <a:t>Example</a:t>
            </a:r>
          </a:p>
        </p:txBody>
      </p:sp>
      <p:pic>
        <p:nvPicPr>
          <p:cNvPr id="10" name="Graphic 9" descr="Warning with solid fill">
            <a:extLst>
              <a:ext uri="{FF2B5EF4-FFF2-40B4-BE49-F238E27FC236}">
                <a16:creationId xmlns:a16="http://schemas.microsoft.com/office/drawing/2014/main" id="{5DCB12DD-DDF4-639D-6F81-18E35D4CDA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96600" y="570706"/>
            <a:ext cx="914400" cy="914400"/>
          </a:xfrm>
          <a:prstGeom prst="rect">
            <a:avLst/>
          </a:prstGeom>
        </p:spPr>
      </p:pic>
      <p:sp>
        <p:nvSpPr>
          <p:cNvPr id="11" name="TextBox 10">
            <a:extLst>
              <a:ext uri="{FF2B5EF4-FFF2-40B4-BE49-F238E27FC236}">
                <a16:creationId xmlns:a16="http://schemas.microsoft.com/office/drawing/2014/main" id="{B4BBD34C-25CD-F17C-FA6B-52423CDDEE74}"/>
              </a:ext>
            </a:extLst>
          </p:cNvPr>
          <p:cNvSpPr txBox="1"/>
          <p:nvPr/>
        </p:nvSpPr>
        <p:spPr>
          <a:xfrm>
            <a:off x="452284" y="2162699"/>
            <a:ext cx="6185583" cy="3985706"/>
          </a:xfrm>
          <a:prstGeom prst="rect">
            <a:avLst/>
          </a:prstGeom>
          <a:noFill/>
        </p:spPr>
        <p:txBody>
          <a:bodyPr wrap="square">
            <a:spAutoFit/>
          </a:bodyPr>
          <a:lstStyle/>
          <a:p>
            <a:r>
              <a:rPr lang="en-GB" sz="2300" dirty="0"/>
              <a:t>Imagine the games company create a data model that </a:t>
            </a:r>
            <a:r>
              <a:rPr lang="en-GB" sz="2300" i="1" dirty="0"/>
              <a:t>doesn’t </a:t>
            </a:r>
            <a:r>
              <a:rPr lang="en-GB" sz="2300" dirty="0"/>
              <a:t>capture </a:t>
            </a:r>
            <a:r>
              <a:rPr lang="en-GB" sz="2300" b="1" dirty="0"/>
              <a:t>the data</a:t>
            </a:r>
            <a:r>
              <a:rPr lang="en-GB" sz="2300" dirty="0"/>
              <a:t>, </a:t>
            </a:r>
            <a:r>
              <a:rPr lang="en-US" sz="2300" b="1" dirty="0"/>
              <a:t>the</a:t>
            </a:r>
            <a:r>
              <a:rPr lang="en-US" sz="2300" dirty="0"/>
              <a:t> </a:t>
            </a:r>
            <a:r>
              <a:rPr lang="en-US" sz="2300" b="1" dirty="0"/>
              <a:t>relationships between them </a:t>
            </a:r>
            <a:r>
              <a:rPr lang="en-US" sz="2300" dirty="0"/>
              <a:t>and </a:t>
            </a:r>
            <a:r>
              <a:rPr lang="en-US" sz="2300" b="1" dirty="0"/>
              <a:t>how they relate to real-world items </a:t>
            </a:r>
            <a:r>
              <a:rPr lang="en-US" sz="2300" dirty="0"/>
              <a:t>well. </a:t>
            </a:r>
          </a:p>
          <a:p>
            <a:endParaRPr lang="en-US" sz="2300" dirty="0"/>
          </a:p>
          <a:p>
            <a:r>
              <a:rPr lang="en-US" sz="2300" dirty="0"/>
              <a:t>Because the data model will be used to design how the data will be stored and processed, the company will design and build systems </a:t>
            </a:r>
            <a:r>
              <a:rPr lang="en-US" sz="2300" b="1" dirty="0"/>
              <a:t>which are not suitable for their needs</a:t>
            </a:r>
            <a:r>
              <a:rPr lang="en-US" sz="2300" dirty="0"/>
              <a:t>.</a:t>
            </a:r>
          </a:p>
          <a:p>
            <a:endParaRPr lang="en-US" sz="2300" dirty="0"/>
          </a:p>
          <a:p>
            <a:r>
              <a:rPr lang="en-GB" sz="2300" dirty="0"/>
              <a:t>This could be a very expensive mistake!</a:t>
            </a:r>
          </a:p>
        </p:txBody>
      </p:sp>
      <p:pic>
        <p:nvPicPr>
          <p:cNvPr id="6" name="Picture 5">
            <a:extLst>
              <a:ext uri="{FF2B5EF4-FFF2-40B4-BE49-F238E27FC236}">
                <a16:creationId xmlns:a16="http://schemas.microsoft.com/office/drawing/2014/main" id="{DD1CC0D1-5784-E5D5-B38F-54985BD9E3F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spTree>
    <p:extLst>
      <p:ext uri="{BB962C8B-B14F-4D97-AF65-F5344CB8AC3E}">
        <p14:creationId xmlns:p14="http://schemas.microsoft.com/office/powerpoint/2010/main" val="41389859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a:solidFill>
                  <a:schemeClr val="tx1"/>
                </a:solidFill>
              </a:rPr>
              <a:t>Next steps</a:t>
            </a:r>
            <a:endParaRPr lang="en-GB">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a:bodyPr>
          <a:lstStyle/>
          <a:p>
            <a:pPr marL="0" indent="0" algn="ctr">
              <a:buNone/>
            </a:pPr>
            <a:endParaRPr lang="en-GB" sz="3600" dirty="0"/>
          </a:p>
          <a:p>
            <a:pPr marL="0" indent="0" algn="ctr">
              <a:buNone/>
            </a:pPr>
            <a:endParaRPr lang="en-GB" sz="3600" dirty="0"/>
          </a:p>
          <a:p>
            <a:pPr marL="0" indent="0" algn="ctr">
              <a:buNone/>
            </a:pPr>
            <a:r>
              <a:rPr lang="en-GB" sz="3600" dirty="0"/>
              <a:t>Complete </a:t>
            </a:r>
            <a:r>
              <a:rPr lang="en-GB" sz="3600" b="1" dirty="0"/>
              <a:t>questions 1 to 5 </a:t>
            </a:r>
          </a:p>
          <a:p>
            <a:pPr marL="0" indent="0" algn="ctr">
              <a:buNone/>
            </a:pPr>
            <a:r>
              <a:rPr lang="en-GB" sz="3600" dirty="0"/>
              <a:t>in </a:t>
            </a:r>
            <a:r>
              <a:rPr lang="en-GB" sz="3600" b="1" dirty="0"/>
              <a:t>section 3 </a:t>
            </a:r>
            <a:r>
              <a:rPr lang="en-GB" sz="3600" dirty="0"/>
              <a:t>of the </a:t>
            </a:r>
          </a:p>
          <a:p>
            <a:pPr marL="0" indent="0" algn="ctr">
              <a:buNone/>
            </a:pPr>
            <a:r>
              <a:rPr lang="en-GB" sz="3600" dirty="0"/>
              <a:t>‘Data Management’ workbook.</a:t>
            </a:r>
            <a:endParaRPr lang="en-GB" sz="3600" dirty="0">
              <a:cs typeface="Calibri"/>
            </a:endParaRPr>
          </a:p>
          <a:p>
            <a:pPr marL="0" indent="0" algn="ctr">
              <a:buNone/>
            </a:pPr>
            <a:endParaRPr lang="en-GB" sz="3600" dirty="0"/>
          </a:p>
        </p:txBody>
      </p:sp>
    </p:spTree>
    <p:extLst>
      <p:ext uri="{BB962C8B-B14F-4D97-AF65-F5344CB8AC3E}">
        <p14:creationId xmlns:p14="http://schemas.microsoft.com/office/powerpoint/2010/main" val="1507132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806FE-82A7-AF09-9AE6-ED642EC9D808}"/>
              </a:ext>
            </a:extLst>
          </p:cNvPr>
          <p:cNvSpPr>
            <a:spLocks noGrp="1"/>
          </p:cNvSpPr>
          <p:nvPr>
            <p:ph type="title"/>
          </p:nvPr>
        </p:nvSpPr>
        <p:spPr/>
        <p:txBody>
          <a:bodyPr/>
          <a:lstStyle/>
          <a:p>
            <a:r>
              <a:rPr lang="en-GB" dirty="0">
                <a:solidFill>
                  <a:schemeClr val="tx1"/>
                </a:solidFill>
              </a:rPr>
              <a:t>Data Storage and Operations</a:t>
            </a:r>
          </a:p>
        </p:txBody>
      </p:sp>
      <p:sp>
        <p:nvSpPr>
          <p:cNvPr id="7" name="TextBox 6">
            <a:extLst>
              <a:ext uri="{FF2B5EF4-FFF2-40B4-BE49-F238E27FC236}">
                <a16:creationId xmlns:a16="http://schemas.microsoft.com/office/drawing/2014/main" id="{B6806D08-9D19-916E-8ECE-CF8B7B14B075}"/>
              </a:ext>
            </a:extLst>
          </p:cNvPr>
          <p:cNvSpPr txBox="1"/>
          <p:nvPr/>
        </p:nvSpPr>
        <p:spPr>
          <a:xfrm>
            <a:off x="452284" y="2162699"/>
            <a:ext cx="6096000" cy="4524315"/>
          </a:xfrm>
          <a:prstGeom prst="rect">
            <a:avLst/>
          </a:prstGeom>
          <a:noFill/>
        </p:spPr>
        <p:txBody>
          <a:bodyPr wrap="square">
            <a:spAutoFit/>
          </a:bodyPr>
          <a:lstStyle/>
          <a:p>
            <a:r>
              <a:rPr lang="en-US" sz="2400" b="1" dirty="0"/>
              <a:t>What is it?</a:t>
            </a:r>
          </a:p>
          <a:p>
            <a:r>
              <a:rPr lang="en-US" sz="2400" dirty="0"/>
              <a:t>The technical design, implementation and support for the storage of data. This covers the whole lifecycle including backup, archiving and deletion of data.</a:t>
            </a:r>
          </a:p>
          <a:p>
            <a:endParaRPr lang="en-US" sz="2400" dirty="0"/>
          </a:p>
          <a:p>
            <a:r>
              <a:rPr lang="en-US" sz="2400" b="1" dirty="0"/>
              <a:t>Why do it?</a:t>
            </a:r>
          </a:p>
          <a:p>
            <a:r>
              <a:rPr lang="en-US" sz="2400" dirty="0"/>
              <a:t>Organisations rely on the availability of data. The systems in which data is stored need to have high availability and perform well. Systems which do not are likely to severely impair the operations of the organisation. </a:t>
            </a:r>
            <a:endParaRPr lang="en-GB" sz="2400" dirty="0"/>
          </a:p>
        </p:txBody>
      </p:sp>
      <p:pic>
        <p:nvPicPr>
          <p:cNvPr id="6" name="Picture 5">
            <a:extLst>
              <a:ext uri="{FF2B5EF4-FFF2-40B4-BE49-F238E27FC236}">
                <a16:creationId xmlns:a16="http://schemas.microsoft.com/office/drawing/2014/main" id="{8210CE4B-498A-1E81-2567-A3DEF2FE5E8F}"/>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pic>
        <p:nvPicPr>
          <p:cNvPr id="4" name="Picture 3" descr="Diagram&#10;&#10;Description automatically generated">
            <a:extLst>
              <a:ext uri="{FF2B5EF4-FFF2-40B4-BE49-F238E27FC236}">
                <a16:creationId xmlns:a16="http://schemas.microsoft.com/office/drawing/2014/main" id="{8804CC55-89B2-5AFD-A15D-80FB1BCC609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6995" y="434275"/>
            <a:ext cx="1378233" cy="1187261"/>
          </a:xfrm>
          <a:prstGeom prst="rect">
            <a:avLst/>
          </a:prstGeom>
        </p:spPr>
      </p:pic>
    </p:spTree>
    <p:extLst>
      <p:ext uri="{BB962C8B-B14F-4D97-AF65-F5344CB8AC3E}">
        <p14:creationId xmlns:p14="http://schemas.microsoft.com/office/powerpoint/2010/main" val="36557516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77F7-9D1D-25A8-9978-EC4D3169B9C1}"/>
              </a:ext>
            </a:extLst>
          </p:cNvPr>
          <p:cNvSpPr>
            <a:spLocks noGrp="1"/>
          </p:cNvSpPr>
          <p:nvPr>
            <p:ph type="title"/>
          </p:nvPr>
        </p:nvSpPr>
        <p:spPr/>
        <p:txBody>
          <a:bodyPr/>
          <a:lstStyle/>
          <a:p>
            <a:r>
              <a:rPr lang="en-GB" dirty="0">
                <a:solidFill>
                  <a:schemeClr val="tx1"/>
                </a:solidFill>
              </a:rPr>
              <a:t>Example</a:t>
            </a:r>
          </a:p>
        </p:txBody>
      </p:sp>
      <p:pic>
        <p:nvPicPr>
          <p:cNvPr id="10" name="Graphic 9" descr="Warning with solid fill">
            <a:extLst>
              <a:ext uri="{FF2B5EF4-FFF2-40B4-BE49-F238E27FC236}">
                <a16:creationId xmlns:a16="http://schemas.microsoft.com/office/drawing/2014/main" id="{5DCB12DD-DDF4-639D-6F81-18E35D4CDA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96600" y="570706"/>
            <a:ext cx="914400" cy="914400"/>
          </a:xfrm>
          <a:prstGeom prst="rect">
            <a:avLst/>
          </a:prstGeom>
        </p:spPr>
      </p:pic>
      <p:sp>
        <p:nvSpPr>
          <p:cNvPr id="11" name="TextBox 10">
            <a:extLst>
              <a:ext uri="{FF2B5EF4-FFF2-40B4-BE49-F238E27FC236}">
                <a16:creationId xmlns:a16="http://schemas.microsoft.com/office/drawing/2014/main" id="{B4BBD34C-25CD-F17C-FA6B-52423CDDEE74}"/>
              </a:ext>
            </a:extLst>
          </p:cNvPr>
          <p:cNvSpPr txBox="1"/>
          <p:nvPr/>
        </p:nvSpPr>
        <p:spPr>
          <a:xfrm>
            <a:off x="452284" y="2162699"/>
            <a:ext cx="6605156" cy="3985706"/>
          </a:xfrm>
          <a:prstGeom prst="rect">
            <a:avLst/>
          </a:prstGeom>
          <a:noFill/>
        </p:spPr>
        <p:txBody>
          <a:bodyPr wrap="square">
            <a:spAutoFit/>
          </a:bodyPr>
          <a:lstStyle/>
          <a:p>
            <a:r>
              <a:rPr lang="en-GB" sz="2300" dirty="0"/>
              <a:t>Think of your favourite social media platform. A massive volume of user data is stored by them (posts/photos/videos etc).</a:t>
            </a:r>
          </a:p>
          <a:p>
            <a:endParaRPr lang="en-GB" sz="2300" b="1" dirty="0"/>
          </a:p>
          <a:p>
            <a:r>
              <a:rPr lang="en-GB" sz="2300" dirty="0"/>
              <a:t>Imagine they had not accurately predicted the growth of the platform’s user-base and had not planned to sufficiently increase the data storage needed. </a:t>
            </a:r>
          </a:p>
          <a:p>
            <a:endParaRPr lang="en-GB" sz="2300" dirty="0"/>
          </a:p>
          <a:p>
            <a:r>
              <a:rPr lang="en-GB" sz="2300" dirty="0"/>
              <a:t>This is likely to impact on the speed at which data can be accessed, including how responsive the platform feels to a user. </a:t>
            </a:r>
          </a:p>
        </p:txBody>
      </p:sp>
      <p:pic>
        <p:nvPicPr>
          <p:cNvPr id="4" name="Picture 3">
            <a:extLst>
              <a:ext uri="{FF2B5EF4-FFF2-40B4-BE49-F238E27FC236}">
                <a16:creationId xmlns:a16="http://schemas.microsoft.com/office/drawing/2014/main" id="{F3D56146-64F7-11E8-2D1B-9E76AD487E55}"/>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spTree>
    <p:extLst>
      <p:ext uri="{BB962C8B-B14F-4D97-AF65-F5344CB8AC3E}">
        <p14:creationId xmlns:p14="http://schemas.microsoft.com/office/powerpoint/2010/main" val="38885626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DD8C-116B-99D6-126D-6866211B9B4D}"/>
              </a:ext>
            </a:extLst>
          </p:cNvPr>
          <p:cNvSpPr>
            <a:spLocks noGrp="1"/>
          </p:cNvSpPr>
          <p:nvPr>
            <p:ph type="title"/>
          </p:nvPr>
        </p:nvSpPr>
        <p:spPr/>
        <p:txBody>
          <a:bodyPr/>
          <a:lstStyle/>
          <a:p>
            <a:r>
              <a:rPr lang="en-GB" dirty="0"/>
              <a:t>Your turn….</a:t>
            </a:r>
          </a:p>
        </p:txBody>
      </p:sp>
      <p:sp>
        <p:nvSpPr>
          <p:cNvPr id="4" name="TextBox 3">
            <a:extLst>
              <a:ext uri="{FF2B5EF4-FFF2-40B4-BE49-F238E27FC236}">
                <a16:creationId xmlns:a16="http://schemas.microsoft.com/office/drawing/2014/main" id="{74AFA77E-749D-675F-5505-30D9E9954A98}"/>
              </a:ext>
            </a:extLst>
          </p:cNvPr>
          <p:cNvSpPr txBox="1"/>
          <p:nvPr/>
        </p:nvSpPr>
        <p:spPr>
          <a:xfrm>
            <a:off x="452284" y="3212565"/>
            <a:ext cx="6605156" cy="1154162"/>
          </a:xfrm>
          <a:prstGeom prst="rect">
            <a:avLst/>
          </a:prstGeom>
          <a:noFill/>
        </p:spPr>
        <p:txBody>
          <a:bodyPr wrap="square">
            <a:spAutoFit/>
          </a:bodyPr>
          <a:lstStyle/>
          <a:p>
            <a:r>
              <a:rPr lang="en-GB" sz="2300" dirty="0"/>
              <a:t>What might the consequences be for the business if large numbers of users have a poor experience of the platform due to slow response times?</a:t>
            </a:r>
          </a:p>
        </p:txBody>
      </p:sp>
      <p:pic>
        <p:nvPicPr>
          <p:cNvPr id="6" name="Picture 5">
            <a:extLst>
              <a:ext uri="{FF2B5EF4-FFF2-40B4-BE49-F238E27FC236}">
                <a16:creationId xmlns:a16="http://schemas.microsoft.com/office/drawing/2014/main" id="{2124E695-BEDD-39A1-F4DC-DCD6109DBA5C}"/>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spTree>
    <p:extLst>
      <p:ext uri="{BB962C8B-B14F-4D97-AF65-F5344CB8AC3E}">
        <p14:creationId xmlns:p14="http://schemas.microsoft.com/office/powerpoint/2010/main" val="3559783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DD8C-116B-99D6-126D-6866211B9B4D}"/>
              </a:ext>
            </a:extLst>
          </p:cNvPr>
          <p:cNvSpPr>
            <a:spLocks noGrp="1"/>
          </p:cNvSpPr>
          <p:nvPr>
            <p:ph type="title"/>
          </p:nvPr>
        </p:nvSpPr>
        <p:spPr/>
        <p:txBody>
          <a:bodyPr/>
          <a:lstStyle/>
          <a:p>
            <a:r>
              <a:rPr lang="en-GB" dirty="0"/>
              <a:t>Your turn….</a:t>
            </a:r>
          </a:p>
        </p:txBody>
      </p:sp>
      <p:sp>
        <p:nvSpPr>
          <p:cNvPr id="3" name="TextBox 2">
            <a:extLst>
              <a:ext uri="{FF2B5EF4-FFF2-40B4-BE49-F238E27FC236}">
                <a16:creationId xmlns:a16="http://schemas.microsoft.com/office/drawing/2014/main" id="{88C6D372-9E52-C675-BFB9-D969D6415D83}"/>
              </a:ext>
            </a:extLst>
          </p:cNvPr>
          <p:cNvSpPr txBox="1"/>
          <p:nvPr/>
        </p:nvSpPr>
        <p:spPr>
          <a:xfrm>
            <a:off x="248094" y="2379009"/>
            <a:ext cx="11723773" cy="830997"/>
          </a:xfrm>
          <a:prstGeom prst="rect">
            <a:avLst/>
          </a:prstGeom>
          <a:noFill/>
        </p:spPr>
        <p:txBody>
          <a:bodyPr wrap="square">
            <a:spAutoFit/>
          </a:bodyPr>
          <a:lstStyle/>
          <a:p>
            <a:r>
              <a:rPr lang="en-US" sz="2400" i="0" dirty="0">
                <a:effectLst/>
              </a:rPr>
              <a:t>Users of a social media platform expects it to be responsive (i.e., fast). If it is not, the business may experience:</a:t>
            </a:r>
          </a:p>
        </p:txBody>
      </p:sp>
      <p:pic>
        <p:nvPicPr>
          <p:cNvPr id="5" name="Graphic 4" descr="Chat with solid fill">
            <a:extLst>
              <a:ext uri="{FF2B5EF4-FFF2-40B4-BE49-F238E27FC236}">
                <a16:creationId xmlns:a16="http://schemas.microsoft.com/office/drawing/2014/main" id="{688A3F33-88CB-786F-DAC8-5FF99B51E68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1747" y="3560573"/>
            <a:ext cx="914400" cy="914400"/>
          </a:xfrm>
          <a:prstGeom prst="rect">
            <a:avLst/>
          </a:prstGeom>
        </p:spPr>
      </p:pic>
      <p:sp>
        <p:nvSpPr>
          <p:cNvPr id="7" name="TextBox 6">
            <a:extLst>
              <a:ext uri="{FF2B5EF4-FFF2-40B4-BE49-F238E27FC236}">
                <a16:creationId xmlns:a16="http://schemas.microsoft.com/office/drawing/2014/main" id="{981E7A97-AEF6-9679-5975-A1C1D38FCB59}"/>
              </a:ext>
            </a:extLst>
          </p:cNvPr>
          <p:cNvSpPr txBox="1"/>
          <p:nvPr/>
        </p:nvSpPr>
        <p:spPr>
          <a:xfrm>
            <a:off x="1886038" y="3587111"/>
            <a:ext cx="9940837" cy="830997"/>
          </a:xfrm>
          <a:prstGeom prst="rect">
            <a:avLst/>
          </a:prstGeom>
          <a:noFill/>
        </p:spPr>
        <p:txBody>
          <a:bodyPr wrap="square" rtlCol="0">
            <a:spAutoFit/>
          </a:bodyPr>
          <a:lstStyle/>
          <a:p>
            <a:r>
              <a:rPr lang="en-GB" sz="2400" b="1" dirty="0"/>
              <a:t>customer dissatisfaction </a:t>
            </a:r>
            <a:r>
              <a:rPr lang="en-GB" sz="2400" dirty="0"/>
              <a:t>– users won’t put up with a poor user experience for long. They may leave the platform if the issue isn’t addressed.</a:t>
            </a:r>
            <a:endParaRPr lang="en-GB" sz="2400" b="1" dirty="0"/>
          </a:p>
        </p:txBody>
      </p:sp>
      <p:sp>
        <p:nvSpPr>
          <p:cNvPr id="8" name="TextBox 7">
            <a:extLst>
              <a:ext uri="{FF2B5EF4-FFF2-40B4-BE49-F238E27FC236}">
                <a16:creationId xmlns:a16="http://schemas.microsoft.com/office/drawing/2014/main" id="{896D4486-A39D-A802-C605-5311685148E7}"/>
              </a:ext>
            </a:extLst>
          </p:cNvPr>
          <p:cNvSpPr txBox="1"/>
          <p:nvPr/>
        </p:nvSpPr>
        <p:spPr>
          <a:xfrm>
            <a:off x="1886038" y="4790145"/>
            <a:ext cx="9940837" cy="461665"/>
          </a:xfrm>
          <a:prstGeom prst="rect">
            <a:avLst/>
          </a:prstGeom>
          <a:noFill/>
        </p:spPr>
        <p:txBody>
          <a:bodyPr wrap="square" rtlCol="0">
            <a:spAutoFit/>
          </a:bodyPr>
          <a:lstStyle/>
          <a:p>
            <a:r>
              <a:rPr lang="en-GB" sz="2400" b="1" dirty="0"/>
              <a:t>financial costs </a:t>
            </a:r>
            <a:r>
              <a:rPr lang="en-GB" sz="2400" dirty="0"/>
              <a:t>– if users do leave, this will have a financial impact.</a:t>
            </a:r>
            <a:endParaRPr lang="en-GB" sz="2400" b="1" dirty="0"/>
          </a:p>
        </p:txBody>
      </p:sp>
      <p:pic>
        <p:nvPicPr>
          <p:cNvPr id="9" name="Graphic 8" descr="Coins with solid fill">
            <a:extLst>
              <a:ext uri="{FF2B5EF4-FFF2-40B4-BE49-F238E27FC236}">
                <a16:creationId xmlns:a16="http://schemas.microsoft.com/office/drawing/2014/main" id="{C3334349-5933-06D9-79A1-62277A9AD4D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711747" y="4594555"/>
            <a:ext cx="914400" cy="914400"/>
          </a:xfrm>
          <a:prstGeom prst="rect">
            <a:avLst/>
          </a:prstGeom>
        </p:spPr>
      </p:pic>
      <p:sp>
        <p:nvSpPr>
          <p:cNvPr id="11" name="TextBox 10">
            <a:extLst>
              <a:ext uri="{FF2B5EF4-FFF2-40B4-BE49-F238E27FC236}">
                <a16:creationId xmlns:a16="http://schemas.microsoft.com/office/drawing/2014/main" id="{07C49663-787C-4F51-17C6-BDAC4CD4D489}"/>
              </a:ext>
            </a:extLst>
          </p:cNvPr>
          <p:cNvSpPr txBox="1"/>
          <p:nvPr/>
        </p:nvSpPr>
        <p:spPr>
          <a:xfrm>
            <a:off x="248094" y="5661878"/>
            <a:ext cx="11723773" cy="830997"/>
          </a:xfrm>
          <a:prstGeom prst="rect">
            <a:avLst/>
          </a:prstGeom>
          <a:noFill/>
        </p:spPr>
        <p:txBody>
          <a:bodyPr wrap="square">
            <a:spAutoFit/>
          </a:bodyPr>
          <a:lstStyle/>
          <a:p>
            <a:r>
              <a:rPr lang="en-US" sz="2400" dirty="0"/>
              <a:t>A solution would be to use data storage technologies which automatically </a:t>
            </a:r>
            <a:r>
              <a:rPr lang="en-US" sz="2400" b="1" dirty="0"/>
              <a:t>scale </a:t>
            </a:r>
            <a:r>
              <a:rPr lang="en-US" sz="2400" dirty="0"/>
              <a:t>(i.e. increase or decrease resources) as demand changes.</a:t>
            </a:r>
          </a:p>
        </p:txBody>
      </p:sp>
    </p:spTree>
    <p:extLst>
      <p:ext uri="{BB962C8B-B14F-4D97-AF65-F5344CB8AC3E}">
        <p14:creationId xmlns:p14="http://schemas.microsoft.com/office/powerpoint/2010/main" val="23803578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806FE-82A7-AF09-9AE6-ED642EC9D808}"/>
              </a:ext>
            </a:extLst>
          </p:cNvPr>
          <p:cNvSpPr>
            <a:spLocks noGrp="1"/>
          </p:cNvSpPr>
          <p:nvPr>
            <p:ph type="title"/>
          </p:nvPr>
        </p:nvSpPr>
        <p:spPr/>
        <p:txBody>
          <a:bodyPr/>
          <a:lstStyle/>
          <a:p>
            <a:r>
              <a:rPr lang="en-GB" dirty="0">
                <a:solidFill>
                  <a:schemeClr val="tx1"/>
                </a:solidFill>
              </a:rPr>
              <a:t>Data Integration and interoperability</a:t>
            </a:r>
          </a:p>
        </p:txBody>
      </p:sp>
      <p:sp>
        <p:nvSpPr>
          <p:cNvPr id="7" name="TextBox 6">
            <a:extLst>
              <a:ext uri="{FF2B5EF4-FFF2-40B4-BE49-F238E27FC236}">
                <a16:creationId xmlns:a16="http://schemas.microsoft.com/office/drawing/2014/main" id="{B6806D08-9D19-916E-8ECE-CF8B7B14B075}"/>
              </a:ext>
            </a:extLst>
          </p:cNvPr>
          <p:cNvSpPr txBox="1"/>
          <p:nvPr/>
        </p:nvSpPr>
        <p:spPr>
          <a:xfrm>
            <a:off x="452284" y="2090172"/>
            <a:ext cx="6096000" cy="4154984"/>
          </a:xfrm>
          <a:prstGeom prst="rect">
            <a:avLst/>
          </a:prstGeom>
          <a:noFill/>
        </p:spPr>
        <p:txBody>
          <a:bodyPr wrap="square">
            <a:spAutoFit/>
          </a:bodyPr>
          <a:lstStyle/>
          <a:p>
            <a:r>
              <a:rPr lang="en-US" sz="2400" b="1" dirty="0"/>
              <a:t>What is it?</a:t>
            </a:r>
          </a:p>
          <a:p>
            <a:r>
              <a:rPr lang="en-US" sz="2400" dirty="0"/>
              <a:t>Most </a:t>
            </a:r>
            <a:r>
              <a:rPr lang="en-GB" sz="2400" dirty="0"/>
              <a:t>organisations</a:t>
            </a:r>
            <a:r>
              <a:rPr lang="en-US" sz="2400" dirty="0"/>
              <a:t> have multiple systems in which data is stored. Data moves between these systems. This area involves ensuring these systems can communicate with one another. </a:t>
            </a:r>
          </a:p>
          <a:p>
            <a:endParaRPr lang="en-US" sz="2400" dirty="0"/>
          </a:p>
          <a:p>
            <a:r>
              <a:rPr lang="en-US" sz="2400" b="1" dirty="0"/>
              <a:t>Why do it?</a:t>
            </a:r>
          </a:p>
          <a:p>
            <a:r>
              <a:rPr lang="en-US" sz="2400" dirty="0"/>
              <a:t>Data that is well-managed as it moves between systems is more likely to be of a higher quality and more be suitable for analysis.</a:t>
            </a:r>
            <a:endParaRPr lang="en-GB" sz="2400" dirty="0"/>
          </a:p>
        </p:txBody>
      </p:sp>
      <p:pic>
        <p:nvPicPr>
          <p:cNvPr id="4" name="Picture 3" descr="Copper water pipes and taps">
            <a:extLst>
              <a:ext uri="{FF2B5EF4-FFF2-40B4-BE49-F238E27FC236}">
                <a16:creationId xmlns:a16="http://schemas.microsoft.com/office/drawing/2014/main" id="{25A58F59-75AE-F7EB-ED01-A03C6AD51130}"/>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pic>
        <p:nvPicPr>
          <p:cNvPr id="5" name="Picture 4" descr="Diagram&#10;&#10;Description automatically generated">
            <a:extLst>
              <a:ext uri="{FF2B5EF4-FFF2-40B4-BE49-F238E27FC236}">
                <a16:creationId xmlns:a16="http://schemas.microsoft.com/office/drawing/2014/main" id="{A8D1FDEF-78BB-2EFE-C28D-010AD402837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6995" y="434275"/>
            <a:ext cx="1378233" cy="1187261"/>
          </a:xfrm>
          <a:prstGeom prst="rect">
            <a:avLst/>
          </a:prstGeom>
        </p:spPr>
      </p:pic>
    </p:spTree>
    <p:extLst>
      <p:ext uri="{BB962C8B-B14F-4D97-AF65-F5344CB8AC3E}">
        <p14:creationId xmlns:p14="http://schemas.microsoft.com/office/powerpoint/2010/main" val="26519307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77F7-9D1D-25A8-9978-EC4D3169B9C1}"/>
              </a:ext>
            </a:extLst>
          </p:cNvPr>
          <p:cNvSpPr>
            <a:spLocks noGrp="1"/>
          </p:cNvSpPr>
          <p:nvPr>
            <p:ph type="title"/>
          </p:nvPr>
        </p:nvSpPr>
        <p:spPr/>
        <p:txBody>
          <a:bodyPr/>
          <a:lstStyle/>
          <a:p>
            <a:r>
              <a:rPr lang="en-GB" dirty="0">
                <a:solidFill>
                  <a:schemeClr val="tx1"/>
                </a:solidFill>
              </a:rPr>
              <a:t>Example (1)</a:t>
            </a:r>
          </a:p>
        </p:txBody>
      </p:sp>
      <p:pic>
        <p:nvPicPr>
          <p:cNvPr id="10" name="Graphic 9" descr="Warning with solid fill">
            <a:extLst>
              <a:ext uri="{FF2B5EF4-FFF2-40B4-BE49-F238E27FC236}">
                <a16:creationId xmlns:a16="http://schemas.microsoft.com/office/drawing/2014/main" id="{5DCB12DD-DDF4-639D-6F81-18E35D4CDA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96600" y="570706"/>
            <a:ext cx="914400" cy="914400"/>
          </a:xfrm>
          <a:prstGeom prst="rect">
            <a:avLst/>
          </a:prstGeom>
        </p:spPr>
      </p:pic>
      <p:sp>
        <p:nvSpPr>
          <p:cNvPr id="11" name="TextBox 10">
            <a:extLst>
              <a:ext uri="{FF2B5EF4-FFF2-40B4-BE49-F238E27FC236}">
                <a16:creationId xmlns:a16="http://schemas.microsoft.com/office/drawing/2014/main" id="{B4BBD34C-25CD-F17C-FA6B-52423CDDEE74}"/>
              </a:ext>
            </a:extLst>
          </p:cNvPr>
          <p:cNvSpPr txBox="1"/>
          <p:nvPr/>
        </p:nvSpPr>
        <p:spPr>
          <a:xfrm>
            <a:off x="452284" y="2162699"/>
            <a:ext cx="6605156" cy="4339650"/>
          </a:xfrm>
          <a:prstGeom prst="rect">
            <a:avLst/>
          </a:prstGeom>
          <a:noFill/>
        </p:spPr>
        <p:txBody>
          <a:bodyPr wrap="square">
            <a:spAutoFit/>
          </a:bodyPr>
          <a:lstStyle/>
          <a:p>
            <a:r>
              <a:rPr lang="en-GB" sz="2300" dirty="0"/>
              <a:t>A theatre stores data on ticket sales on their ticketing system. It is operated by box-office team.</a:t>
            </a:r>
          </a:p>
          <a:p>
            <a:endParaRPr lang="en-GB" sz="2300" dirty="0"/>
          </a:p>
          <a:p>
            <a:r>
              <a:rPr lang="en-GB" sz="2300" dirty="0"/>
              <a:t>When the sales team wish to analyse the ticketing sales data they email the box-office team and request a spreadsheet. The box-office team export the spreadsheet from the ticketing system and email it back.</a:t>
            </a:r>
          </a:p>
          <a:p>
            <a:endParaRPr lang="en-GB" sz="2300" dirty="0"/>
          </a:p>
          <a:p>
            <a:r>
              <a:rPr lang="en-GB" sz="2300" dirty="0"/>
              <a:t>The process is </a:t>
            </a:r>
            <a:r>
              <a:rPr lang="en-GB" sz="2300" b="1" dirty="0"/>
              <a:t>manual</a:t>
            </a:r>
            <a:r>
              <a:rPr lang="en-GB" sz="2300" dirty="0"/>
              <a:t>. The systems (ticketing system and spreadsheet software) do not communicate with each other. There is </a:t>
            </a:r>
            <a:r>
              <a:rPr lang="en-GB" sz="2300" b="1" dirty="0"/>
              <a:t>no data integration.</a:t>
            </a:r>
          </a:p>
        </p:txBody>
      </p:sp>
      <p:pic>
        <p:nvPicPr>
          <p:cNvPr id="3" name="Picture 2" descr="Chairs in a cinema">
            <a:extLst>
              <a:ext uri="{FF2B5EF4-FFF2-40B4-BE49-F238E27FC236}">
                <a16:creationId xmlns:a16="http://schemas.microsoft.com/office/drawing/2014/main" id="{6BDA7AAD-F5B5-7498-A8F2-005B0B9F1CE9}"/>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057440" y="2365324"/>
            <a:ext cx="4886465" cy="3602856"/>
          </a:xfrm>
          <a:prstGeom prst="roundRect">
            <a:avLst/>
          </a:prstGeom>
        </p:spPr>
      </p:pic>
    </p:spTree>
    <p:extLst>
      <p:ext uri="{BB962C8B-B14F-4D97-AF65-F5344CB8AC3E}">
        <p14:creationId xmlns:p14="http://schemas.microsoft.com/office/powerpoint/2010/main" val="3635222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7634F-E915-1DF0-2A1B-6BCE2E104BE0}"/>
              </a:ext>
            </a:extLst>
          </p:cNvPr>
          <p:cNvSpPr>
            <a:spLocks noGrp="1"/>
          </p:cNvSpPr>
          <p:nvPr>
            <p:ph type="title"/>
          </p:nvPr>
        </p:nvSpPr>
        <p:spPr/>
        <p:txBody>
          <a:bodyPr/>
          <a:lstStyle/>
          <a:p>
            <a:r>
              <a:rPr lang="en-GB" dirty="0">
                <a:solidFill>
                  <a:schemeClr val="tx1"/>
                </a:solidFill>
              </a:rPr>
              <a:t>Why is it important to manage data?</a:t>
            </a:r>
          </a:p>
        </p:txBody>
      </p:sp>
      <p:sp>
        <p:nvSpPr>
          <p:cNvPr id="5" name="TextBox 4">
            <a:extLst>
              <a:ext uri="{FF2B5EF4-FFF2-40B4-BE49-F238E27FC236}">
                <a16:creationId xmlns:a16="http://schemas.microsoft.com/office/drawing/2014/main" id="{D11ADF4E-3DDD-A523-F638-7DBF763041F9}"/>
              </a:ext>
            </a:extLst>
          </p:cNvPr>
          <p:cNvSpPr txBox="1"/>
          <p:nvPr/>
        </p:nvSpPr>
        <p:spPr>
          <a:xfrm>
            <a:off x="2187559" y="5766798"/>
            <a:ext cx="10381812" cy="523220"/>
          </a:xfrm>
          <a:prstGeom prst="rect">
            <a:avLst/>
          </a:prstGeom>
          <a:noFill/>
        </p:spPr>
        <p:txBody>
          <a:bodyPr wrap="square" rtlCol="0">
            <a:spAutoFit/>
          </a:bodyPr>
          <a:lstStyle/>
          <a:p>
            <a:r>
              <a:rPr lang="en-GB" sz="2800" dirty="0"/>
              <a:t>To </a:t>
            </a:r>
            <a:r>
              <a:rPr lang="en-GB" sz="2800" b="1" dirty="0"/>
              <a:t>increase trust </a:t>
            </a:r>
            <a:r>
              <a:rPr lang="en-GB" sz="2800" dirty="0"/>
              <a:t>in the data by </a:t>
            </a:r>
            <a:r>
              <a:rPr lang="en-GB" sz="2800" b="1" dirty="0"/>
              <a:t>minimising potential errors </a:t>
            </a:r>
            <a:r>
              <a:rPr lang="en-GB" sz="2800" dirty="0"/>
              <a:t>in it</a:t>
            </a:r>
            <a:r>
              <a:rPr lang="en-GB" sz="2800" b="1" dirty="0"/>
              <a:t> </a:t>
            </a:r>
          </a:p>
        </p:txBody>
      </p:sp>
      <p:pic>
        <p:nvPicPr>
          <p:cNvPr id="4" name="Graphic 3" descr="Lock with solid fill">
            <a:extLst>
              <a:ext uri="{FF2B5EF4-FFF2-40B4-BE49-F238E27FC236}">
                <a16:creationId xmlns:a16="http://schemas.microsoft.com/office/drawing/2014/main" id="{3623C32B-3DD8-9F68-EBA9-24301AE44EB5}"/>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077366" y="3293676"/>
            <a:ext cx="914400" cy="914400"/>
          </a:xfrm>
          <a:prstGeom prst="rect">
            <a:avLst/>
          </a:prstGeom>
        </p:spPr>
      </p:pic>
      <p:pic>
        <p:nvPicPr>
          <p:cNvPr id="7" name="Graphic 6" descr="Bar graph with upward trend with solid fill">
            <a:extLst>
              <a:ext uri="{FF2B5EF4-FFF2-40B4-BE49-F238E27FC236}">
                <a16:creationId xmlns:a16="http://schemas.microsoft.com/office/drawing/2014/main" id="{B4776A9E-763B-83E5-F5F7-7282D46A113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062850" y="2146460"/>
            <a:ext cx="914400" cy="914400"/>
          </a:xfrm>
          <a:prstGeom prst="rect">
            <a:avLst/>
          </a:prstGeom>
        </p:spPr>
      </p:pic>
      <p:pic>
        <p:nvPicPr>
          <p:cNvPr id="8" name="Graphic 7" descr="Stopwatch 33% with solid fill">
            <a:extLst>
              <a:ext uri="{FF2B5EF4-FFF2-40B4-BE49-F238E27FC236}">
                <a16:creationId xmlns:a16="http://schemas.microsoft.com/office/drawing/2014/main" id="{21F9C2E0-61B3-4B5C-8639-52AA2DFC1706}"/>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062850" y="4457170"/>
            <a:ext cx="914400" cy="914400"/>
          </a:xfrm>
          <a:prstGeom prst="rect">
            <a:avLst/>
          </a:prstGeom>
        </p:spPr>
      </p:pic>
      <p:grpSp>
        <p:nvGrpSpPr>
          <p:cNvPr id="11" name="Group 10">
            <a:extLst>
              <a:ext uri="{FF2B5EF4-FFF2-40B4-BE49-F238E27FC236}">
                <a16:creationId xmlns:a16="http://schemas.microsoft.com/office/drawing/2014/main" id="{BD03C2B5-74A5-6B63-CC55-62B4F0B17174}"/>
              </a:ext>
            </a:extLst>
          </p:cNvPr>
          <p:cNvGrpSpPr/>
          <p:nvPr/>
        </p:nvGrpSpPr>
        <p:grpSpPr>
          <a:xfrm>
            <a:off x="1196499" y="5620664"/>
            <a:ext cx="647101" cy="771482"/>
            <a:chOff x="1363028" y="3916157"/>
            <a:chExt cx="647101" cy="771482"/>
          </a:xfrm>
        </p:grpSpPr>
        <p:sp>
          <p:nvSpPr>
            <p:cNvPr id="9" name="Freeform 8">
              <a:extLst>
                <a:ext uri="{FF2B5EF4-FFF2-40B4-BE49-F238E27FC236}">
                  <a16:creationId xmlns:a16="http://schemas.microsoft.com/office/drawing/2014/main" id="{DC8D2074-2AE4-F243-CCC6-A1FFAF11A1AE}"/>
                </a:ext>
              </a:extLst>
            </p:cNvPr>
            <p:cNvSpPr/>
            <p:nvPr/>
          </p:nvSpPr>
          <p:spPr>
            <a:xfrm>
              <a:off x="1363028" y="3916157"/>
              <a:ext cx="647101" cy="771482"/>
            </a:xfrm>
            <a:custGeom>
              <a:avLst/>
              <a:gdLst>
                <a:gd name="connsiteX0" fmla="*/ 614164 w 647101"/>
                <a:gd name="connsiteY0" fmla="*/ 141361 h 771482"/>
                <a:gd name="connsiteX1" fmla="*/ 350588 w 647101"/>
                <a:gd name="connsiteY1" fmla="*/ 12383 h 771482"/>
                <a:gd name="connsiteX2" fmla="*/ 300223 w 647101"/>
                <a:gd name="connsiteY2" fmla="*/ 8673 h 771482"/>
                <a:gd name="connsiteX3" fmla="*/ 296514 w 647101"/>
                <a:gd name="connsiteY3" fmla="*/ 12383 h 771482"/>
                <a:gd name="connsiteX4" fmla="*/ 32938 w 647101"/>
                <a:gd name="connsiteY4" fmla="*/ 141361 h 771482"/>
                <a:gd name="connsiteX5" fmla="*/ 1 w 647101"/>
                <a:gd name="connsiteY5" fmla="*/ 177803 h 771482"/>
                <a:gd name="connsiteX6" fmla="*/ 1 w 647101"/>
                <a:gd name="connsiteY6" fmla="*/ 269748 h 771482"/>
                <a:gd name="connsiteX7" fmla="*/ 303649 w 647101"/>
                <a:gd name="connsiteY7" fmla="*/ 765639 h 771482"/>
                <a:gd name="connsiteX8" fmla="*/ 343454 w 647101"/>
                <a:gd name="connsiteY8" fmla="*/ 765639 h 771482"/>
                <a:gd name="connsiteX9" fmla="*/ 647101 w 647101"/>
                <a:gd name="connsiteY9" fmla="*/ 269748 h 771482"/>
                <a:gd name="connsiteX10" fmla="*/ 647101 w 647101"/>
                <a:gd name="connsiteY10" fmla="*/ 177803 h 771482"/>
                <a:gd name="connsiteX11" fmla="*/ 614164 w 647101"/>
                <a:gd name="connsiteY11" fmla="*/ 141361 h 771482"/>
                <a:gd name="connsiteX12" fmla="*/ 585188 w 647101"/>
                <a:gd name="connsiteY12" fmla="*/ 269748 h 771482"/>
                <a:gd name="connsiteX13" fmla="*/ 331690 w 647101"/>
                <a:gd name="connsiteY13" fmla="*/ 699097 h 771482"/>
                <a:gd name="connsiteX14" fmla="*/ 323556 w 647101"/>
                <a:gd name="connsiteY14" fmla="*/ 704726 h 771482"/>
                <a:gd name="connsiteX15" fmla="*/ 315431 w 647101"/>
                <a:gd name="connsiteY15" fmla="*/ 699097 h 771482"/>
                <a:gd name="connsiteX16" fmla="*/ 61904 w 647101"/>
                <a:gd name="connsiteY16" fmla="*/ 269748 h 771482"/>
                <a:gd name="connsiteX17" fmla="*/ 61904 w 647101"/>
                <a:gd name="connsiteY17" fmla="*/ 200682 h 771482"/>
                <a:gd name="connsiteX18" fmla="*/ 73944 w 647101"/>
                <a:gd name="connsiteY18" fmla="*/ 198777 h 771482"/>
                <a:gd name="connsiteX19" fmla="*/ 313869 w 647101"/>
                <a:gd name="connsiteY19" fmla="*/ 82572 h 771482"/>
                <a:gd name="connsiteX20" fmla="*/ 323546 w 647101"/>
                <a:gd name="connsiteY20" fmla="*/ 73657 h 771482"/>
                <a:gd name="connsiteX21" fmla="*/ 333233 w 647101"/>
                <a:gd name="connsiteY21" fmla="*/ 82572 h 771482"/>
                <a:gd name="connsiteX22" fmla="*/ 573149 w 647101"/>
                <a:gd name="connsiteY22" fmla="*/ 198777 h 771482"/>
                <a:gd name="connsiteX23" fmla="*/ 585188 w 647101"/>
                <a:gd name="connsiteY23" fmla="*/ 200682 h 77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7101" h="771482">
                  <a:moveTo>
                    <a:pt x="614164" y="141361"/>
                  </a:moveTo>
                  <a:cubicBezTo>
                    <a:pt x="513138" y="133313"/>
                    <a:pt x="418933" y="87216"/>
                    <a:pt x="350588" y="12383"/>
                  </a:cubicBezTo>
                  <a:cubicBezTo>
                    <a:pt x="337704" y="-2549"/>
                    <a:pt x="315156" y="-4210"/>
                    <a:pt x="300223" y="8673"/>
                  </a:cubicBezTo>
                  <a:cubicBezTo>
                    <a:pt x="298897" y="9817"/>
                    <a:pt x="297658" y="11057"/>
                    <a:pt x="296514" y="12383"/>
                  </a:cubicBezTo>
                  <a:cubicBezTo>
                    <a:pt x="228169" y="87216"/>
                    <a:pt x="133964" y="133313"/>
                    <a:pt x="32938" y="141361"/>
                  </a:cubicBezTo>
                  <a:cubicBezTo>
                    <a:pt x="14166" y="143120"/>
                    <a:pt x="-141" y="158948"/>
                    <a:pt x="1" y="177803"/>
                  </a:cubicBezTo>
                  <a:lnTo>
                    <a:pt x="1" y="269748"/>
                  </a:lnTo>
                  <a:cubicBezTo>
                    <a:pt x="1" y="469640"/>
                    <a:pt x="127131" y="652491"/>
                    <a:pt x="303649" y="765639"/>
                  </a:cubicBezTo>
                  <a:cubicBezTo>
                    <a:pt x="315773" y="773430"/>
                    <a:pt x="331329" y="773430"/>
                    <a:pt x="343454" y="765639"/>
                  </a:cubicBezTo>
                  <a:cubicBezTo>
                    <a:pt x="519971" y="652463"/>
                    <a:pt x="647101" y="469640"/>
                    <a:pt x="647101" y="269748"/>
                  </a:cubicBezTo>
                  <a:lnTo>
                    <a:pt x="647101" y="177803"/>
                  </a:lnTo>
                  <a:cubicBezTo>
                    <a:pt x="647243" y="158948"/>
                    <a:pt x="632936" y="143120"/>
                    <a:pt x="614164" y="141361"/>
                  </a:cubicBezTo>
                  <a:close/>
                  <a:moveTo>
                    <a:pt x="585188" y="269748"/>
                  </a:moveTo>
                  <a:cubicBezTo>
                    <a:pt x="585188" y="428816"/>
                    <a:pt x="490424" y="589283"/>
                    <a:pt x="331690" y="699097"/>
                  </a:cubicBezTo>
                  <a:lnTo>
                    <a:pt x="323556" y="704726"/>
                  </a:lnTo>
                  <a:lnTo>
                    <a:pt x="315431" y="699097"/>
                  </a:lnTo>
                  <a:cubicBezTo>
                    <a:pt x="156687" y="589274"/>
                    <a:pt x="61904" y="428768"/>
                    <a:pt x="61904" y="269748"/>
                  </a:cubicBezTo>
                  <a:lnTo>
                    <a:pt x="61904" y="200682"/>
                  </a:lnTo>
                  <a:lnTo>
                    <a:pt x="73944" y="198777"/>
                  </a:lnTo>
                  <a:cubicBezTo>
                    <a:pt x="163642" y="184594"/>
                    <a:pt x="247129" y="144157"/>
                    <a:pt x="313869" y="82572"/>
                  </a:cubicBezTo>
                  <a:lnTo>
                    <a:pt x="323546" y="73657"/>
                  </a:lnTo>
                  <a:lnTo>
                    <a:pt x="333233" y="82572"/>
                  </a:lnTo>
                  <a:cubicBezTo>
                    <a:pt x="399970" y="144157"/>
                    <a:pt x="483454" y="184594"/>
                    <a:pt x="573149" y="198777"/>
                  </a:cubicBezTo>
                  <a:lnTo>
                    <a:pt x="585188" y="200682"/>
                  </a:lnTo>
                  <a:close/>
                </a:path>
              </a:pathLst>
            </a:custGeom>
            <a:solidFill>
              <a:srgbClr val="CE673B"/>
            </a:solidFill>
            <a:ln w="9525" cap="flat">
              <a:noFill/>
              <a:prstDash val="solid"/>
              <a:miter/>
            </a:ln>
          </p:spPr>
          <p:txBody>
            <a:bodyPr rtlCol="0" anchor="ctr"/>
            <a:lstStyle/>
            <a:p>
              <a:endParaRPr lang="en-US" dirty="0"/>
            </a:p>
          </p:txBody>
        </p:sp>
        <p:sp>
          <p:nvSpPr>
            <p:cNvPr id="10" name="Freeform 9">
              <a:extLst>
                <a:ext uri="{FF2B5EF4-FFF2-40B4-BE49-F238E27FC236}">
                  <a16:creationId xmlns:a16="http://schemas.microsoft.com/office/drawing/2014/main" id="{EC244A1B-192F-9CEE-F0AF-9059CE9B93A3}"/>
                </a:ext>
              </a:extLst>
            </p:cNvPr>
            <p:cNvSpPr/>
            <p:nvPr/>
          </p:nvSpPr>
          <p:spPr>
            <a:xfrm>
              <a:off x="1452551" y="4023092"/>
              <a:ext cx="466134" cy="557612"/>
            </a:xfrm>
            <a:custGeom>
              <a:avLst/>
              <a:gdLst>
                <a:gd name="connsiteX0" fmla="*/ 233067 w 466134"/>
                <a:gd name="connsiteY0" fmla="*/ 0 h 557612"/>
                <a:gd name="connsiteX1" fmla="*/ 0 w 466134"/>
                <a:gd name="connsiteY1" fmla="*/ 112624 h 557612"/>
                <a:gd name="connsiteX2" fmla="*/ 0 w 466134"/>
                <a:gd name="connsiteY2" fmla="*/ 157467 h 557612"/>
                <a:gd name="connsiteX3" fmla="*/ 233077 w 466134"/>
                <a:gd name="connsiteY3" fmla="*/ 557613 h 557612"/>
                <a:gd name="connsiteX4" fmla="*/ 466134 w 466134"/>
                <a:gd name="connsiteY4" fmla="*/ 157467 h 557612"/>
                <a:gd name="connsiteX5" fmla="*/ 466134 w 466134"/>
                <a:gd name="connsiteY5" fmla="*/ 112624 h 557612"/>
                <a:gd name="connsiteX6" fmla="*/ 233067 w 466134"/>
                <a:gd name="connsiteY6" fmla="*/ 0 h 557612"/>
                <a:gd name="connsiteX7" fmla="*/ 208607 w 466134"/>
                <a:gd name="connsiteY7" fmla="*/ 371904 h 557612"/>
                <a:gd name="connsiteX8" fmla="*/ 112290 w 466134"/>
                <a:gd name="connsiteY8" fmla="*/ 275577 h 557612"/>
                <a:gd name="connsiteX9" fmla="*/ 145018 w 466134"/>
                <a:gd name="connsiteY9" fmla="*/ 242849 h 557612"/>
                <a:gd name="connsiteX10" fmla="*/ 208607 w 466134"/>
                <a:gd name="connsiteY10" fmla="*/ 306438 h 557612"/>
                <a:gd name="connsiteX11" fmla="*/ 338833 w 466134"/>
                <a:gd name="connsiteY11" fmla="*/ 176212 h 557612"/>
                <a:gd name="connsiteX12" fmla="*/ 371561 w 466134"/>
                <a:gd name="connsiteY12" fmla="*/ 208950 h 55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134" h="557612">
                  <a:moveTo>
                    <a:pt x="233067" y="0"/>
                  </a:moveTo>
                  <a:cubicBezTo>
                    <a:pt x="166934" y="57839"/>
                    <a:pt x="86412" y="96749"/>
                    <a:pt x="0" y="112624"/>
                  </a:cubicBezTo>
                  <a:lnTo>
                    <a:pt x="0" y="157467"/>
                  </a:lnTo>
                  <a:cubicBezTo>
                    <a:pt x="0" y="304410"/>
                    <a:pt x="86935" y="453342"/>
                    <a:pt x="233077" y="557613"/>
                  </a:cubicBezTo>
                  <a:cubicBezTo>
                    <a:pt x="379200" y="453361"/>
                    <a:pt x="466134" y="304419"/>
                    <a:pt x="466134" y="157467"/>
                  </a:cubicBezTo>
                  <a:lnTo>
                    <a:pt x="466134" y="112624"/>
                  </a:lnTo>
                  <a:cubicBezTo>
                    <a:pt x="379723" y="96749"/>
                    <a:pt x="299200" y="57839"/>
                    <a:pt x="233067" y="0"/>
                  </a:cubicBezTo>
                  <a:close/>
                  <a:moveTo>
                    <a:pt x="208607" y="371904"/>
                  </a:moveTo>
                  <a:lnTo>
                    <a:pt x="112290" y="275577"/>
                  </a:lnTo>
                  <a:lnTo>
                    <a:pt x="145018" y="242849"/>
                  </a:lnTo>
                  <a:lnTo>
                    <a:pt x="208607" y="306438"/>
                  </a:lnTo>
                  <a:lnTo>
                    <a:pt x="338833" y="176212"/>
                  </a:lnTo>
                  <a:lnTo>
                    <a:pt x="371561" y="208950"/>
                  </a:lnTo>
                  <a:close/>
                </a:path>
              </a:pathLst>
            </a:custGeom>
            <a:solidFill>
              <a:srgbClr val="CE673B"/>
            </a:solidFill>
            <a:ln w="9525" cap="flat">
              <a:noFill/>
              <a:prstDash val="solid"/>
              <a:miter/>
            </a:ln>
          </p:spPr>
          <p:txBody>
            <a:bodyPr rtlCol="0" anchor="ctr"/>
            <a:lstStyle/>
            <a:p>
              <a:endParaRPr lang="en-US" dirty="0"/>
            </a:p>
          </p:txBody>
        </p:sp>
      </p:grpSp>
      <p:sp>
        <p:nvSpPr>
          <p:cNvPr id="12" name="TextBox 11">
            <a:extLst>
              <a:ext uri="{FF2B5EF4-FFF2-40B4-BE49-F238E27FC236}">
                <a16:creationId xmlns:a16="http://schemas.microsoft.com/office/drawing/2014/main" id="{45888223-85C9-7B0C-7C15-575024F148B4}"/>
              </a:ext>
            </a:extLst>
          </p:cNvPr>
          <p:cNvSpPr txBox="1"/>
          <p:nvPr/>
        </p:nvSpPr>
        <p:spPr>
          <a:xfrm>
            <a:off x="2187559" y="2324478"/>
            <a:ext cx="9554497" cy="523220"/>
          </a:xfrm>
          <a:prstGeom prst="rect">
            <a:avLst/>
          </a:prstGeom>
          <a:noFill/>
        </p:spPr>
        <p:txBody>
          <a:bodyPr wrap="square" rtlCol="0">
            <a:spAutoFit/>
          </a:bodyPr>
          <a:lstStyle/>
          <a:p>
            <a:r>
              <a:rPr lang="en-GB" sz="2800" dirty="0"/>
              <a:t>To help </a:t>
            </a:r>
            <a:r>
              <a:rPr lang="en-GB" sz="2800" b="1" dirty="0"/>
              <a:t>make better decisions</a:t>
            </a:r>
          </a:p>
        </p:txBody>
      </p:sp>
      <p:sp>
        <p:nvSpPr>
          <p:cNvPr id="14" name="TextBox 13">
            <a:extLst>
              <a:ext uri="{FF2B5EF4-FFF2-40B4-BE49-F238E27FC236}">
                <a16:creationId xmlns:a16="http://schemas.microsoft.com/office/drawing/2014/main" id="{97FC18D3-49F0-8AE1-C841-849464C79391}"/>
              </a:ext>
            </a:extLst>
          </p:cNvPr>
          <p:cNvSpPr txBox="1"/>
          <p:nvPr/>
        </p:nvSpPr>
        <p:spPr>
          <a:xfrm>
            <a:off x="2187559" y="3467133"/>
            <a:ext cx="9554497" cy="523220"/>
          </a:xfrm>
          <a:prstGeom prst="rect">
            <a:avLst/>
          </a:prstGeom>
          <a:noFill/>
        </p:spPr>
        <p:txBody>
          <a:bodyPr wrap="square" rtlCol="0">
            <a:spAutoFit/>
          </a:bodyPr>
          <a:lstStyle/>
          <a:p>
            <a:r>
              <a:rPr lang="en-GB" sz="2800" dirty="0"/>
              <a:t>To </a:t>
            </a:r>
            <a:r>
              <a:rPr lang="en-GB" sz="2800" b="1" dirty="0"/>
              <a:t>improve data security</a:t>
            </a:r>
            <a:r>
              <a:rPr lang="en-GB" sz="2800" dirty="0"/>
              <a:t> </a:t>
            </a:r>
            <a:endParaRPr lang="en-GB" sz="2800" b="1" dirty="0"/>
          </a:p>
        </p:txBody>
      </p:sp>
      <p:sp>
        <p:nvSpPr>
          <p:cNvPr id="15" name="TextBox 14">
            <a:extLst>
              <a:ext uri="{FF2B5EF4-FFF2-40B4-BE49-F238E27FC236}">
                <a16:creationId xmlns:a16="http://schemas.microsoft.com/office/drawing/2014/main" id="{67168374-8BDA-B886-150A-FA62BC09D18B}"/>
              </a:ext>
            </a:extLst>
          </p:cNvPr>
          <p:cNvSpPr txBox="1"/>
          <p:nvPr/>
        </p:nvSpPr>
        <p:spPr>
          <a:xfrm>
            <a:off x="2187560" y="4641715"/>
            <a:ext cx="9554497" cy="523220"/>
          </a:xfrm>
          <a:prstGeom prst="rect">
            <a:avLst/>
          </a:prstGeom>
          <a:noFill/>
        </p:spPr>
        <p:txBody>
          <a:bodyPr wrap="square" rtlCol="0">
            <a:spAutoFit/>
          </a:bodyPr>
          <a:lstStyle/>
          <a:p>
            <a:r>
              <a:rPr lang="en-GB" sz="2800" dirty="0"/>
              <a:t>To </a:t>
            </a:r>
            <a:r>
              <a:rPr lang="en-GB" sz="2800" b="1" dirty="0"/>
              <a:t>improve productivity and efficiency</a:t>
            </a:r>
          </a:p>
        </p:txBody>
      </p:sp>
    </p:spTree>
    <p:extLst>
      <p:ext uri="{BB962C8B-B14F-4D97-AF65-F5344CB8AC3E}">
        <p14:creationId xmlns:p14="http://schemas.microsoft.com/office/powerpoint/2010/main" val="4445129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DD8C-116B-99D6-126D-6866211B9B4D}"/>
              </a:ext>
            </a:extLst>
          </p:cNvPr>
          <p:cNvSpPr>
            <a:spLocks noGrp="1"/>
          </p:cNvSpPr>
          <p:nvPr>
            <p:ph type="title"/>
          </p:nvPr>
        </p:nvSpPr>
        <p:spPr/>
        <p:txBody>
          <a:bodyPr/>
          <a:lstStyle/>
          <a:p>
            <a:r>
              <a:rPr lang="en-GB" dirty="0"/>
              <a:t>Your turn….</a:t>
            </a:r>
          </a:p>
        </p:txBody>
      </p:sp>
      <p:sp>
        <p:nvSpPr>
          <p:cNvPr id="5" name="TextBox 4">
            <a:extLst>
              <a:ext uri="{FF2B5EF4-FFF2-40B4-BE49-F238E27FC236}">
                <a16:creationId xmlns:a16="http://schemas.microsoft.com/office/drawing/2014/main" id="{37D6EC94-1092-0624-EE35-F15ACCA20224}"/>
              </a:ext>
            </a:extLst>
          </p:cNvPr>
          <p:cNvSpPr txBox="1"/>
          <p:nvPr/>
        </p:nvSpPr>
        <p:spPr>
          <a:xfrm>
            <a:off x="451510" y="3429000"/>
            <a:ext cx="6097715" cy="2677656"/>
          </a:xfrm>
          <a:prstGeom prst="rect">
            <a:avLst/>
          </a:prstGeom>
          <a:noFill/>
        </p:spPr>
        <p:txBody>
          <a:bodyPr wrap="square" rtlCol="0">
            <a:spAutoFit/>
          </a:bodyPr>
          <a:lstStyle/>
          <a:p>
            <a:pPr marL="457200" indent="-457200">
              <a:buFont typeface="+mj-lt"/>
              <a:buAutoNum type="arabicPeriod"/>
            </a:pPr>
            <a:r>
              <a:rPr lang="en-GB" sz="2400" dirty="0"/>
              <a:t>What are the issues with the theatre’s process for accessing the ticketing sales data?</a:t>
            </a:r>
          </a:p>
          <a:p>
            <a:pPr marL="457200" indent="-457200">
              <a:buFont typeface="+mj-lt"/>
              <a:buAutoNum type="arabicPeriod"/>
            </a:pPr>
            <a:r>
              <a:rPr lang="en-GB" sz="2400" dirty="0"/>
              <a:t>What could be done to resolve these issues?</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400" dirty="0"/>
          </a:p>
        </p:txBody>
      </p:sp>
      <p:pic>
        <p:nvPicPr>
          <p:cNvPr id="3" name="Picture 2" descr="Question mark boxes">
            <a:extLst>
              <a:ext uri="{FF2B5EF4-FFF2-40B4-BE49-F238E27FC236}">
                <a16:creationId xmlns:a16="http://schemas.microsoft.com/office/drawing/2014/main" id="{85DC885C-AE93-D132-6950-69539523A3D5}"/>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01625" y="2627670"/>
            <a:ext cx="4886465" cy="3602856"/>
          </a:xfrm>
          <a:prstGeom prst="roundRect">
            <a:avLst/>
          </a:prstGeom>
        </p:spPr>
      </p:pic>
    </p:spTree>
    <p:extLst>
      <p:ext uri="{BB962C8B-B14F-4D97-AF65-F5344CB8AC3E}">
        <p14:creationId xmlns:p14="http://schemas.microsoft.com/office/powerpoint/2010/main" val="38013010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DD8C-116B-99D6-126D-6866211B9B4D}"/>
              </a:ext>
            </a:extLst>
          </p:cNvPr>
          <p:cNvSpPr>
            <a:spLocks noGrp="1"/>
          </p:cNvSpPr>
          <p:nvPr>
            <p:ph type="title"/>
          </p:nvPr>
        </p:nvSpPr>
        <p:spPr/>
        <p:txBody>
          <a:bodyPr/>
          <a:lstStyle/>
          <a:p>
            <a:r>
              <a:rPr lang="en-GB" dirty="0"/>
              <a:t>Your turn….</a:t>
            </a:r>
          </a:p>
        </p:txBody>
      </p:sp>
      <p:sp>
        <p:nvSpPr>
          <p:cNvPr id="5" name="TextBox 4">
            <a:extLst>
              <a:ext uri="{FF2B5EF4-FFF2-40B4-BE49-F238E27FC236}">
                <a16:creationId xmlns:a16="http://schemas.microsoft.com/office/drawing/2014/main" id="{37D6EC94-1092-0624-EE35-F15ACCA20224}"/>
              </a:ext>
            </a:extLst>
          </p:cNvPr>
          <p:cNvSpPr txBox="1"/>
          <p:nvPr/>
        </p:nvSpPr>
        <p:spPr>
          <a:xfrm>
            <a:off x="332977" y="2396837"/>
            <a:ext cx="6368648" cy="4339650"/>
          </a:xfrm>
          <a:prstGeom prst="rect">
            <a:avLst/>
          </a:prstGeom>
          <a:noFill/>
        </p:spPr>
        <p:txBody>
          <a:bodyPr wrap="square" rtlCol="0">
            <a:spAutoFit/>
          </a:bodyPr>
          <a:lstStyle/>
          <a:p>
            <a:r>
              <a:rPr lang="en-GB" sz="2300" dirty="0"/>
              <a:t>The main issues with the theatre’s process for accessing data are:</a:t>
            </a:r>
          </a:p>
          <a:p>
            <a:endParaRPr lang="en-GB" sz="2300" dirty="0"/>
          </a:p>
          <a:p>
            <a:pPr marL="457200" indent="-457200">
              <a:buFont typeface="+mj-lt"/>
              <a:buAutoNum type="arabicPeriod"/>
            </a:pPr>
            <a:r>
              <a:rPr lang="en-GB" sz="2300" dirty="0"/>
              <a:t>it’s not easy for the people who need the data (the sales team) to </a:t>
            </a:r>
            <a:r>
              <a:rPr lang="en-GB" sz="2300" b="1" dirty="0"/>
              <a:t>access</a:t>
            </a:r>
            <a:r>
              <a:rPr lang="en-GB" sz="2300" dirty="0"/>
              <a:t> it. </a:t>
            </a:r>
          </a:p>
          <a:p>
            <a:pPr marL="457200" indent="-457200">
              <a:buFont typeface="+mj-lt"/>
              <a:buAutoNum type="arabicPeriod"/>
            </a:pPr>
            <a:r>
              <a:rPr lang="en-GB" sz="2300" dirty="0"/>
              <a:t>it’s not </a:t>
            </a:r>
            <a:r>
              <a:rPr lang="en-GB" sz="2300" b="1" dirty="0"/>
              <a:t>efficient</a:t>
            </a:r>
            <a:r>
              <a:rPr lang="en-GB" sz="2300" dirty="0"/>
              <a:t>, because it’s a manual process</a:t>
            </a:r>
          </a:p>
          <a:p>
            <a:pPr marL="457200" indent="-457200">
              <a:buFont typeface="+mj-lt"/>
              <a:buAutoNum type="arabicPeriod"/>
            </a:pPr>
            <a:r>
              <a:rPr lang="en-GB" sz="2300" dirty="0"/>
              <a:t>it’s prone to </a:t>
            </a:r>
            <a:r>
              <a:rPr lang="en-GB" sz="2300" b="1" dirty="0"/>
              <a:t>errors</a:t>
            </a:r>
            <a:r>
              <a:rPr lang="en-GB" sz="2300" dirty="0"/>
              <a:t>, because it’s a manual process</a:t>
            </a:r>
          </a:p>
          <a:p>
            <a:pPr marL="457200" indent="-457200">
              <a:buFont typeface="+mj-lt"/>
              <a:buAutoNum type="arabicPeriod"/>
            </a:pPr>
            <a:endParaRPr lang="en-GB" sz="2300" dirty="0"/>
          </a:p>
          <a:p>
            <a:r>
              <a:rPr lang="en-GB" sz="2300" dirty="0"/>
              <a:t>A solution would be to </a:t>
            </a:r>
            <a:r>
              <a:rPr lang="en-GB" sz="2300" b="1" dirty="0"/>
              <a:t>automatically export the data</a:t>
            </a:r>
            <a:r>
              <a:rPr lang="en-GB" sz="2300" dirty="0"/>
              <a:t> to a system the sales team can access.</a:t>
            </a:r>
          </a:p>
          <a:p>
            <a:pPr marL="457200" indent="-457200">
              <a:buFont typeface="+mj-lt"/>
              <a:buAutoNum type="arabicPeriod"/>
            </a:pPr>
            <a:endParaRPr lang="en-GB" sz="2300" dirty="0"/>
          </a:p>
        </p:txBody>
      </p:sp>
      <p:pic>
        <p:nvPicPr>
          <p:cNvPr id="3" name="Picture 2" descr="Red curtain with gold drapes">
            <a:extLst>
              <a:ext uri="{FF2B5EF4-FFF2-40B4-BE49-F238E27FC236}">
                <a16:creationId xmlns:a16="http://schemas.microsoft.com/office/drawing/2014/main" id="{85DC885C-AE93-D132-6950-69539523A3D5}"/>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01625" y="2627670"/>
            <a:ext cx="4886465" cy="3602856"/>
          </a:xfrm>
          <a:prstGeom prst="roundRect">
            <a:avLst/>
          </a:prstGeom>
        </p:spPr>
      </p:pic>
    </p:spTree>
    <p:extLst>
      <p:ext uri="{BB962C8B-B14F-4D97-AF65-F5344CB8AC3E}">
        <p14:creationId xmlns:p14="http://schemas.microsoft.com/office/powerpoint/2010/main" val="39244515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77F7-9D1D-25A8-9978-EC4D3169B9C1}"/>
              </a:ext>
            </a:extLst>
          </p:cNvPr>
          <p:cNvSpPr>
            <a:spLocks noGrp="1"/>
          </p:cNvSpPr>
          <p:nvPr>
            <p:ph type="title"/>
          </p:nvPr>
        </p:nvSpPr>
        <p:spPr/>
        <p:txBody>
          <a:bodyPr/>
          <a:lstStyle/>
          <a:p>
            <a:r>
              <a:rPr lang="en-GB" dirty="0">
                <a:solidFill>
                  <a:schemeClr val="tx1"/>
                </a:solidFill>
              </a:rPr>
              <a:t>Example (2)</a:t>
            </a:r>
          </a:p>
        </p:txBody>
      </p:sp>
      <p:pic>
        <p:nvPicPr>
          <p:cNvPr id="10" name="Graphic 9" descr="Warning with solid fill">
            <a:extLst>
              <a:ext uri="{FF2B5EF4-FFF2-40B4-BE49-F238E27FC236}">
                <a16:creationId xmlns:a16="http://schemas.microsoft.com/office/drawing/2014/main" id="{5DCB12DD-DDF4-639D-6F81-18E35D4CDA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96600" y="570706"/>
            <a:ext cx="914400" cy="914400"/>
          </a:xfrm>
          <a:prstGeom prst="rect">
            <a:avLst/>
          </a:prstGeom>
        </p:spPr>
      </p:pic>
      <p:sp>
        <p:nvSpPr>
          <p:cNvPr id="11" name="TextBox 10">
            <a:extLst>
              <a:ext uri="{FF2B5EF4-FFF2-40B4-BE49-F238E27FC236}">
                <a16:creationId xmlns:a16="http://schemas.microsoft.com/office/drawing/2014/main" id="{B4BBD34C-25CD-F17C-FA6B-52423CDDEE74}"/>
              </a:ext>
            </a:extLst>
          </p:cNvPr>
          <p:cNvSpPr txBox="1"/>
          <p:nvPr/>
        </p:nvSpPr>
        <p:spPr>
          <a:xfrm>
            <a:off x="452284" y="2162699"/>
            <a:ext cx="11358716" cy="1200329"/>
          </a:xfrm>
          <a:prstGeom prst="rect">
            <a:avLst/>
          </a:prstGeom>
          <a:noFill/>
        </p:spPr>
        <p:txBody>
          <a:bodyPr wrap="square" lIns="91440" tIns="45720" rIns="91440" bIns="45720" anchor="t">
            <a:spAutoFit/>
          </a:bodyPr>
          <a:lstStyle/>
          <a:p>
            <a:r>
              <a:rPr lang="en-GB" sz="2400" dirty="0"/>
              <a:t>Data analysts working for an airline use a reporting database to undertake their analyses. Data in the reporting database is imported from the Sales and Flights databases.</a:t>
            </a:r>
          </a:p>
          <a:p>
            <a:endParaRPr lang="en-GB" sz="2400" dirty="0"/>
          </a:p>
        </p:txBody>
      </p:sp>
      <p:pic>
        <p:nvPicPr>
          <p:cNvPr id="4" name="Picture 3" descr="A picture containing text&#10;&#10;Description automatically generated">
            <a:extLst>
              <a:ext uri="{FF2B5EF4-FFF2-40B4-BE49-F238E27FC236}">
                <a16:creationId xmlns:a16="http://schemas.microsoft.com/office/drawing/2014/main" id="{29D2D3A5-A8DF-7D9B-8AB6-1E2DAF5FDD5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76801" y="3227223"/>
            <a:ext cx="6694141" cy="2677656"/>
          </a:xfrm>
          <a:prstGeom prst="rect">
            <a:avLst/>
          </a:prstGeom>
        </p:spPr>
      </p:pic>
      <p:sp>
        <p:nvSpPr>
          <p:cNvPr id="6" name="TextBox 5">
            <a:extLst>
              <a:ext uri="{FF2B5EF4-FFF2-40B4-BE49-F238E27FC236}">
                <a16:creationId xmlns:a16="http://schemas.microsoft.com/office/drawing/2014/main" id="{94275116-D738-CE4B-957F-B69B51F06DB0}"/>
              </a:ext>
            </a:extLst>
          </p:cNvPr>
          <p:cNvSpPr txBox="1"/>
          <p:nvPr/>
        </p:nvSpPr>
        <p:spPr>
          <a:xfrm>
            <a:off x="452284" y="3039862"/>
            <a:ext cx="4123267" cy="2677656"/>
          </a:xfrm>
          <a:prstGeom prst="rect">
            <a:avLst/>
          </a:prstGeom>
          <a:noFill/>
        </p:spPr>
        <p:txBody>
          <a:bodyPr wrap="square">
            <a:spAutoFit/>
          </a:bodyPr>
          <a:lstStyle/>
          <a:p>
            <a:r>
              <a:rPr lang="en-GB" sz="2400" dirty="0"/>
              <a:t>Some reports compare flight dates to the dates on which flight tickets were purchased.</a:t>
            </a:r>
          </a:p>
          <a:p>
            <a:endParaRPr lang="en-GB" sz="2400" dirty="0"/>
          </a:p>
          <a:p>
            <a:r>
              <a:rPr lang="en-GB" sz="2400" dirty="0"/>
              <a:t>Both these dates are in the same format, DD-MM-YYYY e.g. 23-12-2022.</a:t>
            </a:r>
          </a:p>
        </p:txBody>
      </p:sp>
    </p:spTree>
    <p:extLst>
      <p:ext uri="{BB962C8B-B14F-4D97-AF65-F5344CB8AC3E}">
        <p14:creationId xmlns:p14="http://schemas.microsoft.com/office/powerpoint/2010/main" val="20379440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977F7-9D1D-25A8-9978-EC4D3169B9C1}"/>
              </a:ext>
            </a:extLst>
          </p:cNvPr>
          <p:cNvSpPr>
            <a:spLocks noGrp="1"/>
          </p:cNvSpPr>
          <p:nvPr>
            <p:ph type="title"/>
          </p:nvPr>
        </p:nvSpPr>
        <p:spPr/>
        <p:txBody>
          <a:bodyPr/>
          <a:lstStyle/>
          <a:p>
            <a:r>
              <a:rPr lang="en-GB" dirty="0">
                <a:solidFill>
                  <a:schemeClr val="tx1"/>
                </a:solidFill>
              </a:rPr>
              <a:t>Example (2) - </a:t>
            </a:r>
            <a:r>
              <a:rPr lang="en-GB" dirty="0" err="1">
                <a:solidFill>
                  <a:schemeClr val="tx1"/>
                </a:solidFill>
              </a:rPr>
              <a:t>contd</a:t>
            </a:r>
            <a:endParaRPr lang="en-GB" dirty="0">
              <a:solidFill>
                <a:schemeClr val="tx1"/>
              </a:solidFill>
            </a:endParaRPr>
          </a:p>
        </p:txBody>
      </p:sp>
      <p:pic>
        <p:nvPicPr>
          <p:cNvPr id="10" name="Graphic 9" descr="Warning with solid fill">
            <a:extLst>
              <a:ext uri="{FF2B5EF4-FFF2-40B4-BE49-F238E27FC236}">
                <a16:creationId xmlns:a16="http://schemas.microsoft.com/office/drawing/2014/main" id="{5DCB12DD-DDF4-639D-6F81-18E35D4CDA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96600" y="570706"/>
            <a:ext cx="914400" cy="914400"/>
          </a:xfrm>
          <a:prstGeom prst="rect">
            <a:avLst/>
          </a:prstGeom>
        </p:spPr>
      </p:pic>
      <p:sp>
        <p:nvSpPr>
          <p:cNvPr id="11" name="TextBox 10">
            <a:extLst>
              <a:ext uri="{FF2B5EF4-FFF2-40B4-BE49-F238E27FC236}">
                <a16:creationId xmlns:a16="http://schemas.microsoft.com/office/drawing/2014/main" id="{B4BBD34C-25CD-F17C-FA6B-52423CDDEE74}"/>
              </a:ext>
            </a:extLst>
          </p:cNvPr>
          <p:cNvSpPr txBox="1"/>
          <p:nvPr/>
        </p:nvSpPr>
        <p:spPr>
          <a:xfrm>
            <a:off x="452284" y="2162699"/>
            <a:ext cx="11739716" cy="1200329"/>
          </a:xfrm>
          <a:prstGeom prst="rect">
            <a:avLst/>
          </a:prstGeom>
          <a:noFill/>
        </p:spPr>
        <p:txBody>
          <a:bodyPr wrap="square">
            <a:spAutoFit/>
          </a:bodyPr>
          <a:lstStyle/>
          <a:p>
            <a:r>
              <a:rPr lang="en-GB" sz="2400"/>
              <a:t>One day, </a:t>
            </a:r>
            <a:r>
              <a:rPr lang="en-GB" sz="2400" b="1"/>
              <a:t>the reporting application suddenly stopped working and failed to generate any reports.</a:t>
            </a:r>
          </a:p>
          <a:p>
            <a:endParaRPr lang="en-GB" sz="2400"/>
          </a:p>
        </p:txBody>
      </p:sp>
      <p:sp>
        <p:nvSpPr>
          <p:cNvPr id="3" name="TextBox 2">
            <a:extLst>
              <a:ext uri="{FF2B5EF4-FFF2-40B4-BE49-F238E27FC236}">
                <a16:creationId xmlns:a16="http://schemas.microsoft.com/office/drawing/2014/main" id="{EE847784-EE85-3B7E-489B-9EAEE9A70C5E}"/>
              </a:ext>
            </a:extLst>
          </p:cNvPr>
          <p:cNvSpPr txBox="1"/>
          <p:nvPr/>
        </p:nvSpPr>
        <p:spPr>
          <a:xfrm>
            <a:off x="452284" y="3072348"/>
            <a:ext cx="4820525" cy="2677656"/>
          </a:xfrm>
          <a:prstGeom prst="rect">
            <a:avLst/>
          </a:prstGeom>
          <a:noFill/>
        </p:spPr>
        <p:txBody>
          <a:bodyPr wrap="square">
            <a:spAutoFit/>
          </a:bodyPr>
          <a:lstStyle/>
          <a:p>
            <a:r>
              <a:rPr lang="en-GB" sz="2400"/>
              <a:t>Engineers trace the issue back to </a:t>
            </a:r>
            <a:r>
              <a:rPr lang="en-GB" sz="2400" b="1"/>
              <a:t>the format of dates </a:t>
            </a:r>
            <a:r>
              <a:rPr lang="en-GB" sz="2400"/>
              <a:t>in the Flights database. </a:t>
            </a:r>
            <a:r>
              <a:rPr lang="en-GB" sz="2400" b="1"/>
              <a:t>They had changed. </a:t>
            </a:r>
          </a:p>
          <a:p>
            <a:endParaRPr lang="en-GB" sz="2400"/>
          </a:p>
          <a:p>
            <a:r>
              <a:rPr lang="en-GB" sz="2400"/>
              <a:t>The reporting database expected the data in one format but received it in another format. </a:t>
            </a:r>
          </a:p>
        </p:txBody>
      </p:sp>
      <p:pic>
        <p:nvPicPr>
          <p:cNvPr id="8" name="Picture 7">
            <a:extLst>
              <a:ext uri="{FF2B5EF4-FFF2-40B4-BE49-F238E27FC236}">
                <a16:creationId xmlns:a16="http://schemas.microsoft.com/office/drawing/2014/main" id="{59A7AFBE-CAA5-A874-4E45-3123B8B10B7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5334" y="3072348"/>
            <a:ext cx="6694141" cy="2677656"/>
          </a:xfrm>
          <a:prstGeom prst="rect">
            <a:avLst/>
          </a:prstGeom>
        </p:spPr>
      </p:pic>
      <p:sp>
        <p:nvSpPr>
          <p:cNvPr id="9" name="Rounded Rectangle 8">
            <a:extLst>
              <a:ext uri="{FF2B5EF4-FFF2-40B4-BE49-F238E27FC236}">
                <a16:creationId xmlns:a16="http://schemas.microsoft.com/office/drawing/2014/main" id="{55C0A046-A155-3B65-3EF7-E763B1FD5E52}"/>
              </a:ext>
            </a:extLst>
          </p:cNvPr>
          <p:cNvSpPr/>
          <p:nvPr/>
        </p:nvSpPr>
        <p:spPr>
          <a:xfrm>
            <a:off x="6468533" y="5080000"/>
            <a:ext cx="1303867" cy="321733"/>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C78B8A7-8CA8-6356-9DDF-45352D5640D5}"/>
              </a:ext>
            </a:extLst>
          </p:cNvPr>
          <p:cNvSpPr txBox="1"/>
          <p:nvPr/>
        </p:nvSpPr>
        <p:spPr>
          <a:xfrm>
            <a:off x="452284" y="5910276"/>
            <a:ext cx="8704416" cy="461665"/>
          </a:xfrm>
          <a:prstGeom prst="rect">
            <a:avLst/>
          </a:prstGeom>
          <a:noFill/>
        </p:spPr>
        <p:txBody>
          <a:bodyPr wrap="square">
            <a:spAutoFit/>
          </a:bodyPr>
          <a:lstStyle/>
          <a:p>
            <a:r>
              <a:rPr lang="en-GB" sz="2400"/>
              <a:t>The mismatch caused the reporting application to stop working.</a:t>
            </a:r>
            <a:endParaRPr lang="en-US" sz="2400"/>
          </a:p>
        </p:txBody>
      </p:sp>
    </p:spTree>
    <p:extLst>
      <p:ext uri="{BB962C8B-B14F-4D97-AF65-F5344CB8AC3E}">
        <p14:creationId xmlns:p14="http://schemas.microsoft.com/office/powerpoint/2010/main" val="10538093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DD8C-116B-99D6-126D-6866211B9B4D}"/>
              </a:ext>
            </a:extLst>
          </p:cNvPr>
          <p:cNvSpPr>
            <a:spLocks noGrp="1"/>
          </p:cNvSpPr>
          <p:nvPr>
            <p:ph type="title"/>
          </p:nvPr>
        </p:nvSpPr>
        <p:spPr/>
        <p:txBody>
          <a:bodyPr/>
          <a:lstStyle/>
          <a:p>
            <a:r>
              <a:rPr lang="en-GB"/>
              <a:t>Your turn….</a:t>
            </a:r>
          </a:p>
        </p:txBody>
      </p:sp>
      <p:sp>
        <p:nvSpPr>
          <p:cNvPr id="5" name="TextBox 4">
            <a:extLst>
              <a:ext uri="{FF2B5EF4-FFF2-40B4-BE49-F238E27FC236}">
                <a16:creationId xmlns:a16="http://schemas.microsoft.com/office/drawing/2014/main" id="{37D6EC94-1092-0624-EE35-F15ACCA20224}"/>
              </a:ext>
            </a:extLst>
          </p:cNvPr>
          <p:cNvSpPr txBox="1"/>
          <p:nvPr/>
        </p:nvSpPr>
        <p:spPr>
          <a:xfrm>
            <a:off x="485377" y="3429000"/>
            <a:ext cx="6097715" cy="2308324"/>
          </a:xfrm>
          <a:prstGeom prst="rect">
            <a:avLst/>
          </a:prstGeom>
          <a:noFill/>
        </p:spPr>
        <p:txBody>
          <a:bodyPr wrap="square" rtlCol="0">
            <a:spAutoFit/>
          </a:bodyPr>
          <a:lstStyle/>
          <a:p>
            <a:pPr marL="457200" indent="-457200">
              <a:buFont typeface="+mj-lt"/>
              <a:buAutoNum type="arabicPeriod"/>
            </a:pPr>
            <a:r>
              <a:rPr lang="en-GB" sz="2400"/>
              <a:t>What is the issue with the integration between the Flight/Sales databases and the Reporting database?</a:t>
            </a:r>
          </a:p>
          <a:p>
            <a:pPr marL="457200" indent="-457200">
              <a:buFont typeface="+mj-lt"/>
              <a:buAutoNum type="arabicPeriod"/>
            </a:pPr>
            <a:r>
              <a:rPr lang="en-GB" sz="2400"/>
              <a:t>What could be done to resolve this issue?</a:t>
            </a:r>
          </a:p>
          <a:p>
            <a:pPr marL="342900" indent="-342900">
              <a:buFont typeface="Arial" panose="020B0604020202020204" pitchFamily="34" charset="0"/>
              <a:buChar char="•"/>
            </a:pPr>
            <a:endParaRPr lang="en-GB" sz="2400"/>
          </a:p>
          <a:p>
            <a:pPr marL="342900" indent="-342900">
              <a:buFont typeface="Arial" panose="020B0604020202020204" pitchFamily="34" charset="0"/>
              <a:buChar char="•"/>
            </a:pPr>
            <a:endParaRPr lang="en-GB" sz="2400"/>
          </a:p>
        </p:txBody>
      </p:sp>
      <p:pic>
        <p:nvPicPr>
          <p:cNvPr id="3" name="Picture 2" descr="Question mark boxes">
            <a:extLst>
              <a:ext uri="{FF2B5EF4-FFF2-40B4-BE49-F238E27FC236}">
                <a16:creationId xmlns:a16="http://schemas.microsoft.com/office/drawing/2014/main" id="{85DC885C-AE93-D132-6950-69539523A3D5}"/>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01625" y="2627670"/>
            <a:ext cx="4886465" cy="3602856"/>
          </a:xfrm>
          <a:prstGeom prst="roundRect">
            <a:avLst/>
          </a:prstGeom>
        </p:spPr>
      </p:pic>
    </p:spTree>
    <p:extLst>
      <p:ext uri="{BB962C8B-B14F-4D97-AF65-F5344CB8AC3E}">
        <p14:creationId xmlns:p14="http://schemas.microsoft.com/office/powerpoint/2010/main" val="19748946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DD8C-116B-99D6-126D-6866211B9B4D}"/>
              </a:ext>
            </a:extLst>
          </p:cNvPr>
          <p:cNvSpPr>
            <a:spLocks noGrp="1"/>
          </p:cNvSpPr>
          <p:nvPr>
            <p:ph type="title"/>
          </p:nvPr>
        </p:nvSpPr>
        <p:spPr/>
        <p:txBody>
          <a:bodyPr/>
          <a:lstStyle/>
          <a:p>
            <a:r>
              <a:rPr lang="en-GB"/>
              <a:t>Your turn….</a:t>
            </a:r>
          </a:p>
        </p:txBody>
      </p:sp>
      <p:sp>
        <p:nvSpPr>
          <p:cNvPr id="5" name="TextBox 4">
            <a:extLst>
              <a:ext uri="{FF2B5EF4-FFF2-40B4-BE49-F238E27FC236}">
                <a16:creationId xmlns:a16="http://schemas.microsoft.com/office/drawing/2014/main" id="{37D6EC94-1092-0624-EE35-F15ACCA20224}"/>
              </a:ext>
            </a:extLst>
          </p:cNvPr>
          <p:cNvSpPr txBox="1"/>
          <p:nvPr/>
        </p:nvSpPr>
        <p:spPr>
          <a:xfrm>
            <a:off x="332977" y="2396837"/>
            <a:ext cx="6368648" cy="5262979"/>
          </a:xfrm>
          <a:prstGeom prst="rect">
            <a:avLst/>
          </a:prstGeom>
          <a:noFill/>
        </p:spPr>
        <p:txBody>
          <a:bodyPr wrap="square" rtlCol="0">
            <a:spAutoFit/>
          </a:bodyPr>
          <a:lstStyle/>
          <a:p>
            <a:r>
              <a:rPr lang="en-GB" sz="2400"/>
              <a:t>The main issue with the airline’s data integration is that the structure of the data sent from one system to another changed without warning. </a:t>
            </a:r>
          </a:p>
          <a:p>
            <a:endParaRPr lang="en-GB" sz="2400"/>
          </a:p>
          <a:p>
            <a:r>
              <a:rPr lang="en-GB" sz="2400"/>
              <a:t>The </a:t>
            </a:r>
            <a:r>
              <a:rPr lang="en-GB" sz="2400" b="1"/>
              <a:t>interface</a:t>
            </a:r>
            <a:r>
              <a:rPr lang="en-GB" sz="2400" b="1" i="1"/>
              <a:t> </a:t>
            </a:r>
            <a:r>
              <a:rPr lang="en-GB" sz="2400"/>
              <a:t>between the system </a:t>
            </a:r>
            <a:r>
              <a:rPr lang="en-GB" sz="2400" i="1"/>
              <a:t>sending</a:t>
            </a:r>
            <a:r>
              <a:rPr lang="en-GB" sz="2400"/>
              <a:t> the data and the system </a:t>
            </a:r>
            <a:r>
              <a:rPr lang="en-GB" sz="2400" i="1"/>
              <a:t>consuming</a:t>
            </a:r>
            <a:r>
              <a:rPr lang="en-GB" sz="2400"/>
              <a:t> the data changed.</a:t>
            </a:r>
          </a:p>
          <a:p>
            <a:pPr marL="457200" indent="-457200">
              <a:buFont typeface="+mj-lt"/>
              <a:buAutoNum type="arabicPeriod"/>
            </a:pPr>
            <a:endParaRPr lang="en-GB" sz="2400"/>
          </a:p>
          <a:p>
            <a:r>
              <a:rPr lang="en-GB" sz="2400"/>
              <a:t>A solution would be to </a:t>
            </a:r>
            <a:r>
              <a:rPr lang="en-GB" sz="2400" b="1"/>
              <a:t>plan for changes </a:t>
            </a:r>
            <a:r>
              <a:rPr lang="en-GB" sz="2400"/>
              <a:t>between the systems and </a:t>
            </a:r>
            <a:r>
              <a:rPr lang="en-GB" sz="2400" b="1"/>
              <a:t>communicate planned changes</a:t>
            </a:r>
            <a:r>
              <a:rPr lang="en-GB" sz="2400"/>
              <a:t> to those who need to know.</a:t>
            </a:r>
            <a:endParaRPr lang="en-GB" sz="2400" b="1"/>
          </a:p>
          <a:p>
            <a:pPr marL="457200" indent="-457200">
              <a:buFont typeface="+mj-lt"/>
              <a:buAutoNum type="arabicPeriod"/>
            </a:pPr>
            <a:endParaRPr lang="en-GB" sz="2400"/>
          </a:p>
          <a:p>
            <a:endParaRPr lang="en-GB" sz="2400"/>
          </a:p>
          <a:p>
            <a:pPr marL="457200" indent="-457200">
              <a:buFont typeface="+mj-lt"/>
              <a:buAutoNum type="arabicPeriod"/>
            </a:pPr>
            <a:endParaRPr lang="en-GB" sz="2400"/>
          </a:p>
        </p:txBody>
      </p:sp>
      <p:pic>
        <p:nvPicPr>
          <p:cNvPr id="3" name="Picture 2" descr="Aeroplane in flight over clouds">
            <a:extLst>
              <a:ext uri="{FF2B5EF4-FFF2-40B4-BE49-F238E27FC236}">
                <a16:creationId xmlns:a16="http://schemas.microsoft.com/office/drawing/2014/main" id="{85DC885C-AE93-D132-6950-69539523A3D5}"/>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01625" y="2627670"/>
            <a:ext cx="4886465" cy="3602856"/>
          </a:xfrm>
          <a:prstGeom prst="roundRect">
            <a:avLst/>
          </a:prstGeom>
        </p:spPr>
      </p:pic>
    </p:spTree>
    <p:extLst>
      <p:ext uri="{BB962C8B-B14F-4D97-AF65-F5344CB8AC3E}">
        <p14:creationId xmlns:p14="http://schemas.microsoft.com/office/powerpoint/2010/main" val="32440129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806FE-82A7-AF09-9AE6-ED642EC9D808}"/>
              </a:ext>
            </a:extLst>
          </p:cNvPr>
          <p:cNvSpPr>
            <a:spLocks noGrp="1"/>
          </p:cNvSpPr>
          <p:nvPr>
            <p:ph type="title"/>
          </p:nvPr>
        </p:nvSpPr>
        <p:spPr/>
        <p:txBody>
          <a:bodyPr/>
          <a:lstStyle/>
          <a:p>
            <a:r>
              <a:rPr lang="en-GB">
                <a:solidFill>
                  <a:schemeClr val="tx1"/>
                </a:solidFill>
              </a:rPr>
              <a:t>Other Data Management Areas</a:t>
            </a:r>
          </a:p>
        </p:txBody>
      </p:sp>
      <p:sp>
        <p:nvSpPr>
          <p:cNvPr id="7" name="TextBox 6">
            <a:extLst>
              <a:ext uri="{FF2B5EF4-FFF2-40B4-BE49-F238E27FC236}">
                <a16:creationId xmlns:a16="http://schemas.microsoft.com/office/drawing/2014/main" id="{B6806D08-9D19-916E-8ECE-CF8B7B14B075}"/>
              </a:ext>
            </a:extLst>
          </p:cNvPr>
          <p:cNvSpPr txBox="1"/>
          <p:nvPr/>
        </p:nvSpPr>
        <p:spPr>
          <a:xfrm>
            <a:off x="432619" y="2257165"/>
            <a:ext cx="11511286" cy="4339650"/>
          </a:xfrm>
          <a:prstGeom prst="rect">
            <a:avLst/>
          </a:prstGeom>
          <a:noFill/>
        </p:spPr>
        <p:txBody>
          <a:bodyPr wrap="square">
            <a:spAutoFit/>
          </a:bodyPr>
          <a:lstStyle/>
          <a:p>
            <a:pPr marL="342900" indent="-342900">
              <a:buFont typeface="Arial" panose="020B0604020202020204" pitchFamily="34" charset="0"/>
              <a:buChar char="•"/>
            </a:pPr>
            <a:r>
              <a:rPr lang="en-GB" sz="2300" b="1"/>
              <a:t>Metadata</a:t>
            </a:r>
            <a:r>
              <a:rPr lang="en-GB" sz="2300"/>
              <a:t> - </a:t>
            </a:r>
            <a:r>
              <a:rPr lang="en-US" sz="2300"/>
              <a:t>data about data. Metadata is vital for an organisation to know what data it has, what it represents and how it is accessed and used. </a:t>
            </a:r>
          </a:p>
          <a:p>
            <a:pPr marL="342900" indent="-342900">
              <a:buFont typeface="Arial" panose="020B0604020202020204" pitchFamily="34" charset="0"/>
              <a:buChar char="•"/>
            </a:pPr>
            <a:endParaRPr lang="en-GB" sz="2300" b="1"/>
          </a:p>
          <a:p>
            <a:pPr marL="342900" indent="-342900">
              <a:buFont typeface="Arial" panose="020B0604020202020204" pitchFamily="34" charset="0"/>
              <a:buChar char="•"/>
            </a:pPr>
            <a:r>
              <a:rPr lang="en-GB" sz="2300" b="1"/>
              <a:t>Reference and Main Data</a:t>
            </a:r>
            <a:r>
              <a:rPr lang="en-GB" sz="2300"/>
              <a:t> - </a:t>
            </a:r>
            <a:r>
              <a:rPr lang="en-US" sz="2300"/>
              <a:t>data used by other data sources (</a:t>
            </a:r>
            <a:r>
              <a:rPr lang="en-US" sz="2300" i="1"/>
              <a:t>reference data</a:t>
            </a:r>
            <a:r>
              <a:rPr lang="en-US" sz="2300"/>
              <a:t>) or data that contains the core information that is important to an </a:t>
            </a:r>
            <a:r>
              <a:rPr lang="en-GB" sz="2300"/>
              <a:t>organisation (</a:t>
            </a:r>
            <a:r>
              <a:rPr lang="en-GB" sz="2300" i="1"/>
              <a:t>main data</a:t>
            </a:r>
            <a:r>
              <a:rPr lang="en-GB" sz="2300"/>
              <a:t>)</a:t>
            </a:r>
            <a:r>
              <a:rPr lang="en-US" sz="2300"/>
              <a:t>. </a:t>
            </a:r>
          </a:p>
          <a:p>
            <a:pPr marL="342900" indent="-342900">
              <a:buFont typeface="Arial" panose="020B0604020202020204" pitchFamily="34" charset="0"/>
              <a:buChar char="•"/>
            </a:pPr>
            <a:endParaRPr lang="en-GB" sz="2300" b="1"/>
          </a:p>
          <a:p>
            <a:pPr marL="342900" indent="-342900">
              <a:buFont typeface="Arial" panose="020B0604020202020204" pitchFamily="34" charset="0"/>
              <a:buChar char="•"/>
            </a:pPr>
            <a:r>
              <a:rPr lang="en-GB" sz="2300" b="1"/>
              <a:t>Data Warehousing &amp; Business Intelligence</a:t>
            </a:r>
            <a:r>
              <a:rPr lang="en-GB" sz="2300"/>
              <a:t> – a data warehouse is a large </a:t>
            </a:r>
            <a:r>
              <a:rPr lang="en-US" sz="2300"/>
              <a:t>data store used for business intelligence activities, where the data is aggregated from multiple data sources. Business Intelligence involves the use of analytics to make informed business decisions. </a:t>
            </a:r>
            <a:endParaRPr lang="en-GB" sz="2300">
              <a:highlight>
                <a:srgbClr val="FFFF00"/>
              </a:highlight>
            </a:endParaRPr>
          </a:p>
          <a:p>
            <a:pPr marL="342900" indent="-342900">
              <a:buFont typeface="Arial" panose="020B0604020202020204" pitchFamily="34" charset="0"/>
              <a:buChar char="•"/>
            </a:pPr>
            <a:endParaRPr lang="en-GB" sz="2300">
              <a:highlight>
                <a:srgbClr val="FFFF00"/>
              </a:highlight>
            </a:endParaRPr>
          </a:p>
          <a:p>
            <a:r>
              <a:rPr lang="en-US" sz="2300"/>
              <a:t>More information about metadata, and reference and main data can be found in the </a:t>
            </a:r>
            <a:r>
              <a:rPr lang="en-US" sz="2300" b="1"/>
              <a:t>Caring for Data </a:t>
            </a:r>
            <a:r>
              <a:rPr lang="en-US" sz="2300"/>
              <a:t>lesson.</a:t>
            </a:r>
          </a:p>
        </p:txBody>
      </p:sp>
      <p:pic>
        <p:nvPicPr>
          <p:cNvPr id="4" name="Picture 3" descr="Diagram&#10;&#10;Description automatically generated">
            <a:extLst>
              <a:ext uri="{FF2B5EF4-FFF2-40B4-BE49-F238E27FC236}">
                <a16:creationId xmlns:a16="http://schemas.microsoft.com/office/drawing/2014/main" id="{29A8B1C8-1619-1B40-B1A8-7A859DAA598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6995" y="434275"/>
            <a:ext cx="1378233" cy="1187261"/>
          </a:xfrm>
          <a:prstGeom prst="rect">
            <a:avLst/>
          </a:prstGeom>
        </p:spPr>
      </p:pic>
    </p:spTree>
    <p:extLst>
      <p:ext uri="{BB962C8B-B14F-4D97-AF65-F5344CB8AC3E}">
        <p14:creationId xmlns:p14="http://schemas.microsoft.com/office/powerpoint/2010/main" val="23576752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806FE-82A7-AF09-9AE6-ED642EC9D808}"/>
              </a:ext>
            </a:extLst>
          </p:cNvPr>
          <p:cNvSpPr>
            <a:spLocks noGrp="1"/>
          </p:cNvSpPr>
          <p:nvPr>
            <p:ph type="title"/>
          </p:nvPr>
        </p:nvSpPr>
        <p:spPr/>
        <p:txBody>
          <a:bodyPr/>
          <a:lstStyle/>
          <a:p>
            <a:r>
              <a:rPr lang="en-GB" dirty="0">
                <a:solidFill>
                  <a:schemeClr val="tx1"/>
                </a:solidFill>
              </a:rPr>
              <a:t>Summary</a:t>
            </a:r>
          </a:p>
        </p:txBody>
      </p:sp>
      <p:sp>
        <p:nvSpPr>
          <p:cNvPr id="7" name="TextBox 6">
            <a:extLst>
              <a:ext uri="{FF2B5EF4-FFF2-40B4-BE49-F238E27FC236}">
                <a16:creationId xmlns:a16="http://schemas.microsoft.com/office/drawing/2014/main" id="{B6806D08-9D19-916E-8ECE-CF8B7B14B075}"/>
              </a:ext>
            </a:extLst>
          </p:cNvPr>
          <p:cNvSpPr txBox="1"/>
          <p:nvPr/>
        </p:nvSpPr>
        <p:spPr>
          <a:xfrm>
            <a:off x="432619" y="2257165"/>
            <a:ext cx="6269006" cy="4493538"/>
          </a:xfrm>
          <a:prstGeom prst="rect">
            <a:avLst/>
          </a:prstGeom>
          <a:noFill/>
        </p:spPr>
        <p:txBody>
          <a:bodyPr wrap="square">
            <a:spAutoFit/>
          </a:bodyPr>
          <a:lstStyle/>
          <a:p>
            <a:r>
              <a:rPr lang="en-US" sz="2200" dirty="0"/>
              <a:t>It’s easy think of using data as just collecting it, preparing it and analysing it.</a:t>
            </a:r>
          </a:p>
          <a:p>
            <a:endParaRPr lang="en-US" sz="2200" dirty="0"/>
          </a:p>
          <a:p>
            <a:r>
              <a:rPr lang="en-US" sz="2200" dirty="0"/>
              <a:t>However, </a:t>
            </a:r>
            <a:r>
              <a:rPr lang="en-US" sz="2200" b="1" dirty="0"/>
              <a:t>using data well involves much more than this</a:t>
            </a:r>
            <a:r>
              <a:rPr lang="en-US" sz="2200" dirty="0"/>
              <a:t>, as you’ve learned in this lesson. It </a:t>
            </a:r>
            <a:r>
              <a:rPr lang="en-US" sz="2200" b="1" dirty="0"/>
              <a:t>needs to be cared for</a:t>
            </a:r>
            <a:r>
              <a:rPr lang="en-US" sz="2200" dirty="0"/>
              <a:t>, in lots of different ways.</a:t>
            </a:r>
          </a:p>
          <a:p>
            <a:endParaRPr lang="en-US" sz="2200" dirty="0"/>
          </a:p>
          <a:p>
            <a:r>
              <a:rPr lang="en-US" sz="2200" b="1" dirty="0"/>
              <a:t>When we take care of it, and manage it well, data can be incredibly valuable</a:t>
            </a:r>
            <a:r>
              <a:rPr lang="en-US" sz="2200" dirty="0"/>
              <a:t> and bring lots of benefits to the people and organisations who use it. </a:t>
            </a:r>
          </a:p>
          <a:p>
            <a:endParaRPr lang="en-US" sz="2200" dirty="0"/>
          </a:p>
          <a:p>
            <a:r>
              <a:rPr lang="en-US" sz="2200" dirty="0"/>
              <a:t>However, it’s easy </a:t>
            </a:r>
            <a:r>
              <a:rPr lang="en-US" sz="2200" i="1" dirty="0"/>
              <a:t>not </a:t>
            </a:r>
            <a:r>
              <a:rPr lang="en-US" sz="2200" dirty="0"/>
              <a:t>to manage it well, and when this happens the consequences can be disastrous.</a:t>
            </a:r>
          </a:p>
        </p:txBody>
      </p:sp>
      <p:pic>
        <p:nvPicPr>
          <p:cNvPr id="4" name="Picture 3">
            <a:extLst>
              <a:ext uri="{FF2B5EF4-FFF2-40B4-BE49-F238E27FC236}">
                <a16:creationId xmlns:a16="http://schemas.microsoft.com/office/drawing/2014/main" id="{93F573E6-6DBB-E7C0-9435-FA0632ABE3DD}"/>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01625" y="2627670"/>
            <a:ext cx="4886465" cy="3602856"/>
          </a:xfrm>
          <a:prstGeom prst="roundRect">
            <a:avLst/>
          </a:prstGeom>
        </p:spPr>
      </p:pic>
    </p:spTree>
    <p:extLst>
      <p:ext uri="{BB962C8B-B14F-4D97-AF65-F5344CB8AC3E}">
        <p14:creationId xmlns:p14="http://schemas.microsoft.com/office/powerpoint/2010/main" val="21904487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a:solidFill>
                  <a:schemeClr val="tx1"/>
                </a:solidFill>
              </a:rPr>
              <a:t>Next steps</a:t>
            </a:r>
            <a:endParaRPr lang="en-GB">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a:bodyPr>
          <a:lstStyle/>
          <a:p>
            <a:pPr marL="0" indent="0" algn="ctr">
              <a:buNone/>
            </a:pPr>
            <a:endParaRPr lang="en-GB" sz="3600" dirty="0"/>
          </a:p>
          <a:p>
            <a:pPr marL="0" indent="0" algn="ctr">
              <a:buNone/>
            </a:pPr>
            <a:endParaRPr lang="en-GB" sz="3600" dirty="0"/>
          </a:p>
          <a:p>
            <a:pPr marL="0" indent="0" algn="ctr">
              <a:buNone/>
            </a:pPr>
            <a:r>
              <a:rPr lang="en-GB" sz="3600" dirty="0"/>
              <a:t>Complete </a:t>
            </a:r>
            <a:r>
              <a:rPr lang="en-GB" sz="3600" b="1" dirty="0"/>
              <a:t>questions 1 to 3 </a:t>
            </a:r>
          </a:p>
          <a:p>
            <a:pPr marL="0" indent="0" algn="ctr">
              <a:buNone/>
            </a:pPr>
            <a:r>
              <a:rPr lang="en-GB" sz="3600" dirty="0"/>
              <a:t>in </a:t>
            </a:r>
            <a:r>
              <a:rPr lang="en-GB" sz="3600" b="1" dirty="0"/>
              <a:t>section 4 </a:t>
            </a:r>
            <a:r>
              <a:rPr lang="en-GB" sz="3600" dirty="0"/>
              <a:t>of the </a:t>
            </a:r>
          </a:p>
          <a:p>
            <a:pPr marL="0" indent="0" algn="ctr">
              <a:buNone/>
            </a:pPr>
            <a:r>
              <a:rPr lang="en-GB" sz="3600" dirty="0"/>
              <a:t>‘Data Management’ workbook.</a:t>
            </a:r>
            <a:endParaRPr lang="en-GB" sz="3600" dirty="0">
              <a:cs typeface="Calibri"/>
            </a:endParaRPr>
          </a:p>
          <a:p>
            <a:pPr marL="0" indent="0" algn="ctr">
              <a:buNone/>
            </a:pPr>
            <a:endParaRPr lang="en-GB" sz="3600" dirty="0"/>
          </a:p>
        </p:txBody>
      </p:sp>
    </p:spTree>
    <p:extLst>
      <p:ext uri="{BB962C8B-B14F-4D97-AF65-F5344CB8AC3E}">
        <p14:creationId xmlns:p14="http://schemas.microsoft.com/office/powerpoint/2010/main" val="15085309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94A5D-F656-493D-B36B-DD86FC9B1E3E}"/>
              </a:ext>
            </a:extLst>
          </p:cNvPr>
          <p:cNvSpPr>
            <a:spLocks noGrp="1"/>
          </p:cNvSpPr>
          <p:nvPr>
            <p:ph type="title"/>
          </p:nvPr>
        </p:nvSpPr>
        <p:spPr/>
        <p:txBody>
          <a:bodyPr/>
          <a:lstStyle/>
          <a:p>
            <a:r>
              <a:rPr lang="en-US">
                <a:solidFill>
                  <a:schemeClr val="tx1"/>
                </a:solidFill>
              </a:rPr>
              <a:t>Learning checklist</a:t>
            </a:r>
            <a:endParaRPr lang="en-GB">
              <a:solidFill>
                <a:schemeClr val="tx1"/>
              </a:solidFill>
            </a:endParaRPr>
          </a:p>
        </p:txBody>
      </p:sp>
      <p:graphicFrame>
        <p:nvGraphicFramePr>
          <p:cNvPr id="6" name="Table 5">
            <a:extLst>
              <a:ext uri="{FF2B5EF4-FFF2-40B4-BE49-F238E27FC236}">
                <a16:creationId xmlns:a16="http://schemas.microsoft.com/office/drawing/2014/main" id="{5C877A67-5EEF-4642-95EC-7141C857491C}"/>
              </a:ext>
            </a:extLst>
          </p:cNvPr>
          <p:cNvGraphicFramePr>
            <a:graphicFrameLocks noGrp="1"/>
          </p:cNvGraphicFramePr>
          <p:nvPr>
            <p:extLst>
              <p:ext uri="{D42A27DB-BD31-4B8C-83A1-F6EECF244321}">
                <p14:modId xmlns:p14="http://schemas.microsoft.com/office/powerpoint/2010/main" val="2482981757"/>
              </p:ext>
            </p:extLst>
          </p:nvPr>
        </p:nvGraphicFramePr>
        <p:xfrm>
          <a:off x="491614" y="1986751"/>
          <a:ext cx="11464412" cy="4239556"/>
        </p:xfrm>
        <a:graphic>
          <a:graphicData uri="http://schemas.openxmlformats.org/drawingml/2006/table">
            <a:tbl>
              <a:tblPr/>
              <a:tblGrid>
                <a:gridCol w="11464412">
                  <a:extLst>
                    <a:ext uri="{9D8B030D-6E8A-4147-A177-3AD203B41FA5}">
                      <a16:colId xmlns:a16="http://schemas.microsoft.com/office/drawing/2014/main" val="2327535807"/>
                    </a:ext>
                  </a:extLst>
                </a:gridCol>
              </a:tblGrid>
              <a:tr h="4239556">
                <a:tc>
                  <a:txBody>
                    <a:bodyPr/>
                    <a:lstStyle/>
                    <a:p>
                      <a:r>
                        <a:rPr lang="en-US" sz="2800" kern="1200" dirty="0">
                          <a:solidFill>
                            <a:schemeClr val="tx1"/>
                          </a:solidFill>
                          <a:latin typeface="+mn-lt"/>
                          <a:ea typeface="+mn-ea"/>
                          <a:cs typeface="+mn-cs"/>
                        </a:rPr>
                        <a:t>I can </a:t>
                      </a:r>
                      <a:r>
                        <a:rPr lang="en-GB" sz="2800" i="1" kern="1200" dirty="0">
                          <a:solidFill>
                            <a:schemeClr val="tx1"/>
                          </a:solidFill>
                          <a:latin typeface="+mn-lt"/>
                          <a:ea typeface="+mn-ea"/>
                          <a:cs typeface="+mn-cs"/>
                        </a:rPr>
                        <a:t>describe </a:t>
                      </a:r>
                      <a:r>
                        <a:rPr lang="en-GB" sz="2800" i="0" kern="1200" dirty="0">
                          <a:solidFill>
                            <a:schemeClr val="tx1"/>
                          </a:solidFill>
                          <a:latin typeface="+mn-lt"/>
                          <a:ea typeface="+mn-ea"/>
                          <a:cs typeface="+mn-cs"/>
                        </a:rPr>
                        <a:t>the areas of data management based on the DAMA Wheel</a:t>
                      </a:r>
                    </a:p>
                    <a:p>
                      <a:endParaRPr lang="en-GB" sz="2800" i="0" kern="1200" dirty="0">
                        <a:solidFill>
                          <a:schemeClr val="tx1"/>
                        </a:solidFill>
                        <a:latin typeface="+mn-lt"/>
                        <a:ea typeface="+mn-ea"/>
                        <a:cs typeface="+mn-cs"/>
                      </a:endParaRPr>
                    </a:p>
                    <a:p>
                      <a:r>
                        <a:rPr lang="en-GB" sz="2800" i="0" kern="1200" dirty="0">
                          <a:solidFill>
                            <a:schemeClr val="tx1"/>
                          </a:solidFill>
                          <a:latin typeface="+mn-lt"/>
                          <a:ea typeface="+mn-ea"/>
                          <a:cs typeface="+mn-cs"/>
                        </a:rPr>
                        <a:t>I can </a:t>
                      </a:r>
                      <a:r>
                        <a:rPr lang="en-GB" sz="2800" i="1" kern="1200" dirty="0">
                          <a:solidFill>
                            <a:schemeClr val="tx1"/>
                          </a:solidFill>
                          <a:latin typeface="+mn-lt"/>
                          <a:ea typeface="+mn-ea"/>
                          <a:cs typeface="+mn-cs"/>
                        </a:rPr>
                        <a:t>explain </a:t>
                      </a:r>
                      <a:r>
                        <a:rPr lang="en-GB" sz="2800" i="0" kern="1200" dirty="0">
                          <a:solidFill>
                            <a:schemeClr val="tx1"/>
                          </a:solidFill>
                          <a:latin typeface="+mn-lt"/>
                          <a:ea typeface="+mn-ea"/>
                          <a:cs typeface="+mn-cs"/>
                        </a:rPr>
                        <a:t>why it is important for organisations to manage data</a:t>
                      </a:r>
                    </a:p>
                    <a:p>
                      <a:endParaRPr lang="en-GB" sz="2800" i="0" kern="1200" dirty="0">
                        <a:solidFill>
                          <a:schemeClr val="tx1"/>
                        </a:solidFill>
                        <a:latin typeface="+mn-lt"/>
                        <a:ea typeface="+mn-ea"/>
                        <a:cs typeface="+mn-cs"/>
                      </a:endParaRPr>
                    </a:p>
                    <a:p>
                      <a:r>
                        <a:rPr lang="en-GB" sz="2800" i="0" kern="1200" dirty="0">
                          <a:solidFill>
                            <a:schemeClr val="tx1"/>
                          </a:solidFill>
                          <a:latin typeface="+mn-lt"/>
                          <a:ea typeface="+mn-ea"/>
                          <a:cs typeface="+mn-cs"/>
                        </a:rPr>
                        <a:t>I can </a:t>
                      </a:r>
                      <a:r>
                        <a:rPr lang="en-GB" sz="2800" i="1" kern="1200" dirty="0">
                          <a:solidFill>
                            <a:schemeClr val="tx1"/>
                          </a:solidFill>
                          <a:latin typeface="+mn-lt"/>
                          <a:ea typeface="+mn-ea"/>
                          <a:cs typeface="+mn-cs"/>
                        </a:rPr>
                        <a:t>describe</a:t>
                      </a:r>
                      <a:r>
                        <a:rPr lang="en-GB" sz="2800" i="0" kern="1200" dirty="0">
                          <a:solidFill>
                            <a:schemeClr val="tx1"/>
                          </a:solidFill>
                          <a:latin typeface="+mn-lt"/>
                          <a:ea typeface="+mn-ea"/>
                          <a:cs typeface="+mn-cs"/>
                        </a:rPr>
                        <a:t> some data management activities </a:t>
                      </a:r>
                      <a:r>
                        <a:rPr lang="en-GB" sz="2800" i="0" kern="1200">
                          <a:solidFill>
                            <a:schemeClr val="tx1"/>
                          </a:solidFill>
                          <a:latin typeface="+mn-lt"/>
                          <a:ea typeface="+mn-ea"/>
                          <a:cs typeface="+mn-cs"/>
                        </a:rPr>
                        <a:t>organisations undertake</a:t>
                      </a:r>
                      <a:endParaRPr lang="en-GB" sz="2800" i="1" kern="1200" dirty="0">
                        <a:solidFill>
                          <a:schemeClr val="tx1"/>
                        </a:solidFill>
                        <a:latin typeface="+mn-lt"/>
                        <a:ea typeface="+mn-ea"/>
                        <a:cs typeface="+mn-cs"/>
                      </a:endParaRPr>
                    </a:p>
                    <a:p>
                      <a:endParaRPr lang="en-GB" sz="2800" i="0" kern="1200" dirty="0">
                        <a:solidFill>
                          <a:schemeClr val="tx1"/>
                        </a:solidFill>
                        <a:latin typeface="+mn-lt"/>
                        <a:ea typeface="+mn-ea"/>
                        <a:cs typeface="+mn-cs"/>
                      </a:endParaRPr>
                    </a:p>
                    <a:p>
                      <a:r>
                        <a:rPr lang="en-GB" sz="2800" i="0" kern="1200" dirty="0">
                          <a:solidFill>
                            <a:schemeClr val="tx1"/>
                          </a:solidFill>
                          <a:latin typeface="+mn-lt"/>
                          <a:ea typeface="+mn-ea"/>
                          <a:cs typeface="+mn-cs"/>
                        </a:rPr>
                        <a:t>I can </a:t>
                      </a:r>
                      <a:r>
                        <a:rPr lang="en-GB" sz="2800" i="1" kern="1200" dirty="0">
                          <a:solidFill>
                            <a:schemeClr val="tx1"/>
                          </a:solidFill>
                          <a:latin typeface="+mn-lt"/>
                          <a:ea typeface="+mn-ea"/>
                          <a:cs typeface="+mn-cs"/>
                        </a:rPr>
                        <a:t>describe </a:t>
                      </a:r>
                      <a:r>
                        <a:rPr lang="en-GB" sz="2800" i="0" kern="1200" dirty="0">
                          <a:solidFill>
                            <a:schemeClr val="tx1"/>
                          </a:solidFill>
                          <a:latin typeface="+mn-lt"/>
                          <a:ea typeface="+mn-ea"/>
                          <a:cs typeface="+mn-cs"/>
                        </a:rPr>
                        <a:t>some consequences of not managing data</a:t>
                      </a:r>
                    </a:p>
                    <a:p>
                      <a:pPr marL="457200" indent="-457200">
                        <a:buFont typeface="Arial" panose="020B0604020202020204" pitchFamily="34" charset="0"/>
                        <a:buChar char="•"/>
                      </a:pPr>
                      <a:endParaRPr lang="en-US" sz="2800" dirty="0"/>
                    </a:p>
                  </a:txBody>
                  <a:tcPr anchor="ctr">
                    <a:lnL>
                      <a:noFill/>
                    </a:lnL>
                    <a:lnR>
                      <a:noFill/>
                    </a:lnR>
                    <a:lnT>
                      <a:noFill/>
                    </a:lnT>
                    <a:lnB>
                      <a:noFill/>
                    </a:lnB>
                  </a:tcPr>
                </a:tc>
                <a:extLst>
                  <a:ext uri="{0D108BD9-81ED-4DB2-BD59-A6C34878D82A}">
                    <a16:rowId xmlns:a16="http://schemas.microsoft.com/office/drawing/2014/main" val="2964498260"/>
                  </a:ext>
                </a:extLst>
              </a:tr>
            </a:tbl>
          </a:graphicData>
        </a:graphic>
      </p:graphicFrame>
    </p:spTree>
    <p:extLst>
      <p:ext uri="{BB962C8B-B14F-4D97-AF65-F5344CB8AC3E}">
        <p14:creationId xmlns:p14="http://schemas.microsoft.com/office/powerpoint/2010/main" val="3018714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B06B8-3D05-0D9A-22DF-643531311870}"/>
              </a:ext>
            </a:extLst>
          </p:cNvPr>
          <p:cNvSpPr>
            <a:spLocks noGrp="1"/>
          </p:cNvSpPr>
          <p:nvPr>
            <p:ph type="title"/>
          </p:nvPr>
        </p:nvSpPr>
        <p:spPr/>
        <p:txBody>
          <a:bodyPr/>
          <a:lstStyle/>
          <a:p>
            <a:r>
              <a:rPr lang="en-GB" b="0" dirty="0"/>
              <a:t>Definition</a:t>
            </a:r>
          </a:p>
        </p:txBody>
      </p:sp>
      <p:sp>
        <p:nvSpPr>
          <p:cNvPr id="4" name="TextBox 3">
            <a:extLst>
              <a:ext uri="{FF2B5EF4-FFF2-40B4-BE49-F238E27FC236}">
                <a16:creationId xmlns:a16="http://schemas.microsoft.com/office/drawing/2014/main" id="{019BC053-B11D-1DD9-C98C-B5FD8641DBE9}"/>
              </a:ext>
            </a:extLst>
          </p:cNvPr>
          <p:cNvSpPr txBox="1"/>
          <p:nvPr/>
        </p:nvSpPr>
        <p:spPr>
          <a:xfrm>
            <a:off x="1759974" y="2689978"/>
            <a:ext cx="8672052" cy="3183850"/>
          </a:xfrm>
          <a:prstGeom prst="roundRect">
            <a:avLst/>
          </a:prstGeom>
          <a:noFill/>
          <a:ln>
            <a:solidFill>
              <a:srgbClr val="EAC036"/>
            </a:solidFill>
          </a:ln>
        </p:spPr>
        <p:txBody>
          <a:bodyPr wrap="square" lIns="91440" tIns="45720" rIns="91440" bIns="45720" rtlCol="0" anchor="t">
            <a:spAutoFit/>
          </a:bodyPr>
          <a:lstStyle/>
          <a:p>
            <a:pPr algn="ctr">
              <a:spcAft>
                <a:spcPts val="600"/>
              </a:spcAft>
            </a:pPr>
            <a:r>
              <a:rPr lang="en-GB" sz="4400" b="1" dirty="0">
                <a:ea typeface="Times New Roman" panose="02020603050405020304" pitchFamily="18" charset="0"/>
                <a:cs typeface="Times New Roman" panose="02020603050405020304" pitchFamily="18" charset="0"/>
              </a:rPr>
              <a:t>Data Management </a:t>
            </a:r>
            <a:endParaRPr lang="en-GB" sz="4400" b="1" dirty="0">
              <a:effectLst/>
              <a:ea typeface="Times New Roman" panose="02020603050405020304" pitchFamily="18" charset="0"/>
              <a:cs typeface="Times New Roman" panose="02020603050405020304" pitchFamily="18" charset="0"/>
            </a:endParaRPr>
          </a:p>
          <a:p>
            <a:pPr algn="ctr">
              <a:spcAft>
                <a:spcPts val="600"/>
              </a:spcAft>
            </a:pPr>
            <a:r>
              <a:rPr lang="en-US" sz="4400" dirty="0">
                <a:effectLst/>
                <a:ea typeface="Calibri" panose="020F0502020204030204" pitchFamily="34" charset="0"/>
                <a:cs typeface="Times New Roman (Body CS)"/>
              </a:rPr>
              <a:t>The activities </a:t>
            </a:r>
            <a:r>
              <a:rPr lang="en-US" sz="4400" dirty="0">
                <a:ea typeface="Calibri" panose="020F0502020204030204" pitchFamily="34" charset="0"/>
                <a:cs typeface="Times New Roman (Body CS)"/>
              </a:rPr>
              <a:t>involved in treating data as a valuable resource through its entire lifecycle</a:t>
            </a:r>
            <a:endParaRPr lang="en-GB" sz="4400" dirty="0">
              <a:effectLst/>
              <a:ea typeface="Calibri" panose="020F0502020204030204" pitchFamily="34" charset="0"/>
              <a:cs typeface="Times New Roman (Body CS)"/>
            </a:endParaRPr>
          </a:p>
        </p:txBody>
      </p:sp>
    </p:spTree>
    <p:extLst>
      <p:ext uri="{BB962C8B-B14F-4D97-AF65-F5344CB8AC3E}">
        <p14:creationId xmlns:p14="http://schemas.microsoft.com/office/powerpoint/2010/main" val="26917716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How you can use this lesson</a:t>
            </a:r>
            <a:endParaRPr lang="en-GB">
              <a:solidFill>
                <a:schemeClr val="tx1"/>
              </a:solidFill>
            </a:endParaRPr>
          </a:p>
        </p:txBody>
      </p:sp>
      <p:sp>
        <p:nvSpPr>
          <p:cNvPr id="3" name="Content Placeholder 2">
            <a:extLst>
              <a:ext uri="{FF2B5EF4-FFF2-40B4-BE49-F238E27FC236}">
                <a16:creationId xmlns:a16="http://schemas.microsoft.com/office/drawing/2014/main" id="{2F223C89-4329-452C-A897-296AF15B4AE7}"/>
              </a:ext>
            </a:extLst>
          </p:cNvPr>
          <p:cNvSpPr>
            <a:spLocks noGrp="1"/>
          </p:cNvSpPr>
          <p:nvPr>
            <p:ph idx="4294967295"/>
          </p:nvPr>
        </p:nvSpPr>
        <p:spPr>
          <a:xfrm>
            <a:off x="303314" y="4824975"/>
            <a:ext cx="10734675" cy="457313"/>
          </a:xfrm>
        </p:spPr>
        <p:txBody>
          <a:bodyPr>
            <a:normAutofit/>
          </a:bodyPr>
          <a:lstStyle/>
          <a:p>
            <a:pPr marL="0" indent="0" algn="l">
              <a:buNone/>
            </a:pPr>
            <a:r>
              <a:rPr lang="en-US" sz="1600"/>
              <a:t>© 2022. This work is licensed under a </a:t>
            </a:r>
            <a:r>
              <a:rPr lang="en-US" sz="1600" b="0" i="1" u="none" strike="noStrike">
                <a:solidFill>
                  <a:srgbClr val="049CCF"/>
                </a:solidFill>
                <a:effectLst/>
                <a:latin typeface="source sans pro" panose="020B0604020202020204" pitchFamily="34" charset="0"/>
                <a:hlinkClick r:id="rId2"/>
              </a:rPr>
              <a:t>CC BY-NC-SA 4.0 license</a:t>
            </a:r>
            <a:r>
              <a:rPr lang="en-US" sz="1600" b="0" i="1">
                <a:solidFill>
                  <a:srgbClr val="464646"/>
                </a:solidFill>
                <a:effectLst/>
                <a:latin typeface="source sans pro" panose="020B0604020202020204" pitchFamily="34" charset="0"/>
              </a:rPr>
              <a:t>. </a:t>
            </a:r>
            <a:endParaRPr lang="en-US" sz="1600" b="0" i="0">
              <a:effectLst/>
            </a:endParaRPr>
          </a:p>
          <a:p>
            <a:pPr marL="0" indent="0" algn="l">
              <a:buNone/>
            </a:pPr>
            <a:endParaRPr lang="en-US" sz="1600" b="0" i="0">
              <a:effectLst/>
            </a:endParaRPr>
          </a:p>
        </p:txBody>
      </p:sp>
      <p:pic>
        <p:nvPicPr>
          <p:cNvPr id="9" name="Picture 8">
            <a:extLst>
              <a:ext uri="{FF2B5EF4-FFF2-40B4-BE49-F238E27FC236}">
                <a16:creationId xmlns:a16="http://schemas.microsoft.com/office/drawing/2014/main" id="{B75FE8AF-312A-432D-AD26-BF735E872EB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8804976" y="532652"/>
            <a:ext cx="3018389" cy="1056063"/>
          </a:xfrm>
          <a:prstGeom prst="rect">
            <a:avLst/>
          </a:prstGeom>
        </p:spPr>
      </p:pic>
      <p:sp>
        <p:nvSpPr>
          <p:cNvPr id="10" name="TextBox 9">
            <a:extLst>
              <a:ext uri="{FF2B5EF4-FFF2-40B4-BE49-F238E27FC236}">
                <a16:creationId xmlns:a16="http://schemas.microsoft.com/office/drawing/2014/main" id="{FA7C6DFE-5008-4454-B9B1-12B8D87988FA}"/>
              </a:ext>
            </a:extLst>
          </p:cNvPr>
          <p:cNvSpPr txBox="1"/>
          <p:nvPr/>
        </p:nvSpPr>
        <p:spPr>
          <a:xfrm>
            <a:off x="303314" y="1857448"/>
            <a:ext cx="11753567" cy="2800767"/>
          </a:xfrm>
          <a:prstGeom prst="rect">
            <a:avLst/>
          </a:prstGeom>
          <a:noFill/>
        </p:spPr>
        <p:txBody>
          <a:bodyPr wrap="square" lIns="91440" tIns="45720" rIns="91440" bIns="45720" rtlCol="0" anchor="t">
            <a:spAutoFit/>
          </a:bodyPr>
          <a:lstStyle/>
          <a:p>
            <a:r>
              <a:rPr lang="en-GB"/>
              <a:t>You are free to: </a:t>
            </a:r>
          </a:p>
          <a:p>
            <a:pPr marL="285750" indent="-285750">
              <a:buFont typeface="Arial" panose="020B0604020202020204" pitchFamily="34" charset="0"/>
              <a:buChar char="•"/>
            </a:pPr>
            <a:r>
              <a:rPr lang="en-GB" b="1"/>
              <a:t>Share</a:t>
            </a:r>
            <a:r>
              <a:rPr lang="en-GB"/>
              <a:t> – copy and redistribute the material in any medium or format</a:t>
            </a:r>
            <a:endParaRPr lang="en-GB" sz="500"/>
          </a:p>
          <a:p>
            <a:pPr marL="285750" indent="-285750">
              <a:buFont typeface="Arial" panose="020B0604020202020204" pitchFamily="34" charset="0"/>
              <a:buChar char="•"/>
            </a:pPr>
            <a:r>
              <a:rPr lang="en-GB" b="1"/>
              <a:t>Adapt</a:t>
            </a:r>
            <a:r>
              <a:rPr lang="en-GB"/>
              <a:t> – remix, transform and build upon the material </a:t>
            </a:r>
          </a:p>
          <a:p>
            <a:pPr marL="285750" indent="-285750">
              <a:buFont typeface="Arial" panose="020B0604020202020204" pitchFamily="34" charset="0"/>
              <a:buChar char="•"/>
            </a:pPr>
            <a:endParaRPr lang="en-GB" sz="1400"/>
          </a:p>
          <a:p>
            <a:r>
              <a:rPr lang="en-GB"/>
              <a:t>Under the following terms: </a:t>
            </a:r>
          </a:p>
          <a:p>
            <a:pPr marL="285750" indent="-285750" algn="l" rtl="0">
              <a:buFont typeface="Arial" panose="020B0604020202020204" pitchFamily="34" charset="0"/>
              <a:buChar char="•"/>
            </a:pPr>
            <a:r>
              <a:rPr lang="en-US" b="1" i="0">
                <a:effectLst/>
              </a:rPr>
              <a:t>Attribution</a:t>
            </a:r>
            <a:r>
              <a:rPr lang="en-US" b="0" i="0">
                <a:effectLst/>
              </a:rPr>
              <a:t> — You must give </a:t>
            </a:r>
            <a:r>
              <a:rPr lang="en-US">
                <a:latin typeface="source sans pro"/>
                <a:ea typeface="source sans pro"/>
                <a:hlinkClick r:id="rId4"/>
              </a:rPr>
              <a:t>appropriate credit</a:t>
            </a:r>
            <a:r>
              <a:rPr lang="en-US" b="0" i="0">
                <a:effectLst/>
                <a:latin typeface="source sans pro"/>
                <a:ea typeface="source sans pro"/>
              </a:rPr>
              <a:t>, </a:t>
            </a:r>
            <a:r>
              <a:rPr lang="en-US" b="0" i="0">
                <a:effectLst/>
              </a:rPr>
              <a:t>provide a link to the license, and </a:t>
            </a:r>
            <a:r>
              <a:rPr lang="en-US" b="0" i="0" u="none" strike="noStrike">
                <a:solidFill>
                  <a:srgbClr val="049CCF"/>
                </a:solidFill>
                <a:effectLst/>
                <a:latin typeface="source sans pro"/>
                <a:ea typeface="source sans pro"/>
                <a:hlinkClick r:id="rId4"/>
              </a:rPr>
              <a:t>indicate if changes were made</a:t>
            </a:r>
            <a:r>
              <a:rPr lang="en-US" b="0" i="0">
                <a:effectLst/>
                <a:latin typeface="source sans pro"/>
                <a:ea typeface="source sans pro"/>
              </a:rPr>
              <a:t>. </a:t>
            </a:r>
            <a:r>
              <a:rPr lang="en-US" b="0" i="0">
                <a:effectLst/>
              </a:rPr>
              <a:t>You may do so in any reasonable manner, but not in any way that suggests the licensor endorses you or your use.</a:t>
            </a:r>
          </a:p>
          <a:p>
            <a:pPr marL="285750" indent="-285750" algn="l" rtl="0">
              <a:buFont typeface="Arial" panose="020B0604020202020204" pitchFamily="34" charset="0"/>
              <a:buChar char="•"/>
            </a:pPr>
            <a:r>
              <a:rPr lang="en-US" b="1" i="0" err="1">
                <a:effectLst/>
              </a:rPr>
              <a:t>NonCommercial</a:t>
            </a:r>
            <a:r>
              <a:rPr lang="en-US" b="0" i="0">
                <a:effectLst/>
              </a:rPr>
              <a:t> — You may not use the material for </a:t>
            </a:r>
            <a:r>
              <a:rPr lang="en-US" b="0" i="0" u="none" strike="noStrike">
                <a:solidFill>
                  <a:srgbClr val="049CCF"/>
                </a:solidFill>
                <a:effectLst/>
                <a:latin typeface="source sans pro" panose="020B0503030403020204" pitchFamily="34" charset="0"/>
                <a:hlinkClick r:id="rId4"/>
              </a:rPr>
              <a:t>commercial purposes</a:t>
            </a:r>
            <a:r>
              <a:rPr lang="en-US" b="0" i="0">
                <a:solidFill>
                  <a:srgbClr val="333333"/>
                </a:solidFill>
                <a:effectLst/>
                <a:latin typeface="source sans pro" panose="020B0503030403020204" pitchFamily="34" charset="0"/>
              </a:rPr>
              <a:t>.</a:t>
            </a:r>
          </a:p>
          <a:p>
            <a:pPr marL="285750" indent="-285750">
              <a:buFont typeface="Arial" panose="020B0604020202020204" pitchFamily="34" charset="0"/>
              <a:buChar char="•"/>
            </a:pPr>
            <a:r>
              <a:rPr lang="en-US" b="1" i="0" err="1">
                <a:solidFill>
                  <a:srgbClr val="222222"/>
                </a:solidFill>
                <a:effectLst/>
                <a:latin typeface="source sans pro" panose="020B0503030403020204" pitchFamily="34" charset="0"/>
              </a:rPr>
              <a:t>ShareAlike</a:t>
            </a:r>
            <a:r>
              <a:rPr lang="en-US" b="0" i="0">
                <a:solidFill>
                  <a:srgbClr val="333333"/>
                </a:solidFill>
                <a:effectLst/>
                <a:latin typeface="source sans pro" panose="020B0503030403020204" pitchFamily="34" charset="0"/>
              </a:rPr>
              <a:t> — If you remix, transform, or build upon the material, you must distribute your contributions under the </a:t>
            </a:r>
            <a:r>
              <a:rPr lang="en-US" b="0" i="0" u="none" strike="noStrike">
                <a:solidFill>
                  <a:srgbClr val="049CCF"/>
                </a:solidFill>
                <a:effectLst/>
                <a:latin typeface="source sans pro" panose="020B0503030403020204" pitchFamily="34" charset="0"/>
                <a:hlinkClick r:id="rId5"/>
              </a:rPr>
              <a:t>same license</a:t>
            </a:r>
            <a:r>
              <a:rPr lang="en-US" b="0" i="0">
                <a:solidFill>
                  <a:srgbClr val="333333"/>
                </a:solidFill>
                <a:effectLst/>
                <a:latin typeface="source sans pro" panose="020B0503030403020204" pitchFamily="34" charset="0"/>
              </a:rPr>
              <a:t> as the original.</a:t>
            </a:r>
            <a:endParaRPr lang="en-GB"/>
          </a:p>
        </p:txBody>
      </p:sp>
      <p:sp>
        <p:nvSpPr>
          <p:cNvPr id="12" name="Rectangle 11">
            <a:extLst>
              <a:ext uri="{FF2B5EF4-FFF2-40B4-BE49-F238E27FC236}">
                <a16:creationId xmlns:a16="http://schemas.microsoft.com/office/drawing/2014/main" id="{073AE9AC-5815-414D-B0E2-07B76DB71A7E}"/>
              </a:ext>
              <a:ext uri="{C183D7F6-B498-43B3-948B-1728B52AA6E4}">
                <adec:decorative xmlns:adec="http://schemas.microsoft.com/office/drawing/2017/decorative" val="1"/>
              </a:ext>
            </a:extLst>
          </p:cNvPr>
          <p:cNvSpPr/>
          <p:nvPr/>
        </p:nvSpPr>
        <p:spPr>
          <a:xfrm>
            <a:off x="0" y="575541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1" name="Content Placeholder 2">
            <a:extLst>
              <a:ext uri="{FF2B5EF4-FFF2-40B4-BE49-F238E27FC236}">
                <a16:creationId xmlns:a16="http://schemas.microsoft.com/office/drawing/2014/main" id="{060E1F8C-2EB8-4FB9-A221-93EB4D5C52AB}"/>
              </a:ext>
            </a:extLst>
          </p:cNvPr>
          <p:cNvSpPr txBox="1">
            <a:spLocks/>
          </p:cNvSpPr>
          <p:nvPr/>
        </p:nvSpPr>
        <p:spPr>
          <a:xfrm>
            <a:off x="303314" y="5282288"/>
            <a:ext cx="11888686" cy="457313"/>
          </a:xfrm>
          <a:prstGeom prst="rect">
            <a:avLst/>
          </a:prstGeom>
        </p:spPr>
        <p:txBody>
          <a:bodyPr vert="horz" lIns="91440" tIns="45720" rIns="91440" bIns="457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a:t>Created by effini in partnership with The Data Lab.</a:t>
            </a:r>
          </a:p>
        </p:txBody>
      </p:sp>
      <p:pic>
        <p:nvPicPr>
          <p:cNvPr id="6" name="Picture 2">
            <a:extLst>
              <a:ext uri="{FF2B5EF4-FFF2-40B4-BE49-F238E27FC236}">
                <a16:creationId xmlns:a16="http://schemas.microsoft.com/office/drawing/2014/main" id="{853B55EC-3F18-4045-9096-D60E46441B51}"/>
              </a:ext>
              <a:ext uri="{C183D7F6-B498-43B3-948B-1728B52AA6E4}">
                <adec:decorative xmlns:adec="http://schemas.microsoft.com/office/drawing/2017/decorative" val="1"/>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p:blipFill>
        <p:spPr bwMode="auto">
          <a:xfrm>
            <a:off x="2019127" y="5853516"/>
            <a:ext cx="959534" cy="93458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ome - The Data Lab">
            <a:extLst>
              <a:ext uri="{FF2B5EF4-FFF2-40B4-BE49-F238E27FC236}">
                <a16:creationId xmlns:a16="http://schemas.microsoft.com/office/drawing/2014/main" id="{29BF61A3-0A28-609F-E0FE-FDE8D4D691E2}"/>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488288" y="5895414"/>
            <a:ext cx="2684585" cy="850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76561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Alternative format</a:t>
            </a:r>
            <a:endParaRPr lang="en-GB">
              <a:solidFill>
                <a:schemeClr val="tx1"/>
              </a:solidFill>
            </a:endParaRPr>
          </a:p>
        </p:txBody>
      </p:sp>
      <p:sp>
        <p:nvSpPr>
          <p:cNvPr id="12" name="Rectangle 11">
            <a:extLst>
              <a:ext uri="{FF2B5EF4-FFF2-40B4-BE49-F238E27FC236}">
                <a16:creationId xmlns:a16="http://schemas.microsoft.com/office/drawing/2014/main" id="{073AE9AC-5815-414D-B0E2-07B76DB71A7E}"/>
              </a:ext>
              <a:ext uri="{C183D7F6-B498-43B3-948B-1728B52AA6E4}">
                <adec:decorative xmlns:adec="http://schemas.microsoft.com/office/drawing/2017/decorative" val="1"/>
              </a:ext>
            </a:extLst>
          </p:cNvPr>
          <p:cNvSpPr/>
          <p:nvPr/>
        </p:nvSpPr>
        <p:spPr>
          <a:xfrm>
            <a:off x="0" y="575541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84F5D6FC-410F-47AB-AE9D-D7B0ABBD7D85}"/>
              </a:ext>
            </a:extLst>
          </p:cNvPr>
          <p:cNvSpPr txBox="1"/>
          <p:nvPr/>
        </p:nvSpPr>
        <p:spPr>
          <a:xfrm>
            <a:off x="1790955" y="2116176"/>
            <a:ext cx="8610090" cy="2677656"/>
          </a:xfrm>
          <a:prstGeom prst="rect">
            <a:avLst/>
          </a:prstGeom>
          <a:noFill/>
        </p:spPr>
        <p:txBody>
          <a:bodyPr wrap="square" rtlCol="0">
            <a:spAutoFit/>
          </a:bodyPr>
          <a:lstStyle/>
          <a:p>
            <a:r>
              <a:rPr lang="en-GB" sz="1400" b="1">
                <a:effectLst/>
                <a:latin typeface="Arial" panose="020B0604020202020204" pitchFamily="34" charset="0"/>
                <a:ea typeface="Calibri" panose="020F0502020204030204" pitchFamily="34" charset="0"/>
                <a:cs typeface="Arial" panose="020B0604020202020204" pitchFamily="34" charset="0"/>
              </a:rPr>
              <a:t>If you require this document in an alternative format, such as large print or a coloured background, please contact </a:t>
            </a:r>
          </a:p>
          <a:p>
            <a:endParaRPr lang="en-GB" sz="1400" b="1">
              <a:effectLst/>
              <a:latin typeface="Arial" panose="020B0604020202020204" pitchFamily="34" charset="0"/>
              <a:ea typeface="Calibri" panose="020F0502020204030204" pitchFamily="34" charset="0"/>
              <a:cs typeface="Arial" panose="020B0604020202020204" pitchFamily="34" charset="0"/>
            </a:endParaRPr>
          </a:p>
          <a:p>
            <a:pPr algn="ctr"/>
            <a:r>
              <a:rPr lang="en-GB" sz="1400" b="1" err="1">
                <a:effectLst/>
                <a:latin typeface="Arial" panose="020B0604020202020204" pitchFamily="34" charset="0"/>
                <a:ea typeface="Calibri" panose="020F0502020204030204" pitchFamily="34" charset="0"/>
                <a:cs typeface="Arial" panose="020B0604020202020204" pitchFamily="34" charset="0"/>
              </a:rPr>
              <a:t>hello</a:t>
            </a:r>
            <a:r>
              <a:rPr lang="en-GB" sz="1400" b="1" err="1">
                <a:latin typeface="Arial" panose="020B0604020202020204" pitchFamily="34" charset="0"/>
                <a:cs typeface="Arial" panose="020B0604020202020204" pitchFamily="34" charset="0"/>
              </a:rPr>
              <a:t>@effini.com</a:t>
            </a:r>
            <a:r>
              <a:rPr lang="en-GB" sz="1400" b="1">
                <a:latin typeface="Arial" panose="020B0604020202020204" pitchFamily="34" charset="0"/>
                <a:cs typeface="Arial" panose="020B0604020202020204" pitchFamily="34" charset="0"/>
              </a:rPr>
              <a:t> </a:t>
            </a:r>
          </a:p>
          <a:p>
            <a:pPr algn="l"/>
            <a:endParaRPr lang="en-GB" sz="1400" b="1">
              <a:latin typeface="Arial" panose="020B0604020202020204" pitchFamily="34" charset="0"/>
              <a:cs typeface="Arial" panose="020B0604020202020204" pitchFamily="34" charset="0"/>
            </a:endParaRPr>
          </a:p>
          <a:p>
            <a:pPr algn="ctr"/>
            <a:r>
              <a:rPr lang="en-GB" sz="1400" b="1">
                <a:latin typeface="Arial" panose="020B0604020202020204" pitchFamily="34" charset="0"/>
                <a:cs typeface="Arial" panose="020B0604020202020204" pitchFamily="34" charset="0"/>
              </a:rPr>
              <a:t>or </a:t>
            </a:r>
          </a:p>
          <a:p>
            <a:pPr algn="ctr"/>
            <a:endParaRPr lang="en-GB" sz="1400" b="1">
              <a:latin typeface="Arial" panose="020B0604020202020204" pitchFamily="34" charset="0"/>
              <a:cs typeface="Arial" panose="020B0604020202020204" pitchFamily="34" charset="0"/>
            </a:endParaRPr>
          </a:p>
          <a:p>
            <a:pPr algn="ctr"/>
            <a:r>
              <a:rPr lang="en-US" sz="1400" b="1">
                <a:latin typeface="Arial" panose="020B0604020202020204" pitchFamily="34" charset="0"/>
                <a:cs typeface="Arial" panose="020B0604020202020204" pitchFamily="34" charset="0"/>
              </a:rPr>
              <a:t>4th Floor, The Bayes Centre</a:t>
            </a:r>
          </a:p>
          <a:p>
            <a:pPr algn="ctr"/>
            <a:r>
              <a:rPr lang="en-US" sz="1400" b="1">
                <a:latin typeface="Arial" panose="020B0604020202020204" pitchFamily="34" charset="0"/>
                <a:cs typeface="Arial" panose="020B0604020202020204" pitchFamily="34" charset="0"/>
              </a:rPr>
              <a:t>47 </a:t>
            </a:r>
            <a:r>
              <a:rPr lang="en-US" sz="1400" b="1" err="1">
                <a:latin typeface="Arial" panose="020B0604020202020204" pitchFamily="34" charset="0"/>
                <a:cs typeface="Arial" panose="020B0604020202020204" pitchFamily="34" charset="0"/>
              </a:rPr>
              <a:t>Potterrow</a:t>
            </a:r>
            <a:endParaRPr lang="en-US" sz="1400" b="1">
              <a:latin typeface="Arial" panose="020B0604020202020204" pitchFamily="34" charset="0"/>
              <a:cs typeface="Arial" panose="020B0604020202020204" pitchFamily="34" charset="0"/>
            </a:endParaRPr>
          </a:p>
          <a:p>
            <a:pPr algn="ctr"/>
            <a:r>
              <a:rPr lang="en-US" sz="1400" b="1">
                <a:latin typeface="Arial" panose="020B0604020202020204" pitchFamily="34" charset="0"/>
                <a:cs typeface="Arial" panose="020B0604020202020204" pitchFamily="34" charset="0"/>
              </a:rPr>
              <a:t>Edinburgh</a:t>
            </a:r>
          </a:p>
          <a:p>
            <a:pPr algn="ctr"/>
            <a:r>
              <a:rPr lang="en-US" sz="1400" b="1">
                <a:latin typeface="Arial" panose="020B0604020202020204" pitchFamily="34" charset="0"/>
                <a:cs typeface="Arial" panose="020B0604020202020204" pitchFamily="34" charset="0"/>
              </a:rPr>
              <a:t>EH8 9BT</a:t>
            </a:r>
          </a:p>
          <a:p>
            <a:endParaRPr lang="en-GB" sz="1400" b="1">
              <a:latin typeface="Arial" panose="020B0604020202020204" pitchFamily="34" charset="0"/>
              <a:cs typeface="Arial" panose="020B0604020202020204" pitchFamily="34" charset="0"/>
            </a:endParaRPr>
          </a:p>
        </p:txBody>
      </p:sp>
      <p:pic>
        <p:nvPicPr>
          <p:cNvPr id="9" name="Picture 2">
            <a:extLst>
              <a:ext uri="{FF2B5EF4-FFF2-40B4-BE49-F238E27FC236}">
                <a16:creationId xmlns:a16="http://schemas.microsoft.com/office/drawing/2014/main" id="{3664BB56-6F0C-2B5B-58DC-F1DE9BF62179}"/>
              </a:ext>
              <a:ext uri="{C183D7F6-B498-43B3-948B-1728B52AA6E4}">
                <adec:decorative xmlns:adec="http://schemas.microsoft.com/office/drawing/2017/decorative" val="1"/>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p:blipFill>
        <p:spPr bwMode="auto">
          <a:xfrm>
            <a:off x="2019127" y="5853516"/>
            <a:ext cx="959534" cy="93458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ome - The Data Lab">
            <a:extLst>
              <a:ext uri="{FF2B5EF4-FFF2-40B4-BE49-F238E27FC236}">
                <a16:creationId xmlns:a16="http://schemas.microsoft.com/office/drawing/2014/main" id="{812F7533-4D61-EED5-E410-B57D3295350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88288" y="5895414"/>
            <a:ext cx="2684585" cy="850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8049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0E989-CB28-EFED-4F32-1985C4FD903E}"/>
              </a:ext>
            </a:extLst>
          </p:cNvPr>
          <p:cNvSpPr>
            <a:spLocks noGrp="1"/>
          </p:cNvSpPr>
          <p:nvPr>
            <p:ph type="title"/>
          </p:nvPr>
        </p:nvSpPr>
        <p:spPr/>
        <p:txBody>
          <a:bodyPr/>
          <a:lstStyle/>
          <a:p>
            <a:pPr>
              <a:spcAft>
                <a:spcPts val="600"/>
              </a:spcAft>
            </a:pPr>
            <a:r>
              <a:rPr lang="en-GB" dirty="0">
                <a:solidFill>
                  <a:schemeClr val="tx1"/>
                </a:solidFill>
              </a:rPr>
              <a:t>When is it important to manage data?</a:t>
            </a:r>
            <a:endParaRPr lang="en-GB" sz="4400" dirty="0">
              <a:solidFill>
                <a:schemeClr val="tx1"/>
              </a:solidFill>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2ADC074F-B728-213D-5253-62A49F16D5D8}"/>
              </a:ext>
            </a:extLst>
          </p:cNvPr>
          <p:cNvSpPr txBox="1"/>
          <p:nvPr/>
        </p:nvSpPr>
        <p:spPr>
          <a:xfrm>
            <a:off x="464848" y="2090172"/>
            <a:ext cx="7805076" cy="1200329"/>
          </a:xfrm>
          <a:prstGeom prst="rect">
            <a:avLst/>
          </a:prstGeom>
          <a:noFill/>
        </p:spPr>
        <p:txBody>
          <a:bodyPr wrap="square" lIns="91440" tIns="45720" rIns="91440" bIns="45720" rtlCol="0" anchor="t">
            <a:spAutoFit/>
          </a:bodyPr>
          <a:lstStyle/>
          <a:p>
            <a:r>
              <a:rPr lang="en-GB" sz="2400" dirty="0"/>
              <a:t>Data has a lifecycle. Here is an example. </a:t>
            </a:r>
          </a:p>
          <a:p>
            <a:r>
              <a:rPr lang="en-GB" sz="2400" dirty="0"/>
              <a:t> </a:t>
            </a:r>
          </a:p>
          <a:p>
            <a:endParaRPr lang="en-GB" sz="2400" dirty="0"/>
          </a:p>
        </p:txBody>
      </p:sp>
      <p:sp>
        <p:nvSpPr>
          <p:cNvPr id="3" name="TextBox 2">
            <a:extLst>
              <a:ext uri="{FF2B5EF4-FFF2-40B4-BE49-F238E27FC236}">
                <a16:creationId xmlns:a16="http://schemas.microsoft.com/office/drawing/2014/main" id="{1DE9AA44-3ED8-20BF-1506-BA618D5FEC78}"/>
              </a:ext>
            </a:extLst>
          </p:cNvPr>
          <p:cNvSpPr txBox="1"/>
          <p:nvPr/>
        </p:nvSpPr>
        <p:spPr>
          <a:xfrm>
            <a:off x="8628116" y="2505670"/>
            <a:ext cx="3281916" cy="3251954"/>
          </a:xfrm>
          <a:prstGeom prst="roundRect">
            <a:avLst/>
          </a:prstGeom>
          <a:noFill/>
          <a:ln>
            <a:solidFill>
              <a:srgbClr val="EAC036"/>
            </a:solidFill>
          </a:ln>
        </p:spPr>
        <p:txBody>
          <a:bodyPr wrap="square" lIns="91440" tIns="45720" rIns="91440" bIns="45720" rtlCol="0" anchor="t">
            <a:spAutoFit/>
          </a:bodyPr>
          <a:lstStyle/>
          <a:p>
            <a:pPr algn="ctr">
              <a:spcAft>
                <a:spcPts val="600"/>
              </a:spcAft>
            </a:pPr>
            <a:r>
              <a:rPr lang="en-GB" sz="3000" b="1" dirty="0">
                <a:ea typeface="Times New Roman" panose="02020603050405020304" pitchFamily="18" charset="0"/>
                <a:cs typeface="Times New Roman" panose="02020603050405020304" pitchFamily="18" charset="0"/>
              </a:rPr>
              <a:t>Data Lifecycle </a:t>
            </a:r>
          </a:p>
          <a:p>
            <a:pPr algn="ctr">
              <a:spcAft>
                <a:spcPts val="600"/>
              </a:spcAft>
            </a:pPr>
            <a:r>
              <a:rPr lang="en-GB" sz="3000" dirty="0">
                <a:ea typeface="Times New Roman" panose="02020603050405020304" pitchFamily="18" charset="0"/>
                <a:cs typeface="Times New Roman" panose="02020603050405020304" pitchFamily="18" charset="0"/>
              </a:rPr>
              <a:t>The sequence of steps that data goes through from its creation to its deletion</a:t>
            </a:r>
            <a:endParaRPr lang="en-GB" sz="3000" dirty="0">
              <a:effectLst/>
              <a:ea typeface="Times New Roman" panose="02020603050405020304" pitchFamily="18" charset="0"/>
              <a:cs typeface="Times New Roman" panose="02020603050405020304" pitchFamily="18" charset="0"/>
            </a:endParaRPr>
          </a:p>
        </p:txBody>
      </p:sp>
      <p:pic>
        <p:nvPicPr>
          <p:cNvPr id="6" name="Picture 5" descr="Text, icon&#10;&#10;Description automatically generated">
            <a:extLst>
              <a:ext uri="{FF2B5EF4-FFF2-40B4-BE49-F238E27FC236}">
                <a16:creationId xmlns:a16="http://schemas.microsoft.com/office/drawing/2014/main" id="{85D647C1-8009-B373-6263-5EA617B9FF4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64848" y="2749114"/>
            <a:ext cx="7805077" cy="571539"/>
          </a:xfrm>
          <a:prstGeom prst="rect">
            <a:avLst/>
          </a:prstGeom>
        </p:spPr>
      </p:pic>
      <p:sp>
        <p:nvSpPr>
          <p:cNvPr id="8" name="TextBox 7">
            <a:extLst>
              <a:ext uri="{FF2B5EF4-FFF2-40B4-BE49-F238E27FC236}">
                <a16:creationId xmlns:a16="http://schemas.microsoft.com/office/drawing/2014/main" id="{EB2565FE-8F22-16A9-7334-8F0C5C6C73D6}"/>
              </a:ext>
            </a:extLst>
          </p:cNvPr>
          <p:cNvSpPr txBox="1"/>
          <p:nvPr/>
        </p:nvSpPr>
        <p:spPr>
          <a:xfrm>
            <a:off x="464848" y="3716148"/>
            <a:ext cx="7805076" cy="2308324"/>
          </a:xfrm>
          <a:prstGeom prst="rect">
            <a:avLst/>
          </a:prstGeom>
          <a:noFill/>
        </p:spPr>
        <p:txBody>
          <a:bodyPr wrap="square">
            <a:spAutoFit/>
          </a:bodyPr>
          <a:lstStyle/>
          <a:p>
            <a:r>
              <a:rPr lang="en-GB" sz="2400" dirty="0"/>
              <a:t>The NHS is often referred to as caring for the health of individuals from ‘cradle to grave’ (i.e., throughout their whole lifetime).</a:t>
            </a:r>
          </a:p>
          <a:p>
            <a:endParaRPr lang="en-GB" sz="2400" dirty="0"/>
          </a:p>
          <a:p>
            <a:r>
              <a:rPr lang="en-GB" sz="2400" dirty="0"/>
              <a:t>In a similar way, data needs to be cared for throughout its lifecycle, from creation to deletion.</a:t>
            </a:r>
            <a:endParaRPr lang="en-GB" sz="2400" dirty="0">
              <a:cs typeface="Calibri"/>
            </a:endParaRPr>
          </a:p>
        </p:txBody>
      </p:sp>
    </p:spTree>
    <p:extLst>
      <p:ext uri="{BB962C8B-B14F-4D97-AF65-F5344CB8AC3E}">
        <p14:creationId xmlns:p14="http://schemas.microsoft.com/office/powerpoint/2010/main" val="1014411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458A6-F10F-114C-5572-0261CF767264}"/>
              </a:ext>
            </a:extLst>
          </p:cNvPr>
          <p:cNvSpPr>
            <a:spLocks noGrp="1"/>
          </p:cNvSpPr>
          <p:nvPr>
            <p:ph type="title"/>
          </p:nvPr>
        </p:nvSpPr>
        <p:spPr/>
        <p:txBody>
          <a:bodyPr/>
          <a:lstStyle/>
          <a:p>
            <a:r>
              <a:rPr lang="en-GB" b="0" dirty="0"/>
              <a:t>Show me….</a:t>
            </a:r>
          </a:p>
        </p:txBody>
      </p:sp>
      <p:sp>
        <p:nvSpPr>
          <p:cNvPr id="5" name="TextBox 4">
            <a:extLst>
              <a:ext uri="{FF2B5EF4-FFF2-40B4-BE49-F238E27FC236}">
                <a16:creationId xmlns:a16="http://schemas.microsoft.com/office/drawing/2014/main" id="{3B438694-D782-0736-BDA0-55D1299798AF}"/>
              </a:ext>
            </a:extLst>
          </p:cNvPr>
          <p:cNvSpPr txBox="1"/>
          <p:nvPr/>
        </p:nvSpPr>
        <p:spPr>
          <a:xfrm>
            <a:off x="550059" y="2013815"/>
            <a:ext cx="10978793" cy="461665"/>
          </a:xfrm>
          <a:prstGeom prst="rect">
            <a:avLst/>
          </a:prstGeom>
          <a:noFill/>
        </p:spPr>
        <p:txBody>
          <a:bodyPr wrap="square">
            <a:spAutoFit/>
          </a:bodyPr>
          <a:lstStyle/>
          <a:p>
            <a:r>
              <a:rPr lang="en-GB" sz="2400" dirty="0"/>
              <a:t>Here is what happens to the data at each step.</a:t>
            </a:r>
            <a:endParaRPr lang="en-US" sz="2400" dirty="0"/>
          </a:p>
        </p:txBody>
      </p:sp>
      <p:sp>
        <p:nvSpPr>
          <p:cNvPr id="12" name="Bent Up Arrow 11">
            <a:extLst>
              <a:ext uri="{FF2B5EF4-FFF2-40B4-BE49-F238E27FC236}">
                <a16:creationId xmlns:a16="http://schemas.microsoft.com/office/drawing/2014/main" id="{65295FBB-1F5F-4DEE-F74A-5FE7265E04EA}"/>
              </a:ext>
            </a:extLst>
          </p:cNvPr>
          <p:cNvSpPr/>
          <p:nvPr/>
        </p:nvSpPr>
        <p:spPr>
          <a:xfrm rot="5400000">
            <a:off x="188625" y="4798608"/>
            <a:ext cx="2751917" cy="488000"/>
          </a:xfrm>
          <a:prstGeom prst="bentUpArrow">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Bent Up Arrow 12">
            <a:extLst>
              <a:ext uri="{FF2B5EF4-FFF2-40B4-BE49-F238E27FC236}">
                <a16:creationId xmlns:a16="http://schemas.microsoft.com/office/drawing/2014/main" id="{5ACC1DC6-AB55-B496-F881-36DADE2A09E5}"/>
              </a:ext>
            </a:extLst>
          </p:cNvPr>
          <p:cNvSpPr/>
          <p:nvPr/>
        </p:nvSpPr>
        <p:spPr>
          <a:xfrm rot="5400000">
            <a:off x="2400712" y="4285803"/>
            <a:ext cx="1726308" cy="488000"/>
          </a:xfrm>
          <a:prstGeom prst="bentUpArrow">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Bent Up Arrow 13">
            <a:extLst>
              <a:ext uri="{FF2B5EF4-FFF2-40B4-BE49-F238E27FC236}">
                <a16:creationId xmlns:a16="http://schemas.microsoft.com/office/drawing/2014/main" id="{0FD59453-1A36-AECD-8DE6-C338694FBC01}"/>
              </a:ext>
            </a:extLst>
          </p:cNvPr>
          <p:cNvSpPr/>
          <p:nvPr/>
        </p:nvSpPr>
        <p:spPr>
          <a:xfrm rot="5400000">
            <a:off x="4761689" y="3767583"/>
            <a:ext cx="803189" cy="488000"/>
          </a:xfrm>
          <a:prstGeom prst="bentUpArrow">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DDC1B097-E464-F579-216F-9E2671B5CDF7}"/>
              </a:ext>
            </a:extLst>
          </p:cNvPr>
          <p:cNvSpPr/>
          <p:nvPr/>
        </p:nvSpPr>
        <p:spPr>
          <a:xfrm>
            <a:off x="1895081" y="5727362"/>
            <a:ext cx="3225571" cy="803189"/>
          </a:xfrm>
          <a:prstGeom prst="roundRect">
            <a:avLst/>
          </a:prstGeom>
          <a:solidFill>
            <a:srgbClr val="EAC03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new data is created, or existing data is collected. The data may come from multiple sources.</a:t>
            </a:r>
          </a:p>
        </p:txBody>
      </p:sp>
      <p:sp>
        <p:nvSpPr>
          <p:cNvPr id="19" name="Rounded Rectangle 18">
            <a:extLst>
              <a:ext uri="{FF2B5EF4-FFF2-40B4-BE49-F238E27FC236}">
                <a16:creationId xmlns:a16="http://schemas.microsoft.com/office/drawing/2014/main" id="{C9C482EC-34BB-4AEF-328A-1450F176257B}"/>
              </a:ext>
            </a:extLst>
          </p:cNvPr>
          <p:cNvSpPr/>
          <p:nvPr/>
        </p:nvSpPr>
        <p:spPr>
          <a:xfrm>
            <a:off x="5580278" y="3794163"/>
            <a:ext cx="3225571" cy="803189"/>
          </a:xfrm>
          <a:prstGeom prst="roundRect">
            <a:avLst/>
          </a:prstGeom>
          <a:solidFill>
            <a:srgbClr val="EAC03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the data is stored in a database or data warehouse.</a:t>
            </a:r>
          </a:p>
        </p:txBody>
      </p:sp>
      <p:sp>
        <p:nvSpPr>
          <p:cNvPr id="20" name="Rounded Rectangle 19">
            <a:extLst>
              <a:ext uri="{FF2B5EF4-FFF2-40B4-BE49-F238E27FC236}">
                <a16:creationId xmlns:a16="http://schemas.microsoft.com/office/drawing/2014/main" id="{6D22686A-AAAD-E8BA-D15B-E64CFA3C5812}"/>
              </a:ext>
            </a:extLst>
          </p:cNvPr>
          <p:cNvSpPr/>
          <p:nvPr/>
        </p:nvSpPr>
        <p:spPr>
          <a:xfrm>
            <a:off x="3594363" y="4756969"/>
            <a:ext cx="3225571" cy="803189"/>
          </a:xfrm>
          <a:prstGeom prst="roundRect">
            <a:avLst/>
          </a:prstGeom>
          <a:solidFill>
            <a:srgbClr val="EAC03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the data is processed by merging, structuring and cleaning it.</a:t>
            </a:r>
          </a:p>
        </p:txBody>
      </p:sp>
      <p:pic>
        <p:nvPicPr>
          <p:cNvPr id="31" name="Picture 30" descr="Text, icon&#10;&#10;Description automatically generated">
            <a:extLst>
              <a:ext uri="{FF2B5EF4-FFF2-40B4-BE49-F238E27FC236}">
                <a16:creationId xmlns:a16="http://schemas.microsoft.com/office/drawing/2014/main" id="{0104F086-9171-8076-3735-9223B9C8589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0059" y="2655158"/>
            <a:ext cx="10636169" cy="803189"/>
          </a:xfrm>
          <a:prstGeom prst="rect">
            <a:avLst/>
          </a:prstGeom>
        </p:spPr>
      </p:pic>
    </p:spTree>
    <p:extLst>
      <p:ext uri="{BB962C8B-B14F-4D97-AF65-F5344CB8AC3E}">
        <p14:creationId xmlns:p14="http://schemas.microsoft.com/office/powerpoint/2010/main" val="1305697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458A6-F10F-114C-5572-0261CF767264}"/>
              </a:ext>
            </a:extLst>
          </p:cNvPr>
          <p:cNvSpPr>
            <a:spLocks noGrp="1"/>
          </p:cNvSpPr>
          <p:nvPr>
            <p:ph type="title"/>
          </p:nvPr>
        </p:nvSpPr>
        <p:spPr/>
        <p:txBody>
          <a:bodyPr/>
          <a:lstStyle/>
          <a:p>
            <a:r>
              <a:rPr lang="en-GB" b="0" dirty="0"/>
              <a:t>Show me….</a:t>
            </a:r>
          </a:p>
        </p:txBody>
      </p:sp>
      <p:sp>
        <p:nvSpPr>
          <p:cNvPr id="14" name="Bent Up Arrow 13">
            <a:extLst>
              <a:ext uri="{FF2B5EF4-FFF2-40B4-BE49-F238E27FC236}">
                <a16:creationId xmlns:a16="http://schemas.microsoft.com/office/drawing/2014/main" id="{0FD59453-1A36-AECD-8DE6-C338694FBC01}"/>
              </a:ext>
            </a:extLst>
          </p:cNvPr>
          <p:cNvSpPr/>
          <p:nvPr/>
        </p:nvSpPr>
        <p:spPr>
          <a:xfrm rot="5400000" flipV="1">
            <a:off x="6573837" y="3774012"/>
            <a:ext cx="803190" cy="610959"/>
          </a:xfrm>
          <a:prstGeom prst="bentUpArrow">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DDC1B097-E464-F579-216F-9E2671B5CDF7}"/>
              </a:ext>
            </a:extLst>
          </p:cNvPr>
          <p:cNvSpPr/>
          <p:nvPr/>
        </p:nvSpPr>
        <p:spPr>
          <a:xfrm>
            <a:off x="2137534" y="3854104"/>
            <a:ext cx="4334216" cy="803189"/>
          </a:xfrm>
          <a:prstGeom prst="roundRect">
            <a:avLst/>
          </a:prstGeom>
          <a:solidFill>
            <a:srgbClr val="EAC03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the data is used (e.g., </a:t>
            </a:r>
            <a:r>
              <a:rPr lang="en-US" dirty="0" err="1">
                <a:solidFill>
                  <a:schemeClr val="tx1"/>
                </a:solidFill>
              </a:rPr>
              <a:t>analysed</a:t>
            </a:r>
            <a:r>
              <a:rPr lang="en-US">
                <a:solidFill>
                  <a:schemeClr val="tx1"/>
                </a:solidFill>
              </a:rPr>
              <a:t> and used to inform decision-making). </a:t>
            </a:r>
            <a:r>
              <a:rPr lang="en-US" b="1">
                <a:solidFill>
                  <a:schemeClr val="tx1"/>
                </a:solidFill>
              </a:rPr>
              <a:t>This is the most important step in the lifecycle.</a:t>
            </a:r>
          </a:p>
        </p:txBody>
      </p:sp>
      <p:sp>
        <p:nvSpPr>
          <p:cNvPr id="19" name="Rounded Rectangle 18">
            <a:extLst>
              <a:ext uri="{FF2B5EF4-FFF2-40B4-BE49-F238E27FC236}">
                <a16:creationId xmlns:a16="http://schemas.microsoft.com/office/drawing/2014/main" id="{C9C482EC-34BB-4AEF-328A-1450F176257B}"/>
              </a:ext>
            </a:extLst>
          </p:cNvPr>
          <p:cNvSpPr/>
          <p:nvPr/>
        </p:nvSpPr>
        <p:spPr>
          <a:xfrm>
            <a:off x="3750884" y="4833503"/>
            <a:ext cx="4629654" cy="803189"/>
          </a:xfrm>
          <a:prstGeom prst="roundRect">
            <a:avLst/>
          </a:prstGeom>
          <a:solidFill>
            <a:srgbClr val="EAC03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when the data is not actively needed it can be copied to a less-expensive environment - it may be useful in the future.</a:t>
            </a:r>
          </a:p>
        </p:txBody>
      </p:sp>
      <p:sp>
        <p:nvSpPr>
          <p:cNvPr id="20" name="Rounded Rectangle 19">
            <a:extLst>
              <a:ext uri="{FF2B5EF4-FFF2-40B4-BE49-F238E27FC236}">
                <a16:creationId xmlns:a16="http://schemas.microsoft.com/office/drawing/2014/main" id="{6D22686A-AAAD-E8BA-D15B-E64CFA3C5812}"/>
              </a:ext>
            </a:extLst>
          </p:cNvPr>
          <p:cNvSpPr/>
          <p:nvPr/>
        </p:nvSpPr>
        <p:spPr>
          <a:xfrm>
            <a:off x="5900642" y="5778586"/>
            <a:ext cx="4483649" cy="803189"/>
          </a:xfrm>
          <a:prstGeom prst="roundRect">
            <a:avLst/>
          </a:prstGeom>
          <a:solidFill>
            <a:srgbClr val="EAC03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after time, the data is no longer needed and can be destroyed  - it’s not feasible or affordable to keep it forever.</a:t>
            </a:r>
          </a:p>
        </p:txBody>
      </p:sp>
      <p:sp>
        <p:nvSpPr>
          <p:cNvPr id="3" name="Bent Up Arrow 2">
            <a:extLst>
              <a:ext uri="{FF2B5EF4-FFF2-40B4-BE49-F238E27FC236}">
                <a16:creationId xmlns:a16="http://schemas.microsoft.com/office/drawing/2014/main" id="{A222703F-4B74-BDDE-4536-C4183A1CF3B4}"/>
              </a:ext>
            </a:extLst>
          </p:cNvPr>
          <p:cNvSpPr/>
          <p:nvPr/>
        </p:nvSpPr>
        <p:spPr>
          <a:xfrm rot="5400000" flipV="1">
            <a:off x="7949473" y="4238183"/>
            <a:ext cx="1731530" cy="610959"/>
          </a:xfrm>
          <a:prstGeom prst="bentUpArrow">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Bent Up Arrow 3">
            <a:extLst>
              <a:ext uri="{FF2B5EF4-FFF2-40B4-BE49-F238E27FC236}">
                <a16:creationId xmlns:a16="http://schemas.microsoft.com/office/drawing/2014/main" id="{90091C1C-98F7-7B59-9CF7-435E7A9E5AB9}"/>
              </a:ext>
            </a:extLst>
          </p:cNvPr>
          <p:cNvSpPr/>
          <p:nvPr/>
        </p:nvSpPr>
        <p:spPr>
          <a:xfrm rot="5400000" flipV="1">
            <a:off x="9473110" y="4709670"/>
            <a:ext cx="2674505" cy="610959"/>
          </a:xfrm>
          <a:prstGeom prst="bentUpArrow">
            <a:avLst>
              <a:gd name="adj1" fmla="val 25000"/>
              <a:gd name="adj2" fmla="val 25000"/>
              <a:gd name="adj3" fmla="val 25000"/>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6907A4B7-B976-743B-F5B3-182018CB70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7061" y="2685530"/>
            <a:ext cx="11037878" cy="833524"/>
          </a:xfrm>
          <a:prstGeom prst="rect">
            <a:avLst/>
          </a:prstGeom>
        </p:spPr>
      </p:pic>
    </p:spTree>
    <p:extLst>
      <p:ext uri="{BB962C8B-B14F-4D97-AF65-F5344CB8AC3E}">
        <p14:creationId xmlns:p14="http://schemas.microsoft.com/office/powerpoint/2010/main" val="3181180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458A6-F10F-114C-5572-0261CF767264}"/>
              </a:ext>
            </a:extLst>
          </p:cNvPr>
          <p:cNvSpPr>
            <a:spLocks noGrp="1"/>
          </p:cNvSpPr>
          <p:nvPr>
            <p:ph type="title"/>
          </p:nvPr>
        </p:nvSpPr>
        <p:spPr/>
        <p:txBody>
          <a:bodyPr/>
          <a:lstStyle/>
          <a:p>
            <a:r>
              <a:rPr lang="en-GB" b="0"/>
              <a:t>Show me….</a:t>
            </a:r>
          </a:p>
        </p:txBody>
      </p:sp>
      <p:sp>
        <p:nvSpPr>
          <p:cNvPr id="9" name="TextBox 8">
            <a:extLst>
              <a:ext uri="{FF2B5EF4-FFF2-40B4-BE49-F238E27FC236}">
                <a16:creationId xmlns:a16="http://schemas.microsoft.com/office/drawing/2014/main" id="{0B350C96-99E0-FFA7-7317-C2EDC5E6487D}"/>
              </a:ext>
            </a:extLst>
          </p:cNvPr>
          <p:cNvSpPr txBox="1"/>
          <p:nvPr/>
        </p:nvSpPr>
        <p:spPr>
          <a:xfrm>
            <a:off x="481781" y="2210296"/>
            <a:ext cx="11930352" cy="461665"/>
          </a:xfrm>
          <a:prstGeom prst="rect">
            <a:avLst/>
          </a:prstGeom>
          <a:noFill/>
        </p:spPr>
        <p:txBody>
          <a:bodyPr wrap="square" rtlCol="0">
            <a:spAutoFit/>
          </a:bodyPr>
          <a:lstStyle/>
          <a:p>
            <a:r>
              <a:rPr lang="en-US" sz="2400" dirty="0"/>
              <a:t>There are some data management activities that are important </a:t>
            </a:r>
            <a:r>
              <a:rPr lang="en-US" sz="2400" b="1" dirty="0"/>
              <a:t>throughout</a:t>
            </a:r>
            <a:r>
              <a:rPr lang="en-US" sz="2400" dirty="0"/>
              <a:t> </a:t>
            </a:r>
            <a:r>
              <a:rPr lang="en-US" sz="2400" b="1" dirty="0"/>
              <a:t>the data lifecycle</a:t>
            </a:r>
            <a:r>
              <a:rPr lang="en-US" sz="2400" dirty="0"/>
              <a:t>.</a:t>
            </a:r>
            <a:endParaRPr lang="en-GB" sz="2400" dirty="0"/>
          </a:p>
        </p:txBody>
      </p:sp>
      <p:sp>
        <p:nvSpPr>
          <p:cNvPr id="11" name="Right Arrow 10">
            <a:extLst>
              <a:ext uri="{FF2B5EF4-FFF2-40B4-BE49-F238E27FC236}">
                <a16:creationId xmlns:a16="http://schemas.microsoft.com/office/drawing/2014/main" id="{E9103348-3398-7675-6725-181AD2936C59}"/>
              </a:ext>
            </a:extLst>
          </p:cNvPr>
          <p:cNvSpPr/>
          <p:nvPr/>
        </p:nvSpPr>
        <p:spPr>
          <a:xfrm>
            <a:off x="481781" y="4186040"/>
            <a:ext cx="10968535" cy="541867"/>
          </a:xfrm>
          <a:prstGeom prst="rightArrow">
            <a:avLst/>
          </a:prstGeom>
          <a:solidFill>
            <a:srgbClr val="EAC03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Data Quality</a:t>
            </a:r>
          </a:p>
        </p:txBody>
      </p:sp>
      <p:sp>
        <p:nvSpPr>
          <p:cNvPr id="12" name="Right Arrow 11">
            <a:extLst>
              <a:ext uri="{FF2B5EF4-FFF2-40B4-BE49-F238E27FC236}">
                <a16:creationId xmlns:a16="http://schemas.microsoft.com/office/drawing/2014/main" id="{304637B5-2F5E-EE28-20D1-A88992866CFD}"/>
              </a:ext>
            </a:extLst>
          </p:cNvPr>
          <p:cNvSpPr/>
          <p:nvPr/>
        </p:nvSpPr>
        <p:spPr>
          <a:xfrm>
            <a:off x="481781" y="4810039"/>
            <a:ext cx="10968535" cy="541867"/>
          </a:xfrm>
          <a:prstGeom prst="rightArrow">
            <a:avLst/>
          </a:prstGeom>
          <a:solidFill>
            <a:srgbClr val="EAC03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Metadata Quality</a:t>
            </a:r>
          </a:p>
        </p:txBody>
      </p:sp>
      <p:sp>
        <p:nvSpPr>
          <p:cNvPr id="13" name="Right Arrow 12">
            <a:extLst>
              <a:ext uri="{FF2B5EF4-FFF2-40B4-BE49-F238E27FC236}">
                <a16:creationId xmlns:a16="http://schemas.microsoft.com/office/drawing/2014/main" id="{F00CBB63-261B-435A-B9F2-4F373B8D57DD}"/>
              </a:ext>
            </a:extLst>
          </p:cNvPr>
          <p:cNvSpPr/>
          <p:nvPr/>
        </p:nvSpPr>
        <p:spPr>
          <a:xfrm>
            <a:off x="481781" y="5434038"/>
            <a:ext cx="10968535" cy="541867"/>
          </a:xfrm>
          <a:prstGeom prst="rightArrow">
            <a:avLst/>
          </a:prstGeom>
          <a:solidFill>
            <a:srgbClr val="EAC03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Data Security</a:t>
            </a:r>
          </a:p>
        </p:txBody>
      </p:sp>
      <p:pic>
        <p:nvPicPr>
          <p:cNvPr id="17" name="Picture 16" descr="Text, icon&#10;&#10;Description automatically generated">
            <a:extLst>
              <a:ext uri="{FF2B5EF4-FFF2-40B4-BE49-F238E27FC236}">
                <a16:creationId xmlns:a16="http://schemas.microsoft.com/office/drawing/2014/main" id="{6AFCC084-AE85-7F0E-E233-1A435B2FE64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1663" y="2946923"/>
            <a:ext cx="10968536" cy="803188"/>
          </a:xfrm>
          <a:prstGeom prst="rect">
            <a:avLst/>
          </a:prstGeom>
        </p:spPr>
      </p:pic>
    </p:spTree>
    <p:extLst>
      <p:ext uri="{BB962C8B-B14F-4D97-AF65-F5344CB8AC3E}">
        <p14:creationId xmlns:p14="http://schemas.microsoft.com/office/powerpoint/2010/main" val="188234617"/>
      </p:ext>
    </p:extLst>
  </p:cSld>
  <p:clrMapOvr>
    <a:masterClrMapping/>
  </p:clrMapOvr>
</p:sld>
</file>

<file path=ppt/theme/theme1.xml><?xml version="1.0" encoding="utf-8"?>
<a:theme xmlns:a="http://schemas.openxmlformats.org/drawingml/2006/main" name="1_Office Theme">
  <a:themeElements>
    <a:clrScheme name="Data Education in Schools">
      <a:dk1>
        <a:sysClr val="windowText" lastClr="000000"/>
      </a:dk1>
      <a:lt1>
        <a:sysClr val="window" lastClr="FFFFFF"/>
      </a:lt1>
      <a:dk2>
        <a:srgbClr val="44546A"/>
      </a:dk2>
      <a:lt2>
        <a:srgbClr val="E7E6E6"/>
      </a:lt2>
      <a:accent1>
        <a:srgbClr val="384049"/>
      </a:accent1>
      <a:accent2>
        <a:srgbClr val="EAC036"/>
      </a:accent2>
      <a:accent3>
        <a:srgbClr val="6C587C"/>
      </a:accent3>
      <a:accent4>
        <a:srgbClr val="CE673B"/>
      </a:accent4>
      <a:accent5>
        <a:srgbClr val="6A9CA1"/>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S_POWERPOINT_LESSON_TEMPLATE.docx" id="{C9ED7C33-DC77-4FA5-86DD-0A034F8A2FB7}" vid="{358AFC5C-2C86-4A96-95F1-D4B4C4DB4BD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f5ced86-acf9-4106-9bfe-b7f58564dbb7">
      <Terms xmlns="http://schemas.microsoft.com/office/infopath/2007/PartnerControls"/>
    </lcf76f155ced4ddcb4097134ff3c332f>
    <TaxCatchAll xmlns="415d1151-ba9d-4af3-8064-fbed8c171f1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911B640723674A88567F1D0A6A478D" ma:contentTypeVersion="18" ma:contentTypeDescription="Create a new document." ma:contentTypeScope="" ma:versionID="a428845fe3d4881e0a198dc7c9b0561f">
  <xsd:schema xmlns:xsd="http://www.w3.org/2001/XMLSchema" xmlns:xs="http://www.w3.org/2001/XMLSchema" xmlns:p="http://schemas.microsoft.com/office/2006/metadata/properties" xmlns:ns2="3f5ced86-acf9-4106-9bfe-b7f58564dbb7" xmlns:ns3="415d1151-ba9d-4af3-8064-fbed8c171f14" targetNamespace="http://schemas.microsoft.com/office/2006/metadata/properties" ma:root="true" ma:fieldsID="5d227dac0b4a3bc91bd0b5f386a95fd7" ns2:_="" ns3:_="">
    <xsd:import namespace="3f5ced86-acf9-4106-9bfe-b7f58564dbb7"/>
    <xsd:import namespace="415d1151-ba9d-4af3-8064-fbed8c171f1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5ced86-acf9-4106-9bfe-b7f58564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54eff52-6b6d-4e5f-a3b0-187f185b1db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15d1151-ba9d-4af3-8064-fbed8c171f1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6471a26-5622-4910-a32f-9ed81c64676f}" ma:internalName="TaxCatchAll" ma:showField="CatchAllData" ma:web="415d1151-ba9d-4af3-8064-fbed8c171f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74F55CF-142F-4BED-8679-60542D3DE2B4}">
  <ds:schemaRefs>
    <ds:schemaRef ds:uri="http://schemas.microsoft.com/sharepoint/v3/contenttype/forms"/>
  </ds:schemaRefs>
</ds:datastoreItem>
</file>

<file path=customXml/itemProps2.xml><?xml version="1.0" encoding="utf-8"?>
<ds:datastoreItem xmlns:ds="http://schemas.openxmlformats.org/officeDocument/2006/customXml" ds:itemID="{AFE9DB8A-6628-413F-BA4F-19B2DD611012}">
  <ds:schemaRefs>
    <ds:schemaRef ds:uri="http://www.w3.org/XML/1998/namespace"/>
    <ds:schemaRef ds:uri="http://purl.org/dc/terms/"/>
    <ds:schemaRef ds:uri="dfb93d2d-490e-4f2a-a6aa-d151a9c5263f"/>
    <ds:schemaRef ds:uri="http://schemas.microsoft.com/office/2006/documentManagement/types"/>
    <ds:schemaRef ds:uri="http://purl.org/dc/dcmityp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4297454b-9d9d-4311-9194-cdf6c01c0e73"/>
    <ds:schemaRef ds:uri="3f5ced86-acf9-4106-9bfe-b7f58564dbb7"/>
    <ds:schemaRef ds:uri="415d1151-ba9d-4af3-8064-fbed8c171f14"/>
  </ds:schemaRefs>
</ds:datastoreItem>
</file>

<file path=customXml/itemProps3.xml><?xml version="1.0" encoding="utf-8"?>
<ds:datastoreItem xmlns:ds="http://schemas.openxmlformats.org/officeDocument/2006/customXml" ds:itemID="{C6A5EA1B-05C7-4382-BAB3-30B7E0923B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5ced86-acf9-4106-9bfe-b7f58564dbb7"/>
    <ds:schemaRef ds:uri="415d1151-ba9d-4af3-8064-fbed8c171f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595</TotalTime>
  <Words>3193</Words>
  <Application>Microsoft Office PowerPoint</Application>
  <PresentationFormat>Widescreen</PresentationFormat>
  <Paragraphs>332</Paragraphs>
  <Slides>51</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Arial</vt:lpstr>
      <vt:lpstr>Calibri</vt:lpstr>
      <vt:lpstr>Calibri Light</vt:lpstr>
      <vt:lpstr>source sans pro</vt:lpstr>
      <vt:lpstr>Times New Roman</vt:lpstr>
      <vt:lpstr>1_Office Theme</vt:lpstr>
      <vt:lpstr>Data Management</vt:lpstr>
      <vt:lpstr>Learning intentions</vt:lpstr>
      <vt:lpstr>Background </vt:lpstr>
      <vt:lpstr>Why is it important to manage data?</vt:lpstr>
      <vt:lpstr>Definition</vt:lpstr>
      <vt:lpstr>When is it important to manage data?</vt:lpstr>
      <vt:lpstr>Show me….</vt:lpstr>
      <vt:lpstr>Show me….</vt:lpstr>
      <vt:lpstr>Show me….</vt:lpstr>
      <vt:lpstr>Data Management Knowledge Areas</vt:lpstr>
      <vt:lpstr>Data Management Knowledge Areas</vt:lpstr>
      <vt:lpstr>Data Governance</vt:lpstr>
      <vt:lpstr>Data Governance</vt:lpstr>
      <vt:lpstr>Next steps</vt:lpstr>
      <vt:lpstr>Data Security</vt:lpstr>
      <vt:lpstr>Example</vt:lpstr>
      <vt:lpstr>Data quality</vt:lpstr>
      <vt:lpstr>Example</vt:lpstr>
      <vt:lpstr>Document and Content Management</vt:lpstr>
      <vt:lpstr>Example</vt:lpstr>
      <vt:lpstr>Example</vt:lpstr>
      <vt:lpstr>Your turn….</vt:lpstr>
      <vt:lpstr>Your turn….</vt:lpstr>
      <vt:lpstr>Next steps</vt:lpstr>
      <vt:lpstr>Data Architecture</vt:lpstr>
      <vt:lpstr>Example</vt:lpstr>
      <vt:lpstr>Example</vt:lpstr>
      <vt:lpstr>Data Modelling and Design</vt:lpstr>
      <vt:lpstr>Example</vt:lpstr>
      <vt:lpstr>Your turn….</vt:lpstr>
      <vt:lpstr>Your turn….</vt:lpstr>
      <vt:lpstr>Example</vt:lpstr>
      <vt:lpstr>Next steps</vt:lpstr>
      <vt:lpstr>Data Storage and Operations</vt:lpstr>
      <vt:lpstr>Example</vt:lpstr>
      <vt:lpstr>Your turn….</vt:lpstr>
      <vt:lpstr>Your turn….</vt:lpstr>
      <vt:lpstr>Data Integration and interoperability</vt:lpstr>
      <vt:lpstr>Example (1)</vt:lpstr>
      <vt:lpstr>Your turn….</vt:lpstr>
      <vt:lpstr>Your turn….</vt:lpstr>
      <vt:lpstr>Example (2)</vt:lpstr>
      <vt:lpstr>Example (2) - contd</vt:lpstr>
      <vt:lpstr>Your turn….</vt:lpstr>
      <vt:lpstr>Your turn….</vt:lpstr>
      <vt:lpstr>Other Data Management Areas</vt:lpstr>
      <vt:lpstr>Summary</vt:lpstr>
      <vt:lpstr>Next steps</vt:lpstr>
      <vt:lpstr>Learning checklist</vt:lpstr>
      <vt:lpstr>How you can use this lesson</vt:lpstr>
      <vt:lpstr>Alternative format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Nylk</dc:creator>
  <cp:lastModifiedBy>Antonia Sewell</cp:lastModifiedBy>
  <cp:revision>1</cp:revision>
  <dcterms:created xsi:type="dcterms:W3CDTF">2021-04-26T06:41:53Z</dcterms:created>
  <dcterms:modified xsi:type="dcterms:W3CDTF">2024-11-14T10:11:17Z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0x01010008911B640723674A88567F1D0A6A478D</vt:lpwstr>
  </property>
  <property fmtid="{D5CDD505-2E9C-101B-9397-08002B2CF9AE}" pid="3" name="MediaServiceImageTags">
    <vt:lpwstr/>
  </property>
</Properties>
</file>