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5"/>
  </p:notesMasterIdLst>
  <p:sldIdLst>
    <p:sldId id="552" r:id="rId5"/>
    <p:sldId id="530" r:id="rId6"/>
    <p:sldId id="1115" r:id="rId7"/>
    <p:sldId id="578" r:id="rId8"/>
    <p:sldId id="570" r:id="rId9"/>
    <p:sldId id="571" r:id="rId10"/>
    <p:sldId id="1143" r:id="rId11"/>
    <p:sldId id="1141" r:id="rId12"/>
    <p:sldId id="1145" r:id="rId13"/>
    <p:sldId id="1147" r:id="rId14"/>
    <p:sldId id="1148" r:id="rId15"/>
    <p:sldId id="1149" r:id="rId16"/>
    <p:sldId id="1139" r:id="rId17"/>
    <p:sldId id="1150" r:id="rId18"/>
    <p:sldId id="1151" r:id="rId19"/>
    <p:sldId id="1152" r:id="rId20"/>
    <p:sldId id="1153" r:id="rId21"/>
    <p:sldId id="1154" r:id="rId22"/>
    <p:sldId id="1155" r:id="rId23"/>
    <p:sldId id="1156" r:id="rId24"/>
    <p:sldId id="1157" r:id="rId25"/>
    <p:sldId id="1158" r:id="rId26"/>
    <p:sldId id="1159" r:id="rId27"/>
    <p:sldId id="1161" r:id="rId28"/>
    <p:sldId id="1162" r:id="rId29"/>
    <p:sldId id="1165" r:id="rId30"/>
    <p:sldId id="1164" r:id="rId31"/>
    <p:sldId id="348" r:id="rId32"/>
    <p:sldId id="351" r:id="rId33"/>
    <p:sldId id="47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09C914-9CEC-9300-D839-001D87C79C4D}" name="Emma Nylk" initials="EN" userId="S::emma@effini.com::55b2440a-9e28-4c70-bd2e-709c92f993be" providerId="AD"/>
  <p188:author id="{7208391E-158C-86D6-A16B-1B44961C402D}" name="Jo Watts" initials="JW" userId="S::jo.watts@effini.com::eea66f16-67e2-44e4-9e64-0beb12162bd8" providerId="AD"/>
  <p188:author id="{212F487B-0D66-C222-300F-3C6D775CDFF0}" name="Emma Nylk" initials="EN" userId="Emma Nylk" providerId="None"/>
  <p188:author id="{4DB380DD-4D2F-EB3D-9717-0B1786562343}" name="John Bell" initials="JB" userId="S::john@effini.com::f70f6676-4d37-4a98-a7ac-a82923374731" providerId="AD"/>
  <p188:author id="{351A98F0-2E9B-89FA-783A-4D0E4628B704}" name="John Bell" initials="JB" userId="S::john.bell@effini.com::f70f6676-4d37-4a98-a7ac-a8292337473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 Nylk" initials="EN" lastIdx="14" clrIdx="0">
    <p:extLst>
      <p:ext uri="{19B8F6BF-5375-455C-9EA6-DF929625EA0E}">
        <p15:presenceInfo xmlns:p15="http://schemas.microsoft.com/office/powerpoint/2012/main" userId="Emma Nylk" providerId="None"/>
      </p:ext>
    </p:extLst>
  </p:cmAuthor>
  <p:cmAuthor id="2" name="John Bell" initials="JB" lastIdx="6" clrIdx="1">
    <p:extLst>
      <p:ext uri="{19B8F6BF-5375-455C-9EA6-DF929625EA0E}">
        <p15:presenceInfo xmlns:p15="http://schemas.microsoft.com/office/powerpoint/2012/main" userId="S::john@effini.com::f70f6676-4d37-4a98-a7ac-a829233747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C036"/>
    <a:srgbClr val="CE673B"/>
    <a:srgbClr val="6C587C"/>
    <a:srgbClr val="384049"/>
    <a:srgbClr val="BFBFBF"/>
    <a:srgbClr val="6A9C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37017A-075C-1F48-B50E-1843F31271C4}" v="1" dt="2023-08-10T08:22:14.5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43" Type="http://schemas.microsoft.com/office/2018/10/relationships/authors" Target="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Bell" userId="f70f6676-4d37-4a98-a7ac-a82923374731" providerId="ADAL" clId="{5F37017A-075C-1F48-B50E-1843F31271C4}"/>
    <pc:docChg chg="modSld">
      <pc:chgData name="John Bell" userId="f70f6676-4d37-4a98-a7ac-a82923374731" providerId="ADAL" clId="{5F37017A-075C-1F48-B50E-1843F31271C4}" dt="2023-08-10T08:41:50.867" v="16" actId="20577"/>
      <pc:docMkLst>
        <pc:docMk/>
      </pc:docMkLst>
      <pc:sldChg chg="addSp modSp">
        <pc:chgData name="John Bell" userId="f70f6676-4d37-4a98-a7ac-a82923374731" providerId="ADAL" clId="{5F37017A-075C-1F48-B50E-1843F31271C4}" dt="2023-08-10T08:22:14.591" v="0"/>
        <pc:sldMkLst>
          <pc:docMk/>
          <pc:sldMk cId="3333363248" sldId="552"/>
        </pc:sldMkLst>
        <pc:spChg chg="add mod">
          <ac:chgData name="John Bell" userId="f70f6676-4d37-4a98-a7ac-a82923374731" providerId="ADAL" clId="{5F37017A-075C-1F48-B50E-1843F31271C4}" dt="2023-08-10T08:22:14.591" v="0"/>
          <ac:spMkLst>
            <pc:docMk/>
            <pc:sldMk cId="3333363248" sldId="552"/>
            <ac:spMk id="4" creationId="{B3EC1E92-EE68-251F-E086-4486492BE1B8}"/>
          </ac:spMkLst>
        </pc:spChg>
      </pc:sldChg>
      <pc:sldChg chg="modSp mod">
        <pc:chgData name="John Bell" userId="f70f6676-4d37-4a98-a7ac-a82923374731" providerId="ADAL" clId="{5F37017A-075C-1F48-B50E-1843F31271C4}" dt="2023-08-10T08:25:41.735" v="5" actId="20577"/>
        <pc:sldMkLst>
          <pc:docMk/>
          <pc:sldMk cId="3113493239" sldId="1115"/>
        </pc:sldMkLst>
        <pc:spChg chg="mod">
          <ac:chgData name="John Bell" userId="f70f6676-4d37-4a98-a7ac-a82923374731" providerId="ADAL" clId="{5F37017A-075C-1F48-B50E-1843F31271C4}" dt="2023-08-10T08:25:41.735" v="5" actId="20577"/>
          <ac:spMkLst>
            <pc:docMk/>
            <pc:sldMk cId="3113493239" sldId="1115"/>
            <ac:spMk id="5" creationId="{B429B9FB-2740-B444-81F3-4EDFD87BD5D9}"/>
          </ac:spMkLst>
        </pc:spChg>
      </pc:sldChg>
      <pc:sldChg chg="modSp mod">
        <pc:chgData name="John Bell" userId="f70f6676-4d37-4a98-a7ac-a82923374731" providerId="ADAL" clId="{5F37017A-075C-1F48-B50E-1843F31271C4}" dt="2023-08-10T08:27:52.100" v="9" actId="207"/>
        <pc:sldMkLst>
          <pc:docMk/>
          <pc:sldMk cId="2313870659" sldId="1153"/>
        </pc:sldMkLst>
        <pc:spChg chg="mod">
          <ac:chgData name="John Bell" userId="f70f6676-4d37-4a98-a7ac-a82923374731" providerId="ADAL" clId="{5F37017A-075C-1F48-B50E-1843F31271C4}" dt="2023-08-10T08:26:28.175" v="6" actId="20577"/>
          <ac:spMkLst>
            <pc:docMk/>
            <pc:sldMk cId="2313870659" sldId="1153"/>
            <ac:spMk id="2" creationId="{CAEC5E67-FA85-1834-DE10-E712F5DE6BA2}"/>
          </ac:spMkLst>
        </pc:spChg>
        <pc:spChg chg="mod">
          <ac:chgData name="John Bell" userId="f70f6676-4d37-4a98-a7ac-a82923374731" providerId="ADAL" clId="{5F37017A-075C-1F48-B50E-1843F31271C4}" dt="2023-08-10T08:27:52.100" v="9" actId="207"/>
          <ac:spMkLst>
            <pc:docMk/>
            <pc:sldMk cId="2313870659" sldId="1153"/>
            <ac:spMk id="3" creationId="{7EFC717A-5FB8-45F5-FBD0-42D061B3E0B6}"/>
          </ac:spMkLst>
        </pc:spChg>
        <pc:spChg chg="mod">
          <ac:chgData name="John Bell" userId="f70f6676-4d37-4a98-a7ac-a82923374731" providerId="ADAL" clId="{5F37017A-075C-1F48-B50E-1843F31271C4}" dt="2023-08-10T08:26:31.553" v="7" actId="20577"/>
          <ac:spMkLst>
            <pc:docMk/>
            <pc:sldMk cId="2313870659" sldId="1153"/>
            <ac:spMk id="5" creationId="{6CB2BC9C-7A51-BA4E-5D22-998569776D82}"/>
          </ac:spMkLst>
        </pc:spChg>
      </pc:sldChg>
      <pc:sldChg chg="modSp mod">
        <pc:chgData name="John Bell" userId="f70f6676-4d37-4a98-a7ac-a82923374731" providerId="ADAL" clId="{5F37017A-075C-1F48-B50E-1843F31271C4}" dt="2023-08-10T08:41:50.867" v="16" actId="20577"/>
        <pc:sldMkLst>
          <pc:docMk/>
          <pc:sldMk cId="2944788266" sldId="1159"/>
        </pc:sldMkLst>
        <pc:graphicFrameChg chg="modGraphic">
          <ac:chgData name="John Bell" userId="f70f6676-4d37-4a98-a7ac-a82923374731" providerId="ADAL" clId="{5F37017A-075C-1F48-B50E-1843F31271C4}" dt="2023-08-10T08:41:50.867" v="16" actId="20577"/>
          <ac:graphicFrameMkLst>
            <pc:docMk/>
            <pc:sldMk cId="2944788266" sldId="1159"/>
            <ac:graphicFrameMk id="3" creationId="{3B95472F-72D1-2009-717A-706C48270138}"/>
          </ac:graphicFrameMkLst>
        </pc:graphicFrameChg>
      </pc:sldChg>
    </pc:docChg>
  </pc:docChgLst>
  <pc:docChgLst>
    <pc:chgData name="John Bell" userId="f70f6676-4d37-4a98-a7ac-a82923374731" providerId="ADAL" clId="{1090E085-8B21-A14B-86E7-86A3158AAF69}"/>
    <pc:docChg chg="custSel modSld">
      <pc:chgData name="John Bell" userId="f70f6676-4d37-4a98-a7ac-a82923374731" providerId="ADAL" clId="{1090E085-8B21-A14B-86E7-86A3158AAF69}" dt="2023-08-10T09:48:45.999" v="2" actId="20577"/>
      <pc:docMkLst>
        <pc:docMk/>
      </pc:docMkLst>
      <pc:sldChg chg="delSp modSp mod">
        <pc:chgData name="John Bell" userId="f70f6676-4d37-4a98-a7ac-a82923374731" providerId="ADAL" clId="{1090E085-8B21-A14B-86E7-86A3158AAF69}" dt="2023-08-10T09:48:45.999" v="2" actId="20577"/>
        <pc:sldMkLst>
          <pc:docMk/>
          <pc:sldMk cId="3333363248" sldId="552"/>
        </pc:sldMkLst>
        <pc:spChg chg="mod">
          <ac:chgData name="John Bell" userId="f70f6676-4d37-4a98-a7ac-a82923374731" providerId="ADAL" clId="{1090E085-8B21-A14B-86E7-86A3158AAF69}" dt="2023-08-10T09:48:45.999" v="2" actId="20577"/>
          <ac:spMkLst>
            <pc:docMk/>
            <pc:sldMk cId="3333363248" sldId="552"/>
            <ac:spMk id="3" creationId="{41B4B7AB-0A22-4861-BDA6-284B696F1EFE}"/>
          </ac:spMkLst>
        </pc:spChg>
        <pc:spChg chg="del">
          <ac:chgData name="John Bell" userId="f70f6676-4d37-4a98-a7ac-a82923374731" providerId="ADAL" clId="{1090E085-8B21-A14B-86E7-86A3158AAF69}" dt="2023-08-10T09:48:42.633" v="0" actId="478"/>
          <ac:spMkLst>
            <pc:docMk/>
            <pc:sldMk cId="3333363248" sldId="552"/>
            <ac:spMk id="4" creationId="{B3EC1E92-EE68-251F-E086-4486492BE1B8}"/>
          </ac:spMkLst>
        </pc:spChg>
      </pc:sldChg>
    </pc:docChg>
  </pc:docChgLst>
  <pc:docChgLst>
    <pc:chgData name="Emma Nylk" userId="55b2440a-9e28-4c70-bd2e-709c92f993be" providerId="ADAL" clId="{968F35C7-C48B-42CE-8EA7-8DA3AD7629DB}"/>
    <pc:docChg chg="undo custSel addSld delSld modSld sldOrd modMainMaster">
      <pc:chgData name="Emma Nylk" userId="55b2440a-9e28-4c70-bd2e-709c92f993be" providerId="ADAL" clId="{968F35C7-C48B-42CE-8EA7-8DA3AD7629DB}" dt="2023-05-24T11:43:06.555" v="9278" actId="962"/>
      <pc:docMkLst>
        <pc:docMk/>
      </pc:docMkLst>
      <pc:sldChg chg="modSp mod">
        <pc:chgData name="Emma Nylk" userId="55b2440a-9e28-4c70-bd2e-709c92f993be" providerId="ADAL" clId="{968F35C7-C48B-42CE-8EA7-8DA3AD7629DB}" dt="2023-04-13T07:43:20.790" v="8778" actId="20577"/>
        <pc:sldMkLst>
          <pc:docMk/>
          <pc:sldMk cId="3018714045" sldId="348"/>
        </pc:sldMkLst>
        <pc:graphicFrameChg chg="mod modGraphic">
          <ac:chgData name="Emma Nylk" userId="55b2440a-9e28-4c70-bd2e-709c92f993be" providerId="ADAL" clId="{968F35C7-C48B-42CE-8EA7-8DA3AD7629DB}" dt="2023-04-13T07:43:20.790" v="8778" actId="20577"/>
          <ac:graphicFrameMkLst>
            <pc:docMk/>
            <pc:sldMk cId="3018714045" sldId="348"/>
            <ac:graphicFrameMk id="6" creationId="{5C877A67-5EEF-4642-95EC-7141C857491C}"/>
          </ac:graphicFrameMkLst>
        </pc:graphicFrame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65338997" sldId="361"/>
        </pc:sldMkLst>
      </pc:sldChg>
      <pc:sldChg chg="modSp mod">
        <pc:chgData name="Emma Nylk" userId="55b2440a-9e28-4c70-bd2e-709c92f993be" providerId="ADAL" clId="{968F35C7-C48B-42CE-8EA7-8DA3AD7629DB}" dt="2023-04-13T06:49:29.981" v="7755" actId="1076"/>
        <pc:sldMkLst>
          <pc:docMk/>
          <pc:sldMk cId="649676903" sldId="530"/>
        </pc:sldMkLst>
        <pc:graphicFrameChg chg="mod modGraphic">
          <ac:chgData name="Emma Nylk" userId="55b2440a-9e28-4c70-bd2e-709c92f993be" providerId="ADAL" clId="{968F35C7-C48B-42CE-8EA7-8DA3AD7629DB}" dt="2023-04-13T06:49:29.981" v="7755" actId="1076"/>
          <ac:graphicFrameMkLst>
            <pc:docMk/>
            <pc:sldMk cId="649676903" sldId="530"/>
            <ac:graphicFrameMk id="4" creationId="{A2A5D003-952C-4CC8-8F5A-EC222DA6F078}"/>
          </ac:graphicFrameMkLst>
        </pc:graphicFrameChg>
      </pc:sldChg>
      <pc:sldChg chg="addSp delSp modSp mod">
        <pc:chgData name="Emma Nylk" userId="55b2440a-9e28-4c70-bd2e-709c92f993be" providerId="ADAL" clId="{968F35C7-C48B-42CE-8EA7-8DA3AD7629DB}" dt="2023-05-24T11:43:06.555" v="9278" actId="962"/>
        <pc:sldMkLst>
          <pc:docMk/>
          <pc:sldMk cId="3333363248" sldId="552"/>
        </pc:sldMkLst>
        <pc:spChg chg="mod">
          <ac:chgData name="Emma Nylk" userId="55b2440a-9e28-4c70-bd2e-709c92f993be" providerId="ADAL" clId="{968F35C7-C48B-42CE-8EA7-8DA3AD7629DB}" dt="2023-03-24T10:57:26.395" v="42" actId="20577"/>
          <ac:spMkLst>
            <pc:docMk/>
            <pc:sldMk cId="3333363248" sldId="552"/>
            <ac:spMk id="2" creationId="{00000000-0000-0000-0000-000000000000}"/>
          </ac:spMkLst>
        </pc:spChg>
        <pc:spChg chg="mod">
          <ac:chgData name="Emma Nylk" userId="55b2440a-9e28-4c70-bd2e-709c92f993be" providerId="ADAL" clId="{968F35C7-C48B-42CE-8EA7-8DA3AD7629DB}" dt="2023-05-09T09:51:01.919" v="8785" actId="20577"/>
          <ac:spMkLst>
            <pc:docMk/>
            <pc:sldMk cId="3333363248" sldId="552"/>
            <ac:spMk id="3" creationId="{41B4B7AB-0A22-4861-BDA6-284B696F1EFE}"/>
          </ac:spMkLst>
        </pc:spChg>
        <pc:spChg chg="del">
          <ac:chgData name="Emma Nylk" userId="55b2440a-9e28-4c70-bd2e-709c92f993be" providerId="ADAL" clId="{968F35C7-C48B-42CE-8EA7-8DA3AD7629DB}" dt="2023-05-09T09:52:16.317" v="8804" actId="478"/>
          <ac:spMkLst>
            <pc:docMk/>
            <pc:sldMk cId="3333363248" sldId="552"/>
            <ac:spMk id="4" creationId="{AAB3F6E9-2AF1-B889-C895-017701F2DB9F}"/>
          </ac:spMkLst>
        </pc:spChg>
        <pc:spChg chg="del">
          <ac:chgData name="Emma Nylk" userId="55b2440a-9e28-4c70-bd2e-709c92f993be" providerId="ADAL" clId="{968F35C7-C48B-42CE-8EA7-8DA3AD7629DB}" dt="2023-03-24T10:57:30.087" v="43" actId="478"/>
          <ac:spMkLst>
            <pc:docMk/>
            <pc:sldMk cId="3333363248" sldId="552"/>
            <ac:spMk id="5" creationId="{7746195E-4FA2-60CE-9DD0-79E434F695FB}"/>
          </ac:spMkLst>
        </pc:spChg>
        <pc:spChg chg="del mod">
          <ac:chgData name="Emma Nylk" userId="55b2440a-9e28-4c70-bd2e-709c92f993be" providerId="ADAL" clId="{968F35C7-C48B-42CE-8EA7-8DA3AD7629DB}" dt="2023-05-09T09:50:58.723" v="8780" actId="478"/>
          <ac:spMkLst>
            <pc:docMk/>
            <pc:sldMk cId="3333363248" sldId="552"/>
            <ac:spMk id="7" creationId="{A41627A7-6B77-0B16-AD43-223919D0524A}"/>
          </ac:spMkLst>
        </pc:spChg>
        <pc:spChg chg="del">
          <ac:chgData name="Emma Nylk" userId="55b2440a-9e28-4c70-bd2e-709c92f993be" providerId="ADAL" clId="{968F35C7-C48B-42CE-8EA7-8DA3AD7629DB}" dt="2023-05-09T09:52:57.225" v="8810" actId="478"/>
          <ac:spMkLst>
            <pc:docMk/>
            <pc:sldMk cId="3333363248" sldId="552"/>
            <ac:spMk id="9" creationId="{E884E2FB-592C-2D85-F802-12541BC361C5}"/>
          </ac:spMkLst>
        </pc:spChg>
        <pc:spChg chg="add del mod">
          <ac:chgData name="Emma Nylk" userId="55b2440a-9e28-4c70-bd2e-709c92f993be" providerId="ADAL" clId="{968F35C7-C48B-42CE-8EA7-8DA3AD7629DB}" dt="2023-04-13T07:29:27.291" v="8734" actId="478"/>
          <ac:spMkLst>
            <pc:docMk/>
            <pc:sldMk cId="3333363248" sldId="552"/>
            <ac:spMk id="10" creationId="{4782E4AD-B204-81CE-2BE2-466171149AF6}"/>
          </ac:spMkLst>
        </pc:spChg>
        <pc:picChg chg="mod">
          <ac:chgData name="Emma Nylk" userId="55b2440a-9e28-4c70-bd2e-709c92f993be" providerId="ADAL" clId="{968F35C7-C48B-42CE-8EA7-8DA3AD7629DB}" dt="2023-05-24T11:43:06.555" v="9278" actId="962"/>
          <ac:picMkLst>
            <pc:docMk/>
            <pc:sldMk cId="3333363248" sldId="552"/>
            <ac:picMk id="6" creationId="{F7CFCFAE-2731-1186-0986-B61F77F83403}"/>
          </ac:picMkLst>
        </pc:picChg>
      </pc:sldChg>
      <pc:sldChg chg="modSp add mod">
        <pc:chgData name="Emma Nylk" userId="55b2440a-9e28-4c70-bd2e-709c92f993be" providerId="ADAL" clId="{968F35C7-C48B-42CE-8EA7-8DA3AD7629DB}" dt="2023-03-27T10:22:30" v="636" actId="20577"/>
        <pc:sldMkLst>
          <pc:docMk/>
          <pc:sldMk cId="2051799709" sldId="570"/>
        </pc:sldMkLst>
        <pc:spChg chg="mod">
          <ac:chgData name="Emma Nylk" userId="55b2440a-9e28-4c70-bd2e-709c92f993be" providerId="ADAL" clId="{968F35C7-C48B-42CE-8EA7-8DA3AD7629DB}" dt="2023-03-27T10:22:07.168" v="581" actId="1076"/>
          <ac:spMkLst>
            <pc:docMk/>
            <pc:sldMk cId="2051799709" sldId="570"/>
            <ac:spMk id="7" creationId="{E664A772-42BD-474A-92CC-7453A0FF40B6}"/>
          </ac:spMkLst>
        </pc:spChg>
        <pc:spChg chg="mod">
          <ac:chgData name="Emma Nylk" userId="55b2440a-9e28-4c70-bd2e-709c92f993be" providerId="ADAL" clId="{968F35C7-C48B-42CE-8EA7-8DA3AD7629DB}" dt="2023-03-27T10:22:30" v="636" actId="20577"/>
          <ac:spMkLst>
            <pc:docMk/>
            <pc:sldMk cId="2051799709" sldId="570"/>
            <ac:spMk id="11" creationId="{12BE45E5-04BE-4389-9CE5-E32B180D816F}"/>
          </ac:spMkLst>
        </pc:spChg>
      </pc:sldChg>
      <pc:sldChg chg="modSp add mod modAnim">
        <pc:chgData name="Emma Nylk" userId="55b2440a-9e28-4c70-bd2e-709c92f993be" providerId="ADAL" clId="{968F35C7-C48B-42CE-8EA7-8DA3AD7629DB}" dt="2023-04-13T07:30:36.473" v="8735"/>
        <pc:sldMkLst>
          <pc:docMk/>
          <pc:sldMk cId="2957906493" sldId="571"/>
        </pc:sldMkLst>
        <pc:spChg chg="mod">
          <ac:chgData name="Emma Nylk" userId="55b2440a-9e28-4c70-bd2e-709c92f993be" providerId="ADAL" clId="{968F35C7-C48B-42CE-8EA7-8DA3AD7629DB}" dt="2023-03-31T09:57:35.918" v="1373" actId="6549"/>
          <ac:spMkLst>
            <pc:docMk/>
            <pc:sldMk cId="2957906493" sldId="571"/>
            <ac:spMk id="2" creationId="{1B504851-EE74-457E-8FA5-C61C1CCC53A4}"/>
          </ac:spMkLst>
        </pc:spChg>
      </pc:sldChg>
      <pc:sldChg chg="add">
        <pc:chgData name="Emma Nylk" userId="55b2440a-9e28-4c70-bd2e-709c92f993be" providerId="ADAL" clId="{968F35C7-C48B-42CE-8EA7-8DA3AD7629DB}" dt="2023-03-27T10:21:58.049" v="580"/>
        <pc:sldMkLst>
          <pc:docMk/>
          <pc:sldMk cId="3993152989" sldId="578"/>
        </pc:sldMkLst>
      </pc:sldChg>
      <pc:sldChg chg="addSp delSp modSp add del mod ord modClrScheme chgLayout">
        <pc:chgData name="Emma Nylk" userId="55b2440a-9e28-4c70-bd2e-709c92f993be" providerId="ADAL" clId="{968F35C7-C48B-42CE-8EA7-8DA3AD7629DB}" dt="2023-04-13T07:29:19.259" v="8732" actId="47"/>
        <pc:sldMkLst>
          <pc:docMk/>
          <pc:sldMk cId="1106840696" sldId="579"/>
        </pc:sldMkLst>
        <pc:spChg chg="mod ord">
          <ac:chgData name="Emma Nylk" userId="55b2440a-9e28-4c70-bd2e-709c92f993be" providerId="ADAL" clId="{968F35C7-C48B-42CE-8EA7-8DA3AD7629DB}" dt="2023-03-31T10:19:51.705" v="2534" actId="20577"/>
          <ac:spMkLst>
            <pc:docMk/>
            <pc:sldMk cId="1106840696" sldId="579"/>
            <ac:spMk id="2" creationId="{1B504851-EE74-457E-8FA5-C61C1CCC53A4}"/>
          </ac:spMkLst>
        </pc:spChg>
        <pc:spChg chg="mod">
          <ac:chgData name="Emma Nylk" userId="55b2440a-9e28-4c70-bd2e-709c92f993be" providerId="ADAL" clId="{968F35C7-C48B-42CE-8EA7-8DA3AD7629DB}" dt="2023-03-31T10:20:37.844" v="2607" actId="1076"/>
          <ac:spMkLst>
            <pc:docMk/>
            <pc:sldMk cId="1106840696" sldId="579"/>
            <ac:spMk id="3" creationId="{4739F178-B5CA-4150-9245-57657C202372}"/>
          </ac:spMkLst>
        </pc:spChg>
        <pc:spChg chg="add del mod ord">
          <ac:chgData name="Emma Nylk" userId="55b2440a-9e28-4c70-bd2e-709c92f993be" providerId="ADAL" clId="{968F35C7-C48B-42CE-8EA7-8DA3AD7629DB}" dt="2023-03-31T10:19:56.825" v="2535" actId="478"/>
          <ac:spMkLst>
            <pc:docMk/>
            <pc:sldMk cId="1106840696" sldId="579"/>
            <ac:spMk id="7" creationId="{42109302-FEDF-2A93-2E96-4CC9D7349385}"/>
          </ac:spMkLst>
        </pc:spChg>
        <pc:grpChg chg="del">
          <ac:chgData name="Emma Nylk" userId="55b2440a-9e28-4c70-bd2e-709c92f993be" providerId="ADAL" clId="{968F35C7-C48B-42CE-8EA7-8DA3AD7629DB}" dt="2023-03-31T10:01:35.723" v="1513" actId="478"/>
          <ac:grpSpMkLst>
            <pc:docMk/>
            <pc:sldMk cId="1106840696" sldId="579"/>
            <ac:grpSpMk id="4" creationId="{02A02B3B-76D4-48B1-BCEE-4BAED260A72B}"/>
          </ac:grpSpMkLst>
        </pc:grpChg>
        <pc:picChg chg="mod">
          <ac:chgData name="Emma Nylk" userId="55b2440a-9e28-4c70-bd2e-709c92f993be" providerId="ADAL" clId="{968F35C7-C48B-42CE-8EA7-8DA3AD7629DB}" dt="2023-04-12T07:59:38.865" v="7347" actId="14100"/>
          <ac:picMkLst>
            <pc:docMk/>
            <pc:sldMk cId="1106840696" sldId="579"/>
            <ac:picMk id="9" creationId="{88517CA5-D753-4544-8023-D3DF45630DF3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508530920" sldId="590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613477194" sldId="1064"/>
        </pc:sldMkLst>
      </pc:sldChg>
      <pc:sldChg chg="addSp delSp modSp mod">
        <pc:chgData name="Emma Nylk" userId="55b2440a-9e28-4c70-bd2e-709c92f993be" providerId="ADAL" clId="{968F35C7-C48B-42CE-8EA7-8DA3AD7629DB}" dt="2023-04-13T07:17:29.712" v="8577" actId="20577"/>
        <pc:sldMkLst>
          <pc:docMk/>
          <pc:sldMk cId="3113493239" sldId="1115"/>
        </pc:sldMkLst>
        <pc:spChg chg="del mod">
          <ac:chgData name="Emma Nylk" userId="55b2440a-9e28-4c70-bd2e-709c92f993be" providerId="ADAL" clId="{968F35C7-C48B-42CE-8EA7-8DA3AD7629DB}" dt="2023-03-24T10:59:32.928" v="183"/>
          <ac:spMkLst>
            <pc:docMk/>
            <pc:sldMk cId="3113493239" sldId="1115"/>
            <ac:spMk id="3" creationId="{3E4A3A20-E17A-E50D-560D-F933E5BA27EC}"/>
          </ac:spMkLst>
        </pc:spChg>
        <pc:spChg chg="mod">
          <ac:chgData name="Emma Nylk" userId="55b2440a-9e28-4c70-bd2e-709c92f993be" providerId="ADAL" clId="{968F35C7-C48B-42CE-8EA7-8DA3AD7629DB}" dt="2023-04-13T07:17:29.712" v="8577" actId="20577"/>
          <ac:spMkLst>
            <pc:docMk/>
            <pc:sldMk cId="3113493239" sldId="1115"/>
            <ac:spMk id="5" creationId="{B429B9FB-2740-B444-81F3-4EDFD87BD5D9}"/>
          </ac:spMkLst>
        </pc:spChg>
        <pc:spChg chg="add mod">
          <ac:chgData name="Emma Nylk" userId="55b2440a-9e28-4c70-bd2e-709c92f993be" providerId="ADAL" clId="{968F35C7-C48B-42CE-8EA7-8DA3AD7629DB}" dt="2023-04-13T07:14:13.092" v="8566" actId="1076"/>
          <ac:spMkLst>
            <pc:docMk/>
            <pc:sldMk cId="3113493239" sldId="1115"/>
            <ac:spMk id="6" creationId="{451B1A39-A904-3B19-4955-54B759EC3B2E}"/>
          </ac:spMkLst>
        </pc:spChg>
        <pc:spChg chg="add mod">
          <ac:chgData name="Emma Nylk" userId="55b2440a-9e28-4c70-bd2e-709c92f993be" providerId="ADAL" clId="{968F35C7-C48B-42CE-8EA7-8DA3AD7629DB}" dt="2023-04-13T07:14:15.726" v="8567" actId="1076"/>
          <ac:spMkLst>
            <pc:docMk/>
            <pc:sldMk cId="3113493239" sldId="1115"/>
            <ac:spMk id="7" creationId="{C6794206-1525-38E1-5288-519181CDCFFC}"/>
          </ac:spMkLst>
        </pc:spChg>
        <pc:graphicFrameChg chg="add mod modGraphic">
          <ac:chgData name="Emma Nylk" userId="55b2440a-9e28-4c70-bd2e-709c92f993be" providerId="ADAL" clId="{968F35C7-C48B-42CE-8EA7-8DA3AD7629DB}" dt="2023-04-13T07:13:26.073" v="8524" actId="1076"/>
          <ac:graphicFrameMkLst>
            <pc:docMk/>
            <pc:sldMk cId="3113493239" sldId="1115"/>
            <ac:graphicFrameMk id="3" creationId="{0509D16C-EA5F-B0F0-08B3-1A58CB23F26F}"/>
          </ac:graphicFrameMkLst>
        </pc:graphicFrameChg>
        <pc:graphicFrameChg chg="add mod modGraphic">
          <ac:chgData name="Emma Nylk" userId="55b2440a-9e28-4c70-bd2e-709c92f993be" providerId="ADAL" clId="{968F35C7-C48B-42CE-8EA7-8DA3AD7629DB}" dt="2023-04-13T07:13:29.206" v="8525" actId="1076"/>
          <ac:graphicFrameMkLst>
            <pc:docMk/>
            <pc:sldMk cId="3113493239" sldId="1115"/>
            <ac:graphicFrameMk id="4" creationId="{B4B855ED-D25C-B5FE-FFB4-9CE0426F6A15}"/>
          </ac:graphicFrameMkLst>
        </pc:graphicFrameChg>
        <pc:picChg chg="del">
          <ac:chgData name="Emma Nylk" userId="55b2440a-9e28-4c70-bd2e-709c92f993be" providerId="ADAL" clId="{968F35C7-C48B-42CE-8EA7-8DA3AD7629DB}" dt="2023-03-24T10:59:22.612" v="171" actId="478"/>
          <ac:picMkLst>
            <pc:docMk/>
            <pc:sldMk cId="3113493239" sldId="1115"/>
            <ac:picMk id="7" creationId="{2847717F-8047-9591-E74F-C06A638D3E83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81706227" sldId="1117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601894775" sldId="1119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622703523" sldId="1122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04567468" sldId="1123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623557515" sldId="1124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255869356" sldId="112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478330854" sldId="1126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803093434" sldId="1128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285844507" sldId="1129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480475960" sldId="1131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737885053" sldId="1133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771585607" sldId="113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969908890" sldId="1136"/>
        </pc:sldMkLst>
      </pc:sldChg>
      <pc:sldChg chg="addSp delSp modSp mod ord">
        <pc:chgData name="Emma Nylk" userId="55b2440a-9e28-4c70-bd2e-709c92f993be" providerId="ADAL" clId="{968F35C7-C48B-42CE-8EA7-8DA3AD7629DB}" dt="2023-05-09T09:51:24.481" v="8789" actId="20577"/>
        <pc:sldMkLst>
          <pc:docMk/>
          <pc:sldMk cId="1837998544" sldId="1139"/>
        </pc:sldMkLst>
        <pc:spChg chg="mod">
          <ac:chgData name="Emma Nylk" userId="55b2440a-9e28-4c70-bd2e-709c92f993be" providerId="ADAL" clId="{968F35C7-C48B-42CE-8EA7-8DA3AD7629DB}" dt="2023-05-09T09:51:24.481" v="8789" actId="20577"/>
          <ac:spMkLst>
            <pc:docMk/>
            <pc:sldMk cId="1837998544" sldId="1139"/>
            <ac:spMk id="3" creationId="{DE45694B-21FC-45EF-8E25-F23193A47845}"/>
          </ac:spMkLst>
        </pc:spChg>
        <pc:spChg chg="del">
          <ac:chgData name="Emma Nylk" userId="55b2440a-9e28-4c70-bd2e-709c92f993be" providerId="ADAL" clId="{968F35C7-C48B-42CE-8EA7-8DA3AD7629DB}" dt="2023-03-24T10:59:52.252" v="185" actId="478"/>
          <ac:spMkLst>
            <pc:docMk/>
            <pc:sldMk cId="1837998544" sldId="1139"/>
            <ac:spMk id="4" creationId="{1D7119A3-F645-83A3-07D4-5FF2F780DA09}"/>
          </ac:spMkLst>
        </pc:spChg>
        <pc:spChg chg="add del mod">
          <ac:chgData name="Emma Nylk" userId="55b2440a-9e28-4c70-bd2e-709c92f993be" providerId="ADAL" clId="{968F35C7-C48B-42CE-8EA7-8DA3AD7629DB}" dt="2023-05-09T09:50:42.161" v="8779" actId="478"/>
          <ac:spMkLst>
            <pc:docMk/>
            <pc:sldMk cId="1837998544" sldId="1139"/>
            <ac:spMk id="4" creationId="{6C3C5960-E437-16BC-93ED-658A038DB2B9}"/>
          </ac:spMkLst>
        </pc:spChg>
      </pc:sldChg>
      <pc:sldChg chg="addSp modSp new del mod ord">
        <pc:chgData name="Emma Nylk" userId="55b2440a-9e28-4c70-bd2e-709c92f993be" providerId="ADAL" clId="{968F35C7-C48B-42CE-8EA7-8DA3AD7629DB}" dt="2023-04-13T06:50:53.898" v="7756" actId="47"/>
        <pc:sldMkLst>
          <pc:docMk/>
          <pc:sldMk cId="3275404785" sldId="1140"/>
        </pc:sldMkLst>
        <pc:spChg chg="mod">
          <ac:chgData name="Emma Nylk" userId="55b2440a-9e28-4c70-bd2e-709c92f993be" providerId="ADAL" clId="{968F35C7-C48B-42CE-8EA7-8DA3AD7629DB}" dt="2023-03-24T11:10:07.491" v="197" actId="207"/>
          <ac:spMkLst>
            <pc:docMk/>
            <pc:sldMk cId="3275404785" sldId="1140"/>
            <ac:spMk id="2" creationId="{13A66963-4559-D61B-D879-9EB643466EA6}"/>
          </ac:spMkLst>
        </pc:spChg>
        <pc:spChg chg="add mod">
          <ac:chgData name="Emma Nylk" userId="55b2440a-9e28-4c70-bd2e-709c92f993be" providerId="ADAL" clId="{968F35C7-C48B-42CE-8EA7-8DA3AD7629DB}" dt="2023-03-31T10:21:38.085" v="2692" actId="20577"/>
          <ac:spMkLst>
            <pc:docMk/>
            <pc:sldMk cId="3275404785" sldId="1140"/>
            <ac:spMk id="3" creationId="{AA32475D-7545-FB63-18FF-77A4D85B2EAE}"/>
          </ac:spMkLst>
        </pc:sp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909706683" sldId="1140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031352866" sldId="1141"/>
        </pc:sldMkLst>
      </pc:sldChg>
      <pc:sldChg chg="addSp modSp new mod">
        <pc:chgData name="Emma Nylk" userId="55b2440a-9e28-4c70-bd2e-709c92f993be" providerId="ADAL" clId="{968F35C7-C48B-42CE-8EA7-8DA3AD7629DB}" dt="2023-05-24T11:39:34.289" v="8926" actId="962"/>
        <pc:sldMkLst>
          <pc:docMk/>
          <pc:sldMk cId="4093779288" sldId="1141"/>
        </pc:sldMkLst>
        <pc:spChg chg="mod">
          <ac:chgData name="Emma Nylk" userId="55b2440a-9e28-4c70-bd2e-709c92f993be" providerId="ADAL" clId="{968F35C7-C48B-42CE-8EA7-8DA3AD7629DB}" dt="2023-03-27T10:24:33.809" v="678" actId="20577"/>
          <ac:spMkLst>
            <pc:docMk/>
            <pc:sldMk cId="4093779288" sldId="1141"/>
            <ac:spMk id="2" creationId="{B41DD8A5-B201-96D2-8DF3-25E34C71245D}"/>
          </ac:spMkLst>
        </pc:spChg>
        <pc:spChg chg="add mod">
          <ac:chgData name="Emma Nylk" userId="55b2440a-9e28-4c70-bd2e-709c92f993be" providerId="ADAL" clId="{968F35C7-C48B-42CE-8EA7-8DA3AD7629DB}" dt="2023-04-13T06:55:02.380" v="7841" actId="1076"/>
          <ac:spMkLst>
            <pc:docMk/>
            <pc:sldMk cId="4093779288" sldId="1141"/>
            <ac:spMk id="3" creationId="{54160D45-CF96-B73A-DD9D-B898BE5AE243}"/>
          </ac:spMkLst>
        </pc:spChg>
        <pc:spChg chg="add mod">
          <ac:chgData name="Emma Nylk" userId="55b2440a-9e28-4c70-bd2e-709c92f993be" providerId="ADAL" clId="{968F35C7-C48B-42CE-8EA7-8DA3AD7629DB}" dt="2023-04-13T07:18:47.389" v="8581" actId="1076"/>
          <ac:spMkLst>
            <pc:docMk/>
            <pc:sldMk cId="4093779288" sldId="1141"/>
            <ac:spMk id="6" creationId="{99609A04-EDE1-7661-A629-C9748CEA85CE}"/>
          </ac:spMkLst>
        </pc:spChg>
        <pc:picChg chg="add mod">
          <ac:chgData name="Emma Nylk" userId="55b2440a-9e28-4c70-bd2e-709c92f993be" providerId="ADAL" clId="{968F35C7-C48B-42CE-8EA7-8DA3AD7629DB}" dt="2023-05-24T11:39:34.289" v="8926" actId="962"/>
          <ac:picMkLst>
            <pc:docMk/>
            <pc:sldMk cId="4093779288" sldId="1141"/>
            <ac:picMk id="5" creationId="{48786C70-F90B-A05B-8CED-3E8239DA2C67}"/>
          </ac:picMkLst>
        </pc:picChg>
        <pc:picChg chg="add mod">
          <ac:chgData name="Emma Nylk" userId="55b2440a-9e28-4c70-bd2e-709c92f993be" providerId="ADAL" clId="{968F35C7-C48B-42CE-8EA7-8DA3AD7629DB}" dt="2023-04-13T06:22:04.749" v="7352" actId="1076"/>
          <ac:picMkLst>
            <pc:docMk/>
            <pc:sldMk cId="4093779288" sldId="1141"/>
            <ac:picMk id="7" creationId="{B1751756-C78C-C8E9-0887-9415BD2273EA}"/>
          </ac:picMkLst>
        </pc:picChg>
      </pc:sldChg>
      <pc:sldChg chg="addSp modSp new del mod ord">
        <pc:chgData name="Emma Nylk" userId="55b2440a-9e28-4c70-bd2e-709c92f993be" providerId="ADAL" clId="{968F35C7-C48B-42CE-8EA7-8DA3AD7629DB}" dt="2023-04-13T07:29:17.354" v="8730" actId="47"/>
        <pc:sldMkLst>
          <pc:docMk/>
          <pc:sldMk cId="1205899578" sldId="1142"/>
        </pc:sldMkLst>
        <pc:spChg chg="mod">
          <ac:chgData name="Emma Nylk" userId="55b2440a-9e28-4c70-bd2e-709c92f993be" providerId="ADAL" clId="{968F35C7-C48B-42CE-8EA7-8DA3AD7629DB}" dt="2023-03-24T11:21:38.725" v="472" actId="20577"/>
          <ac:spMkLst>
            <pc:docMk/>
            <pc:sldMk cId="1205899578" sldId="1142"/>
            <ac:spMk id="2" creationId="{5D18649A-BE6D-7AE6-6DB1-90BD99EC4FAE}"/>
          </ac:spMkLst>
        </pc:spChg>
        <pc:spChg chg="add mod">
          <ac:chgData name="Emma Nylk" userId="55b2440a-9e28-4c70-bd2e-709c92f993be" providerId="ADAL" clId="{968F35C7-C48B-42CE-8EA7-8DA3AD7629DB}" dt="2023-03-24T11:25:30.110" v="575" actId="20577"/>
          <ac:spMkLst>
            <pc:docMk/>
            <pc:sldMk cId="1205899578" sldId="1142"/>
            <ac:spMk id="3" creationId="{0DC5E406-45B7-C1A3-5B7A-6E843E754ECA}"/>
          </ac:spMkLst>
        </pc:spChg>
      </pc:sldChg>
      <pc:sldChg chg="addSp modSp new mod">
        <pc:chgData name="Emma Nylk" userId="55b2440a-9e28-4c70-bd2e-709c92f993be" providerId="ADAL" clId="{968F35C7-C48B-42CE-8EA7-8DA3AD7629DB}" dt="2023-04-13T07:18:27.797" v="8579" actId="20577"/>
        <pc:sldMkLst>
          <pc:docMk/>
          <pc:sldMk cId="2928406630" sldId="1143"/>
        </pc:sldMkLst>
        <pc:spChg chg="mod">
          <ac:chgData name="Emma Nylk" userId="55b2440a-9e28-4c70-bd2e-709c92f993be" providerId="ADAL" clId="{968F35C7-C48B-42CE-8EA7-8DA3AD7629DB}" dt="2023-03-31T07:23:27.342" v="803" actId="207"/>
          <ac:spMkLst>
            <pc:docMk/>
            <pc:sldMk cId="2928406630" sldId="1143"/>
            <ac:spMk id="2" creationId="{F65DEC79-0A86-9EB1-7026-CF70344FD9BF}"/>
          </ac:spMkLst>
        </pc:spChg>
        <pc:spChg chg="add mod">
          <ac:chgData name="Emma Nylk" userId="55b2440a-9e28-4c70-bd2e-709c92f993be" providerId="ADAL" clId="{968F35C7-C48B-42CE-8EA7-8DA3AD7629DB}" dt="2023-04-13T07:18:27.797" v="8579" actId="20577"/>
          <ac:spMkLst>
            <pc:docMk/>
            <pc:sldMk cId="2928406630" sldId="1143"/>
            <ac:spMk id="3" creationId="{FE8C04C4-F096-5C4D-62B7-569A601065CF}"/>
          </ac:spMkLst>
        </pc:spChg>
        <pc:spChg chg="add mod ord">
          <ac:chgData name="Emma Nylk" userId="55b2440a-9e28-4c70-bd2e-709c92f993be" providerId="ADAL" clId="{968F35C7-C48B-42CE-8EA7-8DA3AD7629DB}" dt="2023-03-31T10:17:44.662" v="2441" actId="1076"/>
          <ac:spMkLst>
            <pc:docMk/>
            <pc:sldMk cId="2928406630" sldId="1143"/>
            <ac:spMk id="5" creationId="{72681146-07EA-B43C-3BD1-83182DC5F8F1}"/>
          </ac:spMkLst>
        </pc:spChg>
        <pc:picChg chg="add mod">
          <ac:chgData name="Emma Nylk" userId="55b2440a-9e28-4c70-bd2e-709c92f993be" providerId="ADAL" clId="{968F35C7-C48B-42CE-8EA7-8DA3AD7629DB}" dt="2023-03-31T10:17:44.662" v="2441" actId="1076"/>
          <ac:picMkLst>
            <pc:docMk/>
            <pc:sldMk cId="2928406630" sldId="1143"/>
            <ac:picMk id="4" creationId="{51865FBA-E891-517F-2A1D-56CD5BEAA7F3}"/>
          </ac:picMkLst>
        </pc:picChg>
      </pc:sldChg>
      <pc:sldChg chg="del">
        <pc:chgData name="Emma Nylk" userId="55b2440a-9e28-4c70-bd2e-709c92f993be" providerId="ADAL" clId="{968F35C7-C48B-42CE-8EA7-8DA3AD7629DB}" dt="2023-03-24T11:00:12.177" v="186" actId="47"/>
        <pc:sldMkLst>
          <pc:docMk/>
          <pc:sldMk cId="3603958223" sldId="1143"/>
        </pc:sldMkLst>
      </pc:sldChg>
      <pc:sldChg chg="addSp delSp modSp new del mod ord">
        <pc:chgData name="Emma Nylk" userId="55b2440a-9e28-4c70-bd2e-709c92f993be" providerId="ADAL" clId="{968F35C7-C48B-42CE-8EA7-8DA3AD7629DB}" dt="2023-04-13T07:29:18.308" v="8731" actId="47"/>
        <pc:sldMkLst>
          <pc:docMk/>
          <pc:sldMk cId="2734474283" sldId="1144"/>
        </pc:sldMkLst>
        <pc:spChg chg="mod">
          <ac:chgData name="Emma Nylk" userId="55b2440a-9e28-4c70-bd2e-709c92f993be" providerId="ADAL" clId="{968F35C7-C48B-42CE-8EA7-8DA3AD7629DB}" dt="2023-03-31T10:11:08.096" v="2234" actId="20577"/>
          <ac:spMkLst>
            <pc:docMk/>
            <pc:sldMk cId="2734474283" sldId="1144"/>
            <ac:spMk id="2" creationId="{1D4D3991-2B85-ADB4-B8C3-0953F72A5C19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3" creationId="{72765D5B-D4A1-A15E-CE4E-9642939857B3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4" creationId="{E846FB8C-CC07-FD2C-1984-D33DF6D0E3F6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5" creationId="{259A5B46-015D-1F6D-FC7B-3A8B2C14C07F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6" creationId="{1382E3F8-6D3B-AB73-3B4F-182F17726545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7" creationId="{6141BACB-450C-8287-7E3D-7ABC236BB3E0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8" creationId="{FE114A02-3C5B-F88C-31BD-13BF1CF19069}"/>
          </ac:spMkLst>
        </pc:spChg>
        <pc:spChg chg="add del mod">
          <ac:chgData name="Emma Nylk" userId="55b2440a-9e28-4c70-bd2e-709c92f993be" providerId="ADAL" clId="{968F35C7-C48B-42CE-8EA7-8DA3AD7629DB}" dt="2023-03-31T10:19:19.533" v="2479"/>
          <ac:spMkLst>
            <pc:docMk/>
            <pc:sldMk cId="2734474283" sldId="1144"/>
            <ac:spMk id="9" creationId="{9D333988-642E-E512-1E4A-00BAC1688760}"/>
          </ac:spMkLst>
        </pc:spChg>
        <pc:spChg chg="add mod">
          <ac:chgData name="Emma Nylk" userId="55b2440a-9e28-4c70-bd2e-709c92f993be" providerId="ADAL" clId="{968F35C7-C48B-42CE-8EA7-8DA3AD7629DB}" dt="2023-03-31T10:13:17.263" v="2363" actId="20577"/>
          <ac:spMkLst>
            <pc:docMk/>
            <pc:sldMk cId="2734474283" sldId="1144"/>
            <ac:spMk id="10" creationId="{F871D647-4097-A599-0AED-193C2736452F}"/>
          </ac:spMkLst>
        </pc:spChg>
      </pc:sldChg>
      <pc:sldChg chg="del">
        <pc:chgData name="Emma Nylk" userId="55b2440a-9e28-4c70-bd2e-709c92f993be" providerId="ADAL" clId="{968F35C7-C48B-42CE-8EA7-8DA3AD7629DB}" dt="2023-03-24T11:00:12.177" v="186" actId="47"/>
        <pc:sldMkLst>
          <pc:docMk/>
          <pc:sldMk cId="3286884044" sldId="1144"/>
        </pc:sldMkLst>
      </pc:sldChg>
      <pc:sldChg chg="addSp modSp new mod">
        <pc:chgData name="Emma Nylk" userId="55b2440a-9e28-4c70-bd2e-709c92f993be" providerId="ADAL" clId="{968F35C7-C48B-42CE-8EA7-8DA3AD7629DB}" dt="2023-05-24T11:39:42.332" v="8927" actId="962"/>
        <pc:sldMkLst>
          <pc:docMk/>
          <pc:sldMk cId="2366360190" sldId="1145"/>
        </pc:sldMkLst>
        <pc:spChg chg="mod">
          <ac:chgData name="Emma Nylk" userId="55b2440a-9e28-4c70-bd2e-709c92f993be" providerId="ADAL" clId="{968F35C7-C48B-42CE-8EA7-8DA3AD7629DB}" dt="2023-04-11T07:00:23.318" v="3357" actId="20577"/>
          <ac:spMkLst>
            <pc:docMk/>
            <pc:sldMk cId="2366360190" sldId="1145"/>
            <ac:spMk id="2" creationId="{91F06BE5-9C5D-13DC-3E48-4C9C9B182602}"/>
          </ac:spMkLst>
        </pc:spChg>
        <pc:spChg chg="add mod">
          <ac:chgData name="Emma Nylk" userId="55b2440a-9e28-4c70-bd2e-709c92f993be" providerId="ADAL" clId="{968F35C7-C48B-42CE-8EA7-8DA3AD7629DB}" dt="2023-04-12T06:57:44.673" v="5000" actId="1076"/>
          <ac:spMkLst>
            <pc:docMk/>
            <pc:sldMk cId="2366360190" sldId="1145"/>
            <ac:spMk id="3" creationId="{CDB124DC-886E-1355-4904-B1A316644B79}"/>
          </ac:spMkLst>
        </pc:spChg>
        <pc:spChg chg="add mod">
          <ac:chgData name="Emma Nylk" userId="55b2440a-9e28-4c70-bd2e-709c92f993be" providerId="ADAL" clId="{968F35C7-C48B-42CE-8EA7-8DA3AD7629DB}" dt="2023-04-11T06:55:25.356" v="3188" actId="14100"/>
          <ac:spMkLst>
            <pc:docMk/>
            <pc:sldMk cId="2366360190" sldId="1145"/>
            <ac:spMk id="6" creationId="{7226D657-4A33-5202-8A85-C4D07CCE0473}"/>
          </ac:spMkLst>
        </pc:spChg>
        <pc:spChg chg="add mod">
          <ac:chgData name="Emma Nylk" userId="55b2440a-9e28-4c70-bd2e-709c92f993be" providerId="ADAL" clId="{968F35C7-C48B-42CE-8EA7-8DA3AD7629DB}" dt="2023-04-11T06:55:37.059" v="3192" actId="14100"/>
          <ac:spMkLst>
            <pc:docMk/>
            <pc:sldMk cId="2366360190" sldId="1145"/>
            <ac:spMk id="7" creationId="{FD9AE9C9-4D14-7470-1F81-192CE058968E}"/>
          </ac:spMkLst>
        </pc:spChg>
        <pc:spChg chg="add mod">
          <ac:chgData name="Emma Nylk" userId="55b2440a-9e28-4c70-bd2e-709c92f993be" providerId="ADAL" clId="{968F35C7-C48B-42CE-8EA7-8DA3AD7629DB}" dt="2023-04-11T06:55:45.723" v="3195" actId="14100"/>
          <ac:spMkLst>
            <pc:docMk/>
            <pc:sldMk cId="2366360190" sldId="1145"/>
            <ac:spMk id="8" creationId="{EAC137F2-3F7C-B0FC-0EEF-2C521DA9F929}"/>
          </ac:spMkLst>
        </pc:spChg>
        <pc:spChg chg="add mod">
          <ac:chgData name="Emma Nylk" userId="55b2440a-9e28-4c70-bd2e-709c92f993be" providerId="ADAL" clId="{968F35C7-C48B-42CE-8EA7-8DA3AD7629DB}" dt="2023-04-13T06:55:17.892" v="7851" actId="20577"/>
          <ac:spMkLst>
            <pc:docMk/>
            <pc:sldMk cId="2366360190" sldId="1145"/>
            <ac:spMk id="9" creationId="{175343D3-4A73-6B5F-454A-5757AD0DB40C}"/>
          </ac:spMkLst>
        </pc:spChg>
        <pc:picChg chg="add mod modCrop">
          <ac:chgData name="Emma Nylk" userId="55b2440a-9e28-4c70-bd2e-709c92f993be" providerId="ADAL" clId="{968F35C7-C48B-42CE-8EA7-8DA3AD7629DB}" dt="2023-05-24T11:39:42.332" v="8927" actId="962"/>
          <ac:picMkLst>
            <pc:docMk/>
            <pc:sldMk cId="2366360190" sldId="1145"/>
            <ac:picMk id="5" creationId="{7AC2126A-60DF-65CA-5BBC-3A4EC0A95F74}"/>
          </ac:picMkLst>
        </pc:picChg>
      </pc:sldChg>
      <pc:sldChg chg="del">
        <pc:chgData name="Emma Nylk" userId="55b2440a-9e28-4c70-bd2e-709c92f993be" providerId="ADAL" clId="{968F35C7-C48B-42CE-8EA7-8DA3AD7629DB}" dt="2023-03-24T11:00:12.177" v="186" actId="47"/>
        <pc:sldMkLst>
          <pc:docMk/>
          <pc:sldMk cId="2767678082" sldId="1145"/>
        </pc:sldMkLst>
      </pc:sldChg>
      <pc:sldChg chg="addSp modSp add del mod ord">
        <pc:chgData name="Emma Nylk" userId="55b2440a-9e28-4c70-bd2e-709c92f993be" providerId="ADAL" clId="{968F35C7-C48B-42CE-8EA7-8DA3AD7629DB}" dt="2023-04-13T07:29:20.925" v="8733" actId="47"/>
        <pc:sldMkLst>
          <pc:docMk/>
          <pc:sldMk cId="670351258" sldId="1146"/>
        </pc:sldMkLst>
        <pc:spChg chg="add mod">
          <ac:chgData name="Emma Nylk" userId="55b2440a-9e28-4c70-bd2e-709c92f993be" providerId="ADAL" clId="{968F35C7-C48B-42CE-8EA7-8DA3AD7629DB}" dt="2023-04-12T06:43:51.501" v="4779" actId="13926"/>
          <ac:spMkLst>
            <pc:docMk/>
            <pc:sldMk cId="670351258" sldId="1146"/>
            <ac:spMk id="4" creationId="{27D904BE-2BF8-2478-2278-3CE20D41E136}"/>
          </ac:spMkLst>
        </pc:spChg>
      </pc:sldChg>
      <pc:sldChg chg="del">
        <pc:chgData name="Emma Nylk" userId="55b2440a-9e28-4c70-bd2e-709c92f993be" providerId="ADAL" clId="{968F35C7-C48B-42CE-8EA7-8DA3AD7629DB}" dt="2023-03-24T11:00:12.177" v="186" actId="47"/>
        <pc:sldMkLst>
          <pc:docMk/>
          <pc:sldMk cId="2631608559" sldId="1146"/>
        </pc:sldMkLst>
      </pc:sldChg>
      <pc:sldChg chg="addSp delSp modSp add mod">
        <pc:chgData name="Emma Nylk" userId="55b2440a-9e28-4c70-bd2e-709c92f993be" providerId="ADAL" clId="{968F35C7-C48B-42CE-8EA7-8DA3AD7629DB}" dt="2023-05-24T11:39:45.765" v="8928" actId="962"/>
        <pc:sldMkLst>
          <pc:docMk/>
          <pc:sldMk cId="708362277" sldId="1147"/>
        </pc:sldMkLst>
        <pc:spChg chg="mod">
          <ac:chgData name="Emma Nylk" userId="55b2440a-9e28-4c70-bd2e-709c92f993be" providerId="ADAL" clId="{968F35C7-C48B-42CE-8EA7-8DA3AD7629DB}" dt="2023-04-11T07:03:37.043" v="3481" actId="20577"/>
          <ac:spMkLst>
            <pc:docMk/>
            <pc:sldMk cId="708362277" sldId="1147"/>
            <ac:spMk id="2" creationId="{91F06BE5-9C5D-13DC-3E48-4C9C9B182602}"/>
          </ac:spMkLst>
        </pc:spChg>
        <pc:spChg chg="mod">
          <ac:chgData name="Emma Nylk" userId="55b2440a-9e28-4c70-bd2e-709c92f993be" providerId="ADAL" clId="{968F35C7-C48B-42CE-8EA7-8DA3AD7629DB}" dt="2023-04-12T06:25:36.408" v="4584" actId="20577"/>
          <ac:spMkLst>
            <pc:docMk/>
            <pc:sldMk cId="708362277" sldId="1147"/>
            <ac:spMk id="3" creationId="{CDB124DC-886E-1355-4904-B1A316644B79}"/>
          </ac:spMkLst>
        </pc:spChg>
        <pc:spChg chg="del">
          <ac:chgData name="Emma Nylk" userId="55b2440a-9e28-4c70-bd2e-709c92f993be" providerId="ADAL" clId="{968F35C7-C48B-42CE-8EA7-8DA3AD7629DB}" dt="2023-04-11T07:02:50.717" v="3448" actId="478"/>
          <ac:spMkLst>
            <pc:docMk/>
            <pc:sldMk cId="708362277" sldId="1147"/>
            <ac:spMk id="6" creationId="{7226D657-4A33-5202-8A85-C4D07CCE0473}"/>
          </ac:spMkLst>
        </pc:spChg>
        <pc:spChg chg="del">
          <ac:chgData name="Emma Nylk" userId="55b2440a-9e28-4c70-bd2e-709c92f993be" providerId="ADAL" clId="{968F35C7-C48B-42CE-8EA7-8DA3AD7629DB}" dt="2023-04-11T07:02:49.883" v="3447" actId="478"/>
          <ac:spMkLst>
            <pc:docMk/>
            <pc:sldMk cId="708362277" sldId="1147"/>
            <ac:spMk id="7" creationId="{FD9AE9C9-4D14-7470-1F81-192CE058968E}"/>
          </ac:spMkLst>
        </pc:spChg>
        <pc:spChg chg="del">
          <ac:chgData name="Emma Nylk" userId="55b2440a-9e28-4c70-bd2e-709c92f993be" providerId="ADAL" clId="{968F35C7-C48B-42CE-8EA7-8DA3AD7629DB}" dt="2023-04-11T07:02:51.645" v="3449" actId="478"/>
          <ac:spMkLst>
            <pc:docMk/>
            <pc:sldMk cId="708362277" sldId="1147"/>
            <ac:spMk id="8" creationId="{EAC137F2-3F7C-B0FC-0EEF-2C521DA9F929}"/>
          </ac:spMkLst>
        </pc:spChg>
        <pc:spChg chg="del">
          <ac:chgData name="Emma Nylk" userId="55b2440a-9e28-4c70-bd2e-709c92f993be" providerId="ADAL" clId="{968F35C7-C48B-42CE-8EA7-8DA3AD7629DB}" dt="2023-04-11T07:03:26.277" v="3454" actId="478"/>
          <ac:spMkLst>
            <pc:docMk/>
            <pc:sldMk cId="708362277" sldId="1147"/>
            <ac:spMk id="9" creationId="{175343D3-4A73-6B5F-454A-5757AD0DB40C}"/>
          </ac:spMkLst>
        </pc:spChg>
        <pc:spChg chg="add mod">
          <ac:chgData name="Emma Nylk" userId="55b2440a-9e28-4c70-bd2e-709c92f993be" providerId="ADAL" clId="{968F35C7-C48B-42CE-8EA7-8DA3AD7629DB}" dt="2023-04-11T07:08:00.465" v="3778" actId="14100"/>
          <ac:spMkLst>
            <pc:docMk/>
            <pc:sldMk cId="708362277" sldId="1147"/>
            <ac:spMk id="11" creationId="{0013BBB4-36FD-2044-51FB-0F5C36F2442B}"/>
          </ac:spMkLst>
        </pc:spChg>
        <pc:picChg chg="del">
          <ac:chgData name="Emma Nylk" userId="55b2440a-9e28-4c70-bd2e-709c92f993be" providerId="ADAL" clId="{968F35C7-C48B-42CE-8EA7-8DA3AD7629DB}" dt="2023-04-11T07:02:36.056" v="3442" actId="478"/>
          <ac:picMkLst>
            <pc:docMk/>
            <pc:sldMk cId="708362277" sldId="1147"/>
            <ac:picMk id="5" creationId="{7AC2126A-60DF-65CA-5BBC-3A4EC0A95F74}"/>
          </ac:picMkLst>
        </pc:picChg>
        <pc:picChg chg="add mod modCrop">
          <ac:chgData name="Emma Nylk" userId="55b2440a-9e28-4c70-bd2e-709c92f993be" providerId="ADAL" clId="{968F35C7-C48B-42CE-8EA7-8DA3AD7629DB}" dt="2023-05-24T11:39:45.765" v="8928" actId="962"/>
          <ac:picMkLst>
            <pc:docMk/>
            <pc:sldMk cId="708362277" sldId="1147"/>
            <ac:picMk id="10" creationId="{B4633D36-8520-F79C-7D2C-E2CC089E6149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524221778" sldId="1147"/>
        </pc:sldMkLst>
      </pc:sldChg>
      <pc:sldChg chg="addSp delSp modSp add mod">
        <pc:chgData name="Emma Nylk" userId="55b2440a-9e28-4c70-bd2e-709c92f993be" providerId="ADAL" clId="{968F35C7-C48B-42CE-8EA7-8DA3AD7629DB}" dt="2023-05-24T11:39:49.034" v="8929" actId="962"/>
        <pc:sldMkLst>
          <pc:docMk/>
          <pc:sldMk cId="1812845643" sldId="1148"/>
        </pc:sldMkLst>
        <pc:spChg chg="mod">
          <ac:chgData name="Emma Nylk" userId="55b2440a-9e28-4c70-bd2e-709c92f993be" providerId="ADAL" clId="{968F35C7-C48B-42CE-8EA7-8DA3AD7629DB}" dt="2023-04-11T07:15:30.160" v="4136" actId="20577"/>
          <ac:spMkLst>
            <pc:docMk/>
            <pc:sldMk cId="1812845643" sldId="1148"/>
            <ac:spMk id="2" creationId="{91F06BE5-9C5D-13DC-3E48-4C9C9B182602}"/>
          </ac:spMkLst>
        </pc:spChg>
        <pc:spChg chg="mod">
          <ac:chgData name="Emma Nylk" userId="55b2440a-9e28-4c70-bd2e-709c92f993be" providerId="ADAL" clId="{968F35C7-C48B-42CE-8EA7-8DA3AD7629DB}" dt="2023-04-12T06:27:30.500" v="4654" actId="114"/>
          <ac:spMkLst>
            <pc:docMk/>
            <pc:sldMk cId="1812845643" sldId="1148"/>
            <ac:spMk id="3" creationId="{CDB124DC-886E-1355-4904-B1A316644B79}"/>
          </ac:spMkLst>
        </pc:spChg>
        <pc:spChg chg="add mod">
          <ac:chgData name="Emma Nylk" userId="55b2440a-9e28-4c70-bd2e-709c92f993be" providerId="ADAL" clId="{968F35C7-C48B-42CE-8EA7-8DA3AD7629DB}" dt="2023-04-11T07:12:15.083" v="4032" actId="14100"/>
          <ac:spMkLst>
            <pc:docMk/>
            <pc:sldMk cId="1812845643" sldId="1148"/>
            <ac:spMk id="6" creationId="{66E1D395-28BE-1AD3-70A6-939F028A8D75}"/>
          </ac:spMkLst>
        </pc:spChg>
        <pc:spChg chg="add mod">
          <ac:chgData name="Emma Nylk" userId="55b2440a-9e28-4c70-bd2e-709c92f993be" providerId="ADAL" clId="{968F35C7-C48B-42CE-8EA7-8DA3AD7629DB}" dt="2023-04-11T07:12:58.386" v="4100" actId="14100"/>
          <ac:spMkLst>
            <pc:docMk/>
            <pc:sldMk cId="1812845643" sldId="1148"/>
            <ac:spMk id="7" creationId="{BBBD6503-D36E-7AAD-3022-03451F2FD07E}"/>
          </ac:spMkLst>
        </pc:spChg>
        <pc:spChg chg="mod ord">
          <ac:chgData name="Emma Nylk" userId="55b2440a-9e28-4c70-bd2e-709c92f993be" providerId="ADAL" clId="{968F35C7-C48B-42CE-8EA7-8DA3AD7629DB}" dt="2023-04-11T07:12:00.202" v="4029" actId="14100"/>
          <ac:spMkLst>
            <pc:docMk/>
            <pc:sldMk cId="1812845643" sldId="1148"/>
            <ac:spMk id="11" creationId="{0013BBB4-36FD-2044-51FB-0F5C36F2442B}"/>
          </ac:spMkLst>
        </pc:spChg>
        <pc:picChg chg="add mod">
          <ac:chgData name="Emma Nylk" userId="55b2440a-9e28-4c70-bd2e-709c92f993be" providerId="ADAL" clId="{968F35C7-C48B-42CE-8EA7-8DA3AD7629DB}" dt="2023-05-24T11:39:49.034" v="8929" actId="962"/>
          <ac:picMkLst>
            <pc:docMk/>
            <pc:sldMk cId="1812845643" sldId="1148"/>
            <ac:picMk id="5" creationId="{35291463-D3CC-EEB9-75A7-41278FFE5966}"/>
          </ac:picMkLst>
        </pc:picChg>
        <pc:picChg chg="del">
          <ac:chgData name="Emma Nylk" userId="55b2440a-9e28-4c70-bd2e-709c92f993be" providerId="ADAL" clId="{968F35C7-C48B-42CE-8EA7-8DA3AD7629DB}" dt="2023-04-11T07:11:32.425" v="4020" actId="478"/>
          <ac:picMkLst>
            <pc:docMk/>
            <pc:sldMk cId="1812845643" sldId="1148"/>
            <ac:picMk id="10" creationId="{B4633D36-8520-F79C-7D2C-E2CC089E6149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56201839" sldId="1148"/>
        </pc:sldMkLst>
      </pc:sldChg>
      <pc:sldChg chg="addSp delSp modSp add mod">
        <pc:chgData name="Emma Nylk" userId="55b2440a-9e28-4c70-bd2e-709c92f993be" providerId="ADAL" clId="{968F35C7-C48B-42CE-8EA7-8DA3AD7629DB}" dt="2023-05-24T11:40:02.221" v="8930" actId="962"/>
        <pc:sldMkLst>
          <pc:docMk/>
          <pc:sldMk cId="760599162" sldId="1149"/>
        </pc:sldMkLst>
        <pc:spChg chg="mod">
          <ac:chgData name="Emma Nylk" userId="55b2440a-9e28-4c70-bd2e-709c92f993be" providerId="ADAL" clId="{968F35C7-C48B-42CE-8EA7-8DA3AD7629DB}" dt="2023-04-11T07:19:29.441" v="4364" actId="20577"/>
          <ac:spMkLst>
            <pc:docMk/>
            <pc:sldMk cId="760599162" sldId="1149"/>
            <ac:spMk id="2" creationId="{91F06BE5-9C5D-13DC-3E48-4C9C9B182602}"/>
          </ac:spMkLst>
        </pc:spChg>
        <pc:spChg chg="mod">
          <ac:chgData name="Emma Nylk" userId="55b2440a-9e28-4c70-bd2e-709c92f993be" providerId="ADAL" clId="{968F35C7-C48B-42CE-8EA7-8DA3AD7629DB}" dt="2023-04-11T07:19:42.441" v="4370" actId="1076"/>
          <ac:spMkLst>
            <pc:docMk/>
            <pc:sldMk cId="760599162" sldId="1149"/>
            <ac:spMk id="3" creationId="{CDB124DC-886E-1355-4904-B1A316644B79}"/>
          </ac:spMkLst>
        </pc:spChg>
        <pc:spChg chg="del">
          <ac:chgData name="Emma Nylk" userId="55b2440a-9e28-4c70-bd2e-709c92f993be" providerId="ADAL" clId="{968F35C7-C48B-42CE-8EA7-8DA3AD7629DB}" dt="2023-04-11T07:18:04.864" v="4308" actId="478"/>
          <ac:spMkLst>
            <pc:docMk/>
            <pc:sldMk cId="760599162" sldId="1149"/>
            <ac:spMk id="6" creationId="{66E1D395-28BE-1AD3-70A6-939F028A8D75}"/>
          </ac:spMkLst>
        </pc:spChg>
        <pc:spChg chg="del">
          <ac:chgData name="Emma Nylk" userId="55b2440a-9e28-4c70-bd2e-709c92f993be" providerId="ADAL" clId="{968F35C7-C48B-42CE-8EA7-8DA3AD7629DB}" dt="2023-04-11T07:18:03.850" v="4307" actId="478"/>
          <ac:spMkLst>
            <pc:docMk/>
            <pc:sldMk cId="760599162" sldId="1149"/>
            <ac:spMk id="7" creationId="{BBBD6503-D36E-7AAD-3022-03451F2FD07E}"/>
          </ac:spMkLst>
        </pc:spChg>
        <pc:spChg chg="mod">
          <ac:chgData name="Emma Nylk" userId="55b2440a-9e28-4c70-bd2e-709c92f993be" providerId="ADAL" clId="{968F35C7-C48B-42CE-8EA7-8DA3AD7629DB}" dt="2023-04-11T07:18:14.392" v="4312" actId="14100"/>
          <ac:spMkLst>
            <pc:docMk/>
            <pc:sldMk cId="760599162" sldId="1149"/>
            <ac:spMk id="11" creationId="{0013BBB4-36FD-2044-51FB-0F5C36F2442B}"/>
          </ac:spMkLst>
        </pc:spChg>
        <pc:picChg chg="del">
          <ac:chgData name="Emma Nylk" userId="55b2440a-9e28-4c70-bd2e-709c92f993be" providerId="ADAL" clId="{968F35C7-C48B-42CE-8EA7-8DA3AD7629DB}" dt="2023-04-11T07:16:41.529" v="4160" actId="478"/>
          <ac:picMkLst>
            <pc:docMk/>
            <pc:sldMk cId="760599162" sldId="1149"/>
            <ac:picMk id="5" creationId="{35291463-D3CC-EEB9-75A7-41278FFE5966}"/>
          </ac:picMkLst>
        </pc:picChg>
        <pc:picChg chg="add mod ord">
          <ac:chgData name="Emma Nylk" userId="55b2440a-9e28-4c70-bd2e-709c92f993be" providerId="ADAL" clId="{968F35C7-C48B-42CE-8EA7-8DA3AD7629DB}" dt="2023-05-24T11:40:02.221" v="8930" actId="962"/>
          <ac:picMkLst>
            <pc:docMk/>
            <pc:sldMk cId="760599162" sldId="1149"/>
            <ac:picMk id="8" creationId="{558E8B2C-C3BE-3CB5-C26D-E09E71FE5E1F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56158883" sldId="1149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166229168" sldId="1150"/>
        </pc:sldMkLst>
      </pc:sldChg>
      <pc:sldChg chg="addSp delSp modSp new mod">
        <pc:chgData name="Emma Nylk" userId="55b2440a-9e28-4c70-bd2e-709c92f993be" providerId="ADAL" clId="{968F35C7-C48B-42CE-8EA7-8DA3AD7629DB}" dt="2023-05-24T11:40:58.911" v="9225" actId="962"/>
        <pc:sldMkLst>
          <pc:docMk/>
          <pc:sldMk cId="2511719263" sldId="1150"/>
        </pc:sldMkLst>
        <pc:spChg chg="mod">
          <ac:chgData name="Emma Nylk" userId="55b2440a-9e28-4c70-bd2e-709c92f993be" providerId="ADAL" clId="{968F35C7-C48B-42CE-8EA7-8DA3AD7629DB}" dt="2023-04-12T06:44:42.282" v="4808"/>
          <ac:spMkLst>
            <pc:docMk/>
            <pc:sldMk cId="2511719263" sldId="1150"/>
            <ac:spMk id="2" creationId="{302D156D-5CFB-B99B-88C4-7791E34EFE50}"/>
          </ac:spMkLst>
        </pc:spChg>
        <pc:spChg chg="add mod">
          <ac:chgData name="Emma Nylk" userId="55b2440a-9e28-4c70-bd2e-709c92f993be" providerId="ADAL" clId="{968F35C7-C48B-42CE-8EA7-8DA3AD7629DB}" dt="2023-04-13T06:57:41.660" v="7861" actId="14100"/>
          <ac:spMkLst>
            <pc:docMk/>
            <pc:sldMk cId="2511719263" sldId="1150"/>
            <ac:spMk id="5" creationId="{038243C3-A351-3E75-7E84-89F41799C22B}"/>
          </ac:spMkLst>
        </pc:spChg>
        <pc:spChg chg="add mod">
          <ac:chgData name="Emma Nylk" userId="55b2440a-9e28-4c70-bd2e-709c92f993be" providerId="ADAL" clId="{968F35C7-C48B-42CE-8EA7-8DA3AD7629DB}" dt="2023-04-12T06:49:41.865" v="4960" actId="20577"/>
          <ac:spMkLst>
            <pc:docMk/>
            <pc:sldMk cId="2511719263" sldId="1150"/>
            <ac:spMk id="6" creationId="{66614E08-A32C-488F-0B7E-1AD003EC3B1A}"/>
          </ac:spMkLst>
        </pc:spChg>
        <pc:spChg chg="add mod">
          <ac:chgData name="Emma Nylk" userId="55b2440a-9e28-4c70-bd2e-709c92f993be" providerId="ADAL" clId="{968F35C7-C48B-42CE-8EA7-8DA3AD7629DB}" dt="2023-04-13T06:24:07.885" v="7372" actId="1076"/>
          <ac:spMkLst>
            <pc:docMk/>
            <pc:sldMk cId="2511719263" sldId="1150"/>
            <ac:spMk id="7" creationId="{6DAE3A59-5265-64CE-274C-59F907F14557}"/>
          </ac:spMkLst>
        </pc:spChg>
        <pc:spChg chg="add mod">
          <ac:chgData name="Emma Nylk" userId="55b2440a-9e28-4c70-bd2e-709c92f993be" providerId="ADAL" clId="{968F35C7-C48B-42CE-8EA7-8DA3AD7629DB}" dt="2023-04-13T06:24:07.885" v="7372" actId="1076"/>
          <ac:spMkLst>
            <pc:docMk/>
            <pc:sldMk cId="2511719263" sldId="1150"/>
            <ac:spMk id="8" creationId="{74C549DB-724D-12C5-6F70-DAD80EF4AC3B}"/>
          </ac:spMkLst>
        </pc:spChg>
        <pc:picChg chg="add mod">
          <ac:chgData name="Emma Nylk" userId="55b2440a-9e28-4c70-bd2e-709c92f993be" providerId="ADAL" clId="{968F35C7-C48B-42CE-8EA7-8DA3AD7629DB}" dt="2023-05-24T11:40:52.630" v="9224" actId="962"/>
          <ac:picMkLst>
            <pc:docMk/>
            <pc:sldMk cId="2511719263" sldId="1150"/>
            <ac:picMk id="4" creationId="{182ADECD-E53A-86DC-66A0-A4EE2B537497}"/>
          </ac:picMkLst>
        </pc:picChg>
        <pc:picChg chg="add mod">
          <ac:chgData name="Emma Nylk" userId="55b2440a-9e28-4c70-bd2e-709c92f993be" providerId="ADAL" clId="{968F35C7-C48B-42CE-8EA7-8DA3AD7629DB}" dt="2023-05-24T11:40:58.911" v="9225" actId="962"/>
          <ac:picMkLst>
            <pc:docMk/>
            <pc:sldMk cId="2511719263" sldId="1150"/>
            <ac:picMk id="9" creationId="{656784D7-9725-5904-3725-773D9799B1B7}"/>
          </ac:picMkLst>
        </pc:picChg>
        <pc:picChg chg="add del mod modCrop">
          <ac:chgData name="Emma Nylk" userId="55b2440a-9e28-4c70-bd2e-709c92f993be" providerId="ADAL" clId="{968F35C7-C48B-42CE-8EA7-8DA3AD7629DB}" dt="2023-04-13T06:24:08.085" v="7378" actId="931"/>
          <ac:picMkLst>
            <pc:docMk/>
            <pc:sldMk cId="2511719263" sldId="1150"/>
            <ac:picMk id="10" creationId="{855778BB-93C0-7A26-0284-207D15AED3D1}"/>
          </ac:picMkLst>
        </pc:picChg>
      </pc:sldChg>
      <pc:sldChg chg="addSp modSp new mod">
        <pc:chgData name="Emma Nylk" userId="55b2440a-9e28-4c70-bd2e-709c92f993be" providerId="ADAL" clId="{968F35C7-C48B-42CE-8EA7-8DA3AD7629DB}" dt="2023-05-24T11:41:04.505" v="9227" actId="962"/>
        <pc:sldMkLst>
          <pc:docMk/>
          <pc:sldMk cId="901967965" sldId="1151"/>
        </pc:sldMkLst>
        <pc:spChg chg="mod">
          <ac:chgData name="Emma Nylk" userId="55b2440a-9e28-4c70-bd2e-709c92f993be" providerId="ADAL" clId="{968F35C7-C48B-42CE-8EA7-8DA3AD7629DB}" dt="2023-04-12T06:59:11.913" v="5046" actId="20577"/>
          <ac:spMkLst>
            <pc:docMk/>
            <pc:sldMk cId="901967965" sldId="1151"/>
            <ac:spMk id="2" creationId="{CAEC5E67-FA85-1834-DE10-E712F5DE6BA2}"/>
          </ac:spMkLst>
        </pc:spChg>
        <pc:spChg chg="add mod">
          <ac:chgData name="Emma Nylk" userId="55b2440a-9e28-4c70-bd2e-709c92f993be" providerId="ADAL" clId="{968F35C7-C48B-42CE-8EA7-8DA3AD7629DB}" dt="2023-04-12T06:58:06.571" v="5008" actId="20577"/>
          <ac:spMkLst>
            <pc:docMk/>
            <pc:sldMk cId="901967965" sldId="1151"/>
            <ac:spMk id="5" creationId="{6CB2BC9C-7A51-BA4E-5D22-998569776D82}"/>
          </ac:spMkLst>
        </pc:spChg>
        <pc:spChg chg="add mod">
          <ac:chgData name="Emma Nylk" userId="55b2440a-9e28-4c70-bd2e-709c92f993be" providerId="ADAL" clId="{968F35C7-C48B-42CE-8EA7-8DA3AD7629DB}" dt="2023-04-13T06:57:56.476" v="7871" actId="20577"/>
          <ac:spMkLst>
            <pc:docMk/>
            <pc:sldMk cId="901967965" sldId="1151"/>
            <ac:spMk id="6" creationId="{F7244D39-3E88-B283-A14A-9EC95BF5D5E5}"/>
          </ac:spMkLst>
        </pc:spChg>
        <pc:spChg chg="add mod">
          <ac:chgData name="Emma Nylk" userId="55b2440a-9e28-4c70-bd2e-709c92f993be" providerId="ADAL" clId="{968F35C7-C48B-42CE-8EA7-8DA3AD7629DB}" dt="2023-04-12T06:58:21.542" v="5011" actId="1076"/>
          <ac:spMkLst>
            <pc:docMk/>
            <pc:sldMk cId="901967965" sldId="1151"/>
            <ac:spMk id="7" creationId="{8BE6FAC4-807D-CEB6-A267-105116916DD6}"/>
          </ac:spMkLst>
        </pc:spChg>
        <pc:spChg chg="add mod">
          <ac:chgData name="Emma Nylk" userId="55b2440a-9e28-4c70-bd2e-709c92f993be" providerId="ADAL" clId="{968F35C7-C48B-42CE-8EA7-8DA3AD7629DB}" dt="2023-04-12T06:58:27.877" v="5015" actId="14100"/>
          <ac:spMkLst>
            <pc:docMk/>
            <pc:sldMk cId="901967965" sldId="1151"/>
            <ac:spMk id="8" creationId="{3066395C-00D4-6B4F-AB39-65259C58140A}"/>
          </ac:spMkLst>
        </pc:spChg>
        <pc:spChg chg="add mod">
          <ac:chgData name="Emma Nylk" userId="55b2440a-9e28-4c70-bd2e-709c92f993be" providerId="ADAL" clId="{968F35C7-C48B-42CE-8EA7-8DA3AD7629DB}" dt="2023-04-12T06:58:42.571" v="5021" actId="14100"/>
          <ac:spMkLst>
            <pc:docMk/>
            <pc:sldMk cId="901967965" sldId="1151"/>
            <ac:spMk id="9" creationId="{5E7CDD6C-0708-A3A1-B077-145539EA72EF}"/>
          </ac:spMkLst>
        </pc:spChg>
        <pc:picChg chg="add mod">
          <ac:chgData name="Emma Nylk" userId="55b2440a-9e28-4c70-bd2e-709c92f993be" providerId="ADAL" clId="{968F35C7-C48B-42CE-8EA7-8DA3AD7629DB}" dt="2023-05-24T11:41:02.312" v="9226" actId="962"/>
          <ac:picMkLst>
            <pc:docMk/>
            <pc:sldMk cId="901967965" sldId="1151"/>
            <ac:picMk id="4" creationId="{0622E66C-3126-52F2-533B-332EE9231892}"/>
          </ac:picMkLst>
        </pc:picChg>
        <pc:picChg chg="add mod">
          <ac:chgData name="Emma Nylk" userId="55b2440a-9e28-4c70-bd2e-709c92f993be" providerId="ADAL" clId="{968F35C7-C48B-42CE-8EA7-8DA3AD7629DB}" dt="2023-05-24T11:41:04.505" v="9227" actId="962"/>
          <ac:picMkLst>
            <pc:docMk/>
            <pc:sldMk cId="901967965" sldId="1151"/>
            <ac:picMk id="10" creationId="{68EE7241-04D9-CBA4-3C6E-1E66FA0F8E66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24910851" sldId="1152"/>
        </pc:sldMkLst>
      </pc:sldChg>
      <pc:sldChg chg="addSp delSp modSp add mod">
        <pc:chgData name="Emma Nylk" userId="55b2440a-9e28-4c70-bd2e-709c92f993be" providerId="ADAL" clId="{968F35C7-C48B-42CE-8EA7-8DA3AD7629DB}" dt="2023-05-24T11:41:09.111" v="9229" actId="962"/>
        <pc:sldMkLst>
          <pc:docMk/>
          <pc:sldMk cId="1389993200" sldId="1152"/>
        </pc:sldMkLst>
        <pc:spChg chg="mod">
          <ac:chgData name="Emma Nylk" userId="55b2440a-9e28-4c70-bd2e-709c92f993be" providerId="ADAL" clId="{968F35C7-C48B-42CE-8EA7-8DA3AD7629DB}" dt="2023-04-12T07:00:13.549" v="5068" actId="20577"/>
          <ac:spMkLst>
            <pc:docMk/>
            <pc:sldMk cId="1389993200" sldId="1152"/>
            <ac:spMk id="2" creationId="{CAEC5E67-FA85-1834-DE10-E712F5DE6BA2}"/>
          </ac:spMkLst>
        </pc:spChg>
        <pc:spChg chg="mod">
          <ac:chgData name="Emma Nylk" userId="55b2440a-9e28-4c70-bd2e-709c92f993be" providerId="ADAL" clId="{968F35C7-C48B-42CE-8EA7-8DA3AD7629DB}" dt="2023-04-13T06:58:54.291" v="7887" actId="113"/>
          <ac:spMkLst>
            <pc:docMk/>
            <pc:sldMk cId="1389993200" sldId="1152"/>
            <ac:spMk id="5" creationId="{6CB2BC9C-7A51-BA4E-5D22-998569776D82}"/>
          </ac:spMkLst>
        </pc:spChg>
        <pc:spChg chg="del">
          <ac:chgData name="Emma Nylk" userId="55b2440a-9e28-4c70-bd2e-709c92f993be" providerId="ADAL" clId="{968F35C7-C48B-42CE-8EA7-8DA3AD7629DB}" dt="2023-04-12T07:00:22.595" v="5072" actId="478"/>
          <ac:spMkLst>
            <pc:docMk/>
            <pc:sldMk cId="1389993200" sldId="1152"/>
            <ac:spMk id="6" creationId="{F7244D39-3E88-B283-A14A-9EC95BF5D5E5}"/>
          </ac:spMkLst>
        </pc:spChg>
        <pc:spChg chg="del">
          <ac:chgData name="Emma Nylk" userId="55b2440a-9e28-4c70-bd2e-709c92f993be" providerId="ADAL" clId="{968F35C7-C48B-42CE-8EA7-8DA3AD7629DB}" dt="2023-04-12T07:00:20.463" v="5071" actId="478"/>
          <ac:spMkLst>
            <pc:docMk/>
            <pc:sldMk cId="1389993200" sldId="1152"/>
            <ac:spMk id="7" creationId="{8BE6FAC4-807D-CEB6-A267-105116916DD6}"/>
          </ac:spMkLst>
        </pc:spChg>
        <pc:spChg chg="del">
          <ac:chgData name="Emma Nylk" userId="55b2440a-9e28-4c70-bd2e-709c92f993be" providerId="ADAL" clId="{968F35C7-C48B-42CE-8EA7-8DA3AD7629DB}" dt="2023-04-12T07:00:19.712" v="5070" actId="478"/>
          <ac:spMkLst>
            <pc:docMk/>
            <pc:sldMk cId="1389993200" sldId="1152"/>
            <ac:spMk id="8" creationId="{3066395C-00D4-6B4F-AB39-65259C58140A}"/>
          </ac:spMkLst>
        </pc:spChg>
        <pc:spChg chg="del">
          <ac:chgData name="Emma Nylk" userId="55b2440a-9e28-4c70-bd2e-709c92f993be" providerId="ADAL" clId="{968F35C7-C48B-42CE-8EA7-8DA3AD7629DB}" dt="2023-04-12T07:00:18.711" v="5069" actId="478"/>
          <ac:spMkLst>
            <pc:docMk/>
            <pc:sldMk cId="1389993200" sldId="1152"/>
            <ac:spMk id="9" creationId="{5E7CDD6C-0708-A3A1-B077-145539EA72EF}"/>
          </ac:spMkLst>
        </pc:spChg>
        <pc:spChg chg="add mod">
          <ac:chgData name="Emma Nylk" userId="55b2440a-9e28-4c70-bd2e-709c92f993be" providerId="ADAL" clId="{968F35C7-C48B-42CE-8EA7-8DA3AD7629DB}" dt="2023-04-12T07:03:15.880" v="5116" actId="1076"/>
          <ac:spMkLst>
            <pc:docMk/>
            <pc:sldMk cId="1389993200" sldId="1152"/>
            <ac:spMk id="12" creationId="{7B31AD12-9B34-8489-AD94-3A49C198C0C2}"/>
          </ac:spMkLst>
        </pc:spChg>
        <pc:spChg chg="add mod">
          <ac:chgData name="Emma Nylk" userId="55b2440a-9e28-4c70-bd2e-709c92f993be" providerId="ADAL" clId="{968F35C7-C48B-42CE-8EA7-8DA3AD7629DB}" dt="2023-04-12T07:02:43.072" v="5092" actId="1076"/>
          <ac:spMkLst>
            <pc:docMk/>
            <pc:sldMk cId="1389993200" sldId="1152"/>
            <ac:spMk id="13" creationId="{2A789E83-7034-1A5C-1AC8-AD03DDDD657B}"/>
          </ac:spMkLst>
        </pc:spChg>
        <pc:spChg chg="add mod">
          <ac:chgData name="Emma Nylk" userId="55b2440a-9e28-4c70-bd2e-709c92f993be" providerId="ADAL" clId="{968F35C7-C48B-42CE-8EA7-8DA3AD7629DB}" dt="2023-04-12T07:03:17.858" v="5117" actId="1076"/>
          <ac:spMkLst>
            <pc:docMk/>
            <pc:sldMk cId="1389993200" sldId="1152"/>
            <ac:spMk id="14" creationId="{91D1D65E-742D-256D-DD18-FA756CFC8DC2}"/>
          </ac:spMkLst>
        </pc:spChg>
        <pc:spChg chg="add mod">
          <ac:chgData name="Emma Nylk" userId="55b2440a-9e28-4c70-bd2e-709c92f993be" providerId="ADAL" clId="{968F35C7-C48B-42CE-8EA7-8DA3AD7629DB}" dt="2023-04-12T07:03:21.038" v="5118" actId="1076"/>
          <ac:spMkLst>
            <pc:docMk/>
            <pc:sldMk cId="1389993200" sldId="1152"/>
            <ac:spMk id="15" creationId="{3CB51AA9-7DAF-00DB-BEC3-FFE9F161864A}"/>
          </ac:spMkLst>
        </pc:spChg>
        <pc:picChg chg="del">
          <ac:chgData name="Emma Nylk" userId="55b2440a-9e28-4c70-bd2e-709c92f993be" providerId="ADAL" clId="{968F35C7-C48B-42CE-8EA7-8DA3AD7629DB}" dt="2023-04-12T06:59:44.731" v="5049" actId="478"/>
          <ac:picMkLst>
            <pc:docMk/>
            <pc:sldMk cId="1389993200" sldId="1152"/>
            <ac:picMk id="4" creationId="{0622E66C-3126-52F2-533B-332EE9231892}"/>
          </ac:picMkLst>
        </pc:picChg>
        <pc:picChg chg="mod">
          <ac:chgData name="Emma Nylk" userId="55b2440a-9e28-4c70-bd2e-709c92f993be" providerId="ADAL" clId="{968F35C7-C48B-42CE-8EA7-8DA3AD7629DB}" dt="2023-05-24T11:41:06.649" v="9228" actId="962"/>
          <ac:picMkLst>
            <pc:docMk/>
            <pc:sldMk cId="1389993200" sldId="1152"/>
            <ac:picMk id="10" creationId="{68EE7241-04D9-CBA4-3C6E-1E66FA0F8E66}"/>
          </ac:picMkLst>
        </pc:picChg>
        <pc:picChg chg="add mod modCrop">
          <ac:chgData name="Emma Nylk" userId="55b2440a-9e28-4c70-bd2e-709c92f993be" providerId="ADAL" clId="{968F35C7-C48B-42CE-8EA7-8DA3AD7629DB}" dt="2023-05-24T11:41:09.111" v="9229" actId="962"/>
          <ac:picMkLst>
            <pc:docMk/>
            <pc:sldMk cId="1389993200" sldId="1152"/>
            <ac:picMk id="11" creationId="{E54881A6-FAC4-D01A-43AC-1ACDC8C4CBC9}"/>
          </ac:picMkLst>
        </pc:picChg>
      </pc:sldChg>
      <pc:sldChg chg="addSp delSp modSp add mod">
        <pc:chgData name="Emma Nylk" userId="55b2440a-9e28-4c70-bd2e-709c92f993be" providerId="ADAL" clId="{968F35C7-C48B-42CE-8EA7-8DA3AD7629DB}" dt="2023-05-24T11:41:29.653" v="9232" actId="962"/>
        <pc:sldMkLst>
          <pc:docMk/>
          <pc:sldMk cId="2313870659" sldId="1153"/>
        </pc:sldMkLst>
        <pc:spChg chg="mod">
          <ac:chgData name="Emma Nylk" userId="55b2440a-9e28-4c70-bd2e-709c92f993be" providerId="ADAL" clId="{968F35C7-C48B-42CE-8EA7-8DA3AD7629DB}" dt="2023-04-12T07:15:47.166" v="5516" actId="20577"/>
          <ac:spMkLst>
            <pc:docMk/>
            <pc:sldMk cId="2313870659" sldId="1153"/>
            <ac:spMk id="2" creationId="{CAEC5E67-FA85-1834-DE10-E712F5DE6BA2}"/>
          </ac:spMkLst>
        </pc:spChg>
        <pc:spChg chg="add mod ord">
          <ac:chgData name="Emma Nylk" userId="55b2440a-9e28-4c70-bd2e-709c92f993be" providerId="ADAL" clId="{968F35C7-C48B-42CE-8EA7-8DA3AD7629DB}" dt="2023-05-24T11:41:17.008" v="9230" actId="167"/>
          <ac:spMkLst>
            <pc:docMk/>
            <pc:sldMk cId="2313870659" sldId="1153"/>
            <ac:spMk id="3" creationId="{7EFC717A-5FB8-45F5-FBD0-42D061B3E0B6}"/>
          </ac:spMkLst>
        </pc:spChg>
        <pc:spChg chg="mod">
          <ac:chgData name="Emma Nylk" userId="55b2440a-9e28-4c70-bd2e-709c92f993be" providerId="ADAL" clId="{968F35C7-C48B-42CE-8EA7-8DA3AD7629DB}" dt="2023-04-13T07:22:01.748" v="8591" actId="20577"/>
          <ac:spMkLst>
            <pc:docMk/>
            <pc:sldMk cId="2313870659" sldId="1153"/>
            <ac:spMk id="5" creationId="{6CB2BC9C-7A51-BA4E-5D22-998569776D82}"/>
          </ac:spMkLst>
        </pc:spChg>
        <pc:spChg chg="add mod">
          <ac:chgData name="Emma Nylk" userId="55b2440a-9e28-4c70-bd2e-709c92f993be" providerId="ADAL" clId="{968F35C7-C48B-42CE-8EA7-8DA3AD7629DB}" dt="2023-04-12T07:12:19.862" v="5371" actId="14100"/>
          <ac:spMkLst>
            <pc:docMk/>
            <pc:sldMk cId="2313870659" sldId="1153"/>
            <ac:spMk id="6" creationId="{73B90874-C52D-EBBA-E99B-B0F7C2F2D0BB}"/>
          </ac:spMkLst>
        </pc:spChg>
        <pc:spChg chg="add mod">
          <ac:chgData name="Emma Nylk" userId="55b2440a-9e28-4c70-bd2e-709c92f993be" providerId="ADAL" clId="{968F35C7-C48B-42CE-8EA7-8DA3AD7629DB}" dt="2023-04-12T07:12:26.387" v="5374" actId="14100"/>
          <ac:spMkLst>
            <pc:docMk/>
            <pc:sldMk cId="2313870659" sldId="1153"/>
            <ac:spMk id="7" creationId="{78D33A0F-2CD1-E927-DF59-0BB2E19B3D48}"/>
          </ac:spMkLst>
        </pc:spChg>
        <pc:spChg chg="add del mod">
          <ac:chgData name="Emma Nylk" userId="55b2440a-9e28-4c70-bd2e-709c92f993be" providerId="ADAL" clId="{968F35C7-C48B-42CE-8EA7-8DA3AD7629DB}" dt="2023-04-13T07:00:04.664" v="7894" actId="478"/>
          <ac:spMkLst>
            <pc:docMk/>
            <pc:sldMk cId="2313870659" sldId="1153"/>
            <ac:spMk id="9" creationId="{5ADB837B-E36D-EE40-C865-6DF3733B27FD}"/>
          </ac:spMkLst>
        </pc:spChg>
        <pc:spChg chg="del">
          <ac:chgData name="Emma Nylk" userId="55b2440a-9e28-4c70-bd2e-709c92f993be" providerId="ADAL" clId="{968F35C7-C48B-42CE-8EA7-8DA3AD7629DB}" dt="2023-04-12T07:07:30.518" v="5342" actId="478"/>
          <ac:spMkLst>
            <pc:docMk/>
            <pc:sldMk cId="2313870659" sldId="1153"/>
            <ac:spMk id="12" creationId="{7B31AD12-9B34-8489-AD94-3A49C198C0C2}"/>
          </ac:spMkLst>
        </pc:spChg>
        <pc:spChg chg="del">
          <ac:chgData name="Emma Nylk" userId="55b2440a-9e28-4c70-bd2e-709c92f993be" providerId="ADAL" clId="{968F35C7-C48B-42CE-8EA7-8DA3AD7629DB}" dt="2023-04-12T07:07:30.518" v="5342" actId="478"/>
          <ac:spMkLst>
            <pc:docMk/>
            <pc:sldMk cId="2313870659" sldId="1153"/>
            <ac:spMk id="13" creationId="{2A789E83-7034-1A5C-1AC8-AD03DDDD657B}"/>
          </ac:spMkLst>
        </pc:spChg>
        <pc:spChg chg="del">
          <ac:chgData name="Emma Nylk" userId="55b2440a-9e28-4c70-bd2e-709c92f993be" providerId="ADAL" clId="{968F35C7-C48B-42CE-8EA7-8DA3AD7629DB}" dt="2023-04-12T07:07:30.518" v="5342" actId="478"/>
          <ac:spMkLst>
            <pc:docMk/>
            <pc:sldMk cId="2313870659" sldId="1153"/>
            <ac:spMk id="14" creationId="{91D1D65E-742D-256D-DD18-FA756CFC8DC2}"/>
          </ac:spMkLst>
        </pc:spChg>
        <pc:spChg chg="del">
          <ac:chgData name="Emma Nylk" userId="55b2440a-9e28-4c70-bd2e-709c92f993be" providerId="ADAL" clId="{968F35C7-C48B-42CE-8EA7-8DA3AD7629DB}" dt="2023-04-12T07:07:30.518" v="5342" actId="478"/>
          <ac:spMkLst>
            <pc:docMk/>
            <pc:sldMk cId="2313870659" sldId="1153"/>
            <ac:spMk id="15" creationId="{3CB51AA9-7DAF-00DB-BEC3-FFE9F161864A}"/>
          </ac:spMkLst>
        </pc:spChg>
        <pc:picChg chg="add mod modCrop">
          <ac:chgData name="Emma Nylk" userId="55b2440a-9e28-4c70-bd2e-709c92f993be" providerId="ADAL" clId="{968F35C7-C48B-42CE-8EA7-8DA3AD7629DB}" dt="2023-05-24T11:41:29.653" v="9232" actId="962"/>
          <ac:picMkLst>
            <pc:docMk/>
            <pc:sldMk cId="2313870659" sldId="1153"/>
            <ac:picMk id="4" creationId="{86F9F0F0-3A7A-00AE-3596-B728D82D8BB9}"/>
          </ac:picMkLst>
        </pc:picChg>
        <pc:picChg chg="del">
          <ac:chgData name="Emma Nylk" userId="55b2440a-9e28-4c70-bd2e-709c92f993be" providerId="ADAL" clId="{968F35C7-C48B-42CE-8EA7-8DA3AD7629DB}" dt="2023-05-24T11:41:18.566" v="9231" actId="478"/>
          <ac:picMkLst>
            <pc:docMk/>
            <pc:sldMk cId="2313870659" sldId="1153"/>
            <ac:picMk id="10" creationId="{68EE7241-04D9-CBA4-3C6E-1E66FA0F8E66}"/>
          </ac:picMkLst>
        </pc:picChg>
        <pc:picChg chg="del">
          <ac:chgData name="Emma Nylk" userId="55b2440a-9e28-4c70-bd2e-709c92f993be" providerId="ADAL" clId="{968F35C7-C48B-42CE-8EA7-8DA3AD7629DB}" dt="2023-04-12T07:07:28.830" v="5341" actId="478"/>
          <ac:picMkLst>
            <pc:docMk/>
            <pc:sldMk cId="2313870659" sldId="1153"/>
            <ac:picMk id="11" creationId="{E54881A6-FAC4-D01A-43AC-1ACDC8C4CBC9}"/>
          </ac:picMkLst>
        </pc:picChg>
      </pc:sldChg>
      <pc:sldChg chg="addSp delSp modSp add mod">
        <pc:chgData name="Emma Nylk" userId="55b2440a-9e28-4c70-bd2e-709c92f993be" providerId="ADAL" clId="{968F35C7-C48B-42CE-8EA7-8DA3AD7629DB}" dt="2023-05-24T11:41:36.914" v="9234" actId="962"/>
        <pc:sldMkLst>
          <pc:docMk/>
          <pc:sldMk cId="2175479561" sldId="1154"/>
        </pc:sldMkLst>
        <pc:spChg chg="mod">
          <ac:chgData name="Emma Nylk" userId="55b2440a-9e28-4c70-bd2e-709c92f993be" providerId="ADAL" clId="{968F35C7-C48B-42CE-8EA7-8DA3AD7629DB}" dt="2023-04-12T07:18:40.439" v="5565" actId="20577"/>
          <ac:spMkLst>
            <pc:docMk/>
            <pc:sldMk cId="2175479561" sldId="1154"/>
            <ac:spMk id="2" creationId="{CAEC5E67-FA85-1834-DE10-E712F5DE6BA2}"/>
          </ac:spMkLst>
        </pc:spChg>
        <pc:spChg chg="mod">
          <ac:chgData name="Emma Nylk" userId="55b2440a-9e28-4c70-bd2e-709c92f993be" providerId="ADAL" clId="{968F35C7-C48B-42CE-8EA7-8DA3AD7629DB}" dt="2023-04-13T07:00:36.660" v="7896" actId="20577"/>
          <ac:spMkLst>
            <pc:docMk/>
            <pc:sldMk cId="2175479561" sldId="1154"/>
            <ac:spMk id="5" creationId="{6CB2BC9C-7A51-BA4E-5D22-998569776D82}"/>
          </ac:spMkLst>
        </pc:spChg>
        <pc:spChg chg="del">
          <ac:chgData name="Emma Nylk" userId="55b2440a-9e28-4c70-bd2e-709c92f993be" providerId="ADAL" clId="{968F35C7-C48B-42CE-8EA7-8DA3AD7629DB}" dt="2023-04-12T07:17:56.327" v="5540" actId="478"/>
          <ac:spMkLst>
            <pc:docMk/>
            <pc:sldMk cId="2175479561" sldId="1154"/>
            <ac:spMk id="6" creationId="{73B90874-C52D-EBBA-E99B-B0F7C2F2D0BB}"/>
          </ac:spMkLst>
        </pc:spChg>
        <pc:spChg chg="del">
          <ac:chgData name="Emma Nylk" userId="55b2440a-9e28-4c70-bd2e-709c92f993be" providerId="ADAL" clId="{968F35C7-C48B-42CE-8EA7-8DA3AD7629DB}" dt="2023-04-12T07:17:56.327" v="5540" actId="478"/>
          <ac:spMkLst>
            <pc:docMk/>
            <pc:sldMk cId="2175479561" sldId="1154"/>
            <ac:spMk id="7" creationId="{78D33A0F-2CD1-E927-DF59-0BB2E19B3D48}"/>
          </ac:spMkLst>
        </pc:spChg>
        <pc:spChg chg="del">
          <ac:chgData name="Emma Nylk" userId="55b2440a-9e28-4c70-bd2e-709c92f993be" providerId="ADAL" clId="{968F35C7-C48B-42CE-8EA7-8DA3AD7629DB}" dt="2023-04-12T07:17:48.446" v="5538" actId="478"/>
          <ac:spMkLst>
            <pc:docMk/>
            <pc:sldMk cId="2175479561" sldId="1154"/>
            <ac:spMk id="9" creationId="{5ADB837B-E36D-EE40-C865-6DF3733B27FD}"/>
          </ac:spMkLst>
        </pc:spChg>
        <pc:spChg chg="add mod">
          <ac:chgData name="Emma Nylk" userId="55b2440a-9e28-4c70-bd2e-709c92f993be" providerId="ADAL" clId="{968F35C7-C48B-42CE-8EA7-8DA3AD7629DB}" dt="2023-04-12T07:22:57.323" v="5695" actId="14100"/>
          <ac:spMkLst>
            <pc:docMk/>
            <pc:sldMk cId="2175479561" sldId="1154"/>
            <ac:spMk id="13" creationId="{786F1BD5-D82F-8341-115E-6C6AC453B8A5}"/>
          </ac:spMkLst>
        </pc:spChg>
        <pc:picChg chg="del">
          <ac:chgData name="Emma Nylk" userId="55b2440a-9e28-4c70-bd2e-709c92f993be" providerId="ADAL" clId="{968F35C7-C48B-42CE-8EA7-8DA3AD7629DB}" dt="2023-04-12T07:17:54.160" v="5539" actId="478"/>
          <ac:picMkLst>
            <pc:docMk/>
            <pc:sldMk cId="2175479561" sldId="1154"/>
            <ac:picMk id="4" creationId="{86F9F0F0-3A7A-00AE-3596-B728D82D8BB9}"/>
          </ac:picMkLst>
        </pc:picChg>
        <pc:picChg chg="add del mod">
          <ac:chgData name="Emma Nylk" userId="55b2440a-9e28-4c70-bd2e-709c92f993be" providerId="ADAL" clId="{968F35C7-C48B-42CE-8EA7-8DA3AD7629DB}" dt="2023-04-12T07:21:23.015" v="5632" actId="478"/>
          <ac:picMkLst>
            <pc:docMk/>
            <pc:sldMk cId="2175479561" sldId="1154"/>
            <ac:picMk id="8" creationId="{FC9B9C30-779B-BDB4-5485-A57E717F6944}"/>
          </ac:picMkLst>
        </pc:picChg>
        <pc:picChg chg="mod">
          <ac:chgData name="Emma Nylk" userId="55b2440a-9e28-4c70-bd2e-709c92f993be" providerId="ADAL" clId="{968F35C7-C48B-42CE-8EA7-8DA3AD7629DB}" dt="2023-05-24T11:41:34.002" v="9233" actId="962"/>
          <ac:picMkLst>
            <pc:docMk/>
            <pc:sldMk cId="2175479561" sldId="1154"/>
            <ac:picMk id="10" creationId="{68EE7241-04D9-CBA4-3C6E-1E66FA0F8E66}"/>
          </ac:picMkLst>
        </pc:picChg>
        <pc:picChg chg="add mod">
          <ac:chgData name="Emma Nylk" userId="55b2440a-9e28-4c70-bd2e-709c92f993be" providerId="ADAL" clId="{968F35C7-C48B-42CE-8EA7-8DA3AD7629DB}" dt="2023-05-24T11:41:36.914" v="9234" actId="962"/>
          <ac:picMkLst>
            <pc:docMk/>
            <pc:sldMk cId="2175479561" sldId="1154"/>
            <ac:picMk id="12" creationId="{A79C0A52-C7FA-FE6B-95AE-9C33073734FA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172047442" sldId="1154"/>
        </pc:sldMkLst>
      </pc:sldChg>
      <pc:sldChg chg="addSp delSp modSp add mod">
        <pc:chgData name="Emma Nylk" userId="55b2440a-9e28-4c70-bd2e-709c92f993be" providerId="ADAL" clId="{968F35C7-C48B-42CE-8EA7-8DA3AD7629DB}" dt="2023-05-24T11:41:42.161" v="9236" actId="962"/>
        <pc:sldMkLst>
          <pc:docMk/>
          <pc:sldMk cId="700269635" sldId="1155"/>
        </pc:sldMkLst>
        <pc:spChg chg="mod">
          <ac:chgData name="Emma Nylk" userId="55b2440a-9e28-4c70-bd2e-709c92f993be" providerId="ADAL" clId="{968F35C7-C48B-42CE-8EA7-8DA3AD7629DB}" dt="2023-04-12T07:38:02.824" v="6674" actId="20577"/>
          <ac:spMkLst>
            <pc:docMk/>
            <pc:sldMk cId="700269635" sldId="1155"/>
            <ac:spMk id="2" creationId="{CAEC5E67-FA85-1834-DE10-E712F5DE6BA2}"/>
          </ac:spMkLst>
        </pc:spChg>
        <pc:spChg chg="mod">
          <ac:chgData name="Emma Nylk" userId="55b2440a-9e28-4c70-bd2e-709c92f993be" providerId="ADAL" clId="{968F35C7-C48B-42CE-8EA7-8DA3AD7629DB}" dt="2023-04-13T07:32:13.716" v="8742" actId="20577"/>
          <ac:spMkLst>
            <pc:docMk/>
            <pc:sldMk cId="700269635" sldId="1155"/>
            <ac:spMk id="5" creationId="{6CB2BC9C-7A51-BA4E-5D22-998569776D82}"/>
          </ac:spMkLst>
        </pc:spChg>
        <pc:spChg chg="add mod">
          <ac:chgData name="Emma Nylk" userId="55b2440a-9e28-4c70-bd2e-709c92f993be" providerId="ADAL" clId="{968F35C7-C48B-42CE-8EA7-8DA3AD7629DB}" dt="2023-04-12T07:26:43.142" v="5736" actId="14100"/>
          <ac:spMkLst>
            <pc:docMk/>
            <pc:sldMk cId="700269635" sldId="1155"/>
            <ac:spMk id="6" creationId="{52320400-97CB-CAA7-E5AB-2B9205527FA4}"/>
          </ac:spMkLst>
        </pc:spChg>
        <pc:spChg chg="del">
          <ac:chgData name="Emma Nylk" userId="55b2440a-9e28-4c70-bd2e-709c92f993be" providerId="ADAL" clId="{968F35C7-C48B-42CE-8EA7-8DA3AD7629DB}" dt="2023-04-12T07:25:21.079" v="5724" actId="478"/>
          <ac:spMkLst>
            <pc:docMk/>
            <pc:sldMk cId="700269635" sldId="1155"/>
            <ac:spMk id="13" creationId="{786F1BD5-D82F-8341-115E-6C6AC453B8A5}"/>
          </ac:spMkLst>
        </pc:spChg>
        <pc:picChg chg="add mod">
          <ac:chgData name="Emma Nylk" userId="55b2440a-9e28-4c70-bd2e-709c92f993be" providerId="ADAL" clId="{968F35C7-C48B-42CE-8EA7-8DA3AD7629DB}" dt="2023-05-24T11:41:42.161" v="9236" actId="962"/>
          <ac:picMkLst>
            <pc:docMk/>
            <pc:sldMk cId="700269635" sldId="1155"/>
            <ac:picMk id="4" creationId="{480B87B5-FC25-A1D5-1A55-F05CBDA3A913}"/>
          </ac:picMkLst>
        </pc:picChg>
        <pc:picChg chg="mod">
          <ac:chgData name="Emma Nylk" userId="55b2440a-9e28-4c70-bd2e-709c92f993be" providerId="ADAL" clId="{968F35C7-C48B-42CE-8EA7-8DA3AD7629DB}" dt="2023-05-24T11:41:40.369" v="9235" actId="962"/>
          <ac:picMkLst>
            <pc:docMk/>
            <pc:sldMk cId="700269635" sldId="1155"/>
            <ac:picMk id="10" creationId="{68EE7241-04D9-CBA4-3C6E-1E66FA0F8E66}"/>
          </ac:picMkLst>
        </pc:picChg>
        <pc:picChg chg="del">
          <ac:chgData name="Emma Nylk" userId="55b2440a-9e28-4c70-bd2e-709c92f993be" providerId="ADAL" clId="{968F35C7-C48B-42CE-8EA7-8DA3AD7629DB}" dt="2023-04-12T07:25:20.197" v="5723" actId="478"/>
          <ac:picMkLst>
            <pc:docMk/>
            <pc:sldMk cId="700269635" sldId="1155"/>
            <ac:picMk id="12" creationId="{A79C0A52-C7FA-FE6B-95AE-9C33073734FA}"/>
          </ac:picMkLst>
        </pc:picChg>
      </pc:sldChg>
      <pc:sldChg chg="addSp delSp modSp add mod">
        <pc:chgData name="Emma Nylk" userId="55b2440a-9e28-4c70-bd2e-709c92f993be" providerId="ADAL" clId="{968F35C7-C48B-42CE-8EA7-8DA3AD7629DB}" dt="2023-05-24T11:41:46.535" v="9238" actId="962"/>
        <pc:sldMkLst>
          <pc:docMk/>
          <pc:sldMk cId="882481512" sldId="1156"/>
        </pc:sldMkLst>
        <pc:spChg chg="mod">
          <ac:chgData name="Emma Nylk" userId="55b2440a-9e28-4c70-bd2e-709c92f993be" providerId="ADAL" clId="{968F35C7-C48B-42CE-8EA7-8DA3AD7629DB}" dt="2023-04-12T07:37:51.362" v="6667" actId="20577"/>
          <ac:spMkLst>
            <pc:docMk/>
            <pc:sldMk cId="882481512" sldId="1156"/>
            <ac:spMk id="2" creationId="{CAEC5E67-FA85-1834-DE10-E712F5DE6BA2}"/>
          </ac:spMkLst>
        </pc:spChg>
        <pc:spChg chg="mod">
          <ac:chgData name="Emma Nylk" userId="55b2440a-9e28-4c70-bd2e-709c92f993be" providerId="ADAL" clId="{968F35C7-C48B-42CE-8EA7-8DA3AD7629DB}" dt="2023-04-13T07:00:57.369" v="7900" actId="20577"/>
          <ac:spMkLst>
            <pc:docMk/>
            <pc:sldMk cId="882481512" sldId="1156"/>
            <ac:spMk id="5" creationId="{6CB2BC9C-7A51-BA4E-5D22-998569776D82}"/>
          </ac:spMkLst>
        </pc:spChg>
        <pc:spChg chg="mod ord">
          <ac:chgData name="Emma Nylk" userId="55b2440a-9e28-4c70-bd2e-709c92f993be" providerId="ADAL" clId="{968F35C7-C48B-42CE-8EA7-8DA3AD7629DB}" dt="2023-04-12T07:33:51.555" v="6157" actId="14100"/>
          <ac:spMkLst>
            <pc:docMk/>
            <pc:sldMk cId="882481512" sldId="1156"/>
            <ac:spMk id="6" creationId="{52320400-97CB-CAA7-E5AB-2B9205527FA4}"/>
          </ac:spMkLst>
        </pc:spChg>
        <pc:spChg chg="add mod">
          <ac:chgData name="Emma Nylk" userId="55b2440a-9e28-4c70-bd2e-709c92f993be" providerId="ADAL" clId="{968F35C7-C48B-42CE-8EA7-8DA3AD7629DB}" dt="2023-04-12T07:36:47.549" v="6582" actId="14100"/>
          <ac:spMkLst>
            <pc:docMk/>
            <pc:sldMk cId="882481512" sldId="1156"/>
            <ac:spMk id="8" creationId="{B947CF7A-9E45-3A35-76C5-CF6D52B9FE39}"/>
          </ac:spMkLst>
        </pc:spChg>
        <pc:picChg chg="del">
          <ac:chgData name="Emma Nylk" userId="55b2440a-9e28-4c70-bd2e-709c92f993be" providerId="ADAL" clId="{968F35C7-C48B-42CE-8EA7-8DA3AD7629DB}" dt="2023-04-12T07:32:48.173" v="6143" actId="478"/>
          <ac:picMkLst>
            <pc:docMk/>
            <pc:sldMk cId="882481512" sldId="1156"/>
            <ac:picMk id="4" creationId="{480B87B5-FC25-A1D5-1A55-F05CBDA3A913}"/>
          </ac:picMkLst>
        </pc:picChg>
        <pc:picChg chg="add mod">
          <ac:chgData name="Emma Nylk" userId="55b2440a-9e28-4c70-bd2e-709c92f993be" providerId="ADAL" clId="{968F35C7-C48B-42CE-8EA7-8DA3AD7629DB}" dt="2023-05-24T11:41:46.535" v="9238" actId="962"/>
          <ac:picMkLst>
            <pc:docMk/>
            <pc:sldMk cId="882481512" sldId="1156"/>
            <ac:picMk id="7" creationId="{91082560-0BD4-F53A-314C-45EA37540EFE}"/>
          </ac:picMkLst>
        </pc:picChg>
        <pc:picChg chg="mod">
          <ac:chgData name="Emma Nylk" userId="55b2440a-9e28-4c70-bd2e-709c92f993be" providerId="ADAL" clId="{968F35C7-C48B-42CE-8EA7-8DA3AD7629DB}" dt="2023-05-24T11:41:44.211" v="9237" actId="962"/>
          <ac:picMkLst>
            <pc:docMk/>
            <pc:sldMk cId="882481512" sldId="1156"/>
            <ac:picMk id="10" creationId="{68EE7241-04D9-CBA4-3C6E-1E66FA0F8E66}"/>
          </ac:picMkLst>
        </pc:picChg>
      </pc:sldChg>
      <pc:sldChg chg="addSp delSp modSp add mod">
        <pc:chgData name="Emma Nylk" userId="55b2440a-9e28-4c70-bd2e-709c92f993be" providerId="ADAL" clId="{968F35C7-C48B-42CE-8EA7-8DA3AD7629DB}" dt="2023-05-24T11:41:52.325" v="9240" actId="962"/>
        <pc:sldMkLst>
          <pc:docMk/>
          <pc:sldMk cId="162427432" sldId="1157"/>
        </pc:sldMkLst>
        <pc:spChg chg="mod">
          <ac:chgData name="Emma Nylk" userId="55b2440a-9e28-4c70-bd2e-709c92f993be" providerId="ADAL" clId="{968F35C7-C48B-42CE-8EA7-8DA3AD7629DB}" dt="2023-04-12T07:41:07.526" v="6930" actId="20577"/>
          <ac:spMkLst>
            <pc:docMk/>
            <pc:sldMk cId="162427432" sldId="1157"/>
            <ac:spMk id="2" creationId="{CAEC5E67-FA85-1834-DE10-E712F5DE6BA2}"/>
          </ac:spMkLst>
        </pc:spChg>
        <pc:spChg chg="mod">
          <ac:chgData name="Emma Nylk" userId="55b2440a-9e28-4c70-bd2e-709c92f993be" providerId="ADAL" clId="{968F35C7-C48B-42CE-8EA7-8DA3AD7629DB}" dt="2023-04-13T07:23:16.620" v="8598" actId="20577"/>
          <ac:spMkLst>
            <pc:docMk/>
            <pc:sldMk cId="162427432" sldId="1157"/>
            <ac:spMk id="5" creationId="{6CB2BC9C-7A51-BA4E-5D22-998569776D82}"/>
          </ac:spMkLst>
        </pc:spChg>
        <pc:spChg chg="del">
          <ac:chgData name="Emma Nylk" userId="55b2440a-9e28-4c70-bd2e-709c92f993be" providerId="ADAL" clId="{968F35C7-C48B-42CE-8EA7-8DA3AD7629DB}" dt="2023-04-12T07:38:17.361" v="6679" actId="478"/>
          <ac:spMkLst>
            <pc:docMk/>
            <pc:sldMk cId="162427432" sldId="1157"/>
            <ac:spMk id="6" creationId="{52320400-97CB-CAA7-E5AB-2B9205527FA4}"/>
          </ac:spMkLst>
        </pc:spChg>
        <pc:spChg chg="del">
          <ac:chgData name="Emma Nylk" userId="55b2440a-9e28-4c70-bd2e-709c92f993be" providerId="ADAL" clId="{968F35C7-C48B-42CE-8EA7-8DA3AD7629DB}" dt="2023-04-12T07:38:16.565" v="6678" actId="478"/>
          <ac:spMkLst>
            <pc:docMk/>
            <pc:sldMk cId="162427432" sldId="1157"/>
            <ac:spMk id="8" creationId="{B947CF7A-9E45-3A35-76C5-CF6D52B9FE39}"/>
          </ac:spMkLst>
        </pc:spChg>
        <pc:spChg chg="add mod">
          <ac:chgData name="Emma Nylk" userId="55b2440a-9e28-4c70-bd2e-709c92f993be" providerId="ADAL" clId="{968F35C7-C48B-42CE-8EA7-8DA3AD7629DB}" dt="2023-04-13T07:01:37.432" v="7917" actId="1035"/>
          <ac:spMkLst>
            <pc:docMk/>
            <pc:sldMk cId="162427432" sldId="1157"/>
            <ac:spMk id="9" creationId="{A86FFDDE-9FFA-98E9-8E3D-1318097926A9}"/>
          </ac:spMkLst>
        </pc:spChg>
        <pc:spChg chg="add mod">
          <ac:chgData name="Emma Nylk" userId="55b2440a-9e28-4c70-bd2e-709c92f993be" providerId="ADAL" clId="{968F35C7-C48B-42CE-8EA7-8DA3AD7629DB}" dt="2023-04-13T07:01:37.432" v="7917" actId="1035"/>
          <ac:spMkLst>
            <pc:docMk/>
            <pc:sldMk cId="162427432" sldId="1157"/>
            <ac:spMk id="11" creationId="{92739022-CD11-CD18-72A6-8E8165BB70A8}"/>
          </ac:spMkLst>
        </pc:spChg>
        <pc:picChg chg="add mod">
          <ac:chgData name="Emma Nylk" userId="55b2440a-9e28-4c70-bd2e-709c92f993be" providerId="ADAL" clId="{968F35C7-C48B-42CE-8EA7-8DA3AD7629DB}" dt="2023-05-24T11:41:52.325" v="9240" actId="962"/>
          <ac:picMkLst>
            <pc:docMk/>
            <pc:sldMk cId="162427432" sldId="1157"/>
            <ac:picMk id="4" creationId="{03753004-605B-5789-C206-79740DB016CB}"/>
          </ac:picMkLst>
        </pc:picChg>
        <pc:picChg chg="del">
          <ac:chgData name="Emma Nylk" userId="55b2440a-9e28-4c70-bd2e-709c92f993be" providerId="ADAL" clId="{968F35C7-C48B-42CE-8EA7-8DA3AD7629DB}" dt="2023-04-12T07:38:10.791" v="6675" actId="478"/>
          <ac:picMkLst>
            <pc:docMk/>
            <pc:sldMk cId="162427432" sldId="1157"/>
            <ac:picMk id="7" creationId="{91082560-0BD4-F53A-314C-45EA37540EFE}"/>
          </ac:picMkLst>
        </pc:picChg>
        <pc:picChg chg="mod">
          <ac:chgData name="Emma Nylk" userId="55b2440a-9e28-4c70-bd2e-709c92f993be" providerId="ADAL" clId="{968F35C7-C48B-42CE-8EA7-8DA3AD7629DB}" dt="2023-05-24T11:41:49.052" v="9239" actId="962"/>
          <ac:picMkLst>
            <pc:docMk/>
            <pc:sldMk cId="162427432" sldId="1157"/>
            <ac:picMk id="10" creationId="{68EE7241-04D9-CBA4-3C6E-1E66FA0F8E66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42874817" sldId="1157"/>
        </pc:sldMkLst>
      </pc:sldChg>
      <pc:sldChg chg="delSp modSp add mod">
        <pc:chgData name="Emma Nylk" userId="55b2440a-9e28-4c70-bd2e-709c92f993be" providerId="ADAL" clId="{968F35C7-C48B-42CE-8EA7-8DA3AD7629DB}" dt="2023-05-09T09:51:44.528" v="8796" actId="20577"/>
        <pc:sldMkLst>
          <pc:docMk/>
          <pc:sldMk cId="3421534357" sldId="1158"/>
        </pc:sldMkLst>
        <pc:spChg chg="mod">
          <ac:chgData name="Emma Nylk" userId="55b2440a-9e28-4c70-bd2e-709c92f993be" providerId="ADAL" clId="{968F35C7-C48B-42CE-8EA7-8DA3AD7629DB}" dt="2023-05-09T09:51:44.528" v="8796" actId="20577"/>
          <ac:spMkLst>
            <pc:docMk/>
            <pc:sldMk cId="3421534357" sldId="1158"/>
            <ac:spMk id="3" creationId="{DE45694B-21FC-45EF-8E25-F23193A47845}"/>
          </ac:spMkLst>
        </pc:spChg>
        <pc:spChg chg="del mod">
          <ac:chgData name="Emma Nylk" userId="55b2440a-9e28-4c70-bd2e-709c92f993be" providerId="ADAL" clId="{968F35C7-C48B-42CE-8EA7-8DA3AD7629DB}" dt="2023-05-09T09:51:33.811" v="8790" actId="478"/>
          <ac:spMkLst>
            <pc:docMk/>
            <pc:sldMk cId="3421534357" sldId="1158"/>
            <ac:spMk id="4" creationId="{6C3C5960-E437-16BC-93ED-658A038DB2B9}"/>
          </ac:spMkLst>
        </pc:spChg>
      </pc:sldChg>
      <pc:sldChg chg="addSp modSp new mod">
        <pc:chgData name="Emma Nylk" userId="55b2440a-9e28-4c70-bd2e-709c92f993be" providerId="ADAL" clId="{968F35C7-C48B-42CE-8EA7-8DA3AD7629DB}" dt="2023-05-24T11:42:01.642" v="9244" actId="962"/>
        <pc:sldMkLst>
          <pc:docMk/>
          <pc:sldMk cId="2944788266" sldId="1159"/>
        </pc:sldMkLst>
        <pc:spChg chg="mod">
          <ac:chgData name="Emma Nylk" userId="55b2440a-9e28-4c70-bd2e-709c92f993be" providerId="ADAL" clId="{968F35C7-C48B-42CE-8EA7-8DA3AD7629DB}" dt="2023-04-12T07:47:52.886" v="6972" actId="207"/>
          <ac:spMkLst>
            <pc:docMk/>
            <pc:sldMk cId="2944788266" sldId="1159"/>
            <ac:spMk id="2" creationId="{C4353E95-B139-4666-37CD-47D54709EA6E}"/>
          </ac:spMkLst>
        </pc:spChg>
        <pc:spChg chg="add mod">
          <ac:chgData name="Emma Nylk" userId="55b2440a-9e28-4c70-bd2e-709c92f993be" providerId="ADAL" clId="{968F35C7-C48B-42CE-8EA7-8DA3AD7629DB}" dt="2023-04-13T07:33:09.778" v="8767" actId="20577"/>
          <ac:spMkLst>
            <pc:docMk/>
            <pc:sldMk cId="2944788266" sldId="1159"/>
            <ac:spMk id="8" creationId="{93F21779-88A6-E328-321A-643679973107}"/>
          </ac:spMkLst>
        </pc:spChg>
        <pc:graphicFrameChg chg="add mod modGraphic">
          <ac:chgData name="Emma Nylk" userId="55b2440a-9e28-4c70-bd2e-709c92f993be" providerId="ADAL" clId="{968F35C7-C48B-42CE-8EA7-8DA3AD7629DB}" dt="2023-04-13T07:23:35.273" v="8608" actId="1035"/>
          <ac:graphicFrameMkLst>
            <pc:docMk/>
            <pc:sldMk cId="2944788266" sldId="1159"/>
            <ac:graphicFrameMk id="3" creationId="{3B95472F-72D1-2009-717A-706C48270138}"/>
          </ac:graphicFrameMkLst>
        </pc:graphicFrameChg>
        <pc:picChg chg="add mod">
          <ac:chgData name="Emma Nylk" userId="55b2440a-9e28-4c70-bd2e-709c92f993be" providerId="ADAL" clId="{968F35C7-C48B-42CE-8EA7-8DA3AD7629DB}" dt="2023-05-24T11:41:56.532" v="9241" actId="962"/>
          <ac:picMkLst>
            <pc:docMk/>
            <pc:sldMk cId="2944788266" sldId="1159"/>
            <ac:picMk id="4" creationId="{68014FD5-8A1B-C4A7-3143-F1288FF9F429}"/>
          </ac:picMkLst>
        </pc:picChg>
        <pc:picChg chg="add mod">
          <ac:chgData name="Emma Nylk" userId="55b2440a-9e28-4c70-bd2e-709c92f993be" providerId="ADAL" clId="{968F35C7-C48B-42CE-8EA7-8DA3AD7629DB}" dt="2023-05-24T11:41:58.210" v="9242" actId="962"/>
          <ac:picMkLst>
            <pc:docMk/>
            <pc:sldMk cId="2944788266" sldId="1159"/>
            <ac:picMk id="5" creationId="{662C6D19-4DC9-3964-EA42-A4BF93031AB1}"/>
          </ac:picMkLst>
        </pc:picChg>
        <pc:picChg chg="add mod">
          <ac:chgData name="Emma Nylk" userId="55b2440a-9e28-4c70-bd2e-709c92f993be" providerId="ADAL" clId="{968F35C7-C48B-42CE-8EA7-8DA3AD7629DB}" dt="2023-05-24T11:41:59.985" v="9243" actId="962"/>
          <ac:picMkLst>
            <pc:docMk/>
            <pc:sldMk cId="2944788266" sldId="1159"/>
            <ac:picMk id="6" creationId="{A1B36CE6-C32B-FC63-1946-F7961E35FEDD}"/>
          </ac:picMkLst>
        </pc:picChg>
        <pc:picChg chg="add mod">
          <ac:chgData name="Emma Nylk" userId="55b2440a-9e28-4c70-bd2e-709c92f993be" providerId="ADAL" clId="{968F35C7-C48B-42CE-8EA7-8DA3AD7629DB}" dt="2023-05-24T11:42:01.642" v="9244" actId="962"/>
          <ac:picMkLst>
            <pc:docMk/>
            <pc:sldMk cId="2944788266" sldId="1159"/>
            <ac:picMk id="7" creationId="{776989AB-3CC4-F3BD-74AC-905701B0CFD6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55676284" sldId="1160"/>
        </pc:sldMkLst>
      </pc:sldChg>
      <pc:sldChg chg="new del">
        <pc:chgData name="Emma Nylk" userId="55b2440a-9e28-4c70-bd2e-709c92f993be" providerId="ADAL" clId="{968F35C7-C48B-42CE-8EA7-8DA3AD7629DB}" dt="2023-04-12T07:56:49.871" v="7346" actId="47"/>
        <pc:sldMkLst>
          <pc:docMk/>
          <pc:sldMk cId="4235684933" sldId="1160"/>
        </pc:sldMkLst>
      </pc:sldChg>
      <pc:sldChg chg="addSp delSp modSp new mod">
        <pc:chgData name="Emma Nylk" userId="55b2440a-9e28-4c70-bd2e-709c92f993be" providerId="ADAL" clId="{968F35C7-C48B-42CE-8EA7-8DA3AD7629DB}" dt="2023-05-24T11:42:31.121" v="9248" actId="962"/>
        <pc:sldMkLst>
          <pc:docMk/>
          <pc:sldMk cId="4073840499" sldId="1161"/>
        </pc:sldMkLst>
        <pc:spChg chg="mod">
          <ac:chgData name="Emma Nylk" userId="55b2440a-9e28-4c70-bd2e-709c92f993be" providerId="ADAL" clId="{968F35C7-C48B-42CE-8EA7-8DA3AD7629DB}" dt="2023-04-12T07:56:42.440" v="7344" actId="20577"/>
          <ac:spMkLst>
            <pc:docMk/>
            <pc:sldMk cId="4073840499" sldId="1161"/>
            <ac:spMk id="2" creationId="{A4798833-D27E-89C8-BFE8-30F1FB5CD1E5}"/>
          </ac:spMkLst>
        </pc:spChg>
        <pc:spChg chg="del">
          <ac:chgData name="Emma Nylk" userId="55b2440a-9e28-4c70-bd2e-709c92f993be" providerId="ADAL" clId="{968F35C7-C48B-42CE-8EA7-8DA3AD7629DB}" dt="2023-04-12T07:56:47.090" v="7345" actId="478"/>
          <ac:spMkLst>
            <pc:docMk/>
            <pc:sldMk cId="4073840499" sldId="1161"/>
            <ac:spMk id="3" creationId="{8ED577A2-94EB-4F4E-4F1B-A37B55407903}"/>
          </ac:spMkLst>
        </pc:spChg>
        <pc:spChg chg="add mod">
          <ac:chgData name="Emma Nylk" userId="55b2440a-9e28-4c70-bd2e-709c92f993be" providerId="ADAL" clId="{968F35C7-C48B-42CE-8EA7-8DA3AD7629DB}" dt="2023-04-13T06:27:57.466" v="7400" actId="1076"/>
          <ac:spMkLst>
            <pc:docMk/>
            <pc:sldMk cId="4073840499" sldId="1161"/>
            <ac:spMk id="7" creationId="{8418577F-5D1C-893E-3816-5F0B4F48E225}"/>
          </ac:spMkLst>
        </pc:spChg>
        <pc:spChg chg="add mod">
          <ac:chgData name="Emma Nylk" userId="55b2440a-9e28-4c70-bd2e-709c92f993be" providerId="ADAL" clId="{968F35C7-C48B-42CE-8EA7-8DA3AD7629DB}" dt="2023-05-24T11:42:13.320" v="9247" actId="962"/>
          <ac:spMkLst>
            <pc:docMk/>
            <pc:sldMk cId="4073840499" sldId="1161"/>
            <ac:spMk id="8" creationId="{87FB5644-4EF8-64A1-CC20-2366D218A4E7}"/>
          </ac:spMkLst>
        </pc:spChg>
        <pc:spChg chg="add mod">
          <ac:chgData name="Emma Nylk" userId="55b2440a-9e28-4c70-bd2e-709c92f993be" providerId="ADAL" clId="{968F35C7-C48B-42CE-8EA7-8DA3AD7629DB}" dt="2023-04-13T07:05:23.721" v="8221" actId="1076"/>
          <ac:spMkLst>
            <pc:docMk/>
            <pc:sldMk cId="4073840499" sldId="1161"/>
            <ac:spMk id="9" creationId="{6AE4F5EF-0222-2631-35F9-139F56818DE2}"/>
          </ac:spMkLst>
        </pc:spChg>
        <pc:picChg chg="add mod modCrop">
          <ac:chgData name="Emma Nylk" userId="55b2440a-9e28-4c70-bd2e-709c92f993be" providerId="ADAL" clId="{968F35C7-C48B-42CE-8EA7-8DA3AD7629DB}" dt="2023-05-24T11:42:09.151" v="9245" actId="962"/>
          <ac:picMkLst>
            <pc:docMk/>
            <pc:sldMk cId="4073840499" sldId="1161"/>
            <ac:picMk id="4" creationId="{B6023EA7-6980-1E4E-D91F-945C06ABAF98}"/>
          </ac:picMkLst>
        </pc:picChg>
        <pc:picChg chg="add mod">
          <ac:chgData name="Emma Nylk" userId="55b2440a-9e28-4c70-bd2e-709c92f993be" providerId="ADAL" clId="{968F35C7-C48B-42CE-8EA7-8DA3AD7629DB}" dt="2023-05-24T11:42:10.976" v="9246" actId="962"/>
          <ac:picMkLst>
            <pc:docMk/>
            <pc:sldMk cId="4073840499" sldId="1161"/>
            <ac:picMk id="6" creationId="{85488335-31EE-63CA-A0CA-B41181CB188D}"/>
          </ac:picMkLst>
        </pc:picChg>
        <pc:picChg chg="add mod">
          <ac:chgData name="Emma Nylk" userId="55b2440a-9e28-4c70-bd2e-709c92f993be" providerId="ADAL" clId="{968F35C7-C48B-42CE-8EA7-8DA3AD7629DB}" dt="2023-05-24T11:42:31.121" v="9248" actId="962"/>
          <ac:picMkLst>
            <pc:docMk/>
            <pc:sldMk cId="4073840499" sldId="1161"/>
            <ac:picMk id="10" creationId="{2453F79D-FD90-9E1F-FD73-AAAA37F7AE7E}"/>
          </ac:picMkLst>
        </pc:picChg>
      </pc:sldChg>
      <pc:sldChg chg="addSp delSp modSp add mod">
        <pc:chgData name="Emma Nylk" userId="55b2440a-9e28-4c70-bd2e-709c92f993be" providerId="ADAL" clId="{968F35C7-C48B-42CE-8EA7-8DA3AD7629DB}" dt="2023-05-24T11:42:40.695" v="9252" actId="962"/>
        <pc:sldMkLst>
          <pc:docMk/>
          <pc:sldMk cId="3094314774" sldId="1162"/>
        </pc:sldMkLst>
        <pc:spChg chg="mod">
          <ac:chgData name="Emma Nylk" userId="55b2440a-9e28-4c70-bd2e-709c92f993be" providerId="ADAL" clId="{968F35C7-C48B-42CE-8EA7-8DA3AD7629DB}" dt="2023-04-13T06:29:17.177" v="7426" actId="20577"/>
          <ac:spMkLst>
            <pc:docMk/>
            <pc:sldMk cId="3094314774" sldId="1162"/>
            <ac:spMk id="2" creationId="{A4798833-D27E-89C8-BFE8-30F1FB5CD1E5}"/>
          </ac:spMkLst>
        </pc:spChg>
        <pc:spChg chg="mod">
          <ac:chgData name="Emma Nylk" userId="55b2440a-9e28-4c70-bd2e-709c92f993be" providerId="ADAL" clId="{968F35C7-C48B-42CE-8EA7-8DA3AD7629DB}" dt="2023-04-13T06:31:01.919" v="7446" actId="1076"/>
          <ac:spMkLst>
            <pc:docMk/>
            <pc:sldMk cId="3094314774" sldId="1162"/>
            <ac:spMk id="7" creationId="{8418577F-5D1C-893E-3816-5F0B4F48E225}"/>
          </ac:spMkLst>
        </pc:spChg>
        <pc:spChg chg="mod ord">
          <ac:chgData name="Emma Nylk" userId="55b2440a-9e28-4c70-bd2e-709c92f993be" providerId="ADAL" clId="{968F35C7-C48B-42CE-8EA7-8DA3AD7629DB}" dt="2023-05-24T11:42:34.440" v="9249" actId="962"/>
          <ac:spMkLst>
            <pc:docMk/>
            <pc:sldMk cId="3094314774" sldId="1162"/>
            <ac:spMk id="8" creationId="{87FB5644-4EF8-64A1-CC20-2366D218A4E7}"/>
          </ac:spMkLst>
        </pc:spChg>
        <pc:spChg chg="del">
          <ac:chgData name="Emma Nylk" userId="55b2440a-9e28-4c70-bd2e-709c92f993be" providerId="ADAL" clId="{968F35C7-C48B-42CE-8EA7-8DA3AD7629DB}" dt="2023-04-13T07:05:44.071" v="8224" actId="478"/>
          <ac:spMkLst>
            <pc:docMk/>
            <pc:sldMk cId="3094314774" sldId="1162"/>
            <ac:spMk id="9" creationId="{6AE4F5EF-0222-2631-35F9-139F56818DE2}"/>
          </ac:spMkLst>
        </pc:spChg>
        <pc:spChg chg="add mod ord">
          <ac:chgData name="Emma Nylk" userId="55b2440a-9e28-4c70-bd2e-709c92f993be" providerId="ADAL" clId="{968F35C7-C48B-42CE-8EA7-8DA3AD7629DB}" dt="2023-04-13T07:28:05.011" v="8666" actId="113"/>
          <ac:spMkLst>
            <pc:docMk/>
            <pc:sldMk cId="3094314774" sldId="1162"/>
            <ac:spMk id="13" creationId="{68AFC09A-13A2-9C99-8B44-43F34D08CC49}"/>
          </ac:spMkLst>
        </pc:spChg>
        <pc:picChg chg="del">
          <ac:chgData name="Emma Nylk" userId="55b2440a-9e28-4c70-bd2e-709c92f993be" providerId="ADAL" clId="{968F35C7-C48B-42CE-8EA7-8DA3AD7629DB}" dt="2023-04-13T06:29:21.043" v="7427" actId="478"/>
          <ac:picMkLst>
            <pc:docMk/>
            <pc:sldMk cId="3094314774" sldId="1162"/>
            <ac:picMk id="4" creationId="{B6023EA7-6980-1E4E-D91F-945C06ABAF98}"/>
          </ac:picMkLst>
        </pc:picChg>
        <pc:picChg chg="add mod ord modCrop">
          <ac:chgData name="Emma Nylk" userId="55b2440a-9e28-4c70-bd2e-709c92f993be" providerId="ADAL" clId="{968F35C7-C48B-42CE-8EA7-8DA3AD7629DB}" dt="2023-05-24T11:42:36.456" v="9250" actId="962"/>
          <ac:picMkLst>
            <pc:docMk/>
            <pc:sldMk cId="3094314774" sldId="1162"/>
            <ac:picMk id="5" creationId="{5641561C-5BC7-A06B-86AC-83A5E31ECB7E}"/>
          </ac:picMkLst>
        </pc:picChg>
        <pc:picChg chg="del">
          <ac:chgData name="Emma Nylk" userId="55b2440a-9e28-4c70-bd2e-709c92f993be" providerId="ADAL" clId="{968F35C7-C48B-42CE-8EA7-8DA3AD7629DB}" dt="2023-04-13T06:29:21.709" v="7428" actId="478"/>
          <ac:picMkLst>
            <pc:docMk/>
            <pc:sldMk cId="3094314774" sldId="1162"/>
            <ac:picMk id="6" creationId="{85488335-31EE-63CA-A0CA-B41181CB188D}"/>
          </ac:picMkLst>
        </pc:picChg>
        <pc:picChg chg="add mod">
          <ac:chgData name="Emma Nylk" userId="55b2440a-9e28-4c70-bd2e-709c92f993be" providerId="ADAL" clId="{968F35C7-C48B-42CE-8EA7-8DA3AD7629DB}" dt="2023-05-24T11:42:38.419" v="9251" actId="962"/>
          <ac:picMkLst>
            <pc:docMk/>
            <pc:sldMk cId="3094314774" sldId="1162"/>
            <ac:picMk id="11" creationId="{D82F3465-808A-BC5F-A599-A6BED2196997}"/>
          </ac:picMkLst>
        </pc:picChg>
        <pc:picChg chg="add mod">
          <ac:chgData name="Emma Nylk" userId="55b2440a-9e28-4c70-bd2e-709c92f993be" providerId="ADAL" clId="{968F35C7-C48B-42CE-8EA7-8DA3AD7629DB}" dt="2023-05-24T11:42:40.695" v="9252" actId="962"/>
          <ac:picMkLst>
            <pc:docMk/>
            <pc:sldMk cId="3094314774" sldId="1162"/>
            <ac:picMk id="12" creationId="{5E75F006-24ED-BBA6-AD19-AEA08962742C}"/>
          </ac:picMkLst>
        </pc:picChg>
      </pc:sldChg>
      <pc:sldChg chg="addSp modSp new del mod">
        <pc:chgData name="Emma Nylk" userId="55b2440a-9e28-4c70-bd2e-709c92f993be" providerId="ADAL" clId="{968F35C7-C48B-42CE-8EA7-8DA3AD7629DB}" dt="2023-04-13T07:23:59.570" v="8609" actId="47"/>
        <pc:sldMkLst>
          <pc:docMk/>
          <pc:sldMk cId="4153537423" sldId="1163"/>
        </pc:sldMkLst>
        <pc:spChg chg="add mod">
          <ac:chgData name="Emma Nylk" userId="55b2440a-9e28-4c70-bd2e-709c92f993be" providerId="ADAL" clId="{968F35C7-C48B-42CE-8EA7-8DA3AD7629DB}" dt="2023-04-13T06:41:12.869" v="7567" actId="20577"/>
          <ac:spMkLst>
            <pc:docMk/>
            <pc:sldMk cId="4153537423" sldId="1163"/>
            <ac:spMk id="3" creationId="{818B6839-4D8C-EE5A-D815-84CE63B2B81D}"/>
          </ac:spMkLst>
        </pc:sp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317386732" sldId="1164"/>
        </pc:sldMkLst>
      </pc:sldChg>
      <pc:sldChg chg="delSp modSp add mod">
        <pc:chgData name="Emma Nylk" userId="55b2440a-9e28-4c70-bd2e-709c92f993be" providerId="ADAL" clId="{968F35C7-C48B-42CE-8EA7-8DA3AD7629DB}" dt="2023-05-09T09:51:58.228" v="8803" actId="20577"/>
        <pc:sldMkLst>
          <pc:docMk/>
          <pc:sldMk cId="3385828790" sldId="1164"/>
        </pc:sldMkLst>
        <pc:spChg chg="mod">
          <ac:chgData name="Emma Nylk" userId="55b2440a-9e28-4c70-bd2e-709c92f993be" providerId="ADAL" clId="{968F35C7-C48B-42CE-8EA7-8DA3AD7629DB}" dt="2023-05-09T09:51:58.228" v="8803" actId="20577"/>
          <ac:spMkLst>
            <pc:docMk/>
            <pc:sldMk cId="3385828790" sldId="1164"/>
            <ac:spMk id="3" creationId="{DE45694B-21FC-45EF-8E25-F23193A47845}"/>
          </ac:spMkLst>
        </pc:spChg>
        <pc:spChg chg="del mod">
          <ac:chgData name="Emma Nylk" userId="55b2440a-9e28-4c70-bd2e-709c92f993be" providerId="ADAL" clId="{968F35C7-C48B-42CE-8EA7-8DA3AD7629DB}" dt="2023-05-09T09:51:50.369" v="8797" actId="478"/>
          <ac:spMkLst>
            <pc:docMk/>
            <pc:sldMk cId="3385828790" sldId="1164"/>
            <ac:spMk id="4" creationId="{6C3C5960-E437-16BC-93ED-658A038DB2B9}"/>
          </ac:spMkLst>
        </pc:spChg>
      </pc:sldChg>
      <pc:sldChg chg="addSp delSp modSp add mod">
        <pc:chgData name="Emma Nylk" userId="55b2440a-9e28-4c70-bd2e-709c92f993be" providerId="ADAL" clId="{968F35C7-C48B-42CE-8EA7-8DA3AD7629DB}" dt="2023-05-24T11:42:49.285" v="9256" actId="962"/>
        <pc:sldMkLst>
          <pc:docMk/>
          <pc:sldMk cId="1541551037" sldId="1165"/>
        </pc:sldMkLst>
        <pc:spChg chg="mod">
          <ac:chgData name="Emma Nylk" userId="55b2440a-9e28-4c70-bd2e-709c92f993be" providerId="ADAL" clId="{968F35C7-C48B-42CE-8EA7-8DA3AD7629DB}" dt="2023-04-13T07:24:07.940" v="8615" actId="20577"/>
          <ac:spMkLst>
            <pc:docMk/>
            <pc:sldMk cId="1541551037" sldId="1165"/>
            <ac:spMk id="2" creationId="{A4798833-D27E-89C8-BFE8-30F1FB5CD1E5}"/>
          </ac:spMkLst>
        </pc:spChg>
        <pc:spChg chg="mod">
          <ac:chgData name="Emma Nylk" userId="55b2440a-9e28-4c70-bd2e-709c92f993be" providerId="ADAL" clId="{968F35C7-C48B-42CE-8EA7-8DA3AD7629DB}" dt="2023-04-13T07:27:28.303" v="8636" actId="1076"/>
          <ac:spMkLst>
            <pc:docMk/>
            <pc:sldMk cId="1541551037" sldId="1165"/>
            <ac:spMk id="7" creationId="{8418577F-5D1C-893E-3816-5F0B4F48E225}"/>
          </ac:spMkLst>
        </pc:spChg>
        <pc:spChg chg="mod ord">
          <ac:chgData name="Emma Nylk" userId="55b2440a-9e28-4c70-bd2e-709c92f993be" providerId="ADAL" clId="{968F35C7-C48B-42CE-8EA7-8DA3AD7629DB}" dt="2023-05-24T11:42:42.384" v="9253" actId="962"/>
          <ac:spMkLst>
            <pc:docMk/>
            <pc:sldMk cId="1541551037" sldId="1165"/>
            <ac:spMk id="8" creationId="{87FB5644-4EF8-64A1-CC20-2366D218A4E7}"/>
          </ac:spMkLst>
        </pc:spChg>
        <pc:spChg chg="mod">
          <ac:chgData name="Emma Nylk" userId="55b2440a-9e28-4c70-bd2e-709c92f993be" providerId="ADAL" clId="{968F35C7-C48B-42CE-8EA7-8DA3AD7629DB}" dt="2023-04-13T07:27:48.398" v="8660" actId="20577"/>
          <ac:spMkLst>
            <pc:docMk/>
            <pc:sldMk cId="1541551037" sldId="1165"/>
            <ac:spMk id="13" creationId="{68AFC09A-13A2-9C99-8B44-43F34D08CC49}"/>
          </ac:spMkLst>
        </pc:spChg>
        <pc:picChg chg="add mod ord">
          <ac:chgData name="Emma Nylk" userId="55b2440a-9e28-4c70-bd2e-709c92f993be" providerId="ADAL" clId="{968F35C7-C48B-42CE-8EA7-8DA3AD7629DB}" dt="2023-05-24T11:42:47.472" v="9255" actId="962"/>
          <ac:picMkLst>
            <pc:docMk/>
            <pc:sldMk cId="1541551037" sldId="1165"/>
            <ac:picMk id="3" creationId="{4FD5B877-DB7C-5792-D80B-B4CCB9A6C9AF}"/>
          </ac:picMkLst>
        </pc:picChg>
        <pc:picChg chg="del">
          <ac:chgData name="Emma Nylk" userId="55b2440a-9e28-4c70-bd2e-709c92f993be" providerId="ADAL" clId="{968F35C7-C48B-42CE-8EA7-8DA3AD7629DB}" dt="2023-04-13T07:26:08.322" v="8622" actId="478"/>
          <ac:picMkLst>
            <pc:docMk/>
            <pc:sldMk cId="1541551037" sldId="1165"/>
            <ac:picMk id="5" creationId="{5641561C-5BC7-A06B-86AC-83A5E31ECB7E}"/>
          </ac:picMkLst>
        </pc:picChg>
        <pc:picChg chg="add mod">
          <ac:chgData name="Emma Nylk" userId="55b2440a-9e28-4c70-bd2e-709c92f993be" providerId="ADAL" clId="{968F35C7-C48B-42CE-8EA7-8DA3AD7629DB}" dt="2023-05-24T11:42:49.285" v="9256" actId="962"/>
          <ac:picMkLst>
            <pc:docMk/>
            <pc:sldMk cId="1541551037" sldId="1165"/>
            <ac:picMk id="6" creationId="{B7CC0BF2-68E6-729C-0696-E1A726045C61}"/>
          </ac:picMkLst>
        </pc:picChg>
        <pc:picChg chg="add mod ord modCrop">
          <ac:chgData name="Emma Nylk" userId="55b2440a-9e28-4c70-bd2e-709c92f993be" providerId="ADAL" clId="{968F35C7-C48B-42CE-8EA7-8DA3AD7629DB}" dt="2023-05-24T11:42:44.463" v="9254" actId="962"/>
          <ac:picMkLst>
            <pc:docMk/>
            <pc:sldMk cId="1541551037" sldId="1165"/>
            <ac:picMk id="10" creationId="{4E0FEAD7-9364-AE07-7160-6B88F97360C2}"/>
          </ac:picMkLst>
        </pc:picChg>
        <pc:picChg chg="del">
          <ac:chgData name="Emma Nylk" userId="55b2440a-9e28-4c70-bd2e-709c92f993be" providerId="ADAL" clId="{968F35C7-C48B-42CE-8EA7-8DA3AD7629DB}" dt="2023-04-13T07:26:09.172" v="8623" actId="478"/>
          <ac:picMkLst>
            <pc:docMk/>
            <pc:sldMk cId="1541551037" sldId="1165"/>
            <ac:picMk id="11" creationId="{D82F3465-808A-BC5F-A599-A6BED2196997}"/>
          </ac:picMkLst>
        </pc:picChg>
        <pc:picChg chg="del">
          <ac:chgData name="Emma Nylk" userId="55b2440a-9e28-4c70-bd2e-709c92f993be" providerId="ADAL" clId="{968F35C7-C48B-42CE-8EA7-8DA3AD7629DB}" dt="2023-04-13T07:24:26.779" v="8621" actId="478"/>
          <ac:picMkLst>
            <pc:docMk/>
            <pc:sldMk cId="1541551037" sldId="1165"/>
            <ac:picMk id="12" creationId="{5E75F006-24ED-BBA6-AD19-AEA08962742C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812185578" sldId="116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096408834" sldId="1166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035860933" sldId="1167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7751578" sldId="1168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994645627" sldId="1171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256492193" sldId="1172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137187245" sldId="1173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30493642" sldId="117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751636792" sldId="1176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316821087" sldId="1177"/>
        </pc:sldMkLst>
      </pc:sldChg>
      <pc:sldChg chg="modSp add del mod">
        <pc:chgData name="Emma Nylk" userId="55b2440a-9e28-4c70-bd2e-709c92f993be" providerId="ADAL" clId="{968F35C7-C48B-42CE-8EA7-8DA3AD7629DB}" dt="2023-04-13T06:48:15.853" v="7749" actId="47"/>
        <pc:sldMkLst>
          <pc:docMk/>
          <pc:sldMk cId="1358696445" sldId="1181"/>
        </pc:sldMkLst>
        <pc:spChg chg="mod">
          <ac:chgData name="Emma Nylk" userId="55b2440a-9e28-4c70-bd2e-709c92f993be" providerId="ADAL" clId="{968F35C7-C48B-42CE-8EA7-8DA3AD7629DB}" dt="2023-04-13T06:47:18.793" v="7748" actId="20577"/>
          <ac:spMkLst>
            <pc:docMk/>
            <pc:sldMk cId="1358696445" sldId="1181"/>
            <ac:spMk id="2" creationId="{4580F468-B108-D5AF-A53C-07747E3F808E}"/>
          </ac:spMkLst>
        </pc:sp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830474583" sldId="1184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028684795" sldId="118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235657239" sldId="1186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939824469" sldId="1187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59789688" sldId="1188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97096272" sldId="1189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941659068" sldId="1190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171380602" sldId="1191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789108199" sldId="1194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648318262" sldId="119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022464593" sldId="1196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284046109" sldId="1197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670605786" sldId="1199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961251930" sldId="1200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010563698" sldId="1201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37691427" sldId="1202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976489844" sldId="1204"/>
        </pc:sldMkLst>
      </pc:sldChg>
      <pc:sldMasterChg chg="modSldLayout">
        <pc:chgData name="Emma Nylk" userId="55b2440a-9e28-4c70-bd2e-709c92f993be" providerId="ADAL" clId="{968F35C7-C48B-42CE-8EA7-8DA3AD7629DB}" dt="2023-05-09T09:52:43.557" v="8809"/>
        <pc:sldMasterMkLst>
          <pc:docMk/>
          <pc:sldMasterMk cId="36006160" sldId="2147483660"/>
        </pc:sldMasterMkLst>
        <pc:sldLayoutChg chg="addSp delSp modSp mod">
          <pc:chgData name="Emma Nylk" userId="55b2440a-9e28-4c70-bd2e-709c92f993be" providerId="ADAL" clId="{968F35C7-C48B-42CE-8EA7-8DA3AD7629DB}" dt="2023-05-09T09:52:43.557" v="8809"/>
          <pc:sldLayoutMkLst>
            <pc:docMk/>
            <pc:sldMasterMk cId="36006160" sldId="2147483660"/>
            <pc:sldLayoutMk cId="4045526812" sldId="2147483689"/>
          </pc:sldLayoutMkLst>
          <pc:picChg chg="add mod">
            <ac:chgData name="Emma Nylk" userId="55b2440a-9e28-4c70-bd2e-709c92f993be" providerId="ADAL" clId="{968F35C7-C48B-42CE-8EA7-8DA3AD7629DB}" dt="2023-05-09T09:52:32.692" v="8807"/>
            <ac:picMkLst>
              <pc:docMk/>
              <pc:sldMasterMk cId="36006160" sldId="2147483660"/>
              <pc:sldLayoutMk cId="4045526812" sldId="2147483689"/>
              <ac:picMk id="4" creationId="{1DADB92A-F159-687B-D3CE-AB09E7F5499D}"/>
            </ac:picMkLst>
          </pc:picChg>
          <pc:picChg chg="del">
            <ac:chgData name="Emma Nylk" userId="55b2440a-9e28-4c70-bd2e-709c92f993be" providerId="ADAL" clId="{968F35C7-C48B-42CE-8EA7-8DA3AD7629DB}" dt="2023-05-09T09:52:31.491" v="8806" actId="478"/>
            <ac:picMkLst>
              <pc:docMk/>
              <pc:sldMasterMk cId="36006160" sldId="2147483660"/>
              <pc:sldLayoutMk cId="4045526812" sldId="2147483689"/>
              <ac:picMk id="5" creationId="{106D5327-B98E-4AC8-41A1-F53024B7D5FB}"/>
            </ac:picMkLst>
          </pc:picChg>
          <pc:picChg chg="add mod">
            <ac:chgData name="Emma Nylk" userId="55b2440a-9e28-4c70-bd2e-709c92f993be" providerId="ADAL" clId="{968F35C7-C48B-42CE-8EA7-8DA3AD7629DB}" dt="2023-05-09T09:52:43.557" v="8809"/>
            <ac:picMkLst>
              <pc:docMk/>
              <pc:sldMasterMk cId="36006160" sldId="2147483660"/>
              <pc:sldLayoutMk cId="4045526812" sldId="2147483689"/>
              <ac:picMk id="6" creationId="{92D89872-51B9-2C06-1A38-350D76896A61}"/>
            </ac:picMkLst>
          </pc:picChg>
          <pc:picChg chg="del">
            <ac:chgData name="Emma Nylk" userId="55b2440a-9e28-4c70-bd2e-709c92f993be" providerId="ADAL" clId="{968F35C7-C48B-42CE-8EA7-8DA3AD7629DB}" dt="2023-05-09T09:52:30.931" v="8805" actId="478"/>
            <ac:picMkLst>
              <pc:docMk/>
              <pc:sldMasterMk cId="36006160" sldId="2147483660"/>
              <pc:sldLayoutMk cId="4045526812" sldId="2147483689"/>
              <ac:picMk id="11" creationId="{964C9410-0E98-42B6-9A7D-82908C791985}"/>
            </ac:picMkLst>
          </pc:picChg>
          <pc:picChg chg="del">
            <ac:chgData name="Emma Nylk" userId="55b2440a-9e28-4c70-bd2e-709c92f993be" providerId="ADAL" clId="{968F35C7-C48B-42CE-8EA7-8DA3AD7629DB}" dt="2023-05-09T09:52:37.156" v="8808" actId="478"/>
            <ac:picMkLst>
              <pc:docMk/>
              <pc:sldMasterMk cId="36006160" sldId="2147483660"/>
              <pc:sldLayoutMk cId="4045526812" sldId="2147483689"/>
              <ac:picMk id="15" creationId="{4D59AAAB-7C6B-4DD6-B5A8-F0455718204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32DFF-9A69-4CF3-905A-BFD153C5F59B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B2BEC-CF82-4C09-9201-E8A94A91E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75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10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596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562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346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112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1363" y="636430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1363" y="311610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EF22CF6-B432-4127-8727-92509BF66A0B}"/>
              </a:ext>
            </a:extLst>
          </p:cNvPr>
          <p:cNvSpPr/>
          <p:nvPr userDrawn="1"/>
        </p:nvSpPr>
        <p:spPr>
          <a:xfrm>
            <a:off x="34539" y="5218747"/>
            <a:ext cx="1686758" cy="159893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47435ED-A21A-4866-AA1D-EB145468B534}"/>
              </a:ext>
            </a:extLst>
          </p:cNvPr>
          <p:cNvSpPr/>
          <p:nvPr userDrawn="1"/>
        </p:nvSpPr>
        <p:spPr>
          <a:xfrm>
            <a:off x="34539" y="5590029"/>
            <a:ext cx="1331532" cy="12276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6A54839-DD7D-4D43-B7B4-5A74388EC6DD}"/>
              </a:ext>
            </a:extLst>
          </p:cNvPr>
          <p:cNvSpPr/>
          <p:nvPr userDrawn="1"/>
        </p:nvSpPr>
        <p:spPr>
          <a:xfrm>
            <a:off x="0" y="536348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2" descr="Home - The Data Lab">
            <a:extLst>
              <a:ext uri="{FF2B5EF4-FFF2-40B4-BE49-F238E27FC236}">
                <a16:creationId xmlns:a16="http://schemas.microsoft.com/office/drawing/2014/main" id="{1DADB92A-F159-687B-D3CE-AB09E7F5499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174" y="5645043"/>
            <a:ext cx="3076470" cy="93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92D89872-51B9-2C06-1A38-350D76896A6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01413" y="5516059"/>
            <a:ext cx="1188134" cy="119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526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BD0DA7-BBDB-4BF4-9DD1-BE8DCD03695B}"/>
              </a:ext>
            </a:extLst>
          </p:cNvPr>
          <p:cNvSpPr txBox="1">
            <a:spLocks/>
          </p:cNvSpPr>
          <p:nvPr userDrawn="1"/>
        </p:nvSpPr>
        <p:spPr>
          <a:xfrm>
            <a:off x="142043" y="365124"/>
            <a:ext cx="11913833" cy="1325563"/>
          </a:xfrm>
          <a:prstGeom prst="rect">
            <a:avLst/>
          </a:prstGeom>
          <a:noFill/>
          <a:ln w="38100">
            <a:solidFill>
              <a:srgbClr val="6A9CA1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912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FCF9DCF-4425-4748-A316-CF0BFB290CE0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6C587C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Definition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91017B-A279-4B83-A84B-B79DBB7D7C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27225"/>
            <a:ext cx="8686800" cy="41100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1" name="Graphic 10" descr="An open book">
            <a:extLst>
              <a:ext uri="{FF2B5EF4-FFF2-40B4-BE49-F238E27FC236}">
                <a16:creationId xmlns:a16="http://schemas.microsoft.com/office/drawing/2014/main" id="{C1209097-37ED-4D22-A6B8-01560ED364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18704" y="-19660"/>
            <a:ext cx="2095129" cy="209512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262167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1C459A-0EA2-4F58-B130-CE5FAD9E3065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CE673B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54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D668AE1-2F2B-4D17-A393-76B469763C0F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EAC036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Graphic 6" descr="Person with idea with solid fill">
            <a:extLst>
              <a:ext uri="{FF2B5EF4-FFF2-40B4-BE49-F238E27FC236}">
                <a16:creationId xmlns:a16="http://schemas.microsoft.com/office/drawing/2014/main" id="{E25AACE2-3951-471B-8CFA-5CCC751F56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460" y="477175"/>
            <a:ext cx="1067540" cy="106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9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6DF6F-4D60-4FD1-8EA1-73321BFA1540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62" r:id="rId2"/>
    <p:sldLayoutId id="2147483672" r:id="rId3"/>
    <p:sldLayoutId id="2147483674" r:id="rId4"/>
    <p:sldLayoutId id="214748367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ggle.com/datasets/warcoder/dog-breeds-details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1.png"/><Relationship Id="rId2" Type="http://schemas.openxmlformats.org/officeDocument/2006/relationships/hyperlink" Target="https://creativecommons.org/licenses/by-nc/4.0/legalcod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nc-sa/4.0/" TargetMode="External"/><Relationship Id="rId4" Type="http://schemas.openxmlformats.org/officeDocument/2006/relationships/hyperlink" Target="https://creativecommons.org/licenses/by-nc/4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owerquery.microsoft.com/en-u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support.microsoft.com/en-us/office/import-data-from-data-sources-power-query-be4330b3-5356-486c-a168-b68e9e616f5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ggle.com/datasets/justin2028/total-emissions-per-country-2000-2020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81916"/>
            <a:ext cx="9144000" cy="1647084"/>
          </a:xfrm>
        </p:spPr>
        <p:txBody>
          <a:bodyPr>
            <a:normAutofit fontScale="90000"/>
          </a:bodyPr>
          <a:lstStyle/>
          <a:p>
            <a:r>
              <a:rPr lang="en-GB"/>
              <a:t>Practise combining </a:t>
            </a:r>
            <a:br>
              <a:rPr lang="en-GB"/>
            </a:br>
            <a:r>
              <a:rPr lang="en-GB"/>
              <a:t>datasets in Excel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B4B7AB-0A22-4861-BDA6-284B696F1EFE}"/>
              </a:ext>
            </a:extLst>
          </p:cNvPr>
          <p:cNvSpPr txBox="1"/>
          <p:nvPr/>
        </p:nvSpPr>
        <p:spPr>
          <a:xfrm>
            <a:off x="9523379" y="5076084"/>
            <a:ext cx="2668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/>
              <a:t>Version: 1.1</a:t>
            </a:r>
          </a:p>
        </p:txBody>
      </p:sp>
      <p:pic>
        <p:nvPicPr>
          <p:cNvPr id="6" name="Picture 2" descr="effini logo">
            <a:extLst>
              <a:ext uri="{FF2B5EF4-FFF2-40B4-BE49-F238E27FC236}">
                <a16:creationId xmlns:a16="http://schemas.microsoft.com/office/drawing/2014/main" id="{F7CFCFAE-2731-1186-0986-B61F77F8340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01413" y="5516059"/>
            <a:ext cx="1188134" cy="119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ome - The Data Lab">
            <a:extLst>
              <a:ext uri="{FF2B5EF4-FFF2-40B4-BE49-F238E27FC236}">
                <a16:creationId xmlns:a16="http://schemas.microsoft.com/office/drawing/2014/main" id="{9BDB0CAA-E64D-5783-0E68-8B61EC713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174" y="5645043"/>
            <a:ext cx="3076470" cy="93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363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06BE5-9C5D-13DC-3E48-4C9C9B182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Using the append window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B124DC-886E-1355-4904-B1A316644B79}"/>
              </a:ext>
            </a:extLst>
          </p:cNvPr>
          <p:cNvSpPr txBox="1"/>
          <p:nvPr/>
        </p:nvSpPr>
        <p:spPr>
          <a:xfrm>
            <a:off x="429092" y="2328828"/>
            <a:ext cx="406916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Step 2. </a:t>
            </a:r>
          </a:p>
          <a:p>
            <a:endParaRPr lang="en-GB"/>
          </a:p>
          <a:p>
            <a:r>
              <a:rPr lang="en-GB"/>
              <a:t>Underneath </a:t>
            </a:r>
            <a:r>
              <a:rPr lang="en-GB" b="1"/>
              <a:t>First table</a:t>
            </a:r>
            <a:r>
              <a:rPr lang="en-GB"/>
              <a:t>, select the name of the first dataset from the drop down list. </a:t>
            </a:r>
          </a:p>
          <a:p>
            <a:endParaRPr lang="en-GB"/>
          </a:p>
          <a:p>
            <a:r>
              <a:rPr lang="en-GB"/>
              <a:t>Then select the dataset you wish to append from the drop down list underneath the </a:t>
            </a:r>
            <a:r>
              <a:rPr lang="en-GB" b="1"/>
              <a:t>Second table </a:t>
            </a:r>
            <a:r>
              <a:rPr lang="en-GB"/>
              <a:t>drop list.</a:t>
            </a:r>
          </a:p>
          <a:p>
            <a:endParaRPr lang="en-GB"/>
          </a:p>
          <a:p>
            <a:r>
              <a:rPr lang="en-GB"/>
              <a:t>Then press </a:t>
            </a:r>
            <a:r>
              <a:rPr lang="en-GB" b="1"/>
              <a:t>OK</a:t>
            </a:r>
            <a:r>
              <a:rPr lang="en-GB"/>
              <a:t>.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633D36-8520-F79C-7D2C-E2CC089E61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10" b="4427"/>
          <a:stretch/>
        </p:blipFill>
        <p:spPr>
          <a:xfrm>
            <a:off x="4819957" y="2467895"/>
            <a:ext cx="7063089" cy="286118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013BBB4-36FD-2044-51FB-0F5C36F244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053780" y="4366740"/>
            <a:ext cx="2438401" cy="746033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3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06BE5-9C5D-13DC-3E48-4C9C9B182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Checking the data in Power Query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B124DC-886E-1355-4904-B1A316644B79}"/>
              </a:ext>
            </a:extLst>
          </p:cNvPr>
          <p:cNvSpPr txBox="1"/>
          <p:nvPr/>
        </p:nvSpPr>
        <p:spPr>
          <a:xfrm>
            <a:off x="429092" y="2328828"/>
            <a:ext cx="406916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Step 3. </a:t>
            </a:r>
          </a:p>
          <a:p>
            <a:endParaRPr lang="en-GB"/>
          </a:p>
          <a:p>
            <a:r>
              <a:rPr lang="en-GB" b="1"/>
              <a:t>Check that the dataset </a:t>
            </a:r>
            <a:r>
              <a:rPr lang="en-GB"/>
              <a:t>looks how you expect.</a:t>
            </a:r>
            <a:r>
              <a:rPr lang="en-GB" i="1"/>
              <a:t> (e.g. you have the number of rows and columns you are expecting)</a:t>
            </a:r>
          </a:p>
          <a:p>
            <a:endParaRPr lang="en-GB"/>
          </a:p>
          <a:p>
            <a:r>
              <a:rPr lang="en-GB"/>
              <a:t>Under the properties section of the Query Settings, </a:t>
            </a:r>
            <a:r>
              <a:rPr lang="en-GB" b="1"/>
              <a:t>change the name of the dataset </a:t>
            </a:r>
            <a:r>
              <a:rPr lang="en-GB"/>
              <a:t>from the default name.</a:t>
            </a:r>
          </a:p>
          <a:p>
            <a:endParaRPr lang="en-GB"/>
          </a:p>
          <a:p>
            <a:r>
              <a:rPr lang="en-GB"/>
              <a:t>Click on </a:t>
            </a:r>
            <a:r>
              <a:rPr lang="en-GB" b="1"/>
              <a:t>Close &amp; Load</a:t>
            </a:r>
            <a:r>
              <a:rPr lang="en-GB"/>
              <a:t>.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291463-D3CC-EEB9-75A7-41278FFE59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6736" y="1936954"/>
            <a:ext cx="6196172" cy="46426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013BBB4-36FD-2044-51FB-0F5C36F244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848858" y="3153829"/>
            <a:ext cx="2816252" cy="3541939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6E1D395-28BE-1AD3-70A6-939F028A8D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851923" y="2969343"/>
            <a:ext cx="1910986" cy="930520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BBD6503-D36E-7AAD-3022-03451F2FD0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496232" y="2080132"/>
            <a:ext cx="501445" cy="930520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845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58E8B2C-C3BE-3CB5-C26D-E09E71FE5E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656" y="1804829"/>
            <a:ext cx="3325065" cy="489093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F06BE5-9C5D-13DC-3E48-4C9C9B182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Dataset is loaded into the worksheet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B124DC-886E-1355-4904-B1A316644B79}"/>
              </a:ext>
            </a:extLst>
          </p:cNvPr>
          <p:cNvSpPr txBox="1"/>
          <p:nvPr/>
        </p:nvSpPr>
        <p:spPr>
          <a:xfrm>
            <a:off x="645403" y="2413337"/>
            <a:ext cx="39167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Step 4. </a:t>
            </a:r>
          </a:p>
          <a:p>
            <a:endParaRPr lang="en-GB"/>
          </a:p>
          <a:p>
            <a:r>
              <a:rPr lang="en-GB"/>
              <a:t>The dataset is now in loaded into a worksheet. </a:t>
            </a:r>
          </a:p>
          <a:p>
            <a:endParaRPr lang="en-GB"/>
          </a:p>
          <a:p>
            <a:r>
              <a:rPr lang="en-GB"/>
              <a:t>The name we gave the dataset in the last step is now the name of the tab.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013BBB4-36FD-2044-51FB-0F5C36F244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944464" y="6243484"/>
            <a:ext cx="1297859" cy="452284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599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</a:t>
            </a:r>
            <a:r>
              <a:rPr lang="en-GB" sz="3600" b="1" dirty="0"/>
              <a:t>questions 1 to 3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1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‘Practise combining </a:t>
            </a:r>
            <a:r>
              <a:rPr lang="en-GB" sz="3600" dirty="0" err="1"/>
              <a:t>datasets’</a:t>
            </a:r>
            <a:r>
              <a:rPr lang="en-GB" sz="3600" dirty="0"/>
              <a:t> workbook.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837998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D156D-5CFB-B99B-88C4-7791E34EF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Left join datasets in Power Query Editor</a:t>
            </a:r>
          </a:p>
        </p:txBody>
      </p:sp>
      <p:pic>
        <p:nvPicPr>
          <p:cNvPr id="4" name="Picture 3" descr="2 datasets.&#10;Left dataset: dog types and maximum height&#10;Right dataset: dog types and good with children and good with other dogs">
            <a:extLst>
              <a:ext uri="{FF2B5EF4-FFF2-40B4-BE49-F238E27FC236}">
                <a16:creationId xmlns:a16="http://schemas.microsoft.com/office/drawing/2014/main" id="{182ADECD-E53A-86DC-66A0-A4EE2B5374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17" y="2626624"/>
            <a:ext cx="8791586" cy="304658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8243C3-A351-3E75-7E84-89F41799C22B}"/>
              </a:ext>
            </a:extLst>
          </p:cNvPr>
          <p:cNvSpPr txBox="1"/>
          <p:nvPr/>
        </p:nvSpPr>
        <p:spPr>
          <a:xfrm>
            <a:off x="376083" y="1848465"/>
            <a:ext cx="11492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We are now going to LEFT join these datasets. Again, the datasets have already been loaded into Power Query Editor.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614E08-A32C-488F-0B7E-1AD003EC3B1A}"/>
              </a:ext>
            </a:extLst>
          </p:cNvPr>
          <p:cNvSpPr txBox="1"/>
          <p:nvPr/>
        </p:nvSpPr>
        <p:spPr>
          <a:xfrm>
            <a:off x="0" y="6567948"/>
            <a:ext cx="1135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Source: </a:t>
            </a:r>
            <a:r>
              <a:rPr lang="en-GB" sz="1400">
                <a:hlinkClick r:id="rId3"/>
              </a:rPr>
              <a:t>https://www.kaggle.com/datasets/warcoder/dog-breeds-details</a:t>
            </a:r>
            <a:r>
              <a:rPr lang="en-GB" sz="140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AE3A59-5265-64CE-274C-59F907F14557}"/>
              </a:ext>
            </a:extLst>
          </p:cNvPr>
          <p:cNvSpPr txBox="1"/>
          <p:nvPr/>
        </p:nvSpPr>
        <p:spPr>
          <a:xfrm>
            <a:off x="1447817" y="5566582"/>
            <a:ext cx="334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/>
              <a:t>Left dataset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C549DB-724D-12C5-6F70-DAD80EF4AC3B}"/>
              </a:ext>
            </a:extLst>
          </p:cNvPr>
          <p:cNvSpPr txBox="1"/>
          <p:nvPr/>
        </p:nvSpPr>
        <p:spPr>
          <a:xfrm>
            <a:off x="6270539" y="5151731"/>
            <a:ext cx="334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/>
              <a:t>Right dataset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6784D7-9725-5904-3725-773D9799B1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8231" y="600839"/>
            <a:ext cx="1387460" cy="90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719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5E67-FA85-1834-DE10-E712F5DE6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Open the merge window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22E66C-3126-52F2-533B-332EE92318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9886" y="2111186"/>
            <a:ext cx="3901504" cy="43816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B2BC9C-7A51-BA4E-5D22-998569776D82}"/>
              </a:ext>
            </a:extLst>
          </p:cNvPr>
          <p:cNvSpPr txBox="1"/>
          <p:nvPr/>
        </p:nvSpPr>
        <p:spPr>
          <a:xfrm>
            <a:off x="365187" y="2949678"/>
            <a:ext cx="60837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Step 1. </a:t>
            </a:r>
          </a:p>
          <a:p>
            <a:endParaRPr lang="en-GB"/>
          </a:p>
          <a:p>
            <a:r>
              <a:rPr lang="en-GB"/>
              <a:t>Click on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Data </a:t>
            </a:r>
            <a:r>
              <a:rPr lang="en-GB"/>
              <a:t>ribbon then …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Get Data </a:t>
            </a:r>
            <a:r>
              <a:rPr lang="en-GB"/>
              <a:t>then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Combine Queries </a:t>
            </a:r>
            <a:r>
              <a:rPr lang="en-GB"/>
              <a:t>then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Merge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244D39-3E88-B283-A14A-9EC95BF5D5E5}"/>
              </a:ext>
            </a:extLst>
          </p:cNvPr>
          <p:cNvSpPr txBox="1"/>
          <p:nvPr/>
        </p:nvSpPr>
        <p:spPr>
          <a:xfrm>
            <a:off x="353961" y="1897625"/>
            <a:ext cx="5565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/>
              <a:t>Reminder: the datasets have already been loaded into Power Query.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BE6FAC4-807D-CEB6-A267-105116916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710638" y="5122606"/>
            <a:ext cx="1297859" cy="452284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066395C-00D4-6B4F-AB39-65259C5814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488129" y="2111186"/>
            <a:ext cx="707924" cy="452284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E7CDD6C-0708-A3A1-B077-145539EA7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710726" y="2220790"/>
            <a:ext cx="781456" cy="964862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EE7241-04D9-CBA4-3C6E-1E66FA0F8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8231" y="600839"/>
            <a:ext cx="1387460" cy="90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967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5E67-FA85-1834-DE10-E712F5DE6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Select the datasets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B2BC9C-7A51-BA4E-5D22-998569776D82}"/>
              </a:ext>
            </a:extLst>
          </p:cNvPr>
          <p:cNvSpPr txBox="1"/>
          <p:nvPr/>
        </p:nvSpPr>
        <p:spPr>
          <a:xfrm>
            <a:off x="394682" y="2094271"/>
            <a:ext cx="54346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Step 2.</a:t>
            </a:r>
          </a:p>
          <a:p>
            <a:endParaRPr lang="en-GB"/>
          </a:p>
          <a:p>
            <a:r>
              <a:rPr lang="en-GB" b="1"/>
              <a:t>Select the datasets </a:t>
            </a:r>
            <a:r>
              <a:rPr lang="en-GB"/>
              <a:t>you wish to join from the </a:t>
            </a:r>
            <a:r>
              <a:rPr lang="en-GB" b="1"/>
              <a:t>drop down lists</a:t>
            </a:r>
            <a:r>
              <a:rPr lang="en-GB"/>
              <a:t>.</a:t>
            </a:r>
          </a:p>
          <a:p>
            <a:endParaRPr lang="en-GB"/>
          </a:p>
          <a:p>
            <a:r>
              <a:rPr lang="en-GB"/>
              <a:t>You need to choose,</a:t>
            </a:r>
          </a:p>
          <a:p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 the </a:t>
            </a:r>
            <a:r>
              <a:rPr lang="en-GB" b="1"/>
              <a:t>left</a:t>
            </a:r>
            <a:r>
              <a:rPr lang="en-GB"/>
              <a:t> dataset in the </a:t>
            </a:r>
            <a:r>
              <a:rPr lang="en-GB" b="1"/>
              <a:t>top drop down </a:t>
            </a:r>
            <a:r>
              <a:rPr lang="en-GB"/>
              <a:t>list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the </a:t>
            </a:r>
            <a:r>
              <a:rPr lang="en-GB" b="1"/>
              <a:t>right</a:t>
            </a:r>
            <a:r>
              <a:rPr lang="en-GB"/>
              <a:t> dataset from the </a:t>
            </a:r>
            <a:r>
              <a:rPr lang="en-GB" b="1"/>
              <a:t>bottom drop down </a:t>
            </a:r>
            <a:r>
              <a:rPr lang="en-GB"/>
              <a:t>list.  </a:t>
            </a:r>
          </a:p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EE7241-04D9-CBA4-3C6E-1E66FA0F8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8231" y="600839"/>
            <a:ext cx="1387460" cy="9053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4881A6-FAC4-D01A-43AC-1ACDC8C4CB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r="2479" b="2950"/>
          <a:stretch/>
        </p:blipFill>
        <p:spPr>
          <a:xfrm>
            <a:off x="6503779" y="1926402"/>
            <a:ext cx="5293538" cy="47623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B31AD12-9B34-8489-AD94-3A49C198C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70580" y="2619134"/>
            <a:ext cx="2144175" cy="452284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A789E83-7034-1A5C-1AC8-AD03DDDD65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77038" y="4012724"/>
            <a:ext cx="2144175" cy="815027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D1D65E-742D-256D-DD18-FA756CFC8DC2}"/>
              </a:ext>
            </a:extLst>
          </p:cNvPr>
          <p:cNvSpPr txBox="1"/>
          <p:nvPr/>
        </p:nvSpPr>
        <p:spPr>
          <a:xfrm>
            <a:off x="8691806" y="2631994"/>
            <a:ext cx="1946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Left dataset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B51AA9-7DAF-00DB-BEC3-FFE9F161864A}"/>
              </a:ext>
            </a:extLst>
          </p:cNvPr>
          <p:cNvSpPr txBox="1"/>
          <p:nvPr/>
        </p:nvSpPr>
        <p:spPr>
          <a:xfrm>
            <a:off x="8691805" y="4082816"/>
            <a:ext cx="1946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Right dataset</a:t>
            </a:r>
          </a:p>
        </p:txBody>
      </p:sp>
    </p:spTree>
    <p:extLst>
      <p:ext uri="{BB962C8B-B14F-4D97-AF65-F5344CB8AC3E}">
        <p14:creationId xmlns:p14="http://schemas.microsoft.com/office/powerpoint/2010/main" val="1389993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EFC717A-5FB8-45F5-FBD0-42D061B3E0B6}"/>
              </a:ext>
            </a:extLst>
          </p:cNvPr>
          <p:cNvSpPr/>
          <p:nvPr/>
        </p:nvSpPr>
        <p:spPr>
          <a:xfrm>
            <a:off x="8182947" y="464282"/>
            <a:ext cx="3744361" cy="11032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en-GB" sz="1800" b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</a:p>
          <a:p>
            <a:pPr>
              <a:spcAft>
                <a:spcPts val="600"/>
              </a:spcAft>
            </a:pPr>
            <a:r>
              <a:rPr lang="en-GB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or more</a:t>
            </a:r>
            <a:r>
              <a:rPr lang="en-GB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columns that datasets have common </a:t>
            </a:r>
            <a:endParaRPr lang="en-GB" sz="9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 (Body CS)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EC5E67-FA85-1834-DE10-E712F5DE6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Identifying the key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B2BC9C-7A51-BA4E-5D22-998569776D82}"/>
              </a:ext>
            </a:extLst>
          </p:cNvPr>
          <p:cNvSpPr txBox="1"/>
          <p:nvPr/>
        </p:nvSpPr>
        <p:spPr>
          <a:xfrm>
            <a:off x="463509" y="2506829"/>
            <a:ext cx="45411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 3.</a:t>
            </a:r>
          </a:p>
          <a:p>
            <a:endParaRPr lang="en-GB" dirty="0"/>
          </a:p>
          <a:p>
            <a:r>
              <a:rPr lang="en-GB" dirty="0"/>
              <a:t>In each of the datasets </a:t>
            </a:r>
            <a:r>
              <a:rPr lang="en-GB" b="1" dirty="0"/>
              <a:t>left click on the key </a:t>
            </a:r>
            <a:r>
              <a:rPr lang="en-GB" dirty="0"/>
              <a:t>that you will use to join the datasets.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F9F0F0-3A7A-00AE-3596-B728D82D8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100" b="26199"/>
          <a:stretch/>
        </p:blipFill>
        <p:spPr>
          <a:xfrm>
            <a:off x="6952799" y="1926402"/>
            <a:ext cx="4346818" cy="43274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3B90874-C52D-EBBA-E99B-B0F7C2F2D0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030065" y="3106994"/>
            <a:ext cx="1179870" cy="1445340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8D33A0F-2CD1-E927-DF59-0BB2E19B3D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33304" y="4833102"/>
            <a:ext cx="958644" cy="1445340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870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5E67-FA85-1834-DE10-E712F5DE6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Choose the join kind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B2BC9C-7A51-BA4E-5D22-998569776D82}"/>
              </a:ext>
            </a:extLst>
          </p:cNvPr>
          <p:cNvSpPr txBox="1"/>
          <p:nvPr/>
        </p:nvSpPr>
        <p:spPr>
          <a:xfrm>
            <a:off x="463509" y="2506829"/>
            <a:ext cx="45411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Step 4.</a:t>
            </a:r>
          </a:p>
          <a:p>
            <a:endParaRPr lang="en-GB"/>
          </a:p>
          <a:p>
            <a:r>
              <a:rPr lang="en-GB"/>
              <a:t>Under the heading </a:t>
            </a:r>
            <a:r>
              <a:rPr lang="en-GB" b="1"/>
              <a:t>Join Kind, </a:t>
            </a:r>
            <a:r>
              <a:rPr lang="en-GB"/>
              <a:t>select </a:t>
            </a:r>
            <a:r>
              <a:rPr lang="en-GB" b="1"/>
              <a:t>Left Outer </a:t>
            </a:r>
            <a:r>
              <a:rPr lang="en-GB"/>
              <a:t>join option from the drop down list. </a:t>
            </a:r>
          </a:p>
          <a:p>
            <a:endParaRPr lang="en-GB"/>
          </a:p>
          <a:p>
            <a:r>
              <a:rPr lang="en-GB"/>
              <a:t>Then press </a:t>
            </a:r>
            <a:r>
              <a:rPr lang="en-GB" b="1"/>
              <a:t>OK</a:t>
            </a:r>
            <a:r>
              <a:rPr lang="en-GB"/>
              <a:t>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EE7241-04D9-CBA4-3C6E-1E66FA0F8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8231" y="600839"/>
            <a:ext cx="1387460" cy="9053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9C0A52-C7FA-FE6B-95AE-9C3307373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6858" y="2641630"/>
            <a:ext cx="6198247" cy="34052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86F1BD5-D82F-8341-115E-6C6AC453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09187" y="3834580"/>
            <a:ext cx="5702710" cy="983226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4795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5E67-FA85-1834-DE10-E712F5DE6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Expand the column list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B2BC9C-7A51-BA4E-5D22-998569776D82}"/>
              </a:ext>
            </a:extLst>
          </p:cNvPr>
          <p:cNvSpPr txBox="1"/>
          <p:nvPr/>
        </p:nvSpPr>
        <p:spPr>
          <a:xfrm>
            <a:off x="463509" y="2506829"/>
            <a:ext cx="45411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Step 5.</a:t>
            </a:r>
          </a:p>
          <a:p>
            <a:endParaRPr lang="en-GB"/>
          </a:p>
          <a:p>
            <a:r>
              <a:rPr lang="en-GB"/>
              <a:t>The Power Query Editor will have opened. The data from the left dataset will be visible. </a:t>
            </a:r>
          </a:p>
          <a:p>
            <a:endParaRPr lang="en-GB"/>
          </a:p>
          <a:p>
            <a:r>
              <a:rPr lang="en-GB"/>
              <a:t>You now need to decide which of the right hand dataset columns you wish to see. </a:t>
            </a:r>
          </a:p>
          <a:p>
            <a:endParaRPr lang="en-GB"/>
          </a:p>
          <a:p>
            <a:r>
              <a:rPr lang="en-GB"/>
              <a:t>To expand the list of right hand dataset columns </a:t>
            </a:r>
            <a:r>
              <a:rPr lang="en-GB" b="1"/>
              <a:t>click on the double arrow icon </a:t>
            </a:r>
            <a:r>
              <a:rPr lang="en-GB"/>
              <a:t>at the top right corner of the table.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EE7241-04D9-CBA4-3C6E-1E66FA0F8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8231" y="600839"/>
            <a:ext cx="1387460" cy="9053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0B87B5-FC25-A1D5-1A55-F05CBDA3A9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834" y="2377936"/>
            <a:ext cx="6300082" cy="34722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2320400-97CB-CAA7-E5AB-2B9205527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353800" y="2300748"/>
            <a:ext cx="602226" cy="590653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269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Learning intentions</a:t>
            </a:r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2A5D003-952C-4CC8-8F5A-EC222DA6F0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61186"/>
              </p:ext>
            </p:extLst>
          </p:nvPr>
        </p:nvGraphicFramePr>
        <p:xfrm>
          <a:off x="358117" y="1974278"/>
          <a:ext cx="11475765" cy="4145280"/>
        </p:xfrm>
        <a:graphic>
          <a:graphicData uri="http://schemas.openxmlformats.org/drawingml/2006/table">
            <a:tbl>
              <a:tblPr/>
              <a:tblGrid>
                <a:gridCol w="11475765">
                  <a:extLst>
                    <a:ext uri="{9D8B030D-6E8A-4147-A177-3AD203B41FA5}">
                      <a16:colId xmlns:a16="http://schemas.microsoft.com/office/drawing/2014/main" val="803942006"/>
                    </a:ext>
                  </a:extLst>
                </a:gridCol>
              </a:tblGrid>
              <a:tr h="3516855">
                <a:tc>
                  <a:txBody>
                    <a:bodyPr/>
                    <a:lstStyle/>
                    <a:p>
                      <a:endParaRPr lang="en-US" sz="1400"/>
                    </a:p>
                    <a:p>
                      <a:r>
                        <a:rPr lang="en-US" sz="2800"/>
                        <a:t>We will be learning about </a:t>
                      </a:r>
                      <a:r>
                        <a:rPr lang="en-US" sz="2800" b="1"/>
                        <a:t>how to combine datasets in Excel</a:t>
                      </a:r>
                      <a:r>
                        <a:rPr lang="en-US" sz="2800"/>
                        <a:t>, specifically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b="0"/>
                        <a:t>how to use Power Query Editor to </a:t>
                      </a:r>
                      <a:r>
                        <a:rPr lang="en-US" sz="2800" b="1"/>
                        <a:t>append rows </a:t>
                      </a:r>
                      <a:r>
                        <a:rPr lang="en-US" sz="2800" b="0"/>
                        <a:t>to a dataset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b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b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b="0"/>
                        <a:t>how to use Power Query Editor to </a:t>
                      </a:r>
                      <a:r>
                        <a:rPr lang="en-US" sz="2800" b="1"/>
                        <a:t>join columns </a:t>
                      </a:r>
                      <a:r>
                        <a:rPr lang="en-US" sz="2800" b="0"/>
                        <a:t>to a dataset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44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9676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5E67-FA85-1834-DE10-E712F5DE6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Selecting the columns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B2BC9C-7A51-BA4E-5D22-998569776D82}"/>
              </a:ext>
            </a:extLst>
          </p:cNvPr>
          <p:cNvSpPr txBox="1"/>
          <p:nvPr/>
        </p:nvSpPr>
        <p:spPr>
          <a:xfrm>
            <a:off x="306192" y="2140122"/>
            <a:ext cx="478691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Step 6.</a:t>
            </a:r>
          </a:p>
          <a:p>
            <a:endParaRPr lang="en-GB"/>
          </a:p>
          <a:p>
            <a:r>
              <a:rPr lang="en-GB"/>
              <a:t>Once you have clicked on the double arrow icon you can choose which of the right hand dataset columns you would like to include. </a:t>
            </a:r>
          </a:p>
          <a:p>
            <a:endParaRPr lang="en-GB"/>
          </a:p>
          <a:p>
            <a:r>
              <a:rPr lang="en-GB"/>
              <a:t>In this case we are keeping </a:t>
            </a:r>
            <a:r>
              <a:rPr lang="en-GB" b="1" err="1"/>
              <a:t>good_with_children</a:t>
            </a:r>
            <a:r>
              <a:rPr lang="en-GB" b="1"/>
              <a:t> </a:t>
            </a:r>
            <a:r>
              <a:rPr lang="en-GB"/>
              <a:t> and </a:t>
            </a:r>
            <a:r>
              <a:rPr lang="en-GB" b="1" err="1"/>
              <a:t>good_with_other_dogs</a:t>
            </a:r>
            <a:r>
              <a:rPr lang="en-GB"/>
              <a:t>, by ticking the box next to the column names. </a:t>
            </a:r>
            <a:endParaRPr lang="en-GB" b="1"/>
          </a:p>
          <a:p>
            <a:endParaRPr lang="en-GB" b="1"/>
          </a:p>
          <a:p>
            <a:r>
              <a:rPr lang="en-GB"/>
              <a:t>As a default, ‘</a:t>
            </a:r>
            <a:r>
              <a:rPr lang="en-GB" b="1"/>
              <a:t>Use original column name as prefix’ </a:t>
            </a:r>
            <a:r>
              <a:rPr lang="en-GB"/>
              <a:t>is selected. This is not normally needed so you can un-tick this box.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EE7241-04D9-CBA4-3C6E-1E66FA0F8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8231" y="600839"/>
            <a:ext cx="1387460" cy="9053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082560-0BD4-F53A-314C-45EA37540E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363" y="2283960"/>
            <a:ext cx="6223128" cy="34056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2320400-97CB-CAA7-E5AB-2B9205527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47735" y="4443527"/>
            <a:ext cx="2971104" cy="590653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947CF7A-9E45-3A35-76C5-CF6D52B9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905135" y="3259602"/>
            <a:ext cx="2133600" cy="1096088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4815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5E67-FA85-1834-DE10-E712F5DE6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Naming and loading the dataset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B2BC9C-7A51-BA4E-5D22-998569776D82}"/>
              </a:ext>
            </a:extLst>
          </p:cNvPr>
          <p:cNvSpPr txBox="1"/>
          <p:nvPr/>
        </p:nvSpPr>
        <p:spPr>
          <a:xfrm>
            <a:off x="257031" y="1978945"/>
            <a:ext cx="11640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Step 7. The dataset has now been left joined. The final stage is to </a:t>
            </a:r>
            <a:r>
              <a:rPr lang="en-GB" b="1"/>
              <a:t>name the dataset </a:t>
            </a:r>
            <a:r>
              <a:rPr lang="en-GB"/>
              <a:t>under Properties of Query Settings and then </a:t>
            </a:r>
            <a:r>
              <a:rPr lang="en-GB" b="1"/>
              <a:t>Close &amp; Load </a:t>
            </a:r>
            <a:r>
              <a:rPr lang="en-GB"/>
              <a:t>the dataset into an Excel workbook.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EE7241-04D9-CBA4-3C6E-1E66FA0F8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8231" y="600839"/>
            <a:ext cx="1387460" cy="9053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753004-605B-5789-C206-79740DB01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342" y="2867548"/>
            <a:ext cx="9063978" cy="36816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86FFDDE-9FFA-98E9-8E3D-131809792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93309" y="4321545"/>
            <a:ext cx="2016011" cy="590653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2739022-CD11-CD18-72A6-8E8165BB7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66684" y="3194061"/>
            <a:ext cx="540775" cy="705351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274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</a:t>
            </a:r>
            <a:r>
              <a:rPr lang="en-GB" sz="3600" b="1" dirty="0"/>
              <a:t>questions 1 to 4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2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‘Practise combining </a:t>
            </a:r>
            <a:r>
              <a:rPr lang="en-GB" sz="3600" dirty="0" err="1"/>
              <a:t>datasets’</a:t>
            </a:r>
            <a:r>
              <a:rPr lang="en-GB" sz="3600" dirty="0"/>
              <a:t> workbook.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215343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53E95-B139-4666-37CD-47D54709E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More joining options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3B95472F-72D1-2009-717A-706C48270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724243"/>
              </p:ext>
            </p:extLst>
          </p:nvPr>
        </p:nvGraphicFramePr>
        <p:xfrm>
          <a:off x="1369346" y="2486025"/>
          <a:ext cx="9453307" cy="41211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8923">
                  <a:extLst>
                    <a:ext uri="{9D8B030D-6E8A-4147-A177-3AD203B41FA5}">
                      <a16:colId xmlns:a16="http://schemas.microsoft.com/office/drawing/2014/main" val="3873925410"/>
                    </a:ext>
                  </a:extLst>
                </a:gridCol>
                <a:gridCol w="1402709">
                  <a:extLst>
                    <a:ext uri="{9D8B030D-6E8A-4147-A177-3AD203B41FA5}">
                      <a16:colId xmlns:a16="http://schemas.microsoft.com/office/drawing/2014/main" val="719414389"/>
                    </a:ext>
                  </a:extLst>
                </a:gridCol>
                <a:gridCol w="5781675">
                  <a:extLst>
                    <a:ext uri="{9D8B030D-6E8A-4147-A177-3AD203B41FA5}">
                      <a16:colId xmlns:a16="http://schemas.microsoft.com/office/drawing/2014/main" val="1620501818"/>
                    </a:ext>
                  </a:extLst>
                </a:gridCol>
              </a:tblGrid>
              <a:tr h="479136"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/>
                        <a:t>Join Type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C03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/>
                        <a:t>Power Query Name</a:t>
                      </a:r>
                    </a:p>
                  </a:txBody>
                  <a:tcPr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051218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Left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/>
                        <a:t>Left Outer (all from first, matching from second)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59381653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Right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/>
                        <a:t>Right Outer (all from second, matching from first)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21734000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Inner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/>
                        <a:t>Inner (only matching rows)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03761453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Outer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Full Outer (all rows from both)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4068022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68014FD5-8A1B-C4A7-3143-F1288FF9F4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561" y="3068472"/>
            <a:ext cx="1014478" cy="6619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2C6D19-4DC9-3964-EA42-A4BF93031A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5915" y="3989700"/>
            <a:ext cx="1007124" cy="6571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1B36CE6-C32B-FC63-1946-F7961E35F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5649" b="11157"/>
          <a:stretch/>
        </p:blipFill>
        <p:spPr>
          <a:xfrm>
            <a:off x="3799677" y="4906130"/>
            <a:ext cx="1023362" cy="6897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6989AB-3CC4-F3BD-74AC-905701B0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9677" y="5739699"/>
            <a:ext cx="1022822" cy="6664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F21779-88A6-E328-321A-643679973107}"/>
              </a:ext>
            </a:extLst>
          </p:cNvPr>
          <p:cNvSpPr txBox="1"/>
          <p:nvPr/>
        </p:nvSpPr>
        <p:spPr>
          <a:xfrm>
            <a:off x="190500" y="1791084"/>
            <a:ext cx="11372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In the Combining Dataset lesson we looked at the different join types. This table shows you the names that Power Query uses for these join types. </a:t>
            </a:r>
          </a:p>
        </p:txBody>
      </p:sp>
    </p:spTree>
    <p:extLst>
      <p:ext uri="{BB962C8B-B14F-4D97-AF65-F5344CB8AC3E}">
        <p14:creationId xmlns:p14="http://schemas.microsoft.com/office/powerpoint/2010/main" val="2944788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98833-D27E-89C8-BFE8-30F1FB5CD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/>
              <a:t>Show me… inner join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023EA7-6980-1E4E-D91F-945C06ABA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2151" r="33259" b="12527"/>
          <a:stretch/>
        </p:blipFill>
        <p:spPr>
          <a:xfrm>
            <a:off x="466649" y="2355293"/>
            <a:ext cx="3738221" cy="43211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488335-31EE-63CA-A0CA-B41181CB18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990" y="3827523"/>
            <a:ext cx="6698560" cy="237002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418577F-5D1C-893E-3816-5F0B4F48E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6649" y="5902222"/>
            <a:ext cx="3219526" cy="590653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87FB5644-4EF8-64A1-CC20-2366D218A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204870" y="4743450"/>
            <a:ext cx="900530" cy="581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E4F5EF-0222-2631-35F9-139F56818DE2}"/>
              </a:ext>
            </a:extLst>
          </p:cNvPr>
          <p:cNvSpPr txBox="1"/>
          <p:nvPr/>
        </p:nvSpPr>
        <p:spPr>
          <a:xfrm>
            <a:off x="466649" y="1838324"/>
            <a:ext cx="1069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To complete an inner join, you follow the same steps as the left join except you select </a:t>
            </a:r>
            <a:r>
              <a:rPr lang="en-GB" b="1"/>
              <a:t>Inner </a:t>
            </a:r>
            <a:r>
              <a:rPr lang="en-GB"/>
              <a:t>as the </a:t>
            </a:r>
            <a:r>
              <a:rPr lang="en-GB" b="1"/>
              <a:t>Join Kind. </a:t>
            </a:r>
            <a:r>
              <a:rPr lang="en-GB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53F79D-FD90-9E1F-FD73-AAAA37F7AE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5649" b="11157"/>
          <a:stretch/>
        </p:blipFill>
        <p:spPr>
          <a:xfrm>
            <a:off x="5891212" y="683538"/>
            <a:ext cx="1023362" cy="68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404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68AFC09A-13A2-9C99-8B44-43F34D08CC49}"/>
              </a:ext>
            </a:extLst>
          </p:cNvPr>
          <p:cNvSpPr txBox="1"/>
          <p:nvPr/>
        </p:nvSpPr>
        <p:spPr>
          <a:xfrm>
            <a:off x="466649" y="1838324"/>
            <a:ext cx="1069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To complete an outer join, you follow the same steps as the left join except you select </a:t>
            </a:r>
            <a:r>
              <a:rPr lang="en-GB" b="1"/>
              <a:t>Full Outer </a:t>
            </a:r>
            <a:r>
              <a:rPr lang="en-GB"/>
              <a:t>as the </a:t>
            </a:r>
            <a:r>
              <a:rPr lang="en-GB" b="1"/>
              <a:t>Join Kind. </a:t>
            </a:r>
            <a:r>
              <a:rPr lang="en-GB"/>
              <a:t> 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87FB5644-4EF8-64A1-CC20-2366D218A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69310" y="4867275"/>
            <a:ext cx="900530" cy="581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41561C-5BC7-A06B-86AC-83A5E31EC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t="3370"/>
          <a:stretch/>
        </p:blipFill>
        <p:spPr>
          <a:xfrm>
            <a:off x="466649" y="2283857"/>
            <a:ext cx="3552787" cy="44407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798833-D27E-89C8-BFE8-30F1FB5CD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/>
              <a:t>Show me… outer join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418577F-5D1C-893E-3816-5F0B4F48E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66649" y="5987947"/>
            <a:ext cx="3219526" cy="590653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2F3465-808A-BC5F-A599-A6BED2196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3189" y="3695700"/>
            <a:ext cx="6591871" cy="27205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E75F006-24ED-BBA6-AD19-AEA089627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3510" y="694673"/>
            <a:ext cx="1022822" cy="66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147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row: Right 7">
            <a:extLst>
              <a:ext uri="{FF2B5EF4-FFF2-40B4-BE49-F238E27FC236}">
                <a16:creationId xmlns:a16="http://schemas.microsoft.com/office/drawing/2014/main" id="{87FB5644-4EF8-64A1-CC20-2366D218A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35935" y="4152899"/>
            <a:ext cx="900530" cy="581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0FEAD7-9364-AE07-7160-6B88F9736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41" t="2487" r="6390"/>
          <a:stretch/>
        </p:blipFill>
        <p:spPr>
          <a:xfrm>
            <a:off x="466649" y="2430678"/>
            <a:ext cx="3219526" cy="400504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D5B877-DB7C-5792-D80B-B4CCB9A6C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9683" y="694445"/>
            <a:ext cx="1007124" cy="6571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AFC09A-13A2-9C99-8B44-43F34D08CC49}"/>
              </a:ext>
            </a:extLst>
          </p:cNvPr>
          <p:cNvSpPr txBox="1"/>
          <p:nvPr/>
        </p:nvSpPr>
        <p:spPr>
          <a:xfrm>
            <a:off x="466649" y="1838324"/>
            <a:ext cx="1069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To complete a right join, you follow the same steps as the left join except you select </a:t>
            </a:r>
            <a:r>
              <a:rPr lang="en-GB" b="1"/>
              <a:t>Right Outer </a:t>
            </a:r>
            <a:r>
              <a:rPr lang="en-GB"/>
              <a:t>as the </a:t>
            </a:r>
            <a:r>
              <a:rPr lang="en-GB" b="1"/>
              <a:t>Join Kind. </a:t>
            </a:r>
            <a:r>
              <a:rPr lang="en-GB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798833-D27E-89C8-BFE8-30F1FB5CD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/>
              <a:t>Show me… right join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418577F-5D1C-893E-3816-5F0B4F48E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83514" y="5740297"/>
            <a:ext cx="3219526" cy="590653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CC0BF2-68E6-729C-0696-E1A726045C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7043" y="3457586"/>
            <a:ext cx="6706181" cy="23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5510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Next steps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</a:t>
            </a:r>
            <a:r>
              <a:rPr lang="en-GB" sz="3600" b="1" dirty="0"/>
              <a:t>questions 1 to 7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3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‘Practise combining </a:t>
            </a:r>
            <a:r>
              <a:rPr lang="en-GB" sz="3600" dirty="0" err="1"/>
              <a:t>datasets’</a:t>
            </a:r>
            <a:r>
              <a:rPr lang="en-GB" sz="3600" dirty="0"/>
              <a:t> workbook.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3858287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94A5D-F656-493D-B36B-DD86FC9B1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Learning checklist</a:t>
            </a:r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C877A67-5EEF-4642-95EC-7141C8574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58825"/>
              </p:ext>
            </p:extLst>
          </p:nvPr>
        </p:nvGraphicFramePr>
        <p:xfrm>
          <a:off x="529714" y="2076449"/>
          <a:ext cx="11464412" cy="4358640"/>
        </p:xfrm>
        <a:graphic>
          <a:graphicData uri="http://schemas.openxmlformats.org/drawingml/2006/table">
            <a:tbl>
              <a:tblPr/>
              <a:tblGrid>
                <a:gridCol w="11464412">
                  <a:extLst>
                    <a:ext uri="{9D8B030D-6E8A-4147-A177-3AD203B41FA5}">
                      <a16:colId xmlns:a16="http://schemas.microsoft.com/office/drawing/2014/main" val="2327535807"/>
                    </a:ext>
                  </a:extLst>
                </a:gridCol>
              </a:tblGrid>
              <a:tr h="3464057">
                <a:tc>
                  <a:txBody>
                    <a:bodyPr/>
                    <a:lstStyle/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Power Query Editor in Excel to append rows to a simple dataset.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Power Query Editor in Excel to left join simple datasets.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Power Query Editor in Excel to right join simple datasets.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Power Query Editor in Excel to inner join simple datasets.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Power Query Editor in Excel to outer join simple datasets.</a:t>
                      </a:r>
                      <a:endParaRPr lang="en-US" sz="2800" dirty="0"/>
                    </a:p>
                    <a:p>
                      <a:endParaRPr lang="en-US" sz="2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44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7140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How you can use this lesson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23C89-4329-452C-A897-296AF15B4AE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3314" y="4824975"/>
            <a:ext cx="10734675" cy="45731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/>
              <a:t>© 2023. This work is licensed under a </a:t>
            </a:r>
            <a:r>
              <a:rPr lang="en-US" sz="1600" b="0" i="1" u="none" strike="noStrike">
                <a:solidFill>
                  <a:srgbClr val="049CCF"/>
                </a:solidFill>
                <a:effectLst/>
                <a:latin typeface="source sans pro" panose="020B0604020202020204" pitchFamily="34" charset="0"/>
                <a:hlinkClick r:id="rId2"/>
              </a:rPr>
              <a:t>CC BY-NC-SA 4.0 license</a:t>
            </a:r>
            <a:r>
              <a:rPr lang="en-US" sz="1600" b="0" i="1">
                <a:solidFill>
                  <a:srgbClr val="464646"/>
                </a:solidFill>
                <a:effectLst/>
                <a:latin typeface="source sans pro" panose="020B0604020202020204" pitchFamily="34" charset="0"/>
              </a:rPr>
              <a:t>. </a:t>
            </a:r>
            <a:endParaRPr lang="en-US" sz="1600" b="0" i="0">
              <a:effectLst/>
            </a:endParaRPr>
          </a:p>
          <a:p>
            <a:pPr marL="0" indent="0" algn="l">
              <a:buNone/>
            </a:pPr>
            <a:endParaRPr lang="en-US" sz="1600" b="0" i="0">
              <a:effectLst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5FE8AF-312A-432D-AD26-BF735E87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4976" y="532652"/>
            <a:ext cx="3018389" cy="105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7C6DFE-5008-4454-B9B1-12B8D87988FA}"/>
              </a:ext>
            </a:extLst>
          </p:cNvPr>
          <p:cNvSpPr txBox="1"/>
          <p:nvPr/>
        </p:nvSpPr>
        <p:spPr>
          <a:xfrm>
            <a:off x="303314" y="1857448"/>
            <a:ext cx="11753567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/>
              <a:t>You are free to: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Share</a:t>
            </a:r>
            <a:r>
              <a:rPr lang="en-GB"/>
              <a:t> – copy and redistribute the material in any medium or format</a:t>
            </a:r>
            <a:endParaRPr lang="en-GB" sz="5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Adapt</a:t>
            </a:r>
            <a:r>
              <a:rPr lang="en-GB"/>
              <a:t> – remix, transform and build upon the material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/>
          </a:p>
          <a:p>
            <a:r>
              <a:rPr lang="en-GB"/>
              <a:t>Under the following terms: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i="0">
                <a:effectLst/>
              </a:rPr>
              <a:t>Attribution</a:t>
            </a:r>
            <a:r>
              <a:rPr lang="en-US" b="0" i="0">
                <a:effectLst/>
              </a:rPr>
              <a:t> — You must give </a:t>
            </a:r>
            <a:r>
              <a:rPr lang="en-US">
                <a:latin typeface="source sans pro"/>
                <a:ea typeface="source sans pro"/>
                <a:hlinkClick r:id="rId4"/>
              </a:rPr>
              <a:t>appropriate credit</a:t>
            </a:r>
            <a:r>
              <a:rPr lang="en-US" b="0" i="0">
                <a:effectLst/>
                <a:latin typeface="source sans pro"/>
                <a:ea typeface="source sans pro"/>
              </a:rPr>
              <a:t>, </a:t>
            </a:r>
            <a:r>
              <a:rPr lang="en-US" b="0" i="0">
                <a:effectLst/>
              </a:rPr>
              <a:t>provide a link to the license, and </a:t>
            </a:r>
            <a:r>
              <a:rPr lang="en-US" b="0" i="0" u="none" strike="noStrike">
                <a:solidFill>
                  <a:srgbClr val="049CCF"/>
                </a:solidFill>
                <a:effectLst/>
                <a:latin typeface="source sans pro"/>
                <a:ea typeface="source sans pro"/>
                <a:hlinkClick r:id="rId4"/>
              </a:rPr>
              <a:t>indicate if changes were made</a:t>
            </a:r>
            <a:r>
              <a:rPr lang="en-US" b="0" i="0">
                <a:effectLst/>
                <a:latin typeface="source sans pro"/>
                <a:ea typeface="source sans pro"/>
              </a:rPr>
              <a:t>. </a:t>
            </a:r>
            <a:r>
              <a:rPr lang="en-US" b="0" i="0">
                <a:effectLst/>
              </a:rPr>
              <a:t>You may do so in any reasonable manner, but not in any way that suggests the licensor endorses you or your use.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i="0" err="1">
                <a:effectLst/>
              </a:rPr>
              <a:t>NonCommercial</a:t>
            </a:r>
            <a:r>
              <a:rPr lang="en-US" b="0" i="0">
                <a:effectLst/>
              </a:rPr>
              <a:t> — You may not use the material for </a:t>
            </a:r>
            <a:r>
              <a:rPr lang="en-US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4"/>
              </a:rPr>
              <a:t>commercial purposes</a:t>
            </a:r>
            <a:r>
              <a:rPr lang="en-US" b="0" i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ShareAlike</a:t>
            </a:r>
            <a:r>
              <a:rPr lang="en-US" b="0" i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 — If you remix, transform, or build upon the material, you must distribute your contributions under the </a:t>
            </a:r>
            <a:r>
              <a:rPr lang="en-US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same license</a:t>
            </a:r>
            <a:r>
              <a:rPr lang="en-US" b="0" i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 as the original.</a:t>
            </a: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AE9AC-5815-414D-B0E2-07B76DB71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575541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60E1F8C-2EB8-4FB9-A221-93EB4D5C52AB}"/>
              </a:ext>
            </a:extLst>
          </p:cNvPr>
          <p:cNvSpPr txBox="1">
            <a:spLocks/>
          </p:cNvSpPr>
          <p:nvPr/>
        </p:nvSpPr>
        <p:spPr>
          <a:xfrm>
            <a:off x="303314" y="5282288"/>
            <a:ext cx="11888686" cy="4573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/>
              <a:t>Created by effini in partnership with The Data Lab.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53B55EC-3F18-4045-9096-D60E46441B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9127" y="5853516"/>
            <a:ext cx="959534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ome - The Data Lab">
            <a:extLst>
              <a:ext uri="{FF2B5EF4-FFF2-40B4-BE49-F238E27FC236}">
                <a16:creationId xmlns:a16="http://schemas.microsoft.com/office/drawing/2014/main" id="{29BF61A3-0A28-609F-E0FE-FDE8D4D69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288" y="5895414"/>
            <a:ext cx="2684585" cy="85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656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Background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29B9FB-2740-B444-81F3-4EDFD87BD5D9}"/>
              </a:ext>
            </a:extLst>
          </p:cNvPr>
          <p:cNvSpPr txBox="1"/>
          <p:nvPr/>
        </p:nvSpPr>
        <p:spPr>
          <a:xfrm>
            <a:off x="426278" y="2417713"/>
            <a:ext cx="50367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In the “Combining datasets” lesson we looked at what we mean by appending rows and joining columns. </a:t>
            </a:r>
          </a:p>
          <a:p>
            <a:endParaRPr lang="en-GB" sz="2400" dirty="0"/>
          </a:p>
          <a:p>
            <a:r>
              <a:rPr lang="en-GB" sz="2400" dirty="0"/>
              <a:t>In this lesson we will use Power Query to </a:t>
            </a:r>
            <a:r>
              <a:rPr lang="en-GB" sz="2400" b="1" dirty="0"/>
              <a:t>practise appending </a:t>
            </a:r>
            <a:r>
              <a:rPr lang="en-GB" sz="2400" dirty="0"/>
              <a:t>and </a:t>
            </a:r>
            <a:r>
              <a:rPr lang="en-GB" sz="2400" b="1" dirty="0"/>
              <a:t>joining datasets in Excel. </a:t>
            </a:r>
          </a:p>
          <a:p>
            <a:endParaRPr lang="en-GB" sz="2400" dirty="0"/>
          </a:p>
          <a:p>
            <a:endParaRPr lang="en-GB" sz="2400" dirty="0"/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0509D16C-EA5F-B0F0-08B3-1A58CB23F2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593234"/>
              </p:ext>
            </p:extLst>
          </p:nvPr>
        </p:nvGraphicFramePr>
        <p:xfrm>
          <a:off x="6728941" y="2722895"/>
          <a:ext cx="2165060" cy="2805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1265">
                  <a:extLst>
                    <a:ext uri="{9D8B030D-6E8A-4147-A177-3AD203B41FA5}">
                      <a16:colId xmlns:a16="http://schemas.microsoft.com/office/drawing/2014/main" val="2601954427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1842654200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880203769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3235817697"/>
                    </a:ext>
                  </a:extLst>
                </a:gridCol>
              </a:tblGrid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07674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836871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212410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275140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988806"/>
                  </a:ext>
                </a:extLst>
              </a:tr>
            </a:tbl>
          </a:graphicData>
        </a:graphic>
      </p:graphicFrame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B4B855ED-D25C-B5FE-FFB4-9CE0426F6A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298497"/>
              </p:ext>
            </p:extLst>
          </p:nvPr>
        </p:nvGraphicFramePr>
        <p:xfrm>
          <a:off x="9486899" y="2722894"/>
          <a:ext cx="2165060" cy="2805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1265">
                  <a:extLst>
                    <a:ext uri="{9D8B030D-6E8A-4147-A177-3AD203B41FA5}">
                      <a16:colId xmlns:a16="http://schemas.microsoft.com/office/drawing/2014/main" val="2601954427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1842654200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880203769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3235817697"/>
                    </a:ext>
                  </a:extLst>
                </a:gridCol>
              </a:tblGrid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07674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836871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212410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275140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9888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51B1A39-A904-3B19-4955-54B759EC3B2E}"/>
              </a:ext>
            </a:extLst>
          </p:cNvPr>
          <p:cNvSpPr txBox="1"/>
          <p:nvPr/>
        </p:nvSpPr>
        <p:spPr>
          <a:xfrm>
            <a:off x="9486899" y="2352812"/>
            <a:ext cx="2091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/>
              <a:t>Joining columns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794206-1525-38E1-5288-519181CDCFFC}"/>
              </a:ext>
            </a:extLst>
          </p:cNvPr>
          <p:cNvSpPr txBox="1"/>
          <p:nvPr/>
        </p:nvSpPr>
        <p:spPr>
          <a:xfrm>
            <a:off x="6765866" y="2352812"/>
            <a:ext cx="2091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/>
              <a:t>Appending rows</a:t>
            </a:r>
          </a:p>
        </p:txBody>
      </p:sp>
    </p:spTree>
    <p:extLst>
      <p:ext uri="{BB962C8B-B14F-4D97-AF65-F5344CB8AC3E}">
        <p14:creationId xmlns:p14="http://schemas.microsoft.com/office/powerpoint/2010/main" val="31134932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Alternative format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AE9AC-5815-414D-B0E2-07B76DB71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575541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F5D6FC-410F-47AB-AE9D-D7B0ABBD7D85}"/>
              </a:ext>
            </a:extLst>
          </p:cNvPr>
          <p:cNvSpPr txBox="1"/>
          <p:nvPr/>
        </p:nvSpPr>
        <p:spPr>
          <a:xfrm>
            <a:off x="1790955" y="2116176"/>
            <a:ext cx="86100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 require this document in an alternative format, such as large print or a coloured background, please contact </a:t>
            </a:r>
          </a:p>
          <a:p>
            <a:endParaRPr lang="en-GB" sz="1400" b="1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hello</a:t>
            </a:r>
            <a:r>
              <a:rPr lang="en-GB" sz="1400" b="1" err="1">
                <a:latin typeface="Arial" panose="020B0604020202020204" pitchFamily="34" charset="0"/>
                <a:cs typeface="Arial" panose="020B0604020202020204" pitchFamily="34" charset="0"/>
              </a:rPr>
              <a:t>@effini.com</a:t>
            </a:r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/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</a:p>
          <a:p>
            <a:pPr algn="ctr"/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4th Floor, The Bayes Centre</a:t>
            </a: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47 </a:t>
            </a:r>
            <a:r>
              <a:rPr lang="en-US" sz="1400" b="1" err="1">
                <a:latin typeface="Arial" panose="020B0604020202020204" pitchFamily="34" charset="0"/>
                <a:cs typeface="Arial" panose="020B0604020202020204" pitchFamily="34" charset="0"/>
              </a:rPr>
              <a:t>Potterrow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Edinburgh</a:t>
            </a: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EH8 9BT</a:t>
            </a:r>
          </a:p>
          <a:p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3664BB56-6F0C-2B5B-58DC-F1DE9BF62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9127" y="5853516"/>
            <a:ext cx="959534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ome - The Data Lab">
            <a:extLst>
              <a:ext uri="{FF2B5EF4-FFF2-40B4-BE49-F238E27FC236}">
                <a16:creationId xmlns:a16="http://schemas.microsoft.com/office/drawing/2014/main" id="{812F7533-4D61-EED5-E410-B57D32953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288" y="5895414"/>
            <a:ext cx="2684585" cy="85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04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What is Power Query?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EC7298-8C40-40C3-AF8C-F8098D18F3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5225" y="1990388"/>
            <a:ext cx="4781550" cy="11239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17D20D-D8F5-4C3F-9DE6-32604B2C15B0}"/>
              </a:ext>
            </a:extLst>
          </p:cNvPr>
          <p:cNvSpPr txBox="1"/>
          <p:nvPr/>
        </p:nvSpPr>
        <p:spPr>
          <a:xfrm>
            <a:off x="838200" y="3414038"/>
            <a:ext cx="105156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0" i="0">
                <a:solidFill>
                  <a:srgbClr val="1E1E1E"/>
                </a:solidFill>
                <a:effectLst/>
              </a:rPr>
              <a:t>“With Power Query you can import or </a:t>
            </a:r>
            <a:r>
              <a:rPr lang="en-US" sz="2400" b="1" i="0">
                <a:solidFill>
                  <a:srgbClr val="1E1E1E"/>
                </a:solidFill>
                <a:effectLst/>
              </a:rPr>
              <a:t>connect to external </a:t>
            </a:r>
            <a:r>
              <a:rPr lang="en-US" sz="2400" b="0" i="0">
                <a:solidFill>
                  <a:srgbClr val="1E1E1E"/>
                </a:solidFill>
                <a:effectLst/>
              </a:rPr>
              <a:t>data, and then </a:t>
            </a:r>
            <a:r>
              <a:rPr lang="en-US" sz="2400" b="1">
                <a:solidFill>
                  <a:srgbClr val="1E1E1E"/>
                </a:solidFill>
                <a:effectLst/>
              </a:rPr>
              <a:t>shape that data</a:t>
            </a:r>
            <a:r>
              <a:rPr lang="en-US" sz="2400" b="0" i="0">
                <a:solidFill>
                  <a:srgbClr val="1E1E1E"/>
                </a:solidFill>
                <a:effectLst/>
              </a:rPr>
              <a:t> […] in ways that meet your needs. </a:t>
            </a:r>
          </a:p>
          <a:p>
            <a:pPr algn="ctr"/>
            <a:endParaRPr lang="en-US" sz="2400" b="0" i="0">
              <a:solidFill>
                <a:srgbClr val="1E1E1E"/>
              </a:solidFill>
              <a:effectLst/>
            </a:endParaRPr>
          </a:p>
          <a:p>
            <a:pPr algn="ctr"/>
            <a:r>
              <a:rPr lang="en-US" sz="2400" b="0" i="0">
                <a:solidFill>
                  <a:srgbClr val="1E1E1E"/>
                </a:solidFill>
                <a:effectLst/>
              </a:rPr>
              <a:t>Then, you can </a:t>
            </a:r>
            <a:r>
              <a:rPr lang="en-US" sz="2400" b="1" i="0">
                <a:solidFill>
                  <a:srgbClr val="1E1E1E"/>
                </a:solidFill>
                <a:effectLst/>
              </a:rPr>
              <a:t>load your query into Excel</a:t>
            </a:r>
            <a:r>
              <a:rPr lang="en-US" sz="2400" b="0" i="0">
                <a:solidFill>
                  <a:srgbClr val="1E1E1E"/>
                </a:solidFill>
                <a:effectLst/>
              </a:rPr>
              <a:t> to create charts and reports.</a:t>
            </a:r>
          </a:p>
          <a:p>
            <a:pPr algn="ctr"/>
            <a:endParaRPr lang="en-US" sz="2400">
              <a:solidFill>
                <a:srgbClr val="1E1E1E"/>
              </a:solidFill>
            </a:endParaRPr>
          </a:p>
          <a:p>
            <a:pPr algn="ctr"/>
            <a:r>
              <a:rPr lang="en-US" sz="2400" b="0" i="0">
                <a:solidFill>
                  <a:srgbClr val="1E1E1E"/>
                </a:solidFill>
                <a:effectLst/>
              </a:rPr>
              <a:t>Periodically, you can </a:t>
            </a:r>
            <a:r>
              <a:rPr lang="en-US" sz="2400" b="1" i="0">
                <a:solidFill>
                  <a:srgbClr val="1E1E1E"/>
                </a:solidFill>
                <a:effectLst/>
              </a:rPr>
              <a:t>refresh the data </a:t>
            </a:r>
            <a:r>
              <a:rPr lang="en-US" sz="2400" b="0" i="0">
                <a:solidFill>
                  <a:srgbClr val="1E1E1E"/>
                </a:solidFill>
                <a:effectLst/>
              </a:rPr>
              <a:t>to make it up-to-date” </a:t>
            </a:r>
          </a:p>
          <a:p>
            <a:pPr algn="ctr"/>
            <a:endParaRPr lang="en-US" sz="2400">
              <a:solidFill>
                <a:srgbClr val="1E1E1E"/>
              </a:solidFill>
            </a:endParaRPr>
          </a:p>
          <a:p>
            <a:pPr algn="ctr"/>
            <a:r>
              <a:rPr lang="en-US" sz="1400" b="0" i="1">
                <a:solidFill>
                  <a:srgbClr val="1E1E1E"/>
                </a:solidFill>
                <a:effectLst/>
              </a:rPr>
              <a:t>About Power Query in Excel, support.Microsoft.com</a:t>
            </a:r>
            <a:endParaRPr lang="en-US" b="0" i="1">
              <a:solidFill>
                <a:srgbClr val="1E1E1E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3152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Using Power Query in Excel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EC7298-8C40-40C3-AF8C-F8098D18F3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4736" y="2084601"/>
            <a:ext cx="6662527" cy="1566092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664A772-42BD-474A-92CC-7453A0FF4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96764" y="2112244"/>
            <a:ext cx="1800520" cy="1510806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BE45E5-04BE-4389-9CE5-E32B180D816F}"/>
              </a:ext>
            </a:extLst>
          </p:cNvPr>
          <p:cNvSpPr txBox="1"/>
          <p:nvPr/>
        </p:nvSpPr>
        <p:spPr>
          <a:xfrm>
            <a:off x="546755" y="4127443"/>
            <a:ext cx="112367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In this lesson we are going to look at how to use the </a:t>
            </a:r>
            <a:r>
              <a:rPr lang="en-GB" sz="2400" b="1"/>
              <a:t>combine</a:t>
            </a:r>
            <a:r>
              <a:rPr lang="en-GB" sz="2400"/>
              <a:t> part of Power Query to allow us to append and join datasets.</a:t>
            </a:r>
          </a:p>
          <a:p>
            <a:endParaRPr lang="en-GB" sz="2400"/>
          </a:p>
          <a:p>
            <a:r>
              <a:rPr lang="en-GB" sz="2400"/>
              <a:t>If you would like to know more about Power Query in Excel, please see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4C8B68-0D36-4724-B26B-695376B286A6}"/>
              </a:ext>
            </a:extLst>
          </p:cNvPr>
          <p:cNvSpPr txBox="1"/>
          <p:nvPr/>
        </p:nvSpPr>
        <p:spPr>
          <a:xfrm>
            <a:off x="3048785" y="5973798"/>
            <a:ext cx="60944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>
                <a:hlinkClick r:id="rId4"/>
              </a:rPr>
              <a:t>https://powerquery.microsoft.com/en-us/</a:t>
            </a:r>
            <a:r>
              <a:rPr lang="en-GB" sz="20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1799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Reminder of Power Query Editor</a:t>
            </a:r>
          </a:p>
        </p:txBody>
      </p:sp>
      <p:pic>
        <p:nvPicPr>
          <p:cNvPr id="5" name="Picture 4" descr="Screenshot of Power Query Editor in Excel&#10;">
            <a:extLst>
              <a:ext uri="{FF2B5EF4-FFF2-40B4-BE49-F238E27FC236}">
                <a16:creationId xmlns:a16="http://schemas.microsoft.com/office/drawing/2014/main" id="{E5B1CC0D-F231-431D-841C-F1C780C077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812"/>
          <a:stretch/>
        </p:blipFill>
        <p:spPr>
          <a:xfrm>
            <a:off x="1692897" y="2904326"/>
            <a:ext cx="8938182" cy="36661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2923BC5-E4A9-4EFB-8C28-3F610B552E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467047" y="3020982"/>
            <a:ext cx="9424448" cy="1240328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9776507-4DEB-4ECC-AA23-F333BFE55D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127343" y="4373168"/>
            <a:ext cx="4451808" cy="1240328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78FCA8B-9F86-443D-9EA9-5C08BA3FB3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95588" y="5279715"/>
            <a:ext cx="2667000" cy="1168220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314786-6163-4893-857D-FBE3A08899C7}"/>
              </a:ext>
            </a:extLst>
          </p:cNvPr>
          <p:cNvSpPr txBox="1"/>
          <p:nvPr/>
        </p:nvSpPr>
        <p:spPr>
          <a:xfrm>
            <a:off x="131975" y="1885921"/>
            <a:ext cx="4939645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/>
              <a:t>As with other Microsoft packages, there is a </a:t>
            </a:r>
            <a:r>
              <a:rPr lang="en-GB" b="1"/>
              <a:t>ribbon</a:t>
            </a:r>
            <a:r>
              <a:rPr lang="en-GB"/>
              <a:t> at the top with the buttons you will need.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B01CD82-17F0-462D-91F6-27815912CA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168165" y="2560252"/>
            <a:ext cx="113122" cy="4607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D2B4F07-73E1-4D2E-936B-5B21732020C4}"/>
              </a:ext>
            </a:extLst>
          </p:cNvPr>
          <p:cNvSpPr txBox="1"/>
          <p:nvPr/>
        </p:nvSpPr>
        <p:spPr>
          <a:xfrm>
            <a:off x="7622358" y="1845371"/>
            <a:ext cx="3008721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/>
              <a:t>Any steps you apply </a:t>
            </a:r>
            <a:r>
              <a:rPr lang="en-GB"/>
              <a:t>to your data are recorded here.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B987B25-CD14-432B-A88D-F5099BCC8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9126719" y="2560460"/>
            <a:ext cx="686584" cy="26431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FBFBDC1-F84D-4727-A977-3E5BEA8E6F75}"/>
              </a:ext>
            </a:extLst>
          </p:cNvPr>
          <p:cNvSpPr txBox="1"/>
          <p:nvPr/>
        </p:nvSpPr>
        <p:spPr>
          <a:xfrm>
            <a:off x="188536" y="5911324"/>
            <a:ext cx="3421930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/>
              <a:t>Here you can see a </a:t>
            </a:r>
            <a:r>
              <a:rPr lang="en-GB" b="1"/>
              <a:t>preview of your data </a:t>
            </a:r>
            <a:r>
              <a:rPr lang="en-GB"/>
              <a:t>you are transforming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BC79510-B271-4D80-ACB5-E71AA4D9D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907749" y="5109328"/>
            <a:ext cx="1157533" cy="8019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906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DEC79-0A86-9EB1-7026-CF70344FD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Creating tables in Excel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8C04C4-F096-5C4D-62B7-569A601065CF}"/>
              </a:ext>
            </a:extLst>
          </p:cNvPr>
          <p:cNvSpPr txBox="1"/>
          <p:nvPr/>
        </p:nvSpPr>
        <p:spPr>
          <a:xfrm>
            <a:off x="481779" y="3726425"/>
            <a:ext cx="11277601" cy="2500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/>
              <a:t>Before combining datasets in Excel you need to </a:t>
            </a:r>
            <a:r>
              <a:rPr lang="en-GB" sz="2400" b="1"/>
              <a:t>import the data into a table</a:t>
            </a:r>
            <a:r>
              <a:rPr lang="en-GB" sz="2400"/>
              <a:t>.</a:t>
            </a:r>
            <a:endParaRPr lang="en-GB" sz="2400" i="1">
              <a:highlight>
                <a:srgbClr val="FFFF00"/>
              </a:highlight>
            </a:endParaRPr>
          </a:p>
          <a:p>
            <a:endParaRPr lang="en-GB" sz="1400">
              <a:highlight>
                <a:srgbClr val="FFFF00"/>
              </a:highlight>
            </a:endParaRPr>
          </a:p>
          <a:p>
            <a:r>
              <a:rPr lang="en-GB" sz="2400"/>
              <a:t>This is part of the ‘connect’ stage of using Power Query.</a:t>
            </a:r>
          </a:p>
          <a:p>
            <a:endParaRPr lang="en-GB" sz="1600"/>
          </a:p>
          <a:p>
            <a:r>
              <a:rPr lang="en-GB" sz="2400"/>
              <a:t>In this lesson we will use datasets that have </a:t>
            </a:r>
            <a:r>
              <a:rPr lang="en-GB" sz="2400" b="1"/>
              <a:t>already been loaded into Power Query</a:t>
            </a:r>
            <a:r>
              <a:rPr lang="en-GB" sz="2400"/>
              <a:t>. </a:t>
            </a:r>
          </a:p>
          <a:p>
            <a:endParaRPr lang="en-GB" sz="1050"/>
          </a:p>
          <a:p>
            <a:r>
              <a:rPr lang="en-GB" sz="2400"/>
              <a:t>For more information on importing data please see  </a:t>
            </a:r>
          </a:p>
          <a:p>
            <a:r>
              <a:rPr lang="en-GB" sz="2000">
                <a:hlinkClick r:id="rId2"/>
              </a:rPr>
              <a:t>https://support.microsoft.com/en-us/office/import-data-from-data-sources-power-query</a:t>
            </a:r>
            <a:endParaRPr lang="en-GB" sz="20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865FBA-E891-517F-2A1D-56CD5BEAA7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299" y="1862908"/>
            <a:ext cx="6662527" cy="1566092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2681146-07EA-B43C-3BD1-83182DC5F8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24299" y="1972350"/>
            <a:ext cx="1800520" cy="1510806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406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DD8A5-B201-96D2-8DF3-25E34C71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Appending data in Power Query Editor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160D45-CF96-B73A-DD9D-B898BE5AE243}"/>
              </a:ext>
            </a:extLst>
          </p:cNvPr>
          <p:cNvSpPr txBox="1"/>
          <p:nvPr/>
        </p:nvSpPr>
        <p:spPr>
          <a:xfrm>
            <a:off x="166552" y="1877955"/>
            <a:ext cx="12025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We are going to use Power Query to append the UK CO</a:t>
            </a:r>
            <a:r>
              <a:rPr lang="en-GB" baseline="-25000"/>
              <a:t>2 </a:t>
            </a:r>
            <a:r>
              <a:rPr lang="en-GB"/>
              <a:t>emissions from 2011 to 2019 to the dataset on the left hand side. </a:t>
            </a:r>
          </a:p>
          <a:p>
            <a:pPr marL="342900" indent="-342900">
              <a:buFont typeface="+mj-lt"/>
              <a:buAutoNum type="arabicPeriod"/>
            </a:pPr>
            <a:endParaRPr lang="en-GB"/>
          </a:p>
        </p:txBody>
      </p:sp>
      <p:pic>
        <p:nvPicPr>
          <p:cNvPr id="5" name="Picture 4" descr="Screenshot of two datasets showing the emissions by year. ">
            <a:extLst>
              <a:ext uri="{FF2B5EF4-FFF2-40B4-BE49-F238E27FC236}">
                <a16:creationId xmlns:a16="http://schemas.microsoft.com/office/drawing/2014/main" id="{48786C70-F90B-A05B-8CED-3E8239DA2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54" y="2672961"/>
            <a:ext cx="6710997" cy="33215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609A04-EDE1-7661-A629-C9748CEA85CE}"/>
              </a:ext>
            </a:extLst>
          </p:cNvPr>
          <p:cNvSpPr txBox="1"/>
          <p:nvPr/>
        </p:nvSpPr>
        <p:spPr>
          <a:xfrm>
            <a:off x="0" y="6469675"/>
            <a:ext cx="1135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Source: </a:t>
            </a:r>
            <a:r>
              <a:rPr lang="en-GB" sz="1400">
                <a:hlinkClick r:id="rId3"/>
              </a:rPr>
              <a:t>https://www.kaggle.com/datasets/justin2028/total-emissions-per-country-2000-2020</a:t>
            </a:r>
            <a:r>
              <a:rPr lang="en-GB" sz="1400"/>
              <a:t> </a:t>
            </a:r>
          </a:p>
        </p:txBody>
      </p:sp>
      <p:pic>
        <p:nvPicPr>
          <p:cNvPr id="7" name="Picture 6" descr="Industrial smokestack">
            <a:extLst>
              <a:ext uri="{FF2B5EF4-FFF2-40B4-BE49-F238E27FC236}">
                <a16:creationId xmlns:a16="http://schemas.microsoft.com/office/drawing/2014/main" id="{B1751756-C78C-C8E9-0887-9415BD2273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829" y="3153382"/>
            <a:ext cx="3871452" cy="2580968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4093779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06BE5-9C5D-13DC-3E48-4C9C9B182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Open the append window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B124DC-886E-1355-4904-B1A316644B79}"/>
              </a:ext>
            </a:extLst>
          </p:cNvPr>
          <p:cNvSpPr txBox="1"/>
          <p:nvPr/>
        </p:nvSpPr>
        <p:spPr>
          <a:xfrm>
            <a:off x="365187" y="2949678"/>
            <a:ext cx="60837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Step 1. </a:t>
            </a:r>
          </a:p>
          <a:p>
            <a:endParaRPr lang="en-GB"/>
          </a:p>
          <a:p>
            <a:r>
              <a:rPr lang="en-GB"/>
              <a:t>Click on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Data </a:t>
            </a:r>
            <a:r>
              <a:rPr lang="en-GB"/>
              <a:t>ribbon then …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Get Data </a:t>
            </a:r>
            <a:r>
              <a:rPr lang="en-GB"/>
              <a:t>then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Combine Queries </a:t>
            </a:r>
            <a:r>
              <a:rPr lang="en-GB"/>
              <a:t>then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Append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C2126A-60DF-65CA-5BBC-3A4EC0A95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21" r="50000"/>
          <a:stretch/>
        </p:blipFill>
        <p:spPr>
          <a:xfrm>
            <a:off x="6978775" y="1917289"/>
            <a:ext cx="3826878" cy="46500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226D657-4A33-5202-8A85-C4D07CCE0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783097" y="1917289"/>
            <a:ext cx="639098" cy="395925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D9AE9C9-4D14-7470-1F81-192CE05896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978776" y="2192594"/>
            <a:ext cx="739548" cy="963561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AC137F2-3F7C-B0FC-0EEF-2C521DA9F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037366" y="5507282"/>
            <a:ext cx="1207848" cy="480563"/>
          </a:xfrm>
          <a:prstGeom prst="round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5343D3-4A73-6B5F-454A-5757AD0DB40C}"/>
              </a:ext>
            </a:extLst>
          </p:cNvPr>
          <p:cNvSpPr txBox="1"/>
          <p:nvPr/>
        </p:nvSpPr>
        <p:spPr>
          <a:xfrm>
            <a:off x="353961" y="1897625"/>
            <a:ext cx="5565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/>
              <a:t>Reminder: the datasets have already been loaded into Power Query. </a:t>
            </a:r>
          </a:p>
        </p:txBody>
      </p:sp>
    </p:spTree>
    <p:extLst>
      <p:ext uri="{BB962C8B-B14F-4D97-AF65-F5344CB8AC3E}">
        <p14:creationId xmlns:p14="http://schemas.microsoft.com/office/powerpoint/2010/main" val="236636019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Data Education in School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84049"/>
      </a:accent1>
      <a:accent2>
        <a:srgbClr val="EAC036"/>
      </a:accent2>
      <a:accent3>
        <a:srgbClr val="6C587C"/>
      </a:accent3>
      <a:accent4>
        <a:srgbClr val="CE673B"/>
      </a:accent4>
      <a:accent5>
        <a:srgbClr val="6A9CA1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_POWERPOINT_LESSON_TEMPLATE.docx" id="{C9ED7C33-DC77-4FA5-86DD-0A034F8A2FB7}" vid="{358AFC5C-2C86-4A96-95F1-D4B4C4DB4B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11B640723674A88567F1D0A6A478D" ma:contentTypeVersion="18" ma:contentTypeDescription="Create a new document." ma:contentTypeScope="" ma:versionID="a428845fe3d4881e0a198dc7c9b0561f">
  <xsd:schema xmlns:xsd="http://www.w3.org/2001/XMLSchema" xmlns:xs="http://www.w3.org/2001/XMLSchema" xmlns:p="http://schemas.microsoft.com/office/2006/metadata/properties" xmlns:ns2="3f5ced86-acf9-4106-9bfe-b7f58564dbb7" xmlns:ns3="415d1151-ba9d-4af3-8064-fbed8c171f14" targetNamespace="http://schemas.microsoft.com/office/2006/metadata/properties" ma:root="true" ma:fieldsID="5d227dac0b4a3bc91bd0b5f386a95fd7" ns2:_="" ns3:_="">
    <xsd:import namespace="3f5ced86-acf9-4106-9bfe-b7f58564dbb7"/>
    <xsd:import namespace="415d1151-ba9d-4af3-8064-fbed8c171f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5ced86-acf9-4106-9bfe-b7f58564db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54eff52-6b6d-4e5f-a3b0-187f185b1d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5d1151-ba9d-4af3-8064-fbed8c171f1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471a26-5622-4910-a32f-9ed81c64676f}" ma:internalName="TaxCatchAll" ma:showField="CatchAllData" ma:web="415d1151-ba9d-4af3-8064-fbed8c171f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f5ced86-acf9-4106-9bfe-b7f58564dbb7">
      <Terms xmlns="http://schemas.microsoft.com/office/infopath/2007/PartnerControls"/>
    </lcf76f155ced4ddcb4097134ff3c332f>
    <TaxCatchAll xmlns="415d1151-ba9d-4af3-8064-fbed8c171f14" xsi:nil="true"/>
  </documentManagement>
</p:properties>
</file>

<file path=customXml/itemProps1.xml><?xml version="1.0" encoding="utf-8"?>
<ds:datastoreItem xmlns:ds="http://schemas.openxmlformats.org/officeDocument/2006/customXml" ds:itemID="{574F55CF-142F-4BED-8679-60542D3DE2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D25441-2F80-4D5C-B88E-3AC5276FA988}"/>
</file>

<file path=customXml/itemProps3.xml><?xml version="1.0" encoding="utf-8"?>
<ds:datastoreItem xmlns:ds="http://schemas.openxmlformats.org/officeDocument/2006/customXml" ds:itemID="{AFE9DB8A-6628-413F-BA4F-19B2DD611012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elements/1.1/"/>
    <ds:schemaRef ds:uri="dfb93d2d-490e-4f2a-a6aa-d151a9c5263f"/>
    <ds:schemaRef ds:uri="http://purl.org/dc/dcmitype/"/>
    <ds:schemaRef ds:uri="http://schemas.microsoft.com/sharepoint/v3"/>
    <ds:schemaRef ds:uri="http://schemas.openxmlformats.org/package/2006/metadata/core-properties"/>
    <ds:schemaRef ds:uri="4297454b-9d9d-4311-9194-cdf6c01c0e73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1441</Words>
  <Application>Microsoft Macintosh PowerPoint</Application>
  <PresentationFormat>Widescreen</PresentationFormat>
  <Paragraphs>206</Paragraphs>
  <Slides>30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source sans pro</vt:lpstr>
      <vt:lpstr>1_Office Theme</vt:lpstr>
      <vt:lpstr>Practise combining  datasets in Excel</vt:lpstr>
      <vt:lpstr>Learning intentions</vt:lpstr>
      <vt:lpstr>Background </vt:lpstr>
      <vt:lpstr>What is Power Query?</vt:lpstr>
      <vt:lpstr>Using Power Query in Excel </vt:lpstr>
      <vt:lpstr>Reminder of Power Query Editor</vt:lpstr>
      <vt:lpstr>Creating tables in Excel</vt:lpstr>
      <vt:lpstr>Appending data in Power Query Editor</vt:lpstr>
      <vt:lpstr>Open the append window</vt:lpstr>
      <vt:lpstr>Using the append window</vt:lpstr>
      <vt:lpstr>Checking the data in Power Query</vt:lpstr>
      <vt:lpstr>Dataset is loaded into the worksheet</vt:lpstr>
      <vt:lpstr>Next steps</vt:lpstr>
      <vt:lpstr>Left join datasets in Power Query Editor</vt:lpstr>
      <vt:lpstr>Open the merge window</vt:lpstr>
      <vt:lpstr>Select the datasets</vt:lpstr>
      <vt:lpstr>Identifying the key</vt:lpstr>
      <vt:lpstr>Choose the join kind</vt:lpstr>
      <vt:lpstr>Expand the column list</vt:lpstr>
      <vt:lpstr>Selecting the columns</vt:lpstr>
      <vt:lpstr>Naming and loading the dataset</vt:lpstr>
      <vt:lpstr>Next steps</vt:lpstr>
      <vt:lpstr>More joining options</vt:lpstr>
      <vt:lpstr>Show me… inner join</vt:lpstr>
      <vt:lpstr>Show me… outer join</vt:lpstr>
      <vt:lpstr>Show me… right join</vt:lpstr>
      <vt:lpstr>Next steps</vt:lpstr>
      <vt:lpstr>Learning checklist</vt:lpstr>
      <vt:lpstr>How you can use this lesson</vt:lpstr>
      <vt:lpstr>Alternative format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Nylk</dc:creator>
  <cp:lastModifiedBy>John Bell</cp:lastModifiedBy>
  <cp:revision>1</cp:revision>
  <dcterms:created xsi:type="dcterms:W3CDTF">2021-04-26T06:41:53Z</dcterms:created>
  <dcterms:modified xsi:type="dcterms:W3CDTF">2023-08-10T09:48:48Z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0x01010008911B640723674A88567F1D0A6A478D</vt:lpwstr>
  </property>
  <property fmtid="{D5CDD505-2E9C-101B-9397-08002B2CF9AE}" pid="3" name="MediaServiceImageTags">
    <vt:lpwstr/>
  </property>
</Properties>
</file>