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4"/>
  </p:notesMasterIdLst>
  <p:sldIdLst>
    <p:sldId id="606" r:id="rId5"/>
    <p:sldId id="552" r:id="rId6"/>
    <p:sldId id="530" r:id="rId7"/>
    <p:sldId id="1115" r:id="rId8"/>
    <p:sldId id="1169" r:id="rId9"/>
    <p:sldId id="1171" r:id="rId10"/>
    <p:sldId id="1172" r:id="rId11"/>
    <p:sldId id="1173" r:id="rId12"/>
    <p:sldId id="1174" r:id="rId13"/>
    <p:sldId id="1218" r:id="rId14"/>
    <p:sldId id="1216" r:id="rId15"/>
    <p:sldId id="1217" r:id="rId16"/>
    <p:sldId id="1175" r:id="rId17"/>
    <p:sldId id="1177" r:id="rId18"/>
    <p:sldId id="1178" r:id="rId19"/>
    <p:sldId id="1180" r:id="rId20"/>
    <p:sldId id="1181" r:id="rId21"/>
    <p:sldId id="1184" r:id="rId22"/>
    <p:sldId id="1211" r:id="rId23"/>
    <p:sldId id="1210" r:id="rId24"/>
    <p:sldId id="1212" r:id="rId25"/>
    <p:sldId id="1139" r:id="rId26"/>
    <p:sldId id="1214" r:id="rId27"/>
    <p:sldId id="1215" r:id="rId28"/>
    <p:sldId id="1164" r:id="rId29"/>
    <p:sldId id="506" r:id="rId30"/>
    <p:sldId id="348" r:id="rId31"/>
    <p:sldId id="351" r:id="rId32"/>
    <p:sldId id="475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C09C914-9CEC-9300-D839-001D87C79C4D}" name="Emma Nylk" initials="EN" userId="S::emma@effini.com::55b2440a-9e28-4c70-bd2e-709c92f993be" providerId="AD"/>
  <p188:author id="{7208391E-158C-86D6-A16B-1B44961C402D}" name="Jo Watts" initials="JW" userId="S::jo.watts@effini.com::eea66f16-67e2-44e4-9e64-0beb12162bd8" providerId="AD"/>
  <p188:author id="{212F487B-0D66-C222-300F-3C6D775CDFF0}" name="Emma Nylk" initials="EN" userId="Emma Nylk" providerId="None"/>
  <p188:author id="{4DB380DD-4D2F-EB3D-9717-0B1786562343}" name="John Bell" initials="JB" userId="S::john@effini.com::f70f6676-4d37-4a98-a7ac-a82923374731" providerId="AD"/>
  <p188:author id="{351A98F0-2E9B-89FA-783A-4D0E4628B704}" name="John Bell" initials="JB" userId="S::john.bell@effini.com::f70f6676-4d37-4a98-a7ac-a8292337473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ma Nylk" initials="EN" lastIdx="14" clrIdx="0">
    <p:extLst>
      <p:ext uri="{19B8F6BF-5375-455C-9EA6-DF929625EA0E}">
        <p15:presenceInfo xmlns:p15="http://schemas.microsoft.com/office/powerpoint/2012/main" userId="Emma Nylk" providerId="None"/>
      </p:ext>
    </p:extLst>
  </p:cmAuthor>
  <p:cmAuthor id="2" name="John Bell" initials="JB" lastIdx="6" clrIdx="1">
    <p:extLst>
      <p:ext uri="{19B8F6BF-5375-455C-9EA6-DF929625EA0E}">
        <p15:presenceInfo xmlns:p15="http://schemas.microsoft.com/office/powerpoint/2012/main" userId="S::john@effini.com::f70f6676-4d37-4a98-a7ac-a829233747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C036"/>
    <a:srgbClr val="CE673B"/>
    <a:srgbClr val="6C587C"/>
    <a:srgbClr val="384049"/>
    <a:srgbClr val="BFBFBF"/>
    <a:srgbClr val="6A9C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8D7417-2E66-4A42-B098-1AE925E9D2D4}" v="5" dt="2023-08-10T09:28:24.1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72"/>
    <p:restoredTop sz="94694"/>
  </p:normalViewPr>
  <p:slideViewPr>
    <p:cSldViewPr snapToGrid="0">
      <p:cViewPr varScale="1">
        <p:scale>
          <a:sx n="121" d="100"/>
          <a:sy n="121" d="100"/>
        </p:scale>
        <p:origin x="10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42" Type="http://schemas.microsoft.com/office/2018/10/relationships/authors" Target="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commentAuthors" Target="commentAuthor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Bell" userId="f70f6676-4d37-4a98-a7ac-a82923374731" providerId="ADAL" clId="{918D7417-2E66-4A42-B098-1AE925E9D2D4}"/>
    <pc:docChg chg="undo custSel modSld">
      <pc:chgData name="John Bell" userId="f70f6676-4d37-4a98-a7ac-a82923374731" providerId="ADAL" clId="{918D7417-2E66-4A42-B098-1AE925E9D2D4}" dt="2023-08-10T09:28:24.194" v="21"/>
      <pc:docMkLst>
        <pc:docMk/>
      </pc:docMkLst>
      <pc:sldChg chg="addSp modSp">
        <pc:chgData name="John Bell" userId="f70f6676-4d37-4a98-a7ac-a82923374731" providerId="ADAL" clId="{918D7417-2E66-4A42-B098-1AE925E9D2D4}" dt="2023-08-10T09:28:24.194" v="21"/>
        <pc:sldMkLst>
          <pc:docMk/>
          <pc:sldMk cId="3333363248" sldId="552"/>
        </pc:sldMkLst>
        <pc:spChg chg="add mod">
          <ac:chgData name="John Bell" userId="f70f6676-4d37-4a98-a7ac-a82923374731" providerId="ADAL" clId="{918D7417-2E66-4A42-B098-1AE925E9D2D4}" dt="2023-08-10T09:28:24.194" v="21"/>
          <ac:spMkLst>
            <pc:docMk/>
            <pc:sldMk cId="3333363248" sldId="552"/>
            <ac:spMk id="5" creationId="{44EB9E3B-4F8F-A0E2-34DD-D6925A4B6022}"/>
          </ac:spMkLst>
        </pc:spChg>
      </pc:sldChg>
      <pc:sldChg chg="modSp mod">
        <pc:chgData name="John Bell" userId="f70f6676-4d37-4a98-a7ac-a82923374731" providerId="ADAL" clId="{918D7417-2E66-4A42-B098-1AE925E9D2D4}" dt="2023-08-10T09:25:09.161" v="4" actId="20577"/>
        <pc:sldMkLst>
          <pc:docMk/>
          <pc:sldMk cId="3431997493" sldId="1177"/>
        </pc:sldMkLst>
        <pc:graphicFrameChg chg="mod modGraphic">
          <ac:chgData name="John Bell" userId="f70f6676-4d37-4a98-a7ac-a82923374731" providerId="ADAL" clId="{918D7417-2E66-4A42-B098-1AE925E9D2D4}" dt="2023-08-10T09:25:09.161" v="4" actId="20577"/>
          <ac:graphicFrameMkLst>
            <pc:docMk/>
            <pc:sldMk cId="3431997493" sldId="1177"/>
            <ac:graphicFrameMk id="9" creationId="{D8D65C13-5693-652B-A694-54DF181BA6E4}"/>
          </ac:graphicFrameMkLst>
        </pc:graphicFrameChg>
      </pc:sldChg>
      <pc:sldChg chg="modSp mod">
        <pc:chgData name="John Bell" userId="f70f6676-4d37-4a98-a7ac-a82923374731" providerId="ADAL" clId="{918D7417-2E66-4A42-B098-1AE925E9D2D4}" dt="2023-08-10T09:26:48.206" v="7" actId="1076"/>
        <pc:sldMkLst>
          <pc:docMk/>
          <pc:sldMk cId="2718185693" sldId="1180"/>
        </pc:sldMkLst>
        <pc:spChg chg="mod">
          <ac:chgData name="John Bell" userId="f70f6676-4d37-4a98-a7ac-a82923374731" providerId="ADAL" clId="{918D7417-2E66-4A42-B098-1AE925E9D2D4}" dt="2023-08-10T09:26:48.206" v="7" actId="1076"/>
          <ac:spMkLst>
            <pc:docMk/>
            <pc:sldMk cId="2718185693" sldId="1180"/>
            <ac:spMk id="42" creationId="{D5782EC8-A436-ABB7-8792-621C5DB202A5}"/>
          </ac:spMkLst>
        </pc:spChg>
      </pc:sldChg>
      <pc:sldChg chg="modSp mod">
        <pc:chgData name="John Bell" userId="f70f6676-4d37-4a98-a7ac-a82923374731" providerId="ADAL" clId="{918D7417-2E66-4A42-B098-1AE925E9D2D4}" dt="2023-08-10T09:27:06.733" v="12" actId="1076"/>
        <pc:sldMkLst>
          <pc:docMk/>
          <pc:sldMk cId="860237419" sldId="1212"/>
        </pc:sldMkLst>
        <pc:spChg chg="mod">
          <ac:chgData name="John Bell" userId="f70f6676-4d37-4a98-a7ac-a82923374731" providerId="ADAL" clId="{918D7417-2E66-4A42-B098-1AE925E9D2D4}" dt="2023-08-10T09:27:06.733" v="12" actId="1076"/>
          <ac:spMkLst>
            <pc:docMk/>
            <pc:sldMk cId="860237419" sldId="1212"/>
            <ac:spMk id="42" creationId="{D5782EC8-A436-ABB7-8792-621C5DB202A5}"/>
          </ac:spMkLst>
        </pc:spChg>
      </pc:sldChg>
      <pc:sldChg chg="modSp mod">
        <pc:chgData name="John Bell" userId="f70f6676-4d37-4a98-a7ac-a82923374731" providerId="ADAL" clId="{918D7417-2E66-4A42-B098-1AE925E9D2D4}" dt="2023-08-10T09:27:41.973" v="16" actId="1076"/>
        <pc:sldMkLst>
          <pc:docMk/>
          <pc:sldMk cId="2412269991" sldId="1214"/>
        </pc:sldMkLst>
        <pc:spChg chg="mod">
          <ac:chgData name="John Bell" userId="f70f6676-4d37-4a98-a7ac-a82923374731" providerId="ADAL" clId="{918D7417-2E66-4A42-B098-1AE925E9D2D4}" dt="2023-08-10T09:27:41.973" v="16" actId="1076"/>
          <ac:spMkLst>
            <pc:docMk/>
            <pc:sldMk cId="2412269991" sldId="1214"/>
            <ac:spMk id="42" creationId="{D5782EC8-A436-ABB7-8792-621C5DB202A5}"/>
          </ac:spMkLst>
        </pc:spChg>
      </pc:sldChg>
      <pc:sldChg chg="modSp mod">
        <pc:chgData name="John Bell" userId="f70f6676-4d37-4a98-a7ac-a82923374731" providerId="ADAL" clId="{918D7417-2E66-4A42-B098-1AE925E9D2D4}" dt="2023-08-10T09:27:57.772" v="20" actId="14100"/>
        <pc:sldMkLst>
          <pc:docMk/>
          <pc:sldMk cId="4294093482" sldId="1215"/>
        </pc:sldMkLst>
        <pc:spChg chg="mod">
          <ac:chgData name="John Bell" userId="f70f6676-4d37-4a98-a7ac-a82923374731" providerId="ADAL" clId="{918D7417-2E66-4A42-B098-1AE925E9D2D4}" dt="2023-08-10T09:27:57.772" v="20" actId="14100"/>
          <ac:spMkLst>
            <pc:docMk/>
            <pc:sldMk cId="4294093482" sldId="1215"/>
            <ac:spMk id="42" creationId="{D5782EC8-A436-ABB7-8792-621C5DB202A5}"/>
          </ac:spMkLst>
        </pc:spChg>
      </pc:sldChg>
    </pc:docChg>
  </pc:docChgLst>
  <pc:docChgLst>
    <pc:chgData name="John Bell" userId="f70f6676-4d37-4a98-a7ac-a82923374731" providerId="ADAL" clId="{1A743333-CC31-7340-AB94-DE30960B6780}"/>
    <pc:docChg chg="custSel modSld">
      <pc:chgData name="John Bell" userId="f70f6676-4d37-4a98-a7ac-a82923374731" providerId="ADAL" clId="{1A743333-CC31-7340-AB94-DE30960B6780}" dt="2023-08-10T09:47:58.340" v="2" actId="478"/>
      <pc:docMkLst>
        <pc:docMk/>
      </pc:docMkLst>
      <pc:sldChg chg="delSp modSp mod">
        <pc:chgData name="John Bell" userId="f70f6676-4d37-4a98-a7ac-a82923374731" providerId="ADAL" clId="{1A743333-CC31-7340-AB94-DE30960B6780}" dt="2023-08-10T09:47:58.340" v="2" actId="478"/>
        <pc:sldMkLst>
          <pc:docMk/>
          <pc:sldMk cId="3333363248" sldId="552"/>
        </pc:sldMkLst>
        <pc:spChg chg="mod">
          <ac:chgData name="John Bell" userId="f70f6676-4d37-4a98-a7ac-a82923374731" providerId="ADAL" clId="{1A743333-CC31-7340-AB94-DE30960B6780}" dt="2023-08-10T09:47:54.908" v="1" actId="20577"/>
          <ac:spMkLst>
            <pc:docMk/>
            <pc:sldMk cId="3333363248" sldId="552"/>
            <ac:spMk id="3" creationId="{41B4B7AB-0A22-4861-BDA6-284B696F1EFE}"/>
          </ac:spMkLst>
        </pc:spChg>
        <pc:spChg chg="del">
          <ac:chgData name="John Bell" userId="f70f6676-4d37-4a98-a7ac-a82923374731" providerId="ADAL" clId="{1A743333-CC31-7340-AB94-DE30960B6780}" dt="2023-08-10T09:47:58.340" v="2" actId="478"/>
          <ac:spMkLst>
            <pc:docMk/>
            <pc:sldMk cId="3333363248" sldId="552"/>
            <ac:spMk id="5" creationId="{44EB9E3B-4F8F-A0E2-34DD-D6925A4B6022}"/>
          </ac:spMkLst>
        </pc:spChg>
      </pc:sldChg>
    </pc:docChg>
  </pc:docChgLst>
  <pc:docChgLst>
    <pc:chgData name="John Bell" userId="f70f6676-4d37-4a98-a7ac-a82923374731" providerId="ADAL" clId="{DC10CABD-D2E1-8242-B544-C0A78C0C2250}"/>
    <pc:docChg chg="undo custSel addSld delSld modSld sldOrd">
      <pc:chgData name="John Bell" userId="f70f6676-4d37-4a98-a7ac-a82923374731" providerId="ADAL" clId="{DC10CABD-D2E1-8242-B544-C0A78C0C2250}" dt="2023-05-16T10:38:31.840" v="6726" actId="20577"/>
      <pc:docMkLst>
        <pc:docMk/>
      </pc:docMkLst>
      <pc:sldChg chg="modSp mod">
        <pc:chgData name="John Bell" userId="f70f6676-4d37-4a98-a7ac-a82923374731" providerId="ADAL" clId="{DC10CABD-D2E1-8242-B544-C0A78C0C2250}" dt="2023-04-14T08:57:04.839" v="74" actId="20577"/>
        <pc:sldMkLst>
          <pc:docMk/>
          <pc:sldMk cId="3018714045" sldId="348"/>
        </pc:sldMkLst>
        <pc:graphicFrameChg chg="modGraphic">
          <ac:chgData name="John Bell" userId="f70f6676-4d37-4a98-a7ac-a82923374731" providerId="ADAL" clId="{DC10CABD-D2E1-8242-B544-C0A78C0C2250}" dt="2023-04-14T08:57:04.839" v="74" actId="20577"/>
          <ac:graphicFrameMkLst>
            <pc:docMk/>
            <pc:sldMk cId="3018714045" sldId="348"/>
            <ac:graphicFrameMk id="6" creationId="{5C877A67-5EEF-4642-95EC-7141C857491C}"/>
          </ac:graphicFrameMkLst>
        </pc:graphicFrameChg>
      </pc:sldChg>
      <pc:sldChg chg="modSp add mod">
        <pc:chgData name="John Bell" userId="f70f6676-4d37-4a98-a7ac-a82923374731" providerId="ADAL" clId="{DC10CABD-D2E1-8242-B544-C0A78C0C2250}" dt="2023-05-16T10:38:31.840" v="6726" actId="20577"/>
        <pc:sldMkLst>
          <pc:docMk/>
          <pc:sldMk cId="2827712888" sldId="506"/>
        </pc:sldMkLst>
        <pc:spChg chg="mod">
          <ac:chgData name="John Bell" userId="f70f6676-4d37-4a98-a7ac-a82923374731" providerId="ADAL" clId="{DC10CABD-D2E1-8242-B544-C0A78C0C2250}" dt="2023-05-16T10:38:31.840" v="6726" actId="20577"/>
          <ac:spMkLst>
            <pc:docMk/>
            <pc:sldMk cId="2827712888" sldId="506"/>
            <ac:spMk id="5" creationId="{12B3625D-E6BB-47A2-8299-0949EB96CC4B}"/>
          </ac:spMkLst>
        </pc:spChg>
      </pc:sldChg>
      <pc:sldChg chg="modSp mod">
        <pc:chgData name="John Bell" userId="f70f6676-4d37-4a98-a7ac-a82923374731" providerId="ADAL" clId="{DC10CABD-D2E1-8242-B544-C0A78C0C2250}" dt="2023-05-11T15:43:19.128" v="5502" actId="20577"/>
        <pc:sldMkLst>
          <pc:docMk/>
          <pc:sldMk cId="649676903" sldId="530"/>
        </pc:sldMkLst>
        <pc:graphicFrameChg chg="modGraphic">
          <ac:chgData name="John Bell" userId="f70f6676-4d37-4a98-a7ac-a82923374731" providerId="ADAL" clId="{DC10CABD-D2E1-8242-B544-C0A78C0C2250}" dt="2023-05-11T15:43:19.128" v="5502" actId="20577"/>
          <ac:graphicFrameMkLst>
            <pc:docMk/>
            <pc:sldMk cId="649676903" sldId="530"/>
            <ac:graphicFrameMk id="4" creationId="{A2A5D003-952C-4CC8-8F5A-EC222DA6F078}"/>
          </ac:graphicFrameMkLst>
        </pc:graphicFrameChg>
      </pc:sldChg>
      <pc:sldChg chg="delSp modSp mod">
        <pc:chgData name="John Bell" userId="f70f6676-4d37-4a98-a7ac-a82923374731" providerId="ADAL" clId="{DC10CABD-D2E1-8242-B544-C0A78C0C2250}" dt="2023-04-14T09:49:36.551" v="465" actId="21"/>
        <pc:sldMkLst>
          <pc:docMk/>
          <pc:sldMk cId="3333363248" sldId="552"/>
        </pc:sldMkLst>
        <pc:spChg chg="mod">
          <ac:chgData name="John Bell" userId="f70f6676-4d37-4a98-a7ac-a82923374731" providerId="ADAL" clId="{DC10CABD-D2E1-8242-B544-C0A78C0C2250}" dt="2023-04-14T08:53:24.160" v="5" actId="20577"/>
          <ac:spMkLst>
            <pc:docMk/>
            <pc:sldMk cId="3333363248" sldId="552"/>
            <ac:spMk id="2" creationId="{00000000-0000-0000-0000-000000000000}"/>
          </ac:spMkLst>
        </pc:spChg>
        <pc:spChg chg="del">
          <ac:chgData name="John Bell" userId="f70f6676-4d37-4a98-a7ac-a82923374731" providerId="ADAL" clId="{DC10CABD-D2E1-8242-B544-C0A78C0C2250}" dt="2023-04-14T09:49:36.551" v="465" actId="21"/>
          <ac:spMkLst>
            <pc:docMk/>
            <pc:sldMk cId="3333363248" sldId="552"/>
            <ac:spMk id="7" creationId="{A41627A7-6B77-0B16-AD43-223919D0524A}"/>
          </ac:spMkLst>
        </pc:spChg>
      </pc:sldChg>
      <pc:sldChg chg="del">
        <pc:chgData name="John Bell" userId="f70f6676-4d37-4a98-a7ac-a82923374731" providerId="ADAL" clId="{DC10CABD-D2E1-8242-B544-C0A78C0C2250}" dt="2023-04-14T08:54:23.236" v="35" actId="2696"/>
        <pc:sldMkLst>
          <pc:docMk/>
          <pc:sldMk cId="2051799709" sldId="570"/>
        </pc:sldMkLst>
      </pc:sldChg>
      <pc:sldChg chg="del">
        <pc:chgData name="John Bell" userId="f70f6676-4d37-4a98-a7ac-a82923374731" providerId="ADAL" clId="{DC10CABD-D2E1-8242-B544-C0A78C0C2250}" dt="2023-04-14T08:54:26.354" v="36" actId="2696"/>
        <pc:sldMkLst>
          <pc:docMk/>
          <pc:sldMk cId="2957906493" sldId="571"/>
        </pc:sldMkLst>
      </pc:sldChg>
      <pc:sldChg chg="del">
        <pc:chgData name="John Bell" userId="f70f6676-4d37-4a98-a7ac-a82923374731" providerId="ADAL" clId="{DC10CABD-D2E1-8242-B544-C0A78C0C2250}" dt="2023-04-14T08:54:18.003" v="34" actId="2696"/>
        <pc:sldMkLst>
          <pc:docMk/>
          <pc:sldMk cId="3993152989" sldId="578"/>
        </pc:sldMkLst>
      </pc:sldChg>
      <pc:sldChg chg="addSp modSp add del mod ord">
        <pc:chgData name="John Bell" userId="f70f6676-4d37-4a98-a7ac-a82923374731" providerId="ADAL" clId="{DC10CABD-D2E1-8242-B544-C0A78C0C2250}" dt="2023-04-18T14:43:24.320" v="2997" actId="2696"/>
        <pc:sldMkLst>
          <pc:docMk/>
          <pc:sldMk cId="1925224750" sldId="597"/>
        </pc:sldMkLst>
        <pc:spChg chg="add mod">
          <ac:chgData name="John Bell" userId="f70f6676-4d37-4a98-a7ac-a82923374731" providerId="ADAL" clId="{DC10CABD-D2E1-8242-B544-C0A78C0C2250}" dt="2023-04-14T09:50:00.094" v="501" actId="20577"/>
          <ac:spMkLst>
            <pc:docMk/>
            <pc:sldMk cId="1925224750" sldId="597"/>
            <ac:spMk id="3" creationId="{FACECAA4-08EE-483E-C755-8FEA8C9078E9}"/>
          </ac:spMkLst>
        </pc:spChg>
      </pc:sldChg>
      <pc:sldChg chg="modSp add mod ord">
        <pc:chgData name="John Bell" userId="f70f6676-4d37-4a98-a7ac-a82923374731" providerId="ADAL" clId="{DC10CABD-D2E1-8242-B544-C0A78C0C2250}" dt="2023-04-14T09:28:29.994" v="205" actId="20577"/>
        <pc:sldMkLst>
          <pc:docMk/>
          <pc:sldMk cId="476746362" sldId="606"/>
        </pc:sldMkLst>
        <pc:spChg chg="mod">
          <ac:chgData name="John Bell" userId="f70f6676-4d37-4a98-a7ac-a82923374731" providerId="ADAL" clId="{DC10CABD-D2E1-8242-B544-C0A78C0C2250}" dt="2023-04-14T09:28:29.994" v="205" actId="20577"/>
          <ac:spMkLst>
            <pc:docMk/>
            <pc:sldMk cId="476746362" sldId="606"/>
            <ac:spMk id="3" creationId="{4D5D3CF9-098F-453F-AD06-5C828CFC1792}"/>
          </ac:spMkLst>
        </pc:spChg>
      </pc:sldChg>
      <pc:sldChg chg="modSp mod">
        <pc:chgData name="John Bell" userId="f70f6676-4d37-4a98-a7ac-a82923374731" providerId="ADAL" clId="{DC10CABD-D2E1-8242-B544-C0A78C0C2250}" dt="2023-04-14T11:27:30.982" v="715" actId="20577"/>
        <pc:sldMkLst>
          <pc:docMk/>
          <pc:sldMk cId="3113493239" sldId="1115"/>
        </pc:sldMkLst>
        <pc:spChg chg="mod">
          <ac:chgData name="John Bell" userId="f70f6676-4d37-4a98-a7ac-a82923374731" providerId="ADAL" clId="{DC10CABD-D2E1-8242-B544-C0A78C0C2250}" dt="2023-04-14T11:27:30.982" v="715" actId="20577"/>
          <ac:spMkLst>
            <pc:docMk/>
            <pc:sldMk cId="3113493239" sldId="1115"/>
            <ac:spMk id="5" creationId="{B429B9FB-2740-B444-81F3-4EDFD87BD5D9}"/>
          </ac:spMkLst>
        </pc:spChg>
      </pc:sldChg>
      <pc:sldChg chg="delSp modSp mod ord">
        <pc:chgData name="John Bell" userId="f70f6676-4d37-4a98-a7ac-a82923374731" providerId="ADAL" clId="{DC10CABD-D2E1-8242-B544-C0A78C0C2250}" dt="2023-05-02T13:44:04.251" v="4270" actId="20578"/>
        <pc:sldMkLst>
          <pc:docMk/>
          <pc:sldMk cId="1837998544" sldId="1139"/>
        </pc:sldMkLst>
        <pc:spChg chg="mod">
          <ac:chgData name="John Bell" userId="f70f6676-4d37-4a98-a7ac-a82923374731" providerId="ADAL" clId="{DC10CABD-D2E1-8242-B544-C0A78C0C2250}" dt="2023-05-02T13:43:56.944" v="4269" actId="20577"/>
          <ac:spMkLst>
            <pc:docMk/>
            <pc:sldMk cId="1837998544" sldId="1139"/>
            <ac:spMk id="3" creationId="{DE45694B-21FC-45EF-8E25-F23193A47845}"/>
          </ac:spMkLst>
        </pc:spChg>
        <pc:spChg chg="del">
          <ac:chgData name="John Bell" userId="f70f6676-4d37-4a98-a7ac-a82923374731" providerId="ADAL" clId="{DC10CABD-D2E1-8242-B544-C0A78C0C2250}" dt="2023-04-27T10:29:19.384" v="4226" actId="478"/>
          <ac:spMkLst>
            <pc:docMk/>
            <pc:sldMk cId="1837998544" sldId="1139"/>
            <ac:spMk id="4" creationId="{6C3C5960-E437-16BC-93ED-658A038DB2B9}"/>
          </ac:spMkLst>
        </pc:spChg>
      </pc:sldChg>
      <pc:sldChg chg="addSp delSp modSp del mod ord">
        <pc:chgData name="John Bell" userId="f70f6676-4d37-4a98-a7ac-a82923374731" providerId="ADAL" clId="{DC10CABD-D2E1-8242-B544-C0A78C0C2250}" dt="2023-04-18T07:26:59.262" v="2295" actId="2696"/>
        <pc:sldMkLst>
          <pc:docMk/>
          <pc:sldMk cId="4093779288" sldId="1141"/>
        </pc:sldMkLst>
        <pc:spChg chg="mod">
          <ac:chgData name="John Bell" userId="f70f6676-4d37-4a98-a7ac-a82923374731" providerId="ADAL" clId="{DC10CABD-D2E1-8242-B544-C0A78C0C2250}" dt="2023-04-18T07:15:19.820" v="2107" actId="20577"/>
          <ac:spMkLst>
            <pc:docMk/>
            <pc:sldMk cId="4093779288" sldId="1141"/>
            <ac:spMk id="2" creationId="{B41DD8A5-B201-96D2-8DF3-25E34C71245D}"/>
          </ac:spMkLst>
        </pc:spChg>
        <pc:spChg chg="mod">
          <ac:chgData name="John Bell" userId="f70f6676-4d37-4a98-a7ac-a82923374731" providerId="ADAL" clId="{DC10CABD-D2E1-8242-B544-C0A78C0C2250}" dt="2023-04-14T12:10:11.911" v="1968"/>
          <ac:spMkLst>
            <pc:docMk/>
            <pc:sldMk cId="4093779288" sldId="1141"/>
            <ac:spMk id="3" creationId="{54160D45-CF96-B73A-DD9D-B898BE5AE243}"/>
          </ac:spMkLst>
        </pc:spChg>
        <pc:spChg chg="del mod">
          <ac:chgData name="John Bell" userId="f70f6676-4d37-4a98-a7ac-a82923374731" providerId="ADAL" clId="{DC10CABD-D2E1-8242-B544-C0A78C0C2250}" dt="2023-04-14T11:34:36.227" v="808" actId="478"/>
          <ac:spMkLst>
            <pc:docMk/>
            <pc:sldMk cId="4093779288" sldId="1141"/>
            <ac:spMk id="6" creationId="{99609A04-EDE1-7661-A629-C9748CEA85CE}"/>
          </ac:spMkLst>
        </pc:spChg>
        <pc:spChg chg="add del mod">
          <ac:chgData name="John Bell" userId="f70f6676-4d37-4a98-a7ac-a82923374731" providerId="ADAL" clId="{DC10CABD-D2E1-8242-B544-C0A78C0C2250}" dt="2023-04-14T11:34:34.083" v="807" actId="478"/>
          <ac:spMkLst>
            <pc:docMk/>
            <pc:sldMk cId="4093779288" sldId="1141"/>
            <ac:spMk id="11" creationId="{97319677-75D3-9D5F-1B41-376E8CB9D4F4}"/>
          </ac:spMkLst>
        </pc:spChg>
        <pc:spChg chg="add mod">
          <ac:chgData name="John Bell" userId="f70f6676-4d37-4a98-a7ac-a82923374731" providerId="ADAL" clId="{DC10CABD-D2E1-8242-B544-C0A78C0C2250}" dt="2023-04-14T11:41:35.350" v="1333" actId="5793"/>
          <ac:spMkLst>
            <pc:docMk/>
            <pc:sldMk cId="4093779288" sldId="1141"/>
            <ac:spMk id="14" creationId="{B61BCE45-5C6A-1641-81B2-A81497432129}"/>
          </ac:spMkLst>
        </pc:spChg>
        <pc:spChg chg="add mod">
          <ac:chgData name="John Bell" userId="f70f6676-4d37-4a98-a7ac-a82923374731" providerId="ADAL" clId="{DC10CABD-D2E1-8242-B544-C0A78C0C2250}" dt="2023-04-14T12:53:55.884" v="2037" actId="1076"/>
          <ac:spMkLst>
            <pc:docMk/>
            <pc:sldMk cId="4093779288" sldId="1141"/>
            <ac:spMk id="19" creationId="{44E0D462-CE9F-80AE-A7FB-8CC45213FE20}"/>
          </ac:spMkLst>
        </pc:spChg>
        <pc:spChg chg="add mod">
          <ac:chgData name="John Bell" userId="f70f6676-4d37-4a98-a7ac-a82923374731" providerId="ADAL" clId="{DC10CABD-D2E1-8242-B544-C0A78C0C2250}" dt="2023-04-14T12:56:11.864" v="2074" actId="1076"/>
          <ac:spMkLst>
            <pc:docMk/>
            <pc:sldMk cId="4093779288" sldId="1141"/>
            <ac:spMk id="26" creationId="{552421EE-0D0E-DD9F-F9A4-9BAF34A0C9D6}"/>
          </ac:spMkLst>
        </pc:spChg>
        <pc:spChg chg="add mod">
          <ac:chgData name="John Bell" userId="f70f6676-4d37-4a98-a7ac-a82923374731" providerId="ADAL" clId="{DC10CABD-D2E1-8242-B544-C0A78C0C2250}" dt="2023-04-18T07:14:11.404" v="2076" actId="1076"/>
          <ac:spMkLst>
            <pc:docMk/>
            <pc:sldMk cId="4093779288" sldId="1141"/>
            <ac:spMk id="32" creationId="{EF95D8E7-84CC-6CE8-573A-379BCE8418C2}"/>
          </ac:spMkLst>
        </pc:spChg>
        <pc:spChg chg="add mod">
          <ac:chgData name="John Bell" userId="f70f6676-4d37-4a98-a7ac-a82923374731" providerId="ADAL" clId="{DC10CABD-D2E1-8242-B544-C0A78C0C2250}" dt="2023-04-14T12:55:36.841" v="2066" actId="1076"/>
          <ac:spMkLst>
            <pc:docMk/>
            <pc:sldMk cId="4093779288" sldId="1141"/>
            <ac:spMk id="36" creationId="{5FA67E9B-56BE-5766-DBC8-21D5F08E1C63}"/>
          </ac:spMkLst>
        </pc:spChg>
        <pc:picChg chg="del">
          <ac:chgData name="John Bell" userId="f70f6676-4d37-4a98-a7ac-a82923374731" providerId="ADAL" clId="{DC10CABD-D2E1-8242-B544-C0A78C0C2250}" dt="2023-04-14T09:45:55.434" v="310" actId="478"/>
          <ac:picMkLst>
            <pc:docMk/>
            <pc:sldMk cId="4093779288" sldId="1141"/>
            <ac:picMk id="5" creationId="{48786C70-F90B-A05B-8CED-3E8239DA2C67}"/>
          </ac:picMkLst>
        </pc:picChg>
        <pc:picChg chg="add del mod">
          <ac:chgData name="John Bell" userId="f70f6676-4d37-4a98-a7ac-a82923374731" providerId="ADAL" clId="{DC10CABD-D2E1-8242-B544-C0A78C0C2250}" dt="2023-04-14T11:39:47.582" v="1211" actId="478"/>
          <ac:picMkLst>
            <pc:docMk/>
            <pc:sldMk cId="4093779288" sldId="1141"/>
            <ac:picMk id="5" creationId="{F5341419-F9D5-6C07-EFFC-BBBFE318F14C}"/>
          </ac:picMkLst>
        </pc:picChg>
        <pc:picChg chg="del mod">
          <ac:chgData name="John Bell" userId="f70f6676-4d37-4a98-a7ac-a82923374731" providerId="ADAL" clId="{DC10CABD-D2E1-8242-B544-C0A78C0C2250}" dt="2023-04-14T11:34:32.578" v="806" actId="478"/>
          <ac:picMkLst>
            <pc:docMk/>
            <pc:sldMk cId="4093779288" sldId="1141"/>
            <ac:picMk id="7" creationId="{B1751756-C78C-C8E9-0887-9415BD2273EA}"/>
          </ac:picMkLst>
        </pc:picChg>
        <pc:picChg chg="add del mod">
          <ac:chgData name="John Bell" userId="f70f6676-4d37-4a98-a7ac-a82923374731" providerId="ADAL" clId="{DC10CABD-D2E1-8242-B544-C0A78C0C2250}" dt="2023-04-14T11:34:31.935" v="805" actId="478"/>
          <ac:picMkLst>
            <pc:docMk/>
            <pc:sldMk cId="4093779288" sldId="1141"/>
            <ac:picMk id="8" creationId="{BE47CE7C-CCA0-0A8A-9A84-B3952BFD1CAA}"/>
          </ac:picMkLst>
        </pc:picChg>
        <pc:picChg chg="add del mod">
          <ac:chgData name="John Bell" userId="f70f6676-4d37-4a98-a7ac-a82923374731" providerId="ADAL" clId="{DC10CABD-D2E1-8242-B544-C0A78C0C2250}" dt="2023-04-14T11:34:30.633" v="804" actId="478"/>
          <ac:picMkLst>
            <pc:docMk/>
            <pc:sldMk cId="4093779288" sldId="1141"/>
            <ac:picMk id="10" creationId="{40E2B325-49B5-3B91-BA58-E8B5048E7DA7}"/>
          </ac:picMkLst>
        </pc:picChg>
        <pc:picChg chg="add mod">
          <ac:chgData name="John Bell" userId="f70f6676-4d37-4a98-a7ac-a82923374731" providerId="ADAL" clId="{DC10CABD-D2E1-8242-B544-C0A78C0C2250}" dt="2023-04-14T11:40:44.617" v="1265" actId="1076"/>
          <ac:picMkLst>
            <pc:docMk/>
            <pc:sldMk cId="4093779288" sldId="1141"/>
            <ac:picMk id="12" creationId="{8A006875-AD2E-640C-FF3A-80C8C8051E5E}"/>
          </ac:picMkLst>
        </pc:picChg>
        <pc:picChg chg="add del mod">
          <ac:chgData name="John Bell" userId="f70f6676-4d37-4a98-a7ac-a82923374731" providerId="ADAL" clId="{DC10CABD-D2E1-8242-B544-C0A78C0C2250}" dt="2023-04-14T12:53:28.333" v="2027" actId="478"/>
          <ac:picMkLst>
            <pc:docMk/>
            <pc:sldMk cId="4093779288" sldId="1141"/>
            <ac:picMk id="16" creationId="{4B356D00-1CF4-07D0-592E-64FB4030B357}"/>
          </ac:picMkLst>
        </pc:picChg>
        <pc:picChg chg="add mod">
          <ac:chgData name="John Bell" userId="f70f6676-4d37-4a98-a7ac-a82923374731" providerId="ADAL" clId="{DC10CABD-D2E1-8242-B544-C0A78C0C2250}" dt="2023-04-14T12:54:46.438" v="2046" actId="1076"/>
          <ac:picMkLst>
            <pc:docMk/>
            <pc:sldMk cId="4093779288" sldId="1141"/>
            <ac:picMk id="18" creationId="{E93FB4F6-41DD-F5A1-72C2-56E22826043D}"/>
          </ac:picMkLst>
        </pc:picChg>
        <pc:picChg chg="add mod">
          <ac:chgData name="John Bell" userId="f70f6676-4d37-4a98-a7ac-a82923374731" providerId="ADAL" clId="{DC10CABD-D2E1-8242-B544-C0A78C0C2250}" dt="2023-04-14T12:56:17.770" v="2075" actId="1076"/>
          <ac:picMkLst>
            <pc:docMk/>
            <pc:sldMk cId="4093779288" sldId="1141"/>
            <ac:picMk id="28" creationId="{F508B5ED-6552-7892-CA03-537E4E2FA093}"/>
          </ac:picMkLst>
        </pc:picChg>
        <pc:picChg chg="add mod">
          <ac:chgData name="John Bell" userId="f70f6676-4d37-4a98-a7ac-a82923374731" providerId="ADAL" clId="{DC10CABD-D2E1-8242-B544-C0A78C0C2250}" dt="2023-04-18T07:14:36.448" v="2081" actId="1076"/>
          <ac:picMkLst>
            <pc:docMk/>
            <pc:sldMk cId="4093779288" sldId="1141"/>
            <ac:picMk id="29" creationId="{4B2C6EFF-47FC-ED12-0C46-56FD55F6A27C}"/>
          </ac:picMkLst>
        </pc:picChg>
        <pc:cxnChg chg="add mod">
          <ac:chgData name="John Bell" userId="f70f6676-4d37-4a98-a7ac-a82923374731" providerId="ADAL" clId="{DC10CABD-D2E1-8242-B544-C0A78C0C2250}" dt="2023-04-18T07:14:40.519" v="2082" actId="14100"/>
          <ac:cxnSpMkLst>
            <pc:docMk/>
            <pc:sldMk cId="4093779288" sldId="1141"/>
            <ac:cxnSpMk id="20" creationId="{AF140CB4-161D-AA53-2645-6CA15A5687AE}"/>
          </ac:cxnSpMkLst>
        </pc:cxnChg>
        <pc:cxnChg chg="add mod">
          <ac:chgData name="John Bell" userId="f70f6676-4d37-4a98-a7ac-a82923374731" providerId="ADAL" clId="{DC10CABD-D2E1-8242-B544-C0A78C0C2250}" dt="2023-04-14T12:56:03.392" v="2071" actId="1076"/>
          <ac:cxnSpMkLst>
            <pc:docMk/>
            <pc:sldMk cId="4093779288" sldId="1141"/>
            <ac:cxnSpMk id="22" creationId="{CB94036B-408E-E86C-AB55-CF8F7E7D861B}"/>
          </ac:cxnSpMkLst>
        </pc:cxnChg>
        <pc:cxnChg chg="add mod">
          <ac:chgData name="John Bell" userId="f70f6676-4d37-4a98-a7ac-a82923374731" providerId="ADAL" clId="{DC10CABD-D2E1-8242-B544-C0A78C0C2250}" dt="2023-04-18T07:14:15.971" v="2077" actId="14100"/>
          <ac:cxnSpMkLst>
            <pc:docMk/>
            <pc:sldMk cId="4093779288" sldId="1141"/>
            <ac:cxnSpMk id="30" creationId="{8661AAF5-CF7E-471B-7940-989E32292069}"/>
          </ac:cxnSpMkLst>
        </pc:cxnChg>
        <pc:cxnChg chg="add mod">
          <ac:chgData name="John Bell" userId="f70f6676-4d37-4a98-a7ac-a82923374731" providerId="ADAL" clId="{DC10CABD-D2E1-8242-B544-C0A78C0C2250}" dt="2023-04-14T12:54:28.279" v="2041" actId="14100"/>
          <ac:cxnSpMkLst>
            <pc:docMk/>
            <pc:sldMk cId="4093779288" sldId="1141"/>
            <ac:cxnSpMk id="31" creationId="{C2F9FC4A-9FE1-920C-A850-481D2D4AE5E0}"/>
          </ac:cxnSpMkLst>
        </pc:cxnChg>
        <pc:cxnChg chg="add mod">
          <ac:chgData name="John Bell" userId="f70f6676-4d37-4a98-a7ac-a82923374731" providerId="ADAL" clId="{DC10CABD-D2E1-8242-B544-C0A78C0C2250}" dt="2023-04-14T12:55:45.814" v="2068" actId="14100"/>
          <ac:cxnSpMkLst>
            <pc:docMk/>
            <pc:sldMk cId="4093779288" sldId="1141"/>
            <ac:cxnSpMk id="37" creationId="{061303D7-DCDF-D261-DEEF-76746FF3986F}"/>
          </ac:cxnSpMkLst>
        </pc:cxnChg>
      </pc:sldChg>
      <pc:sldChg chg="del">
        <pc:chgData name="John Bell" userId="f70f6676-4d37-4a98-a7ac-a82923374731" providerId="ADAL" clId="{DC10CABD-D2E1-8242-B544-C0A78C0C2250}" dt="2023-04-14T08:54:30.174" v="37" actId="2696"/>
        <pc:sldMkLst>
          <pc:docMk/>
          <pc:sldMk cId="2928406630" sldId="1143"/>
        </pc:sldMkLst>
      </pc:sldChg>
      <pc:sldChg chg="del">
        <pc:chgData name="John Bell" userId="f70f6676-4d37-4a98-a7ac-a82923374731" providerId="ADAL" clId="{DC10CABD-D2E1-8242-B544-C0A78C0C2250}" dt="2023-04-14T08:54:53.934" v="44" actId="2696"/>
        <pc:sldMkLst>
          <pc:docMk/>
          <pc:sldMk cId="2366360190" sldId="1145"/>
        </pc:sldMkLst>
      </pc:sldChg>
      <pc:sldChg chg="del">
        <pc:chgData name="John Bell" userId="f70f6676-4d37-4a98-a7ac-a82923374731" providerId="ADAL" clId="{DC10CABD-D2E1-8242-B544-C0A78C0C2250}" dt="2023-04-14T08:54:53.934" v="44" actId="2696"/>
        <pc:sldMkLst>
          <pc:docMk/>
          <pc:sldMk cId="708362277" sldId="1147"/>
        </pc:sldMkLst>
      </pc:sldChg>
      <pc:sldChg chg="del">
        <pc:chgData name="John Bell" userId="f70f6676-4d37-4a98-a7ac-a82923374731" providerId="ADAL" clId="{DC10CABD-D2E1-8242-B544-C0A78C0C2250}" dt="2023-05-02T13:43:21.982" v="4251" actId="2696"/>
        <pc:sldMkLst>
          <pc:docMk/>
          <pc:sldMk cId="1812845643" sldId="1148"/>
        </pc:sldMkLst>
      </pc:sldChg>
      <pc:sldChg chg="del">
        <pc:chgData name="John Bell" userId="f70f6676-4d37-4a98-a7ac-a82923374731" providerId="ADAL" clId="{DC10CABD-D2E1-8242-B544-C0A78C0C2250}" dt="2023-04-14T08:55:02.049" v="45" actId="2696"/>
        <pc:sldMkLst>
          <pc:docMk/>
          <pc:sldMk cId="760599162" sldId="1149"/>
        </pc:sldMkLst>
      </pc:sldChg>
      <pc:sldChg chg="modSp del mod">
        <pc:chgData name="John Bell" userId="f70f6676-4d37-4a98-a7ac-a82923374731" providerId="ADAL" clId="{DC10CABD-D2E1-8242-B544-C0A78C0C2250}" dt="2023-04-27T10:26:16.116" v="4222" actId="2696"/>
        <pc:sldMkLst>
          <pc:docMk/>
          <pc:sldMk cId="2511719263" sldId="1150"/>
        </pc:sldMkLst>
        <pc:spChg chg="mod">
          <ac:chgData name="John Bell" userId="f70f6676-4d37-4a98-a7ac-a82923374731" providerId="ADAL" clId="{DC10CABD-D2E1-8242-B544-C0A78C0C2250}" dt="2023-04-14T08:55:13.602" v="51" actId="20577"/>
          <ac:spMkLst>
            <pc:docMk/>
            <pc:sldMk cId="2511719263" sldId="1150"/>
            <ac:spMk id="2" creationId="{302D156D-5CFB-B99B-88C4-7791E34EFE50}"/>
          </ac:spMkLst>
        </pc:spChg>
        <pc:spChg chg="mod">
          <ac:chgData name="John Bell" userId="f70f6676-4d37-4a98-a7ac-a82923374731" providerId="ADAL" clId="{DC10CABD-D2E1-8242-B544-C0A78C0C2250}" dt="2023-04-14T08:55:27.755" v="52" actId="20577"/>
          <ac:spMkLst>
            <pc:docMk/>
            <pc:sldMk cId="2511719263" sldId="1150"/>
            <ac:spMk id="5" creationId="{038243C3-A351-3E75-7E84-89F41799C22B}"/>
          </ac:spMkLst>
        </pc:spChg>
      </pc:sldChg>
      <pc:sldChg chg="del">
        <pc:chgData name="John Bell" userId="f70f6676-4d37-4a98-a7ac-a82923374731" providerId="ADAL" clId="{DC10CABD-D2E1-8242-B544-C0A78C0C2250}" dt="2023-04-14T08:55:47.131" v="53" actId="2696"/>
        <pc:sldMkLst>
          <pc:docMk/>
          <pc:sldMk cId="901967965" sldId="1151"/>
        </pc:sldMkLst>
      </pc:sldChg>
      <pc:sldChg chg="del">
        <pc:chgData name="John Bell" userId="f70f6676-4d37-4a98-a7ac-a82923374731" providerId="ADAL" clId="{DC10CABD-D2E1-8242-B544-C0A78C0C2250}" dt="2023-04-14T08:55:47.131" v="53" actId="2696"/>
        <pc:sldMkLst>
          <pc:docMk/>
          <pc:sldMk cId="1389993200" sldId="1152"/>
        </pc:sldMkLst>
      </pc:sldChg>
      <pc:sldChg chg="del">
        <pc:chgData name="John Bell" userId="f70f6676-4d37-4a98-a7ac-a82923374731" providerId="ADAL" clId="{DC10CABD-D2E1-8242-B544-C0A78C0C2250}" dt="2023-04-14T08:55:47.131" v="53" actId="2696"/>
        <pc:sldMkLst>
          <pc:docMk/>
          <pc:sldMk cId="2313870659" sldId="1153"/>
        </pc:sldMkLst>
      </pc:sldChg>
      <pc:sldChg chg="del">
        <pc:chgData name="John Bell" userId="f70f6676-4d37-4a98-a7ac-a82923374731" providerId="ADAL" clId="{DC10CABD-D2E1-8242-B544-C0A78C0C2250}" dt="2023-04-14T08:55:47.131" v="53" actId="2696"/>
        <pc:sldMkLst>
          <pc:docMk/>
          <pc:sldMk cId="2175479561" sldId="1154"/>
        </pc:sldMkLst>
      </pc:sldChg>
      <pc:sldChg chg="del">
        <pc:chgData name="John Bell" userId="f70f6676-4d37-4a98-a7ac-a82923374731" providerId="ADAL" clId="{DC10CABD-D2E1-8242-B544-C0A78C0C2250}" dt="2023-04-14T08:55:47.131" v="53" actId="2696"/>
        <pc:sldMkLst>
          <pc:docMk/>
          <pc:sldMk cId="700269635" sldId="1155"/>
        </pc:sldMkLst>
      </pc:sldChg>
      <pc:sldChg chg="del">
        <pc:chgData name="John Bell" userId="f70f6676-4d37-4a98-a7ac-a82923374731" providerId="ADAL" clId="{DC10CABD-D2E1-8242-B544-C0A78C0C2250}" dt="2023-04-14T08:55:47.131" v="53" actId="2696"/>
        <pc:sldMkLst>
          <pc:docMk/>
          <pc:sldMk cId="882481512" sldId="1156"/>
        </pc:sldMkLst>
      </pc:sldChg>
      <pc:sldChg chg="del">
        <pc:chgData name="John Bell" userId="f70f6676-4d37-4a98-a7ac-a82923374731" providerId="ADAL" clId="{DC10CABD-D2E1-8242-B544-C0A78C0C2250}" dt="2023-04-14T08:55:47.131" v="53" actId="2696"/>
        <pc:sldMkLst>
          <pc:docMk/>
          <pc:sldMk cId="162427432" sldId="1157"/>
        </pc:sldMkLst>
      </pc:sldChg>
      <pc:sldChg chg="del">
        <pc:chgData name="John Bell" userId="f70f6676-4d37-4a98-a7ac-a82923374731" providerId="ADAL" clId="{DC10CABD-D2E1-8242-B544-C0A78C0C2250}" dt="2023-04-27T10:30:17.699" v="4242" actId="2696"/>
        <pc:sldMkLst>
          <pc:docMk/>
          <pc:sldMk cId="3421534357" sldId="1158"/>
        </pc:sldMkLst>
      </pc:sldChg>
      <pc:sldChg chg="del">
        <pc:chgData name="John Bell" userId="f70f6676-4d37-4a98-a7ac-a82923374731" providerId="ADAL" clId="{DC10CABD-D2E1-8242-B544-C0A78C0C2250}" dt="2023-04-14T08:56:06.861" v="54" actId="2696"/>
        <pc:sldMkLst>
          <pc:docMk/>
          <pc:sldMk cId="2944788266" sldId="1159"/>
        </pc:sldMkLst>
      </pc:sldChg>
      <pc:sldChg chg="del">
        <pc:chgData name="John Bell" userId="f70f6676-4d37-4a98-a7ac-a82923374731" providerId="ADAL" clId="{DC10CABD-D2E1-8242-B544-C0A78C0C2250}" dt="2023-05-11T15:35:38.755" v="5386" actId="2696"/>
        <pc:sldMkLst>
          <pc:docMk/>
          <pc:sldMk cId="4073840499" sldId="1161"/>
        </pc:sldMkLst>
      </pc:sldChg>
      <pc:sldChg chg="del">
        <pc:chgData name="John Bell" userId="f70f6676-4d37-4a98-a7ac-a82923374731" providerId="ADAL" clId="{DC10CABD-D2E1-8242-B544-C0A78C0C2250}" dt="2023-05-11T15:42:49.632" v="5500" actId="2696"/>
        <pc:sldMkLst>
          <pc:docMk/>
          <pc:sldMk cId="3094314774" sldId="1162"/>
        </pc:sldMkLst>
      </pc:sldChg>
      <pc:sldChg chg="delSp modSp mod">
        <pc:chgData name="John Bell" userId="f70f6676-4d37-4a98-a7ac-a82923374731" providerId="ADAL" clId="{DC10CABD-D2E1-8242-B544-C0A78C0C2250}" dt="2023-05-11T15:18:25.390" v="5012" actId="20577"/>
        <pc:sldMkLst>
          <pc:docMk/>
          <pc:sldMk cId="3385828790" sldId="1164"/>
        </pc:sldMkLst>
        <pc:spChg chg="mod">
          <ac:chgData name="John Bell" userId="f70f6676-4d37-4a98-a7ac-a82923374731" providerId="ADAL" clId="{DC10CABD-D2E1-8242-B544-C0A78C0C2250}" dt="2023-05-11T15:18:25.390" v="5012" actId="20577"/>
          <ac:spMkLst>
            <pc:docMk/>
            <pc:sldMk cId="3385828790" sldId="1164"/>
            <ac:spMk id="3" creationId="{DE45694B-21FC-45EF-8E25-F23193A47845}"/>
          </ac:spMkLst>
        </pc:spChg>
        <pc:spChg chg="del">
          <ac:chgData name="John Bell" userId="f70f6676-4d37-4a98-a7ac-a82923374731" providerId="ADAL" clId="{DC10CABD-D2E1-8242-B544-C0A78C0C2250}" dt="2023-05-11T15:18:14.145" v="5000" actId="478"/>
          <ac:spMkLst>
            <pc:docMk/>
            <pc:sldMk cId="3385828790" sldId="1164"/>
            <ac:spMk id="4" creationId="{6C3C5960-E437-16BC-93ED-658A038DB2B9}"/>
          </ac:spMkLst>
        </pc:spChg>
      </pc:sldChg>
      <pc:sldChg chg="del">
        <pc:chgData name="John Bell" userId="f70f6676-4d37-4a98-a7ac-a82923374731" providerId="ADAL" clId="{DC10CABD-D2E1-8242-B544-C0A78C0C2250}" dt="2023-05-11T15:42:51.592" v="5501" actId="2696"/>
        <pc:sldMkLst>
          <pc:docMk/>
          <pc:sldMk cId="1541551037" sldId="1165"/>
        </pc:sldMkLst>
      </pc:sldChg>
      <pc:sldChg chg="modSp add del mod">
        <pc:chgData name="John Bell" userId="f70f6676-4d37-4a98-a7ac-a82923374731" providerId="ADAL" clId="{DC10CABD-D2E1-8242-B544-C0A78C0C2250}" dt="2023-04-18T14:25:57.475" v="2748" actId="2696"/>
        <pc:sldMkLst>
          <pc:docMk/>
          <pc:sldMk cId="17751578" sldId="1168"/>
        </pc:sldMkLst>
        <pc:spChg chg="mod">
          <ac:chgData name="John Bell" userId="f70f6676-4d37-4a98-a7ac-a82923374731" providerId="ADAL" clId="{DC10CABD-D2E1-8242-B544-C0A78C0C2250}" dt="2023-04-14T10:19:30.533" v="714" actId="1076"/>
          <ac:spMkLst>
            <pc:docMk/>
            <pc:sldMk cId="17751578" sldId="1168"/>
            <ac:spMk id="7" creationId="{F82C9AF9-46F9-7C1A-1479-C1C5CB11CE7B}"/>
          </ac:spMkLst>
        </pc:spChg>
        <pc:graphicFrameChg chg="mod modGraphic">
          <ac:chgData name="John Bell" userId="f70f6676-4d37-4a98-a7ac-a82923374731" providerId="ADAL" clId="{DC10CABD-D2E1-8242-B544-C0A78C0C2250}" dt="2023-04-14T10:19:27.657" v="713" actId="1076"/>
          <ac:graphicFrameMkLst>
            <pc:docMk/>
            <pc:sldMk cId="17751578" sldId="1168"/>
            <ac:graphicFrameMk id="5" creationId="{C17D4672-A15C-C2E5-F45D-EA9035492977}"/>
          </ac:graphicFrameMkLst>
        </pc:graphicFrameChg>
        <pc:graphicFrameChg chg="modGraphic">
          <ac:chgData name="John Bell" userId="f70f6676-4d37-4a98-a7ac-a82923374731" providerId="ADAL" clId="{DC10CABD-D2E1-8242-B544-C0A78C0C2250}" dt="2023-04-14T10:18:02.420" v="685" actId="20577"/>
          <ac:graphicFrameMkLst>
            <pc:docMk/>
            <pc:sldMk cId="17751578" sldId="1168"/>
            <ac:graphicFrameMk id="6" creationId="{5F7B4997-5B4F-D4F3-14D0-DE0A4FCE9329}"/>
          </ac:graphicFrameMkLst>
        </pc:graphicFrameChg>
      </pc:sldChg>
      <pc:sldChg chg="addSp delSp modSp add mod">
        <pc:chgData name="John Bell" userId="f70f6676-4d37-4a98-a7ac-a82923374731" providerId="ADAL" clId="{DC10CABD-D2E1-8242-B544-C0A78C0C2250}" dt="2023-05-16T09:09:51.769" v="5979"/>
        <pc:sldMkLst>
          <pc:docMk/>
          <pc:sldMk cId="1427044957" sldId="1169"/>
        </pc:sldMkLst>
        <pc:spChg chg="mod">
          <ac:chgData name="John Bell" userId="f70f6676-4d37-4a98-a7ac-a82923374731" providerId="ADAL" clId="{DC10CABD-D2E1-8242-B544-C0A78C0C2250}" dt="2023-05-11T15:32:34.149" v="5348" actId="255"/>
          <ac:spMkLst>
            <pc:docMk/>
            <pc:sldMk cId="1427044957" sldId="1169"/>
            <ac:spMk id="3" creationId="{54160D45-CF96-B73A-DD9D-B898BE5AE243}"/>
          </ac:spMkLst>
        </pc:spChg>
        <pc:spChg chg="add mod">
          <ac:chgData name="John Bell" userId="f70f6676-4d37-4a98-a7ac-a82923374731" providerId="ADAL" clId="{DC10CABD-D2E1-8242-B544-C0A78C0C2250}" dt="2023-04-18T07:26:43.976" v="2294" actId="113"/>
          <ac:spMkLst>
            <pc:docMk/>
            <pc:sldMk cId="1427044957" sldId="1169"/>
            <ac:spMk id="4" creationId="{3960CFA4-0959-3A51-31E0-B194059C75F8}"/>
          </ac:spMkLst>
        </pc:spChg>
        <pc:spChg chg="del mod">
          <ac:chgData name="John Bell" userId="f70f6676-4d37-4a98-a7ac-a82923374731" providerId="ADAL" clId="{DC10CABD-D2E1-8242-B544-C0A78C0C2250}" dt="2023-05-16T09:09:51.769" v="5979"/>
          <ac:spMkLst>
            <pc:docMk/>
            <pc:sldMk cId="1427044957" sldId="1169"/>
            <ac:spMk id="11" creationId="{97319677-75D3-9D5F-1B41-376E8CB9D4F4}"/>
          </ac:spMkLst>
        </pc:spChg>
        <pc:spChg chg="add mod">
          <ac:chgData name="John Bell" userId="f70f6676-4d37-4a98-a7ac-a82923374731" providerId="ADAL" clId="{DC10CABD-D2E1-8242-B544-C0A78C0C2250}" dt="2023-04-18T07:26:11.349" v="2292" actId="1076"/>
          <ac:spMkLst>
            <pc:docMk/>
            <pc:sldMk cId="1427044957" sldId="1169"/>
            <ac:spMk id="14" creationId="{29A324DB-F4F2-05C2-9AAD-CA00D374C233}"/>
          </ac:spMkLst>
        </pc:spChg>
        <pc:picChg chg="mod">
          <ac:chgData name="John Bell" userId="f70f6676-4d37-4a98-a7ac-a82923374731" providerId="ADAL" clId="{DC10CABD-D2E1-8242-B544-C0A78C0C2250}" dt="2023-04-18T07:26:03.492" v="2291" actId="1076"/>
          <ac:picMkLst>
            <pc:docMk/>
            <pc:sldMk cId="1427044957" sldId="1169"/>
            <ac:picMk id="8" creationId="{BE47CE7C-CCA0-0A8A-9A84-B3952BFD1CAA}"/>
          </ac:picMkLst>
        </pc:picChg>
        <pc:picChg chg="mod">
          <ac:chgData name="John Bell" userId="f70f6676-4d37-4a98-a7ac-a82923374731" providerId="ADAL" clId="{DC10CABD-D2E1-8242-B544-C0A78C0C2250}" dt="2023-04-18T07:25:56.287" v="2289" actId="1076"/>
          <ac:picMkLst>
            <pc:docMk/>
            <pc:sldMk cId="1427044957" sldId="1169"/>
            <ac:picMk id="10" creationId="{40E2B325-49B5-3B91-BA58-E8B5048E7DA7}"/>
          </ac:picMkLst>
        </pc:picChg>
        <pc:cxnChg chg="add mod">
          <ac:chgData name="John Bell" userId="f70f6676-4d37-4a98-a7ac-a82923374731" providerId="ADAL" clId="{DC10CABD-D2E1-8242-B544-C0A78C0C2250}" dt="2023-04-18T07:25:59.872" v="2290" actId="1076"/>
          <ac:cxnSpMkLst>
            <pc:docMk/>
            <pc:sldMk cId="1427044957" sldId="1169"/>
            <ac:cxnSpMk id="5" creationId="{1F32B30F-6841-882A-367D-B368A3240874}"/>
          </ac:cxnSpMkLst>
        </pc:cxnChg>
        <pc:cxnChg chg="add del mod">
          <ac:chgData name="John Bell" userId="f70f6676-4d37-4a98-a7ac-a82923374731" providerId="ADAL" clId="{DC10CABD-D2E1-8242-B544-C0A78C0C2250}" dt="2023-04-14T11:31:02.134" v="794" actId="478"/>
          <ac:cxnSpMkLst>
            <pc:docMk/>
            <pc:sldMk cId="1427044957" sldId="1169"/>
            <ac:cxnSpMk id="15" creationId="{4DF667BB-6CD6-1418-0D93-7FC232A8CE70}"/>
          </ac:cxnSpMkLst>
        </pc:cxnChg>
        <pc:cxnChg chg="add mod">
          <ac:chgData name="John Bell" userId="f70f6676-4d37-4a98-a7ac-a82923374731" providerId="ADAL" clId="{DC10CABD-D2E1-8242-B544-C0A78C0C2250}" dt="2023-04-18T07:26:11.349" v="2292" actId="1076"/>
          <ac:cxnSpMkLst>
            <pc:docMk/>
            <pc:sldMk cId="1427044957" sldId="1169"/>
            <ac:cxnSpMk id="16" creationId="{180708DC-EC57-9F8E-269E-130E58505000}"/>
          </ac:cxnSpMkLst>
        </pc:cxnChg>
        <pc:cxnChg chg="add del mod">
          <ac:chgData name="John Bell" userId="f70f6676-4d37-4a98-a7ac-a82923374731" providerId="ADAL" clId="{DC10CABD-D2E1-8242-B544-C0A78C0C2250}" dt="2023-04-14T11:31:08.258" v="797" actId="478"/>
          <ac:cxnSpMkLst>
            <pc:docMk/>
            <pc:sldMk cId="1427044957" sldId="1169"/>
            <ac:cxnSpMk id="17" creationId="{FD131B33-40BD-936E-23EF-83389D29FD98}"/>
          </ac:cxnSpMkLst>
        </pc:cxnChg>
      </pc:sldChg>
      <pc:sldChg chg="addSp delSp modSp add del mod">
        <pc:chgData name="John Bell" userId="f70f6676-4d37-4a98-a7ac-a82923374731" providerId="ADAL" clId="{DC10CABD-D2E1-8242-B544-C0A78C0C2250}" dt="2023-04-18T07:45:50.100" v="2600" actId="2696"/>
        <pc:sldMkLst>
          <pc:docMk/>
          <pc:sldMk cId="515037454" sldId="1170"/>
        </pc:sldMkLst>
        <pc:spChg chg="mod">
          <ac:chgData name="John Bell" userId="f70f6676-4d37-4a98-a7ac-a82923374731" providerId="ADAL" clId="{DC10CABD-D2E1-8242-B544-C0A78C0C2250}" dt="2023-04-18T07:24:29.432" v="2282" actId="20577"/>
          <ac:spMkLst>
            <pc:docMk/>
            <pc:sldMk cId="515037454" sldId="1170"/>
            <ac:spMk id="2" creationId="{B41DD8A5-B201-96D2-8DF3-25E34C71245D}"/>
          </ac:spMkLst>
        </pc:spChg>
        <pc:spChg chg="mod">
          <ac:chgData name="John Bell" userId="f70f6676-4d37-4a98-a7ac-a82923374731" providerId="ADAL" clId="{DC10CABD-D2E1-8242-B544-C0A78C0C2250}" dt="2023-04-18T07:23:51.873" v="2261" actId="20577"/>
          <ac:spMkLst>
            <pc:docMk/>
            <pc:sldMk cId="515037454" sldId="1170"/>
            <ac:spMk id="3" creationId="{54160D45-CF96-B73A-DD9D-B898BE5AE243}"/>
          </ac:spMkLst>
        </pc:spChg>
        <pc:spChg chg="add mod">
          <ac:chgData name="John Bell" userId="f70f6676-4d37-4a98-a7ac-a82923374731" providerId="ADAL" clId="{DC10CABD-D2E1-8242-B544-C0A78C0C2250}" dt="2023-04-18T07:24:02.841" v="2263" actId="1076"/>
          <ac:spMkLst>
            <pc:docMk/>
            <pc:sldMk cId="515037454" sldId="1170"/>
            <ac:spMk id="4" creationId="{B29EFA5A-B4BD-0467-B73D-BE2D52192404}"/>
          </ac:spMkLst>
        </pc:spChg>
        <pc:spChg chg="add mod topLvl">
          <ac:chgData name="John Bell" userId="f70f6676-4d37-4a98-a7ac-a82923374731" providerId="ADAL" clId="{DC10CABD-D2E1-8242-B544-C0A78C0C2250}" dt="2023-04-18T07:22:56.406" v="2226" actId="1076"/>
          <ac:spMkLst>
            <pc:docMk/>
            <pc:sldMk cId="515037454" sldId="1170"/>
            <ac:spMk id="6" creationId="{A6636402-C7D5-27D4-CEA5-4D18D23FB9C0}"/>
          </ac:spMkLst>
        </pc:spChg>
        <pc:spChg chg="add mod topLvl">
          <ac:chgData name="John Bell" userId="f70f6676-4d37-4a98-a7ac-a82923374731" providerId="ADAL" clId="{DC10CABD-D2E1-8242-B544-C0A78C0C2250}" dt="2023-04-18T07:23:04.645" v="2227" actId="1076"/>
          <ac:spMkLst>
            <pc:docMk/>
            <pc:sldMk cId="515037454" sldId="1170"/>
            <ac:spMk id="7" creationId="{4BC4BFBF-D0F5-E822-6D76-E199F41963A3}"/>
          </ac:spMkLst>
        </pc:spChg>
        <pc:spChg chg="add mod">
          <ac:chgData name="John Bell" userId="f70f6676-4d37-4a98-a7ac-a82923374731" providerId="ADAL" clId="{DC10CABD-D2E1-8242-B544-C0A78C0C2250}" dt="2023-04-18T07:22:45.767" v="2225" actId="14100"/>
          <ac:spMkLst>
            <pc:docMk/>
            <pc:sldMk cId="515037454" sldId="1170"/>
            <ac:spMk id="8" creationId="{9D50ED81-C857-9EF7-30DC-B5EC8E4DA8AC}"/>
          </ac:spMkLst>
        </pc:spChg>
        <pc:spChg chg="del">
          <ac:chgData name="John Bell" userId="f70f6676-4d37-4a98-a7ac-a82923374731" providerId="ADAL" clId="{DC10CABD-D2E1-8242-B544-C0A78C0C2250}" dt="2023-04-14T11:45:55.015" v="1427" actId="478"/>
          <ac:spMkLst>
            <pc:docMk/>
            <pc:sldMk cId="515037454" sldId="1170"/>
            <ac:spMk id="14" creationId="{B61BCE45-5C6A-1641-81B2-A81497432129}"/>
          </ac:spMkLst>
        </pc:spChg>
        <pc:spChg chg="add mod">
          <ac:chgData name="John Bell" userId="f70f6676-4d37-4a98-a7ac-a82923374731" providerId="ADAL" clId="{DC10CABD-D2E1-8242-B544-C0A78C0C2250}" dt="2023-04-14T12:08:49.007" v="1955" actId="208"/>
          <ac:spMkLst>
            <pc:docMk/>
            <pc:sldMk cId="515037454" sldId="1170"/>
            <ac:spMk id="17" creationId="{ECD12036-56A0-6F75-9B0A-573BD6EF11BD}"/>
          </ac:spMkLst>
        </pc:spChg>
        <pc:spChg chg="del">
          <ac:chgData name="John Bell" userId="f70f6676-4d37-4a98-a7ac-a82923374731" providerId="ADAL" clId="{DC10CABD-D2E1-8242-B544-C0A78C0C2250}" dt="2023-04-14T11:45:55.015" v="1427" actId="478"/>
          <ac:spMkLst>
            <pc:docMk/>
            <pc:sldMk cId="515037454" sldId="1170"/>
            <ac:spMk id="19" creationId="{44E0D462-CE9F-80AE-A7FB-8CC45213FE20}"/>
          </ac:spMkLst>
        </pc:spChg>
        <pc:spChg chg="add mod">
          <ac:chgData name="John Bell" userId="f70f6676-4d37-4a98-a7ac-a82923374731" providerId="ADAL" clId="{DC10CABD-D2E1-8242-B544-C0A78C0C2250}" dt="2023-04-14T12:09:11.526" v="1961" actId="14100"/>
          <ac:spMkLst>
            <pc:docMk/>
            <pc:sldMk cId="515037454" sldId="1170"/>
            <ac:spMk id="21" creationId="{8602BE14-C8F0-E986-A4C9-25974050CCF8}"/>
          </ac:spMkLst>
        </pc:spChg>
        <pc:spChg chg="add del mod">
          <ac:chgData name="John Bell" userId="f70f6676-4d37-4a98-a7ac-a82923374731" providerId="ADAL" clId="{DC10CABD-D2E1-8242-B544-C0A78C0C2250}" dt="2023-04-14T12:55:09.953" v="2049" actId="21"/>
          <ac:spMkLst>
            <pc:docMk/>
            <pc:sldMk cId="515037454" sldId="1170"/>
            <ac:spMk id="25" creationId="{E994EA6A-AE7F-96FC-F426-F6E6EBFCB93A}"/>
          </ac:spMkLst>
        </pc:spChg>
        <pc:spChg chg="del">
          <ac:chgData name="John Bell" userId="f70f6676-4d37-4a98-a7ac-a82923374731" providerId="ADAL" clId="{DC10CABD-D2E1-8242-B544-C0A78C0C2250}" dt="2023-04-14T11:45:55.015" v="1427" actId="478"/>
          <ac:spMkLst>
            <pc:docMk/>
            <pc:sldMk cId="515037454" sldId="1170"/>
            <ac:spMk id="26" creationId="{552421EE-0D0E-DD9F-F9A4-9BAF34A0C9D6}"/>
          </ac:spMkLst>
        </pc:spChg>
        <pc:grpChg chg="add del mod">
          <ac:chgData name="John Bell" userId="f70f6676-4d37-4a98-a7ac-a82923374731" providerId="ADAL" clId="{DC10CABD-D2E1-8242-B544-C0A78C0C2250}" dt="2023-04-14T12:06:13.366" v="1919" actId="165"/>
          <ac:grpSpMkLst>
            <pc:docMk/>
            <pc:sldMk cId="515037454" sldId="1170"/>
            <ac:grpSpMk id="9" creationId="{FDC52FF0-EE1A-5603-1E9D-526B6480EC2B}"/>
          </ac:grpSpMkLst>
        </pc:grpChg>
        <pc:picChg chg="add mod">
          <ac:chgData name="John Bell" userId="f70f6676-4d37-4a98-a7ac-a82923374731" providerId="ADAL" clId="{DC10CABD-D2E1-8242-B544-C0A78C0C2250}" dt="2023-04-14T12:08:15.701" v="1946" actId="1076"/>
          <ac:picMkLst>
            <pc:docMk/>
            <pc:sldMk cId="515037454" sldId="1170"/>
            <ac:picMk id="11" creationId="{775E3254-E674-0564-49B0-E363F7957776}"/>
          </ac:picMkLst>
        </pc:picChg>
        <pc:picChg chg="del">
          <ac:chgData name="John Bell" userId="f70f6676-4d37-4a98-a7ac-a82923374731" providerId="ADAL" clId="{DC10CABD-D2E1-8242-B544-C0A78C0C2250}" dt="2023-04-14T11:45:55.015" v="1427" actId="478"/>
          <ac:picMkLst>
            <pc:docMk/>
            <pc:sldMk cId="515037454" sldId="1170"/>
            <ac:picMk id="12" creationId="{8A006875-AD2E-640C-FF3A-80C8C8051E5E}"/>
          </ac:picMkLst>
        </pc:picChg>
        <pc:picChg chg="add mod">
          <ac:chgData name="John Bell" userId="f70f6676-4d37-4a98-a7ac-a82923374731" providerId="ADAL" clId="{DC10CABD-D2E1-8242-B544-C0A78C0C2250}" dt="2023-04-14T12:08:33.217" v="1951" actId="1076"/>
          <ac:picMkLst>
            <pc:docMk/>
            <pc:sldMk cId="515037454" sldId="1170"/>
            <ac:picMk id="15" creationId="{9E64FBCB-076E-BEE7-4812-FB283FD8E6EE}"/>
          </ac:picMkLst>
        </pc:picChg>
        <pc:picChg chg="del">
          <ac:chgData name="John Bell" userId="f70f6676-4d37-4a98-a7ac-a82923374731" providerId="ADAL" clId="{DC10CABD-D2E1-8242-B544-C0A78C0C2250}" dt="2023-04-14T11:45:55.015" v="1427" actId="478"/>
          <ac:picMkLst>
            <pc:docMk/>
            <pc:sldMk cId="515037454" sldId="1170"/>
            <ac:picMk id="16" creationId="{4B356D00-1CF4-07D0-592E-64FB4030B357}"/>
          </ac:picMkLst>
        </pc:picChg>
        <pc:picChg chg="mod">
          <ac:chgData name="John Bell" userId="f70f6676-4d37-4a98-a7ac-a82923374731" providerId="ADAL" clId="{DC10CABD-D2E1-8242-B544-C0A78C0C2250}" dt="2023-04-18T07:23:58" v="2262" actId="1076"/>
          <ac:picMkLst>
            <pc:docMk/>
            <pc:sldMk cId="515037454" sldId="1170"/>
            <ac:picMk id="18" creationId="{E93FB4F6-41DD-F5A1-72C2-56E22826043D}"/>
          </ac:picMkLst>
        </pc:picChg>
        <pc:picChg chg="add del mod">
          <ac:chgData name="John Bell" userId="f70f6676-4d37-4a98-a7ac-a82923374731" providerId="ADAL" clId="{DC10CABD-D2E1-8242-B544-C0A78C0C2250}" dt="2023-04-14T12:53:20.664" v="2025" actId="21"/>
          <ac:picMkLst>
            <pc:docMk/>
            <pc:sldMk cId="515037454" sldId="1170"/>
            <ac:picMk id="24" creationId="{E55461E3-626A-9C21-B8D4-85B6ADEA6CDF}"/>
          </ac:picMkLst>
        </pc:picChg>
        <pc:picChg chg="del">
          <ac:chgData name="John Bell" userId="f70f6676-4d37-4a98-a7ac-a82923374731" providerId="ADAL" clId="{DC10CABD-D2E1-8242-B544-C0A78C0C2250}" dt="2023-04-14T11:45:55.015" v="1427" actId="478"/>
          <ac:picMkLst>
            <pc:docMk/>
            <pc:sldMk cId="515037454" sldId="1170"/>
            <ac:picMk id="28" creationId="{F508B5ED-6552-7892-CA03-537E4E2FA093}"/>
          </ac:picMkLst>
        </pc:picChg>
        <pc:cxnChg chg="del">
          <ac:chgData name="John Bell" userId="f70f6676-4d37-4a98-a7ac-a82923374731" providerId="ADAL" clId="{DC10CABD-D2E1-8242-B544-C0A78C0C2250}" dt="2023-04-14T11:46:13.900" v="1432" actId="478"/>
          <ac:cxnSpMkLst>
            <pc:docMk/>
            <pc:sldMk cId="515037454" sldId="1170"/>
            <ac:cxnSpMk id="20" creationId="{AF140CB4-161D-AA53-2645-6CA15A5687AE}"/>
          </ac:cxnSpMkLst>
        </pc:cxnChg>
        <pc:cxnChg chg="del">
          <ac:chgData name="John Bell" userId="f70f6676-4d37-4a98-a7ac-a82923374731" providerId="ADAL" clId="{DC10CABD-D2E1-8242-B544-C0A78C0C2250}" dt="2023-04-14T11:46:13.900" v="1432" actId="478"/>
          <ac:cxnSpMkLst>
            <pc:docMk/>
            <pc:sldMk cId="515037454" sldId="1170"/>
            <ac:cxnSpMk id="22" creationId="{CB94036B-408E-E86C-AB55-CF8F7E7D861B}"/>
          </ac:cxnSpMkLst>
        </pc:cxnChg>
      </pc:sldChg>
      <pc:sldChg chg="addSp delSp modSp add mod">
        <pc:chgData name="John Bell" userId="f70f6676-4d37-4a98-a7ac-a82923374731" providerId="ADAL" clId="{DC10CABD-D2E1-8242-B544-C0A78C0C2250}" dt="2023-05-11T15:44:12.211" v="5504" actId="1076"/>
        <pc:sldMkLst>
          <pc:docMk/>
          <pc:sldMk cId="1803172822" sldId="1171"/>
        </pc:sldMkLst>
        <pc:spChg chg="mod">
          <ac:chgData name="John Bell" userId="f70f6676-4d37-4a98-a7ac-a82923374731" providerId="ADAL" clId="{DC10CABD-D2E1-8242-B544-C0A78C0C2250}" dt="2023-04-18T07:28:48.678" v="2308" actId="20577"/>
          <ac:spMkLst>
            <pc:docMk/>
            <pc:sldMk cId="1803172822" sldId="1171"/>
            <ac:spMk id="3" creationId="{54160D45-CF96-B73A-DD9D-B898BE5AE243}"/>
          </ac:spMkLst>
        </pc:spChg>
        <pc:spChg chg="add mod">
          <ac:chgData name="John Bell" userId="f70f6676-4d37-4a98-a7ac-a82923374731" providerId="ADAL" clId="{DC10CABD-D2E1-8242-B544-C0A78C0C2250}" dt="2023-04-18T07:28:00.356" v="2302" actId="1076"/>
          <ac:spMkLst>
            <pc:docMk/>
            <pc:sldMk cId="1803172822" sldId="1171"/>
            <ac:spMk id="6" creationId="{7A576BAE-413E-83EF-97A8-57733EF02019}"/>
          </ac:spMkLst>
        </pc:spChg>
        <pc:spChg chg="add mod">
          <ac:chgData name="John Bell" userId="f70f6676-4d37-4a98-a7ac-a82923374731" providerId="ADAL" clId="{DC10CABD-D2E1-8242-B544-C0A78C0C2250}" dt="2023-04-18T07:28:05.947" v="2303" actId="1076"/>
          <ac:spMkLst>
            <pc:docMk/>
            <pc:sldMk cId="1803172822" sldId="1171"/>
            <ac:spMk id="7" creationId="{0788D92A-7E8D-5E63-2F89-108D10C02105}"/>
          </ac:spMkLst>
        </pc:spChg>
        <pc:spChg chg="add mod">
          <ac:chgData name="John Bell" userId="f70f6676-4d37-4a98-a7ac-a82923374731" providerId="ADAL" clId="{DC10CABD-D2E1-8242-B544-C0A78C0C2250}" dt="2023-04-18T07:33:46.072" v="2352" actId="14100"/>
          <ac:spMkLst>
            <pc:docMk/>
            <pc:sldMk cId="1803172822" sldId="1171"/>
            <ac:spMk id="13" creationId="{39A56A91-108C-842E-695F-359A1FCD8FBC}"/>
          </ac:spMkLst>
        </pc:spChg>
        <pc:spChg chg="del">
          <ac:chgData name="John Bell" userId="f70f6676-4d37-4a98-a7ac-a82923374731" providerId="ADAL" clId="{DC10CABD-D2E1-8242-B544-C0A78C0C2250}" dt="2023-04-18T07:16:12.549" v="2116" actId="478"/>
          <ac:spMkLst>
            <pc:docMk/>
            <pc:sldMk cId="1803172822" sldId="1171"/>
            <ac:spMk id="14" creationId="{B61BCE45-5C6A-1641-81B2-A81497432129}"/>
          </ac:spMkLst>
        </pc:spChg>
        <pc:spChg chg="del">
          <ac:chgData name="John Bell" userId="f70f6676-4d37-4a98-a7ac-a82923374731" providerId="ADAL" clId="{DC10CABD-D2E1-8242-B544-C0A78C0C2250}" dt="2023-04-18T07:16:18.971" v="2120" actId="478"/>
          <ac:spMkLst>
            <pc:docMk/>
            <pc:sldMk cId="1803172822" sldId="1171"/>
            <ac:spMk id="19" creationId="{44E0D462-CE9F-80AE-A7FB-8CC45213FE20}"/>
          </ac:spMkLst>
        </pc:spChg>
        <pc:spChg chg="del">
          <ac:chgData name="John Bell" userId="f70f6676-4d37-4a98-a7ac-a82923374731" providerId="ADAL" clId="{DC10CABD-D2E1-8242-B544-C0A78C0C2250}" dt="2023-04-18T07:16:16.752" v="2118" actId="478"/>
          <ac:spMkLst>
            <pc:docMk/>
            <pc:sldMk cId="1803172822" sldId="1171"/>
            <ac:spMk id="26" creationId="{552421EE-0D0E-DD9F-F9A4-9BAF34A0C9D6}"/>
          </ac:spMkLst>
        </pc:spChg>
        <pc:spChg chg="del">
          <ac:chgData name="John Bell" userId="f70f6676-4d37-4a98-a7ac-a82923374731" providerId="ADAL" clId="{DC10CABD-D2E1-8242-B544-C0A78C0C2250}" dt="2023-04-18T07:16:27.101" v="2124" actId="478"/>
          <ac:spMkLst>
            <pc:docMk/>
            <pc:sldMk cId="1803172822" sldId="1171"/>
            <ac:spMk id="32" creationId="{EF95D8E7-84CC-6CE8-573A-379BCE8418C2}"/>
          </ac:spMkLst>
        </pc:spChg>
        <pc:spChg chg="del mod">
          <ac:chgData name="John Bell" userId="f70f6676-4d37-4a98-a7ac-a82923374731" providerId="ADAL" clId="{DC10CABD-D2E1-8242-B544-C0A78C0C2250}" dt="2023-04-18T07:16:25.496" v="2123" actId="478"/>
          <ac:spMkLst>
            <pc:docMk/>
            <pc:sldMk cId="1803172822" sldId="1171"/>
            <ac:spMk id="36" creationId="{5FA67E9B-56BE-5766-DBC8-21D5F08E1C63}"/>
          </ac:spMkLst>
        </pc:spChg>
        <pc:picChg chg="add mod">
          <ac:chgData name="John Bell" userId="f70f6676-4d37-4a98-a7ac-a82923374731" providerId="ADAL" clId="{DC10CABD-D2E1-8242-B544-C0A78C0C2250}" dt="2023-04-18T07:27:57.304" v="2301" actId="1076"/>
          <ac:picMkLst>
            <pc:docMk/>
            <pc:sldMk cId="1803172822" sldId="1171"/>
            <ac:picMk id="4" creationId="{3F533DEA-00F5-0AF7-2E52-433F1C127F5A}"/>
          </ac:picMkLst>
        </pc:picChg>
        <pc:picChg chg="add mod">
          <ac:chgData name="John Bell" userId="f70f6676-4d37-4a98-a7ac-a82923374731" providerId="ADAL" clId="{DC10CABD-D2E1-8242-B544-C0A78C0C2250}" dt="2023-04-18T07:27:51.851" v="2299" actId="1076"/>
          <ac:picMkLst>
            <pc:docMk/>
            <pc:sldMk cId="1803172822" sldId="1171"/>
            <ac:picMk id="5" creationId="{33168301-26D6-79F6-5215-5D07915BDE4A}"/>
          </ac:picMkLst>
        </pc:picChg>
        <pc:picChg chg="mod">
          <ac:chgData name="John Bell" userId="f70f6676-4d37-4a98-a7ac-a82923374731" providerId="ADAL" clId="{DC10CABD-D2E1-8242-B544-C0A78C0C2250}" dt="2023-04-18T07:28:39.085" v="2307" actId="1076"/>
          <ac:picMkLst>
            <pc:docMk/>
            <pc:sldMk cId="1803172822" sldId="1171"/>
            <ac:picMk id="12" creationId="{8A006875-AD2E-640C-FF3A-80C8C8051E5E}"/>
          </ac:picMkLst>
        </pc:picChg>
        <pc:picChg chg="del">
          <ac:chgData name="John Bell" userId="f70f6676-4d37-4a98-a7ac-a82923374731" providerId="ADAL" clId="{DC10CABD-D2E1-8242-B544-C0A78C0C2250}" dt="2023-04-18T07:16:17.857" v="2119" actId="478"/>
          <ac:picMkLst>
            <pc:docMk/>
            <pc:sldMk cId="1803172822" sldId="1171"/>
            <ac:picMk id="18" creationId="{E93FB4F6-41DD-F5A1-72C2-56E22826043D}"/>
          </ac:picMkLst>
        </pc:picChg>
        <pc:picChg chg="del">
          <ac:chgData name="John Bell" userId="f70f6676-4d37-4a98-a7ac-a82923374731" providerId="ADAL" clId="{DC10CABD-D2E1-8242-B544-C0A78C0C2250}" dt="2023-04-18T07:16:16.752" v="2118" actId="478"/>
          <ac:picMkLst>
            <pc:docMk/>
            <pc:sldMk cId="1803172822" sldId="1171"/>
            <ac:picMk id="28" creationId="{F508B5ED-6552-7892-CA03-537E4E2FA093}"/>
          </ac:picMkLst>
        </pc:picChg>
        <pc:picChg chg="del">
          <ac:chgData name="John Bell" userId="f70f6676-4d37-4a98-a7ac-a82923374731" providerId="ADAL" clId="{DC10CABD-D2E1-8242-B544-C0A78C0C2250}" dt="2023-04-18T07:16:13.992" v="2117" actId="478"/>
          <ac:picMkLst>
            <pc:docMk/>
            <pc:sldMk cId="1803172822" sldId="1171"/>
            <ac:picMk id="29" creationId="{4B2C6EFF-47FC-ED12-0C46-56FD55F6A27C}"/>
          </ac:picMkLst>
        </pc:picChg>
        <pc:cxnChg chg="add mod">
          <ac:chgData name="John Bell" userId="f70f6676-4d37-4a98-a7ac-a82923374731" providerId="ADAL" clId="{DC10CABD-D2E1-8242-B544-C0A78C0C2250}" dt="2023-05-11T15:44:08.092" v="5503" actId="1076"/>
          <ac:cxnSpMkLst>
            <pc:docMk/>
            <pc:sldMk cId="1803172822" sldId="1171"/>
            <ac:cxnSpMk id="8" creationId="{51FE73FD-BEEA-9590-CE19-1D21D48C4120}"/>
          </ac:cxnSpMkLst>
        </pc:cxnChg>
        <pc:cxnChg chg="add mod">
          <ac:chgData name="John Bell" userId="f70f6676-4d37-4a98-a7ac-a82923374731" providerId="ADAL" clId="{DC10CABD-D2E1-8242-B544-C0A78C0C2250}" dt="2023-05-11T15:44:12.211" v="5504" actId="1076"/>
          <ac:cxnSpMkLst>
            <pc:docMk/>
            <pc:sldMk cId="1803172822" sldId="1171"/>
            <ac:cxnSpMk id="9" creationId="{31E27288-D9D4-E8AE-3751-900E812AC9A8}"/>
          </ac:cxnSpMkLst>
        </pc:cxnChg>
        <pc:cxnChg chg="add mod">
          <ac:chgData name="John Bell" userId="f70f6676-4d37-4a98-a7ac-a82923374731" providerId="ADAL" clId="{DC10CABD-D2E1-8242-B544-C0A78C0C2250}" dt="2023-04-18T07:33:49.924" v="2353" actId="14100"/>
          <ac:cxnSpMkLst>
            <pc:docMk/>
            <pc:sldMk cId="1803172822" sldId="1171"/>
            <ac:cxnSpMk id="10" creationId="{E8696325-6D56-26AC-BDC1-DCD76AF88ED3}"/>
          </ac:cxnSpMkLst>
        </pc:cxnChg>
        <pc:cxnChg chg="add mod">
          <ac:chgData name="John Bell" userId="f70f6676-4d37-4a98-a7ac-a82923374731" providerId="ADAL" clId="{DC10CABD-D2E1-8242-B544-C0A78C0C2250}" dt="2023-04-18T07:33:38.313" v="2350" actId="208"/>
          <ac:cxnSpMkLst>
            <pc:docMk/>
            <pc:sldMk cId="1803172822" sldId="1171"/>
            <ac:cxnSpMk id="11" creationId="{F2B76E2F-7054-FDB4-8C91-5EC59A1DE0DA}"/>
          </ac:cxnSpMkLst>
        </pc:cxnChg>
        <pc:cxnChg chg="del">
          <ac:chgData name="John Bell" userId="f70f6676-4d37-4a98-a7ac-a82923374731" providerId="ADAL" clId="{DC10CABD-D2E1-8242-B544-C0A78C0C2250}" dt="2023-04-18T07:16:16.752" v="2118" actId="478"/>
          <ac:cxnSpMkLst>
            <pc:docMk/>
            <pc:sldMk cId="1803172822" sldId="1171"/>
            <ac:cxnSpMk id="20" creationId="{AF140CB4-161D-AA53-2645-6CA15A5687AE}"/>
          </ac:cxnSpMkLst>
        </pc:cxnChg>
        <pc:cxnChg chg="del">
          <ac:chgData name="John Bell" userId="f70f6676-4d37-4a98-a7ac-a82923374731" providerId="ADAL" clId="{DC10CABD-D2E1-8242-B544-C0A78C0C2250}" dt="2023-04-18T07:16:16.752" v="2118" actId="478"/>
          <ac:cxnSpMkLst>
            <pc:docMk/>
            <pc:sldMk cId="1803172822" sldId="1171"/>
            <ac:cxnSpMk id="22" creationId="{CB94036B-408E-E86C-AB55-CF8F7E7D861B}"/>
          </ac:cxnSpMkLst>
        </pc:cxnChg>
        <pc:cxnChg chg="del mod">
          <ac:chgData name="John Bell" userId="f70f6676-4d37-4a98-a7ac-a82923374731" providerId="ADAL" clId="{DC10CABD-D2E1-8242-B544-C0A78C0C2250}" dt="2023-04-18T07:16:16.752" v="2118" actId="478"/>
          <ac:cxnSpMkLst>
            <pc:docMk/>
            <pc:sldMk cId="1803172822" sldId="1171"/>
            <ac:cxnSpMk id="30" creationId="{8661AAF5-CF7E-471B-7940-989E32292069}"/>
          </ac:cxnSpMkLst>
        </pc:cxnChg>
        <pc:cxnChg chg="del">
          <ac:chgData name="John Bell" userId="f70f6676-4d37-4a98-a7ac-a82923374731" providerId="ADAL" clId="{DC10CABD-D2E1-8242-B544-C0A78C0C2250}" dt="2023-04-18T07:16:28.466" v="2125" actId="478"/>
          <ac:cxnSpMkLst>
            <pc:docMk/>
            <pc:sldMk cId="1803172822" sldId="1171"/>
            <ac:cxnSpMk id="31" creationId="{C2F9FC4A-9FE1-920C-A850-481D2D4AE5E0}"/>
          </ac:cxnSpMkLst>
        </pc:cxnChg>
        <pc:cxnChg chg="del">
          <ac:chgData name="John Bell" userId="f70f6676-4d37-4a98-a7ac-a82923374731" providerId="ADAL" clId="{DC10CABD-D2E1-8242-B544-C0A78C0C2250}" dt="2023-04-18T07:16:23.884" v="2122" actId="478"/>
          <ac:cxnSpMkLst>
            <pc:docMk/>
            <pc:sldMk cId="1803172822" sldId="1171"/>
            <ac:cxnSpMk id="37" creationId="{061303D7-DCDF-D261-DEEF-76746FF3986F}"/>
          </ac:cxnSpMkLst>
        </pc:cxnChg>
      </pc:sldChg>
      <pc:sldChg chg="addSp delSp modSp add mod">
        <pc:chgData name="John Bell" userId="f70f6676-4d37-4a98-a7ac-a82923374731" providerId="ADAL" clId="{DC10CABD-D2E1-8242-B544-C0A78C0C2250}" dt="2023-04-18T07:55:56.013" v="2649" actId="1076"/>
        <pc:sldMkLst>
          <pc:docMk/>
          <pc:sldMk cId="834153371" sldId="1172"/>
        </pc:sldMkLst>
        <pc:spChg chg="mod">
          <ac:chgData name="John Bell" userId="f70f6676-4d37-4a98-a7ac-a82923374731" providerId="ADAL" clId="{DC10CABD-D2E1-8242-B544-C0A78C0C2250}" dt="2023-04-18T07:29:06.732" v="2314" actId="20577"/>
          <ac:spMkLst>
            <pc:docMk/>
            <pc:sldMk cId="834153371" sldId="1172"/>
            <ac:spMk id="3" creationId="{54160D45-CF96-B73A-DD9D-B898BE5AE243}"/>
          </ac:spMkLst>
        </pc:spChg>
        <pc:spChg chg="add mod">
          <ac:chgData name="John Bell" userId="f70f6676-4d37-4a98-a7ac-a82923374731" providerId="ADAL" clId="{DC10CABD-D2E1-8242-B544-C0A78C0C2250}" dt="2023-04-18T07:31:03.337" v="2320" actId="14100"/>
          <ac:spMkLst>
            <pc:docMk/>
            <pc:sldMk cId="834153371" sldId="1172"/>
            <ac:spMk id="6" creationId="{69836DF6-34A5-6932-961B-4F69F5480982}"/>
          </ac:spMkLst>
        </pc:spChg>
        <pc:spChg chg="add mod">
          <ac:chgData name="John Bell" userId="f70f6676-4d37-4a98-a7ac-a82923374731" providerId="ADAL" clId="{DC10CABD-D2E1-8242-B544-C0A78C0C2250}" dt="2023-04-18T07:32:49.391" v="2339" actId="20577"/>
          <ac:spMkLst>
            <pc:docMk/>
            <pc:sldMk cId="834153371" sldId="1172"/>
            <ac:spMk id="9" creationId="{F6EF83A5-D942-030D-FD86-15817FBDB760}"/>
          </ac:spMkLst>
        </pc:spChg>
        <pc:spChg chg="add mod">
          <ac:chgData name="John Bell" userId="f70f6676-4d37-4a98-a7ac-a82923374731" providerId="ADAL" clId="{DC10CABD-D2E1-8242-B544-C0A78C0C2250}" dt="2023-04-18T07:33:13.032" v="2342" actId="14100"/>
          <ac:spMkLst>
            <pc:docMk/>
            <pc:sldMk cId="834153371" sldId="1172"/>
            <ac:spMk id="13" creationId="{7B6B4B52-B5E7-444F-A93B-98E89420A0AE}"/>
          </ac:spMkLst>
        </pc:spChg>
        <pc:spChg chg="add mod">
          <ac:chgData name="John Bell" userId="f70f6676-4d37-4a98-a7ac-a82923374731" providerId="ADAL" clId="{DC10CABD-D2E1-8242-B544-C0A78C0C2250}" dt="2023-04-18T07:20:35.923" v="2206" actId="1076"/>
          <ac:spMkLst>
            <pc:docMk/>
            <pc:sldMk cId="834153371" sldId="1172"/>
            <ac:spMk id="14" creationId="{71AC0844-06C2-6A39-D1F3-AD0F39DE59D2}"/>
          </ac:spMkLst>
        </pc:spChg>
        <pc:spChg chg="add mod">
          <ac:chgData name="John Bell" userId="f70f6676-4d37-4a98-a7ac-a82923374731" providerId="ADAL" clId="{DC10CABD-D2E1-8242-B544-C0A78C0C2250}" dt="2023-04-18T07:34:42.447" v="2388" actId="1076"/>
          <ac:spMkLst>
            <pc:docMk/>
            <pc:sldMk cId="834153371" sldId="1172"/>
            <ac:spMk id="28" creationId="{F5E40708-59B7-7F55-89D7-4617AB79B58F}"/>
          </ac:spMkLst>
        </pc:spChg>
        <pc:picChg chg="add del mod">
          <ac:chgData name="John Bell" userId="f70f6676-4d37-4a98-a7ac-a82923374731" providerId="ADAL" clId="{DC10CABD-D2E1-8242-B544-C0A78C0C2250}" dt="2023-04-18T07:30:49.721" v="2317" actId="478"/>
          <ac:picMkLst>
            <pc:docMk/>
            <pc:sldMk cId="834153371" sldId="1172"/>
            <ac:picMk id="4" creationId="{6C5590D4-A3FB-DE05-6A21-1496A3A06864}"/>
          </ac:picMkLst>
        </pc:picChg>
        <pc:picChg chg="add mod">
          <ac:chgData name="John Bell" userId="f70f6676-4d37-4a98-a7ac-a82923374731" providerId="ADAL" clId="{DC10CABD-D2E1-8242-B544-C0A78C0C2250}" dt="2023-04-18T07:20:37.540" v="2207" actId="1076"/>
          <ac:picMkLst>
            <pc:docMk/>
            <pc:sldMk cId="834153371" sldId="1172"/>
            <ac:picMk id="5" creationId="{A065AC19-195E-9DA0-A4DE-6040A975269C}"/>
          </ac:picMkLst>
        </pc:picChg>
        <pc:picChg chg="del">
          <ac:chgData name="John Bell" userId="f70f6676-4d37-4a98-a7ac-a82923374731" providerId="ADAL" clId="{DC10CABD-D2E1-8242-B544-C0A78C0C2250}" dt="2023-04-18T07:19:59.263" v="2202" actId="478"/>
          <ac:picMkLst>
            <pc:docMk/>
            <pc:sldMk cId="834153371" sldId="1172"/>
            <ac:picMk id="12" creationId="{8A006875-AD2E-640C-FF3A-80C8C8051E5E}"/>
          </ac:picMkLst>
        </pc:picChg>
        <pc:picChg chg="add mod">
          <ac:chgData name="John Bell" userId="f70f6676-4d37-4a98-a7ac-a82923374731" providerId="ADAL" clId="{DC10CABD-D2E1-8242-B544-C0A78C0C2250}" dt="2023-04-18T07:55:30.691" v="2648" actId="14100"/>
          <ac:picMkLst>
            <pc:docMk/>
            <pc:sldMk cId="834153371" sldId="1172"/>
            <ac:picMk id="16" creationId="{2A37A4F6-2F0F-2FCE-1E73-0BBAD76D43C0}"/>
          </ac:picMkLst>
        </pc:picChg>
        <pc:picChg chg="add mod">
          <ac:chgData name="John Bell" userId="f70f6676-4d37-4a98-a7ac-a82923374731" providerId="ADAL" clId="{DC10CABD-D2E1-8242-B544-C0A78C0C2250}" dt="2023-04-18T07:32:18.593" v="2331" actId="1076"/>
          <ac:picMkLst>
            <pc:docMk/>
            <pc:sldMk cId="834153371" sldId="1172"/>
            <ac:picMk id="18" creationId="{A52D921D-F1BA-6A85-BB52-BE9130C59B5D}"/>
          </ac:picMkLst>
        </pc:picChg>
        <pc:picChg chg="add del mod">
          <ac:chgData name="John Bell" userId="f70f6676-4d37-4a98-a7ac-a82923374731" providerId="ADAL" clId="{DC10CABD-D2E1-8242-B544-C0A78C0C2250}" dt="2023-04-18T07:44:43.193" v="2584" actId="21"/>
          <ac:picMkLst>
            <pc:docMk/>
            <pc:sldMk cId="834153371" sldId="1172"/>
            <ac:picMk id="33" creationId="{1C04CE37-D68D-701D-3107-CFDC53F06F1B}"/>
          </ac:picMkLst>
        </pc:picChg>
        <pc:cxnChg chg="add mod">
          <ac:chgData name="John Bell" userId="f70f6676-4d37-4a98-a7ac-a82923374731" providerId="ADAL" clId="{DC10CABD-D2E1-8242-B544-C0A78C0C2250}" dt="2023-04-18T07:33:03.743" v="2341" actId="14100"/>
          <ac:cxnSpMkLst>
            <pc:docMk/>
            <pc:sldMk cId="834153371" sldId="1172"/>
            <ac:cxnSpMk id="7" creationId="{03E4B924-2A0C-EC6A-C22A-DE9C404039DC}"/>
          </ac:cxnSpMkLst>
        </pc:cxnChg>
        <pc:cxnChg chg="add mod">
          <ac:chgData name="John Bell" userId="f70f6676-4d37-4a98-a7ac-a82923374731" providerId="ADAL" clId="{DC10CABD-D2E1-8242-B544-C0A78C0C2250}" dt="2023-04-18T07:32:29.583" v="2334" actId="1076"/>
          <ac:cxnSpMkLst>
            <pc:docMk/>
            <pc:sldMk cId="834153371" sldId="1172"/>
            <ac:cxnSpMk id="8" creationId="{931E4879-DE12-DD8A-6C2C-7439FF9BF780}"/>
          </ac:cxnSpMkLst>
        </pc:cxnChg>
        <pc:cxnChg chg="add mod">
          <ac:chgData name="John Bell" userId="f70f6676-4d37-4a98-a7ac-a82923374731" providerId="ADAL" clId="{DC10CABD-D2E1-8242-B544-C0A78C0C2250}" dt="2023-04-18T07:33:13.032" v="2342" actId="14100"/>
          <ac:cxnSpMkLst>
            <pc:docMk/>
            <pc:sldMk cId="834153371" sldId="1172"/>
            <ac:cxnSpMk id="10" creationId="{503DBB97-BE6D-044E-35EE-176820804423}"/>
          </ac:cxnSpMkLst>
        </pc:cxnChg>
        <pc:cxnChg chg="add mod">
          <ac:chgData name="John Bell" userId="f70f6676-4d37-4a98-a7ac-a82923374731" providerId="ADAL" clId="{DC10CABD-D2E1-8242-B544-C0A78C0C2250}" dt="2023-04-18T07:31:48.305" v="2328" actId="14100"/>
          <ac:cxnSpMkLst>
            <pc:docMk/>
            <pc:sldMk cId="834153371" sldId="1172"/>
            <ac:cxnSpMk id="11" creationId="{1F45187D-6913-553B-8446-B0F933B6B7ED}"/>
          </ac:cxnSpMkLst>
        </pc:cxnChg>
        <pc:cxnChg chg="add mod">
          <ac:chgData name="John Bell" userId="f70f6676-4d37-4a98-a7ac-a82923374731" providerId="ADAL" clId="{DC10CABD-D2E1-8242-B544-C0A78C0C2250}" dt="2023-04-18T07:55:56.013" v="2649" actId="1076"/>
          <ac:cxnSpMkLst>
            <pc:docMk/>
            <pc:sldMk cId="834153371" sldId="1172"/>
            <ac:cxnSpMk id="15" creationId="{E015AA3A-06A6-A98A-A2D3-9B71464DF2E5}"/>
          </ac:cxnSpMkLst>
        </pc:cxnChg>
        <pc:cxnChg chg="add mod">
          <ac:chgData name="John Bell" userId="f70f6676-4d37-4a98-a7ac-a82923374731" providerId="ADAL" clId="{DC10CABD-D2E1-8242-B544-C0A78C0C2250}" dt="2023-04-18T07:34:38.760" v="2387" actId="14100"/>
          <ac:cxnSpMkLst>
            <pc:docMk/>
            <pc:sldMk cId="834153371" sldId="1172"/>
            <ac:cxnSpMk id="26" creationId="{D7029044-13B4-8129-0729-DD5C5BA71B79}"/>
          </ac:cxnSpMkLst>
        </pc:cxnChg>
        <pc:cxnChg chg="add mod">
          <ac:chgData name="John Bell" userId="f70f6676-4d37-4a98-a7ac-a82923374731" providerId="ADAL" clId="{DC10CABD-D2E1-8242-B544-C0A78C0C2250}" dt="2023-04-18T07:34:12.791" v="2357" actId="14100"/>
          <ac:cxnSpMkLst>
            <pc:docMk/>
            <pc:sldMk cId="834153371" sldId="1172"/>
            <ac:cxnSpMk id="27" creationId="{D9CF9F02-8D49-CC15-8580-A52BD3B8BEEC}"/>
          </ac:cxnSpMkLst>
        </pc:cxnChg>
      </pc:sldChg>
      <pc:sldChg chg="addSp delSp modSp add mod">
        <pc:chgData name="John Bell" userId="f70f6676-4d37-4a98-a7ac-a82923374731" providerId="ADAL" clId="{DC10CABD-D2E1-8242-B544-C0A78C0C2250}" dt="2023-04-18T07:39:23.344" v="2526" actId="1076"/>
        <pc:sldMkLst>
          <pc:docMk/>
          <pc:sldMk cId="110311197" sldId="1173"/>
        </pc:sldMkLst>
        <pc:spChg chg="mod">
          <ac:chgData name="John Bell" userId="f70f6676-4d37-4a98-a7ac-a82923374731" providerId="ADAL" clId="{DC10CABD-D2E1-8242-B544-C0A78C0C2250}" dt="2023-04-18T07:36:53.905" v="2404" actId="1076"/>
          <ac:spMkLst>
            <pc:docMk/>
            <pc:sldMk cId="110311197" sldId="1173"/>
            <ac:spMk id="4" creationId="{B29EFA5A-B4BD-0467-B73D-BE2D52192404}"/>
          </ac:spMkLst>
        </pc:spChg>
        <pc:spChg chg="mod">
          <ac:chgData name="John Bell" userId="f70f6676-4d37-4a98-a7ac-a82923374731" providerId="ADAL" clId="{DC10CABD-D2E1-8242-B544-C0A78C0C2250}" dt="2023-04-18T07:39:05.850" v="2522" actId="1076"/>
          <ac:spMkLst>
            <pc:docMk/>
            <pc:sldMk cId="110311197" sldId="1173"/>
            <ac:spMk id="6" creationId="{A6636402-C7D5-27D4-CEA5-4D18D23FB9C0}"/>
          </ac:spMkLst>
        </pc:spChg>
        <pc:spChg chg="mod">
          <ac:chgData name="John Bell" userId="f70f6676-4d37-4a98-a7ac-a82923374731" providerId="ADAL" clId="{DC10CABD-D2E1-8242-B544-C0A78C0C2250}" dt="2023-04-18T07:39:14.523" v="2524" actId="14100"/>
          <ac:spMkLst>
            <pc:docMk/>
            <pc:sldMk cId="110311197" sldId="1173"/>
            <ac:spMk id="7" creationId="{4BC4BFBF-D0F5-E822-6D76-E199F41963A3}"/>
          </ac:spMkLst>
        </pc:spChg>
        <pc:spChg chg="del">
          <ac:chgData name="John Bell" userId="f70f6676-4d37-4a98-a7ac-a82923374731" providerId="ADAL" clId="{DC10CABD-D2E1-8242-B544-C0A78C0C2250}" dt="2023-04-18T07:36:00.812" v="2394" actId="478"/>
          <ac:spMkLst>
            <pc:docMk/>
            <pc:sldMk cId="110311197" sldId="1173"/>
            <ac:spMk id="8" creationId="{9D50ED81-C857-9EF7-30DC-B5EC8E4DA8AC}"/>
          </ac:spMkLst>
        </pc:spChg>
        <pc:spChg chg="add mod">
          <ac:chgData name="John Bell" userId="f70f6676-4d37-4a98-a7ac-a82923374731" providerId="ADAL" clId="{DC10CABD-D2E1-8242-B544-C0A78C0C2250}" dt="2023-04-18T07:39:23.344" v="2526" actId="1076"/>
          <ac:spMkLst>
            <pc:docMk/>
            <pc:sldMk cId="110311197" sldId="1173"/>
            <ac:spMk id="9" creationId="{BB6B9E57-F90F-0B06-A7E5-3F247E43B9C9}"/>
          </ac:spMkLst>
        </pc:spChg>
        <pc:spChg chg="del">
          <ac:chgData name="John Bell" userId="f70f6676-4d37-4a98-a7ac-a82923374731" providerId="ADAL" clId="{DC10CABD-D2E1-8242-B544-C0A78C0C2250}" dt="2023-04-18T07:35:58.470" v="2392" actId="478"/>
          <ac:spMkLst>
            <pc:docMk/>
            <pc:sldMk cId="110311197" sldId="1173"/>
            <ac:spMk id="17" creationId="{ECD12036-56A0-6F75-9B0A-573BD6EF11BD}"/>
          </ac:spMkLst>
        </pc:spChg>
        <pc:spChg chg="del">
          <ac:chgData name="John Bell" userId="f70f6676-4d37-4a98-a7ac-a82923374731" providerId="ADAL" clId="{DC10CABD-D2E1-8242-B544-C0A78C0C2250}" dt="2023-04-18T07:35:59.532" v="2393" actId="478"/>
          <ac:spMkLst>
            <pc:docMk/>
            <pc:sldMk cId="110311197" sldId="1173"/>
            <ac:spMk id="21" creationId="{8602BE14-C8F0-E986-A4C9-25974050CCF8}"/>
          </ac:spMkLst>
        </pc:spChg>
        <pc:picChg chg="del">
          <ac:chgData name="John Bell" userId="f70f6676-4d37-4a98-a7ac-a82923374731" providerId="ADAL" clId="{DC10CABD-D2E1-8242-B544-C0A78C0C2250}" dt="2023-04-18T07:36:02.183" v="2395" actId="478"/>
          <ac:picMkLst>
            <pc:docMk/>
            <pc:sldMk cId="110311197" sldId="1173"/>
            <ac:picMk id="11" creationId="{775E3254-E674-0564-49B0-E363F7957776}"/>
          </ac:picMkLst>
        </pc:picChg>
        <pc:picChg chg="del">
          <ac:chgData name="John Bell" userId="f70f6676-4d37-4a98-a7ac-a82923374731" providerId="ADAL" clId="{DC10CABD-D2E1-8242-B544-C0A78C0C2250}" dt="2023-04-18T07:35:57.629" v="2391" actId="478"/>
          <ac:picMkLst>
            <pc:docMk/>
            <pc:sldMk cId="110311197" sldId="1173"/>
            <ac:picMk id="15" creationId="{9E64FBCB-076E-BEE7-4812-FB283FD8E6EE}"/>
          </ac:picMkLst>
        </pc:picChg>
        <pc:picChg chg="mod">
          <ac:chgData name="John Bell" userId="f70f6676-4d37-4a98-a7ac-a82923374731" providerId="ADAL" clId="{DC10CABD-D2E1-8242-B544-C0A78C0C2250}" dt="2023-04-18T07:36:47.518" v="2403" actId="1076"/>
          <ac:picMkLst>
            <pc:docMk/>
            <pc:sldMk cId="110311197" sldId="1173"/>
            <ac:picMk id="18" creationId="{E93FB4F6-41DD-F5A1-72C2-56E22826043D}"/>
          </ac:picMkLst>
        </pc:picChg>
      </pc:sldChg>
      <pc:sldChg chg="addSp delSp modSp add mod">
        <pc:chgData name="John Bell" userId="f70f6676-4d37-4a98-a7ac-a82923374731" providerId="ADAL" clId="{DC10CABD-D2E1-8242-B544-C0A78C0C2250}" dt="2023-05-16T10:25:28.917" v="6516" actId="113"/>
        <pc:sldMkLst>
          <pc:docMk/>
          <pc:sldMk cId="140278488" sldId="1174"/>
        </pc:sldMkLst>
        <pc:spChg chg="del">
          <ac:chgData name="John Bell" userId="f70f6676-4d37-4a98-a7ac-a82923374731" providerId="ADAL" clId="{DC10CABD-D2E1-8242-B544-C0A78C0C2250}" dt="2023-04-18T07:39:39.756" v="2528" actId="478"/>
          <ac:spMkLst>
            <pc:docMk/>
            <pc:sldMk cId="140278488" sldId="1174"/>
            <ac:spMk id="3" creationId="{54160D45-CF96-B73A-DD9D-B898BE5AE243}"/>
          </ac:spMkLst>
        </pc:spChg>
        <pc:spChg chg="del">
          <ac:chgData name="John Bell" userId="f70f6676-4d37-4a98-a7ac-a82923374731" providerId="ADAL" clId="{DC10CABD-D2E1-8242-B544-C0A78C0C2250}" dt="2023-04-18T07:43:47.773" v="2578" actId="478"/>
          <ac:spMkLst>
            <pc:docMk/>
            <pc:sldMk cId="140278488" sldId="1174"/>
            <ac:spMk id="4" creationId="{B29EFA5A-B4BD-0467-B73D-BE2D52192404}"/>
          </ac:spMkLst>
        </pc:spChg>
        <pc:spChg chg="del">
          <ac:chgData name="John Bell" userId="f70f6676-4d37-4a98-a7ac-a82923374731" providerId="ADAL" clId="{DC10CABD-D2E1-8242-B544-C0A78C0C2250}" dt="2023-04-18T07:39:54.124" v="2530" actId="478"/>
          <ac:spMkLst>
            <pc:docMk/>
            <pc:sldMk cId="140278488" sldId="1174"/>
            <ac:spMk id="6" creationId="{A6636402-C7D5-27D4-CEA5-4D18D23FB9C0}"/>
          </ac:spMkLst>
        </pc:spChg>
        <pc:spChg chg="del">
          <ac:chgData name="John Bell" userId="f70f6676-4d37-4a98-a7ac-a82923374731" providerId="ADAL" clId="{DC10CABD-D2E1-8242-B544-C0A78C0C2250}" dt="2023-04-18T07:39:35.887" v="2527" actId="478"/>
          <ac:spMkLst>
            <pc:docMk/>
            <pc:sldMk cId="140278488" sldId="1174"/>
            <ac:spMk id="7" creationId="{4BC4BFBF-D0F5-E822-6D76-E199F41963A3}"/>
          </ac:spMkLst>
        </pc:spChg>
        <pc:spChg chg="mod">
          <ac:chgData name="John Bell" userId="f70f6676-4d37-4a98-a7ac-a82923374731" providerId="ADAL" clId="{DC10CABD-D2E1-8242-B544-C0A78C0C2250}" dt="2023-05-16T10:25:28.917" v="6516" actId="113"/>
          <ac:spMkLst>
            <pc:docMk/>
            <pc:sldMk cId="140278488" sldId="1174"/>
            <ac:spMk id="8" creationId="{9D50ED81-C857-9EF7-30DC-B5EC8E4DA8AC}"/>
          </ac:spMkLst>
        </pc:spChg>
        <pc:spChg chg="add mod">
          <ac:chgData name="John Bell" userId="f70f6676-4d37-4a98-a7ac-a82923374731" providerId="ADAL" clId="{DC10CABD-D2E1-8242-B544-C0A78C0C2250}" dt="2023-04-18T07:51:36.690" v="2601"/>
          <ac:spMkLst>
            <pc:docMk/>
            <pc:sldMk cId="140278488" sldId="1174"/>
            <ac:spMk id="9" creationId="{90589A1A-1F04-0FE6-EA0A-0F32B1736997}"/>
          </ac:spMkLst>
        </pc:spChg>
        <pc:spChg chg="add mod">
          <ac:chgData name="John Bell" userId="f70f6676-4d37-4a98-a7ac-a82923374731" providerId="ADAL" clId="{DC10CABD-D2E1-8242-B544-C0A78C0C2250}" dt="2023-04-18T07:55:13.437" v="2647" actId="20577"/>
          <ac:spMkLst>
            <pc:docMk/>
            <pc:sldMk cId="140278488" sldId="1174"/>
            <ac:spMk id="13" creationId="{78885FF2-8A9C-1F91-2FE8-1851959FF88D}"/>
          </ac:spMkLst>
        </pc:spChg>
        <pc:spChg chg="mod">
          <ac:chgData name="John Bell" userId="f70f6676-4d37-4a98-a7ac-a82923374731" providerId="ADAL" clId="{DC10CABD-D2E1-8242-B544-C0A78C0C2250}" dt="2023-04-18T07:51:50.982" v="2605" actId="14100"/>
          <ac:spMkLst>
            <pc:docMk/>
            <pc:sldMk cId="140278488" sldId="1174"/>
            <ac:spMk id="17" creationId="{ECD12036-56A0-6F75-9B0A-573BD6EF11BD}"/>
          </ac:spMkLst>
        </pc:spChg>
        <pc:spChg chg="mod">
          <ac:chgData name="John Bell" userId="f70f6676-4d37-4a98-a7ac-a82923374731" providerId="ADAL" clId="{DC10CABD-D2E1-8242-B544-C0A78C0C2250}" dt="2023-04-18T07:52:05.325" v="2609" actId="1076"/>
          <ac:spMkLst>
            <pc:docMk/>
            <pc:sldMk cId="140278488" sldId="1174"/>
            <ac:spMk id="21" creationId="{8602BE14-C8F0-E986-A4C9-25974050CCF8}"/>
          </ac:spMkLst>
        </pc:spChg>
        <pc:picChg chg="add mod">
          <ac:chgData name="John Bell" userId="f70f6676-4d37-4a98-a7ac-a82923374731" providerId="ADAL" clId="{DC10CABD-D2E1-8242-B544-C0A78C0C2250}" dt="2023-04-18T07:51:57.218" v="2606" actId="1076"/>
          <ac:picMkLst>
            <pc:docMk/>
            <pc:sldMk cId="140278488" sldId="1174"/>
            <ac:picMk id="5" creationId="{7255D21D-5EE9-549E-9C3D-2E49BB01CAA0}"/>
          </ac:picMkLst>
        </pc:picChg>
        <pc:picChg chg="del mod">
          <ac:chgData name="John Bell" userId="f70f6676-4d37-4a98-a7ac-a82923374731" providerId="ADAL" clId="{DC10CABD-D2E1-8242-B544-C0A78C0C2250}" dt="2023-04-18T07:44:53.023" v="2585" actId="478"/>
          <ac:picMkLst>
            <pc:docMk/>
            <pc:sldMk cId="140278488" sldId="1174"/>
            <ac:picMk id="11" creationId="{775E3254-E674-0564-49B0-E363F7957776}"/>
          </ac:picMkLst>
        </pc:picChg>
        <pc:picChg chg="mod">
          <ac:chgData name="John Bell" userId="f70f6676-4d37-4a98-a7ac-a82923374731" providerId="ADAL" clId="{DC10CABD-D2E1-8242-B544-C0A78C0C2250}" dt="2023-04-18T07:51:43.560" v="2603" actId="1076"/>
          <ac:picMkLst>
            <pc:docMk/>
            <pc:sldMk cId="140278488" sldId="1174"/>
            <ac:picMk id="15" creationId="{9E64FBCB-076E-BEE7-4812-FB283FD8E6EE}"/>
          </ac:picMkLst>
        </pc:picChg>
        <pc:picChg chg="del">
          <ac:chgData name="John Bell" userId="f70f6676-4d37-4a98-a7ac-a82923374731" providerId="ADAL" clId="{DC10CABD-D2E1-8242-B544-C0A78C0C2250}" dt="2023-04-18T07:43:44.824" v="2577" actId="478"/>
          <ac:picMkLst>
            <pc:docMk/>
            <pc:sldMk cId="140278488" sldId="1174"/>
            <ac:picMk id="18" creationId="{E93FB4F6-41DD-F5A1-72C2-56E22826043D}"/>
          </ac:picMkLst>
        </pc:picChg>
        <pc:cxnChg chg="add mod">
          <ac:chgData name="John Bell" userId="f70f6676-4d37-4a98-a7ac-a82923374731" providerId="ADAL" clId="{DC10CABD-D2E1-8242-B544-C0A78C0C2250}" dt="2023-04-18T07:51:36.690" v="2601"/>
          <ac:cxnSpMkLst>
            <pc:docMk/>
            <pc:sldMk cId="140278488" sldId="1174"/>
            <ac:cxnSpMk id="10" creationId="{395C5B1B-C15E-DBB5-AF38-D4CFE51505F7}"/>
          </ac:cxnSpMkLst>
        </pc:cxnChg>
      </pc:sldChg>
      <pc:sldChg chg="delSp modSp add mod">
        <pc:chgData name="John Bell" userId="f70f6676-4d37-4a98-a7ac-a82923374731" providerId="ADAL" clId="{DC10CABD-D2E1-8242-B544-C0A78C0C2250}" dt="2023-04-18T14:04:25.542" v="2746" actId="20577"/>
        <pc:sldMkLst>
          <pc:docMk/>
          <pc:sldMk cId="2778899183" sldId="1175"/>
        </pc:sldMkLst>
        <pc:spChg chg="mod">
          <ac:chgData name="John Bell" userId="f70f6676-4d37-4a98-a7ac-a82923374731" providerId="ADAL" clId="{DC10CABD-D2E1-8242-B544-C0A78C0C2250}" dt="2023-04-18T14:04:25.542" v="2746" actId="20577"/>
          <ac:spMkLst>
            <pc:docMk/>
            <pc:sldMk cId="2778899183" sldId="1175"/>
            <ac:spMk id="3" creationId="{DE45694B-21FC-45EF-8E25-F23193A47845}"/>
          </ac:spMkLst>
        </pc:spChg>
        <pc:spChg chg="del">
          <ac:chgData name="John Bell" userId="f70f6676-4d37-4a98-a7ac-a82923374731" providerId="ADAL" clId="{DC10CABD-D2E1-8242-B544-C0A78C0C2250}" dt="2023-04-18T08:07:28.925" v="2651" actId="478"/>
          <ac:spMkLst>
            <pc:docMk/>
            <pc:sldMk cId="2778899183" sldId="1175"/>
            <ac:spMk id="4" creationId="{6C3C5960-E437-16BC-93ED-658A038DB2B9}"/>
          </ac:spMkLst>
        </pc:spChg>
      </pc:sldChg>
      <pc:sldChg chg="add del">
        <pc:chgData name="John Bell" userId="f70f6676-4d37-4a98-a7ac-a82923374731" providerId="ADAL" clId="{DC10CABD-D2E1-8242-B544-C0A78C0C2250}" dt="2023-05-02T13:43:19.803" v="4250" actId="2696"/>
        <pc:sldMkLst>
          <pc:docMk/>
          <pc:sldMk cId="185417340" sldId="1176"/>
        </pc:sldMkLst>
      </pc:sldChg>
      <pc:sldChg chg="addSp delSp modSp add mod">
        <pc:chgData name="John Bell" userId="f70f6676-4d37-4a98-a7ac-a82923374731" providerId="ADAL" clId="{DC10CABD-D2E1-8242-B544-C0A78C0C2250}" dt="2023-04-18T14:41:06.909" v="2996" actId="1076"/>
        <pc:sldMkLst>
          <pc:docMk/>
          <pc:sldMk cId="3431997493" sldId="1177"/>
        </pc:sldMkLst>
        <pc:spChg chg="mod">
          <ac:chgData name="John Bell" userId="f70f6676-4d37-4a98-a7ac-a82923374731" providerId="ADAL" clId="{DC10CABD-D2E1-8242-B544-C0A78C0C2250}" dt="2023-04-18T14:27:12.413" v="2770" actId="20577"/>
          <ac:spMkLst>
            <pc:docMk/>
            <pc:sldMk cId="3431997493" sldId="1177"/>
            <ac:spMk id="2" creationId="{B41DD8A5-B201-96D2-8DF3-25E34C71245D}"/>
          </ac:spMkLst>
        </pc:spChg>
        <pc:spChg chg="del">
          <ac:chgData name="John Bell" userId="f70f6676-4d37-4a98-a7ac-a82923374731" providerId="ADAL" clId="{DC10CABD-D2E1-8242-B544-C0A78C0C2250}" dt="2023-04-18T14:26:16.065" v="2757" actId="478"/>
          <ac:spMkLst>
            <pc:docMk/>
            <pc:sldMk cId="3431997493" sldId="1177"/>
            <ac:spMk id="3" creationId="{54160D45-CF96-B73A-DD9D-B898BE5AE243}"/>
          </ac:spMkLst>
        </pc:spChg>
        <pc:spChg chg="del">
          <ac:chgData name="John Bell" userId="f70f6676-4d37-4a98-a7ac-a82923374731" providerId="ADAL" clId="{DC10CABD-D2E1-8242-B544-C0A78C0C2250}" dt="2023-04-18T14:26:18.327" v="2758" actId="478"/>
          <ac:spMkLst>
            <pc:docMk/>
            <pc:sldMk cId="3431997493" sldId="1177"/>
            <ac:spMk id="4" creationId="{3960CFA4-0959-3A51-31E0-B194059C75F8}"/>
          </ac:spMkLst>
        </pc:spChg>
        <pc:spChg chg="del">
          <ac:chgData name="John Bell" userId="f70f6676-4d37-4a98-a7ac-a82923374731" providerId="ADAL" clId="{DC10CABD-D2E1-8242-B544-C0A78C0C2250}" dt="2023-04-18T14:26:28.944" v="2766" actId="478"/>
          <ac:spMkLst>
            <pc:docMk/>
            <pc:sldMk cId="3431997493" sldId="1177"/>
            <ac:spMk id="6" creationId="{99609A04-EDE1-7661-A629-C9748CEA85CE}"/>
          </ac:spMkLst>
        </pc:spChg>
        <pc:spChg chg="del">
          <ac:chgData name="John Bell" userId="f70f6676-4d37-4a98-a7ac-a82923374731" providerId="ADAL" clId="{DC10CABD-D2E1-8242-B544-C0A78C0C2250}" dt="2023-04-18T14:26:26.266" v="2765" actId="478"/>
          <ac:spMkLst>
            <pc:docMk/>
            <pc:sldMk cId="3431997493" sldId="1177"/>
            <ac:spMk id="11" creationId="{97319677-75D3-9D5F-1B41-376E8CB9D4F4}"/>
          </ac:spMkLst>
        </pc:spChg>
        <pc:spChg chg="add mod">
          <ac:chgData name="John Bell" userId="f70f6676-4d37-4a98-a7ac-a82923374731" providerId="ADAL" clId="{DC10CABD-D2E1-8242-B544-C0A78C0C2250}" dt="2023-04-18T14:33:43.759" v="2873" actId="20577"/>
          <ac:spMkLst>
            <pc:docMk/>
            <pc:sldMk cId="3431997493" sldId="1177"/>
            <ac:spMk id="12" creationId="{7BF7366B-B1DB-B82B-A025-4B2E198E429B}"/>
          </ac:spMkLst>
        </pc:spChg>
        <pc:spChg chg="del">
          <ac:chgData name="John Bell" userId="f70f6676-4d37-4a98-a7ac-a82923374731" providerId="ADAL" clId="{DC10CABD-D2E1-8242-B544-C0A78C0C2250}" dt="2023-04-18T14:26:20.067" v="2759" actId="478"/>
          <ac:spMkLst>
            <pc:docMk/>
            <pc:sldMk cId="3431997493" sldId="1177"/>
            <ac:spMk id="14" creationId="{29A324DB-F4F2-05C2-9AAD-CA00D374C233}"/>
          </ac:spMkLst>
        </pc:spChg>
        <pc:graphicFrameChg chg="add mod modGraphic">
          <ac:chgData name="John Bell" userId="f70f6676-4d37-4a98-a7ac-a82923374731" providerId="ADAL" clId="{DC10CABD-D2E1-8242-B544-C0A78C0C2250}" dt="2023-04-18T14:40:54.363" v="2992" actId="14100"/>
          <ac:graphicFrameMkLst>
            <pc:docMk/>
            <pc:sldMk cId="3431997493" sldId="1177"/>
            <ac:graphicFrameMk id="9" creationId="{D8D65C13-5693-652B-A694-54DF181BA6E4}"/>
          </ac:graphicFrameMkLst>
        </pc:graphicFrameChg>
        <pc:picChg chg="del">
          <ac:chgData name="John Bell" userId="f70f6676-4d37-4a98-a7ac-a82923374731" providerId="ADAL" clId="{DC10CABD-D2E1-8242-B544-C0A78C0C2250}" dt="2023-04-18T14:26:23.832" v="2763" actId="478"/>
          <ac:picMkLst>
            <pc:docMk/>
            <pc:sldMk cId="3431997493" sldId="1177"/>
            <ac:picMk id="7" creationId="{B1751756-C78C-C8E9-0887-9415BD2273EA}"/>
          </ac:picMkLst>
        </pc:picChg>
        <pc:picChg chg="del">
          <ac:chgData name="John Bell" userId="f70f6676-4d37-4a98-a7ac-a82923374731" providerId="ADAL" clId="{DC10CABD-D2E1-8242-B544-C0A78C0C2250}" dt="2023-04-18T14:26:23.095" v="2762" actId="478"/>
          <ac:picMkLst>
            <pc:docMk/>
            <pc:sldMk cId="3431997493" sldId="1177"/>
            <ac:picMk id="8" creationId="{BE47CE7C-CCA0-0A8A-9A84-B3952BFD1CAA}"/>
          </ac:picMkLst>
        </pc:picChg>
        <pc:picChg chg="del">
          <ac:chgData name="John Bell" userId="f70f6676-4d37-4a98-a7ac-a82923374731" providerId="ADAL" clId="{DC10CABD-D2E1-8242-B544-C0A78C0C2250}" dt="2023-04-18T14:26:24.650" v="2764" actId="478"/>
          <ac:picMkLst>
            <pc:docMk/>
            <pc:sldMk cId="3431997493" sldId="1177"/>
            <ac:picMk id="10" creationId="{40E2B325-49B5-3B91-BA58-E8B5048E7DA7}"/>
          </ac:picMkLst>
        </pc:picChg>
        <pc:picChg chg="add mod">
          <ac:chgData name="John Bell" userId="f70f6676-4d37-4a98-a7ac-a82923374731" providerId="ADAL" clId="{DC10CABD-D2E1-8242-B544-C0A78C0C2250}" dt="2023-04-18T14:41:00.019" v="2993" actId="1076"/>
          <ac:picMkLst>
            <pc:docMk/>
            <pc:sldMk cId="3431997493" sldId="1177"/>
            <ac:picMk id="13" creationId="{E322457F-E87E-1BC7-2DA7-1577D4F55DE3}"/>
          </ac:picMkLst>
        </pc:picChg>
        <pc:picChg chg="add mod">
          <ac:chgData name="John Bell" userId="f70f6676-4d37-4a98-a7ac-a82923374731" providerId="ADAL" clId="{DC10CABD-D2E1-8242-B544-C0A78C0C2250}" dt="2023-04-18T14:41:02.771" v="2994" actId="1076"/>
          <ac:picMkLst>
            <pc:docMk/>
            <pc:sldMk cId="3431997493" sldId="1177"/>
            <ac:picMk id="15" creationId="{7080311A-2EAA-7927-89BC-A08EDF1E7E7F}"/>
          </ac:picMkLst>
        </pc:picChg>
        <pc:picChg chg="add mod">
          <ac:chgData name="John Bell" userId="f70f6676-4d37-4a98-a7ac-a82923374731" providerId="ADAL" clId="{DC10CABD-D2E1-8242-B544-C0A78C0C2250}" dt="2023-04-18T14:41:04.791" v="2995" actId="1076"/>
          <ac:picMkLst>
            <pc:docMk/>
            <pc:sldMk cId="3431997493" sldId="1177"/>
            <ac:picMk id="17" creationId="{D45D8925-B266-D61A-BEAC-8DF90D8EF13A}"/>
          </ac:picMkLst>
        </pc:picChg>
        <pc:picChg chg="add mod">
          <ac:chgData name="John Bell" userId="f70f6676-4d37-4a98-a7ac-a82923374731" providerId="ADAL" clId="{DC10CABD-D2E1-8242-B544-C0A78C0C2250}" dt="2023-04-18T14:41:06.909" v="2996" actId="1076"/>
          <ac:picMkLst>
            <pc:docMk/>
            <pc:sldMk cId="3431997493" sldId="1177"/>
            <ac:picMk id="18" creationId="{50B10DE8-92EE-49E8-8CD5-DE58819F8E52}"/>
          </ac:picMkLst>
        </pc:picChg>
        <pc:cxnChg chg="del">
          <ac:chgData name="John Bell" userId="f70f6676-4d37-4a98-a7ac-a82923374731" providerId="ADAL" clId="{DC10CABD-D2E1-8242-B544-C0A78C0C2250}" dt="2023-04-18T14:26:22.386" v="2761" actId="478"/>
          <ac:cxnSpMkLst>
            <pc:docMk/>
            <pc:sldMk cId="3431997493" sldId="1177"/>
            <ac:cxnSpMk id="5" creationId="{1F32B30F-6841-882A-367D-B368A3240874}"/>
          </ac:cxnSpMkLst>
        </pc:cxnChg>
        <pc:cxnChg chg="del">
          <ac:chgData name="John Bell" userId="f70f6676-4d37-4a98-a7ac-a82923374731" providerId="ADAL" clId="{DC10CABD-D2E1-8242-B544-C0A78C0C2250}" dt="2023-04-18T14:26:21.115" v="2760" actId="478"/>
          <ac:cxnSpMkLst>
            <pc:docMk/>
            <pc:sldMk cId="3431997493" sldId="1177"/>
            <ac:cxnSpMk id="16" creationId="{180708DC-EC57-9F8E-269E-130E58505000}"/>
          </ac:cxnSpMkLst>
        </pc:cxnChg>
      </pc:sldChg>
      <pc:sldChg chg="addSp delSp modSp add mod">
        <pc:chgData name="John Bell" userId="f70f6676-4d37-4a98-a7ac-a82923374731" providerId="ADAL" clId="{DC10CABD-D2E1-8242-B544-C0A78C0C2250}" dt="2023-05-11T15:39:13.512" v="5469" actId="14100"/>
        <pc:sldMkLst>
          <pc:docMk/>
          <pc:sldMk cId="1005820053" sldId="1178"/>
        </pc:sldMkLst>
        <pc:spChg chg="mod">
          <ac:chgData name="John Bell" userId="f70f6676-4d37-4a98-a7ac-a82923374731" providerId="ADAL" clId="{DC10CABD-D2E1-8242-B544-C0A78C0C2250}" dt="2023-04-18T14:44:07.963" v="3014" actId="20577"/>
          <ac:spMkLst>
            <pc:docMk/>
            <pc:sldMk cId="1005820053" sldId="1178"/>
            <ac:spMk id="2" creationId="{302D156D-5CFB-B99B-88C4-7791E34EFE50}"/>
          </ac:spMkLst>
        </pc:spChg>
        <pc:spChg chg="mod">
          <ac:chgData name="John Bell" userId="f70f6676-4d37-4a98-a7ac-a82923374731" providerId="ADAL" clId="{DC10CABD-D2E1-8242-B544-C0A78C0C2250}" dt="2023-04-18T16:32:14.448" v="3509" actId="20577"/>
          <ac:spMkLst>
            <pc:docMk/>
            <pc:sldMk cId="1005820053" sldId="1178"/>
            <ac:spMk id="5" creationId="{038243C3-A351-3E75-7E84-89F41799C22B}"/>
          </ac:spMkLst>
        </pc:spChg>
        <pc:spChg chg="del">
          <ac:chgData name="John Bell" userId="f70f6676-4d37-4a98-a7ac-a82923374731" providerId="ADAL" clId="{DC10CABD-D2E1-8242-B544-C0A78C0C2250}" dt="2023-04-18T15:00:32.313" v="3029" actId="478"/>
          <ac:spMkLst>
            <pc:docMk/>
            <pc:sldMk cId="1005820053" sldId="1178"/>
            <ac:spMk id="7" creationId="{6DAE3A59-5265-64CE-274C-59F907F14557}"/>
          </ac:spMkLst>
        </pc:spChg>
        <pc:spChg chg="del">
          <ac:chgData name="John Bell" userId="f70f6676-4d37-4a98-a7ac-a82923374731" providerId="ADAL" clId="{DC10CABD-D2E1-8242-B544-C0A78C0C2250}" dt="2023-04-18T15:00:29.537" v="3028" actId="478"/>
          <ac:spMkLst>
            <pc:docMk/>
            <pc:sldMk cId="1005820053" sldId="1178"/>
            <ac:spMk id="8" creationId="{74C549DB-724D-12C5-6F70-DAD80EF4AC3B}"/>
          </ac:spMkLst>
        </pc:spChg>
        <pc:spChg chg="add mod">
          <ac:chgData name="John Bell" userId="f70f6676-4d37-4a98-a7ac-a82923374731" providerId="ADAL" clId="{DC10CABD-D2E1-8242-B544-C0A78C0C2250}" dt="2023-04-18T16:26:26.652" v="3260" actId="1076"/>
          <ac:spMkLst>
            <pc:docMk/>
            <pc:sldMk cId="1005820053" sldId="1178"/>
            <ac:spMk id="19" creationId="{50BC9073-640A-F512-3FD4-5500DA5C6704}"/>
          </ac:spMkLst>
        </pc:spChg>
        <pc:spChg chg="add mod">
          <ac:chgData name="John Bell" userId="f70f6676-4d37-4a98-a7ac-a82923374731" providerId="ADAL" clId="{DC10CABD-D2E1-8242-B544-C0A78C0C2250}" dt="2023-04-18T16:29:11.512" v="3323" actId="1076"/>
          <ac:spMkLst>
            <pc:docMk/>
            <pc:sldMk cId="1005820053" sldId="1178"/>
            <ac:spMk id="20" creationId="{84D2379E-3BD6-F316-123D-74BAD35B6432}"/>
          </ac:spMkLst>
        </pc:spChg>
        <pc:spChg chg="add mod">
          <ac:chgData name="John Bell" userId="f70f6676-4d37-4a98-a7ac-a82923374731" providerId="ADAL" clId="{DC10CABD-D2E1-8242-B544-C0A78C0C2250}" dt="2023-04-18T16:30:39.232" v="3402" actId="113"/>
          <ac:spMkLst>
            <pc:docMk/>
            <pc:sldMk cId="1005820053" sldId="1178"/>
            <ac:spMk id="26" creationId="{D1FDE76B-0FD2-3980-B962-9EE364F77664}"/>
          </ac:spMkLst>
        </pc:spChg>
        <pc:spChg chg="add mod">
          <ac:chgData name="John Bell" userId="f70f6676-4d37-4a98-a7ac-a82923374731" providerId="ADAL" clId="{DC10CABD-D2E1-8242-B544-C0A78C0C2250}" dt="2023-04-18T16:36:27.529" v="3678" actId="14100"/>
          <ac:spMkLst>
            <pc:docMk/>
            <pc:sldMk cId="1005820053" sldId="1178"/>
            <ac:spMk id="27" creationId="{0D2B6364-4546-CF95-A055-A38FA5724FEC}"/>
          </ac:spMkLst>
        </pc:spChg>
        <pc:spChg chg="add mod">
          <ac:chgData name="John Bell" userId="f70f6676-4d37-4a98-a7ac-a82923374731" providerId="ADAL" clId="{DC10CABD-D2E1-8242-B544-C0A78C0C2250}" dt="2023-05-11T15:39:13.512" v="5469" actId="14100"/>
          <ac:spMkLst>
            <pc:docMk/>
            <pc:sldMk cId="1005820053" sldId="1178"/>
            <ac:spMk id="28" creationId="{54609CD7-F8FC-ACD2-C3B3-1E4CAAF13AA2}"/>
          </ac:spMkLst>
        </pc:spChg>
        <pc:picChg chg="add mod">
          <ac:chgData name="John Bell" userId="f70f6676-4d37-4a98-a7ac-a82923374731" providerId="ADAL" clId="{DC10CABD-D2E1-8242-B544-C0A78C0C2250}" dt="2023-05-11T15:39:04.273" v="5467" actId="1076"/>
          <ac:picMkLst>
            <pc:docMk/>
            <pc:sldMk cId="1005820053" sldId="1178"/>
            <ac:picMk id="3" creationId="{3A2D3707-69D8-4B92-71FB-434DA040F25B}"/>
          </ac:picMkLst>
        </pc:picChg>
        <pc:picChg chg="del">
          <ac:chgData name="John Bell" userId="f70f6676-4d37-4a98-a7ac-a82923374731" providerId="ADAL" clId="{DC10CABD-D2E1-8242-B544-C0A78C0C2250}" dt="2023-04-18T15:00:25.532" v="3027" actId="478"/>
          <ac:picMkLst>
            <pc:docMk/>
            <pc:sldMk cId="1005820053" sldId="1178"/>
            <ac:picMk id="4" creationId="{182ADECD-E53A-86DC-66A0-A4EE2B537497}"/>
          </ac:picMkLst>
        </pc:picChg>
        <pc:picChg chg="add del mod">
          <ac:chgData name="John Bell" userId="f70f6676-4d37-4a98-a7ac-a82923374731" providerId="ADAL" clId="{DC10CABD-D2E1-8242-B544-C0A78C0C2250}" dt="2023-04-18T15:03:23.700" v="3040" actId="478"/>
          <ac:picMkLst>
            <pc:docMk/>
            <pc:sldMk cId="1005820053" sldId="1178"/>
            <ac:picMk id="10" creationId="{3BD9D0D0-8913-F112-0B9D-7631CFFFB7DA}"/>
          </ac:picMkLst>
        </pc:picChg>
        <pc:picChg chg="add del mod">
          <ac:chgData name="John Bell" userId="f70f6676-4d37-4a98-a7ac-a82923374731" providerId="ADAL" clId="{DC10CABD-D2E1-8242-B544-C0A78C0C2250}" dt="2023-04-18T15:03:25.522" v="3041" actId="478"/>
          <ac:picMkLst>
            <pc:docMk/>
            <pc:sldMk cId="1005820053" sldId="1178"/>
            <ac:picMk id="12" creationId="{B2044FD1-7543-CFDB-DBA4-A2646FDA2794}"/>
          </ac:picMkLst>
        </pc:picChg>
        <pc:picChg chg="add del mod">
          <ac:chgData name="John Bell" userId="f70f6676-4d37-4a98-a7ac-a82923374731" providerId="ADAL" clId="{DC10CABD-D2E1-8242-B544-C0A78C0C2250}" dt="2023-04-18T15:13:09.881" v="3192" actId="478"/>
          <ac:picMkLst>
            <pc:docMk/>
            <pc:sldMk cId="1005820053" sldId="1178"/>
            <ac:picMk id="14" creationId="{4DAD4780-264B-C06E-2E57-1B6FC52E87E2}"/>
          </ac:picMkLst>
        </pc:picChg>
        <pc:picChg chg="add del mod">
          <ac:chgData name="John Bell" userId="f70f6676-4d37-4a98-a7ac-a82923374731" providerId="ADAL" clId="{DC10CABD-D2E1-8242-B544-C0A78C0C2250}" dt="2023-05-11T15:38:56.653" v="5465" actId="478"/>
          <ac:picMkLst>
            <pc:docMk/>
            <pc:sldMk cId="1005820053" sldId="1178"/>
            <ac:picMk id="16" creationId="{FF929F1A-AFC9-2EEF-2E42-D366DA69A730}"/>
          </ac:picMkLst>
        </pc:picChg>
        <pc:picChg chg="add mod">
          <ac:chgData name="John Bell" userId="f70f6676-4d37-4a98-a7ac-a82923374731" providerId="ADAL" clId="{DC10CABD-D2E1-8242-B544-C0A78C0C2250}" dt="2023-04-18T16:28:14.081" v="3317" actId="208"/>
          <ac:picMkLst>
            <pc:docMk/>
            <pc:sldMk cId="1005820053" sldId="1178"/>
            <ac:picMk id="18" creationId="{9590EBAA-FB49-716D-4892-8AF1288D2509}"/>
          </ac:picMkLst>
        </pc:picChg>
        <pc:cxnChg chg="add mod">
          <ac:chgData name="John Bell" userId="f70f6676-4d37-4a98-a7ac-a82923374731" providerId="ADAL" clId="{DC10CABD-D2E1-8242-B544-C0A78C0C2250}" dt="2023-04-18T16:28:10.008" v="3316" actId="14100"/>
          <ac:cxnSpMkLst>
            <pc:docMk/>
            <pc:sldMk cId="1005820053" sldId="1178"/>
            <ac:cxnSpMk id="21" creationId="{58510CF7-F148-0BEB-5124-87E694E00FE0}"/>
          </ac:cxnSpMkLst>
        </pc:cxnChg>
        <pc:cxnChg chg="add mod">
          <ac:chgData name="John Bell" userId="f70f6676-4d37-4a98-a7ac-a82923374731" providerId="ADAL" clId="{DC10CABD-D2E1-8242-B544-C0A78C0C2250}" dt="2023-04-18T16:29:11.512" v="3323" actId="1076"/>
          <ac:cxnSpMkLst>
            <pc:docMk/>
            <pc:sldMk cId="1005820053" sldId="1178"/>
            <ac:cxnSpMk id="23" creationId="{4A71A9C0-701A-245C-773C-60ABA705225B}"/>
          </ac:cxnSpMkLst>
        </pc:cxnChg>
      </pc:sldChg>
      <pc:sldChg chg="delSp modSp add del mod">
        <pc:chgData name="John Bell" userId="f70f6676-4d37-4a98-a7ac-a82923374731" providerId="ADAL" clId="{DC10CABD-D2E1-8242-B544-C0A78C0C2250}" dt="2023-04-18T16:56:18.625" v="3874" actId="2696"/>
        <pc:sldMkLst>
          <pc:docMk/>
          <pc:sldMk cId="2687334833" sldId="1179"/>
        </pc:sldMkLst>
        <pc:spChg chg="mod">
          <ac:chgData name="John Bell" userId="f70f6676-4d37-4a98-a7ac-a82923374731" providerId="ADAL" clId="{DC10CABD-D2E1-8242-B544-C0A78C0C2250}" dt="2023-04-18T15:05:26.029" v="3191" actId="20577"/>
          <ac:spMkLst>
            <pc:docMk/>
            <pc:sldMk cId="2687334833" sldId="1179"/>
            <ac:spMk id="5" creationId="{038243C3-A351-3E75-7E84-89F41799C22B}"/>
          </ac:spMkLst>
        </pc:spChg>
        <pc:picChg chg="del">
          <ac:chgData name="John Bell" userId="f70f6676-4d37-4a98-a7ac-a82923374731" providerId="ADAL" clId="{DC10CABD-D2E1-8242-B544-C0A78C0C2250}" dt="2023-04-18T15:05:07.582" v="3128" actId="478"/>
          <ac:picMkLst>
            <pc:docMk/>
            <pc:sldMk cId="2687334833" sldId="1179"/>
            <ac:picMk id="14" creationId="{4DAD4780-264B-C06E-2E57-1B6FC52E87E2}"/>
          </ac:picMkLst>
        </pc:picChg>
        <pc:picChg chg="del">
          <ac:chgData name="John Bell" userId="f70f6676-4d37-4a98-a7ac-a82923374731" providerId="ADAL" clId="{DC10CABD-D2E1-8242-B544-C0A78C0C2250}" dt="2023-04-18T15:05:08.195" v="3129" actId="478"/>
          <ac:picMkLst>
            <pc:docMk/>
            <pc:sldMk cId="2687334833" sldId="1179"/>
            <ac:picMk id="16" creationId="{FF929F1A-AFC9-2EEF-2E42-D366DA69A730}"/>
          </ac:picMkLst>
        </pc:picChg>
      </pc:sldChg>
      <pc:sldChg chg="addSp delSp modSp add mod">
        <pc:chgData name="John Bell" userId="f70f6676-4d37-4a98-a7ac-a82923374731" providerId="ADAL" clId="{DC10CABD-D2E1-8242-B544-C0A78C0C2250}" dt="2023-04-18T16:55:58.605" v="3873" actId="1076"/>
        <pc:sldMkLst>
          <pc:docMk/>
          <pc:sldMk cId="2718185693" sldId="1180"/>
        </pc:sldMkLst>
        <pc:spChg chg="mod">
          <ac:chgData name="John Bell" userId="f70f6676-4d37-4a98-a7ac-a82923374731" providerId="ADAL" clId="{DC10CABD-D2E1-8242-B544-C0A78C0C2250}" dt="2023-04-18T16:55:19.295" v="3866" actId="5793"/>
          <ac:spMkLst>
            <pc:docMk/>
            <pc:sldMk cId="2718185693" sldId="1180"/>
            <ac:spMk id="5" creationId="{038243C3-A351-3E75-7E84-89F41799C22B}"/>
          </ac:spMkLst>
        </pc:spChg>
        <pc:spChg chg="del">
          <ac:chgData name="John Bell" userId="f70f6676-4d37-4a98-a7ac-a82923374731" providerId="ADAL" clId="{DC10CABD-D2E1-8242-B544-C0A78C0C2250}" dt="2023-04-18T16:31:18.344" v="3411" actId="478"/>
          <ac:spMkLst>
            <pc:docMk/>
            <pc:sldMk cId="2718185693" sldId="1180"/>
            <ac:spMk id="6" creationId="{66614E08-A32C-488F-0B7E-1AD003EC3B1A}"/>
          </ac:spMkLst>
        </pc:spChg>
        <pc:spChg chg="add mod">
          <ac:chgData name="John Bell" userId="f70f6676-4d37-4a98-a7ac-a82923374731" providerId="ADAL" clId="{DC10CABD-D2E1-8242-B544-C0A78C0C2250}" dt="2023-04-18T16:55:30.850" v="3867" actId="1076"/>
          <ac:spMkLst>
            <pc:docMk/>
            <pc:sldMk cId="2718185693" sldId="1180"/>
            <ac:spMk id="10" creationId="{8AB6C436-6888-7764-8AE6-806FA31B365C}"/>
          </ac:spMkLst>
        </pc:spChg>
        <pc:spChg chg="add mod">
          <ac:chgData name="John Bell" userId="f70f6676-4d37-4a98-a7ac-a82923374731" providerId="ADAL" clId="{DC10CABD-D2E1-8242-B544-C0A78C0C2250}" dt="2023-04-18T16:39:45.792" v="3760" actId="14100"/>
          <ac:spMkLst>
            <pc:docMk/>
            <pc:sldMk cId="2718185693" sldId="1180"/>
            <ac:spMk id="15" creationId="{666BC102-0659-E11C-FCE0-5EB65FDAEDA5}"/>
          </ac:spMkLst>
        </pc:spChg>
        <pc:spChg chg="del">
          <ac:chgData name="John Bell" userId="f70f6676-4d37-4a98-a7ac-a82923374731" providerId="ADAL" clId="{DC10CABD-D2E1-8242-B544-C0A78C0C2250}" dt="2023-04-18T16:31:11.542" v="3408" actId="478"/>
          <ac:spMkLst>
            <pc:docMk/>
            <pc:sldMk cId="2718185693" sldId="1180"/>
            <ac:spMk id="19" creationId="{50BC9073-640A-F512-3FD4-5500DA5C6704}"/>
          </ac:spMkLst>
        </pc:spChg>
        <pc:spChg chg="del">
          <ac:chgData name="John Bell" userId="f70f6676-4d37-4a98-a7ac-a82923374731" providerId="ADAL" clId="{DC10CABD-D2E1-8242-B544-C0A78C0C2250}" dt="2023-04-18T16:31:06.107" v="3406" actId="478"/>
          <ac:spMkLst>
            <pc:docMk/>
            <pc:sldMk cId="2718185693" sldId="1180"/>
            <ac:spMk id="20" creationId="{84D2379E-3BD6-F316-123D-74BAD35B6432}"/>
          </ac:spMkLst>
        </pc:spChg>
        <pc:spChg chg="del">
          <ac:chgData name="John Bell" userId="f70f6676-4d37-4a98-a7ac-a82923374731" providerId="ADAL" clId="{DC10CABD-D2E1-8242-B544-C0A78C0C2250}" dt="2023-04-18T16:30:51.563" v="3404" actId="478"/>
          <ac:spMkLst>
            <pc:docMk/>
            <pc:sldMk cId="2718185693" sldId="1180"/>
            <ac:spMk id="26" creationId="{D1FDE76B-0FD2-3980-B962-9EE364F77664}"/>
          </ac:spMkLst>
        </pc:spChg>
        <pc:spChg chg="add mod">
          <ac:chgData name="John Bell" userId="f70f6676-4d37-4a98-a7ac-a82923374731" providerId="ADAL" clId="{DC10CABD-D2E1-8242-B544-C0A78C0C2250}" dt="2023-04-18T16:40:41.784" v="3777" actId="166"/>
          <ac:spMkLst>
            <pc:docMk/>
            <pc:sldMk cId="2718185693" sldId="1180"/>
            <ac:spMk id="29" creationId="{88850141-8D98-BA55-F130-14CEC10D47D2}"/>
          </ac:spMkLst>
        </pc:spChg>
        <pc:spChg chg="add mod">
          <ac:chgData name="John Bell" userId="f70f6676-4d37-4a98-a7ac-a82923374731" providerId="ADAL" clId="{DC10CABD-D2E1-8242-B544-C0A78C0C2250}" dt="2023-04-18T16:42:05.507" v="3813" actId="166"/>
          <ac:spMkLst>
            <pc:docMk/>
            <pc:sldMk cId="2718185693" sldId="1180"/>
            <ac:spMk id="36" creationId="{E8AFAF99-1E8F-F620-1F27-F12D6C2D6159}"/>
          </ac:spMkLst>
        </pc:spChg>
        <pc:spChg chg="add mod">
          <ac:chgData name="John Bell" userId="f70f6676-4d37-4a98-a7ac-a82923374731" providerId="ADAL" clId="{DC10CABD-D2E1-8242-B544-C0A78C0C2250}" dt="2023-04-18T16:43:07.991" v="3839" actId="20577"/>
          <ac:spMkLst>
            <pc:docMk/>
            <pc:sldMk cId="2718185693" sldId="1180"/>
            <ac:spMk id="42" creationId="{D5782EC8-A436-ABB7-8792-621C5DB202A5}"/>
          </ac:spMkLst>
        </pc:spChg>
        <pc:spChg chg="add mod">
          <ac:chgData name="John Bell" userId="f70f6676-4d37-4a98-a7ac-a82923374731" providerId="ADAL" clId="{DC10CABD-D2E1-8242-B544-C0A78C0C2250}" dt="2023-04-18T16:55:58.605" v="3873" actId="1076"/>
          <ac:spMkLst>
            <pc:docMk/>
            <pc:sldMk cId="2718185693" sldId="1180"/>
            <ac:spMk id="50" creationId="{A83CFC3F-1CCF-0186-1ACA-1425A8EC961E}"/>
          </ac:spMkLst>
        </pc:spChg>
        <pc:picChg chg="add mod">
          <ac:chgData name="John Bell" userId="f70f6676-4d37-4a98-a7ac-a82923374731" providerId="ADAL" clId="{DC10CABD-D2E1-8242-B544-C0A78C0C2250}" dt="2023-04-18T16:55:43.293" v="3868" actId="1076"/>
          <ac:picMkLst>
            <pc:docMk/>
            <pc:sldMk cId="2718185693" sldId="1180"/>
            <ac:picMk id="4" creationId="{5614623C-5A40-5DE9-38D9-7B23D0DE28E2}"/>
          </ac:picMkLst>
        </pc:picChg>
        <pc:picChg chg="del">
          <ac:chgData name="John Bell" userId="f70f6676-4d37-4a98-a7ac-a82923374731" providerId="ADAL" clId="{DC10CABD-D2E1-8242-B544-C0A78C0C2250}" dt="2023-04-18T16:31:02.777" v="3405" actId="478"/>
          <ac:picMkLst>
            <pc:docMk/>
            <pc:sldMk cId="2718185693" sldId="1180"/>
            <ac:picMk id="16" creationId="{FF929F1A-AFC9-2EEF-2E42-D366DA69A730}"/>
          </ac:picMkLst>
        </pc:picChg>
        <pc:picChg chg="del">
          <ac:chgData name="John Bell" userId="f70f6676-4d37-4a98-a7ac-a82923374731" providerId="ADAL" clId="{DC10CABD-D2E1-8242-B544-C0A78C0C2250}" dt="2023-04-18T16:31:15.974" v="3410" actId="478"/>
          <ac:picMkLst>
            <pc:docMk/>
            <pc:sldMk cId="2718185693" sldId="1180"/>
            <ac:picMk id="18" creationId="{9590EBAA-FB49-716D-4892-8AF1288D2509}"/>
          </ac:picMkLst>
        </pc:picChg>
        <pc:picChg chg="add mod">
          <ac:chgData name="John Bell" userId="f70f6676-4d37-4a98-a7ac-a82923374731" providerId="ADAL" clId="{DC10CABD-D2E1-8242-B544-C0A78C0C2250}" dt="2023-04-18T16:43:47.116" v="3851" actId="1076"/>
          <ac:picMkLst>
            <pc:docMk/>
            <pc:sldMk cId="2718185693" sldId="1180"/>
            <ac:picMk id="49" creationId="{583352DC-240F-06F5-F4E2-8C9068CC253D}"/>
          </ac:picMkLst>
        </pc:picChg>
        <pc:cxnChg chg="add mod">
          <ac:chgData name="John Bell" userId="f70f6676-4d37-4a98-a7ac-a82923374731" providerId="ADAL" clId="{DC10CABD-D2E1-8242-B544-C0A78C0C2250}" dt="2023-04-18T16:55:30.850" v="3867" actId="1076"/>
          <ac:cxnSpMkLst>
            <pc:docMk/>
            <pc:sldMk cId="2718185693" sldId="1180"/>
            <ac:cxnSpMk id="7" creationId="{E60420B1-2D8D-1377-0D81-73C19DF82579}"/>
          </ac:cxnSpMkLst>
        </pc:cxnChg>
        <pc:cxnChg chg="add mod">
          <ac:chgData name="John Bell" userId="f70f6676-4d37-4a98-a7ac-a82923374731" providerId="ADAL" clId="{DC10CABD-D2E1-8242-B544-C0A78C0C2250}" dt="2023-04-18T16:55:43.293" v="3868" actId="1076"/>
          <ac:cxnSpMkLst>
            <pc:docMk/>
            <pc:sldMk cId="2718185693" sldId="1180"/>
            <ac:cxnSpMk id="8" creationId="{5286D39C-F64E-92E3-4164-80E9D12843D0}"/>
          </ac:cxnSpMkLst>
        </pc:cxnChg>
        <pc:cxnChg chg="add mod">
          <ac:chgData name="John Bell" userId="f70f6676-4d37-4a98-a7ac-a82923374731" providerId="ADAL" clId="{DC10CABD-D2E1-8242-B544-C0A78C0C2250}" dt="2023-04-18T16:55:43.293" v="3868" actId="1076"/>
          <ac:cxnSpMkLst>
            <pc:docMk/>
            <pc:sldMk cId="2718185693" sldId="1180"/>
            <ac:cxnSpMk id="14" creationId="{1AF6DC3B-7611-4CD2-4F23-40A2479945FD}"/>
          </ac:cxnSpMkLst>
        </pc:cxnChg>
        <pc:cxnChg chg="del">
          <ac:chgData name="John Bell" userId="f70f6676-4d37-4a98-a7ac-a82923374731" providerId="ADAL" clId="{DC10CABD-D2E1-8242-B544-C0A78C0C2250}" dt="2023-04-18T16:31:13.700" v="3409" actId="478"/>
          <ac:cxnSpMkLst>
            <pc:docMk/>
            <pc:sldMk cId="2718185693" sldId="1180"/>
            <ac:cxnSpMk id="21" creationId="{58510CF7-F148-0BEB-5124-87E694E00FE0}"/>
          </ac:cxnSpMkLst>
        </pc:cxnChg>
        <pc:cxnChg chg="add mod">
          <ac:chgData name="John Bell" userId="f70f6676-4d37-4a98-a7ac-a82923374731" providerId="ADAL" clId="{DC10CABD-D2E1-8242-B544-C0A78C0C2250}" dt="2023-04-18T16:55:48.281" v="3869" actId="14100"/>
          <ac:cxnSpMkLst>
            <pc:docMk/>
            <pc:sldMk cId="2718185693" sldId="1180"/>
            <ac:cxnSpMk id="22" creationId="{CB0DF893-7F8B-7F8C-9C6F-C0B0E4759D8D}"/>
          </ac:cxnSpMkLst>
        </pc:cxnChg>
        <pc:cxnChg chg="del">
          <ac:chgData name="John Bell" userId="f70f6676-4d37-4a98-a7ac-a82923374731" providerId="ADAL" clId="{DC10CABD-D2E1-8242-B544-C0A78C0C2250}" dt="2023-04-18T16:31:08.122" v="3407" actId="478"/>
          <ac:cxnSpMkLst>
            <pc:docMk/>
            <pc:sldMk cId="2718185693" sldId="1180"/>
            <ac:cxnSpMk id="23" creationId="{4A71A9C0-701A-245C-773C-60ABA705225B}"/>
          </ac:cxnSpMkLst>
        </pc:cxnChg>
        <pc:cxnChg chg="add mod">
          <ac:chgData name="John Bell" userId="f70f6676-4d37-4a98-a7ac-a82923374731" providerId="ADAL" clId="{DC10CABD-D2E1-8242-B544-C0A78C0C2250}" dt="2023-04-18T16:55:43.293" v="3868" actId="1076"/>
          <ac:cxnSpMkLst>
            <pc:docMk/>
            <pc:sldMk cId="2718185693" sldId="1180"/>
            <ac:cxnSpMk id="30" creationId="{1BD4D067-F420-3E71-0EB3-DFB9A8C01BA6}"/>
          </ac:cxnSpMkLst>
        </pc:cxnChg>
        <pc:cxnChg chg="add mod">
          <ac:chgData name="John Bell" userId="f70f6676-4d37-4a98-a7ac-a82923374731" providerId="ADAL" clId="{DC10CABD-D2E1-8242-B544-C0A78C0C2250}" dt="2023-04-18T16:55:51.218" v="3870" actId="14100"/>
          <ac:cxnSpMkLst>
            <pc:docMk/>
            <pc:sldMk cId="2718185693" sldId="1180"/>
            <ac:cxnSpMk id="32" creationId="{DC528692-4189-0A63-D2D8-81E809358CDC}"/>
          </ac:cxnSpMkLst>
        </pc:cxnChg>
        <pc:cxnChg chg="add mod">
          <ac:chgData name="John Bell" userId="f70f6676-4d37-4a98-a7ac-a82923374731" providerId="ADAL" clId="{DC10CABD-D2E1-8242-B544-C0A78C0C2250}" dt="2023-04-18T16:55:43.293" v="3868" actId="1076"/>
          <ac:cxnSpMkLst>
            <pc:docMk/>
            <pc:sldMk cId="2718185693" sldId="1180"/>
            <ac:cxnSpMk id="37" creationId="{8E11BD80-EF66-860F-267F-8DECA9F463BB}"/>
          </ac:cxnSpMkLst>
        </pc:cxnChg>
        <pc:cxnChg chg="add mod">
          <ac:chgData name="John Bell" userId="f70f6676-4d37-4a98-a7ac-a82923374731" providerId="ADAL" clId="{DC10CABD-D2E1-8242-B544-C0A78C0C2250}" dt="2023-04-18T16:55:54.039" v="3871" actId="14100"/>
          <ac:cxnSpMkLst>
            <pc:docMk/>
            <pc:sldMk cId="2718185693" sldId="1180"/>
            <ac:cxnSpMk id="39" creationId="{9810C520-E93C-7EDC-D6AC-EE8046F21850}"/>
          </ac:cxnSpMkLst>
        </pc:cxnChg>
        <pc:cxnChg chg="add mod">
          <ac:chgData name="John Bell" userId="f70f6676-4d37-4a98-a7ac-a82923374731" providerId="ADAL" clId="{DC10CABD-D2E1-8242-B544-C0A78C0C2250}" dt="2023-04-18T16:55:43.293" v="3868" actId="1076"/>
          <ac:cxnSpMkLst>
            <pc:docMk/>
            <pc:sldMk cId="2718185693" sldId="1180"/>
            <ac:cxnSpMk id="43" creationId="{9A0D86B7-A882-9162-9563-618269B36586}"/>
          </ac:cxnSpMkLst>
        </pc:cxnChg>
        <pc:cxnChg chg="add mod">
          <ac:chgData name="John Bell" userId="f70f6676-4d37-4a98-a7ac-a82923374731" providerId="ADAL" clId="{DC10CABD-D2E1-8242-B544-C0A78C0C2250}" dt="2023-04-18T16:55:56.923" v="3872" actId="14100"/>
          <ac:cxnSpMkLst>
            <pc:docMk/>
            <pc:sldMk cId="2718185693" sldId="1180"/>
            <ac:cxnSpMk id="44" creationId="{7BA15F21-F904-ABA2-A46D-803D3ECFEAB4}"/>
          </ac:cxnSpMkLst>
        </pc:cxnChg>
      </pc:sldChg>
      <pc:sldChg chg="addSp delSp modSp add mod">
        <pc:chgData name="John Bell" userId="f70f6676-4d37-4a98-a7ac-a82923374731" providerId="ADAL" clId="{DC10CABD-D2E1-8242-B544-C0A78C0C2250}" dt="2023-05-11T15:45:30.751" v="5508" actId="1076"/>
        <pc:sldMkLst>
          <pc:docMk/>
          <pc:sldMk cId="1433652438" sldId="1181"/>
        </pc:sldMkLst>
        <pc:spChg chg="add mod">
          <ac:chgData name="John Bell" userId="f70f6676-4d37-4a98-a7ac-a82923374731" providerId="ADAL" clId="{DC10CABD-D2E1-8242-B544-C0A78C0C2250}" dt="2023-04-19T07:51:26.427" v="4112" actId="14100"/>
          <ac:spMkLst>
            <pc:docMk/>
            <pc:sldMk cId="1433652438" sldId="1181"/>
            <ac:spMk id="3" creationId="{EADA8706-04C5-D259-2D81-BB26F7DCA906}"/>
          </ac:spMkLst>
        </pc:spChg>
        <pc:spChg chg="mod">
          <ac:chgData name="John Bell" userId="f70f6676-4d37-4a98-a7ac-a82923374731" providerId="ADAL" clId="{DC10CABD-D2E1-8242-B544-C0A78C0C2250}" dt="2023-04-19T07:54:14.087" v="4221" actId="20577"/>
          <ac:spMkLst>
            <pc:docMk/>
            <pc:sldMk cId="1433652438" sldId="1181"/>
            <ac:spMk id="5" creationId="{038243C3-A351-3E75-7E84-89F41799C22B}"/>
          </ac:spMkLst>
        </pc:spChg>
        <pc:spChg chg="add mod">
          <ac:chgData name="John Bell" userId="f70f6676-4d37-4a98-a7ac-a82923374731" providerId="ADAL" clId="{DC10CABD-D2E1-8242-B544-C0A78C0C2250}" dt="2023-04-19T07:49:30.895" v="4077" actId="1076"/>
          <ac:spMkLst>
            <pc:docMk/>
            <pc:sldMk cId="1433652438" sldId="1181"/>
            <ac:spMk id="6" creationId="{A6FDCBC2-BF50-1AF5-3665-545D6A7A679A}"/>
          </ac:spMkLst>
        </pc:spChg>
        <pc:spChg chg="del">
          <ac:chgData name="John Bell" userId="f70f6676-4d37-4a98-a7ac-a82923374731" providerId="ADAL" clId="{DC10CABD-D2E1-8242-B544-C0A78C0C2250}" dt="2023-04-18T16:56:29.687" v="3875" actId="478"/>
          <ac:spMkLst>
            <pc:docMk/>
            <pc:sldMk cId="1433652438" sldId="1181"/>
            <ac:spMk id="10" creationId="{8AB6C436-6888-7764-8AE6-806FA31B365C}"/>
          </ac:spMkLst>
        </pc:spChg>
        <pc:spChg chg="add del mod">
          <ac:chgData name="John Bell" userId="f70f6676-4d37-4a98-a7ac-a82923374731" providerId="ADAL" clId="{DC10CABD-D2E1-8242-B544-C0A78C0C2250}" dt="2023-04-19T07:49:07.959" v="4071" actId="478"/>
          <ac:spMkLst>
            <pc:docMk/>
            <pc:sldMk cId="1433652438" sldId="1181"/>
            <ac:spMk id="13" creationId="{77C7624B-6159-386E-16AD-9E063D27F724}"/>
          </ac:spMkLst>
        </pc:spChg>
        <pc:spChg chg="del">
          <ac:chgData name="John Bell" userId="f70f6676-4d37-4a98-a7ac-a82923374731" providerId="ADAL" clId="{DC10CABD-D2E1-8242-B544-C0A78C0C2250}" dt="2023-04-18T16:56:29.687" v="3875" actId="478"/>
          <ac:spMkLst>
            <pc:docMk/>
            <pc:sldMk cId="1433652438" sldId="1181"/>
            <ac:spMk id="15" creationId="{666BC102-0659-E11C-FCE0-5EB65FDAEDA5}"/>
          </ac:spMkLst>
        </pc:spChg>
        <pc:spChg chg="add mod">
          <ac:chgData name="John Bell" userId="f70f6676-4d37-4a98-a7ac-a82923374731" providerId="ADAL" clId="{DC10CABD-D2E1-8242-B544-C0A78C0C2250}" dt="2023-04-19T07:49:45.220" v="4080" actId="1076"/>
          <ac:spMkLst>
            <pc:docMk/>
            <pc:sldMk cId="1433652438" sldId="1181"/>
            <ac:spMk id="16" creationId="{11165167-A682-4DAA-AE79-BB7ABEB5D8F3}"/>
          </ac:spMkLst>
        </pc:spChg>
        <pc:spChg chg="add mod">
          <ac:chgData name="John Bell" userId="f70f6676-4d37-4a98-a7ac-a82923374731" providerId="ADAL" clId="{DC10CABD-D2E1-8242-B544-C0A78C0C2250}" dt="2023-04-19T07:49:40.567" v="4079" actId="1076"/>
          <ac:spMkLst>
            <pc:docMk/>
            <pc:sldMk cId="1433652438" sldId="1181"/>
            <ac:spMk id="17" creationId="{B95BE088-95F8-A27E-BD2F-EA995C9636DA}"/>
          </ac:spMkLst>
        </pc:spChg>
        <pc:spChg chg="add mod">
          <ac:chgData name="John Bell" userId="f70f6676-4d37-4a98-a7ac-a82923374731" providerId="ADAL" clId="{DC10CABD-D2E1-8242-B544-C0A78C0C2250}" dt="2023-04-19T07:50:00.432" v="4081" actId="1076"/>
          <ac:spMkLst>
            <pc:docMk/>
            <pc:sldMk cId="1433652438" sldId="1181"/>
            <ac:spMk id="18" creationId="{078C2D16-D88D-9980-ABE9-5B437CE727F7}"/>
          </ac:spMkLst>
        </pc:spChg>
        <pc:spChg chg="add mod">
          <ac:chgData name="John Bell" userId="f70f6676-4d37-4a98-a7ac-a82923374731" providerId="ADAL" clId="{DC10CABD-D2E1-8242-B544-C0A78C0C2250}" dt="2023-04-19T07:50:28.418" v="4087" actId="1076"/>
          <ac:spMkLst>
            <pc:docMk/>
            <pc:sldMk cId="1433652438" sldId="1181"/>
            <ac:spMk id="19" creationId="{02BACEEE-9351-CEA3-4D48-7046AD7338E9}"/>
          </ac:spMkLst>
        </pc:spChg>
        <pc:spChg chg="add mod">
          <ac:chgData name="John Bell" userId="f70f6676-4d37-4a98-a7ac-a82923374731" providerId="ADAL" clId="{DC10CABD-D2E1-8242-B544-C0A78C0C2250}" dt="2023-04-19T07:51:02.310" v="4110" actId="1076"/>
          <ac:spMkLst>
            <pc:docMk/>
            <pc:sldMk cId="1433652438" sldId="1181"/>
            <ac:spMk id="20" creationId="{B63EBEF7-67E8-648C-E4DB-E55E2DDC7D2C}"/>
          </ac:spMkLst>
        </pc:spChg>
        <pc:spChg chg="add mod">
          <ac:chgData name="John Bell" userId="f70f6676-4d37-4a98-a7ac-a82923374731" providerId="ADAL" clId="{DC10CABD-D2E1-8242-B544-C0A78C0C2250}" dt="2023-05-02T13:56:06.206" v="4616" actId="1076"/>
          <ac:spMkLst>
            <pc:docMk/>
            <pc:sldMk cId="1433652438" sldId="1181"/>
            <ac:spMk id="23" creationId="{B5582748-40B0-E8CD-59D1-820FECBC55C8}"/>
          </ac:spMkLst>
        </pc:spChg>
        <pc:spChg chg="add mod">
          <ac:chgData name="John Bell" userId="f70f6676-4d37-4a98-a7ac-a82923374731" providerId="ADAL" clId="{DC10CABD-D2E1-8242-B544-C0A78C0C2250}" dt="2023-04-19T07:50:58.566" v="4109"/>
          <ac:spMkLst>
            <pc:docMk/>
            <pc:sldMk cId="1433652438" sldId="1181"/>
            <ac:spMk id="24" creationId="{7DCFD489-162B-2255-525C-EB15C4EADFD1}"/>
          </ac:spMkLst>
        </pc:spChg>
        <pc:spChg chg="del">
          <ac:chgData name="John Bell" userId="f70f6676-4d37-4a98-a7ac-a82923374731" providerId="ADAL" clId="{DC10CABD-D2E1-8242-B544-C0A78C0C2250}" dt="2023-04-18T16:56:29.687" v="3875" actId="478"/>
          <ac:spMkLst>
            <pc:docMk/>
            <pc:sldMk cId="1433652438" sldId="1181"/>
            <ac:spMk id="29" creationId="{88850141-8D98-BA55-F130-14CEC10D47D2}"/>
          </ac:spMkLst>
        </pc:spChg>
        <pc:spChg chg="del">
          <ac:chgData name="John Bell" userId="f70f6676-4d37-4a98-a7ac-a82923374731" providerId="ADAL" clId="{DC10CABD-D2E1-8242-B544-C0A78C0C2250}" dt="2023-04-18T16:56:29.687" v="3875" actId="478"/>
          <ac:spMkLst>
            <pc:docMk/>
            <pc:sldMk cId="1433652438" sldId="1181"/>
            <ac:spMk id="36" creationId="{E8AFAF99-1E8F-F620-1F27-F12D6C2D6159}"/>
          </ac:spMkLst>
        </pc:spChg>
        <pc:spChg chg="del">
          <ac:chgData name="John Bell" userId="f70f6676-4d37-4a98-a7ac-a82923374731" providerId="ADAL" clId="{DC10CABD-D2E1-8242-B544-C0A78C0C2250}" dt="2023-04-18T16:56:29.687" v="3875" actId="478"/>
          <ac:spMkLst>
            <pc:docMk/>
            <pc:sldMk cId="1433652438" sldId="1181"/>
            <ac:spMk id="42" creationId="{D5782EC8-A436-ABB7-8792-621C5DB202A5}"/>
          </ac:spMkLst>
        </pc:spChg>
        <pc:spChg chg="del">
          <ac:chgData name="John Bell" userId="f70f6676-4d37-4a98-a7ac-a82923374731" providerId="ADAL" clId="{DC10CABD-D2E1-8242-B544-C0A78C0C2250}" dt="2023-04-18T16:56:29.687" v="3875" actId="478"/>
          <ac:spMkLst>
            <pc:docMk/>
            <pc:sldMk cId="1433652438" sldId="1181"/>
            <ac:spMk id="50" creationId="{A83CFC3F-1CCF-0186-1ACA-1425A8EC961E}"/>
          </ac:spMkLst>
        </pc:spChg>
        <pc:picChg chg="del">
          <ac:chgData name="John Bell" userId="f70f6676-4d37-4a98-a7ac-a82923374731" providerId="ADAL" clId="{DC10CABD-D2E1-8242-B544-C0A78C0C2250}" dt="2023-04-18T16:56:29.687" v="3875" actId="478"/>
          <ac:picMkLst>
            <pc:docMk/>
            <pc:sldMk cId="1433652438" sldId="1181"/>
            <ac:picMk id="4" creationId="{5614623C-5A40-5DE9-38D9-7B23D0DE28E2}"/>
          </ac:picMkLst>
        </pc:picChg>
        <pc:picChg chg="add mod">
          <ac:chgData name="John Bell" userId="f70f6676-4d37-4a98-a7ac-a82923374731" providerId="ADAL" clId="{DC10CABD-D2E1-8242-B544-C0A78C0C2250}" dt="2023-05-11T15:45:30.751" v="5508" actId="1076"/>
          <ac:picMkLst>
            <pc:docMk/>
            <pc:sldMk cId="1433652438" sldId="1181"/>
            <ac:picMk id="4" creationId="{865C4F45-A547-63E2-FF6C-C1B69CD837E8}"/>
          </ac:picMkLst>
        </pc:picChg>
        <pc:picChg chg="add del mod">
          <ac:chgData name="John Bell" userId="f70f6676-4d37-4a98-a7ac-a82923374731" providerId="ADAL" clId="{DC10CABD-D2E1-8242-B544-C0A78C0C2250}" dt="2023-05-11T15:45:23.589" v="5505" actId="478"/>
          <ac:picMkLst>
            <pc:docMk/>
            <pc:sldMk cId="1433652438" sldId="1181"/>
            <ac:picMk id="11" creationId="{5DDADAB3-2FBF-016D-918B-90BF313374DE}"/>
          </ac:picMkLst>
        </pc:picChg>
        <pc:picChg chg="add mod">
          <ac:chgData name="John Bell" userId="f70f6676-4d37-4a98-a7ac-a82923374731" providerId="ADAL" clId="{DC10CABD-D2E1-8242-B544-C0A78C0C2250}" dt="2023-04-19T07:49:40.567" v="4079" actId="1076"/>
          <ac:picMkLst>
            <pc:docMk/>
            <pc:sldMk cId="1433652438" sldId="1181"/>
            <ac:picMk id="12" creationId="{978856C3-80AB-BD34-7627-4B0230B34030}"/>
          </ac:picMkLst>
        </pc:picChg>
        <pc:picChg chg="mod">
          <ac:chgData name="John Bell" userId="f70f6676-4d37-4a98-a7ac-a82923374731" providerId="ADAL" clId="{DC10CABD-D2E1-8242-B544-C0A78C0C2250}" dt="2023-04-19T07:50:00.432" v="4081" actId="1076"/>
          <ac:picMkLst>
            <pc:docMk/>
            <pc:sldMk cId="1433652438" sldId="1181"/>
            <ac:picMk id="49" creationId="{583352DC-240F-06F5-F4E2-8C9068CC253D}"/>
          </ac:picMkLst>
        </pc:picChg>
        <pc:cxnChg chg="del mod">
          <ac:chgData name="John Bell" userId="f70f6676-4d37-4a98-a7ac-a82923374731" providerId="ADAL" clId="{DC10CABD-D2E1-8242-B544-C0A78C0C2250}" dt="2023-04-18T16:56:29.687" v="3875" actId="478"/>
          <ac:cxnSpMkLst>
            <pc:docMk/>
            <pc:sldMk cId="1433652438" sldId="1181"/>
            <ac:cxnSpMk id="7" creationId="{E60420B1-2D8D-1377-0D81-73C19DF82579}"/>
          </ac:cxnSpMkLst>
        </pc:cxnChg>
        <pc:cxnChg chg="del">
          <ac:chgData name="John Bell" userId="f70f6676-4d37-4a98-a7ac-a82923374731" providerId="ADAL" clId="{DC10CABD-D2E1-8242-B544-C0A78C0C2250}" dt="2023-04-18T16:56:29.687" v="3875" actId="478"/>
          <ac:cxnSpMkLst>
            <pc:docMk/>
            <pc:sldMk cId="1433652438" sldId="1181"/>
            <ac:cxnSpMk id="8" creationId="{5286D39C-F64E-92E3-4164-80E9D12843D0}"/>
          </ac:cxnSpMkLst>
        </pc:cxnChg>
        <pc:cxnChg chg="del">
          <ac:chgData name="John Bell" userId="f70f6676-4d37-4a98-a7ac-a82923374731" providerId="ADAL" clId="{DC10CABD-D2E1-8242-B544-C0A78C0C2250}" dt="2023-04-18T16:56:29.687" v="3875" actId="478"/>
          <ac:cxnSpMkLst>
            <pc:docMk/>
            <pc:sldMk cId="1433652438" sldId="1181"/>
            <ac:cxnSpMk id="14" creationId="{1AF6DC3B-7611-4CD2-4F23-40A2479945FD}"/>
          </ac:cxnSpMkLst>
        </pc:cxnChg>
        <pc:cxnChg chg="del">
          <ac:chgData name="John Bell" userId="f70f6676-4d37-4a98-a7ac-a82923374731" providerId="ADAL" clId="{DC10CABD-D2E1-8242-B544-C0A78C0C2250}" dt="2023-04-18T16:56:29.687" v="3875" actId="478"/>
          <ac:cxnSpMkLst>
            <pc:docMk/>
            <pc:sldMk cId="1433652438" sldId="1181"/>
            <ac:cxnSpMk id="22" creationId="{CB0DF893-7F8B-7F8C-9C6F-C0B0E4759D8D}"/>
          </ac:cxnSpMkLst>
        </pc:cxnChg>
        <pc:cxnChg chg="del">
          <ac:chgData name="John Bell" userId="f70f6676-4d37-4a98-a7ac-a82923374731" providerId="ADAL" clId="{DC10CABD-D2E1-8242-B544-C0A78C0C2250}" dt="2023-04-18T16:56:29.687" v="3875" actId="478"/>
          <ac:cxnSpMkLst>
            <pc:docMk/>
            <pc:sldMk cId="1433652438" sldId="1181"/>
            <ac:cxnSpMk id="30" creationId="{1BD4D067-F420-3E71-0EB3-DFB9A8C01BA6}"/>
          </ac:cxnSpMkLst>
        </pc:cxnChg>
        <pc:cxnChg chg="del">
          <ac:chgData name="John Bell" userId="f70f6676-4d37-4a98-a7ac-a82923374731" providerId="ADAL" clId="{DC10CABD-D2E1-8242-B544-C0A78C0C2250}" dt="2023-04-18T16:56:29.687" v="3875" actId="478"/>
          <ac:cxnSpMkLst>
            <pc:docMk/>
            <pc:sldMk cId="1433652438" sldId="1181"/>
            <ac:cxnSpMk id="32" creationId="{DC528692-4189-0A63-D2D8-81E809358CDC}"/>
          </ac:cxnSpMkLst>
        </pc:cxnChg>
        <pc:cxnChg chg="del">
          <ac:chgData name="John Bell" userId="f70f6676-4d37-4a98-a7ac-a82923374731" providerId="ADAL" clId="{DC10CABD-D2E1-8242-B544-C0A78C0C2250}" dt="2023-04-18T16:56:29.687" v="3875" actId="478"/>
          <ac:cxnSpMkLst>
            <pc:docMk/>
            <pc:sldMk cId="1433652438" sldId="1181"/>
            <ac:cxnSpMk id="37" creationId="{8E11BD80-EF66-860F-267F-8DECA9F463BB}"/>
          </ac:cxnSpMkLst>
        </pc:cxnChg>
        <pc:cxnChg chg="del">
          <ac:chgData name="John Bell" userId="f70f6676-4d37-4a98-a7ac-a82923374731" providerId="ADAL" clId="{DC10CABD-D2E1-8242-B544-C0A78C0C2250}" dt="2023-04-18T16:56:29.687" v="3875" actId="478"/>
          <ac:cxnSpMkLst>
            <pc:docMk/>
            <pc:sldMk cId="1433652438" sldId="1181"/>
            <ac:cxnSpMk id="39" creationId="{9810C520-E93C-7EDC-D6AC-EE8046F21850}"/>
          </ac:cxnSpMkLst>
        </pc:cxnChg>
        <pc:cxnChg chg="del">
          <ac:chgData name="John Bell" userId="f70f6676-4d37-4a98-a7ac-a82923374731" providerId="ADAL" clId="{DC10CABD-D2E1-8242-B544-C0A78C0C2250}" dt="2023-04-18T16:56:29.687" v="3875" actId="478"/>
          <ac:cxnSpMkLst>
            <pc:docMk/>
            <pc:sldMk cId="1433652438" sldId="1181"/>
            <ac:cxnSpMk id="43" creationId="{9A0D86B7-A882-9162-9563-618269B36586}"/>
          </ac:cxnSpMkLst>
        </pc:cxnChg>
        <pc:cxnChg chg="del">
          <ac:chgData name="John Bell" userId="f70f6676-4d37-4a98-a7ac-a82923374731" providerId="ADAL" clId="{DC10CABD-D2E1-8242-B544-C0A78C0C2250}" dt="2023-04-18T16:56:29.687" v="3875" actId="478"/>
          <ac:cxnSpMkLst>
            <pc:docMk/>
            <pc:sldMk cId="1433652438" sldId="1181"/>
            <ac:cxnSpMk id="44" creationId="{7BA15F21-F904-ABA2-A46D-803D3ECFEAB4}"/>
          </ac:cxnSpMkLst>
        </pc:cxnChg>
      </pc:sldChg>
      <pc:sldChg chg="add del">
        <pc:chgData name="John Bell" userId="f70f6676-4d37-4a98-a7ac-a82923374731" providerId="ADAL" clId="{DC10CABD-D2E1-8242-B544-C0A78C0C2250}" dt="2023-04-19T07:50:14.246" v="4083"/>
        <pc:sldMkLst>
          <pc:docMk/>
          <pc:sldMk cId="972355439" sldId="1182"/>
        </pc:sldMkLst>
      </pc:sldChg>
      <pc:sldChg chg="modSp add del mod">
        <pc:chgData name="John Bell" userId="f70f6676-4d37-4a98-a7ac-a82923374731" providerId="ADAL" clId="{DC10CABD-D2E1-8242-B544-C0A78C0C2250}" dt="2023-05-11T15:25:07.961" v="5112" actId="2696"/>
        <pc:sldMkLst>
          <pc:docMk/>
          <pc:sldMk cId="3884383610" sldId="1182"/>
        </pc:sldMkLst>
        <pc:spChg chg="mod">
          <ac:chgData name="John Bell" userId="f70f6676-4d37-4a98-a7ac-a82923374731" providerId="ADAL" clId="{DC10CABD-D2E1-8242-B544-C0A78C0C2250}" dt="2023-04-27T10:30:49.434" v="4248" actId="20577"/>
          <ac:spMkLst>
            <pc:docMk/>
            <pc:sldMk cId="3884383610" sldId="1182"/>
            <ac:spMk id="2" creationId="{302D156D-5CFB-B99B-88C4-7791E34EFE50}"/>
          </ac:spMkLst>
        </pc:spChg>
      </pc:sldChg>
      <pc:sldChg chg="modSp add del mod">
        <pc:chgData name="John Bell" userId="f70f6676-4d37-4a98-a7ac-a82923374731" providerId="ADAL" clId="{DC10CABD-D2E1-8242-B544-C0A78C0C2250}" dt="2023-05-02T13:56:27.569" v="4618" actId="2696"/>
        <pc:sldMkLst>
          <pc:docMk/>
          <pc:sldMk cId="3409293620" sldId="1183"/>
        </pc:sldMkLst>
        <pc:spChg chg="mod">
          <ac:chgData name="John Bell" userId="f70f6676-4d37-4a98-a7ac-a82923374731" providerId="ADAL" clId="{DC10CABD-D2E1-8242-B544-C0A78C0C2250}" dt="2023-05-02T13:45:40.386" v="4285"/>
          <ac:spMkLst>
            <pc:docMk/>
            <pc:sldMk cId="3409293620" sldId="1183"/>
            <ac:spMk id="5" creationId="{038243C3-A351-3E75-7E84-89F41799C22B}"/>
          </ac:spMkLst>
        </pc:spChg>
      </pc:sldChg>
      <pc:sldChg chg="addSp delSp modSp add mod">
        <pc:chgData name="John Bell" userId="f70f6676-4d37-4a98-a7ac-a82923374731" providerId="ADAL" clId="{DC10CABD-D2E1-8242-B544-C0A78C0C2250}" dt="2023-05-11T15:39:52.674" v="5476" actId="14100"/>
        <pc:sldMkLst>
          <pc:docMk/>
          <pc:sldMk cId="198265016" sldId="1184"/>
        </pc:sldMkLst>
        <pc:spChg chg="mod">
          <ac:chgData name="John Bell" userId="f70f6676-4d37-4a98-a7ac-a82923374731" providerId="ADAL" clId="{DC10CABD-D2E1-8242-B544-C0A78C0C2250}" dt="2023-05-11T15:25:15.255" v="5113" actId="114"/>
          <ac:spMkLst>
            <pc:docMk/>
            <pc:sldMk cId="198265016" sldId="1184"/>
            <ac:spMk id="5" creationId="{038243C3-A351-3E75-7E84-89F41799C22B}"/>
          </ac:spMkLst>
        </pc:spChg>
        <pc:spChg chg="del">
          <ac:chgData name="John Bell" userId="f70f6676-4d37-4a98-a7ac-a82923374731" providerId="ADAL" clId="{DC10CABD-D2E1-8242-B544-C0A78C0C2250}" dt="2023-05-02T13:48:02.226" v="4389" actId="478"/>
          <ac:spMkLst>
            <pc:docMk/>
            <pc:sldMk cId="198265016" sldId="1184"/>
            <ac:spMk id="6" creationId="{66614E08-A32C-488F-0B7E-1AD003EC3B1A}"/>
          </ac:spMkLst>
        </pc:spChg>
        <pc:spChg chg="mod">
          <ac:chgData name="John Bell" userId="f70f6676-4d37-4a98-a7ac-a82923374731" providerId="ADAL" clId="{DC10CABD-D2E1-8242-B544-C0A78C0C2250}" dt="2023-05-02T13:57:11.270" v="4623" actId="1076"/>
          <ac:spMkLst>
            <pc:docMk/>
            <pc:sldMk cId="198265016" sldId="1184"/>
            <ac:spMk id="19" creationId="{50BC9073-640A-F512-3FD4-5500DA5C6704}"/>
          </ac:spMkLst>
        </pc:spChg>
        <pc:spChg chg="mod">
          <ac:chgData name="John Bell" userId="f70f6676-4d37-4a98-a7ac-a82923374731" providerId="ADAL" clId="{DC10CABD-D2E1-8242-B544-C0A78C0C2250}" dt="2023-05-02T13:57:11.270" v="4623" actId="1076"/>
          <ac:spMkLst>
            <pc:docMk/>
            <pc:sldMk cId="198265016" sldId="1184"/>
            <ac:spMk id="20" creationId="{84D2379E-3BD6-F316-123D-74BAD35B6432}"/>
          </ac:spMkLst>
        </pc:spChg>
        <pc:spChg chg="del mod">
          <ac:chgData name="John Bell" userId="f70f6676-4d37-4a98-a7ac-a82923374731" providerId="ADAL" clId="{DC10CABD-D2E1-8242-B544-C0A78C0C2250}" dt="2023-05-11T15:34:15.746" v="5349" actId="478"/>
          <ac:spMkLst>
            <pc:docMk/>
            <pc:sldMk cId="198265016" sldId="1184"/>
            <ac:spMk id="26" creationId="{D1FDE76B-0FD2-3980-B962-9EE364F77664}"/>
          </ac:spMkLst>
        </pc:spChg>
        <pc:spChg chg="mod">
          <ac:chgData name="John Bell" userId="f70f6676-4d37-4a98-a7ac-a82923374731" providerId="ADAL" clId="{DC10CABD-D2E1-8242-B544-C0A78C0C2250}" dt="2023-05-02T13:57:11.270" v="4623" actId="1076"/>
          <ac:spMkLst>
            <pc:docMk/>
            <pc:sldMk cId="198265016" sldId="1184"/>
            <ac:spMk id="27" creationId="{0D2B6364-4546-CF95-A055-A38FA5724FEC}"/>
          </ac:spMkLst>
        </pc:spChg>
        <pc:spChg chg="mod">
          <ac:chgData name="John Bell" userId="f70f6676-4d37-4a98-a7ac-a82923374731" providerId="ADAL" clId="{DC10CABD-D2E1-8242-B544-C0A78C0C2250}" dt="2023-05-11T15:39:52.674" v="5476" actId="14100"/>
          <ac:spMkLst>
            <pc:docMk/>
            <pc:sldMk cId="198265016" sldId="1184"/>
            <ac:spMk id="28" creationId="{54609CD7-F8FC-ACD2-C3B3-1E4CAAF13AA2}"/>
          </ac:spMkLst>
        </pc:spChg>
        <pc:picChg chg="add mod">
          <ac:chgData name="John Bell" userId="f70f6676-4d37-4a98-a7ac-a82923374731" providerId="ADAL" clId="{DC10CABD-D2E1-8242-B544-C0A78C0C2250}" dt="2023-05-11T15:39:43.784" v="5474" actId="1076"/>
          <ac:picMkLst>
            <pc:docMk/>
            <pc:sldMk cId="198265016" sldId="1184"/>
            <ac:picMk id="3" creationId="{9326E7B6-A5FE-47C4-19D6-C18EA6ABB4AF}"/>
          </ac:picMkLst>
        </pc:picChg>
        <pc:picChg chg="mod">
          <ac:chgData name="John Bell" userId="f70f6676-4d37-4a98-a7ac-a82923374731" providerId="ADAL" clId="{DC10CABD-D2E1-8242-B544-C0A78C0C2250}" dt="2023-05-02T14:13:38.584" v="4790" actId="688"/>
          <ac:picMkLst>
            <pc:docMk/>
            <pc:sldMk cId="198265016" sldId="1184"/>
            <ac:picMk id="9" creationId="{656784D7-9725-5904-3725-773D9799B1B7}"/>
          </ac:picMkLst>
        </pc:picChg>
        <pc:picChg chg="del mod">
          <ac:chgData name="John Bell" userId="f70f6676-4d37-4a98-a7ac-a82923374731" providerId="ADAL" clId="{DC10CABD-D2E1-8242-B544-C0A78C0C2250}" dt="2023-05-11T15:39:33.743" v="5470" actId="478"/>
          <ac:picMkLst>
            <pc:docMk/>
            <pc:sldMk cId="198265016" sldId="1184"/>
            <ac:picMk id="16" creationId="{FF929F1A-AFC9-2EEF-2E42-D366DA69A730}"/>
          </ac:picMkLst>
        </pc:picChg>
        <pc:picChg chg="mod">
          <ac:chgData name="John Bell" userId="f70f6676-4d37-4a98-a7ac-a82923374731" providerId="ADAL" clId="{DC10CABD-D2E1-8242-B544-C0A78C0C2250}" dt="2023-05-02T13:57:11.270" v="4623" actId="1076"/>
          <ac:picMkLst>
            <pc:docMk/>
            <pc:sldMk cId="198265016" sldId="1184"/>
            <ac:picMk id="18" creationId="{9590EBAA-FB49-716D-4892-8AF1288D2509}"/>
          </ac:picMkLst>
        </pc:picChg>
        <pc:cxnChg chg="mod">
          <ac:chgData name="John Bell" userId="f70f6676-4d37-4a98-a7ac-a82923374731" providerId="ADAL" clId="{DC10CABD-D2E1-8242-B544-C0A78C0C2250}" dt="2023-05-02T13:57:11.270" v="4623" actId="1076"/>
          <ac:cxnSpMkLst>
            <pc:docMk/>
            <pc:sldMk cId="198265016" sldId="1184"/>
            <ac:cxnSpMk id="21" creationId="{58510CF7-F148-0BEB-5124-87E694E00FE0}"/>
          </ac:cxnSpMkLst>
        </pc:cxnChg>
        <pc:cxnChg chg="mod">
          <ac:chgData name="John Bell" userId="f70f6676-4d37-4a98-a7ac-a82923374731" providerId="ADAL" clId="{DC10CABD-D2E1-8242-B544-C0A78C0C2250}" dt="2023-05-02T13:57:11.270" v="4623" actId="1076"/>
          <ac:cxnSpMkLst>
            <pc:docMk/>
            <pc:sldMk cId="198265016" sldId="1184"/>
            <ac:cxnSpMk id="23" creationId="{4A71A9C0-701A-245C-773C-60ABA705225B}"/>
          </ac:cxnSpMkLst>
        </pc:cxnChg>
      </pc:sldChg>
      <pc:sldChg chg="addSp delSp modSp add del mod">
        <pc:chgData name="John Bell" userId="f70f6676-4d37-4a98-a7ac-a82923374731" providerId="ADAL" clId="{DC10CABD-D2E1-8242-B544-C0A78C0C2250}" dt="2023-05-02T14:05:50.965" v="4783" actId="2696"/>
        <pc:sldMkLst>
          <pc:docMk/>
          <pc:sldMk cId="530244242" sldId="1185"/>
        </pc:sldMkLst>
        <pc:spChg chg="mod">
          <ac:chgData name="John Bell" userId="f70f6676-4d37-4a98-a7ac-a82923374731" providerId="ADAL" clId="{DC10CABD-D2E1-8242-B544-C0A78C0C2250}" dt="2023-05-02T13:51:40.763" v="4496" actId="20577"/>
          <ac:spMkLst>
            <pc:docMk/>
            <pc:sldMk cId="530244242" sldId="1185"/>
            <ac:spMk id="2" creationId="{302D156D-5CFB-B99B-88C4-7791E34EFE50}"/>
          </ac:spMkLst>
        </pc:spChg>
        <pc:spChg chg="del">
          <ac:chgData name="John Bell" userId="f70f6676-4d37-4a98-a7ac-a82923374731" providerId="ADAL" clId="{DC10CABD-D2E1-8242-B544-C0A78C0C2250}" dt="2023-05-02T13:53:59.371" v="4595" actId="478"/>
          <ac:spMkLst>
            <pc:docMk/>
            <pc:sldMk cId="530244242" sldId="1185"/>
            <ac:spMk id="3" creationId="{EADA8706-04C5-D259-2D81-BB26F7DCA906}"/>
          </ac:spMkLst>
        </pc:spChg>
        <pc:spChg chg="mod">
          <ac:chgData name="John Bell" userId="f70f6676-4d37-4a98-a7ac-a82923374731" providerId="ADAL" clId="{DC10CABD-D2E1-8242-B544-C0A78C0C2250}" dt="2023-05-02T13:55:18.256" v="4604" actId="20577"/>
          <ac:spMkLst>
            <pc:docMk/>
            <pc:sldMk cId="530244242" sldId="1185"/>
            <ac:spMk id="5" creationId="{038243C3-A351-3E75-7E84-89F41799C22B}"/>
          </ac:spMkLst>
        </pc:spChg>
        <pc:spChg chg="mod">
          <ac:chgData name="John Bell" userId="f70f6676-4d37-4a98-a7ac-a82923374731" providerId="ADAL" clId="{DC10CABD-D2E1-8242-B544-C0A78C0C2250}" dt="2023-05-02T13:52:46.912" v="4536" actId="122"/>
          <ac:spMkLst>
            <pc:docMk/>
            <pc:sldMk cId="530244242" sldId="1185"/>
            <ac:spMk id="6" creationId="{A6FDCBC2-BF50-1AF5-3665-545D6A7A679A}"/>
          </ac:spMkLst>
        </pc:spChg>
        <pc:spChg chg="mod">
          <ac:chgData name="John Bell" userId="f70f6676-4d37-4a98-a7ac-a82923374731" providerId="ADAL" clId="{DC10CABD-D2E1-8242-B544-C0A78C0C2250}" dt="2023-05-02T13:53:25.946" v="4544" actId="14100"/>
          <ac:spMkLst>
            <pc:docMk/>
            <pc:sldMk cId="530244242" sldId="1185"/>
            <ac:spMk id="16" creationId="{11165167-A682-4DAA-AE79-BB7ABEB5D8F3}"/>
          </ac:spMkLst>
        </pc:spChg>
        <pc:spChg chg="mod">
          <ac:chgData name="John Bell" userId="f70f6676-4d37-4a98-a7ac-a82923374731" providerId="ADAL" clId="{DC10CABD-D2E1-8242-B544-C0A78C0C2250}" dt="2023-05-02T13:52:43.795" v="4535" actId="122"/>
          <ac:spMkLst>
            <pc:docMk/>
            <pc:sldMk cId="530244242" sldId="1185"/>
            <ac:spMk id="17" creationId="{B95BE088-95F8-A27E-BD2F-EA995C9636DA}"/>
          </ac:spMkLst>
        </pc:spChg>
        <pc:spChg chg="del">
          <ac:chgData name="John Bell" userId="f70f6676-4d37-4a98-a7ac-a82923374731" providerId="ADAL" clId="{DC10CABD-D2E1-8242-B544-C0A78C0C2250}" dt="2023-05-02T13:53:56.839" v="4594" actId="478"/>
          <ac:spMkLst>
            <pc:docMk/>
            <pc:sldMk cId="530244242" sldId="1185"/>
            <ac:spMk id="18" creationId="{078C2D16-D88D-9980-ABE9-5B437CE727F7}"/>
          </ac:spMkLst>
        </pc:spChg>
        <pc:spChg chg="mod">
          <ac:chgData name="John Bell" userId="f70f6676-4d37-4a98-a7ac-a82923374731" providerId="ADAL" clId="{DC10CABD-D2E1-8242-B544-C0A78C0C2250}" dt="2023-05-02T13:55:40.304" v="4611" actId="1076"/>
          <ac:spMkLst>
            <pc:docMk/>
            <pc:sldMk cId="530244242" sldId="1185"/>
            <ac:spMk id="20" creationId="{B63EBEF7-67E8-648C-E4DB-E55E2DDC7D2C}"/>
          </ac:spMkLst>
        </pc:spChg>
        <pc:spChg chg="mod">
          <ac:chgData name="John Bell" userId="f70f6676-4d37-4a98-a7ac-a82923374731" providerId="ADAL" clId="{DC10CABD-D2E1-8242-B544-C0A78C0C2250}" dt="2023-05-02T13:56:17.406" v="4617" actId="1076"/>
          <ac:spMkLst>
            <pc:docMk/>
            <pc:sldMk cId="530244242" sldId="1185"/>
            <ac:spMk id="23" creationId="{B5582748-40B0-E8CD-59D1-820FECBC55C8}"/>
          </ac:spMkLst>
        </pc:spChg>
        <pc:picChg chg="add mod">
          <ac:chgData name="John Bell" userId="f70f6676-4d37-4a98-a7ac-a82923374731" providerId="ADAL" clId="{DC10CABD-D2E1-8242-B544-C0A78C0C2250}" dt="2023-05-02T13:55:38.503" v="4610" actId="1076"/>
          <ac:picMkLst>
            <pc:docMk/>
            <pc:sldMk cId="530244242" sldId="1185"/>
            <ac:picMk id="7" creationId="{362D225C-E826-4009-0B92-D3E727B51F76}"/>
          </ac:picMkLst>
        </pc:picChg>
        <pc:picChg chg="del">
          <ac:chgData name="John Bell" userId="f70f6676-4d37-4a98-a7ac-a82923374731" providerId="ADAL" clId="{DC10CABD-D2E1-8242-B544-C0A78C0C2250}" dt="2023-05-02T13:53:51.902" v="4593" actId="478"/>
          <ac:picMkLst>
            <pc:docMk/>
            <pc:sldMk cId="530244242" sldId="1185"/>
            <ac:picMk id="49" creationId="{583352DC-240F-06F5-F4E2-8C9068CC253D}"/>
          </ac:picMkLst>
        </pc:picChg>
      </pc:sldChg>
      <pc:sldChg chg="add del">
        <pc:chgData name="John Bell" userId="f70f6676-4d37-4a98-a7ac-a82923374731" providerId="ADAL" clId="{DC10CABD-D2E1-8242-B544-C0A78C0C2250}" dt="2023-05-02T14:03:32.922" v="4779" actId="2696"/>
        <pc:sldMkLst>
          <pc:docMk/>
          <pc:sldMk cId="816572315" sldId="1186"/>
        </pc:sldMkLst>
      </pc:sldChg>
      <pc:sldChg chg="addSp delSp modSp add mod">
        <pc:chgData name="John Bell" userId="f70f6676-4d37-4a98-a7ac-a82923374731" providerId="ADAL" clId="{DC10CABD-D2E1-8242-B544-C0A78C0C2250}" dt="2023-05-11T15:40:27.508" v="5481" actId="20577"/>
        <pc:sldMkLst>
          <pc:docMk/>
          <pc:sldMk cId="4188338606" sldId="1210"/>
        </pc:sldMkLst>
        <pc:spChg chg="mod">
          <ac:chgData name="John Bell" userId="f70f6676-4d37-4a98-a7ac-a82923374731" providerId="ADAL" clId="{DC10CABD-D2E1-8242-B544-C0A78C0C2250}" dt="2023-05-11T15:40:27.508" v="5481" actId="20577"/>
          <ac:spMkLst>
            <pc:docMk/>
            <pc:sldMk cId="4188338606" sldId="1210"/>
            <ac:spMk id="3" creationId="{A57B5446-5FD4-2232-7461-1378C40D5FA1}"/>
          </ac:spMkLst>
        </pc:spChg>
        <pc:spChg chg="del">
          <ac:chgData name="John Bell" userId="f70f6676-4d37-4a98-a7ac-a82923374731" providerId="ADAL" clId="{DC10CABD-D2E1-8242-B544-C0A78C0C2250}" dt="2023-05-02T13:58:48.865" v="4633" actId="478"/>
          <ac:spMkLst>
            <pc:docMk/>
            <pc:sldMk cId="4188338606" sldId="1210"/>
            <ac:spMk id="7" creationId="{F82C9AF9-46F9-7C1A-1479-C1C5CB11CE7B}"/>
          </ac:spMkLst>
        </pc:spChg>
        <pc:spChg chg="del">
          <ac:chgData name="John Bell" userId="f70f6676-4d37-4a98-a7ac-a82923374731" providerId="ADAL" clId="{DC10CABD-D2E1-8242-B544-C0A78C0C2250}" dt="2023-05-02T13:58:47.267" v="4632" actId="478"/>
          <ac:spMkLst>
            <pc:docMk/>
            <pc:sldMk cId="4188338606" sldId="1210"/>
            <ac:spMk id="8" creationId="{FB1AF74B-5A19-A560-CE44-991848AB64F3}"/>
          </ac:spMkLst>
        </pc:spChg>
        <pc:spChg chg="add del mod">
          <ac:chgData name="John Bell" userId="f70f6676-4d37-4a98-a7ac-a82923374731" providerId="ADAL" clId="{DC10CABD-D2E1-8242-B544-C0A78C0C2250}" dt="2023-05-02T14:02:37.756" v="4769" actId="478"/>
          <ac:spMkLst>
            <pc:docMk/>
            <pc:sldMk cId="4188338606" sldId="1210"/>
            <ac:spMk id="11" creationId="{CECC200E-3DE8-B7E7-2B41-78CC73BD83D4}"/>
          </ac:spMkLst>
        </pc:spChg>
        <pc:spChg chg="add del mod">
          <ac:chgData name="John Bell" userId="f70f6676-4d37-4a98-a7ac-a82923374731" providerId="ADAL" clId="{DC10CABD-D2E1-8242-B544-C0A78C0C2250}" dt="2023-05-02T14:02:43.360" v="4774" actId="478"/>
          <ac:spMkLst>
            <pc:docMk/>
            <pc:sldMk cId="4188338606" sldId="1210"/>
            <ac:spMk id="12" creationId="{9C98329D-6E8E-B350-6D8C-22F6368058C9}"/>
          </ac:spMkLst>
        </pc:spChg>
        <pc:spChg chg="add del mod">
          <ac:chgData name="John Bell" userId="f70f6676-4d37-4a98-a7ac-a82923374731" providerId="ADAL" clId="{DC10CABD-D2E1-8242-B544-C0A78C0C2250}" dt="2023-05-02T13:59:09.452" v="4635" actId="478"/>
          <ac:spMkLst>
            <pc:docMk/>
            <pc:sldMk cId="4188338606" sldId="1210"/>
            <ac:spMk id="15" creationId="{42016D42-2735-435A-7759-22494D3993FC}"/>
          </ac:spMkLst>
        </pc:spChg>
        <pc:spChg chg="add del mod">
          <ac:chgData name="John Bell" userId="f70f6676-4d37-4a98-a7ac-a82923374731" providerId="ADAL" clId="{DC10CABD-D2E1-8242-B544-C0A78C0C2250}" dt="2023-05-02T13:59:20.861" v="4637" actId="478"/>
          <ac:spMkLst>
            <pc:docMk/>
            <pc:sldMk cId="4188338606" sldId="1210"/>
            <ac:spMk id="16" creationId="{7D0F668D-56EE-0070-D078-580AB1363FE9}"/>
          </ac:spMkLst>
        </pc:spChg>
        <pc:spChg chg="add del mod">
          <ac:chgData name="John Bell" userId="f70f6676-4d37-4a98-a7ac-a82923374731" providerId="ADAL" clId="{DC10CABD-D2E1-8242-B544-C0A78C0C2250}" dt="2023-05-02T13:59:17.630" v="4636" actId="478"/>
          <ac:spMkLst>
            <pc:docMk/>
            <pc:sldMk cId="4188338606" sldId="1210"/>
            <ac:spMk id="17" creationId="{5D7C5C6E-7F92-8825-E4AC-00A42F05AB92}"/>
          </ac:spMkLst>
        </pc:spChg>
        <pc:graphicFrameChg chg="del">
          <ac:chgData name="John Bell" userId="f70f6676-4d37-4a98-a7ac-a82923374731" providerId="ADAL" clId="{DC10CABD-D2E1-8242-B544-C0A78C0C2250}" dt="2023-05-02T13:58:43.126" v="4630" actId="478"/>
          <ac:graphicFrameMkLst>
            <pc:docMk/>
            <pc:sldMk cId="4188338606" sldId="1210"/>
            <ac:graphicFrameMk id="5" creationId="{C17D4672-A15C-C2E5-F45D-EA9035492977}"/>
          </ac:graphicFrameMkLst>
        </pc:graphicFrameChg>
        <pc:graphicFrameChg chg="del">
          <ac:chgData name="John Bell" userId="f70f6676-4d37-4a98-a7ac-a82923374731" providerId="ADAL" clId="{DC10CABD-D2E1-8242-B544-C0A78C0C2250}" dt="2023-05-02T13:58:45.704" v="4631" actId="478"/>
          <ac:graphicFrameMkLst>
            <pc:docMk/>
            <pc:sldMk cId="4188338606" sldId="1210"/>
            <ac:graphicFrameMk id="6" creationId="{5F7B4997-5B4F-D4F3-14D0-DE0A4FCE9329}"/>
          </ac:graphicFrameMkLst>
        </pc:graphicFrameChg>
        <pc:picChg chg="mod">
          <ac:chgData name="John Bell" userId="f70f6676-4d37-4a98-a7ac-a82923374731" providerId="ADAL" clId="{DC10CABD-D2E1-8242-B544-C0A78C0C2250}" dt="2023-05-02T13:58:15.150" v="4626" actId="688"/>
          <ac:picMkLst>
            <pc:docMk/>
            <pc:sldMk cId="4188338606" sldId="1210"/>
            <ac:picMk id="4" creationId="{8C60B07A-5E71-DA95-8414-D3759282016A}"/>
          </ac:picMkLst>
        </pc:picChg>
        <pc:picChg chg="add mod">
          <ac:chgData name="John Bell" userId="f70f6676-4d37-4a98-a7ac-a82923374731" providerId="ADAL" clId="{DC10CABD-D2E1-8242-B544-C0A78C0C2250}" dt="2023-05-11T15:40:25.381" v="5479" actId="1076"/>
          <ac:picMkLst>
            <pc:docMk/>
            <pc:sldMk cId="4188338606" sldId="1210"/>
            <ac:picMk id="5" creationId="{7070500E-4393-2CF5-BE4D-53B93C4ED9FB}"/>
          </ac:picMkLst>
        </pc:picChg>
        <pc:picChg chg="add del mod">
          <ac:chgData name="John Bell" userId="f70f6676-4d37-4a98-a7ac-a82923374731" providerId="ADAL" clId="{DC10CABD-D2E1-8242-B544-C0A78C0C2250}" dt="2023-05-02T14:02:40.806" v="4772" actId="478"/>
          <ac:picMkLst>
            <pc:docMk/>
            <pc:sldMk cId="4188338606" sldId="1210"/>
            <ac:picMk id="9" creationId="{FE93B71C-5816-12B9-17EC-91548DC8802C}"/>
          </ac:picMkLst>
        </pc:picChg>
        <pc:picChg chg="add del mod">
          <ac:chgData name="John Bell" userId="f70f6676-4d37-4a98-a7ac-a82923374731" providerId="ADAL" clId="{DC10CABD-D2E1-8242-B544-C0A78C0C2250}" dt="2023-05-02T14:02:38.892" v="4770" actId="478"/>
          <ac:picMkLst>
            <pc:docMk/>
            <pc:sldMk cId="4188338606" sldId="1210"/>
            <ac:picMk id="10" creationId="{41CB8D64-8945-7A2A-5FE4-D5FD846F11CA}"/>
          </ac:picMkLst>
        </pc:picChg>
        <pc:picChg chg="add del mod">
          <ac:chgData name="John Bell" userId="f70f6676-4d37-4a98-a7ac-a82923374731" providerId="ADAL" clId="{DC10CABD-D2E1-8242-B544-C0A78C0C2250}" dt="2023-05-11T15:40:21.917" v="5477" actId="478"/>
          <ac:picMkLst>
            <pc:docMk/>
            <pc:sldMk cId="4188338606" sldId="1210"/>
            <ac:picMk id="19" creationId="{E7898666-B2B8-5EF2-9D9A-7F966546A90C}"/>
          </ac:picMkLst>
        </pc:picChg>
        <pc:cxnChg chg="add del mod">
          <ac:chgData name="John Bell" userId="f70f6676-4d37-4a98-a7ac-a82923374731" providerId="ADAL" clId="{DC10CABD-D2E1-8242-B544-C0A78C0C2250}" dt="2023-05-02T14:02:39.713" v="4771" actId="478"/>
          <ac:cxnSpMkLst>
            <pc:docMk/>
            <pc:sldMk cId="4188338606" sldId="1210"/>
            <ac:cxnSpMk id="13" creationId="{8815AA33-1893-90C3-645D-BF4172A7D0DE}"/>
          </ac:cxnSpMkLst>
        </pc:cxnChg>
        <pc:cxnChg chg="add del mod">
          <ac:chgData name="John Bell" userId="f70f6676-4d37-4a98-a7ac-a82923374731" providerId="ADAL" clId="{DC10CABD-D2E1-8242-B544-C0A78C0C2250}" dt="2023-05-02T14:02:41.795" v="4773" actId="478"/>
          <ac:cxnSpMkLst>
            <pc:docMk/>
            <pc:sldMk cId="4188338606" sldId="1210"/>
            <ac:cxnSpMk id="14" creationId="{BEF8108F-525E-ECA3-B169-18103C94A1A7}"/>
          </ac:cxnSpMkLst>
        </pc:cxnChg>
      </pc:sldChg>
      <pc:sldChg chg="addSp delSp modSp add mod ord">
        <pc:chgData name="John Bell" userId="f70f6676-4d37-4a98-a7ac-a82923374731" providerId="ADAL" clId="{DC10CABD-D2E1-8242-B544-C0A78C0C2250}" dt="2023-05-11T15:38:25.815" v="5462" actId="208"/>
        <pc:sldMkLst>
          <pc:docMk/>
          <pc:sldMk cId="262358090" sldId="1211"/>
        </pc:sldMkLst>
        <pc:spChg chg="mod">
          <ac:chgData name="John Bell" userId="f70f6676-4d37-4a98-a7ac-a82923374731" providerId="ADAL" clId="{DC10CABD-D2E1-8242-B544-C0A78C0C2250}" dt="2023-05-02T14:03:47.162" v="4781" actId="14100"/>
          <ac:spMkLst>
            <pc:docMk/>
            <pc:sldMk cId="262358090" sldId="1211"/>
            <ac:spMk id="3" creationId="{A57B5446-5FD4-2232-7461-1378C40D5FA1}"/>
          </ac:spMkLst>
        </pc:spChg>
        <pc:picChg chg="add mod">
          <ac:chgData name="John Bell" userId="f70f6676-4d37-4a98-a7ac-a82923374731" providerId="ADAL" clId="{DC10CABD-D2E1-8242-B544-C0A78C0C2250}" dt="2023-05-11T15:38:25.815" v="5462" actId="208"/>
          <ac:picMkLst>
            <pc:docMk/>
            <pc:sldMk cId="262358090" sldId="1211"/>
            <ac:picMk id="6" creationId="{F03F2EFC-00F3-DA8A-B2B5-CAE0DED85892}"/>
          </ac:picMkLst>
        </pc:picChg>
        <pc:picChg chg="del mod">
          <ac:chgData name="John Bell" userId="f70f6676-4d37-4a98-a7ac-a82923374731" providerId="ADAL" clId="{DC10CABD-D2E1-8242-B544-C0A78C0C2250}" dt="2023-05-11T15:38:12.957" v="5460" actId="478"/>
          <ac:picMkLst>
            <pc:docMk/>
            <pc:sldMk cId="262358090" sldId="1211"/>
            <ac:picMk id="9" creationId="{FE93B71C-5816-12B9-17EC-91548DC8802C}"/>
          </ac:picMkLst>
        </pc:picChg>
      </pc:sldChg>
      <pc:sldChg chg="addSp delSp modSp add mod">
        <pc:chgData name="John Bell" userId="f70f6676-4d37-4a98-a7ac-a82923374731" providerId="ADAL" clId="{DC10CABD-D2E1-8242-B544-C0A78C0C2250}" dt="2023-05-11T15:40:52.684" v="5485" actId="2085"/>
        <pc:sldMkLst>
          <pc:docMk/>
          <pc:sldMk cId="860237419" sldId="1212"/>
        </pc:sldMkLst>
        <pc:spChg chg="mod">
          <ac:chgData name="John Bell" userId="f70f6676-4d37-4a98-a7ac-a82923374731" providerId="ADAL" clId="{DC10CABD-D2E1-8242-B544-C0A78C0C2250}" dt="2023-05-02T14:13:24.027" v="4789" actId="20577"/>
          <ac:spMkLst>
            <pc:docMk/>
            <pc:sldMk cId="860237419" sldId="1212"/>
            <ac:spMk id="2" creationId="{302D156D-5CFB-B99B-88C4-7791E34EFE50}"/>
          </ac:spMkLst>
        </pc:spChg>
        <pc:spChg chg="mod">
          <ac:chgData name="John Bell" userId="f70f6676-4d37-4a98-a7ac-a82923374731" providerId="ADAL" clId="{DC10CABD-D2E1-8242-B544-C0A78C0C2250}" dt="2023-05-11T15:34:56.088" v="5369" actId="20577"/>
          <ac:spMkLst>
            <pc:docMk/>
            <pc:sldMk cId="860237419" sldId="1212"/>
            <ac:spMk id="5" creationId="{038243C3-A351-3E75-7E84-89F41799C22B}"/>
          </ac:spMkLst>
        </pc:spChg>
        <pc:spChg chg="mod">
          <ac:chgData name="John Bell" userId="f70f6676-4d37-4a98-a7ac-a82923374731" providerId="ADAL" clId="{DC10CABD-D2E1-8242-B544-C0A78C0C2250}" dt="2023-05-02T14:17:37.123" v="4824" actId="1076"/>
          <ac:spMkLst>
            <pc:docMk/>
            <pc:sldMk cId="860237419" sldId="1212"/>
            <ac:spMk id="50" creationId="{A83CFC3F-1CCF-0186-1ACA-1425A8EC961E}"/>
          </ac:spMkLst>
        </pc:spChg>
        <pc:picChg chg="add mod">
          <ac:chgData name="John Bell" userId="f70f6676-4d37-4a98-a7ac-a82923374731" providerId="ADAL" clId="{DC10CABD-D2E1-8242-B544-C0A78C0C2250}" dt="2023-05-11T15:40:52.684" v="5485" actId="2085"/>
          <ac:picMkLst>
            <pc:docMk/>
            <pc:sldMk cId="860237419" sldId="1212"/>
            <ac:picMk id="3" creationId="{5C55C7B8-3DD6-6565-D3ED-A93713325678}"/>
          </ac:picMkLst>
        </pc:picChg>
        <pc:picChg chg="add del">
          <ac:chgData name="John Bell" userId="f70f6676-4d37-4a98-a7ac-a82923374731" providerId="ADAL" clId="{DC10CABD-D2E1-8242-B544-C0A78C0C2250}" dt="2023-05-02T14:16:11.035" v="4804" actId="478"/>
          <ac:picMkLst>
            <pc:docMk/>
            <pc:sldMk cId="860237419" sldId="1212"/>
            <ac:picMk id="4" creationId="{5614623C-5A40-5DE9-38D9-7B23D0DE28E2}"/>
          </ac:picMkLst>
        </pc:picChg>
        <pc:picChg chg="add mod">
          <ac:chgData name="John Bell" userId="f70f6676-4d37-4a98-a7ac-a82923374731" providerId="ADAL" clId="{DC10CABD-D2E1-8242-B544-C0A78C0C2250}" dt="2023-05-02T14:16:49.311" v="4813" actId="1076"/>
          <ac:picMkLst>
            <pc:docMk/>
            <pc:sldMk cId="860237419" sldId="1212"/>
            <ac:picMk id="6" creationId="{683E9120-5099-ECD8-B99D-21364FFA7887}"/>
          </ac:picMkLst>
        </pc:picChg>
        <pc:picChg chg="mod">
          <ac:chgData name="John Bell" userId="f70f6676-4d37-4a98-a7ac-a82923374731" providerId="ADAL" clId="{DC10CABD-D2E1-8242-B544-C0A78C0C2250}" dt="2023-05-02T14:13:46.692" v="4791" actId="688"/>
          <ac:picMkLst>
            <pc:docMk/>
            <pc:sldMk cId="860237419" sldId="1212"/>
            <ac:picMk id="9" creationId="{656784D7-9725-5904-3725-773D9799B1B7}"/>
          </ac:picMkLst>
        </pc:picChg>
        <pc:picChg chg="add del mod">
          <ac:chgData name="John Bell" userId="f70f6676-4d37-4a98-a7ac-a82923374731" providerId="ADAL" clId="{DC10CABD-D2E1-8242-B544-C0A78C0C2250}" dt="2023-05-11T15:40:45.247" v="5482" actId="478"/>
          <ac:picMkLst>
            <pc:docMk/>
            <pc:sldMk cId="860237419" sldId="1212"/>
            <ac:picMk id="13" creationId="{3DD0AF19-D81A-E463-9EA3-FAC589755C29}"/>
          </ac:picMkLst>
        </pc:picChg>
        <pc:picChg chg="del">
          <ac:chgData name="John Bell" userId="f70f6676-4d37-4a98-a7ac-a82923374731" providerId="ADAL" clId="{DC10CABD-D2E1-8242-B544-C0A78C0C2250}" dt="2023-05-02T14:17:21.119" v="4820" actId="478"/>
          <ac:picMkLst>
            <pc:docMk/>
            <pc:sldMk cId="860237419" sldId="1212"/>
            <ac:picMk id="49" creationId="{583352DC-240F-06F5-F4E2-8C9068CC253D}"/>
          </ac:picMkLst>
        </pc:picChg>
        <pc:cxnChg chg="mod">
          <ac:chgData name="John Bell" userId="f70f6676-4d37-4a98-a7ac-a82923374731" providerId="ADAL" clId="{DC10CABD-D2E1-8242-B544-C0A78C0C2250}" dt="2023-05-02T14:16:57.472" v="4815" actId="14100"/>
          <ac:cxnSpMkLst>
            <pc:docMk/>
            <pc:sldMk cId="860237419" sldId="1212"/>
            <ac:cxnSpMk id="8" creationId="{5286D39C-F64E-92E3-4164-80E9D12843D0}"/>
          </ac:cxnSpMkLst>
        </pc:cxnChg>
        <pc:cxnChg chg="mod">
          <ac:chgData name="John Bell" userId="f70f6676-4d37-4a98-a7ac-a82923374731" providerId="ADAL" clId="{DC10CABD-D2E1-8242-B544-C0A78C0C2250}" dt="2023-05-02T14:17:01.620" v="4816" actId="1076"/>
          <ac:cxnSpMkLst>
            <pc:docMk/>
            <pc:sldMk cId="860237419" sldId="1212"/>
            <ac:cxnSpMk id="14" creationId="{1AF6DC3B-7611-4CD2-4F23-40A2479945FD}"/>
          </ac:cxnSpMkLst>
        </pc:cxnChg>
        <pc:cxnChg chg="mod">
          <ac:chgData name="John Bell" userId="f70f6676-4d37-4a98-a7ac-a82923374731" providerId="ADAL" clId="{DC10CABD-D2E1-8242-B544-C0A78C0C2250}" dt="2023-05-02T14:17:04.874" v="4817" actId="1076"/>
          <ac:cxnSpMkLst>
            <pc:docMk/>
            <pc:sldMk cId="860237419" sldId="1212"/>
            <ac:cxnSpMk id="30" creationId="{1BD4D067-F420-3E71-0EB3-DFB9A8C01BA6}"/>
          </ac:cxnSpMkLst>
        </pc:cxnChg>
        <pc:cxnChg chg="mod">
          <ac:chgData name="John Bell" userId="f70f6676-4d37-4a98-a7ac-a82923374731" providerId="ADAL" clId="{DC10CABD-D2E1-8242-B544-C0A78C0C2250}" dt="2023-05-02T14:16:11.035" v="4804" actId="478"/>
          <ac:cxnSpMkLst>
            <pc:docMk/>
            <pc:sldMk cId="860237419" sldId="1212"/>
            <ac:cxnSpMk id="32" creationId="{DC528692-4189-0A63-D2D8-81E809358CDC}"/>
          </ac:cxnSpMkLst>
        </pc:cxnChg>
        <pc:cxnChg chg="mod">
          <ac:chgData name="John Bell" userId="f70f6676-4d37-4a98-a7ac-a82923374731" providerId="ADAL" clId="{DC10CABD-D2E1-8242-B544-C0A78C0C2250}" dt="2023-05-02T14:17:08.788" v="4818" actId="1076"/>
          <ac:cxnSpMkLst>
            <pc:docMk/>
            <pc:sldMk cId="860237419" sldId="1212"/>
            <ac:cxnSpMk id="37" creationId="{8E11BD80-EF66-860F-267F-8DECA9F463BB}"/>
          </ac:cxnSpMkLst>
        </pc:cxnChg>
        <pc:cxnChg chg="mod">
          <ac:chgData name="John Bell" userId="f70f6676-4d37-4a98-a7ac-a82923374731" providerId="ADAL" clId="{DC10CABD-D2E1-8242-B544-C0A78C0C2250}" dt="2023-05-02T14:17:12.905" v="4819" actId="1076"/>
          <ac:cxnSpMkLst>
            <pc:docMk/>
            <pc:sldMk cId="860237419" sldId="1212"/>
            <ac:cxnSpMk id="43" creationId="{9A0D86B7-A882-9162-9563-618269B36586}"/>
          </ac:cxnSpMkLst>
        </pc:cxnChg>
      </pc:sldChg>
      <pc:sldChg chg="addSp delSp modSp add del mod">
        <pc:chgData name="John Bell" userId="f70f6676-4d37-4a98-a7ac-a82923374731" providerId="ADAL" clId="{DC10CABD-D2E1-8242-B544-C0A78C0C2250}" dt="2023-05-11T15:28:49.630" v="5144" actId="2696"/>
        <pc:sldMkLst>
          <pc:docMk/>
          <pc:sldMk cId="3537435436" sldId="1213"/>
        </pc:sldMkLst>
        <pc:spChg chg="mod">
          <ac:chgData name="John Bell" userId="f70f6676-4d37-4a98-a7ac-a82923374731" providerId="ADAL" clId="{DC10CABD-D2E1-8242-B544-C0A78C0C2250}" dt="2023-05-11T15:19:03.089" v="5018" actId="20577"/>
          <ac:spMkLst>
            <pc:docMk/>
            <pc:sldMk cId="3537435436" sldId="1213"/>
            <ac:spMk id="2" creationId="{302D156D-5CFB-B99B-88C4-7791E34EFE50}"/>
          </ac:spMkLst>
        </pc:spChg>
        <pc:spChg chg="mod">
          <ac:chgData name="John Bell" userId="f70f6676-4d37-4a98-a7ac-a82923374731" providerId="ADAL" clId="{DC10CABD-D2E1-8242-B544-C0A78C0C2250}" dt="2023-05-11T15:21:10.133" v="5111" actId="20577"/>
          <ac:spMkLst>
            <pc:docMk/>
            <pc:sldMk cId="3537435436" sldId="1213"/>
            <ac:spMk id="5" creationId="{038243C3-A351-3E75-7E84-89F41799C22B}"/>
          </ac:spMkLst>
        </pc:spChg>
        <pc:picChg chg="add mod">
          <ac:chgData name="John Bell" userId="f70f6676-4d37-4a98-a7ac-a82923374731" providerId="ADAL" clId="{DC10CABD-D2E1-8242-B544-C0A78C0C2250}" dt="2023-05-11T15:26:01.427" v="5118" actId="1076"/>
          <ac:picMkLst>
            <pc:docMk/>
            <pc:sldMk cId="3537435436" sldId="1213"/>
            <ac:picMk id="3" creationId="{3B2D3C1A-E5E2-B947-DB87-25015B2134F2}"/>
          </ac:picMkLst>
        </pc:picChg>
        <pc:picChg chg="del">
          <ac:chgData name="John Bell" userId="f70f6676-4d37-4a98-a7ac-a82923374731" providerId="ADAL" clId="{DC10CABD-D2E1-8242-B544-C0A78C0C2250}" dt="2023-05-11T15:25:54.510" v="5115" actId="478"/>
          <ac:picMkLst>
            <pc:docMk/>
            <pc:sldMk cId="3537435436" sldId="1213"/>
            <ac:picMk id="9" creationId="{656784D7-9725-5904-3725-773D9799B1B7}"/>
          </ac:picMkLst>
        </pc:picChg>
      </pc:sldChg>
      <pc:sldChg chg="addSp delSp modSp add mod">
        <pc:chgData name="John Bell" userId="f70f6676-4d37-4a98-a7ac-a82923374731" providerId="ADAL" clId="{DC10CABD-D2E1-8242-B544-C0A78C0C2250}" dt="2023-05-11T15:35:24.706" v="5385" actId="20577"/>
        <pc:sldMkLst>
          <pc:docMk/>
          <pc:sldMk cId="2412269991" sldId="1214"/>
        </pc:sldMkLst>
        <pc:spChg chg="mod">
          <ac:chgData name="John Bell" userId="f70f6676-4d37-4a98-a7ac-a82923374731" providerId="ADAL" clId="{DC10CABD-D2E1-8242-B544-C0A78C0C2250}" dt="2023-05-11T15:26:38.128" v="5125" actId="20577"/>
          <ac:spMkLst>
            <pc:docMk/>
            <pc:sldMk cId="2412269991" sldId="1214"/>
            <ac:spMk id="2" creationId="{302D156D-5CFB-B99B-88C4-7791E34EFE50}"/>
          </ac:spMkLst>
        </pc:spChg>
        <pc:spChg chg="mod">
          <ac:chgData name="John Bell" userId="f70f6676-4d37-4a98-a7ac-a82923374731" providerId="ADAL" clId="{DC10CABD-D2E1-8242-B544-C0A78C0C2250}" dt="2023-05-11T15:35:24.706" v="5385" actId="20577"/>
          <ac:spMkLst>
            <pc:docMk/>
            <pc:sldMk cId="2412269991" sldId="1214"/>
            <ac:spMk id="5" creationId="{038243C3-A351-3E75-7E84-89F41799C22B}"/>
          </ac:spMkLst>
        </pc:spChg>
        <pc:spChg chg="mod">
          <ac:chgData name="John Bell" userId="f70f6676-4d37-4a98-a7ac-a82923374731" providerId="ADAL" clId="{DC10CABD-D2E1-8242-B544-C0A78C0C2250}" dt="2023-05-11T15:29:47.788" v="5161" actId="1076"/>
          <ac:spMkLst>
            <pc:docMk/>
            <pc:sldMk cId="2412269991" sldId="1214"/>
            <ac:spMk id="50" creationId="{A83CFC3F-1CCF-0186-1ACA-1425A8EC961E}"/>
          </ac:spMkLst>
        </pc:spChg>
        <pc:picChg chg="add mod">
          <ac:chgData name="John Bell" userId="f70f6676-4d37-4a98-a7ac-a82923374731" providerId="ADAL" clId="{DC10CABD-D2E1-8242-B544-C0A78C0C2250}" dt="2023-05-11T15:26:25.649" v="5120"/>
          <ac:picMkLst>
            <pc:docMk/>
            <pc:sldMk cId="2412269991" sldId="1214"/>
            <ac:picMk id="3" creationId="{BD064DCB-80BD-0502-DD32-4E351D2011B2}"/>
          </ac:picMkLst>
        </pc:picChg>
        <pc:picChg chg="del">
          <ac:chgData name="John Bell" userId="f70f6676-4d37-4a98-a7ac-a82923374731" providerId="ADAL" clId="{DC10CABD-D2E1-8242-B544-C0A78C0C2250}" dt="2023-05-11T15:27:21.856" v="5130" actId="478"/>
          <ac:picMkLst>
            <pc:docMk/>
            <pc:sldMk cId="2412269991" sldId="1214"/>
            <ac:picMk id="4" creationId="{5614623C-5A40-5DE9-38D9-7B23D0DE28E2}"/>
          </ac:picMkLst>
        </pc:picChg>
        <pc:picChg chg="del">
          <ac:chgData name="John Bell" userId="f70f6676-4d37-4a98-a7ac-a82923374731" providerId="ADAL" clId="{DC10CABD-D2E1-8242-B544-C0A78C0C2250}" dt="2023-05-11T15:26:25.124" v="5119" actId="478"/>
          <ac:picMkLst>
            <pc:docMk/>
            <pc:sldMk cId="2412269991" sldId="1214"/>
            <ac:picMk id="9" creationId="{656784D7-9725-5904-3725-773D9799B1B7}"/>
          </ac:picMkLst>
        </pc:picChg>
        <pc:picChg chg="add mod">
          <ac:chgData name="John Bell" userId="f70f6676-4d37-4a98-a7ac-a82923374731" providerId="ADAL" clId="{DC10CABD-D2E1-8242-B544-C0A78C0C2250}" dt="2023-05-11T15:27:35.342" v="5133" actId="1076"/>
          <ac:picMkLst>
            <pc:docMk/>
            <pc:sldMk cId="2412269991" sldId="1214"/>
            <ac:picMk id="11" creationId="{04C1170B-45FE-0B5B-C580-275632CF1129}"/>
          </ac:picMkLst>
        </pc:picChg>
        <pc:picChg chg="add mod">
          <ac:chgData name="John Bell" userId="f70f6676-4d37-4a98-a7ac-a82923374731" providerId="ADAL" clId="{DC10CABD-D2E1-8242-B544-C0A78C0C2250}" dt="2023-05-11T15:29:45.103" v="5160" actId="1076"/>
          <ac:picMkLst>
            <pc:docMk/>
            <pc:sldMk cId="2412269991" sldId="1214"/>
            <ac:picMk id="18" creationId="{6E8E96CB-1BD6-301E-F87C-D09A21720D3A}"/>
          </ac:picMkLst>
        </pc:picChg>
        <pc:picChg chg="del">
          <ac:chgData name="John Bell" userId="f70f6676-4d37-4a98-a7ac-a82923374731" providerId="ADAL" clId="{DC10CABD-D2E1-8242-B544-C0A78C0C2250}" dt="2023-05-11T15:29:33.824" v="5155" actId="478"/>
          <ac:picMkLst>
            <pc:docMk/>
            <pc:sldMk cId="2412269991" sldId="1214"/>
            <ac:picMk id="49" creationId="{583352DC-240F-06F5-F4E2-8C9068CC253D}"/>
          </ac:picMkLst>
        </pc:picChg>
        <pc:cxnChg chg="mod">
          <ac:chgData name="John Bell" userId="f70f6676-4d37-4a98-a7ac-a82923374731" providerId="ADAL" clId="{DC10CABD-D2E1-8242-B544-C0A78C0C2250}" dt="2023-05-11T15:27:41.496" v="5135" actId="14100"/>
          <ac:cxnSpMkLst>
            <pc:docMk/>
            <pc:sldMk cId="2412269991" sldId="1214"/>
            <ac:cxnSpMk id="8" creationId="{5286D39C-F64E-92E3-4164-80E9D12843D0}"/>
          </ac:cxnSpMkLst>
        </pc:cxnChg>
        <pc:cxnChg chg="mod">
          <ac:chgData name="John Bell" userId="f70f6676-4d37-4a98-a7ac-a82923374731" providerId="ADAL" clId="{DC10CABD-D2E1-8242-B544-C0A78C0C2250}" dt="2023-05-11T15:29:12.412" v="5152" actId="1076"/>
          <ac:cxnSpMkLst>
            <pc:docMk/>
            <pc:sldMk cId="2412269991" sldId="1214"/>
            <ac:cxnSpMk id="14" creationId="{1AF6DC3B-7611-4CD2-4F23-40A2479945FD}"/>
          </ac:cxnSpMkLst>
        </pc:cxnChg>
        <pc:cxnChg chg="mod">
          <ac:chgData name="John Bell" userId="f70f6676-4d37-4a98-a7ac-a82923374731" providerId="ADAL" clId="{DC10CABD-D2E1-8242-B544-C0A78C0C2250}" dt="2023-05-11T15:27:21.856" v="5130" actId="478"/>
          <ac:cxnSpMkLst>
            <pc:docMk/>
            <pc:sldMk cId="2412269991" sldId="1214"/>
            <ac:cxnSpMk id="32" creationId="{DC528692-4189-0A63-D2D8-81E809358CDC}"/>
          </ac:cxnSpMkLst>
        </pc:cxnChg>
        <pc:cxnChg chg="mod">
          <ac:chgData name="John Bell" userId="f70f6676-4d37-4a98-a7ac-a82923374731" providerId="ADAL" clId="{DC10CABD-D2E1-8242-B544-C0A78C0C2250}" dt="2023-05-11T15:29:21.101" v="5154" actId="14100"/>
          <ac:cxnSpMkLst>
            <pc:docMk/>
            <pc:sldMk cId="2412269991" sldId="1214"/>
            <ac:cxnSpMk id="43" creationId="{9A0D86B7-A882-9162-9563-618269B36586}"/>
          </ac:cxnSpMkLst>
        </pc:cxnChg>
      </pc:sldChg>
      <pc:sldChg chg="addSp delSp modSp add mod">
        <pc:chgData name="John Bell" userId="f70f6676-4d37-4a98-a7ac-a82923374731" providerId="ADAL" clId="{DC10CABD-D2E1-8242-B544-C0A78C0C2250}" dt="2023-05-11T15:42:43.013" v="5499" actId="1076"/>
        <pc:sldMkLst>
          <pc:docMk/>
          <pc:sldMk cId="4294093482" sldId="1215"/>
        </pc:sldMkLst>
        <pc:spChg chg="mod">
          <ac:chgData name="John Bell" userId="f70f6676-4d37-4a98-a7ac-a82923374731" providerId="ADAL" clId="{DC10CABD-D2E1-8242-B544-C0A78C0C2250}" dt="2023-05-11T15:35:48.905" v="5392" actId="20577"/>
          <ac:spMkLst>
            <pc:docMk/>
            <pc:sldMk cId="4294093482" sldId="1215"/>
            <ac:spMk id="2" creationId="{302D156D-5CFB-B99B-88C4-7791E34EFE50}"/>
          </ac:spMkLst>
        </pc:spChg>
        <pc:spChg chg="mod">
          <ac:chgData name="John Bell" userId="f70f6676-4d37-4a98-a7ac-a82923374731" providerId="ADAL" clId="{DC10CABD-D2E1-8242-B544-C0A78C0C2250}" dt="2023-05-11T15:36:45.312" v="5453" actId="20577"/>
          <ac:spMkLst>
            <pc:docMk/>
            <pc:sldMk cId="4294093482" sldId="1215"/>
            <ac:spMk id="5" creationId="{038243C3-A351-3E75-7E84-89F41799C22B}"/>
          </ac:spMkLst>
        </pc:spChg>
        <pc:spChg chg="mod">
          <ac:chgData name="John Bell" userId="f70f6676-4d37-4a98-a7ac-a82923374731" providerId="ADAL" clId="{DC10CABD-D2E1-8242-B544-C0A78C0C2250}" dt="2023-05-11T15:42:43.013" v="5499" actId="1076"/>
          <ac:spMkLst>
            <pc:docMk/>
            <pc:sldMk cId="4294093482" sldId="1215"/>
            <ac:spMk id="50" creationId="{A83CFC3F-1CCF-0186-1ACA-1425A8EC961E}"/>
          </ac:spMkLst>
        </pc:spChg>
        <pc:picChg chg="del">
          <ac:chgData name="John Bell" userId="f70f6676-4d37-4a98-a7ac-a82923374731" providerId="ADAL" clId="{DC10CABD-D2E1-8242-B544-C0A78C0C2250}" dt="2023-05-11T15:35:55.081" v="5393" actId="478"/>
          <ac:picMkLst>
            <pc:docMk/>
            <pc:sldMk cId="4294093482" sldId="1215"/>
            <ac:picMk id="3" creationId="{BD064DCB-80BD-0502-DD32-4E351D2011B2}"/>
          </ac:picMkLst>
        </pc:picChg>
        <pc:picChg chg="add mod">
          <ac:chgData name="John Bell" userId="f70f6676-4d37-4a98-a7ac-a82923374731" providerId="ADAL" clId="{DC10CABD-D2E1-8242-B544-C0A78C0C2250}" dt="2023-05-11T15:36:07.946" v="5397" actId="1076"/>
          <ac:picMkLst>
            <pc:docMk/>
            <pc:sldMk cId="4294093482" sldId="1215"/>
            <ac:picMk id="4" creationId="{8F069981-D159-7511-D18D-02B991991946}"/>
          </ac:picMkLst>
        </pc:picChg>
        <pc:picChg chg="add mod">
          <ac:chgData name="John Bell" userId="f70f6676-4d37-4a98-a7ac-a82923374731" providerId="ADAL" clId="{DC10CABD-D2E1-8242-B544-C0A78C0C2250}" dt="2023-05-11T15:42:03.553" v="5490" actId="1076"/>
          <ac:picMkLst>
            <pc:docMk/>
            <pc:sldMk cId="4294093482" sldId="1215"/>
            <ac:picMk id="9" creationId="{71FB3267-9880-D42C-3EA1-E4DB910EAD97}"/>
          </ac:picMkLst>
        </pc:picChg>
        <pc:picChg chg="del">
          <ac:chgData name="John Bell" userId="f70f6676-4d37-4a98-a7ac-a82923374731" providerId="ADAL" clId="{DC10CABD-D2E1-8242-B544-C0A78C0C2250}" dt="2023-05-11T15:41:50.779" v="5487" actId="478"/>
          <ac:picMkLst>
            <pc:docMk/>
            <pc:sldMk cId="4294093482" sldId="1215"/>
            <ac:picMk id="11" creationId="{04C1170B-45FE-0B5B-C580-275632CF1129}"/>
          </ac:picMkLst>
        </pc:picChg>
        <pc:picChg chg="add mod">
          <ac:chgData name="John Bell" userId="f70f6676-4d37-4a98-a7ac-a82923374731" providerId="ADAL" clId="{DC10CABD-D2E1-8242-B544-C0A78C0C2250}" dt="2023-05-11T15:42:38.746" v="5498" actId="1076"/>
          <ac:picMkLst>
            <pc:docMk/>
            <pc:sldMk cId="4294093482" sldId="1215"/>
            <ac:picMk id="13" creationId="{B1502E50-7B6F-18BF-6DF3-A92342093304}"/>
          </ac:picMkLst>
        </pc:picChg>
        <pc:picChg chg="del">
          <ac:chgData name="John Bell" userId="f70f6676-4d37-4a98-a7ac-a82923374731" providerId="ADAL" clId="{DC10CABD-D2E1-8242-B544-C0A78C0C2250}" dt="2023-05-11T15:42:19.420" v="5491" actId="478"/>
          <ac:picMkLst>
            <pc:docMk/>
            <pc:sldMk cId="4294093482" sldId="1215"/>
            <ac:picMk id="18" creationId="{6E8E96CB-1BD6-301E-F87C-D09A21720D3A}"/>
          </ac:picMkLst>
        </pc:picChg>
      </pc:sldChg>
      <pc:sldChg chg="addSp delSp modSp add mod">
        <pc:chgData name="John Bell" userId="f70f6676-4d37-4a98-a7ac-a82923374731" providerId="ADAL" clId="{DC10CABD-D2E1-8242-B544-C0A78C0C2250}" dt="2023-05-16T10:27:38.253" v="6598"/>
        <pc:sldMkLst>
          <pc:docMk/>
          <pc:sldMk cId="3187847264" sldId="1216"/>
        </pc:sldMkLst>
        <pc:spChg chg="mod">
          <ac:chgData name="John Bell" userId="f70f6676-4d37-4a98-a7ac-a82923374731" providerId="ADAL" clId="{DC10CABD-D2E1-8242-B544-C0A78C0C2250}" dt="2023-05-16T09:20:36.513" v="5997" actId="14100"/>
          <ac:spMkLst>
            <pc:docMk/>
            <pc:sldMk cId="3187847264" sldId="1216"/>
            <ac:spMk id="2" creationId="{B41DD8A5-B201-96D2-8DF3-25E34C71245D}"/>
          </ac:spMkLst>
        </pc:spChg>
        <pc:spChg chg="mod">
          <ac:chgData name="John Bell" userId="f70f6676-4d37-4a98-a7ac-a82923374731" providerId="ADAL" clId="{DC10CABD-D2E1-8242-B544-C0A78C0C2250}" dt="2023-05-16T10:27:38.253" v="6598"/>
          <ac:spMkLst>
            <pc:docMk/>
            <pc:sldMk cId="3187847264" sldId="1216"/>
            <ac:spMk id="8" creationId="{9D50ED81-C857-9EF7-30DC-B5EC8E4DA8AC}"/>
          </ac:spMkLst>
        </pc:spChg>
        <pc:spChg chg="del">
          <ac:chgData name="John Bell" userId="f70f6676-4d37-4a98-a7ac-a82923374731" providerId="ADAL" clId="{DC10CABD-D2E1-8242-B544-C0A78C0C2250}" dt="2023-05-16T08:38:39.177" v="5542" actId="478"/>
          <ac:spMkLst>
            <pc:docMk/>
            <pc:sldMk cId="3187847264" sldId="1216"/>
            <ac:spMk id="9" creationId="{90589A1A-1F04-0FE6-EA0A-0F32B1736997}"/>
          </ac:spMkLst>
        </pc:spChg>
        <pc:spChg chg="del">
          <ac:chgData name="John Bell" userId="f70f6676-4d37-4a98-a7ac-a82923374731" providerId="ADAL" clId="{DC10CABD-D2E1-8242-B544-C0A78C0C2250}" dt="2023-05-16T08:38:47.501" v="5548" actId="478"/>
          <ac:spMkLst>
            <pc:docMk/>
            <pc:sldMk cId="3187847264" sldId="1216"/>
            <ac:spMk id="13" creationId="{78885FF2-8A9C-1F91-2FE8-1851959FF88D}"/>
          </ac:spMkLst>
        </pc:spChg>
        <pc:spChg chg="add mod">
          <ac:chgData name="John Bell" userId="f70f6676-4d37-4a98-a7ac-a82923374731" providerId="ADAL" clId="{DC10CABD-D2E1-8242-B544-C0A78C0C2250}" dt="2023-05-16T08:52:20.466" v="5851" actId="688"/>
          <ac:spMkLst>
            <pc:docMk/>
            <pc:sldMk cId="3187847264" sldId="1216"/>
            <ac:spMk id="14" creationId="{9D22E0BD-CAAE-62A5-FBEE-37C6D93D903F}"/>
          </ac:spMkLst>
        </pc:spChg>
        <pc:spChg chg="add mod">
          <ac:chgData name="John Bell" userId="f70f6676-4d37-4a98-a7ac-a82923374731" providerId="ADAL" clId="{DC10CABD-D2E1-8242-B544-C0A78C0C2250}" dt="2023-05-16T09:23:00.185" v="6063" actId="14100"/>
          <ac:spMkLst>
            <pc:docMk/>
            <pc:sldMk cId="3187847264" sldId="1216"/>
            <ac:spMk id="16" creationId="{1C12F850-E0DF-3DE8-8201-D2D38A1EB3C5}"/>
          </ac:spMkLst>
        </pc:spChg>
        <pc:spChg chg="del">
          <ac:chgData name="John Bell" userId="f70f6676-4d37-4a98-a7ac-a82923374731" providerId="ADAL" clId="{DC10CABD-D2E1-8242-B544-C0A78C0C2250}" dt="2023-05-16T08:38:42.328" v="5545" actId="478"/>
          <ac:spMkLst>
            <pc:docMk/>
            <pc:sldMk cId="3187847264" sldId="1216"/>
            <ac:spMk id="17" creationId="{ECD12036-56A0-6F75-9B0A-573BD6EF11BD}"/>
          </ac:spMkLst>
        </pc:spChg>
        <pc:spChg chg="add mod">
          <ac:chgData name="John Bell" userId="f70f6676-4d37-4a98-a7ac-a82923374731" providerId="ADAL" clId="{DC10CABD-D2E1-8242-B544-C0A78C0C2250}" dt="2023-05-16T08:52:15.998" v="5850" actId="688"/>
          <ac:spMkLst>
            <pc:docMk/>
            <pc:sldMk cId="3187847264" sldId="1216"/>
            <ac:spMk id="20" creationId="{48F7BF7C-9826-66E1-F596-53C5C0B02F1E}"/>
          </ac:spMkLst>
        </pc:spChg>
        <pc:spChg chg="del">
          <ac:chgData name="John Bell" userId="f70f6676-4d37-4a98-a7ac-a82923374731" providerId="ADAL" clId="{DC10CABD-D2E1-8242-B544-C0A78C0C2250}" dt="2023-05-16T08:38:43.949" v="5546" actId="478"/>
          <ac:spMkLst>
            <pc:docMk/>
            <pc:sldMk cId="3187847264" sldId="1216"/>
            <ac:spMk id="21" creationId="{8602BE14-C8F0-E986-A4C9-25974050CCF8}"/>
          </ac:spMkLst>
        </pc:spChg>
        <pc:spChg chg="add mod">
          <ac:chgData name="John Bell" userId="f70f6676-4d37-4a98-a7ac-a82923374731" providerId="ADAL" clId="{DC10CABD-D2E1-8242-B544-C0A78C0C2250}" dt="2023-05-16T09:21:34.230" v="6039" actId="20577"/>
          <ac:spMkLst>
            <pc:docMk/>
            <pc:sldMk cId="3187847264" sldId="1216"/>
            <ac:spMk id="23" creationId="{C16C28FF-19F3-A732-C721-6DA305FE2456}"/>
          </ac:spMkLst>
        </pc:spChg>
        <pc:spChg chg="add mod">
          <ac:chgData name="John Bell" userId="f70f6676-4d37-4a98-a7ac-a82923374731" providerId="ADAL" clId="{DC10CABD-D2E1-8242-B544-C0A78C0C2250}" dt="2023-05-16T09:22:03.141" v="6051" actId="20577"/>
          <ac:spMkLst>
            <pc:docMk/>
            <pc:sldMk cId="3187847264" sldId="1216"/>
            <ac:spMk id="27" creationId="{24F019D4-4AF3-2491-D9A6-76AB7FD49E7B}"/>
          </ac:spMkLst>
        </pc:spChg>
        <pc:spChg chg="add del mod">
          <ac:chgData name="John Bell" userId="f70f6676-4d37-4a98-a7ac-a82923374731" providerId="ADAL" clId="{DC10CABD-D2E1-8242-B544-C0A78C0C2250}" dt="2023-05-16T09:31:17.863" v="6242" actId="478"/>
          <ac:spMkLst>
            <pc:docMk/>
            <pc:sldMk cId="3187847264" sldId="1216"/>
            <ac:spMk id="28" creationId="{88DB8774-1567-8FB3-AD27-9B05B111823C}"/>
          </ac:spMkLst>
        </pc:spChg>
        <pc:spChg chg="add mod">
          <ac:chgData name="John Bell" userId="f70f6676-4d37-4a98-a7ac-a82923374731" providerId="ADAL" clId="{DC10CABD-D2E1-8242-B544-C0A78C0C2250}" dt="2023-05-16T09:23:40.119" v="6074" actId="20577"/>
          <ac:spMkLst>
            <pc:docMk/>
            <pc:sldMk cId="3187847264" sldId="1216"/>
            <ac:spMk id="29" creationId="{7F95E113-0D57-C417-E51D-2B72DC2E473B}"/>
          </ac:spMkLst>
        </pc:spChg>
        <pc:spChg chg="add del mod">
          <ac:chgData name="John Bell" userId="f70f6676-4d37-4a98-a7ac-a82923374731" providerId="ADAL" clId="{DC10CABD-D2E1-8242-B544-C0A78C0C2250}" dt="2023-05-16T09:08:54.494" v="5971"/>
          <ac:spMkLst>
            <pc:docMk/>
            <pc:sldMk cId="3187847264" sldId="1216"/>
            <ac:spMk id="38" creationId="{000DCA52-1583-18A5-B5D8-51F2AC8A69E6}"/>
          </ac:spMkLst>
        </pc:spChg>
        <pc:spChg chg="add del mod">
          <ac:chgData name="John Bell" userId="f70f6676-4d37-4a98-a7ac-a82923374731" providerId="ADAL" clId="{DC10CABD-D2E1-8242-B544-C0A78C0C2250}" dt="2023-05-16T09:23:28.550" v="6067" actId="478"/>
          <ac:spMkLst>
            <pc:docMk/>
            <pc:sldMk cId="3187847264" sldId="1216"/>
            <ac:spMk id="39" creationId="{FDC7D23E-34F4-BA48-3CBD-B8271ABBB78D}"/>
          </ac:spMkLst>
        </pc:spChg>
        <pc:spChg chg="add del mod">
          <ac:chgData name="John Bell" userId="f70f6676-4d37-4a98-a7ac-a82923374731" providerId="ADAL" clId="{DC10CABD-D2E1-8242-B544-C0A78C0C2250}" dt="2023-05-16T09:23:30.598" v="6068" actId="478"/>
          <ac:spMkLst>
            <pc:docMk/>
            <pc:sldMk cId="3187847264" sldId="1216"/>
            <ac:spMk id="40" creationId="{B507A060-E717-9E90-99DA-E58C9DE129FF}"/>
          </ac:spMkLst>
        </pc:spChg>
        <pc:spChg chg="add del mod">
          <ac:chgData name="John Bell" userId="f70f6676-4d37-4a98-a7ac-a82923374731" providerId="ADAL" clId="{DC10CABD-D2E1-8242-B544-C0A78C0C2250}" dt="2023-05-16T09:31:19.653" v="6243" actId="478"/>
          <ac:spMkLst>
            <pc:docMk/>
            <pc:sldMk cId="3187847264" sldId="1216"/>
            <ac:spMk id="41" creationId="{FCC1C69A-DBE3-6B4D-AEBF-D4521EABAD30}"/>
          </ac:spMkLst>
        </pc:spChg>
        <pc:spChg chg="add mod">
          <ac:chgData name="John Bell" userId="f70f6676-4d37-4a98-a7ac-a82923374731" providerId="ADAL" clId="{DC10CABD-D2E1-8242-B544-C0A78C0C2250}" dt="2023-05-16T10:05:32.472" v="6467" actId="1076"/>
          <ac:spMkLst>
            <pc:docMk/>
            <pc:sldMk cId="3187847264" sldId="1216"/>
            <ac:spMk id="58" creationId="{BEE542A8-839F-54BE-5AF4-C6F6D8200BCB}"/>
          </ac:spMkLst>
        </pc:spChg>
        <pc:spChg chg="add mod">
          <ac:chgData name="John Bell" userId="f70f6676-4d37-4a98-a7ac-a82923374731" providerId="ADAL" clId="{DC10CABD-D2E1-8242-B544-C0A78C0C2250}" dt="2023-05-16T10:05:25.067" v="6465" actId="14100"/>
          <ac:spMkLst>
            <pc:docMk/>
            <pc:sldMk cId="3187847264" sldId="1216"/>
            <ac:spMk id="59" creationId="{673EDF0F-6405-9FF7-FF81-3757F50B8F63}"/>
          </ac:spMkLst>
        </pc:spChg>
        <pc:spChg chg="add mod">
          <ac:chgData name="John Bell" userId="f70f6676-4d37-4a98-a7ac-a82923374731" providerId="ADAL" clId="{DC10CABD-D2E1-8242-B544-C0A78C0C2250}" dt="2023-05-16T10:05:50.577" v="6470" actId="208"/>
          <ac:spMkLst>
            <pc:docMk/>
            <pc:sldMk cId="3187847264" sldId="1216"/>
            <ac:spMk id="60" creationId="{879CD135-EAF5-2189-03E4-813F284780E6}"/>
          </ac:spMkLst>
        </pc:spChg>
        <pc:picChg chg="add mod">
          <ac:chgData name="John Bell" userId="f70f6676-4d37-4a98-a7ac-a82923374731" providerId="ADAL" clId="{DC10CABD-D2E1-8242-B544-C0A78C0C2250}" dt="2023-05-16T08:48:25.949" v="5764" actId="1076"/>
          <ac:picMkLst>
            <pc:docMk/>
            <pc:sldMk cId="3187847264" sldId="1216"/>
            <ac:picMk id="4" creationId="{02BF4537-8191-DAF4-8EEB-8CF9C8A80E60}"/>
          </ac:picMkLst>
        </pc:picChg>
        <pc:picChg chg="del">
          <ac:chgData name="John Bell" userId="f70f6676-4d37-4a98-a7ac-a82923374731" providerId="ADAL" clId="{DC10CABD-D2E1-8242-B544-C0A78C0C2250}" dt="2023-05-16T08:38:44.769" v="5547" actId="478"/>
          <ac:picMkLst>
            <pc:docMk/>
            <pc:sldMk cId="3187847264" sldId="1216"/>
            <ac:picMk id="5" creationId="{7255D21D-5EE9-549E-9C3D-2E49BB01CAA0}"/>
          </ac:picMkLst>
        </pc:picChg>
        <pc:picChg chg="add del mod">
          <ac:chgData name="John Bell" userId="f70f6676-4d37-4a98-a7ac-a82923374731" providerId="ADAL" clId="{DC10CABD-D2E1-8242-B544-C0A78C0C2250}" dt="2023-05-16T09:22:44.613" v="6059" actId="478"/>
          <ac:picMkLst>
            <pc:docMk/>
            <pc:sldMk cId="3187847264" sldId="1216"/>
            <ac:picMk id="7" creationId="{A12ED9AD-7A54-9979-34BA-AFD70BC1963A}"/>
          </ac:picMkLst>
        </pc:picChg>
        <pc:picChg chg="add del mod">
          <ac:chgData name="John Bell" userId="f70f6676-4d37-4a98-a7ac-a82923374731" providerId="ADAL" clId="{DC10CABD-D2E1-8242-B544-C0A78C0C2250}" dt="2023-05-16T09:24:37.017" v="6121" actId="478"/>
          <ac:picMkLst>
            <pc:docMk/>
            <pc:sldMk cId="3187847264" sldId="1216"/>
            <ac:picMk id="12" creationId="{146F33D2-32B3-04E3-F643-B2F6FA3AB8CB}"/>
          </ac:picMkLst>
        </pc:picChg>
        <pc:picChg chg="del">
          <ac:chgData name="John Bell" userId="f70f6676-4d37-4a98-a7ac-a82923374731" providerId="ADAL" clId="{DC10CABD-D2E1-8242-B544-C0A78C0C2250}" dt="2023-05-16T08:38:41.114" v="5544" actId="478"/>
          <ac:picMkLst>
            <pc:docMk/>
            <pc:sldMk cId="3187847264" sldId="1216"/>
            <ac:picMk id="15" creationId="{9E64FBCB-076E-BEE7-4812-FB283FD8E6EE}"/>
          </ac:picMkLst>
        </pc:picChg>
        <pc:picChg chg="add del mod">
          <ac:chgData name="John Bell" userId="f70f6676-4d37-4a98-a7ac-a82923374731" providerId="ADAL" clId="{DC10CABD-D2E1-8242-B544-C0A78C0C2250}" dt="2023-05-16T09:23:26.324" v="6065" actId="478"/>
          <ac:picMkLst>
            <pc:docMk/>
            <pc:sldMk cId="3187847264" sldId="1216"/>
            <ac:picMk id="19" creationId="{42728D53-0CF0-CE59-DA12-DCBA236A5DB8}"/>
          </ac:picMkLst>
        </pc:picChg>
        <pc:picChg chg="add mod">
          <ac:chgData name="John Bell" userId="f70f6676-4d37-4a98-a7ac-a82923374731" providerId="ADAL" clId="{DC10CABD-D2E1-8242-B544-C0A78C0C2250}" dt="2023-05-16T09:22:56.714" v="6062" actId="167"/>
          <ac:picMkLst>
            <pc:docMk/>
            <pc:sldMk cId="3187847264" sldId="1216"/>
            <ac:picMk id="47" creationId="{5DF833F3-A331-3854-E98C-C1D910FAF027}"/>
          </ac:picMkLst>
        </pc:picChg>
        <pc:picChg chg="add mod">
          <ac:chgData name="John Bell" userId="f70f6676-4d37-4a98-a7ac-a82923374731" providerId="ADAL" clId="{DC10CABD-D2E1-8242-B544-C0A78C0C2250}" dt="2023-05-16T09:23:51.873" v="6077" actId="1076"/>
          <ac:picMkLst>
            <pc:docMk/>
            <pc:sldMk cId="3187847264" sldId="1216"/>
            <ac:picMk id="49" creationId="{AEB905E9-617D-CC13-D4D6-06304D1AC9FC}"/>
          </ac:picMkLst>
        </pc:picChg>
        <pc:picChg chg="add del mod">
          <ac:chgData name="John Bell" userId="f70f6676-4d37-4a98-a7ac-a82923374731" providerId="ADAL" clId="{DC10CABD-D2E1-8242-B544-C0A78C0C2250}" dt="2023-05-16T09:25:46.835" v="6134" actId="478"/>
          <ac:picMkLst>
            <pc:docMk/>
            <pc:sldMk cId="3187847264" sldId="1216"/>
            <ac:picMk id="51" creationId="{09E70341-D5AC-F3F3-12D0-954C7DF88FFD}"/>
          </ac:picMkLst>
        </pc:picChg>
        <pc:picChg chg="add del mod">
          <ac:chgData name="John Bell" userId="f70f6676-4d37-4a98-a7ac-a82923374731" providerId="ADAL" clId="{DC10CABD-D2E1-8242-B544-C0A78C0C2250}" dt="2023-05-16T09:26:49.373" v="6145" actId="478"/>
          <ac:picMkLst>
            <pc:docMk/>
            <pc:sldMk cId="3187847264" sldId="1216"/>
            <ac:picMk id="55" creationId="{F63637C7-7604-1C56-6E09-ED18F8360DD3}"/>
          </ac:picMkLst>
        </pc:picChg>
        <pc:picChg chg="add mod">
          <ac:chgData name="John Bell" userId="f70f6676-4d37-4a98-a7ac-a82923374731" providerId="ADAL" clId="{DC10CABD-D2E1-8242-B544-C0A78C0C2250}" dt="2023-05-16T09:26:57.786" v="6147" actId="1076"/>
          <ac:picMkLst>
            <pc:docMk/>
            <pc:sldMk cId="3187847264" sldId="1216"/>
            <ac:picMk id="57" creationId="{9171FEF2-4AA6-B840-7282-3ED60E7727B5}"/>
          </ac:picMkLst>
        </pc:picChg>
        <pc:cxnChg chg="del">
          <ac:chgData name="John Bell" userId="f70f6676-4d37-4a98-a7ac-a82923374731" providerId="ADAL" clId="{DC10CABD-D2E1-8242-B544-C0A78C0C2250}" dt="2023-05-16T08:38:40.337" v="5543" actId="478"/>
          <ac:cxnSpMkLst>
            <pc:docMk/>
            <pc:sldMk cId="3187847264" sldId="1216"/>
            <ac:cxnSpMk id="10" creationId="{395C5B1B-C15E-DBB5-AF38-D4CFE51505F7}"/>
          </ac:cxnSpMkLst>
        </pc:cxnChg>
        <pc:cxnChg chg="add mod">
          <ac:chgData name="John Bell" userId="f70f6676-4d37-4a98-a7ac-a82923374731" providerId="ADAL" clId="{DC10CABD-D2E1-8242-B544-C0A78C0C2250}" dt="2023-05-16T09:22:25.518" v="6054" actId="1076"/>
          <ac:cxnSpMkLst>
            <pc:docMk/>
            <pc:sldMk cId="3187847264" sldId="1216"/>
            <ac:cxnSpMk id="22" creationId="{A4A8BD10-9868-644B-D19C-E075CCED016F}"/>
          </ac:cxnSpMkLst>
        </pc:cxnChg>
        <pc:cxnChg chg="add mod">
          <ac:chgData name="John Bell" userId="f70f6676-4d37-4a98-a7ac-a82923374731" providerId="ADAL" clId="{DC10CABD-D2E1-8242-B544-C0A78C0C2250}" dt="2023-05-16T09:22:17.959" v="6053" actId="1076"/>
          <ac:cxnSpMkLst>
            <pc:docMk/>
            <pc:sldMk cId="3187847264" sldId="1216"/>
            <ac:cxnSpMk id="26" creationId="{E8FC7AF3-A721-C4C2-5BC3-4903EDC80B1B}"/>
          </ac:cxnSpMkLst>
        </pc:cxnChg>
        <pc:cxnChg chg="add mod">
          <ac:chgData name="John Bell" userId="f70f6676-4d37-4a98-a7ac-a82923374731" providerId="ADAL" clId="{DC10CABD-D2E1-8242-B544-C0A78C0C2250}" dt="2023-05-16T08:53:15.637" v="5866" actId="208"/>
          <ac:cxnSpMkLst>
            <pc:docMk/>
            <pc:sldMk cId="3187847264" sldId="1216"/>
            <ac:cxnSpMk id="30" creationId="{703007E0-420D-415A-5DE5-B5F4686AA683}"/>
          </ac:cxnSpMkLst>
        </pc:cxnChg>
        <pc:cxnChg chg="add mod">
          <ac:chgData name="John Bell" userId="f70f6676-4d37-4a98-a7ac-a82923374731" providerId="ADAL" clId="{DC10CABD-D2E1-8242-B544-C0A78C0C2250}" dt="2023-05-16T09:27:02.730" v="6148" actId="1076"/>
          <ac:cxnSpMkLst>
            <pc:docMk/>
            <pc:sldMk cId="3187847264" sldId="1216"/>
            <ac:cxnSpMk id="31" creationId="{5FF536BB-A755-3387-D6B7-7C113986A414}"/>
          </ac:cxnSpMkLst>
        </pc:cxnChg>
        <pc:cxnChg chg="add mod">
          <ac:chgData name="John Bell" userId="f70f6676-4d37-4a98-a7ac-a82923374731" providerId="ADAL" clId="{DC10CABD-D2E1-8242-B544-C0A78C0C2250}" dt="2023-05-16T09:25:09.160" v="6127" actId="1076"/>
          <ac:cxnSpMkLst>
            <pc:docMk/>
            <pc:sldMk cId="3187847264" sldId="1216"/>
            <ac:cxnSpMk id="33" creationId="{95C593A5-7759-CB08-4BBD-57858A0928CE}"/>
          </ac:cxnSpMkLst>
        </pc:cxnChg>
        <pc:cxnChg chg="add mod">
          <ac:chgData name="John Bell" userId="f70f6676-4d37-4a98-a7ac-a82923374731" providerId="ADAL" clId="{DC10CABD-D2E1-8242-B544-C0A78C0C2250}" dt="2023-05-16T09:25:18.484" v="6130" actId="14100"/>
          <ac:cxnSpMkLst>
            <pc:docMk/>
            <pc:sldMk cId="3187847264" sldId="1216"/>
            <ac:cxnSpMk id="34" creationId="{8A8245F5-E669-3B56-09C4-3A91E60680C6}"/>
          </ac:cxnSpMkLst>
        </pc:cxnChg>
      </pc:sldChg>
      <pc:sldChg chg="modSp add mod">
        <pc:chgData name="John Bell" userId="f70f6676-4d37-4a98-a7ac-a82923374731" providerId="ADAL" clId="{DC10CABD-D2E1-8242-B544-C0A78C0C2250}" dt="2023-05-16T10:27:52.517" v="6599" actId="113"/>
        <pc:sldMkLst>
          <pc:docMk/>
          <pc:sldMk cId="210442469" sldId="1217"/>
        </pc:sldMkLst>
        <pc:spChg chg="mod">
          <ac:chgData name="John Bell" userId="f70f6676-4d37-4a98-a7ac-a82923374731" providerId="ADAL" clId="{DC10CABD-D2E1-8242-B544-C0A78C0C2250}" dt="2023-05-16T10:27:52.517" v="6599" actId="113"/>
          <ac:spMkLst>
            <pc:docMk/>
            <pc:sldMk cId="210442469" sldId="1217"/>
            <ac:spMk id="8" creationId="{9D50ED81-C857-9EF7-30DC-B5EC8E4DA8AC}"/>
          </ac:spMkLst>
        </pc:spChg>
        <pc:spChg chg="mod">
          <ac:chgData name="John Bell" userId="f70f6676-4d37-4a98-a7ac-a82923374731" providerId="ADAL" clId="{DC10CABD-D2E1-8242-B544-C0A78C0C2250}" dt="2023-05-16T09:28:15.029" v="6176" actId="1076"/>
          <ac:spMkLst>
            <pc:docMk/>
            <pc:sldMk cId="210442469" sldId="1217"/>
            <ac:spMk id="14" creationId="{9D22E0BD-CAAE-62A5-FBEE-37C6D93D903F}"/>
          </ac:spMkLst>
        </pc:spChg>
        <pc:spChg chg="mod">
          <ac:chgData name="John Bell" userId="f70f6676-4d37-4a98-a7ac-a82923374731" providerId="ADAL" clId="{DC10CABD-D2E1-8242-B544-C0A78C0C2250}" dt="2023-05-16T09:28:15.029" v="6176" actId="1076"/>
          <ac:spMkLst>
            <pc:docMk/>
            <pc:sldMk cId="210442469" sldId="1217"/>
            <ac:spMk id="16" creationId="{1C12F850-E0DF-3DE8-8201-D2D38A1EB3C5}"/>
          </ac:spMkLst>
        </pc:spChg>
        <pc:spChg chg="mod">
          <ac:chgData name="John Bell" userId="f70f6676-4d37-4a98-a7ac-a82923374731" providerId="ADAL" clId="{DC10CABD-D2E1-8242-B544-C0A78C0C2250}" dt="2023-05-16T09:28:15.029" v="6176" actId="1076"/>
          <ac:spMkLst>
            <pc:docMk/>
            <pc:sldMk cId="210442469" sldId="1217"/>
            <ac:spMk id="20" creationId="{48F7BF7C-9826-66E1-F596-53C5C0B02F1E}"/>
          </ac:spMkLst>
        </pc:spChg>
        <pc:spChg chg="mod">
          <ac:chgData name="John Bell" userId="f70f6676-4d37-4a98-a7ac-a82923374731" providerId="ADAL" clId="{DC10CABD-D2E1-8242-B544-C0A78C0C2250}" dt="2023-05-16T09:28:15.029" v="6176" actId="1076"/>
          <ac:spMkLst>
            <pc:docMk/>
            <pc:sldMk cId="210442469" sldId="1217"/>
            <ac:spMk id="23" creationId="{C16C28FF-19F3-A732-C721-6DA305FE2456}"/>
          </ac:spMkLst>
        </pc:spChg>
        <pc:spChg chg="mod">
          <ac:chgData name="John Bell" userId="f70f6676-4d37-4a98-a7ac-a82923374731" providerId="ADAL" clId="{DC10CABD-D2E1-8242-B544-C0A78C0C2250}" dt="2023-05-16T09:28:15.029" v="6176" actId="1076"/>
          <ac:spMkLst>
            <pc:docMk/>
            <pc:sldMk cId="210442469" sldId="1217"/>
            <ac:spMk id="27" creationId="{24F019D4-4AF3-2491-D9A6-76AB7FD49E7B}"/>
          </ac:spMkLst>
        </pc:spChg>
        <pc:spChg chg="mod">
          <ac:chgData name="John Bell" userId="f70f6676-4d37-4a98-a7ac-a82923374731" providerId="ADAL" clId="{DC10CABD-D2E1-8242-B544-C0A78C0C2250}" dt="2023-05-16T09:28:15.029" v="6176" actId="1076"/>
          <ac:spMkLst>
            <pc:docMk/>
            <pc:sldMk cId="210442469" sldId="1217"/>
            <ac:spMk id="28" creationId="{88DB8774-1567-8FB3-AD27-9B05B111823C}"/>
          </ac:spMkLst>
        </pc:spChg>
        <pc:spChg chg="mod">
          <ac:chgData name="John Bell" userId="f70f6676-4d37-4a98-a7ac-a82923374731" providerId="ADAL" clId="{DC10CABD-D2E1-8242-B544-C0A78C0C2250}" dt="2023-05-16T09:28:15.029" v="6176" actId="1076"/>
          <ac:spMkLst>
            <pc:docMk/>
            <pc:sldMk cId="210442469" sldId="1217"/>
            <ac:spMk id="29" creationId="{7F95E113-0D57-C417-E51D-2B72DC2E473B}"/>
          </ac:spMkLst>
        </pc:spChg>
        <pc:spChg chg="mod">
          <ac:chgData name="John Bell" userId="f70f6676-4d37-4a98-a7ac-a82923374731" providerId="ADAL" clId="{DC10CABD-D2E1-8242-B544-C0A78C0C2250}" dt="2023-05-16T09:28:15.029" v="6176" actId="1076"/>
          <ac:spMkLst>
            <pc:docMk/>
            <pc:sldMk cId="210442469" sldId="1217"/>
            <ac:spMk id="39" creationId="{FDC7D23E-34F4-BA48-3CBD-B8271ABBB78D}"/>
          </ac:spMkLst>
        </pc:spChg>
        <pc:spChg chg="mod">
          <ac:chgData name="John Bell" userId="f70f6676-4d37-4a98-a7ac-a82923374731" providerId="ADAL" clId="{DC10CABD-D2E1-8242-B544-C0A78C0C2250}" dt="2023-05-16T09:28:15.029" v="6176" actId="1076"/>
          <ac:spMkLst>
            <pc:docMk/>
            <pc:sldMk cId="210442469" sldId="1217"/>
            <ac:spMk id="40" creationId="{B507A060-E717-9E90-99DA-E58C9DE129FF}"/>
          </ac:spMkLst>
        </pc:spChg>
        <pc:spChg chg="mod">
          <ac:chgData name="John Bell" userId="f70f6676-4d37-4a98-a7ac-a82923374731" providerId="ADAL" clId="{DC10CABD-D2E1-8242-B544-C0A78C0C2250}" dt="2023-05-16T09:28:15.029" v="6176" actId="1076"/>
          <ac:spMkLst>
            <pc:docMk/>
            <pc:sldMk cId="210442469" sldId="1217"/>
            <ac:spMk id="41" creationId="{FCC1C69A-DBE3-6B4D-AEBF-D4521EABAD30}"/>
          </ac:spMkLst>
        </pc:spChg>
        <pc:picChg chg="mod">
          <ac:chgData name="John Bell" userId="f70f6676-4d37-4a98-a7ac-a82923374731" providerId="ADAL" clId="{DC10CABD-D2E1-8242-B544-C0A78C0C2250}" dt="2023-05-16T09:28:15.029" v="6176" actId="1076"/>
          <ac:picMkLst>
            <pc:docMk/>
            <pc:sldMk cId="210442469" sldId="1217"/>
            <ac:picMk id="4" creationId="{02BF4537-8191-DAF4-8EEB-8CF9C8A80E60}"/>
          </ac:picMkLst>
        </pc:picChg>
        <pc:picChg chg="mod">
          <ac:chgData name="John Bell" userId="f70f6676-4d37-4a98-a7ac-a82923374731" providerId="ADAL" clId="{DC10CABD-D2E1-8242-B544-C0A78C0C2250}" dt="2023-05-16T09:28:15.029" v="6176" actId="1076"/>
          <ac:picMkLst>
            <pc:docMk/>
            <pc:sldMk cId="210442469" sldId="1217"/>
            <ac:picMk id="7" creationId="{A12ED9AD-7A54-9979-34BA-AFD70BC1963A}"/>
          </ac:picMkLst>
        </pc:picChg>
        <pc:picChg chg="mod">
          <ac:chgData name="John Bell" userId="f70f6676-4d37-4a98-a7ac-a82923374731" providerId="ADAL" clId="{DC10CABD-D2E1-8242-B544-C0A78C0C2250}" dt="2023-05-16T09:28:15.029" v="6176" actId="1076"/>
          <ac:picMkLst>
            <pc:docMk/>
            <pc:sldMk cId="210442469" sldId="1217"/>
            <ac:picMk id="12" creationId="{146F33D2-32B3-04E3-F643-B2F6FA3AB8CB}"/>
          </ac:picMkLst>
        </pc:picChg>
        <pc:picChg chg="mod">
          <ac:chgData name="John Bell" userId="f70f6676-4d37-4a98-a7ac-a82923374731" providerId="ADAL" clId="{DC10CABD-D2E1-8242-B544-C0A78C0C2250}" dt="2023-05-16T09:57:19.098" v="6316" actId="14100"/>
          <ac:picMkLst>
            <pc:docMk/>
            <pc:sldMk cId="210442469" sldId="1217"/>
            <ac:picMk id="19" creationId="{42728D53-0CF0-CE59-DA12-DCBA236A5DB8}"/>
          </ac:picMkLst>
        </pc:picChg>
        <pc:cxnChg chg="mod">
          <ac:chgData name="John Bell" userId="f70f6676-4d37-4a98-a7ac-a82923374731" providerId="ADAL" clId="{DC10CABD-D2E1-8242-B544-C0A78C0C2250}" dt="2023-05-16T09:28:15.029" v="6176" actId="1076"/>
          <ac:cxnSpMkLst>
            <pc:docMk/>
            <pc:sldMk cId="210442469" sldId="1217"/>
            <ac:cxnSpMk id="22" creationId="{A4A8BD10-9868-644B-D19C-E075CCED016F}"/>
          </ac:cxnSpMkLst>
        </pc:cxnChg>
        <pc:cxnChg chg="mod">
          <ac:chgData name="John Bell" userId="f70f6676-4d37-4a98-a7ac-a82923374731" providerId="ADAL" clId="{DC10CABD-D2E1-8242-B544-C0A78C0C2250}" dt="2023-05-16T09:28:15.029" v="6176" actId="1076"/>
          <ac:cxnSpMkLst>
            <pc:docMk/>
            <pc:sldMk cId="210442469" sldId="1217"/>
            <ac:cxnSpMk id="26" creationId="{E8FC7AF3-A721-C4C2-5BC3-4903EDC80B1B}"/>
          </ac:cxnSpMkLst>
        </pc:cxnChg>
        <pc:cxnChg chg="mod">
          <ac:chgData name="John Bell" userId="f70f6676-4d37-4a98-a7ac-a82923374731" providerId="ADAL" clId="{DC10CABD-D2E1-8242-B544-C0A78C0C2250}" dt="2023-05-16T09:28:15.029" v="6176" actId="1076"/>
          <ac:cxnSpMkLst>
            <pc:docMk/>
            <pc:sldMk cId="210442469" sldId="1217"/>
            <ac:cxnSpMk id="30" creationId="{703007E0-420D-415A-5DE5-B5F4686AA683}"/>
          </ac:cxnSpMkLst>
        </pc:cxnChg>
        <pc:cxnChg chg="mod">
          <ac:chgData name="John Bell" userId="f70f6676-4d37-4a98-a7ac-a82923374731" providerId="ADAL" clId="{DC10CABD-D2E1-8242-B544-C0A78C0C2250}" dt="2023-05-16T09:28:15.029" v="6176" actId="1076"/>
          <ac:cxnSpMkLst>
            <pc:docMk/>
            <pc:sldMk cId="210442469" sldId="1217"/>
            <ac:cxnSpMk id="31" creationId="{5FF536BB-A755-3387-D6B7-7C113986A414}"/>
          </ac:cxnSpMkLst>
        </pc:cxnChg>
        <pc:cxnChg chg="mod">
          <ac:chgData name="John Bell" userId="f70f6676-4d37-4a98-a7ac-a82923374731" providerId="ADAL" clId="{DC10CABD-D2E1-8242-B544-C0A78C0C2250}" dt="2023-05-16T09:28:15.029" v="6176" actId="1076"/>
          <ac:cxnSpMkLst>
            <pc:docMk/>
            <pc:sldMk cId="210442469" sldId="1217"/>
            <ac:cxnSpMk id="33" creationId="{95C593A5-7759-CB08-4BBD-57858A0928CE}"/>
          </ac:cxnSpMkLst>
        </pc:cxnChg>
        <pc:cxnChg chg="mod">
          <ac:chgData name="John Bell" userId="f70f6676-4d37-4a98-a7ac-a82923374731" providerId="ADAL" clId="{DC10CABD-D2E1-8242-B544-C0A78C0C2250}" dt="2023-05-16T09:28:15.029" v="6176" actId="1076"/>
          <ac:cxnSpMkLst>
            <pc:docMk/>
            <pc:sldMk cId="210442469" sldId="1217"/>
            <ac:cxnSpMk id="34" creationId="{8A8245F5-E669-3B56-09C4-3A91E60680C6}"/>
          </ac:cxnSpMkLst>
        </pc:cxnChg>
      </pc:sldChg>
      <pc:sldChg chg="addSp delSp modSp add mod ord">
        <pc:chgData name="John Bell" userId="f70f6676-4d37-4a98-a7ac-a82923374731" providerId="ADAL" clId="{DC10CABD-D2E1-8242-B544-C0A78C0C2250}" dt="2023-05-16T10:27:10.826" v="6596" actId="20577"/>
        <pc:sldMkLst>
          <pc:docMk/>
          <pc:sldMk cId="2657841657" sldId="1218"/>
        </pc:sldMkLst>
        <pc:spChg chg="mod">
          <ac:chgData name="John Bell" userId="f70f6676-4d37-4a98-a7ac-a82923374731" providerId="ADAL" clId="{DC10CABD-D2E1-8242-B544-C0A78C0C2250}" dt="2023-05-16T09:29:13.530" v="6184" actId="20577"/>
          <ac:spMkLst>
            <pc:docMk/>
            <pc:sldMk cId="2657841657" sldId="1218"/>
            <ac:spMk id="2" creationId="{B41DD8A5-B201-96D2-8DF3-25E34C71245D}"/>
          </ac:spMkLst>
        </pc:spChg>
        <pc:spChg chg="mod">
          <ac:chgData name="John Bell" userId="f70f6676-4d37-4a98-a7ac-a82923374731" providerId="ADAL" clId="{DC10CABD-D2E1-8242-B544-C0A78C0C2250}" dt="2023-05-16T10:27:10.826" v="6596" actId="20577"/>
          <ac:spMkLst>
            <pc:docMk/>
            <pc:sldMk cId="2657841657" sldId="1218"/>
            <ac:spMk id="8" creationId="{9D50ED81-C857-9EF7-30DC-B5EC8E4DA8AC}"/>
          </ac:spMkLst>
        </pc:spChg>
        <pc:spChg chg="add mod">
          <ac:chgData name="John Bell" userId="f70f6676-4d37-4a98-a7ac-a82923374731" providerId="ADAL" clId="{DC10CABD-D2E1-8242-B544-C0A78C0C2250}" dt="2023-05-16T10:04:35.069" v="6460" actId="1076"/>
          <ac:spMkLst>
            <pc:docMk/>
            <pc:sldMk cId="2657841657" sldId="1218"/>
            <ac:spMk id="9" creationId="{5F6483CA-3980-E126-6D67-1557A69D903F}"/>
          </ac:spMkLst>
        </pc:spChg>
        <pc:spChg chg="add mod">
          <ac:chgData name="John Bell" userId="f70f6676-4d37-4a98-a7ac-a82923374731" providerId="ADAL" clId="{DC10CABD-D2E1-8242-B544-C0A78C0C2250}" dt="2023-05-16T10:04:35.069" v="6460" actId="1076"/>
          <ac:spMkLst>
            <pc:docMk/>
            <pc:sldMk cId="2657841657" sldId="1218"/>
            <ac:spMk id="10" creationId="{90E74FDD-4F89-D02C-7E94-E8A0561A83AC}"/>
          </ac:spMkLst>
        </pc:spChg>
        <pc:spChg chg="add mod">
          <ac:chgData name="John Bell" userId="f70f6676-4d37-4a98-a7ac-a82923374731" providerId="ADAL" clId="{DC10CABD-D2E1-8242-B544-C0A78C0C2250}" dt="2023-05-16T10:04:35.069" v="6460" actId="1076"/>
          <ac:spMkLst>
            <pc:docMk/>
            <pc:sldMk cId="2657841657" sldId="1218"/>
            <ac:spMk id="13" creationId="{358E480A-158F-1CE8-E809-49B016DEAA14}"/>
          </ac:spMkLst>
        </pc:spChg>
        <pc:spChg chg="del">
          <ac:chgData name="John Bell" userId="f70f6676-4d37-4a98-a7ac-a82923374731" providerId="ADAL" clId="{DC10CABD-D2E1-8242-B544-C0A78C0C2250}" dt="2023-05-16T09:52:03.497" v="6245" actId="478"/>
          <ac:spMkLst>
            <pc:docMk/>
            <pc:sldMk cId="2657841657" sldId="1218"/>
            <ac:spMk id="14" creationId="{9D22E0BD-CAAE-62A5-FBEE-37C6D93D903F}"/>
          </ac:spMkLst>
        </pc:spChg>
        <pc:spChg chg="add mod">
          <ac:chgData name="John Bell" userId="f70f6676-4d37-4a98-a7ac-a82923374731" providerId="ADAL" clId="{DC10CABD-D2E1-8242-B544-C0A78C0C2250}" dt="2023-05-16T10:04:35.069" v="6460" actId="1076"/>
          <ac:spMkLst>
            <pc:docMk/>
            <pc:sldMk cId="2657841657" sldId="1218"/>
            <ac:spMk id="15" creationId="{DF854FCA-D84F-124F-4B14-F4666135CDD5}"/>
          </ac:spMkLst>
        </pc:spChg>
        <pc:spChg chg="del">
          <ac:chgData name="John Bell" userId="f70f6676-4d37-4a98-a7ac-a82923374731" providerId="ADAL" clId="{DC10CABD-D2E1-8242-B544-C0A78C0C2250}" dt="2023-05-16T09:52:03.497" v="6245" actId="478"/>
          <ac:spMkLst>
            <pc:docMk/>
            <pc:sldMk cId="2657841657" sldId="1218"/>
            <ac:spMk id="16" creationId="{1C12F850-E0DF-3DE8-8201-D2D38A1EB3C5}"/>
          </ac:spMkLst>
        </pc:spChg>
        <pc:spChg chg="add mod">
          <ac:chgData name="John Bell" userId="f70f6676-4d37-4a98-a7ac-a82923374731" providerId="ADAL" clId="{DC10CABD-D2E1-8242-B544-C0A78C0C2250}" dt="2023-05-16T10:03:59.641" v="6455" actId="1076"/>
          <ac:spMkLst>
            <pc:docMk/>
            <pc:sldMk cId="2657841657" sldId="1218"/>
            <ac:spMk id="19" creationId="{EE968143-DD61-72CD-1739-5ABEECE67F5A}"/>
          </ac:spMkLst>
        </pc:spChg>
        <pc:spChg chg="del">
          <ac:chgData name="John Bell" userId="f70f6676-4d37-4a98-a7ac-a82923374731" providerId="ADAL" clId="{DC10CABD-D2E1-8242-B544-C0A78C0C2250}" dt="2023-05-16T09:52:03.497" v="6245" actId="478"/>
          <ac:spMkLst>
            <pc:docMk/>
            <pc:sldMk cId="2657841657" sldId="1218"/>
            <ac:spMk id="20" creationId="{48F7BF7C-9826-66E1-F596-53C5C0B02F1E}"/>
          </ac:spMkLst>
        </pc:spChg>
        <pc:spChg chg="del">
          <ac:chgData name="John Bell" userId="f70f6676-4d37-4a98-a7ac-a82923374731" providerId="ADAL" clId="{DC10CABD-D2E1-8242-B544-C0A78C0C2250}" dt="2023-05-16T09:52:03.497" v="6245" actId="478"/>
          <ac:spMkLst>
            <pc:docMk/>
            <pc:sldMk cId="2657841657" sldId="1218"/>
            <ac:spMk id="23" creationId="{C16C28FF-19F3-A732-C721-6DA305FE2456}"/>
          </ac:spMkLst>
        </pc:spChg>
        <pc:spChg chg="add mod">
          <ac:chgData name="John Bell" userId="f70f6676-4d37-4a98-a7ac-a82923374731" providerId="ADAL" clId="{DC10CABD-D2E1-8242-B544-C0A78C0C2250}" dt="2023-05-16T10:03:55.936" v="6453" actId="1076"/>
          <ac:spMkLst>
            <pc:docMk/>
            <pc:sldMk cId="2657841657" sldId="1218"/>
            <ac:spMk id="25" creationId="{7F0CFE06-55DB-678F-6C2B-3C8E0FF0D9DF}"/>
          </ac:spMkLst>
        </pc:spChg>
        <pc:spChg chg="del">
          <ac:chgData name="John Bell" userId="f70f6676-4d37-4a98-a7ac-a82923374731" providerId="ADAL" clId="{DC10CABD-D2E1-8242-B544-C0A78C0C2250}" dt="2023-05-16T09:52:03.497" v="6245" actId="478"/>
          <ac:spMkLst>
            <pc:docMk/>
            <pc:sldMk cId="2657841657" sldId="1218"/>
            <ac:spMk id="27" creationId="{24F019D4-4AF3-2491-D9A6-76AB7FD49E7B}"/>
          </ac:spMkLst>
        </pc:spChg>
        <pc:spChg chg="del">
          <ac:chgData name="John Bell" userId="f70f6676-4d37-4a98-a7ac-a82923374731" providerId="ADAL" clId="{DC10CABD-D2E1-8242-B544-C0A78C0C2250}" dt="2023-05-16T09:52:03.497" v="6245" actId="478"/>
          <ac:spMkLst>
            <pc:docMk/>
            <pc:sldMk cId="2657841657" sldId="1218"/>
            <ac:spMk id="28" creationId="{88DB8774-1567-8FB3-AD27-9B05B111823C}"/>
          </ac:spMkLst>
        </pc:spChg>
        <pc:spChg chg="del">
          <ac:chgData name="John Bell" userId="f70f6676-4d37-4a98-a7ac-a82923374731" providerId="ADAL" clId="{DC10CABD-D2E1-8242-B544-C0A78C0C2250}" dt="2023-05-16T09:52:03.497" v="6245" actId="478"/>
          <ac:spMkLst>
            <pc:docMk/>
            <pc:sldMk cId="2657841657" sldId="1218"/>
            <ac:spMk id="29" creationId="{7F95E113-0D57-C417-E51D-2B72DC2E473B}"/>
          </ac:spMkLst>
        </pc:spChg>
        <pc:spChg chg="add mod">
          <ac:chgData name="John Bell" userId="f70f6676-4d37-4a98-a7ac-a82923374731" providerId="ADAL" clId="{DC10CABD-D2E1-8242-B544-C0A78C0C2250}" dt="2023-05-16T10:04:08.794" v="6459" actId="1076"/>
          <ac:spMkLst>
            <pc:docMk/>
            <pc:sldMk cId="2657841657" sldId="1218"/>
            <ac:spMk id="36" creationId="{6B68DA61-C5D2-2200-3541-42B883169D7F}"/>
          </ac:spMkLst>
        </pc:spChg>
        <pc:spChg chg="add mod">
          <ac:chgData name="John Bell" userId="f70f6676-4d37-4a98-a7ac-a82923374731" providerId="ADAL" clId="{DC10CABD-D2E1-8242-B544-C0A78C0C2250}" dt="2023-05-16T10:06:43.540" v="6477" actId="14100"/>
          <ac:spMkLst>
            <pc:docMk/>
            <pc:sldMk cId="2657841657" sldId="1218"/>
            <ac:spMk id="38" creationId="{B2E8799A-5F18-699B-0F91-E396BE3104A3}"/>
          </ac:spMkLst>
        </pc:spChg>
        <pc:spChg chg="del">
          <ac:chgData name="John Bell" userId="f70f6676-4d37-4a98-a7ac-a82923374731" providerId="ADAL" clId="{DC10CABD-D2E1-8242-B544-C0A78C0C2250}" dt="2023-05-16T09:52:03.497" v="6245" actId="478"/>
          <ac:spMkLst>
            <pc:docMk/>
            <pc:sldMk cId="2657841657" sldId="1218"/>
            <ac:spMk id="41" creationId="{FCC1C69A-DBE3-6B4D-AEBF-D4521EABAD30}"/>
          </ac:spMkLst>
        </pc:spChg>
        <pc:picChg chg="del">
          <ac:chgData name="John Bell" userId="f70f6676-4d37-4a98-a7ac-a82923374731" providerId="ADAL" clId="{DC10CABD-D2E1-8242-B544-C0A78C0C2250}" dt="2023-05-16T09:52:03.497" v="6245" actId="478"/>
          <ac:picMkLst>
            <pc:docMk/>
            <pc:sldMk cId="2657841657" sldId="1218"/>
            <ac:picMk id="4" creationId="{02BF4537-8191-DAF4-8EEB-8CF9C8A80E60}"/>
          </ac:picMkLst>
        </pc:picChg>
        <pc:picChg chg="add mod">
          <ac:chgData name="John Bell" userId="f70f6676-4d37-4a98-a7ac-a82923374731" providerId="ADAL" clId="{DC10CABD-D2E1-8242-B544-C0A78C0C2250}" dt="2023-05-16T10:04:35.069" v="6460" actId="1076"/>
          <ac:picMkLst>
            <pc:docMk/>
            <pc:sldMk cId="2657841657" sldId="1218"/>
            <ac:picMk id="5" creationId="{B6A894C8-3648-E77C-7969-7F21BA300CBA}"/>
          </ac:picMkLst>
        </pc:picChg>
        <pc:picChg chg="add mod">
          <ac:chgData name="John Bell" userId="f70f6676-4d37-4a98-a7ac-a82923374731" providerId="ADAL" clId="{DC10CABD-D2E1-8242-B544-C0A78C0C2250}" dt="2023-05-16T10:04:35.069" v="6460" actId="1076"/>
          <ac:picMkLst>
            <pc:docMk/>
            <pc:sldMk cId="2657841657" sldId="1218"/>
            <ac:picMk id="7" creationId="{733AAEF2-76D6-6500-4A93-10954307395A}"/>
          </ac:picMkLst>
        </pc:picChg>
        <pc:picChg chg="add mod">
          <ac:chgData name="John Bell" userId="f70f6676-4d37-4a98-a7ac-a82923374731" providerId="ADAL" clId="{DC10CABD-D2E1-8242-B544-C0A78C0C2250}" dt="2023-05-16T10:03:58.053" v="6454" actId="1076"/>
          <ac:picMkLst>
            <pc:docMk/>
            <pc:sldMk cId="2657841657" sldId="1218"/>
            <ac:picMk id="18" creationId="{A0202B53-36BC-77B1-B815-D92ABC7CA31D}"/>
          </ac:picMkLst>
        </pc:picChg>
        <pc:picChg chg="add mod">
          <ac:chgData name="John Bell" userId="f70f6676-4d37-4a98-a7ac-a82923374731" providerId="ADAL" clId="{DC10CABD-D2E1-8242-B544-C0A78C0C2250}" dt="2023-05-16T10:03:55.936" v="6453" actId="1076"/>
          <ac:picMkLst>
            <pc:docMk/>
            <pc:sldMk cId="2657841657" sldId="1218"/>
            <ac:picMk id="24" creationId="{95C75FDD-1A9C-2044-7DE2-32BF4285CC45}"/>
          </ac:picMkLst>
        </pc:picChg>
        <pc:picChg chg="add del mod">
          <ac:chgData name="John Bell" userId="f70f6676-4d37-4a98-a7ac-a82923374731" providerId="ADAL" clId="{DC10CABD-D2E1-8242-B544-C0A78C0C2250}" dt="2023-05-16T10:06:10.353" v="6472"/>
          <ac:picMkLst>
            <pc:docMk/>
            <pc:sldMk cId="2657841657" sldId="1218"/>
            <ac:picMk id="37" creationId="{7DBA0521-95A4-9834-2676-3BF85B3DA33E}"/>
          </ac:picMkLst>
        </pc:picChg>
        <pc:picChg chg="del">
          <ac:chgData name="John Bell" userId="f70f6676-4d37-4a98-a7ac-a82923374731" providerId="ADAL" clId="{DC10CABD-D2E1-8242-B544-C0A78C0C2250}" dt="2023-05-16T09:52:04.644" v="6246" actId="478"/>
          <ac:picMkLst>
            <pc:docMk/>
            <pc:sldMk cId="2657841657" sldId="1218"/>
            <ac:picMk id="47" creationId="{5DF833F3-A331-3854-E98C-C1D910FAF027}"/>
          </ac:picMkLst>
        </pc:picChg>
        <pc:picChg chg="del">
          <ac:chgData name="John Bell" userId="f70f6676-4d37-4a98-a7ac-a82923374731" providerId="ADAL" clId="{DC10CABD-D2E1-8242-B544-C0A78C0C2250}" dt="2023-05-16T09:52:03.497" v="6245" actId="478"/>
          <ac:picMkLst>
            <pc:docMk/>
            <pc:sldMk cId="2657841657" sldId="1218"/>
            <ac:picMk id="49" creationId="{AEB905E9-617D-CC13-D4D6-06304D1AC9FC}"/>
          </ac:picMkLst>
        </pc:picChg>
        <pc:picChg chg="del">
          <ac:chgData name="John Bell" userId="f70f6676-4d37-4a98-a7ac-a82923374731" providerId="ADAL" clId="{DC10CABD-D2E1-8242-B544-C0A78C0C2250}" dt="2023-05-16T09:52:00.217" v="6244" actId="478"/>
          <ac:picMkLst>
            <pc:docMk/>
            <pc:sldMk cId="2657841657" sldId="1218"/>
            <ac:picMk id="57" creationId="{9171FEF2-4AA6-B840-7282-3ED60E7727B5}"/>
          </ac:picMkLst>
        </pc:picChg>
        <pc:cxnChg chg="add mod">
          <ac:chgData name="John Bell" userId="f70f6676-4d37-4a98-a7ac-a82923374731" providerId="ADAL" clId="{DC10CABD-D2E1-8242-B544-C0A78C0C2250}" dt="2023-05-16T10:04:35.069" v="6460" actId="1076"/>
          <ac:cxnSpMkLst>
            <pc:docMk/>
            <pc:sldMk cId="2657841657" sldId="1218"/>
            <ac:cxnSpMk id="11" creationId="{38426C65-ACFA-6C2B-8A53-9E9C18669988}"/>
          </ac:cxnSpMkLst>
        </pc:cxnChg>
        <pc:cxnChg chg="add mod">
          <ac:chgData name="John Bell" userId="f70f6676-4d37-4a98-a7ac-a82923374731" providerId="ADAL" clId="{DC10CABD-D2E1-8242-B544-C0A78C0C2250}" dt="2023-05-16T10:04:35.069" v="6460" actId="1076"/>
          <ac:cxnSpMkLst>
            <pc:docMk/>
            <pc:sldMk cId="2657841657" sldId="1218"/>
            <ac:cxnSpMk id="12" creationId="{701EFA7C-E936-0CF5-3479-4F906DDD498F}"/>
          </ac:cxnSpMkLst>
        </pc:cxnChg>
        <pc:cxnChg chg="del">
          <ac:chgData name="John Bell" userId="f70f6676-4d37-4a98-a7ac-a82923374731" providerId="ADAL" clId="{DC10CABD-D2E1-8242-B544-C0A78C0C2250}" dt="2023-05-16T09:52:03.497" v="6245" actId="478"/>
          <ac:cxnSpMkLst>
            <pc:docMk/>
            <pc:sldMk cId="2657841657" sldId="1218"/>
            <ac:cxnSpMk id="22" creationId="{A4A8BD10-9868-644B-D19C-E075CCED016F}"/>
          </ac:cxnSpMkLst>
        </pc:cxnChg>
        <pc:cxnChg chg="del">
          <ac:chgData name="John Bell" userId="f70f6676-4d37-4a98-a7ac-a82923374731" providerId="ADAL" clId="{DC10CABD-D2E1-8242-B544-C0A78C0C2250}" dt="2023-05-16T09:52:03.497" v="6245" actId="478"/>
          <ac:cxnSpMkLst>
            <pc:docMk/>
            <pc:sldMk cId="2657841657" sldId="1218"/>
            <ac:cxnSpMk id="26" creationId="{E8FC7AF3-A721-C4C2-5BC3-4903EDC80B1B}"/>
          </ac:cxnSpMkLst>
        </pc:cxnChg>
        <pc:cxnChg chg="del">
          <ac:chgData name="John Bell" userId="f70f6676-4d37-4a98-a7ac-a82923374731" providerId="ADAL" clId="{DC10CABD-D2E1-8242-B544-C0A78C0C2250}" dt="2023-05-16T09:52:03.497" v="6245" actId="478"/>
          <ac:cxnSpMkLst>
            <pc:docMk/>
            <pc:sldMk cId="2657841657" sldId="1218"/>
            <ac:cxnSpMk id="30" creationId="{703007E0-420D-415A-5DE5-B5F4686AA683}"/>
          </ac:cxnSpMkLst>
        </pc:cxnChg>
        <pc:cxnChg chg="del">
          <ac:chgData name="John Bell" userId="f70f6676-4d37-4a98-a7ac-a82923374731" providerId="ADAL" clId="{DC10CABD-D2E1-8242-B544-C0A78C0C2250}" dt="2023-05-16T09:52:03.497" v="6245" actId="478"/>
          <ac:cxnSpMkLst>
            <pc:docMk/>
            <pc:sldMk cId="2657841657" sldId="1218"/>
            <ac:cxnSpMk id="31" creationId="{5FF536BB-A755-3387-D6B7-7C113986A414}"/>
          </ac:cxnSpMkLst>
        </pc:cxnChg>
        <pc:cxnChg chg="add mod">
          <ac:chgData name="John Bell" userId="f70f6676-4d37-4a98-a7ac-a82923374731" providerId="ADAL" clId="{DC10CABD-D2E1-8242-B544-C0A78C0C2250}" dt="2023-05-16T10:03:55.936" v="6453" actId="1076"/>
          <ac:cxnSpMkLst>
            <pc:docMk/>
            <pc:sldMk cId="2657841657" sldId="1218"/>
            <ac:cxnSpMk id="32" creationId="{AB4AA1D6-CA7C-4214-6286-7723477997BD}"/>
          </ac:cxnSpMkLst>
        </pc:cxnChg>
        <pc:cxnChg chg="del">
          <ac:chgData name="John Bell" userId="f70f6676-4d37-4a98-a7ac-a82923374731" providerId="ADAL" clId="{DC10CABD-D2E1-8242-B544-C0A78C0C2250}" dt="2023-05-16T09:52:03.497" v="6245" actId="478"/>
          <ac:cxnSpMkLst>
            <pc:docMk/>
            <pc:sldMk cId="2657841657" sldId="1218"/>
            <ac:cxnSpMk id="33" creationId="{95C593A5-7759-CB08-4BBD-57858A0928CE}"/>
          </ac:cxnSpMkLst>
        </pc:cxnChg>
        <pc:cxnChg chg="del">
          <ac:chgData name="John Bell" userId="f70f6676-4d37-4a98-a7ac-a82923374731" providerId="ADAL" clId="{DC10CABD-D2E1-8242-B544-C0A78C0C2250}" dt="2023-05-16T09:52:03.497" v="6245" actId="478"/>
          <ac:cxnSpMkLst>
            <pc:docMk/>
            <pc:sldMk cId="2657841657" sldId="1218"/>
            <ac:cxnSpMk id="34" creationId="{8A8245F5-E669-3B56-09C4-3A91E60680C6}"/>
          </ac:cxnSpMkLst>
        </pc:cxnChg>
      </pc:sldChg>
    </pc:docChg>
  </pc:docChgLst>
  <pc:docChgLst>
    <pc:chgData name="Emma Nylk" userId="55b2440a-9e28-4c70-bd2e-709c92f993be" providerId="ADAL" clId="{296A56BF-07A0-42B1-8EF3-F923D12880CF}"/>
    <pc:docChg chg="modSld">
      <pc:chgData name="Emma Nylk" userId="55b2440a-9e28-4c70-bd2e-709c92f993be" providerId="ADAL" clId="{296A56BF-07A0-42B1-8EF3-F923D12880CF}" dt="2023-05-25T10:30:21.666" v="4" actId="20577"/>
      <pc:docMkLst>
        <pc:docMk/>
      </pc:docMkLst>
      <pc:sldChg chg="modSp mod">
        <pc:chgData name="Emma Nylk" userId="55b2440a-9e28-4c70-bd2e-709c92f993be" providerId="ADAL" clId="{296A56BF-07A0-42B1-8EF3-F923D12880CF}" dt="2023-05-25T10:30:21.666" v="4" actId="20577"/>
        <pc:sldMkLst>
          <pc:docMk/>
          <pc:sldMk cId="3333363248" sldId="552"/>
        </pc:sldMkLst>
        <pc:spChg chg="mod">
          <ac:chgData name="Emma Nylk" userId="55b2440a-9e28-4c70-bd2e-709c92f993be" providerId="ADAL" clId="{296A56BF-07A0-42B1-8EF3-F923D12880CF}" dt="2023-05-25T10:30:21.666" v="4" actId="20577"/>
          <ac:spMkLst>
            <pc:docMk/>
            <pc:sldMk cId="3333363248" sldId="552"/>
            <ac:spMk id="3" creationId="{41B4B7AB-0A22-4861-BDA6-284B696F1EFE}"/>
          </ac:spMkLst>
        </pc:spChg>
      </pc:sldChg>
    </pc:docChg>
  </pc:docChgLst>
  <pc:docChgLst>
    <pc:chgData name="Emma Nylk" userId="55b2440a-9e28-4c70-bd2e-709c92f993be" providerId="ADAL" clId="{968F35C7-C48B-42CE-8EA7-8DA3AD7629DB}"/>
    <pc:docChg chg="undo custSel addSld delSld modSld sldOrd">
      <pc:chgData name="Emma Nylk" userId="55b2440a-9e28-4c70-bd2e-709c92f993be" providerId="ADAL" clId="{968F35C7-C48B-42CE-8EA7-8DA3AD7629DB}" dt="2023-04-13T07:43:20.790" v="8778" actId="20577"/>
      <pc:docMkLst>
        <pc:docMk/>
      </pc:docMkLst>
      <pc:sldChg chg="modSp mod">
        <pc:chgData name="Emma Nylk" userId="55b2440a-9e28-4c70-bd2e-709c92f993be" providerId="ADAL" clId="{968F35C7-C48B-42CE-8EA7-8DA3AD7629DB}" dt="2023-04-13T07:43:20.790" v="8778" actId="20577"/>
        <pc:sldMkLst>
          <pc:docMk/>
          <pc:sldMk cId="3018714045" sldId="348"/>
        </pc:sldMkLst>
        <pc:graphicFrameChg chg="mod modGraphic">
          <ac:chgData name="Emma Nylk" userId="55b2440a-9e28-4c70-bd2e-709c92f993be" providerId="ADAL" clId="{968F35C7-C48B-42CE-8EA7-8DA3AD7629DB}" dt="2023-04-13T07:43:20.790" v="8778" actId="20577"/>
          <ac:graphicFrameMkLst>
            <pc:docMk/>
            <pc:sldMk cId="3018714045" sldId="348"/>
            <ac:graphicFrameMk id="6" creationId="{5C877A67-5EEF-4642-95EC-7141C857491C}"/>
          </ac:graphicFrameMkLst>
        </pc:graphicFrame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4165338997" sldId="361"/>
        </pc:sldMkLst>
      </pc:sldChg>
      <pc:sldChg chg="modSp mod">
        <pc:chgData name="Emma Nylk" userId="55b2440a-9e28-4c70-bd2e-709c92f993be" providerId="ADAL" clId="{968F35C7-C48B-42CE-8EA7-8DA3AD7629DB}" dt="2023-04-13T06:49:29.981" v="7755" actId="1076"/>
        <pc:sldMkLst>
          <pc:docMk/>
          <pc:sldMk cId="649676903" sldId="530"/>
        </pc:sldMkLst>
        <pc:graphicFrameChg chg="mod modGraphic">
          <ac:chgData name="Emma Nylk" userId="55b2440a-9e28-4c70-bd2e-709c92f993be" providerId="ADAL" clId="{968F35C7-C48B-42CE-8EA7-8DA3AD7629DB}" dt="2023-04-13T06:49:29.981" v="7755" actId="1076"/>
          <ac:graphicFrameMkLst>
            <pc:docMk/>
            <pc:sldMk cId="649676903" sldId="530"/>
            <ac:graphicFrameMk id="4" creationId="{A2A5D003-952C-4CC8-8F5A-EC222DA6F078}"/>
          </ac:graphicFrameMkLst>
        </pc:graphicFrameChg>
      </pc:sldChg>
      <pc:sldChg chg="addSp delSp modSp mod">
        <pc:chgData name="Emma Nylk" userId="55b2440a-9e28-4c70-bd2e-709c92f993be" providerId="ADAL" clId="{968F35C7-C48B-42CE-8EA7-8DA3AD7629DB}" dt="2023-04-13T07:29:27.291" v="8734" actId="478"/>
        <pc:sldMkLst>
          <pc:docMk/>
          <pc:sldMk cId="3333363248" sldId="552"/>
        </pc:sldMkLst>
        <pc:spChg chg="mod">
          <ac:chgData name="Emma Nylk" userId="55b2440a-9e28-4c70-bd2e-709c92f993be" providerId="ADAL" clId="{968F35C7-C48B-42CE-8EA7-8DA3AD7629DB}" dt="2023-03-24T10:57:26.395" v="42" actId="20577"/>
          <ac:spMkLst>
            <pc:docMk/>
            <pc:sldMk cId="3333363248" sldId="552"/>
            <ac:spMk id="2" creationId="{00000000-0000-0000-0000-000000000000}"/>
          </ac:spMkLst>
        </pc:spChg>
        <pc:spChg chg="del">
          <ac:chgData name="Emma Nylk" userId="55b2440a-9e28-4c70-bd2e-709c92f993be" providerId="ADAL" clId="{968F35C7-C48B-42CE-8EA7-8DA3AD7629DB}" dt="2023-03-24T10:57:30.087" v="43" actId="478"/>
          <ac:spMkLst>
            <pc:docMk/>
            <pc:sldMk cId="3333363248" sldId="552"/>
            <ac:spMk id="5" creationId="{7746195E-4FA2-60CE-9DD0-79E434F695FB}"/>
          </ac:spMkLst>
        </pc:spChg>
        <pc:spChg chg="mod">
          <ac:chgData name="Emma Nylk" userId="55b2440a-9e28-4c70-bd2e-709c92f993be" providerId="ADAL" clId="{968F35C7-C48B-42CE-8EA7-8DA3AD7629DB}" dt="2023-03-24T10:57:32.223" v="44" actId="1076"/>
          <ac:spMkLst>
            <pc:docMk/>
            <pc:sldMk cId="3333363248" sldId="552"/>
            <ac:spMk id="7" creationId="{A41627A7-6B77-0B16-AD43-223919D0524A}"/>
          </ac:spMkLst>
        </pc:spChg>
        <pc:spChg chg="add del mod">
          <ac:chgData name="Emma Nylk" userId="55b2440a-9e28-4c70-bd2e-709c92f993be" providerId="ADAL" clId="{968F35C7-C48B-42CE-8EA7-8DA3AD7629DB}" dt="2023-04-13T07:29:27.291" v="8734" actId="478"/>
          <ac:spMkLst>
            <pc:docMk/>
            <pc:sldMk cId="3333363248" sldId="552"/>
            <ac:spMk id="10" creationId="{4782E4AD-B204-81CE-2BE2-466171149AF6}"/>
          </ac:spMkLst>
        </pc:spChg>
      </pc:sldChg>
      <pc:sldChg chg="modSp add mod">
        <pc:chgData name="Emma Nylk" userId="55b2440a-9e28-4c70-bd2e-709c92f993be" providerId="ADAL" clId="{968F35C7-C48B-42CE-8EA7-8DA3AD7629DB}" dt="2023-03-27T10:22:30" v="636" actId="20577"/>
        <pc:sldMkLst>
          <pc:docMk/>
          <pc:sldMk cId="2051799709" sldId="570"/>
        </pc:sldMkLst>
        <pc:spChg chg="mod">
          <ac:chgData name="Emma Nylk" userId="55b2440a-9e28-4c70-bd2e-709c92f993be" providerId="ADAL" clId="{968F35C7-C48B-42CE-8EA7-8DA3AD7629DB}" dt="2023-03-27T10:22:07.168" v="581" actId="1076"/>
          <ac:spMkLst>
            <pc:docMk/>
            <pc:sldMk cId="2051799709" sldId="570"/>
            <ac:spMk id="7" creationId="{E664A772-42BD-474A-92CC-7453A0FF40B6}"/>
          </ac:spMkLst>
        </pc:spChg>
        <pc:spChg chg="mod">
          <ac:chgData name="Emma Nylk" userId="55b2440a-9e28-4c70-bd2e-709c92f993be" providerId="ADAL" clId="{968F35C7-C48B-42CE-8EA7-8DA3AD7629DB}" dt="2023-03-27T10:22:30" v="636" actId="20577"/>
          <ac:spMkLst>
            <pc:docMk/>
            <pc:sldMk cId="2051799709" sldId="570"/>
            <ac:spMk id="11" creationId="{12BE45E5-04BE-4389-9CE5-E32B180D816F}"/>
          </ac:spMkLst>
        </pc:spChg>
      </pc:sldChg>
      <pc:sldChg chg="modSp add mod modAnim">
        <pc:chgData name="Emma Nylk" userId="55b2440a-9e28-4c70-bd2e-709c92f993be" providerId="ADAL" clId="{968F35C7-C48B-42CE-8EA7-8DA3AD7629DB}" dt="2023-04-13T07:30:36.473" v="8735"/>
        <pc:sldMkLst>
          <pc:docMk/>
          <pc:sldMk cId="2957906493" sldId="571"/>
        </pc:sldMkLst>
        <pc:spChg chg="mod">
          <ac:chgData name="Emma Nylk" userId="55b2440a-9e28-4c70-bd2e-709c92f993be" providerId="ADAL" clId="{968F35C7-C48B-42CE-8EA7-8DA3AD7629DB}" dt="2023-03-31T09:57:35.918" v="1373" actId="6549"/>
          <ac:spMkLst>
            <pc:docMk/>
            <pc:sldMk cId="2957906493" sldId="571"/>
            <ac:spMk id="2" creationId="{1B504851-EE74-457E-8FA5-C61C1CCC53A4}"/>
          </ac:spMkLst>
        </pc:spChg>
      </pc:sldChg>
      <pc:sldChg chg="add">
        <pc:chgData name="Emma Nylk" userId="55b2440a-9e28-4c70-bd2e-709c92f993be" providerId="ADAL" clId="{968F35C7-C48B-42CE-8EA7-8DA3AD7629DB}" dt="2023-03-27T10:21:58.049" v="580"/>
        <pc:sldMkLst>
          <pc:docMk/>
          <pc:sldMk cId="3993152989" sldId="578"/>
        </pc:sldMkLst>
      </pc:sldChg>
      <pc:sldChg chg="addSp delSp modSp add del mod ord modClrScheme chgLayout">
        <pc:chgData name="Emma Nylk" userId="55b2440a-9e28-4c70-bd2e-709c92f993be" providerId="ADAL" clId="{968F35C7-C48B-42CE-8EA7-8DA3AD7629DB}" dt="2023-04-13T07:29:19.259" v="8732" actId="47"/>
        <pc:sldMkLst>
          <pc:docMk/>
          <pc:sldMk cId="1106840696" sldId="579"/>
        </pc:sldMkLst>
        <pc:spChg chg="mod ord">
          <ac:chgData name="Emma Nylk" userId="55b2440a-9e28-4c70-bd2e-709c92f993be" providerId="ADAL" clId="{968F35C7-C48B-42CE-8EA7-8DA3AD7629DB}" dt="2023-03-31T10:19:51.705" v="2534" actId="20577"/>
          <ac:spMkLst>
            <pc:docMk/>
            <pc:sldMk cId="1106840696" sldId="579"/>
            <ac:spMk id="2" creationId="{1B504851-EE74-457E-8FA5-C61C1CCC53A4}"/>
          </ac:spMkLst>
        </pc:spChg>
        <pc:spChg chg="mod">
          <ac:chgData name="Emma Nylk" userId="55b2440a-9e28-4c70-bd2e-709c92f993be" providerId="ADAL" clId="{968F35C7-C48B-42CE-8EA7-8DA3AD7629DB}" dt="2023-03-31T10:20:37.844" v="2607" actId="1076"/>
          <ac:spMkLst>
            <pc:docMk/>
            <pc:sldMk cId="1106840696" sldId="579"/>
            <ac:spMk id="3" creationId="{4739F178-B5CA-4150-9245-57657C202372}"/>
          </ac:spMkLst>
        </pc:spChg>
        <pc:spChg chg="add del mod ord">
          <ac:chgData name="Emma Nylk" userId="55b2440a-9e28-4c70-bd2e-709c92f993be" providerId="ADAL" clId="{968F35C7-C48B-42CE-8EA7-8DA3AD7629DB}" dt="2023-03-31T10:19:56.825" v="2535" actId="478"/>
          <ac:spMkLst>
            <pc:docMk/>
            <pc:sldMk cId="1106840696" sldId="579"/>
            <ac:spMk id="7" creationId="{42109302-FEDF-2A93-2E96-4CC9D7349385}"/>
          </ac:spMkLst>
        </pc:spChg>
        <pc:grpChg chg="del">
          <ac:chgData name="Emma Nylk" userId="55b2440a-9e28-4c70-bd2e-709c92f993be" providerId="ADAL" clId="{968F35C7-C48B-42CE-8EA7-8DA3AD7629DB}" dt="2023-03-31T10:01:35.723" v="1513" actId="478"/>
          <ac:grpSpMkLst>
            <pc:docMk/>
            <pc:sldMk cId="1106840696" sldId="579"/>
            <ac:grpSpMk id="4" creationId="{02A02B3B-76D4-48B1-BCEE-4BAED260A72B}"/>
          </ac:grpSpMkLst>
        </pc:grpChg>
        <pc:picChg chg="mod">
          <ac:chgData name="Emma Nylk" userId="55b2440a-9e28-4c70-bd2e-709c92f993be" providerId="ADAL" clId="{968F35C7-C48B-42CE-8EA7-8DA3AD7629DB}" dt="2023-04-12T07:59:38.865" v="7347" actId="14100"/>
          <ac:picMkLst>
            <pc:docMk/>
            <pc:sldMk cId="1106840696" sldId="579"/>
            <ac:picMk id="9" creationId="{88517CA5-D753-4544-8023-D3DF45630DF3}"/>
          </ac:picMkLst>
        </pc:pic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1508530920" sldId="590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1613477194" sldId="1064"/>
        </pc:sldMkLst>
      </pc:sldChg>
      <pc:sldChg chg="addSp delSp modSp mod">
        <pc:chgData name="Emma Nylk" userId="55b2440a-9e28-4c70-bd2e-709c92f993be" providerId="ADAL" clId="{968F35C7-C48B-42CE-8EA7-8DA3AD7629DB}" dt="2023-04-13T07:17:29.712" v="8577" actId="20577"/>
        <pc:sldMkLst>
          <pc:docMk/>
          <pc:sldMk cId="3113493239" sldId="1115"/>
        </pc:sldMkLst>
        <pc:spChg chg="del mod">
          <ac:chgData name="Emma Nylk" userId="55b2440a-9e28-4c70-bd2e-709c92f993be" providerId="ADAL" clId="{968F35C7-C48B-42CE-8EA7-8DA3AD7629DB}" dt="2023-03-24T10:59:32.928" v="183"/>
          <ac:spMkLst>
            <pc:docMk/>
            <pc:sldMk cId="3113493239" sldId="1115"/>
            <ac:spMk id="3" creationId="{3E4A3A20-E17A-E50D-560D-F933E5BA27EC}"/>
          </ac:spMkLst>
        </pc:spChg>
        <pc:spChg chg="mod">
          <ac:chgData name="Emma Nylk" userId="55b2440a-9e28-4c70-bd2e-709c92f993be" providerId="ADAL" clId="{968F35C7-C48B-42CE-8EA7-8DA3AD7629DB}" dt="2023-04-13T07:17:29.712" v="8577" actId="20577"/>
          <ac:spMkLst>
            <pc:docMk/>
            <pc:sldMk cId="3113493239" sldId="1115"/>
            <ac:spMk id="5" creationId="{B429B9FB-2740-B444-81F3-4EDFD87BD5D9}"/>
          </ac:spMkLst>
        </pc:spChg>
        <pc:spChg chg="add mod">
          <ac:chgData name="Emma Nylk" userId="55b2440a-9e28-4c70-bd2e-709c92f993be" providerId="ADAL" clId="{968F35C7-C48B-42CE-8EA7-8DA3AD7629DB}" dt="2023-04-13T07:14:13.092" v="8566" actId="1076"/>
          <ac:spMkLst>
            <pc:docMk/>
            <pc:sldMk cId="3113493239" sldId="1115"/>
            <ac:spMk id="6" creationId="{451B1A39-A904-3B19-4955-54B759EC3B2E}"/>
          </ac:spMkLst>
        </pc:spChg>
        <pc:spChg chg="add mod">
          <ac:chgData name="Emma Nylk" userId="55b2440a-9e28-4c70-bd2e-709c92f993be" providerId="ADAL" clId="{968F35C7-C48B-42CE-8EA7-8DA3AD7629DB}" dt="2023-04-13T07:14:15.726" v="8567" actId="1076"/>
          <ac:spMkLst>
            <pc:docMk/>
            <pc:sldMk cId="3113493239" sldId="1115"/>
            <ac:spMk id="7" creationId="{C6794206-1525-38E1-5288-519181CDCFFC}"/>
          </ac:spMkLst>
        </pc:spChg>
        <pc:graphicFrameChg chg="add mod modGraphic">
          <ac:chgData name="Emma Nylk" userId="55b2440a-9e28-4c70-bd2e-709c92f993be" providerId="ADAL" clId="{968F35C7-C48B-42CE-8EA7-8DA3AD7629DB}" dt="2023-04-13T07:13:26.073" v="8524" actId="1076"/>
          <ac:graphicFrameMkLst>
            <pc:docMk/>
            <pc:sldMk cId="3113493239" sldId="1115"/>
            <ac:graphicFrameMk id="3" creationId="{0509D16C-EA5F-B0F0-08B3-1A58CB23F26F}"/>
          </ac:graphicFrameMkLst>
        </pc:graphicFrameChg>
        <pc:graphicFrameChg chg="add mod modGraphic">
          <ac:chgData name="Emma Nylk" userId="55b2440a-9e28-4c70-bd2e-709c92f993be" providerId="ADAL" clId="{968F35C7-C48B-42CE-8EA7-8DA3AD7629DB}" dt="2023-04-13T07:13:29.206" v="8525" actId="1076"/>
          <ac:graphicFrameMkLst>
            <pc:docMk/>
            <pc:sldMk cId="3113493239" sldId="1115"/>
            <ac:graphicFrameMk id="4" creationId="{B4B855ED-D25C-B5FE-FFB4-9CE0426F6A15}"/>
          </ac:graphicFrameMkLst>
        </pc:graphicFrameChg>
        <pc:picChg chg="del">
          <ac:chgData name="Emma Nylk" userId="55b2440a-9e28-4c70-bd2e-709c92f993be" providerId="ADAL" clId="{968F35C7-C48B-42CE-8EA7-8DA3AD7629DB}" dt="2023-03-24T10:59:22.612" v="171" actId="478"/>
          <ac:picMkLst>
            <pc:docMk/>
            <pc:sldMk cId="3113493239" sldId="1115"/>
            <ac:picMk id="7" creationId="{2847717F-8047-9591-E74F-C06A638D3E83}"/>
          </ac:picMkLst>
        </pc:pic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4181706227" sldId="1117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601894775" sldId="1119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622703523" sldId="1122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04567468" sldId="1123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623557515" sldId="1124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1255869356" sldId="1125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478330854" sldId="1126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803093434" sldId="1128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285844507" sldId="1129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480475960" sldId="1131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737885053" sldId="1133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771585607" sldId="1135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969908890" sldId="1136"/>
        </pc:sldMkLst>
      </pc:sldChg>
      <pc:sldChg chg="addSp delSp modSp mod ord">
        <pc:chgData name="Emma Nylk" userId="55b2440a-9e28-4c70-bd2e-709c92f993be" providerId="ADAL" clId="{968F35C7-C48B-42CE-8EA7-8DA3AD7629DB}" dt="2023-04-11T07:34:36.263" v="4559" actId="20577"/>
        <pc:sldMkLst>
          <pc:docMk/>
          <pc:sldMk cId="1837998544" sldId="1139"/>
        </pc:sldMkLst>
        <pc:spChg chg="mod">
          <ac:chgData name="Emma Nylk" userId="55b2440a-9e28-4c70-bd2e-709c92f993be" providerId="ADAL" clId="{968F35C7-C48B-42CE-8EA7-8DA3AD7629DB}" dt="2023-04-11T07:22:39.007" v="4501" actId="20577"/>
          <ac:spMkLst>
            <pc:docMk/>
            <pc:sldMk cId="1837998544" sldId="1139"/>
            <ac:spMk id="3" creationId="{DE45694B-21FC-45EF-8E25-F23193A47845}"/>
          </ac:spMkLst>
        </pc:spChg>
        <pc:spChg chg="del">
          <ac:chgData name="Emma Nylk" userId="55b2440a-9e28-4c70-bd2e-709c92f993be" providerId="ADAL" clId="{968F35C7-C48B-42CE-8EA7-8DA3AD7629DB}" dt="2023-03-24T10:59:52.252" v="185" actId="478"/>
          <ac:spMkLst>
            <pc:docMk/>
            <pc:sldMk cId="1837998544" sldId="1139"/>
            <ac:spMk id="4" creationId="{1D7119A3-F645-83A3-07D4-5FF2F780DA09}"/>
          </ac:spMkLst>
        </pc:spChg>
        <pc:spChg chg="add mod">
          <ac:chgData name="Emma Nylk" userId="55b2440a-9e28-4c70-bd2e-709c92f993be" providerId="ADAL" clId="{968F35C7-C48B-42CE-8EA7-8DA3AD7629DB}" dt="2023-04-11T07:34:36.263" v="4559" actId="20577"/>
          <ac:spMkLst>
            <pc:docMk/>
            <pc:sldMk cId="1837998544" sldId="1139"/>
            <ac:spMk id="4" creationId="{6C3C5960-E437-16BC-93ED-658A038DB2B9}"/>
          </ac:spMkLst>
        </pc:spChg>
      </pc:sldChg>
      <pc:sldChg chg="addSp modSp new del mod ord">
        <pc:chgData name="Emma Nylk" userId="55b2440a-9e28-4c70-bd2e-709c92f993be" providerId="ADAL" clId="{968F35C7-C48B-42CE-8EA7-8DA3AD7629DB}" dt="2023-04-13T06:50:53.898" v="7756" actId="47"/>
        <pc:sldMkLst>
          <pc:docMk/>
          <pc:sldMk cId="3275404785" sldId="1140"/>
        </pc:sldMkLst>
        <pc:spChg chg="mod">
          <ac:chgData name="Emma Nylk" userId="55b2440a-9e28-4c70-bd2e-709c92f993be" providerId="ADAL" clId="{968F35C7-C48B-42CE-8EA7-8DA3AD7629DB}" dt="2023-03-24T11:10:07.491" v="197" actId="207"/>
          <ac:spMkLst>
            <pc:docMk/>
            <pc:sldMk cId="3275404785" sldId="1140"/>
            <ac:spMk id="2" creationId="{13A66963-4559-D61B-D879-9EB643466EA6}"/>
          </ac:spMkLst>
        </pc:spChg>
        <pc:spChg chg="add mod">
          <ac:chgData name="Emma Nylk" userId="55b2440a-9e28-4c70-bd2e-709c92f993be" providerId="ADAL" clId="{968F35C7-C48B-42CE-8EA7-8DA3AD7629DB}" dt="2023-03-31T10:21:38.085" v="2692" actId="20577"/>
          <ac:spMkLst>
            <pc:docMk/>
            <pc:sldMk cId="3275404785" sldId="1140"/>
            <ac:spMk id="3" creationId="{AA32475D-7545-FB63-18FF-77A4D85B2EAE}"/>
          </ac:spMkLst>
        </pc:sp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909706683" sldId="1140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4031352866" sldId="1141"/>
        </pc:sldMkLst>
      </pc:sldChg>
      <pc:sldChg chg="addSp modSp new mod">
        <pc:chgData name="Emma Nylk" userId="55b2440a-9e28-4c70-bd2e-709c92f993be" providerId="ADAL" clId="{968F35C7-C48B-42CE-8EA7-8DA3AD7629DB}" dt="2023-04-13T07:18:47.389" v="8581" actId="1076"/>
        <pc:sldMkLst>
          <pc:docMk/>
          <pc:sldMk cId="4093779288" sldId="1141"/>
        </pc:sldMkLst>
        <pc:spChg chg="mod">
          <ac:chgData name="Emma Nylk" userId="55b2440a-9e28-4c70-bd2e-709c92f993be" providerId="ADAL" clId="{968F35C7-C48B-42CE-8EA7-8DA3AD7629DB}" dt="2023-03-27T10:24:33.809" v="678" actId="20577"/>
          <ac:spMkLst>
            <pc:docMk/>
            <pc:sldMk cId="4093779288" sldId="1141"/>
            <ac:spMk id="2" creationId="{B41DD8A5-B201-96D2-8DF3-25E34C71245D}"/>
          </ac:spMkLst>
        </pc:spChg>
        <pc:spChg chg="add mod">
          <ac:chgData name="Emma Nylk" userId="55b2440a-9e28-4c70-bd2e-709c92f993be" providerId="ADAL" clId="{968F35C7-C48B-42CE-8EA7-8DA3AD7629DB}" dt="2023-04-13T06:55:02.380" v="7841" actId="1076"/>
          <ac:spMkLst>
            <pc:docMk/>
            <pc:sldMk cId="4093779288" sldId="1141"/>
            <ac:spMk id="3" creationId="{54160D45-CF96-B73A-DD9D-B898BE5AE243}"/>
          </ac:spMkLst>
        </pc:spChg>
        <pc:spChg chg="add mod">
          <ac:chgData name="Emma Nylk" userId="55b2440a-9e28-4c70-bd2e-709c92f993be" providerId="ADAL" clId="{968F35C7-C48B-42CE-8EA7-8DA3AD7629DB}" dt="2023-04-13T07:18:47.389" v="8581" actId="1076"/>
          <ac:spMkLst>
            <pc:docMk/>
            <pc:sldMk cId="4093779288" sldId="1141"/>
            <ac:spMk id="6" creationId="{99609A04-EDE1-7661-A629-C9748CEA85CE}"/>
          </ac:spMkLst>
        </pc:spChg>
        <pc:picChg chg="add mod">
          <ac:chgData name="Emma Nylk" userId="55b2440a-9e28-4c70-bd2e-709c92f993be" providerId="ADAL" clId="{968F35C7-C48B-42CE-8EA7-8DA3AD7629DB}" dt="2023-04-13T07:18:44.988" v="8580" actId="1076"/>
          <ac:picMkLst>
            <pc:docMk/>
            <pc:sldMk cId="4093779288" sldId="1141"/>
            <ac:picMk id="5" creationId="{48786C70-F90B-A05B-8CED-3E8239DA2C67}"/>
          </ac:picMkLst>
        </pc:picChg>
        <pc:picChg chg="add mod">
          <ac:chgData name="Emma Nylk" userId="55b2440a-9e28-4c70-bd2e-709c92f993be" providerId="ADAL" clId="{968F35C7-C48B-42CE-8EA7-8DA3AD7629DB}" dt="2023-04-13T06:22:04.749" v="7352" actId="1076"/>
          <ac:picMkLst>
            <pc:docMk/>
            <pc:sldMk cId="4093779288" sldId="1141"/>
            <ac:picMk id="7" creationId="{B1751756-C78C-C8E9-0887-9415BD2273EA}"/>
          </ac:picMkLst>
        </pc:picChg>
      </pc:sldChg>
      <pc:sldChg chg="addSp modSp new del mod ord">
        <pc:chgData name="Emma Nylk" userId="55b2440a-9e28-4c70-bd2e-709c92f993be" providerId="ADAL" clId="{968F35C7-C48B-42CE-8EA7-8DA3AD7629DB}" dt="2023-04-13T07:29:17.354" v="8730" actId="47"/>
        <pc:sldMkLst>
          <pc:docMk/>
          <pc:sldMk cId="1205899578" sldId="1142"/>
        </pc:sldMkLst>
        <pc:spChg chg="mod">
          <ac:chgData name="Emma Nylk" userId="55b2440a-9e28-4c70-bd2e-709c92f993be" providerId="ADAL" clId="{968F35C7-C48B-42CE-8EA7-8DA3AD7629DB}" dt="2023-03-24T11:21:38.725" v="472" actId="20577"/>
          <ac:spMkLst>
            <pc:docMk/>
            <pc:sldMk cId="1205899578" sldId="1142"/>
            <ac:spMk id="2" creationId="{5D18649A-BE6D-7AE6-6DB1-90BD99EC4FAE}"/>
          </ac:spMkLst>
        </pc:spChg>
        <pc:spChg chg="add mod">
          <ac:chgData name="Emma Nylk" userId="55b2440a-9e28-4c70-bd2e-709c92f993be" providerId="ADAL" clId="{968F35C7-C48B-42CE-8EA7-8DA3AD7629DB}" dt="2023-03-24T11:25:30.110" v="575" actId="20577"/>
          <ac:spMkLst>
            <pc:docMk/>
            <pc:sldMk cId="1205899578" sldId="1142"/>
            <ac:spMk id="3" creationId="{0DC5E406-45B7-C1A3-5B7A-6E843E754ECA}"/>
          </ac:spMkLst>
        </pc:spChg>
      </pc:sldChg>
      <pc:sldChg chg="addSp modSp new mod">
        <pc:chgData name="Emma Nylk" userId="55b2440a-9e28-4c70-bd2e-709c92f993be" providerId="ADAL" clId="{968F35C7-C48B-42CE-8EA7-8DA3AD7629DB}" dt="2023-04-13T07:18:27.797" v="8579" actId="20577"/>
        <pc:sldMkLst>
          <pc:docMk/>
          <pc:sldMk cId="2928406630" sldId="1143"/>
        </pc:sldMkLst>
        <pc:spChg chg="mod">
          <ac:chgData name="Emma Nylk" userId="55b2440a-9e28-4c70-bd2e-709c92f993be" providerId="ADAL" clId="{968F35C7-C48B-42CE-8EA7-8DA3AD7629DB}" dt="2023-03-31T07:23:27.342" v="803" actId="207"/>
          <ac:spMkLst>
            <pc:docMk/>
            <pc:sldMk cId="2928406630" sldId="1143"/>
            <ac:spMk id="2" creationId="{F65DEC79-0A86-9EB1-7026-CF70344FD9BF}"/>
          </ac:spMkLst>
        </pc:spChg>
        <pc:spChg chg="add mod">
          <ac:chgData name="Emma Nylk" userId="55b2440a-9e28-4c70-bd2e-709c92f993be" providerId="ADAL" clId="{968F35C7-C48B-42CE-8EA7-8DA3AD7629DB}" dt="2023-04-13T07:18:27.797" v="8579" actId="20577"/>
          <ac:spMkLst>
            <pc:docMk/>
            <pc:sldMk cId="2928406630" sldId="1143"/>
            <ac:spMk id="3" creationId="{FE8C04C4-F096-5C4D-62B7-569A601065CF}"/>
          </ac:spMkLst>
        </pc:spChg>
        <pc:spChg chg="add mod ord">
          <ac:chgData name="Emma Nylk" userId="55b2440a-9e28-4c70-bd2e-709c92f993be" providerId="ADAL" clId="{968F35C7-C48B-42CE-8EA7-8DA3AD7629DB}" dt="2023-03-31T10:17:44.662" v="2441" actId="1076"/>
          <ac:spMkLst>
            <pc:docMk/>
            <pc:sldMk cId="2928406630" sldId="1143"/>
            <ac:spMk id="5" creationId="{72681146-07EA-B43C-3BD1-83182DC5F8F1}"/>
          </ac:spMkLst>
        </pc:spChg>
        <pc:picChg chg="add mod">
          <ac:chgData name="Emma Nylk" userId="55b2440a-9e28-4c70-bd2e-709c92f993be" providerId="ADAL" clId="{968F35C7-C48B-42CE-8EA7-8DA3AD7629DB}" dt="2023-03-31T10:17:44.662" v="2441" actId="1076"/>
          <ac:picMkLst>
            <pc:docMk/>
            <pc:sldMk cId="2928406630" sldId="1143"/>
            <ac:picMk id="4" creationId="{51865FBA-E891-517F-2A1D-56CD5BEAA7F3}"/>
          </ac:picMkLst>
        </pc:picChg>
      </pc:sldChg>
      <pc:sldChg chg="del">
        <pc:chgData name="Emma Nylk" userId="55b2440a-9e28-4c70-bd2e-709c92f993be" providerId="ADAL" clId="{968F35C7-C48B-42CE-8EA7-8DA3AD7629DB}" dt="2023-03-24T11:00:12.177" v="186" actId="47"/>
        <pc:sldMkLst>
          <pc:docMk/>
          <pc:sldMk cId="3603958223" sldId="1143"/>
        </pc:sldMkLst>
      </pc:sldChg>
      <pc:sldChg chg="addSp delSp modSp new del mod ord">
        <pc:chgData name="Emma Nylk" userId="55b2440a-9e28-4c70-bd2e-709c92f993be" providerId="ADAL" clId="{968F35C7-C48B-42CE-8EA7-8DA3AD7629DB}" dt="2023-04-13T07:29:18.308" v="8731" actId="47"/>
        <pc:sldMkLst>
          <pc:docMk/>
          <pc:sldMk cId="2734474283" sldId="1144"/>
        </pc:sldMkLst>
        <pc:spChg chg="mod">
          <ac:chgData name="Emma Nylk" userId="55b2440a-9e28-4c70-bd2e-709c92f993be" providerId="ADAL" clId="{968F35C7-C48B-42CE-8EA7-8DA3AD7629DB}" dt="2023-03-31T10:11:08.096" v="2234" actId="20577"/>
          <ac:spMkLst>
            <pc:docMk/>
            <pc:sldMk cId="2734474283" sldId="1144"/>
            <ac:spMk id="2" creationId="{1D4D3991-2B85-ADB4-B8C3-0953F72A5C19}"/>
          </ac:spMkLst>
        </pc:spChg>
        <pc:spChg chg="add mod">
          <ac:chgData name="Emma Nylk" userId="55b2440a-9e28-4c70-bd2e-709c92f993be" providerId="ADAL" clId="{968F35C7-C48B-42CE-8EA7-8DA3AD7629DB}" dt="2023-03-31T10:11:13.614" v="2235" actId="1076"/>
          <ac:spMkLst>
            <pc:docMk/>
            <pc:sldMk cId="2734474283" sldId="1144"/>
            <ac:spMk id="3" creationId="{72765D5B-D4A1-A15E-CE4E-9642939857B3}"/>
          </ac:spMkLst>
        </pc:spChg>
        <pc:spChg chg="add mod">
          <ac:chgData name="Emma Nylk" userId="55b2440a-9e28-4c70-bd2e-709c92f993be" providerId="ADAL" clId="{968F35C7-C48B-42CE-8EA7-8DA3AD7629DB}" dt="2023-03-31T10:11:13.614" v="2235" actId="1076"/>
          <ac:spMkLst>
            <pc:docMk/>
            <pc:sldMk cId="2734474283" sldId="1144"/>
            <ac:spMk id="4" creationId="{E846FB8C-CC07-FD2C-1984-D33DF6D0E3F6}"/>
          </ac:spMkLst>
        </pc:spChg>
        <pc:spChg chg="add mod">
          <ac:chgData name="Emma Nylk" userId="55b2440a-9e28-4c70-bd2e-709c92f993be" providerId="ADAL" clId="{968F35C7-C48B-42CE-8EA7-8DA3AD7629DB}" dt="2023-03-31T10:11:13.614" v="2235" actId="1076"/>
          <ac:spMkLst>
            <pc:docMk/>
            <pc:sldMk cId="2734474283" sldId="1144"/>
            <ac:spMk id="5" creationId="{259A5B46-015D-1F6D-FC7B-3A8B2C14C07F}"/>
          </ac:spMkLst>
        </pc:spChg>
        <pc:spChg chg="add mod">
          <ac:chgData name="Emma Nylk" userId="55b2440a-9e28-4c70-bd2e-709c92f993be" providerId="ADAL" clId="{968F35C7-C48B-42CE-8EA7-8DA3AD7629DB}" dt="2023-03-31T10:11:13.614" v="2235" actId="1076"/>
          <ac:spMkLst>
            <pc:docMk/>
            <pc:sldMk cId="2734474283" sldId="1144"/>
            <ac:spMk id="6" creationId="{1382E3F8-6D3B-AB73-3B4F-182F17726545}"/>
          </ac:spMkLst>
        </pc:spChg>
        <pc:spChg chg="add mod">
          <ac:chgData name="Emma Nylk" userId="55b2440a-9e28-4c70-bd2e-709c92f993be" providerId="ADAL" clId="{968F35C7-C48B-42CE-8EA7-8DA3AD7629DB}" dt="2023-03-31T10:11:13.614" v="2235" actId="1076"/>
          <ac:spMkLst>
            <pc:docMk/>
            <pc:sldMk cId="2734474283" sldId="1144"/>
            <ac:spMk id="7" creationId="{6141BACB-450C-8287-7E3D-7ABC236BB3E0}"/>
          </ac:spMkLst>
        </pc:spChg>
        <pc:spChg chg="add mod">
          <ac:chgData name="Emma Nylk" userId="55b2440a-9e28-4c70-bd2e-709c92f993be" providerId="ADAL" clId="{968F35C7-C48B-42CE-8EA7-8DA3AD7629DB}" dt="2023-03-31T10:11:13.614" v="2235" actId="1076"/>
          <ac:spMkLst>
            <pc:docMk/>
            <pc:sldMk cId="2734474283" sldId="1144"/>
            <ac:spMk id="8" creationId="{FE114A02-3C5B-F88C-31BD-13BF1CF19069}"/>
          </ac:spMkLst>
        </pc:spChg>
        <pc:spChg chg="add del mod">
          <ac:chgData name="Emma Nylk" userId="55b2440a-9e28-4c70-bd2e-709c92f993be" providerId="ADAL" clId="{968F35C7-C48B-42CE-8EA7-8DA3AD7629DB}" dt="2023-03-31T10:19:19.533" v="2479"/>
          <ac:spMkLst>
            <pc:docMk/>
            <pc:sldMk cId="2734474283" sldId="1144"/>
            <ac:spMk id="9" creationId="{9D333988-642E-E512-1E4A-00BAC1688760}"/>
          </ac:spMkLst>
        </pc:spChg>
        <pc:spChg chg="add mod">
          <ac:chgData name="Emma Nylk" userId="55b2440a-9e28-4c70-bd2e-709c92f993be" providerId="ADAL" clId="{968F35C7-C48B-42CE-8EA7-8DA3AD7629DB}" dt="2023-03-31T10:13:17.263" v="2363" actId="20577"/>
          <ac:spMkLst>
            <pc:docMk/>
            <pc:sldMk cId="2734474283" sldId="1144"/>
            <ac:spMk id="10" creationId="{F871D647-4097-A599-0AED-193C2736452F}"/>
          </ac:spMkLst>
        </pc:spChg>
      </pc:sldChg>
      <pc:sldChg chg="del">
        <pc:chgData name="Emma Nylk" userId="55b2440a-9e28-4c70-bd2e-709c92f993be" providerId="ADAL" clId="{968F35C7-C48B-42CE-8EA7-8DA3AD7629DB}" dt="2023-03-24T11:00:12.177" v="186" actId="47"/>
        <pc:sldMkLst>
          <pc:docMk/>
          <pc:sldMk cId="3286884044" sldId="1144"/>
        </pc:sldMkLst>
      </pc:sldChg>
      <pc:sldChg chg="addSp modSp new mod">
        <pc:chgData name="Emma Nylk" userId="55b2440a-9e28-4c70-bd2e-709c92f993be" providerId="ADAL" clId="{968F35C7-C48B-42CE-8EA7-8DA3AD7629DB}" dt="2023-04-13T06:55:17.892" v="7851" actId="20577"/>
        <pc:sldMkLst>
          <pc:docMk/>
          <pc:sldMk cId="2366360190" sldId="1145"/>
        </pc:sldMkLst>
        <pc:spChg chg="mod">
          <ac:chgData name="Emma Nylk" userId="55b2440a-9e28-4c70-bd2e-709c92f993be" providerId="ADAL" clId="{968F35C7-C48B-42CE-8EA7-8DA3AD7629DB}" dt="2023-04-11T07:00:23.318" v="3357" actId="20577"/>
          <ac:spMkLst>
            <pc:docMk/>
            <pc:sldMk cId="2366360190" sldId="1145"/>
            <ac:spMk id="2" creationId="{91F06BE5-9C5D-13DC-3E48-4C9C9B182602}"/>
          </ac:spMkLst>
        </pc:spChg>
        <pc:spChg chg="add mod">
          <ac:chgData name="Emma Nylk" userId="55b2440a-9e28-4c70-bd2e-709c92f993be" providerId="ADAL" clId="{968F35C7-C48B-42CE-8EA7-8DA3AD7629DB}" dt="2023-04-12T06:57:44.673" v="5000" actId="1076"/>
          <ac:spMkLst>
            <pc:docMk/>
            <pc:sldMk cId="2366360190" sldId="1145"/>
            <ac:spMk id="3" creationId="{CDB124DC-886E-1355-4904-B1A316644B79}"/>
          </ac:spMkLst>
        </pc:spChg>
        <pc:spChg chg="add mod">
          <ac:chgData name="Emma Nylk" userId="55b2440a-9e28-4c70-bd2e-709c92f993be" providerId="ADAL" clId="{968F35C7-C48B-42CE-8EA7-8DA3AD7629DB}" dt="2023-04-11T06:55:25.356" v="3188" actId="14100"/>
          <ac:spMkLst>
            <pc:docMk/>
            <pc:sldMk cId="2366360190" sldId="1145"/>
            <ac:spMk id="6" creationId="{7226D657-4A33-5202-8A85-C4D07CCE0473}"/>
          </ac:spMkLst>
        </pc:spChg>
        <pc:spChg chg="add mod">
          <ac:chgData name="Emma Nylk" userId="55b2440a-9e28-4c70-bd2e-709c92f993be" providerId="ADAL" clId="{968F35C7-C48B-42CE-8EA7-8DA3AD7629DB}" dt="2023-04-11T06:55:37.059" v="3192" actId="14100"/>
          <ac:spMkLst>
            <pc:docMk/>
            <pc:sldMk cId="2366360190" sldId="1145"/>
            <ac:spMk id="7" creationId="{FD9AE9C9-4D14-7470-1F81-192CE058968E}"/>
          </ac:spMkLst>
        </pc:spChg>
        <pc:spChg chg="add mod">
          <ac:chgData name="Emma Nylk" userId="55b2440a-9e28-4c70-bd2e-709c92f993be" providerId="ADAL" clId="{968F35C7-C48B-42CE-8EA7-8DA3AD7629DB}" dt="2023-04-11T06:55:45.723" v="3195" actId="14100"/>
          <ac:spMkLst>
            <pc:docMk/>
            <pc:sldMk cId="2366360190" sldId="1145"/>
            <ac:spMk id="8" creationId="{EAC137F2-3F7C-B0FC-0EEF-2C521DA9F929}"/>
          </ac:spMkLst>
        </pc:spChg>
        <pc:spChg chg="add mod">
          <ac:chgData name="Emma Nylk" userId="55b2440a-9e28-4c70-bd2e-709c92f993be" providerId="ADAL" clId="{968F35C7-C48B-42CE-8EA7-8DA3AD7629DB}" dt="2023-04-13T06:55:17.892" v="7851" actId="20577"/>
          <ac:spMkLst>
            <pc:docMk/>
            <pc:sldMk cId="2366360190" sldId="1145"/>
            <ac:spMk id="9" creationId="{175343D3-4A73-6B5F-454A-5757AD0DB40C}"/>
          </ac:spMkLst>
        </pc:spChg>
        <pc:picChg chg="add mod modCrop">
          <ac:chgData name="Emma Nylk" userId="55b2440a-9e28-4c70-bd2e-709c92f993be" providerId="ADAL" clId="{968F35C7-C48B-42CE-8EA7-8DA3AD7629DB}" dt="2023-04-11T06:55:31.061" v="3190" actId="1076"/>
          <ac:picMkLst>
            <pc:docMk/>
            <pc:sldMk cId="2366360190" sldId="1145"/>
            <ac:picMk id="5" creationId="{7AC2126A-60DF-65CA-5BBC-3A4EC0A95F74}"/>
          </ac:picMkLst>
        </pc:picChg>
      </pc:sldChg>
      <pc:sldChg chg="del">
        <pc:chgData name="Emma Nylk" userId="55b2440a-9e28-4c70-bd2e-709c92f993be" providerId="ADAL" clId="{968F35C7-C48B-42CE-8EA7-8DA3AD7629DB}" dt="2023-03-24T11:00:12.177" v="186" actId="47"/>
        <pc:sldMkLst>
          <pc:docMk/>
          <pc:sldMk cId="2767678082" sldId="1145"/>
        </pc:sldMkLst>
      </pc:sldChg>
      <pc:sldChg chg="addSp modSp add del mod ord">
        <pc:chgData name="Emma Nylk" userId="55b2440a-9e28-4c70-bd2e-709c92f993be" providerId="ADAL" clId="{968F35C7-C48B-42CE-8EA7-8DA3AD7629DB}" dt="2023-04-13T07:29:20.925" v="8733" actId="47"/>
        <pc:sldMkLst>
          <pc:docMk/>
          <pc:sldMk cId="670351258" sldId="1146"/>
        </pc:sldMkLst>
        <pc:spChg chg="add mod">
          <ac:chgData name="Emma Nylk" userId="55b2440a-9e28-4c70-bd2e-709c92f993be" providerId="ADAL" clId="{968F35C7-C48B-42CE-8EA7-8DA3AD7629DB}" dt="2023-04-12T06:43:51.501" v="4779" actId="13926"/>
          <ac:spMkLst>
            <pc:docMk/>
            <pc:sldMk cId="670351258" sldId="1146"/>
            <ac:spMk id="4" creationId="{27D904BE-2BF8-2478-2278-3CE20D41E136}"/>
          </ac:spMkLst>
        </pc:spChg>
      </pc:sldChg>
      <pc:sldChg chg="del">
        <pc:chgData name="Emma Nylk" userId="55b2440a-9e28-4c70-bd2e-709c92f993be" providerId="ADAL" clId="{968F35C7-C48B-42CE-8EA7-8DA3AD7629DB}" dt="2023-03-24T11:00:12.177" v="186" actId="47"/>
        <pc:sldMkLst>
          <pc:docMk/>
          <pc:sldMk cId="2631608559" sldId="1146"/>
        </pc:sldMkLst>
      </pc:sldChg>
      <pc:sldChg chg="addSp delSp modSp add mod">
        <pc:chgData name="Emma Nylk" userId="55b2440a-9e28-4c70-bd2e-709c92f993be" providerId="ADAL" clId="{968F35C7-C48B-42CE-8EA7-8DA3AD7629DB}" dt="2023-04-12T06:25:36.408" v="4584" actId="20577"/>
        <pc:sldMkLst>
          <pc:docMk/>
          <pc:sldMk cId="708362277" sldId="1147"/>
        </pc:sldMkLst>
        <pc:spChg chg="mod">
          <ac:chgData name="Emma Nylk" userId="55b2440a-9e28-4c70-bd2e-709c92f993be" providerId="ADAL" clId="{968F35C7-C48B-42CE-8EA7-8DA3AD7629DB}" dt="2023-04-11T07:03:37.043" v="3481" actId="20577"/>
          <ac:spMkLst>
            <pc:docMk/>
            <pc:sldMk cId="708362277" sldId="1147"/>
            <ac:spMk id="2" creationId="{91F06BE5-9C5D-13DC-3E48-4C9C9B182602}"/>
          </ac:spMkLst>
        </pc:spChg>
        <pc:spChg chg="mod">
          <ac:chgData name="Emma Nylk" userId="55b2440a-9e28-4c70-bd2e-709c92f993be" providerId="ADAL" clId="{968F35C7-C48B-42CE-8EA7-8DA3AD7629DB}" dt="2023-04-12T06:25:36.408" v="4584" actId="20577"/>
          <ac:spMkLst>
            <pc:docMk/>
            <pc:sldMk cId="708362277" sldId="1147"/>
            <ac:spMk id="3" creationId="{CDB124DC-886E-1355-4904-B1A316644B79}"/>
          </ac:spMkLst>
        </pc:spChg>
        <pc:spChg chg="del">
          <ac:chgData name="Emma Nylk" userId="55b2440a-9e28-4c70-bd2e-709c92f993be" providerId="ADAL" clId="{968F35C7-C48B-42CE-8EA7-8DA3AD7629DB}" dt="2023-04-11T07:02:50.717" v="3448" actId="478"/>
          <ac:spMkLst>
            <pc:docMk/>
            <pc:sldMk cId="708362277" sldId="1147"/>
            <ac:spMk id="6" creationId="{7226D657-4A33-5202-8A85-C4D07CCE0473}"/>
          </ac:spMkLst>
        </pc:spChg>
        <pc:spChg chg="del">
          <ac:chgData name="Emma Nylk" userId="55b2440a-9e28-4c70-bd2e-709c92f993be" providerId="ADAL" clId="{968F35C7-C48B-42CE-8EA7-8DA3AD7629DB}" dt="2023-04-11T07:02:49.883" v="3447" actId="478"/>
          <ac:spMkLst>
            <pc:docMk/>
            <pc:sldMk cId="708362277" sldId="1147"/>
            <ac:spMk id="7" creationId="{FD9AE9C9-4D14-7470-1F81-192CE058968E}"/>
          </ac:spMkLst>
        </pc:spChg>
        <pc:spChg chg="del">
          <ac:chgData name="Emma Nylk" userId="55b2440a-9e28-4c70-bd2e-709c92f993be" providerId="ADAL" clId="{968F35C7-C48B-42CE-8EA7-8DA3AD7629DB}" dt="2023-04-11T07:02:51.645" v="3449" actId="478"/>
          <ac:spMkLst>
            <pc:docMk/>
            <pc:sldMk cId="708362277" sldId="1147"/>
            <ac:spMk id="8" creationId="{EAC137F2-3F7C-B0FC-0EEF-2C521DA9F929}"/>
          </ac:spMkLst>
        </pc:spChg>
        <pc:spChg chg="del">
          <ac:chgData name="Emma Nylk" userId="55b2440a-9e28-4c70-bd2e-709c92f993be" providerId="ADAL" clId="{968F35C7-C48B-42CE-8EA7-8DA3AD7629DB}" dt="2023-04-11T07:03:26.277" v="3454" actId="478"/>
          <ac:spMkLst>
            <pc:docMk/>
            <pc:sldMk cId="708362277" sldId="1147"/>
            <ac:spMk id="9" creationId="{175343D3-4A73-6B5F-454A-5757AD0DB40C}"/>
          </ac:spMkLst>
        </pc:spChg>
        <pc:spChg chg="add mod">
          <ac:chgData name="Emma Nylk" userId="55b2440a-9e28-4c70-bd2e-709c92f993be" providerId="ADAL" clId="{968F35C7-C48B-42CE-8EA7-8DA3AD7629DB}" dt="2023-04-11T07:08:00.465" v="3778" actId="14100"/>
          <ac:spMkLst>
            <pc:docMk/>
            <pc:sldMk cId="708362277" sldId="1147"/>
            <ac:spMk id="11" creationId="{0013BBB4-36FD-2044-51FB-0F5C36F2442B}"/>
          </ac:spMkLst>
        </pc:spChg>
        <pc:picChg chg="del">
          <ac:chgData name="Emma Nylk" userId="55b2440a-9e28-4c70-bd2e-709c92f993be" providerId="ADAL" clId="{968F35C7-C48B-42CE-8EA7-8DA3AD7629DB}" dt="2023-04-11T07:02:36.056" v="3442" actId="478"/>
          <ac:picMkLst>
            <pc:docMk/>
            <pc:sldMk cId="708362277" sldId="1147"/>
            <ac:picMk id="5" creationId="{7AC2126A-60DF-65CA-5BBC-3A4EC0A95F74}"/>
          </ac:picMkLst>
        </pc:picChg>
        <pc:picChg chg="add mod modCrop">
          <ac:chgData name="Emma Nylk" userId="55b2440a-9e28-4c70-bd2e-709c92f993be" providerId="ADAL" clId="{968F35C7-C48B-42CE-8EA7-8DA3AD7629DB}" dt="2023-04-11T07:03:48.866" v="3486" actId="1076"/>
          <ac:picMkLst>
            <pc:docMk/>
            <pc:sldMk cId="708362277" sldId="1147"/>
            <ac:picMk id="10" creationId="{B4633D36-8520-F79C-7D2C-E2CC089E6149}"/>
          </ac:picMkLst>
        </pc:pic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1524221778" sldId="1147"/>
        </pc:sldMkLst>
      </pc:sldChg>
      <pc:sldChg chg="addSp delSp modSp add mod">
        <pc:chgData name="Emma Nylk" userId="55b2440a-9e28-4c70-bd2e-709c92f993be" providerId="ADAL" clId="{968F35C7-C48B-42CE-8EA7-8DA3AD7629DB}" dt="2023-04-12T06:27:30.500" v="4654" actId="114"/>
        <pc:sldMkLst>
          <pc:docMk/>
          <pc:sldMk cId="1812845643" sldId="1148"/>
        </pc:sldMkLst>
        <pc:spChg chg="mod">
          <ac:chgData name="Emma Nylk" userId="55b2440a-9e28-4c70-bd2e-709c92f993be" providerId="ADAL" clId="{968F35C7-C48B-42CE-8EA7-8DA3AD7629DB}" dt="2023-04-11T07:15:30.160" v="4136" actId="20577"/>
          <ac:spMkLst>
            <pc:docMk/>
            <pc:sldMk cId="1812845643" sldId="1148"/>
            <ac:spMk id="2" creationId="{91F06BE5-9C5D-13DC-3E48-4C9C9B182602}"/>
          </ac:spMkLst>
        </pc:spChg>
        <pc:spChg chg="mod">
          <ac:chgData name="Emma Nylk" userId="55b2440a-9e28-4c70-bd2e-709c92f993be" providerId="ADAL" clId="{968F35C7-C48B-42CE-8EA7-8DA3AD7629DB}" dt="2023-04-12T06:27:30.500" v="4654" actId="114"/>
          <ac:spMkLst>
            <pc:docMk/>
            <pc:sldMk cId="1812845643" sldId="1148"/>
            <ac:spMk id="3" creationId="{CDB124DC-886E-1355-4904-B1A316644B79}"/>
          </ac:spMkLst>
        </pc:spChg>
        <pc:spChg chg="add mod">
          <ac:chgData name="Emma Nylk" userId="55b2440a-9e28-4c70-bd2e-709c92f993be" providerId="ADAL" clId="{968F35C7-C48B-42CE-8EA7-8DA3AD7629DB}" dt="2023-04-11T07:12:15.083" v="4032" actId="14100"/>
          <ac:spMkLst>
            <pc:docMk/>
            <pc:sldMk cId="1812845643" sldId="1148"/>
            <ac:spMk id="6" creationId="{66E1D395-28BE-1AD3-70A6-939F028A8D75}"/>
          </ac:spMkLst>
        </pc:spChg>
        <pc:spChg chg="add mod">
          <ac:chgData name="Emma Nylk" userId="55b2440a-9e28-4c70-bd2e-709c92f993be" providerId="ADAL" clId="{968F35C7-C48B-42CE-8EA7-8DA3AD7629DB}" dt="2023-04-11T07:12:58.386" v="4100" actId="14100"/>
          <ac:spMkLst>
            <pc:docMk/>
            <pc:sldMk cId="1812845643" sldId="1148"/>
            <ac:spMk id="7" creationId="{BBBD6503-D36E-7AAD-3022-03451F2FD07E}"/>
          </ac:spMkLst>
        </pc:spChg>
        <pc:spChg chg="mod ord">
          <ac:chgData name="Emma Nylk" userId="55b2440a-9e28-4c70-bd2e-709c92f993be" providerId="ADAL" clId="{968F35C7-C48B-42CE-8EA7-8DA3AD7629DB}" dt="2023-04-11T07:12:00.202" v="4029" actId="14100"/>
          <ac:spMkLst>
            <pc:docMk/>
            <pc:sldMk cId="1812845643" sldId="1148"/>
            <ac:spMk id="11" creationId="{0013BBB4-36FD-2044-51FB-0F5C36F2442B}"/>
          </ac:spMkLst>
        </pc:spChg>
        <pc:picChg chg="add mod">
          <ac:chgData name="Emma Nylk" userId="55b2440a-9e28-4c70-bd2e-709c92f993be" providerId="ADAL" clId="{968F35C7-C48B-42CE-8EA7-8DA3AD7629DB}" dt="2023-04-11T07:11:47.105" v="4025" actId="1076"/>
          <ac:picMkLst>
            <pc:docMk/>
            <pc:sldMk cId="1812845643" sldId="1148"/>
            <ac:picMk id="5" creationId="{35291463-D3CC-EEB9-75A7-41278FFE5966}"/>
          </ac:picMkLst>
        </pc:picChg>
        <pc:picChg chg="del">
          <ac:chgData name="Emma Nylk" userId="55b2440a-9e28-4c70-bd2e-709c92f993be" providerId="ADAL" clId="{968F35C7-C48B-42CE-8EA7-8DA3AD7629DB}" dt="2023-04-11T07:11:32.425" v="4020" actId="478"/>
          <ac:picMkLst>
            <pc:docMk/>
            <pc:sldMk cId="1812845643" sldId="1148"/>
            <ac:picMk id="10" creationId="{B4633D36-8520-F79C-7D2C-E2CC089E6149}"/>
          </ac:picMkLst>
        </pc:pic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4156201839" sldId="1148"/>
        </pc:sldMkLst>
      </pc:sldChg>
      <pc:sldChg chg="addSp delSp modSp add mod">
        <pc:chgData name="Emma Nylk" userId="55b2440a-9e28-4c70-bd2e-709c92f993be" providerId="ADAL" clId="{968F35C7-C48B-42CE-8EA7-8DA3AD7629DB}" dt="2023-04-11T07:19:42.441" v="4370" actId="1076"/>
        <pc:sldMkLst>
          <pc:docMk/>
          <pc:sldMk cId="760599162" sldId="1149"/>
        </pc:sldMkLst>
        <pc:spChg chg="mod">
          <ac:chgData name="Emma Nylk" userId="55b2440a-9e28-4c70-bd2e-709c92f993be" providerId="ADAL" clId="{968F35C7-C48B-42CE-8EA7-8DA3AD7629DB}" dt="2023-04-11T07:19:29.441" v="4364" actId="20577"/>
          <ac:spMkLst>
            <pc:docMk/>
            <pc:sldMk cId="760599162" sldId="1149"/>
            <ac:spMk id="2" creationId="{91F06BE5-9C5D-13DC-3E48-4C9C9B182602}"/>
          </ac:spMkLst>
        </pc:spChg>
        <pc:spChg chg="mod">
          <ac:chgData name="Emma Nylk" userId="55b2440a-9e28-4c70-bd2e-709c92f993be" providerId="ADAL" clId="{968F35C7-C48B-42CE-8EA7-8DA3AD7629DB}" dt="2023-04-11T07:19:42.441" v="4370" actId="1076"/>
          <ac:spMkLst>
            <pc:docMk/>
            <pc:sldMk cId="760599162" sldId="1149"/>
            <ac:spMk id="3" creationId="{CDB124DC-886E-1355-4904-B1A316644B79}"/>
          </ac:spMkLst>
        </pc:spChg>
        <pc:spChg chg="del">
          <ac:chgData name="Emma Nylk" userId="55b2440a-9e28-4c70-bd2e-709c92f993be" providerId="ADAL" clId="{968F35C7-C48B-42CE-8EA7-8DA3AD7629DB}" dt="2023-04-11T07:18:04.864" v="4308" actId="478"/>
          <ac:spMkLst>
            <pc:docMk/>
            <pc:sldMk cId="760599162" sldId="1149"/>
            <ac:spMk id="6" creationId="{66E1D395-28BE-1AD3-70A6-939F028A8D75}"/>
          </ac:spMkLst>
        </pc:spChg>
        <pc:spChg chg="del">
          <ac:chgData name="Emma Nylk" userId="55b2440a-9e28-4c70-bd2e-709c92f993be" providerId="ADAL" clId="{968F35C7-C48B-42CE-8EA7-8DA3AD7629DB}" dt="2023-04-11T07:18:03.850" v="4307" actId="478"/>
          <ac:spMkLst>
            <pc:docMk/>
            <pc:sldMk cId="760599162" sldId="1149"/>
            <ac:spMk id="7" creationId="{BBBD6503-D36E-7AAD-3022-03451F2FD07E}"/>
          </ac:spMkLst>
        </pc:spChg>
        <pc:spChg chg="mod">
          <ac:chgData name="Emma Nylk" userId="55b2440a-9e28-4c70-bd2e-709c92f993be" providerId="ADAL" clId="{968F35C7-C48B-42CE-8EA7-8DA3AD7629DB}" dt="2023-04-11T07:18:14.392" v="4312" actId="14100"/>
          <ac:spMkLst>
            <pc:docMk/>
            <pc:sldMk cId="760599162" sldId="1149"/>
            <ac:spMk id="11" creationId="{0013BBB4-36FD-2044-51FB-0F5C36F2442B}"/>
          </ac:spMkLst>
        </pc:spChg>
        <pc:picChg chg="del">
          <ac:chgData name="Emma Nylk" userId="55b2440a-9e28-4c70-bd2e-709c92f993be" providerId="ADAL" clId="{968F35C7-C48B-42CE-8EA7-8DA3AD7629DB}" dt="2023-04-11T07:16:41.529" v="4160" actId="478"/>
          <ac:picMkLst>
            <pc:docMk/>
            <pc:sldMk cId="760599162" sldId="1149"/>
            <ac:picMk id="5" creationId="{35291463-D3CC-EEB9-75A7-41278FFE5966}"/>
          </ac:picMkLst>
        </pc:picChg>
        <pc:picChg chg="add mod ord">
          <ac:chgData name="Emma Nylk" userId="55b2440a-9e28-4c70-bd2e-709c92f993be" providerId="ADAL" clId="{968F35C7-C48B-42CE-8EA7-8DA3AD7629DB}" dt="2023-04-11T07:18:07.585" v="4309" actId="208"/>
          <ac:picMkLst>
            <pc:docMk/>
            <pc:sldMk cId="760599162" sldId="1149"/>
            <ac:picMk id="8" creationId="{558E8B2C-C3BE-3CB5-C26D-E09E71FE5E1F}"/>
          </ac:picMkLst>
        </pc:pic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4156158883" sldId="1149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1166229168" sldId="1150"/>
        </pc:sldMkLst>
      </pc:sldChg>
      <pc:sldChg chg="addSp delSp modSp new mod">
        <pc:chgData name="Emma Nylk" userId="55b2440a-9e28-4c70-bd2e-709c92f993be" providerId="ADAL" clId="{968F35C7-C48B-42CE-8EA7-8DA3AD7629DB}" dt="2023-04-13T06:57:41.660" v="7861" actId="14100"/>
        <pc:sldMkLst>
          <pc:docMk/>
          <pc:sldMk cId="2511719263" sldId="1150"/>
        </pc:sldMkLst>
        <pc:spChg chg="mod">
          <ac:chgData name="Emma Nylk" userId="55b2440a-9e28-4c70-bd2e-709c92f993be" providerId="ADAL" clId="{968F35C7-C48B-42CE-8EA7-8DA3AD7629DB}" dt="2023-04-12T06:44:42.282" v="4808"/>
          <ac:spMkLst>
            <pc:docMk/>
            <pc:sldMk cId="2511719263" sldId="1150"/>
            <ac:spMk id="2" creationId="{302D156D-5CFB-B99B-88C4-7791E34EFE50}"/>
          </ac:spMkLst>
        </pc:spChg>
        <pc:spChg chg="add mod">
          <ac:chgData name="Emma Nylk" userId="55b2440a-9e28-4c70-bd2e-709c92f993be" providerId="ADAL" clId="{968F35C7-C48B-42CE-8EA7-8DA3AD7629DB}" dt="2023-04-13T06:57:41.660" v="7861" actId="14100"/>
          <ac:spMkLst>
            <pc:docMk/>
            <pc:sldMk cId="2511719263" sldId="1150"/>
            <ac:spMk id="5" creationId="{038243C3-A351-3E75-7E84-89F41799C22B}"/>
          </ac:spMkLst>
        </pc:spChg>
        <pc:spChg chg="add mod">
          <ac:chgData name="Emma Nylk" userId="55b2440a-9e28-4c70-bd2e-709c92f993be" providerId="ADAL" clId="{968F35C7-C48B-42CE-8EA7-8DA3AD7629DB}" dt="2023-04-12T06:49:41.865" v="4960" actId="20577"/>
          <ac:spMkLst>
            <pc:docMk/>
            <pc:sldMk cId="2511719263" sldId="1150"/>
            <ac:spMk id="6" creationId="{66614E08-A32C-488F-0B7E-1AD003EC3B1A}"/>
          </ac:spMkLst>
        </pc:spChg>
        <pc:spChg chg="add mod">
          <ac:chgData name="Emma Nylk" userId="55b2440a-9e28-4c70-bd2e-709c92f993be" providerId="ADAL" clId="{968F35C7-C48B-42CE-8EA7-8DA3AD7629DB}" dt="2023-04-13T06:24:07.885" v="7372" actId="1076"/>
          <ac:spMkLst>
            <pc:docMk/>
            <pc:sldMk cId="2511719263" sldId="1150"/>
            <ac:spMk id="7" creationId="{6DAE3A59-5265-64CE-274C-59F907F14557}"/>
          </ac:spMkLst>
        </pc:spChg>
        <pc:spChg chg="add mod">
          <ac:chgData name="Emma Nylk" userId="55b2440a-9e28-4c70-bd2e-709c92f993be" providerId="ADAL" clId="{968F35C7-C48B-42CE-8EA7-8DA3AD7629DB}" dt="2023-04-13T06:24:07.885" v="7372" actId="1076"/>
          <ac:spMkLst>
            <pc:docMk/>
            <pc:sldMk cId="2511719263" sldId="1150"/>
            <ac:spMk id="8" creationId="{74C549DB-724D-12C5-6F70-DAD80EF4AC3B}"/>
          </ac:spMkLst>
        </pc:spChg>
        <pc:picChg chg="add mod">
          <ac:chgData name="Emma Nylk" userId="55b2440a-9e28-4c70-bd2e-709c92f993be" providerId="ADAL" clId="{968F35C7-C48B-42CE-8EA7-8DA3AD7629DB}" dt="2023-04-13T06:24:07.885" v="7372" actId="1076"/>
          <ac:picMkLst>
            <pc:docMk/>
            <pc:sldMk cId="2511719263" sldId="1150"/>
            <ac:picMk id="4" creationId="{182ADECD-E53A-86DC-66A0-A4EE2B537497}"/>
          </ac:picMkLst>
        </pc:picChg>
        <pc:picChg chg="add mod">
          <ac:chgData name="Emma Nylk" userId="55b2440a-9e28-4c70-bd2e-709c92f993be" providerId="ADAL" clId="{968F35C7-C48B-42CE-8EA7-8DA3AD7629DB}" dt="2023-04-12T06:51:37.071" v="4989"/>
          <ac:picMkLst>
            <pc:docMk/>
            <pc:sldMk cId="2511719263" sldId="1150"/>
            <ac:picMk id="9" creationId="{656784D7-9725-5904-3725-773D9799B1B7}"/>
          </ac:picMkLst>
        </pc:picChg>
        <pc:picChg chg="add del mod modCrop">
          <ac:chgData name="Emma Nylk" userId="55b2440a-9e28-4c70-bd2e-709c92f993be" providerId="ADAL" clId="{968F35C7-C48B-42CE-8EA7-8DA3AD7629DB}" dt="2023-04-13T06:24:08.085" v="7378" actId="931"/>
          <ac:picMkLst>
            <pc:docMk/>
            <pc:sldMk cId="2511719263" sldId="1150"/>
            <ac:picMk id="10" creationId="{855778BB-93C0-7A26-0284-207D15AED3D1}"/>
          </ac:picMkLst>
        </pc:picChg>
      </pc:sldChg>
      <pc:sldChg chg="addSp modSp new mod">
        <pc:chgData name="Emma Nylk" userId="55b2440a-9e28-4c70-bd2e-709c92f993be" providerId="ADAL" clId="{968F35C7-C48B-42CE-8EA7-8DA3AD7629DB}" dt="2023-04-13T06:57:56.476" v="7871" actId="20577"/>
        <pc:sldMkLst>
          <pc:docMk/>
          <pc:sldMk cId="901967965" sldId="1151"/>
        </pc:sldMkLst>
        <pc:spChg chg="mod">
          <ac:chgData name="Emma Nylk" userId="55b2440a-9e28-4c70-bd2e-709c92f993be" providerId="ADAL" clId="{968F35C7-C48B-42CE-8EA7-8DA3AD7629DB}" dt="2023-04-12T06:59:11.913" v="5046" actId="20577"/>
          <ac:spMkLst>
            <pc:docMk/>
            <pc:sldMk cId="901967965" sldId="1151"/>
            <ac:spMk id="2" creationId="{CAEC5E67-FA85-1834-DE10-E712F5DE6BA2}"/>
          </ac:spMkLst>
        </pc:spChg>
        <pc:spChg chg="add mod">
          <ac:chgData name="Emma Nylk" userId="55b2440a-9e28-4c70-bd2e-709c92f993be" providerId="ADAL" clId="{968F35C7-C48B-42CE-8EA7-8DA3AD7629DB}" dt="2023-04-12T06:58:06.571" v="5008" actId="20577"/>
          <ac:spMkLst>
            <pc:docMk/>
            <pc:sldMk cId="901967965" sldId="1151"/>
            <ac:spMk id="5" creationId="{6CB2BC9C-7A51-BA4E-5D22-998569776D82}"/>
          </ac:spMkLst>
        </pc:spChg>
        <pc:spChg chg="add mod">
          <ac:chgData name="Emma Nylk" userId="55b2440a-9e28-4c70-bd2e-709c92f993be" providerId="ADAL" clId="{968F35C7-C48B-42CE-8EA7-8DA3AD7629DB}" dt="2023-04-13T06:57:56.476" v="7871" actId="20577"/>
          <ac:spMkLst>
            <pc:docMk/>
            <pc:sldMk cId="901967965" sldId="1151"/>
            <ac:spMk id="6" creationId="{F7244D39-3E88-B283-A14A-9EC95BF5D5E5}"/>
          </ac:spMkLst>
        </pc:spChg>
        <pc:spChg chg="add mod">
          <ac:chgData name="Emma Nylk" userId="55b2440a-9e28-4c70-bd2e-709c92f993be" providerId="ADAL" clId="{968F35C7-C48B-42CE-8EA7-8DA3AD7629DB}" dt="2023-04-12T06:58:21.542" v="5011" actId="1076"/>
          <ac:spMkLst>
            <pc:docMk/>
            <pc:sldMk cId="901967965" sldId="1151"/>
            <ac:spMk id="7" creationId="{8BE6FAC4-807D-CEB6-A267-105116916DD6}"/>
          </ac:spMkLst>
        </pc:spChg>
        <pc:spChg chg="add mod">
          <ac:chgData name="Emma Nylk" userId="55b2440a-9e28-4c70-bd2e-709c92f993be" providerId="ADAL" clId="{968F35C7-C48B-42CE-8EA7-8DA3AD7629DB}" dt="2023-04-12T06:58:27.877" v="5015" actId="14100"/>
          <ac:spMkLst>
            <pc:docMk/>
            <pc:sldMk cId="901967965" sldId="1151"/>
            <ac:spMk id="8" creationId="{3066395C-00D4-6B4F-AB39-65259C58140A}"/>
          </ac:spMkLst>
        </pc:spChg>
        <pc:spChg chg="add mod">
          <ac:chgData name="Emma Nylk" userId="55b2440a-9e28-4c70-bd2e-709c92f993be" providerId="ADAL" clId="{968F35C7-C48B-42CE-8EA7-8DA3AD7629DB}" dt="2023-04-12T06:58:42.571" v="5021" actId="14100"/>
          <ac:spMkLst>
            <pc:docMk/>
            <pc:sldMk cId="901967965" sldId="1151"/>
            <ac:spMk id="9" creationId="{5E7CDD6C-0708-A3A1-B077-145539EA72EF}"/>
          </ac:spMkLst>
        </pc:spChg>
        <pc:picChg chg="add mod">
          <ac:chgData name="Emma Nylk" userId="55b2440a-9e28-4c70-bd2e-709c92f993be" providerId="ADAL" clId="{968F35C7-C48B-42CE-8EA7-8DA3AD7629DB}" dt="2023-04-12T06:58:32.119" v="5018" actId="1076"/>
          <ac:picMkLst>
            <pc:docMk/>
            <pc:sldMk cId="901967965" sldId="1151"/>
            <ac:picMk id="4" creationId="{0622E66C-3126-52F2-533B-332EE9231892}"/>
          </ac:picMkLst>
        </pc:picChg>
        <pc:picChg chg="add mod">
          <ac:chgData name="Emma Nylk" userId="55b2440a-9e28-4c70-bd2e-709c92f993be" providerId="ADAL" clId="{968F35C7-C48B-42CE-8EA7-8DA3AD7629DB}" dt="2023-04-12T06:59:17.176" v="5047"/>
          <ac:picMkLst>
            <pc:docMk/>
            <pc:sldMk cId="901967965" sldId="1151"/>
            <ac:picMk id="10" creationId="{68EE7241-04D9-CBA4-3C6E-1E66FA0F8E66}"/>
          </ac:picMkLst>
        </pc:pic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24910851" sldId="1152"/>
        </pc:sldMkLst>
      </pc:sldChg>
      <pc:sldChg chg="addSp delSp modSp add mod">
        <pc:chgData name="Emma Nylk" userId="55b2440a-9e28-4c70-bd2e-709c92f993be" providerId="ADAL" clId="{968F35C7-C48B-42CE-8EA7-8DA3AD7629DB}" dt="2023-04-13T06:58:54.291" v="7887" actId="113"/>
        <pc:sldMkLst>
          <pc:docMk/>
          <pc:sldMk cId="1389993200" sldId="1152"/>
        </pc:sldMkLst>
        <pc:spChg chg="mod">
          <ac:chgData name="Emma Nylk" userId="55b2440a-9e28-4c70-bd2e-709c92f993be" providerId="ADAL" clId="{968F35C7-C48B-42CE-8EA7-8DA3AD7629DB}" dt="2023-04-12T07:00:13.549" v="5068" actId="20577"/>
          <ac:spMkLst>
            <pc:docMk/>
            <pc:sldMk cId="1389993200" sldId="1152"/>
            <ac:spMk id="2" creationId="{CAEC5E67-FA85-1834-DE10-E712F5DE6BA2}"/>
          </ac:spMkLst>
        </pc:spChg>
        <pc:spChg chg="mod">
          <ac:chgData name="Emma Nylk" userId="55b2440a-9e28-4c70-bd2e-709c92f993be" providerId="ADAL" clId="{968F35C7-C48B-42CE-8EA7-8DA3AD7629DB}" dt="2023-04-13T06:58:54.291" v="7887" actId="113"/>
          <ac:spMkLst>
            <pc:docMk/>
            <pc:sldMk cId="1389993200" sldId="1152"/>
            <ac:spMk id="5" creationId="{6CB2BC9C-7A51-BA4E-5D22-998569776D82}"/>
          </ac:spMkLst>
        </pc:spChg>
        <pc:spChg chg="del">
          <ac:chgData name="Emma Nylk" userId="55b2440a-9e28-4c70-bd2e-709c92f993be" providerId="ADAL" clId="{968F35C7-C48B-42CE-8EA7-8DA3AD7629DB}" dt="2023-04-12T07:00:22.595" v="5072" actId="478"/>
          <ac:spMkLst>
            <pc:docMk/>
            <pc:sldMk cId="1389993200" sldId="1152"/>
            <ac:spMk id="6" creationId="{F7244D39-3E88-B283-A14A-9EC95BF5D5E5}"/>
          </ac:spMkLst>
        </pc:spChg>
        <pc:spChg chg="del">
          <ac:chgData name="Emma Nylk" userId="55b2440a-9e28-4c70-bd2e-709c92f993be" providerId="ADAL" clId="{968F35C7-C48B-42CE-8EA7-8DA3AD7629DB}" dt="2023-04-12T07:00:20.463" v="5071" actId="478"/>
          <ac:spMkLst>
            <pc:docMk/>
            <pc:sldMk cId="1389993200" sldId="1152"/>
            <ac:spMk id="7" creationId="{8BE6FAC4-807D-CEB6-A267-105116916DD6}"/>
          </ac:spMkLst>
        </pc:spChg>
        <pc:spChg chg="del">
          <ac:chgData name="Emma Nylk" userId="55b2440a-9e28-4c70-bd2e-709c92f993be" providerId="ADAL" clId="{968F35C7-C48B-42CE-8EA7-8DA3AD7629DB}" dt="2023-04-12T07:00:19.712" v="5070" actId="478"/>
          <ac:spMkLst>
            <pc:docMk/>
            <pc:sldMk cId="1389993200" sldId="1152"/>
            <ac:spMk id="8" creationId="{3066395C-00D4-6B4F-AB39-65259C58140A}"/>
          </ac:spMkLst>
        </pc:spChg>
        <pc:spChg chg="del">
          <ac:chgData name="Emma Nylk" userId="55b2440a-9e28-4c70-bd2e-709c92f993be" providerId="ADAL" clId="{968F35C7-C48B-42CE-8EA7-8DA3AD7629DB}" dt="2023-04-12T07:00:18.711" v="5069" actId="478"/>
          <ac:spMkLst>
            <pc:docMk/>
            <pc:sldMk cId="1389993200" sldId="1152"/>
            <ac:spMk id="9" creationId="{5E7CDD6C-0708-A3A1-B077-145539EA72EF}"/>
          </ac:spMkLst>
        </pc:spChg>
        <pc:spChg chg="add mod">
          <ac:chgData name="Emma Nylk" userId="55b2440a-9e28-4c70-bd2e-709c92f993be" providerId="ADAL" clId="{968F35C7-C48B-42CE-8EA7-8DA3AD7629DB}" dt="2023-04-12T07:03:15.880" v="5116" actId="1076"/>
          <ac:spMkLst>
            <pc:docMk/>
            <pc:sldMk cId="1389993200" sldId="1152"/>
            <ac:spMk id="12" creationId="{7B31AD12-9B34-8489-AD94-3A49C198C0C2}"/>
          </ac:spMkLst>
        </pc:spChg>
        <pc:spChg chg="add mod">
          <ac:chgData name="Emma Nylk" userId="55b2440a-9e28-4c70-bd2e-709c92f993be" providerId="ADAL" clId="{968F35C7-C48B-42CE-8EA7-8DA3AD7629DB}" dt="2023-04-12T07:02:43.072" v="5092" actId="1076"/>
          <ac:spMkLst>
            <pc:docMk/>
            <pc:sldMk cId="1389993200" sldId="1152"/>
            <ac:spMk id="13" creationId="{2A789E83-7034-1A5C-1AC8-AD03DDDD657B}"/>
          </ac:spMkLst>
        </pc:spChg>
        <pc:spChg chg="add mod">
          <ac:chgData name="Emma Nylk" userId="55b2440a-9e28-4c70-bd2e-709c92f993be" providerId="ADAL" clId="{968F35C7-C48B-42CE-8EA7-8DA3AD7629DB}" dt="2023-04-12T07:03:17.858" v="5117" actId="1076"/>
          <ac:spMkLst>
            <pc:docMk/>
            <pc:sldMk cId="1389993200" sldId="1152"/>
            <ac:spMk id="14" creationId="{91D1D65E-742D-256D-DD18-FA756CFC8DC2}"/>
          </ac:spMkLst>
        </pc:spChg>
        <pc:spChg chg="add mod">
          <ac:chgData name="Emma Nylk" userId="55b2440a-9e28-4c70-bd2e-709c92f993be" providerId="ADAL" clId="{968F35C7-C48B-42CE-8EA7-8DA3AD7629DB}" dt="2023-04-12T07:03:21.038" v="5118" actId="1076"/>
          <ac:spMkLst>
            <pc:docMk/>
            <pc:sldMk cId="1389993200" sldId="1152"/>
            <ac:spMk id="15" creationId="{3CB51AA9-7DAF-00DB-BEC3-FFE9F161864A}"/>
          </ac:spMkLst>
        </pc:spChg>
        <pc:picChg chg="del">
          <ac:chgData name="Emma Nylk" userId="55b2440a-9e28-4c70-bd2e-709c92f993be" providerId="ADAL" clId="{968F35C7-C48B-42CE-8EA7-8DA3AD7629DB}" dt="2023-04-12T06:59:44.731" v="5049" actId="478"/>
          <ac:picMkLst>
            <pc:docMk/>
            <pc:sldMk cId="1389993200" sldId="1152"/>
            <ac:picMk id="4" creationId="{0622E66C-3126-52F2-533B-332EE9231892}"/>
          </ac:picMkLst>
        </pc:picChg>
        <pc:picChg chg="add mod modCrop">
          <ac:chgData name="Emma Nylk" userId="55b2440a-9e28-4c70-bd2e-709c92f993be" providerId="ADAL" clId="{968F35C7-C48B-42CE-8EA7-8DA3AD7629DB}" dt="2023-04-12T07:02:17.143" v="5085" actId="1076"/>
          <ac:picMkLst>
            <pc:docMk/>
            <pc:sldMk cId="1389993200" sldId="1152"/>
            <ac:picMk id="11" creationId="{E54881A6-FAC4-D01A-43AC-1ACDC8C4CBC9}"/>
          </ac:picMkLst>
        </pc:picChg>
      </pc:sldChg>
      <pc:sldChg chg="addSp delSp modSp add mod">
        <pc:chgData name="Emma Nylk" userId="55b2440a-9e28-4c70-bd2e-709c92f993be" providerId="ADAL" clId="{968F35C7-C48B-42CE-8EA7-8DA3AD7629DB}" dt="2023-04-13T07:22:01.748" v="8591" actId="20577"/>
        <pc:sldMkLst>
          <pc:docMk/>
          <pc:sldMk cId="2313870659" sldId="1153"/>
        </pc:sldMkLst>
        <pc:spChg chg="mod">
          <ac:chgData name="Emma Nylk" userId="55b2440a-9e28-4c70-bd2e-709c92f993be" providerId="ADAL" clId="{968F35C7-C48B-42CE-8EA7-8DA3AD7629DB}" dt="2023-04-12T07:15:47.166" v="5516" actId="20577"/>
          <ac:spMkLst>
            <pc:docMk/>
            <pc:sldMk cId="2313870659" sldId="1153"/>
            <ac:spMk id="2" creationId="{CAEC5E67-FA85-1834-DE10-E712F5DE6BA2}"/>
          </ac:spMkLst>
        </pc:spChg>
        <pc:spChg chg="add mod">
          <ac:chgData name="Emma Nylk" userId="55b2440a-9e28-4c70-bd2e-709c92f993be" providerId="ADAL" clId="{968F35C7-C48B-42CE-8EA7-8DA3AD7629DB}" dt="2023-04-13T07:00:02.483" v="7893" actId="207"/>
          <ac:spMkLst>
            <pc:docMk/>
            <pc:sldMk cId="2313870659" sldId="1153"/>
            <ac:spMk id="3" creationId="{7EFC717A-5FB8-45F5-FBD0-42D061B3E0B6}"/>
          </ac:spMkLst>
        </pc:spChg>
        <pc:spChg chg="mod">
          <ac:chgData name="Emma Nylk" userId="55b2440a-9e28-4c70-bd2e-709c92f993be" providerId="ADAL" clId="{968F35C7-C48B-42CE-8EA7-8DA3AD7629DB}" dt="2023-04-13T07:22:01.748" v="8591" actId="20577"/>
          <ac:spMkLst>
            <pc:docMk/>
            <pc:sldMk cId="2313870659" sldId="1153"/>
            <ac:spMk id="5" creationId="{6CB2BC9C-7A51-BA4E-5D22-998569776D82}"/>
          </ac:spMkLst>
        </pc:spChg>
        <pc:spChg chg="add mod">
          <ac:chgData name="Emma Nylk" userId="55b2440a-9e28-4c70-bd2e-709c92f993be" providerId="ADAL" clId="{968F35C7-C48B-42CE-8EA7-8DA3AD7629DB}" dt="2023-04-12T07:12:19.862" v="5371" actId="14100"/>
          <ac:spMkLst>
            <pc:docMk/>
            <pc:sldMk cId="2313870659" sldId="1153"/>
            <ac:spMk id="6" creationId="{73B90874-C52D-EBBA-E99B-B0F7C2F2D0BB}"/>
          </ac:spMkLst>
        </pc:spChg>
        <pc:spChg chg="add mod">
          <ac:chgData name="Emma Nylk" userId="55b2440a-9e28-4c70-bd2e-709c92f993be" providerId="ADAL" clId="{968F35C7-C48B-42CE-8EA7-8DA3AD7629DB}" dt="2023-04-12T07:12:26.387" v="5374" actId="14100"/>
          <ac:spMkLst>
            <pc:docMk/>
            <pc:sldMk cId="2313870659" sldId="1153"/>
            <ac:spMk id="7" creationId="{78D33A0F-2CD1-E927-DF59-0BB2E19B3D48}"/>
          </ac:spMkLst>
        </pc:spChg>
        <pc:spChg chg="add del mod">
          <ac:chgData name="Emma Nylk" userId="55b2440a-9e28-4c70-bd2e-709c92f993be" providerId="ADAL" clId="{968F35C7-C48B-42CE-8EA7-8DA3AD7629DB}" dt="2023-04-13T07:00:04.664" v="7894" actId="478"/>
          <ac:spMkLst>
            <pc:docMk/>
            <pc:sldMk cId="2313870659" sldId="1153"/>
            <ac:spMk id="9" creationId="{5ADB837B-E36D-EE40-C865-6DF3733B27FD}"/>
          </ac:spMkLst>
        </pc:spChg>
        <pc:spChg chg="del">
          <ac:chgData name="Emma Nylk" userId="55b2440a-9e28-4c70-bd2e-709c92f993be" providerId="ADAL" clId="{968F35C7-C48B-42CE-8EA7-8DA3AD7629DB}" dt="2023-04-12T07:07:30.518" v="5342" actId="478"/>
          <ac:spMkLst>
            <pc:docMk/>
            <pc:sldMk cId="2313870659" sldId="1153"/>
            <ac:spMk id="12" creationId="{7B31AD12-9B34-8489-AD94-3A49C198C0C2}"/>
          </ac:spMkLst>
        </pc:spChg>
        <pc:spChg chg="del">
          <ac:chgData name="Emma Nylk" userId="55b2440a-9e28-4c70-bd2e-709c92f993be" providerId="ADAL" clId="{968F35C7-C48B-42CE-8EA7-8DA3AD7629DB}" dt="2023-04-12T07:07:30.518" v="5342" actId="478"/>
          <ac:spMkLst>
            <pc:docMk/>
            <pc:sldMk cId="2313870659" sldId="1153"/>
            <ac:spMk id="13" creationId="{2A789E83-7034-1A5C-1AC8-AD03DDDD657B}"/>
          </ac:spMkLst>
        </pc:spChg>
        <pc:spChg chg="del">
          <ac:chgData name="Emma Nylk" userId="55b2440a-9e28-4c70-bd2e-709c92f993be" providerId="ADAL" clId="{968F35C7-C48B-42CE-8EA7-8DA3AD7629DB}" dt="2023-04-12T07:07:30.518" v="5342" actId="478"/>
          <ac:spMkLst>
            <pc:docMk/>
            <pc:sldMk cId="2313870659" sldId="1153"/>
            <ac:spMk id="14" creationId="{91D1D65E-742D-256D-DD18-FA756CFC8DC2}"/>
          </ac:spMkLst>
        </pc:spChg>
        <pc:spChg chg="del">
          <ac:chgData name="Emma Nylk" userId="55b2440a-9e28-4c70-bd2e-709c92f993be" providerId="ADAL" clId="{968F35C7-C48B-42CE-8EA7-8DA3AD7629DB}" dt="2023-04-12T07:07:30.518" v="5342" actId="478"/>
          <ac:spMkLst>
            <pc:docMk/>
            <pc:sldMk cId="2313870659" sldId="1153"/>
            <ac:spMk id="15" creationId="{3CB51AA9-7DAF-00DB-BEC3-FFE9F161864A}"/>
          </ac:spMkLst>
        </pc:spChg>
        <pc:picChg chg="add mod modCrop">
          <ac:chgData name="Emma Nylk" userId="55b2440a-9e28-4c70-bd2e-709c92f993be" providerId="ADAL" clId="{968F35C7-C48B-42CE-8EA7-8DA3AD7629DB}" dt="2023-04-12T07:08:47.839" v="5357" actId="1076"/>
          <ac:picMkLst>
            <pc:docMk/>
            <pc:sldMk cId="2313870659" sldId="1153"/>
            <ac:picMk id="4" creationId="{86F9F0F0-3A7A-00AE-3596-B728D82D8BB9}"/>
          </ac:picMkLst>
        </pc:picChg>
        <pc:picChg chg="del">
          <ac:chgData name="Emma Nylk" userId="55b2440a-9e28-4c70-bd2e-709c92f993be" providerId="ADAL" clId="{968F35C7-C48B-42CE-8EA7-8DA3AD7629DB}" dt="2023-04-12T07:07:28.830" v="5341" actId="478"/>
          <ac:picMkLst>
            <pc:docMk/>
            <pc:sldMk cId="2313870659" sldId="1153"/>
            <ac:picMk id="11" creationId="{E54881A6-FAC4-D01A-43AC-1ACDC8C4CBC9}"/>
          </ac:picMkLst>
        </pc:picChg>
      </pc:sldChg>
      <pc:sldChg chg="addSp delSp modSp add mod">
        <pc:chgData name="Emma Nylk" userId="55b2440a-9e28-4c70-bd2e-709c92f993be" providerId="ADAL" clId="{968F35C7-C48B-42CE-8EA7-8DA3AD7629DB}" dt="2023-04-13T07:00:36.660" v="7896" actId="20577"/>
        <pc:sldMkLst>
          <pc:docMk/>
          <pc:sldMk cId="2175479561" sldId="1154"/>
        </pc:sldMkLst>
        <pc:spChg chg="mod">
          <ac:chgData name="Emma Nylk" userId="55b2440a-9e28-4c70-bd2e-709c92f993be" providerId="ADAL" clId="{968F35C7-C48B-42CE-8EA7-8DA3AD7629DB}" dt="2023-04-12T07:18:40.439" v="5565" actId="20577"/>
          <ac:spMkLst>
            <pc:docMk/>
            <pc:sldMk cId="2175479561" sldId="1154"/>
            <ac:spMk id="2" creationId="{CAEC5E67-FA85-1834-DE10-E712F5DE6BA2}"/>
          </ac:spMkLst>
        </pc:spChg>
        <pc:spChg chg="mod">
          <ac:chgData name="Emma Nylk" userId="55b2440a-9e28-4c70-bd2e-709c92f993be" providerId="ADAL" clId="{968F35C7-C48B-42CE-8EA7-8DA3AD7629DB}" dt="2023-04-13T07:00:36.660" v="7896" actId="20577"/>
          <ac:spMkLst>
            <pc:docMk/>
            <pc:sldMk cId="2175479561" sldId="1154"/>
            <ac:spMk id="5" creationId="{6CB2BC9C-7A51-BA4E-5D22-998569776D82}"/>
          </ac:spMkLst>
        </pc:spChg>
        <pc:spChg chg="del">
          <ac:chgData name="Emma Nylk" userId="55b2440a-9e28-4c70-bd2e-709c92f993be" providerId="ADAL" clId="{968F35C7-C48B-42CE-8EA7-8DA3AD7629DB}" dt="2023-04-12T07:17:56.327" v="5540" actId="478"/>
          <ac:spMkLst>
            <pc:docMk/>
            <pc:sldMk cId="2175479561" sldId="1154"/>
            <ac:spMk id="6" creationId="{73B90874-C52D-EBBA-E99B-B0F7C2F2D0BB}"/>
          </ac:spMkLst>
        </pc:spChg>
        <pc:spChg chg="del">
          <ac:chgData name="Emma Nylk" userId="55b2440a-9e28-4c70-bd2e-709c92f993be" providerId="ADAL" clId="{968F35C7-C48B-42CE-8EA7-8DA3AD7629DB}" dt="2023-04-12T07:17:56.327" v="5540" actId="478"/>
          <ac:spMkLst>
            <pc:docMk/>
            <pc:sldMk cId="2175479561" sldId="1154"/>
            <ac:spMk id="7" creationId="{78D33A0F-2CD1-E927-DF59-0BB2E19B3D48}"/>
          </ac:spMkLst>
        </pc:spChg>
        <pc:spChg chg="del">
          <ac:chgData name="Emma Nylk" userId="55b2440a-9e28-4c70-bd2e-709c92f993be" providerId="ADAL" clId="{968F35C7-C48B-42CE-8EA7-8DA3AD7629DB}" dt="2023-04-12T07:17:48.446" v="5538" actId="478"/>
          <ac:spMkLst>
            <pc:docMk/>
            <pc:sldMk cId="2175479561" sldId="1154"/>
            <ac:spMk id="9" creationId="{5ADB837B-E36D-EE40-C865-6DF3733B27FD}"/>
          </ac:spMkLst>
        </pc:spChg>
        <pc:spChg chg="add mod">
          <ac:chgData name="Emma Nylk" userId="55b2440a-9e28-4c70-bd2e-709c92f993be" providerId="ADAL" clId="{968F35C7-C48B-42CE-8EA7-8DA3AD7629DB}" dt="2023-04-12T07:22:57.323" v="5695" actId="14100"/>
          <ac:spMkLst>
            <pc:docMk/>
            <pc:sldMk cId="2175479561" sldId="1154"/>
            <ac:spMk id="13" creationId="{786F1BD5-D82F-8341-115E-6C6AC453B8A5}"/>
          </ac:spMkLst>
        </pc:spChg>
        <pc:picChg chg="del">
          <ac:chgData name="Emma Nylk" userId="55b2440a-9e28-4c70-bd2e-709c92f993be" providerId="ADAL" clId="{968F35C7-C48B-42CE-8EA7-8DA3AD7629DB}" dt="2023-04-12T07:17:54.160" v="5539" actId="478"/>
          <ac:picMkLst>
            <pc:docMk/>
            <pc:sldMk cId="2175479561" sldId="1154"/>
            <ac:picMk id="4" creationId="{86F9F0F0-3A7A-00AE-3596-B728D82D8BB9}"/>
          </ac:picMkLst>
        </pc:picChg>
        <pc:picChg chg="add del mod">
          <ac:chgData name="Emma Nylk" userId="55b2440a-9e28-4c70-bd2e-709c92f993be" providerId="ADAL" clId="{968F35C7-C48B-42CE-8EA7-8DA3AD7629DB}" dt="2023-04-12T07:21:23.015" v="5632" actId="478"/>
          <ac:picMkLst>
            <pc:docMk/>
            <pc:sldMk cId="2175479561" sldId="1154"/>
            <ac:picMk id="8" creationId="{FC9B9C30-779B-BDB4-5485-A57E717F6944}"/>
          </ac:picMkLst>
        </pc:picChg>
        <pc:picChg chg="add mod">
          <ac:chgData name="Emma Nylk" userId="55b2440a-9e28-4c70-bd2e-709c92f993be" providerId="ADAL" clId="{968F35C7-C48B-42CE-8EA7-8DA3AD7629DB}" dt="2023-04-12T07:21:35.750" v="5638" actId="1076"/>
          <ac:picMkLst>
            <pc:docMk/>
            <pc:sldMk cId="2175479561" sldId="1154"/>
            <ac:picMk id="12" creationId="{A79C0A52-C7FA-FE6B-95AE-9C33073734FA}"/>
          </ac:picMkLst>
        </pc:pic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172047442" sldId="1154"/>
        </pc:sldMkLst>
      </pc:sldChg>
      <pc:sldChg chg="addSp delSp modSp add mod">
        <pc:chgData name="Emma Nylk" userId="55b2440a-9e28-4c70-bd2e-709c92f993be" providerId="ADAL" clId="{968F35C7-C48B-42CE-8EA7-8DA3AD7629DB}" dt="2023-04-13T07:32:13.716" v="8742" actId="20577"/>
        <pc:sldMkLst>
          <pc:docMk/>
          <pc:sldMk cId="700269635" sldId="1155"/>
        </pc:sldMkLst>
        <pc:spChg chg="mod">
          <ac:chgData name="Emma Nylk" userId="55b2440a-9e28-4c70-bd2e-709c92f993be" providerId="ADAL" clId="{968F35C7-C48B-42CE-8EA7-8DA3AD7629DB}" dt="2023-04-12T07:38:02.824" v="6674" actId="20577"/>
          <ac:spMkLst>
            <pc:docMk/>
            <pc:sldMk cId="700269635" sldId="1155"/>
            <ac:spMk id="2" creationId="{CAEC5E67-FA85-1834-DE10-E712F5DE6BA2}"/>
          </ac:spMkLst>
        </pc:spChg>
        <pc:spChg chg="mod">
          <ac:chgData name="Emma Nylk" userId="55b2440a-9e28-4c70-bd2e-709c92f993be" providerId="ADAL" clId="{968F35C7-C48B-42CE-8EA7-8DA3AD7629DB}" dt="2023-04-13T07:32:13.716" v="8742" actId="20577"/>
          <ac:spMkLst>
            <pc:docMk/>
            <pc:sldMk cId="700269635" sldId="1155"/>
            <ac:spMk id="5" creationId="{6CB2BC9C-7A51-BA4E-5D22-998569776D82}"/>
          </ac:spMkLst>
        </pc:spChg>
        <pc:spChg chg="add mod">
          <ac:chgData name="Emma Nylk" userId="55b2440a-9e28-4c70-bd2e-709c92f993be" providerId="ADAL" clId="{968F35C7-C48B-42CE-8EA7-8DA3AD7629DB}" dt="2023-04-12T07:26:43.142" v="5736" actId="14100"/>
          <ac:spMkLst>
            <pc:docMk/>
            <pc:sldMk cId="700269635" sldId="1155"/>
            <ac:spMk id="6" creationId="{52320400-97CB-CAA7-E5AB-2B9205527FA4}"/>
          </ac:spMkLst>
        </pc:spChg>
        <pc:spChg chg="del">
          <ac:chgData name="Emma Nylk" userId="55b2440a-9e28-4c70-bd2e-709c92f993be" providerId="ADAL" clId="{968F35C7-C48B-42CE-8EA7-8DA3AD7629DB}" dt="2023-04-12T07:25:21.079" v="5724" actId="478"/>
          <ac:spMkLst>
            <pc:docMk/>
            <pc:sldMk cId="700269635" sldId="1155"/>
            <ac:spMk id="13" creationId="{786F1BD5-D82F-8341-115E-6C6AC453B8A5}"/>
          </ac:spMkLst>
        </pc:spChg>
        <pc:picChg chg="add mod">
          <ac:chgData name="Emma Nylk" userId="55b2440a-9e28-4c70-bd2e-709c92f993be" providerId="ADAL" clId="{968F35C7-C48B-42CE-8EA7-8DA3AD7629DB}" dt="2023-04-12T07:26:16.197" v="5730" actId="208"/>
          <ac:picMkLst>
            <pc:docMk/>
            <pc:sldMk cId="700269635" sldId="1155"/>
            <ac:picMk id="4" creationId="{480B87B5-FC25-A1D5-1A55-F05CBDA3A913}"/>
          </ac:picMkLst>
        </pc:picChg>
        <pc:picChg chg="del">
          <ac:chgData name="Emma Nylk" userId="55b2440a-9e28-4c70-bd2e-709c92f993be" providerId="ADAL" clId="{968F35C7-C48B-42CE-8EA7-8DA3AD7629DB}" dt="2023-04-12T07:25:20.197" v="5723" actId="478"/>
          <ac:picMkLst>
            <pc:docMk/>
            <pc:sldMk cId="700269635" sldId="1155"/>
            <ac:picMk id="12" creationId="{A79C0A52-C7FA-FE6B-95AE-9C33073734FA}"/>
          </ac:picMkLst>
        </pc:picChg>
      </pc:sldChg>
      <pc:sldChg chg="addSp delSp modSp add mod">
        <pc:chgData name="Emma Nylk" userId="55b2440a-9e28-4c70-bd2e-709c92f993be" providerId="ADAL" clId="{968F35C7-C48B-42CE-8EA7-8DA3AD7629DB}" dt="2023-04-13T07:00:57.369" v="7900" actId="20577"/>
        <pc:sldMkLst>
          <pc:docMk/>
          <pc:sldMk cId="882481512" sldId="1156"/>
        </pc:sldMkLst>
        <pc:spChg chg="mod">
          <ac:chgData name="Emma Nylk" userId="55b2440a-9e28-4c70-bd2e-709c92f993be" providerId="ADAL" clId="{968F35C7-C48B-42CE-8EA7-8DA3AD7629DB}" dt="2023-04-12T07:37:51.362" v="6667" actId="20577"/>
          <ac:spMkLst>
            <pc:docMk/>
            <pc:sldMk cId="882481512" sldId="1156"/>
            <ac:spMk id="2" creationId="{CAEC5E67-FA85-1834-DE10-E712F5DE6BA2}"/>
          </ac:spMkLst>
        </pc:spChg>
        <pc:spChg chg="mod">
          <ac:chgData name="Emma Nylk" userId="55b2440a-9e28-4c70-bd2e-709c92f993be" providerId="ADAL" clId="{968F35C7-C48B-42CE-8EA7-8DA3AD7629DB}" dt="2023-04-13T07:00:57.369" v="7900" actId="20577"/>
          <ac:spMkLst>
            <pc:docMk/>
            <pc:sldMk cId="882481512" sldId="1156"/>
            <ac:spMk id="5" creationId="{6CB2BC9C-7A51-BA4E-5D22-998569776D82}"/>
          </ac:spMkLst>
        </pc:spChg>
        <pc:spChg chg="mod ord">
          <ac:chgData name="Emma Nylk" userId="55b2440a-9e28-4c70-bd2e-709c92f993be" providerId="ADAL" clId="{968F35C7-C48B-42CE-8EA7-8DA3AD7629DB}" dt="2023-04-12T07:33:51.555" v="6157" actId="14100"/>
          <ac:spMkLst>
            <pc:docMk/>
            <pc:sldMk cId="882481512" sldId="1156"/>
            <ac:spMk id="6" creationId="{52320400-97CB-CAA7-E5AB-2B9205527FA4}"/>
          </ac:spMkLst>
        </pc:spChg>
        <pc:spChg chg="add mod">
          <ac:chgData name="Emma Nylk" userId="55b2440a-9e28-4c70-bd2e-709c92f993be" providerId="ADAL" clId="{968F35C7-C48B-42CE-8EA7-8DA3AD7629DB}" dt="2023-04-12T07:36:47.549" v="6582" actId="14100"/>
          <ac:spMkLst>
            <pc:docMk/>
            <pc:sldMk cId="882481512" sldId="1156"/>
            <ac:spMk id="8" creationId="{B947CF7A-9E45-3A35-76C5-CF6D52B9FE39}"/>
          </ac:spMkLst>
        </pc:spChg>
        <pc:picChg chg="del">
          <ac:chgData name="Emma Nylk" userId="55b2440a-9e28-4c70-bd2e-709c92f993be" providerId="ADAL" clId="{968F35C7-C48B-42CE-8EA7-8DA3AD7629DB}" dt="2023-04-12T07:32:48.173" v="6143" actId="478"/>
          <ac:picMkLst>
            <pc:docMk/>
            <pc:sldMk cId="882481512" sldId="1156"/>
            <ac:picMk id="4" creationId="{480B87B5-FC25-A1D5-1A55-F05CBDA3A913}"/>
          </ac:picMkLst>
        </pc:picChg>
        <pc:picChg chg="add mod">
          <ac:chgData name="Emma Nylk" userId="55b2440a-9e28-4c70-bd2e-709c92f993be" providerId="ADAL" clId="{968F35C7-C48B-42CE-8EA7-8DA3AD7629DB}" dt="2023-04-12T07:33:35.128" v="6153" actId="1076"/>
          <ac:picMkLst>
            <pc:docMk/>
            <pc:sldMk cId="882481512" sldId="1156"/>
            <ac:picMk id="7" creationId="{91082560-0BD4-F53A-314C-45EA37540EFE}"/>
          </ac:picMkLst>
        </pc:picChg>
      </pc:sldChg>
      <pc:sldChg chg="addSp delSp modSp add mod">
        <pc:chgData name="Emma Nylk" userId="55b2440a-9e28-4c70-bd2e-709c92f993be" providerId="ADAL" clId="{968F35C7-C48B-42CE-8EA7-8DA3AD7629DB}" dt="2023-04-13T07:23:16.620" v="8598" actId="20577"/>
        <pc:sldMkLst>
          <pc:docMk/>
          <pc:sldMk cId="162427432" sldId="1157"/>
        </pc:sldMkLst>
        <pc:spChg chg="mod">
          <ac:chgData name="Emma Nylk" userId="55b2440a-9e28-4c70-bd2e-709c92f993be" providerId="ADAL" clId="{968F35C7-C48B-42CE-8EA7-8DA3AD7629DB}" dt="2023-04-12T07:41:07.526" v="6930" actId="20577"/>
          <ac:spMkLst>
            <pc:docMk/>
            <pc:sldMk cId="162427432" sldId="1157"/>
            <ac:spMk id="2" creationId="{CAEC5E67-FA85-1834-DE10-E712F5DE6BA2}"/>
          </ac:spMkLst>
        </pc:spChg>
        <pc:spChg chg="mod">
          <ac:chgData name="Emma Nylk" userId="55b2440a-9e28-4c70-bd2e-709c92f993be" providerId="ADAL" clId="{968F35C7-C48B-42CE-8EA7-8DA3AD7629DB}" dt="2023-04-13T07:23:16.620" v="8598" actId="20577"/>
          <ac:spMkLst>
            <pc:docMk/>
            <pc:sldMk cId="162427432" sldId="1157"/>
            <ac:spMk id="5" creationId="{6CB2BC9C-7A51-BA4E-5D22-998569776D82}"/>
          </ac:spMkLst>
        </pc:spChg>
        <pc:spChg chg="del">
          <ac:chgData name="Emma Nylk" userId="55b2440a-9e28-4c70-bd2e-709c92f993be" providerId="ADAL" clId="{968F35C7-C48B-42CE-8EA7-8DA3AD7629DB}" dt="2023-04-12T07:38:17.361" v="6679" actId="478"/>
          <ac:spMkLst>
            <pc:docMk/>
            <pc:sldMk cId="162427432" sldId="1157"/>
            <ac:spMk id="6" creationId="{52320400-97CB-CAA7-E5AB-2B9205527FA4}"/>
          </ac:spMkLst>
        </pc:spChg>
        <pc:spChg chg="del">
          <ac:chgData name="Emma Nylk" userId="55b2440a-9e28-4c70-bd2e-709c92f993be" providerId="ADAL" clId="{968F35C7-C48B-42CE-8EA7-8DA3AD7629DB}" dt="2023-04-12T07:38:16.565" v="6678" actId="478"/>
          <ac:spMkLst>
            <pc:docMk/>
            <pc:sldMk cId="162427432" sldId="1157"/>
            <ac:spMk id="8" creationId="{B947CF7A-9E45-3A35-76C5-CF6D52B9FE39}"/>
          </ac:spMkLst>
        </pc:spChg>
        <pc:spChg chg="add mod">
          <ac:chgData name="Emma Nylk" userId="55b2440a-9e28-4c70-bd2e-709c92f993be" providerId="ADAL" clId="{968F35C7-C48B-42CE-8EA7-8DA3AD7629DB}" dt="2023-04-13T07:01:37.432" v="7917" actId="1035"/>
          <ac:spMkLst>
            <pc:docMk/>
            <pc:sldMk cId="162427432" sldId="1157"/>
            <ac:spMk id="9" creationId="{A86FFDDE-9FFA-98E9-8E3D-1318097926A9}"/>
          </ac:spMkLst>
        </pc:spChg>
        <pc:spChg chg="add mod">
          <ac:chgData name="Emma Nylk" userId="55b2440a-9e28-4c70-bd2e-709c92f993be" providerId="ADAL" clId="{968F35C7-C48B-42CE-8EA7-8DA3AD7629DB}" dt="2023-04-13T07:01:37.432" v="7917" actId="1035"/>
          <ac:spMkLst>
            <pc:docMk/>
            <pc:sldMk cId="162427432" sldId="1157"/>
            <ac:spMk id="11" creationId="{92739022-CD11-CD18-72A6-8E8165BB70A8}"/>
          </ac:spMkLst>
        </pc:spChg>
        <pc:picChg chg="add mod">
          <ac:chgData name="Emma Nylk" userId="55b2440a-9e28-4c70-bd2e-709c92f993be" providerId="ADAL" clId="{968F35C7-C48B-42CE-8EA7-8DA3AD7629DB}" dt="2023-04-13T07:01:37.432" v="7917" actId="1035"/>
          <ac:picMkLst>
            <pc:docMk/>
            <pc:sldMk cId="162427432" sldId="1157"/>
            <ac:picMk id="4" creationId="{03753004-605B-5789-C206-79740DB016CB}"/>
          </ac:picMkLst>
        </pc:picChg>
        <pc:picChg chg="del">
          <ac:chgData name="Emma Nylk" userId="55b2440a-9e28-4c70-bd2e-709c92f993be" providerId="ADAL" clId="{968F35C7-C48B-42CE-8EA7-8DA3AD7629DB}" dt="2023-04-12T07:38:10.791" v="6675" actId="478"/>
          <ac:picMkLst>
            <pc:docMk/>
            <pc:sldMk cId="162427432" sldId="1157"/>
            <ac:picMk id="7" creationId="{91082560-0BD4-F53A-314C-45EA37540EFE}"/>
          </ac:picMkLst>
        </pc:pic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4142874817" sldId="1157"/>
        </pc:sldMkLst>
      </pc:sldChg>
      <pc:sldChg chg="modSp add mod">
        <pc:chgData name="Emma Nylk" userId="55b2440a-9e28-4c70-bd2e-709c92f993be" providerId="ADAL" clId="{968F35C7-C48B-42CE-8EA7-8DA3AD7629DB}" dt="2023-04-13T06:43:41.322" v="7732" actId="20577"/>
        <pc:sldMkLst>
          <pc:docMk/>
          <pc:sldMk cId="3421534357" sldId="1158"/>
        </pc:sldMkLst>
        <pc:spChg chg="mod">
          <ac:chgData name="Emma Nylk" userId="55b2440a-9e28-4c70-bd2e-709c92f993be" providerId="ADAL" clId="{968F35C7-C48B-42CE-8EA7-8DA3AD7629DB}" dt="2023-04-13T06:43:41.322" v="7732" actId="20577"/>
          <ac:spMkLst>
            <pc:docMk/>
            <pc:sldMk cId="3421534357" sldId="1158"/>
            <ac:spMk id="4" creationId="{6C3C5960-E437-16BC-93ED-658A038DB2B9}"/>
          </ac:spMkLst>
        </pc:spChg>
      </pc:sldChg>
      <pc:sldChg chg="addSp modSp new mod">
        <pc:chgData name="Emma Nylk" userId="55b2440a-9e28-4c70-bd2e-709c92f993be" providerId="ADAL" clId="{968F35C7-C48B-42CE-8EA7-8DA3AD7629DB}" dt="2023-04-13T07:33:09.778" v="8767" actId="20577"/>
        <pc:sldMkLst>
          <pc:docMk/>
          <pc:sldMk cId="2944788266" sldId="1159"/>
        </pc:sldMkLst>
        <pc:spChg chg="mod">
          <ac:chgData name="Emma Nylk" userId="55b2440a-9e28-4c70-bd2e-709c92f993be" providerId="ADAL" clId="{968F35C7-C48B-42CE-8EA7-8DA3AD7629DB}" dt="2023-04-12T07:47:52.886" v="6972" actId="207"/>
          <ac:spMkLst>
            <pc:docMk/>
            <pc:sldMk cId="2944788266" sldId="1159"/>
            <ac:spMk id="2" creationId="{C4353E95-B139-4666-37CD-47D54709EA6E}"/>
          </ac:spMkLst>
        </pc:spChg>
        <pc:spChg chg="add mod">
          <ac:chgData name="Emma Nylk" userId="55b2440a-9e28-4c70-bd2e-709c92f993be" providerId="ADAL" clId="{968F35C7-C48B-42CE-8EA7-8DA3AD7629DB}" dt="2023-04-13T07:33:09.778" v="8767" actId="20577"/>
          <ac:spMkLst>
            <pc:docMk/>
            <pc:sldMk cId="2944788266" sldId="1159"/>
            <ac:spMk id="8" creationId="{93F21779-88A6-E328-321A-643679973107}"/>
          </ac:spMkLst>
        </pc:spChg>
        <pc:graphicFrameChg chg="add mod modGraphic">
          <ac:chgData name="Emma Nylk" userId="55b2440a-9e28-4c70-bd2e-709c92f993be" providerId="ADAL" clId="{968F35C7-C48B-42CE-8EA7-8DA3AD7629DB}" dt="2023-04-13T07:23:35.273" v="8608" actId="1035"/>
          <ac:graphicFrameMkLst>
            <pc:docMk/>
            <pc:sldMk cId="2944788266" sldId="1159"/>
            <ac:graphicFrameMk id="3" creationId="{3B95472F-72D1-2009-717A-706C48270138}"/>
          </ac:graphicFrameMkLst>
        </pc:graphicFrameChg>
        <pc:picChg chg="add mod">
          <ac:chgData name="Emma Nylk" userId="55b2440a-9e28-4c70-bd2e-709c92f993be" providerId="ADAL" clId="{968F35C7-C48B-42CE-8EA7-8DA3AD7629DB}" dt="2023-04-13T07:23:35.273" v="8608" actId="1035"/>
          <ac:picMkLst>
            <pc:docMk/>
            <pc:sldMk cId="2944788266" sldId="1159"/>
            <ac:picMk id="4" creationId="{68014FD5-8A1B-C4A7-3143-F1288FF9F429}"/>
          </ac:picMkLst>
        </pc:picChg>
        <pc:picChg chg="add mod">
          <ac:chgData name="Emma Nylk" userId="55b2440a-9e28-4c70-bd2e-709c92f993be" providerId="ADAL" clId="{968F35C7-C48B-42CE-8EA7-8DA3AD7629DB}" dt="2023-04-13T07:23:35.273" v="8608" actId="1035"/>
          <ac:picMkLst>
            <pc:docMk/>
            <pc:sldMk cId="2944788266" sldId="1159"/>
            <ac:picMk id="5" creationId="{662C6D19-4DC9-3964-EA42-A4BF93031AB1}"/>
          </ac:picMkLst>
        </pc:picChg>
        <pc:picChg chg="add mod">
          <ac:chgData name="Emma Nylk" userId="55b2440a-9e28-4c70-bd2e-709c92f993be" providerId="ADAL" clId="{968F35C7-C48B-42CE-8EA7-8DA3AD7629DB}" dt="2023-04-13T07:23:35.273" v="8608" actId="1035"/>
          <ac:picMkLst>
            <pc:docMk/>
            <pc:sldMk cId="2944788266" sldId="1159"/>
            <ac:picMk id="6" creationId="{A1B36CE6-C32B-FC63-1946-F7961E35FEDD}"/>
          </ac:picMkLst>
        </pc:picChg>
        <pc:picChg chg="add mod">
          <ac:chgData name="Emma Nylk" userId="55b2440a-9e28-4c70-bd2e-709c92f993be" providerId="ADAL" clId="{968F35C7-C48B-42CE-8EA7-8DA3AD7629DB}" dt="2023-04-13T07:23:35.273" v="8608" actId="1035"/>
          <ac:picMkLst>
            <pc:docMk/>
            <pc:sldMk cId="2944788266" sldId="1159"/>
            <ac:picMk id="7" creationId="{776989AB-3CC4-F3BD-74AC-905701B0CFD6}"/>
          </ac:picMkLst>
        </pc:pic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155676284" sldId="1160"/>
        </pc:sldMkLst>
      </pc:sldChg>
      <pc:sldChg chg="new del">
        <pc:chgData name="Emma Nylk" userId="55b2440a-9e28-4c70-bd2e-709c92f993be" providerId="ADAL" clId="{968F35C7-C48B-42CE-8EA7-8DA3AD7629DB}" dt="2023-04-12T07:56:49.871" v="7346" actId="47"/>
        <pc:sldMkLst>
          <pc:docMk/>
          <pc:sldMk cId="4235684933" sldId="1160"/>
        </pc:sldMkLst>
      </pc:sldChg>
      <pc:sldChg chg="addSp delSp modSp new mod">
        <pc:chgData name="Emma Nylk" userId="55b2440a-9e28-4c70-bd2e-709c92f993be" providerId="ADAL" clId="{968F35C7-C48B-42CE-8EA7-8DA3AD7629DB}" dt="2023-04-13T07:05:23.721" v="8221" actId="1076"/>
        <pc:sldMkLst>
          <pc:docMk/>
          <pc:sldMk cId="4073840499" sldId="1161"/>
        </pc:sldMkLst>
        <pc:spChg chg="mod">
          <ac:chgData name="Emma Nylk" userId="55b2440a-9e28-4c70-bd2e-709c92f993be" providerId="ADAL" clId="{968F35C7-C48B-42CE-8EA7-8DA3AD7629DB}" dt="2023-04-12T07:56:42.440" v="7344" actId="20577"/>
          <ac:spMkLst>
            <pc:docMk/>
            <pc:sldMk cId="4073840499" sldId="1161"/>
            <ac:spMk id="2" creationId="{A4798833-D27E-89C8-BFE8-30F1FB5CD1E5}"/>
          </ac:spMkLst>
        </pc:spChg>
        <pc:spChg chg="del">
          <ac:chgData name="Emma Nylk" userId="55b2440a-9e28-4c70-bd2e-709c92f993be" providerId="ADAL" clId="{968F35C7-C48B-42CE-8EA7-8DA3AD7629DB}" dt="2023-04-12T07:56:47.090" v="7345" actId="478"/>
          <ac:spMkLst>
            <pc:docMk/>
            <pc:sldMk cId="4073840499" sldId="1161"/>
            <ac:spMk id="3" creationId="{8ED577A2-94EB-4F4E-4F1B-A37B55407903}"/>
          </ac:spMkLst>
        </pc:spChg>
        <pc:spChg chg="add mod">
          <ac:chgData name="Emma Nylk" userId="55b2440a-9e28-4c70-bd2e-709c92f993be" providerId="ADAL" clId="{968F35C7-C48B-42CE-8EA7-8DA3AD7629DB}" dt="2023-04-13T06:27:57.466" v="7400" actId="1076"/>
          <ac:spMkLst>
            <pc:docMk/>
            <pc:sldMk cId="4073840499" sldId="1161"/>
            <ac:spMk id="7" creationId="{8418577F-5D1C-893E-3816-5F0B4F48E225}"/>
          </ac:spMkLst>
        </pc:spChg>
        <pc:spChg chg="add">
          <ac:chgData name="Emma Nylk" userId="55b2440a-9e28-4c70-bd2e-709c92f993be" providerId="ADAL" clId="{968F35C7-C48B-42CE-8EA7-8DA3AD7629DB}" dt="2023-04-13T06:28:18.662" v="7404" actId="11529"/>
          <ac:spMkLst>
            <pc:docMk/>
            <pc:sldMk cId="4073840499" sldId="1161"/>
            <ac:spMk id="8" creationId="{87FB5644-4EF8-64A1-CC20-2366D218A4E7}"/>
          </ac:spMkLst>
        </pc:spChg>
        <pc:spChg chg="add mod">
          <ac:chgData name="Emma Nylk" userId="55b2440a-9e28-4c70-bd2e-709c92f993be" providerId="ADAL" clId="{968F35C7-C48B-42CE-8EA7-8DA3AD7629DB}" dt="2023-04-13T07:05:23.721" v="8221" actId="1076"/>
          <ac:spMkLst>
            <pc:docMk/>
            <pc:sldMk cId="4073840499" sldId="1161"/>
            <ac:spMk id="9" creationId="{6AE4F5EF-0222-2631-35F9-139F56818DE2}"/>
          </ac:spMkLst>
        </pc:spChg>
        <pc:picChg chg="add mod modCrop">
          <ac:chgData name="Emma Nylk" userId="55b2440a-9e28-4c70-bd2e-709c92f993be" providerId="ADAL" clId="{968F35C7-C48B-42CE-8EA7-8DA3AD7629DB}" dt="2023-04-13T06:28:46.650" v="7420" actId="732"/>
          <ac:picMkLst>
            <pc:docMk/>
            <pc:sldMk cId="4073840499" sldId="1161"/>
            <ac:picMk id="4" creationId="{B6023EA7-6980-1E4E-D91F-945C06ABAF98}"/>
          </ac:picMkLst>
        </pc:picChg>
        <pc:picChg chg="add mod">
          <ac:chgData name="Emma Nylk" userId="55b2440a-9e28-4c70-bd2e-709c92f993be" providerId="ADAL" clId="{968F35C7-C48B-42CE-8EA7-8DA3AD7629DB}" dt="2023-04-13T06:28:04.856" v="7403" actId="208"/>
          <ac:picMkLst>
            <pc:docMk/>
            <pc:sldMk cId="4073840499" sldId="1161"/>
            <ac:picMk id="6" creationId="{85488335-31EE-63CA-A0CA-B41181CB188D}"/>
          </ac:picMkLst>
        </pc:picChg>
        <pc:picChg chg="add mod">
          <ac:chgData name="Emma Nylk" userId="55b2440a-9e28-4c70-bd2e-709c92f993be" providerId="ADAL" clId="{968F35C7-C48B-42CE-8EA7-8DA3AD7629DB}" dt="2023-04-13T06:44:12.462" v="7734" actId="1076"/>
          <ac:picMkLst>
            <pc:docMk/>
            <pc:sldMk cId="4073840499" sldId="1161"/>
            <ac:picMk id="10" creationId="{2453F79D-FD90-9E1F-FD73-AAAA37F7AE7E}"/>
          </ac:picMkLst>
        </pc:picChg>
      </pc:sldChg>
      <pc:sldChg chg="addSp delSp modSp add mod">
        <pc:chgData name="Emma Nylk" userId="55b2440a-9e28-4c70-bd2e-709c92f993be" providerId="ADAL" clId="{968F35C7-C48B-42CE-8EA7-8DA3AD7629DB}" dt="2023-04-13T07:28:05.011" v="8666" actId="113"/>
        <pc:sldMkLst>
          <pc:docMk/>
          <pc:sldMk cId="3094314774" sldId="1162"/>
        </pc:sldMkLst>
        <pc:spChg chg="mod">
          <ac:chgData name="Emma Nylk" userId="55b2440a-9e28-4c70-bd2e-709c92f993be" providerId="ADAL" clId="{968F35C7-C48B-42CE-8EA7-8DA3AD7629DB}" dt="2023-04-13T06:29:17.177" v="7426" actId="20577"/>
          <ac:spMkLst>
            <pc:docMk/>
            <pc:sldMk cId="3094314774" sldId="1162"/>
            <ac:spMk id="2" creationId="{A4798833-D27E-89C8-BFE8-30F1FB5CD1E5}"/>
          </ac:spMkLst>
        </pc:spChg>
        <pc:spChg chg="mod">
          <ac:chgData name="Emma Nylk" userId="55b2440a-9e28-4c70-bd2e-709c92f993be" providerId="ADAL" clId="{968F35C7-C48B-42CE-8EA7-8DA3AD7629DB}" dt="2023-04-13T06:31:01.919" v="7446" actId="1076"/>
          <ac:spMkLst>
            <pc:docMk/>
            <pc:sldMk cId="3094314774" sldId="1162"/>
            <ac:spMk id="7" creationId="{8418577F-5D1C-893E-3816-5F0B4F48E225}"/>
          </ac:spMkLst>
        </pc:spChg>
        <pc:spChg chg="mod ord">
          <ac:chgData name="Emma Nylk" userId="55b2440a-9e28-4c70-bd2e-709c92f993be" providerId="ADAL" clId="{968F35C7-C48B-42CE-8EA7-8DA3AD7629DB}" dt="2023-04-13T06:38:47.820" v="7451" actId="1076"/>
          <ac:spMkLst>
            <pc:docMk/>
            <pc:sldMk cId="3094314774" sldId="1162"/>
            <ac:spMk id="8" creationId="{87FB5644-4EF8-64A1-CC20-2366D218A4E7}"/>
          </ac:spMkLst>
        </pc:spChg>
        <pc:spChg chg="del">
          <ac:chgData name="Emma Nylk" userId="55b2440a-9e28-4c70-bd2e-709c92f993be" providerId="ADAL" clId="{968F35C7-C48B-42CE-8EA7-8DA3AD7629DB}" dt="2023-04-13T07:05:44.071" v="8224" actId="478"/>
          <ac:spMkLst>
            <pc:docMk/>
            <pc:sldMk cId="3094314774" sldId="1162"/>
            <ac:spMk id="9" creationId="{6AE4F5EF-0222-2631-35F9-139F56818DE2}"/>
          </ac:spMkLst>
        </pc:spChg>
        <pc:spChg chg="add mod ord">
          <ac:chgData name="Emma Nylk" userId="55b2440a-9e28-4c70-bd2e-709c92f993be" providerId="ADAL" clId="{968F35C7-C48B-42CE-8EA7-8DA3AD7629DB}" dt="2023-04-13T07:28:05.011" v="8666" actId="113"/>
          <ac:spMkLst>
            <pc:docMk/>
            <pc:sldMk cId="3094314774" sldId="1162"/>
            <ac:spMk id="13" creationId="{68AFC09A-13A2-9C99-8B44-43F34D08CC49}"/>
          </ac:spMkLst>
        </pc:spChg>
        <pc:picChg chg="del">
          <ac:chgData name="Emma Nylk" userId="55b2440a-9e28-4c70-bd2e-709c92f993be" providerId="ADAL" clId="{968F35C7-C48B-42CE-8EA7-8DA3AD7629DB}" dt="2023-04-13T06:29:21.043" v="7427" actId="478"/>
          <ac:picMkLst>
            <pc:docMk/>
            <pc:sldMk cId="3094314774" sldId="1162"/>
            <ac:picMk id="4" creationId="{B6023EA7-6980-1E4E-D91F-945C06ABAF98}"/>
          </ac:picMkLst>
        </pc:picChg>
        <pc:picChg chg="add mod ord modCrop">
          <ac:chgData name="Emma Nylk" userId="55b2440a-9e28-4c70-bd2e-709c92f993be" providerId="ADAL" clId="{968F35C7-C48B-42CE-8EA7-8DA3AD7629DB}" dt="2023-04-13T07:05:59.720" v="8231" actId="14100"/>
          <ac:picMkLst>
            <pc:docMk/>
            <pc:sldMk cId="3094314774" sldId="1162"/>
            <ac:picMk id="5" creationId="{5641561C-5BC7-A06B-86AC-83A5E31ECB7E}"/>
          </ac:picMkLst>
        </pc:picChg>
        <pc:picChg chg="del">
          <ac:chgData name="Emma Nylk" userId="55b2440a-9e28-4c70-bd2e-709c92f993be" providerId="ADAL" clId="{968F35C7-C48B-42CE-8EA7-8DA3AD7629DB}" dt="2023-04-13T06:29:21.709" v="7428" actId="478"/>
          <ac:picMkLst>
            <pc:docMk/>
            <pc:sldMk cId="3094314774" sldId="1162"/>
            <ac:picMk id="6" creationId="{85488335-31EE-63CA-A0CA-B41181CB188D}"/>
          </ac:picMkLst>
        </pc:picChg>
        <pc:picChg chg="add mod">
          <ac:chgData name="Emma Nylk" userId="55b2440a-9e28-4c70-bd2e-709c92f993be" providerId="ADAL" clId="{968F35C7-C48B-42CE-8EA7-8DA3AD7629DB}" dt="2023-04-13T06:38:51.149" v="7452" actId="1076"/>
          <ac:picMkLst>
            <pc:docMk/>
            <pc:sldMk cId="3094314774" sldId="1162"/>
            <ac:picMk id="11" creationId="{D82F3465-808A-BC5F-A599-A6BED2196997}"/>
          </ac:picMkLst>
        </pc:picChg>
        <pc:picChg chg="add mod">
          <ac:chgData name="Emma Nylk" userId="55b2440a-9e28-4c70-bd2e-709c92f993be" providerId="ADAL" clId="{968F35C7-C48B-42CE-8EA7-8DA3AD7629DB}" dt="2023-04-13T06:44:28.025" v="7737" actId="1076"/>
          <ac:picMkLst>
            <pc:docMk/>
            <pc:sldMk cId="3094314774" sldId="1162"/>
            <ac:picMk id="12" creationId="{5E75F006-24ED-BBA6-AD19-AEA08962742C}"/>
          </ac:picMkLst>
        </pc:picChg>
      </pc:sldChg>
      <pc:sldChg chg="addSp modSp new del mod">
        <pc:chgData name="Emma Nylk" userId="55b2440a-9e28-4c70-bd2e-709c92f993be" providerId="ADAL" clId="{968F35C7-C48B-42CE-8EA7-8DA3AD7629DB}" dt="2023-04-13T07:23:59.570" v="8609" actId="47"/>
        <pc:sldMkLst>
          <pc:docMk/>
          <pc:sldMk cId="4153537423" sldId="1163"/>
        </pc:sldMkLst>
        <pc:spChg chg="add mod">
          <ac:chgData name="Emma Nylk" userId="55b2440a-9e28-4c70-bd2e-709c92f993be" providerId="ADAL" clId="{968F35C7-C48B-42CE-8EA7-8DA3AD7629DB}" dt="2023-04-13T06:41:12.869" v="7567" actId="20577"/>
          <ac:spMkLst>
            <pc:docMk/>
            <pc:sldMk cId="4153537423" sldId="1163"/>
            <ac:spMk id="3" creationId="{818B6839-4D8C-EE5A-D815-84CE63B2B81D}"/>
          </ac:spMkLst>
        </pc:sp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317386732" sldId="1164"/>
        </pc:sldMkLst>
      </pc:sldChg>
      <pc:sldChg chg="modSp add mod">
        <pc:chgData name="Emma Nylk" userId="55b2440a-9e28-4c70-bd2e-709c92f993be" providerId="ADAL" clId="{968F35C7-C48B-42CE-8EA7-8DA3AD7629DB}" dt="2023-04-13T07:28:17.125" v="8672" actId="20577"/>
        <pc:sldMkLst>
          <pc:docMk/>
          <pc:sldMk cId="3385828790" sldId="1164"/>
        </pc:sldMkLst>
        <pc:spChg chg="mod">
          <ac:chgData name="Emma Nylk" userId="55b2440a-9e28-4c70-bd2e-709c92f993be" providerId="ADAL" clId="{968F35C7-C48B-42CE-8EA7-8DA3AD7629DB}" dt="2023-04-13T07:28:17.125" v="8672" actId="20577"/>
          <ac:spMkLst>
            <pc:docMk/>
            <pc:sldMk cId="3385828790" sldId="1164"/>
            <ac:spMk id="4" creationId="{6C3C5960-E437-16BC-93ED-658A038DB2B9}"/>
          </ac:spMkLst>
        </pc:spChg>
      </pc:sldChg>
      <pc:sldChg chg="addSp delSp modSp add mod">
        <pc:chgData name="Emma Nylk" userId="55b2440a-9e28-4c70-bd2e-709c92f993be" providerId="ADAL" clId="{968F35C7-C48B-42CE-8EA7-8DA3AD7629DB}" dt="2023-04-13T07:27:48.398" v="8660" actId="20577"/>
        <pc:sldMkLst>
          <pc:docMk/>
          <pc:sldMk cId="1541551037" sldId="1165"/>
        </pc:sldMkLst>
        <pc:spChg chg="mod">
          <ac:chgData name="Emma Nylk" userId="55b2440a-9e28-4c70-bd2e-709c92f993be" providerId="ADAL" clId="{968F35C7-C48B-42CE-8EA7-8DA3AD7629DB}" dt="2023-04-13T07:24:07.940" v="8615" actId="20577"/>
          <ac:spMkLst>
            <pc:docMk/>
            <pc:sldMk cId="1541551037" sldId="1165"/>
            <ac:spMk id="2" creationId="{A4798833-D27E-89C8-BFE8-30F1FB5CD1E5}"/>
          </ac:spMkLst>
        </pc:spChg>
        <pc:spChg chg="mod">
          <ac:chgData name="Emma Nylk" userId="55b2440a-9e28-4c70-bd2e-709c92f993be" providerId="ADAL" clId="{968F35C7-C48B-42CE-8EA7-8DA3AD7629DB}" dt="2023-04-13T07:27:28.303" v="8636" actId="1076"/>
          <ac:spMkLst>
            <pc:docMk/>
            <pc:sldMk cId="1541551037" sldId="1165"/>
            <ac:spMk id="7" creationId="{8418577F-5D1C-893E-3816-5F0B4F48E225}"/>
          </ac:spMkLst>
        </pc:spChg>
        <pc:spChg chg="mod ord">
          <ac:chgData name="Emma Nylk" userId="55b2440a-9e28-4c70-bd2e-709c92f993be" providerId="ADAL" clId="{968F35C7-C48B-42CE-8EA7-8DA3AD7629DB}" dt="2023-04-13T07:27:32.019" v="8638" actId="167"/>
          <ac:spMkLst>
            <pc:docMk/>
            <pc:sldMk cId="1541551037" sldId="1165"/>
            <ac:spMk id="8" creationId="{87FB5644-4EF8-64A1-CC20-2366D218A4E7}"/>
          </ac:spMkLst>
        </pc:spChg>
        <pc:spChg chg="mod">
          <ac:chgData name="Emma Nylk" userId="55b2440a-9e28-4c70-bd2e-709c92f993be" providerId="ADAL" clId="{968F35C7-C48B-42CE-8EA7-8DA3AD7629DB}" dt="2023-04-13T07:27:48.398" v="8660" actId="20577"/>
          <ac:spMkLst>
            <pc:docMk/>
            <pc:sldMk cId="1541551037" sldId="1165"/>
            <ac:spMk id="13" creationId="{68AFC09A-13A2-9C99-8B44-43F34D08CC49}"/>
          </ac:spMkLst>
        </pc:spChg>
        <pc:picChg chg="add mod ord">
          <ac:chgData name="Emma Nylk" userId="55b2440a-9e28-4c70-bd2e-709c92f993be" providerId="ADAL" clId="{968F35C7-C48B-42CE-8EA7-8DA3AD7629DB}" dt="2023-04-13T07:24:24.110" v="8620" actId="167"/>
          <ac:picMkLst>
            <pc:docMk/>
            <pc:sldMk cId="1541551037" sldId="1165"/>
            <ac:picMk id="3" creationId="{4FD5B877-DB7C-5792-D80B-B4CCB9A6C9AF}"/>
          </ac:picMkLst>
        </pc:picChg>
        <pc:picChg chg="del">
          <ac:chgData name="Emma Nylk" userId="55b2440a-9e28-4c70-bd2e-709c92f993be" providerId="ADAL" clId="{968F35C7-C48B-42CE-8EA7-8DA3AD7629DB}" dt="2023-04-13T07:26:08.322" v="8622" actId="478"/>
          <ac:picMkLst>
            <pc:docMk/>
            <pc:sldMk cId="1541551037" sldId="1165"/>
            <ac:picMk id="5" creationId="{5641561C-5BC7-A06B-86AC-83A5E31ECB7E}"/>
          </ac:picMkLst>
        </pc:picChg>
        <pc:picChg chg="add mod">
          <ac:chgData name="Emma Nylk" userId="55b2440a-9e28-4c70-bd2e-709c92f993be" providerId="ADAL" clId="{968F35C7-C48B-42CE-8EA7-8DA3AD7629DB}" dt="2023-04-13T07:27:34.218" v="8639" actId="1076"/>
          <ac:picMkLst>
            <pc:docMk/>
            <pc:sldMk cId="1541551037" sldId="1165"/>
            <ac:picMk id="6" creationId="{B7CC0BF2-68E6-729C-0696-E1A726045C61}"/>
          </ac:picMkLst>
        </pc:picChg>
        <pc:picChg chg="add mod ord modCrop">
          <ac:chgData name="Emma Nylk" userId="55b2440a-9e28-4c70-bd2e-709c92f993be" providerId="ADAL" clId="{968F35C7-C48B-42CE-8EA7-8DA3AD7629DB}" dt="2023-04-13T07:27:23.570" v="8635" actId="1076"/>
          <ac:picMkLst>
            <pc:docMk/>
            <pc:sldMk cId="1541551037" sldId="1165"/>
            <ac:picMk id="10" creationId="{4E0FEAD7-9364-AE07-7160-6B88F97360C2}"/>
          </ac:picMkLst>
        </pc:picChg>
        <pc:picChg chg="del">
          <ac:chgData name="Emma Nylk" userId="55b2440a-9e28-4c70-bd2e-709c92f993be" providerId="ADAL" clId="{968F35C7-C48B-42CE-8EA7-8DA3AD7629DB}" dt="2023-04-13T07:26:09.172" v="8623" actId="478"/>
          <ac:picMkLst>
            <pc:docMk/>
            <pc:sldMk cId="1541551037" sldId="1165"/>
            <ac:picMk id="11" creationId="{D82F3465-808A-BC5F-A599-A6BED2196997}"/>
          </ac:picMkLst>
        </pc:picChg>
        <pc:picChg chg="del">
          <ac:chgData name="Emma Nylk" userId="55b2440a-9e28-4c70-bd2e-709c92f993be" providerId="ADAL" clId="{968F35C7-C48B-42CE-8EA7-8DA3AD7629DB}" dt="2023-04-13T07:24:26.779" v="8621" actId="478"/>
          <ac:picMkLst>
            <pc:docMk/>
            <pc:sldMk cId="1541551037" sldId="1165"/>
            <ac:picMk id="12" creationId="{5E75F006-24ED-BBA6-AD19-AEA08962742C}"/>
          </ac:picMkLst>
        </pc:pic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812185578" sldId="1165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096408834" sldId="1166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035860933" sldId="1167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17751578" sldId="1168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994645627" sldId="1171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256492193" sldId="1172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137187245" sldId="1173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4130493642" sldId="1175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751636792" sldId="1176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316821087" sldId="1177"/>
        </pc:sldMkLst>
      </pc:sldChg>
      <pc:sldChg chg="modSp add del mod">
        <pc:chgData name="Emma Nylk" userId="55b2440a-9e28-4c70-bd2e-709c92f993be" providerId="ADAL" clId="{968F35C7-C48B-42CE-8EA7-8DA3AD7629DB}" dt="2023-04-13T06:48:15.853" v="7749" actId="47"/>
        <pc:sldMkLst>
          <pc:docMk/>
          <pc:sldMk cId="1358696445" sldId="1181"/>
        </pc:sldMkLst>
        <pc:spChg chg="mod">
          <ac:chgData name="Emma Nylk" userId="55b2440a-9e28-4c70-bd2e-709c92f993be" providerId="ADAL" clId="{968F35C7-C48B-42CE-8EA7-8DA3AD7629DB}" dt="2023-04-13T06:47:18.793" v="7748" actId="20577"/>
          <ac:spMkLst>
            <pc:docMk/>
            <pc:sldMk cId="1358696445" sldId="1181"/>
            <ac:spMk id="2" creationId="{4580F468-B108-D5AF-A53C-07747E3F808E}"/>
          </ac:spMkLst>
        </pc:spChg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1830474583" sldId="1184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028684795" sldId="1185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235657239" sldId="1186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1939824469" sldId="1187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4159789688" sldId="1188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4197096272" sldId="1189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941659068" sldId="1190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171380602" sldId="1191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789108199" sldId="1194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1648318262" sldId="1195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1022464593" sldId="1196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284046109" sldId="1197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670605786" sldId="1199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961251930" sldId="1200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2010563698" sldId="1201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437691427" sldId="1202"/>
        </pc:sldMkLst>
      </pc:sldChg>
      <pc:sldChg chg="del">
        <pc:chgData name="Emma Nylk" userId="55b2440a-9e28-4c70-bd2e-709c92f993be" providerId="ADAL" clId="{968F35C7-C48B-42CE-8EA7-8DA3AD7629DB}" dt="2023-03-24T10:59:46.360" v="184" actId="47"/>
        <pc:sldMkLst>
          <pc:docMk/>
          <pc:sldMk cId="3976489844" sldId="120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32DFF-9A69-4CF3-905A-BFD153C5F59B}" type="datetimeFigureOut">
              <a:rPr lang="en-GB" smtClean="0"/>
              <a:t>10/08/2023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B2BEC-CF82-4C09-9201-E8A94A91E3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75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010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821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520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389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779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1128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903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1363" y="636430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1363" y="3116105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EF22CF6-B432-4127-8727-92509BF66A0B}"/>
              </a:ext>
            </a:extLst>
          </p:cNvPr>
          <p:cNvSpPr/>
          <p:nvPr userDrawn="1"/>
        </p:nvSpPr>
        <p:spPr>
          <a:xfrm>
            <a:off x="34539" y="5218747"/>
            <a:ext cx="1686758" cy="159893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47435ED-A21A-4866-AA1D-EB145468B534}"/>
              </a:ext>
            </a:extLst>
          </p:cNvPr>
          <p:cNvSpPr/>
          <p:nvPr userDrawn="1"/>
        </p:nvSpPr>
        <p:spPr>
          <a:xfrm>
            <a:off x="34539" y="5590029"/>
            <a:ext cx="1331532" cy="12276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4D59AAAB-7C6B-4DD6-B5A8-F0455718204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00819" y="5676630"/>
            <a:ext cx="959534" cy="93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6A54839-DD7D-4D43-B7B4-5A74388EC6DD}"/>
              </a:ext>
            </a:extLst>
          </p:cNvPr>
          <p:cNvSpPr/>
          <p:nvPr userDrawn="1"/>
        </p:nvSpPr>
        <p:spPr>
          <a:xfrm>
            <a:off x="0" y="5363483"/>
            <a:ext cx="12192000" cy="58277"/>
          </a:xfrm>
          <a:prstGeom prst="rect">
            <a:avLst/>
          </a:prstGeom>
          <a:ln>
            <a:solidFill>
              <a:srgbClr val="6A9CA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Shape&#10;&#10;Description automatically generated with medium confidence">
            <a:extLst>
              <a:ext uri="{FF2B5EF4-FFF2-40B4-BE49-F238E27FC236}">
                <a16:creationId xmlns:a16="http://schemas.microsoft.com/office/drawing/2014/main" id="{964C9410-0E98-42B6-9A7D-82908C7919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4346" y="5693021"/>
            <a:ext cx="1922636" cy="853395"/>
          </a:xfrm>
          <a:prstGeom prst="rect">
            <a:avLst/>
          </a:prstGeom>
        </p:spPr>
      </p:pic>
      <p:pic>
        <p:nvPicPr>
          <p:cNvPr id="5" name="Picture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06D5327-B98E-4AC8-41A1-F53024B7D5F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6875" y="5621191"/>
            <a:ext cx="1618488" cy="104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526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BBD0DA7-BBDB-4BF4-9DD1-BE8DCD03695B}"/>
              </a:ext>
            </a:extLst>
          </p:cNvPr>
          <p:cNvSpPr txBox="1">
            <a:spLocks/>
          </p:cNvSpPr>
          <p:nvPr userDrawn="1"/>
        </p:nvSpPr>
        <p:spPr>
          <a:xfrm>
            <a:off x="142043" y="365124"/>
            <a:ext cx="11913833" cy="1325563"/>
          </a:xfrm>
          <a:prstGeom prst="rect">
            <a:avLst/>
          </a:prstGeom>
          <a:noFill/>
          <a:ln w="38100">
            <a:solidFill>
              <a:srgbClr val="6A9CA1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912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3FCF9DCF-4425-4748-A316-CF0BFB290CE0}"/>
              </a:ext>
            </a:extLst>
          </p:cNvPr>
          <p:cNvSpPr txBox="1">
            <a:spLocks/>
          </p:cNvSpPr>
          <p:nvPr userDrawn="1"/>
        </p:nvSpPr>
        <p:spPr>
          <a:xfrm>
            <a:off x="139083" y="365125"/>
            <a:ext cx="11913833" cy="1325563"/>
          </a:xfrm>
          <a:prstGeom prst="rect">
            <a:avLst/>
          </a:prstGeom>
          <a:noFill/>
          <a:ln w="38100">
            <a:solidFill>
              <a:srgbClr val="6C587C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Definition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10/08/2023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C91017B-A279-4B83-A84B-B79DBB7D7C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927225"/>
            <a:ext cx="8686800" cy="41100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1" name="Graphic 10" descr="An open book">
            <a:extLst>
              <a:ext uri="{FF2B5EF4-FFF2-40B4-BE49-F238E27FC236}">
                <a16:creationId xmlns:a16="http://schemas.microsoft.com/office/drawing/2014/main" id="{C1209097-37ED-4D22-A6B8-01560ED364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18704" y="-19660"/>
            <a:ext cx="2095129" cy="2095129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2262167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10/08/2023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71C459A-0EA2-4F58-B130-CE5FAD9E3065}"/>
              </a:ext>
            </a:extLst>
          </p:cNvPr>
          <p:cNvSpPr txBox="1">
            <a:spLocks/>
          </p:cNvSpPr>
          <p:nvPr userDrawn="1"/>
        </p:nvSpPr>
        <p:spPr>
          <a:xfrm>
            <a:off x="139083" y="365125"/>
            <a:ext cx="11913833" cy="1325563"/>
          </a:xfrm>
          <a:prstGeom prst="rect">
            <a:avLst/>
          </a:prstGeom>
          <a:noFill/>
          <a:ln w="38100">
            <a:solidFill>
              <a:srgbClr val="CE673B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754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D668AE1-2F2B-4D17-A393-76B469763C0F}"/>
              </a:ext>
            </a:extLst>
          </p:cNvPr>
          <p:cNvSpPr txBox="1">
            <a:spLocks/>
          </p:cNvSpPr>
          <p:nvPr userDrawn="1"/>
        </p:nvSpPr>
        <p:spPr>
          <a:xfrm>
            <a:off x="139083" y="365125"/>
            <a:ext cx="11913833" cy="1325563"/>
          </a:xfrm>
          <a:prstGeom prst="rect">
            <a:avLst/>
          </a:prstGeom>
          <a:noFill/>
          <a:ln w="38100">
            <a:solidFill>
              <a:srgbClr val="EAC036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10/08/2023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Graphic 6" descr="Person with idea with solid fill">
            <a:extLst>
              <a:ext uri="{FF2B5EF4-FFF2-40B4-BE49-F238E27FC236}">
                <a16:creationId xmlns:a16="http://schemas.microsoft.com/office/drawing/2014/main" id="{E25AACE2-3951-471B-8CFA-5CCC751F56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3460" y="477175"/>
            <a:ext cx="1067540" cy="106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690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6DF6F-4D60-4FD1-8EA1-73321BFA1540}" type="datetimeFigureOut">
              <a:rPr lang="en-GB" smtClean="0"/>
              <a:t>10/08/2023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6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62" r:id="rId2"/>
    <p:sldLayoutId id="2147483672" r:id="rId3"/>
    <p:sldLayoutId id="2147483674" r:id="rId4"/>
    <p:sldLayoutId id="214748367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ggle.com/datasets/warcoder/dog-breeds-details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ed.in/pandasrename" TargetMode="External"/><Relationship Id="rId2" Type="http://schemas.openxmlformats.org/officeDocument/2006/relationships/hyperlink" Target="https://dataed.in/pandasindexblo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ataed.in/pandascheatsheet" TargetMode="External"/><Relationship Id="rId5" Type="http://schemas.openxmlformats.org/officeDocument/2006/relationships/hyperlink" Target="https://pandas.pydata.org/docs/index.html" TargetMode="External"/><Relationship Id="rId4" Type="http://schemas.openxmlformats.org/officeDocument/2006/relationships/hyperlink" Target="https://dataed.in/pandasmerge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8.png"/><Relationship Id="rId2" Type="http://schemas.openxmlformats.org/officeDocument/2006/relationships/hyperlink" Target="https://creativecommons.org/licenses/by-nc/4.0/legalcod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hyperlink" Target="https://creativecommons.org/licenses/by-nc-sa/4.0/" TargetMode="External"/><Relationship Id="rId4" Type="http://schemas.openxmlformats.org/officeDocument/2006/relationships/hyperlink" Target="https://creativecommons.org/licenses/by-nc/4.0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ggle.com/ulrikthygepedersen" TargetMode="External"/><Relationship Id="rId7" Type="http://schemas.openxmlformats.org/officeDocument/2006/relationships/image" Target="../media/image11.png"/><Relationship Id="rId2" Type="http://schemas.openxmlformats.org/officeDocument/2006/relationships/hyperlink" Target="https://www.kaggle.com/datasets/ulrikthygepedersen/co2-emissions-by-country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hyperlink" Target="https://creativecommons.org/licenses/by/4.0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D59CD-B4F0-4EBA-8F10-DF824F3D6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Python assumed knowledge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5D3CF9-098F-453F-AD06-5C828CFC1792}"/>
              </a:ext>
            </a:extLst>
          </p:cNvPr>
          <p:cNvSpPr txBox="1"/>
          <p:nvPr/>
        </p:nvSpPr>
        <p:spPr>
          <a:xfrm>
            <a:off x="838199" y="2073424"/>
            <a:ext cx="10909853" cy="19389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GB" sz="2400" dirty="0"/>
              <a:t>Python programming to at least the level defined in SQA Computer Programming Level 5 (HY2C 45)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2400" dirty="0"/>
              <a:t>How to use a Jupyter notebook to write, edit and run Python code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GB" sz="2400" dirty="0"/>
              <a:t>Completion of the </a:t>
            </a:r>
            <a:r>
              <a:rPr lang="en-GB" sz="2400" b="1" dirty="0"/>
              <a:t>Combining Datasets </a:t>
            </a:r>
            <a:r>
              <a:rPr lang="en-GB" sz="2400" dirty="0"/>
              <a:t>lesson</a:t>
            </a:r>
            <a:endParaRPr lang="en-GB" sz="2400" b="1" dirty="0"/>
          </a:p>
          <a:p>
            <a:endParaRPr lang="en-GB" sz="2400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746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DD8A5-B201-96D2-8DF3-25E34C712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147367" cy="1325563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tx1"/>
                </a:solidFill>
              </a:rPr>
              <a:t>Appending data frames with different column names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50ED81-C857-9EF7-30DC-B5EC8E4DA8AC}"/>
              </a:ext>
            </a:extLst>
          </p:cNvPr>
          <p:cNvSpPr txBox="1"/>
          <p:nvPr/>
        </p:nvSpPr>
        <p:spPr>
          <a:xfrm>
            <a:off x="275415" y="1932331"/>
            <a:ext cx="118279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In the last example, both datasets being combined had exactly </a:t>
            </a:r>
            <a:r>
              <a:rPr lang="en-GB" sz="2200" b="1" dirty="0"/>
              <a:t>the same columns</a:t>
            </a:r>
            <a:r>
              <a:rPr lang="en-GB" sz="2200" dirty="0"/>
              <a:t>, in the </a:t>
            </a:r>
            <a:r>
              <a:rPr lang="en-GB" sz="2200" b="1" dirty="0"/>
              <a:t>same order</a:t>
            </a:r>
            <a:r>
              <a:rPr lang="en-GB" sz="2200" dirty="0"/>
              <a:t>, and with the same </a:t>
            </a:r>
            <a:r>
              <a:rPr lang="en-GB" sz="2200" b="1" dirty="0"/>
              <a:t>data types</a:t>
            </a:r>
            <a:r>
              <a:rPr lang="en-GB" sz="2200" dirty="0"/>
              <a:t>. </a:t>
            </a:r>
          </a:p>
          <a:p>
            <a:endParaRPr lang="en-GB" sz="2200" dirty="0"/>
          </a:p>
          <a:p>
            <a:r>
              <a:rPr lang="en-GB" sz="2200" dirty="0"/>
              <a:t>Sometimes, the column names are different and you may need to </a:t>
            </a:r>
            <a:r>
              <a:rPr lang="en-GB" sz="2200" b="1" dirty="0"/>
              <a:t>rename a column</a:t>
            </a:r>
            <a:r>
              <a:rPr lang="en-GB" sz="2200" dirty="0"/>
              <a:t> before using </a:t>
            </a:r>
            <a:r>
              <a:rPr lang="en-GB" sz="2200" b="1" dirty="0" err="1"/>
              <a:t>concat</a:t>
            </a:r>
            <a:r>
              <a:rPr lang="en-GB" sz="2200" b="1" dirty="0"/>
              <a:t>()</a:t>
            </a:r>
            <a:r>
              <a:rPr lang="en-GB" sz="2200" dirty="0"/>
              <a:t>. Use the pandas </a:t>
            </a:r>
            <a:r>
              <a:rPr lang="en-GB" sz="2200" b="1" dirty="0"/>
              <a:t>rename() </a:t>
            </a:r>
            <a:r>
              <a:rPr lang="en-GB" sz="2200" dirty="0" err="1"/>
              <a:t>DataFrame</a:t>
            </a:r>
            <a:r>
              <a:rPr lang="en-GB" sz="2200" dirty="0"/>
              <a:t> method for this.</a:t>
            </a:r>
          </a:p>
        </p:txBody>
      </p:sp>
      <p:pic>
        <p:nvPicPr>
          <p:cNvPr id="5" name="Picture 4" descr="A screenshot of a music album&#10;&#10;Description automatically generated with medium confidence">
            <a:extLst>
              <a:ext uri="{FF2B5EF4-FFF2-40B4-BE49-F238E27FC236}">
                <a16:creationId xmlns:a16="http://schemas.microsoft.com/office/drawing/2014/main" id="{B6A894C8-3648-E77C-7969-7F21BA300C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38" y="3974360"/>
            <a:ext cx="2350309" cy="1207928"/>
          </a:xfrm>
          <a:prstGeom prst="rect">
            <a:avLst/>
          </a:prstGeom>
        </p:spPr>
      </p:pic>
      <p:pic>
        <p:nvPicPr>
          <p:cNvPr id="7" name="Picture 6" descr="A screenshot of a music album&#10;&#10;Description automatically generated with medium confidence">
            <a:extLst>
              <a:ext uri="{FF2B5EF4-FFF2-40B4-BE49-F238E27FC236}">
                <a16:creationId xmlns:a16="http://schemas.microsoft.com/office/drawing/2014/main" id="{733AAEF2-76D6-6500-4A93-1095430739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415" y="5621883"/>
            <a:ext cx="3205943" cy="125650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6483CA-3980-E126-6D67-1557A69D903F}"/>
              </a:ext>
            </a:extLst>
          </p:cNvPr>
          <p:cNvSpPr txBox="1"/>
          <p:nvPr/>
        </p:nvSpPr>
        <p:spPr>
          <a:xfrm>
            <a:off x="1016928" y="5349377"/>
            <a:ext cx="133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songs2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E74FDD-4F89-D02C-7E94-E8A0561A83AC}"/>
              </a:ext>
            </a:extLst>
          </p:cNvPr>
          <p:cNvSpPr txBox="1"/>
          <p:nvPr/>
        </p:nvSpPr>
        <p:spPr>
          <a:xfrm>
            <a:off x="1142049" y="3717435"/>
            <a:ext cx="133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songs1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8426C65-ACFA-6C2B-8A53-9E9C18669988}"/>
              </a:ext>
            </a:extLst>
          </p:cNvPr>
          <p:cNvCxnSpPr>
            <a:cxnSpLocks/>
          </p:cNvCxnSpPr>
          <p:nvPr/>
        </p:nvCxnSpPr>
        <p:spPr>
          <a:xfrm>
            <a:off x="1276411" y="3974360"/>
            <a:ext cx="498764" cy="0"/>
          </a:xfrm>
          <a:prstGeom prst="straightConnector1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01EFA7C-E936-0CF5-3479-4F906DDD498F}"/>
              </a:ext>
            </a:extLst>
          </p:cNvPr>
          <p:cNvCxnSpPr>
            <a:cxnSpLocks/>
          </p:cNvCxnSpPr>
          <p:nvPr/>
        </p:nvCxnSpPr>
        <p:spPr>
          <a:xfrm>
            <a:off x="1131995" y="5621883"/>
            <a:ext cx="580427" cy="0"/>
          </a:xfrm>
          <a:prstGeom prst="straightConnector1">
            <a:avLst/>
          </a:prstGeom>
          <a:ln>
            <a:solidFill>
              <a:srgbClr val="CE673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58E480A-158F-1CE8-E809-49B016DEAA14}"/>
              </a:ext>
            </a:extLst>
          </p:cNvPr>
          <p:cNvSpPr/>
          <p:nvPr/>
        </p:nvSpPr>
        <p:spPr>
          <a:xfrm rot="5400000">
            <a:off x="924587" y="3681846"/>
            <a:ext cx="184681" cy="844521"/>
          </a:xfrm>
          <a:prstGeom prst="round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DF854FCA-D84F-124F-4B14-F4666135CDD5}"/>
              </a:ext>
            </a:extLst>
          </p:cNvPr>
          <p:cNvSpPr/>
          <p:nvPr/>
        </p:nvSpPr>
        <p:spPr>
          <a:xfrm rot="5400000">
            <a:off x="1221446" y="5156228"/>
            <a:ext cx="158992" cy="1238596"/>
          </a:xfrm>
          <a:prstGeom prst="round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0202B53-36BC-77B1-B815-D92ABC7CA3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1170" y="4618478"/>
            <a:ext cx="5912774" cy="254945"/>
          </a:xfrm>
          <a:prstGeom prst="rect">
            <a:avLst/>
          </a:prstGeom>
        </p:spPr>
      </p:pic>
      <p:sp>
        <p:nvSpPr>
          <p:cNvPr id="19" name="Arrow: Right 15">
            <a:extLst>
              <a:ext uri="{FF2B5EF4-FFF2-40B4-BE49-F238E27FC236}">
                <a16:creationId xmlns:a16="http://schemas.microsoft.com/office/drawing/2014/main" id="{EE968143-DD61-72CD-1739-5ABEECE67F5A}"/>
              </a:ext>
            </a:extLst>
          </p:cNvPr>
          <p:cNvSpPr/>
          <p:nvPr/>
        </p:nvSpPr>
        <p:spPr>
          <a:xfrm rot="19489315">
            <a:off x="3347721" y="5007609"/>
            <a:ext cx="737497" cy="474508"/>
          </a:xfrm>
          <a:prstGeom prst="rightArrow">
            <a:avLst>
              <a:gd name="adj1" fmla="val 50000"/>
              <a:gd name="adj2" fmla="val 3817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en-GB">
              <a:cs typeface="Calibri"/>
            </a:endParaRPr>
          </a:p>
        </p:txBody>
      </p:sp>
      <p:pic>
        <p:nvPicPr>
          <p:cNvPr id="24" name="Picture 23" descr="A screenshot of a music album&#10;&#10;Description automatically generated with medium confidence">
            <a:extLst>
              <a:ext uri="{FF2B5EF4-FFF2-40B4-BE49-F238E27FC236}">
                <a16:creationId xmlns:a16="http://schemas.microsoft.com/office/drawing/2014/main" id="{95C75FDD-1A9C-2044-7DE2-32BF4285CC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7596" y="5453278"/>
            <a:ext cx="3155373" cy="120863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F0CFE06-55DB-678F-6C2B-3C8E0FF0D9DF}"/>
              </a:ext>
            </a:extLst>
          </p:cNvPr>
          <p:cNvSpPr txBox="1"/>
          <p:nvPr/>
        </p:nvSpPr>
        <p:spPr>
          <a:xfrm>
            <a:off x="9428517" y="5141779"/>
            <a:ext cx="1645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songs2_renamed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B4AA1D6-CA7C-4214-6286-7723477997BD}"/>
              </a:ext>
            </a:extLst>
          </p:cNvPr>
          <p:cNvCxnSpPr>
            <a:cxnSpLocks/>
          </p:cNvCxnSpPr>
          <p:nvPr/>
        </p:nvCxnSpPr>
        <p:spPr>
          <a:xfrm>
            <a:off x="9527945" y="5453278"/>
            <a:ext cx="1417611" cy="0"/>
          </a:xfrm>
          <a:prstGeom prst="straightConnector1">
            <a:avLst/>
          </a:prstGeom>
          <a:ln>
            <a:solidFill>
              <a:srgbClr val="FFC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Arrow: Right 15">
            <a:extLst>
              <a:ext uri="{FF2B5EF4-FFF2-40B4-BE49-F238E27FC236}">
                <a16:creationId xmlns:a16="http://schemas.microsoft.com/office/drawing/2014/main" id="{6B68DA61-C5D2-2200-3541-42B883169D7F}"/>
              </a:ext>
            </a:extLst>
          </p:cNvPr>
          <p:cNvSpPr/>
          <p:nvPr/>
        </p:nvSpPr>
        <p:spPr>
          <a:xfrm rot="2283216">
            <a:off x="7819737" y="5043338"/>
            <a:ext cx="714951" cy="474508"/>
          </a:xfrm>
          <a:prstGeom prst="rightArrow">
            <a:avLst>
              <a:gd name="adj1" fmla="val 50000"/>
              <a:gd name="adj2" fmla="val 3817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en-GB">
              <a:cs typeface="Calibri"/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B2E8799A-5F18-699B-0F91-E396BE3104A3}"/>
              </a:ext>
            </a:extLst>
          </p:cNvPr>
          <p:cNvSpPr/>
          <p:nvPr/>
        </p:nvSpPr>
        <p:spPr>
          <a:xfrm rot="5400000">
            <a:off x="9758483" y="5213235"/>
            <a:ext cx="177375" cy="788220"/>
          </a:xfrm>
          <a:prstGeom prst="roundRect">
            <a:avLst/>
          </a:prstGeom>
          <a:noFill/>
          <a:ln w="412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841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A picture containing text, font, screenshot, white&#10;&#10;Description automatically generated">
            <a:extLst>
              <a:ext uri="{FF2B5EF4-FFF2-40B4-BE49-F238E27FC236}">
                <a16:creationId xmlns:a16="http://schemas.microsoft.com/office/drawing/2014/main" id="{9171FEF2-4AA6-B840-7282-3ED60E772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592" y="4178788"/>
            <a:ext cx="4610847" cy="693581"/>
          </a:xfrm>
          <a:prstGeom prst="rect">
            <a:avLst/>
          </a:prstGeom>
        </p:spPr>
      </p:pic>
      <p:pic>
        <p:nvPicPr>
          <p:cNvPr id="47" name="Picture 46" descr="A picture containing text, font, screenshot, white&#10;&#10;Description automatically generated">
            <a:extLst>
              <a:ext uri="{FF2B5EF4-FFF2-40B4-BE49-F238E27FC236}">
                <a16:creationId xmlns:a16="http://schemas.microsoft.com/office/drawing/2014/main" id="{5DF833F3-A331-3854-E98C-C1D910FAF0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277" y="5563635"/>
            <a:ext cx="2966290" cy="107786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4F019D4-4AF3-2491-D9A6-76AB7FD49E7B}"/>
              </a:ext>
            </a:extLst>
          </p:cNvPr>
          <p:cNvSpPr txBox="1"/>
          <p:nvPr/>
        </p:nvSpPr>
        <p:spPr>
          <a:xfrm>
            <a:off x="1016928" y="5225081"/>
            <a:ext cx="133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songs2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16C28FF-19F3-A732-C721-6DA305FE2456}"/>
              </a:ext>
            </a:extLst>
          </p:cNvPr>
          <p:cNvSpPr txBox="1"/>
          <p:nvPr/>
        </p:nvSpPr>
        <p:spPr>
          <a:xfrm>
            <a:off x="1142049" y="3593139"/>
            <a:ext cx="133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songs1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1DD8A5-B201-96D2-8DF3-25E34C712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147367" cy="1325563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chemeClr val="tx1"/>
                </a:solidFill>
              </a:rPr>
              <a:t>Appending data frames with a different column order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50ED81-C857-9EF7-30DC-B5EC8E4DA8AC}"/>
              </a:ext>
            </a:extLst>
          </p:cNvPr>
          <p:cNvSpPr txBox="1"/>
          <p:nvPr/>
        </p:nvSpPr>
        <p:spPr>
          <a:xfrm>
            <a:off x="275415" y="1932331"/>
            <a:ext cx="117447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/>
              <a:t>concat</a:t>
            </a:r>
            <a:r>
              <a:rPr lang="en-GB" sz="2400" b="1" dirty="0"/>
              <a:t>()</a:t>
            </a:r>
            <a:r>
              <a:rPr lang="en-GB" sz="2400" dirty="0"/>
              <a:t> can also be used to append data frames where the </a:t>
            </a:r>
            <a:r>
              <a:rPr lang="en-GB" sz="2400" b="1" dirty="0"/>
              <a:t>column order </a:t>
            </a:r>
            <a:r>
              <a:rPr lang="en-GB" sz="2400" dirty="0"/>
              <a:t>is different.</a:t>
            </a:r>
          </a:p>
          <a:p>
            <a:endParaRPr lang="en-GB" sz="2400" dirty="0"/>
          </a:p>
          <a:p>
            <a:r>
              <a:rPr lang="en-GB" sz="2400" b="1" dirty="0" err="1"/>
              <a:t>concat</a:t>
            </a:r>
            <a:r>
              <a:rPr lang="en-GB" sz="2400" b="1" dirty="0"/>
              <a:t>()</a:t>
            </a:r>
            <a:r>
              <a:rPr lang="en-GB" sz="2400" dirty="0"/>
              <a:t> </a:t>
            </a:r>
            <a:r>
              <a:rPr lang="en-US" sz="2400" dirty="0"/>
              <a:t>will automatically sort the columns. </a:t>
            </a:r>
            <a:endParaRPr lang="en-GB" sz="2400" dirty="0"/>
          </a:p>
        </p:txBody>
      </p:sp>
      <p:pic>
        <p:nvPicPr>
          <p:cNvPr id="4" name="Picture 3" descr="A screenshot of a phone&#10;&#10;Description automatically generated with low confidence">
            <a:extLst>
              <a:ext uri="{FF2B5EF4-FFF2-40B4-BE49-F238E27FC236}">
                <a16:creationId xmlns:a16="http://schemas.microsoft.com/office/drawing/2014/main" id="{02BF4537-8191-DAF4-8EEB-8CF9C8A80E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61" y="3931515"/>
            <a:ext cx="2284153" cy="1188128"/>
          </a:xfrm>
          <a:prstGeom prst="rect">
            <a:avLst/>
          </a:prstGeom>
        </p:spPr>
      </p:pic>
      <p:sp>
        <p:nvSpPr>
          <p:cNvPr id="14" name="Arrow: Right 15">
            <a:extLst>
              <a:ext uri="{FF2B5EF4-FFF2-40B4-BE49-F238E27FC236}">
                <a16:creationId xmlns:a16="http://schemas.microsoft.com/office/drawing/2014/main" id="{9D22E0BD-CAAE-62A5-FBEE-37C6D93D903F}"/>
              </a:ext>
            </a:extLst>
          </p:cNvPr>
          <p:cNvSpPr/>
          <p:nvPr/>
        </p:nvSpPr>
        <p:spPr>
          <a:xfrm>
            <a:off x="2716460" y="4326418"/>
            <a:ext cx="600334" cy="474508"/>
          </a:xfrm>
          <a:prstGeom prst="rightArrow">
            <a:avLst>
              <a:gd name="adj1" fmla="val 50000"/>
              <a:gd name="adj2" fmla="val 3817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en-GB">
              <a:cs typeface="Calibri"/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1C12F850-E0DF-3DE8-8201-D2D38A1EB3C5}"/>
              </a:ext>
            </a:extLst>
          </p:cNvPr>
          <p:cNvSpPr/>
          <p:nvPr/>
        </p:nvSpPr>
        <p:spPr>
          <a:xfrm rot="19489315">
            <a:off x="2839810" y="4988307"/>
            <a:ext cx="737497" cy="474508"/>
          </a:xfrm>
          <a:prstGeom prst="rightArrow">
            <a:avLst>
              <a:gd name="adj1" fmla="val 50000"/>
              <a:gd name="adj2" fmla="val 3817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en-GB">
              <a:cs typeface="Calibri"/>
            </a:endParaRPr>
          </a:p>
        </p:txBody>
      </p:sp>
      <p:sp>
        <p:nvSpPr>
          <p:cNvPr id="20" name="Arrow: Right 15">
            <a:extLst>
              <a:ext uri="{FF2B5EF4-FFF2-40B4-BE49-F238E27FC236}">
                <a16:creationId xmlns:a16="http://schemas.microsoft.com/office/drawing/2014/main" id="{48F7BF7C-9826-66E1-F596-53C5C0B02F1E}"/>
              </a:ext>
            </a:extLst>
          </p:cNvPr>
          <p:cNvSpPr/>
          <p:nvPr/>
        </p:nvSpPr>
        <p:spPr>
          <a:xfrm>
            <a:off x="8328093" y="4234003"/>
            <a:ext cx="600334" cy="474508"/>
          </a:xfrm>
          <a:prstGeom prst="rightArrow">
            <a:avLst>
              <a:gd name="adj1" fmla="val 50000"/>
              <a:gd name="adj2" fmla="val 3817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en-GB">
              <a:cs typeface="Calibri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4A8BD10-9868-644B-D19C-E075CCED016F}"/>
              </a:ext>
            </a:extLst>
          </p:cNvPr>
          <p:cNvCxnSpPr>
            <a:cxnSpLocks/>
          </p:cNvCxnSpPr>
          <p:nvPr/>
        </p:nvCxnSpPr>
        <p:spPr>
          <a:xfrm>
            <a:off x="1276411" y="3850064"/>
            <a:ext cx="498764" cy="0"/>
          </a:xfrm>
          <a:prstGeom prst="straightConnector1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8FC7AF3-A721-C4C2-5BC3-4903EDC80B1B}"/>
              </a:ext>
            </a:extLst>
          </p:cNvPr>
          <p:cNvCxnSpPr>
            <a:cxnSpLocks/>
          </p:cNvCxnSpPr>
          <p:nvPr/>
        </p:nvCxnSpPr>
        <p:spPr>
          <a:xfrm>
            <a:off x="1131995" y="5497587"/>
            <a:ext cx="580427" cy="0"/>
          </a:xfrm>
          <a:prstGeom prst="straightConnector1">
            <a:avLst/>
          </a:prstGeom>
          <a:ln>
            <a:solidFill>
              <a:srgbClr val="CE673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F95E113-0D57-C417-E51D-2B72DC2E473B}"/>
              </a:ext>
            </a:extLst>
          </p:cNvPr>
          <p:cNvSpPr txBox="1"/>
          <p:nvPr/>
        </p:nvSpPr>
        <p:spPr>
          <a:xfrm>
            <a:off x="10039008" y="3246010"/>
            <a:ext cx="133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songs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03007E0-420D-415A-5DE5-B5F4686AA683}"/>
              </a:ext>
            </a:extLst>
          </p:cNvPr>
          <p:cNvCxnSpPr>
            <a:cxnSpLocks/>
          </p:cNvCxnSpPr>
          <p:nvPr/>
        </p:nvCxnSpPr>
        <p:spPr>
          <a:xfrm>
            <a:off x="10135985" y="3505004"/>
            <a:ext cx="498764" cy="0"/>
          </a:xfrm>
          <a:prstGeom prst="straightConnector1">
            <a:avLst/>
          </a:prstGeom>
          <a:ln>
            <a:solidFill>
              <a:srgbClr val="FFC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FF536BB-A755-3387-D6B7-7C113986A414}"/>
              </a:ext>
            </a:extLst>
          </p:cNvPr>
          <p:cNvCxnSpPr>
            <a:cxnSpLocks/>
          </p:cNvCxnSpPr>
          <p:nvPr/>
        </p:nvCxnSpPr>
        <p:spPr>
          <a:xfrm>
            <a:off x="3494036" y="4800926"/>
            <a:ext cx="443214" cy="0"/>
          </a:xfrm>
          <a:prstGeom prst="straightConnector1">
            <a:avLst/>
          </a:prstGeom>
          <a:ln>
            <a:solidFill>
              <a:srgbClr val="FFC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5C593A5-7759-CB08-4BBD-57858A0928CE}"/>
              </a:ext>
            </a:extLst>
          </p:cNvPr>
          <p:cNvCxnSpPr>
            <a:cxnSpLocks/>
          </p:cNvCxnSpPr>
          <p:nvPr/>
        </p:nvCxnSpPr>
        <p:spPr>
          <a:xfrm>
            <a:off x="4654802" y="4367596"/>
            <a:ext cx="498764" cy="0"/>
          </a:xfrm>
          <a:prstGeom prst="straightConnector1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A8245F5-E669-3B56-09C4-3A91E60680C6}"/>
              </a:ext>
            </a:extLst>
          </p:cNvPr>
          <p:cNvCxnSpPr>
            <a:cxnSpLocks/>
          </p:cNvCxnSpPr>
          <p:nvPr/>
        </p:nvCxnSpPr>
        <p:spPr>
          <a:xfrm>
            <a:off x="5416964" y="4370297"/>
            <a:ext cx="508707" cy="0"/>
          </a:xfrm>
          <a:prstGeom prst="straightConnector1">
            <a:avLst/>
          </a:prstGeom>
          <a:ln>
            <a:solidFill>
              <a:srgbClr val="CE673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9" name="Picture 48" descr="A screenshot of a music album&#10;&#10;Description automatically generated with medium confidence">
            <a:extLst>
              <a:ext uri="{FF2B5EF4-FFF2-40B4-BE49-F238E27FC236}">
                <a16:creationId xmlns:a16="http://schemas.microsoft.com/office/drawing/2014/main" id="{AEB905E9-617D-CC13-D4D6-06304D1AC9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8225" y="3542041"/>
            <a:ext cx="2895961" cy="1991517"/>
          </a:xfrm>
          <a:prstGeom prst="rect">
            <a:avLst/>
          </a:prstGeom>
        </p:spPr>
      </p:pic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BEE542A8-839F-54BE-5AF4-C6F6D8200BCB}"/>
              </a:ext>
            </a:extLst>
          </p:cNvPr>
          <p:cNvSpPr/>
          <p:nvPr/>
        </p:nvSpPr>
        <p:spPr>
          <a:xfrm rot="5400000">
            <a:off x="1490826" y="3043470"/>
            <a:ext cx="167021" cy="2040468"/>
          </a:xfrm>
          <a:prstGeom prst="round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673EDF0F-6405-9FF7-FF81-3757F50B8F63}"/>
              </a:ext>
            </a:extLst>
          </p:cNvPr>
          <p:cNvSpPr/>
          <p:nvPr/>
        </p:nvSpPr>
        <p:spPr>
          <a:xfrm rot="5400000">
            <a:off x="2065673" y="4695494"/>
            <a:ext cx="173111" cy="2040468"/>
          </a:xfrm>
          <a:prstGeom prst="round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879CD135-EAF5-2189-03E4-813F284780E6}"/>
              </a:ext>
            </a:extLst>
          </p:cNvPr>
          <p:cNvSpPr/>
          <p:nvPr/>
        </p:nvSpPr>
        <p:spPr>
          <a:xfrm rot="5400000">
            <a:off x="10721995" y="2664216"/>
            <a:ext cx="173111" cy="2040468"/>
          </a:xfrm>
          <a:prstGeom prst="roundRect">
            <a:avLst/>
          </a:prstGeom>
          <a:noFill/>
          <a:ln w="412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847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24F019D4-4AF3-2491-D9A6-76AB7FD49E7B}"/>
              </a:ext>
            </a:extLst>
          </p:cNvPr>
          <p:cNvSpPr txBox="1"/>
          <p:nvPr/>
        </p:nvSpPr>
        <p:spPr>
          <a:xfrm>
            <a:off x="860082" y="4696164"/>
            <a:ext cx="133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musicians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16C28FF-19F3-A732-C721-6DA305FE2456}"/>
              </a:ext>
            </a:extLst>
          </p:cNvPr>
          <p:cNvSpPr txBox="1"/>
          <p:nvPr/>
        </p:nvSpPr>
        <p:spPr>
          <a:xfrm>
            <a:off x="985203" y="3064222"/>
            <a:ext cx="133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songs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1DD8A5-B201-96D2-8DF3-25E34C712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14310" cy="1325563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Appending data frames with different columns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50ED81-C857-9EF7-30DC-B5EC8E4DA8AC}"/>
              </a:ext>
            </a:extLst>
          </p:cNvPr>
          <p:cNvSpPr txBox="1"/>
          <p:nvPr/>
        </p:nvSpPr>
        <p:spPr>
          <a:xfrm>
            <a:off x="275415" y="1932331"/>
            <a:ext cx="11744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/>
              <a:t>concat</a:t>
            </a:r>
            <a:r>
              <a:rPr lang="en-GB" sz="2400" b="1" dirty="0"/>
              <a:t>()</a:t>
            </a:r>
            <a:r>
              <a:rPr lang="en-GB" sz="2400" dirty="0"/>
              <a:t> can also be used to append data frames which have </a:t>
            </a:r>
            <a:r>
              <a:rPr lang="en-GB" sz="2400" b="1" dirty="0"/>
              <a:t>different columns</a:t>
            </a:r>
            <a:r>
              <a:rPr lang="en-GB" sz="2400" dirty="0"/>
              <a:t>.</a:t>
            </a:r>
          </a:p>
        </p:txBody>
      </p:sp>
      <p:pic>
        <p:nvPicPr>
          <p:cNvPr id="4" name="Picture 3" descr="A screenshot of a phone&#10;&#10;Description automatically generated with low confidence">
            <a:extLst>
              <a:ext uri="{FF2B5EF4-FFF2-40B4-BE49-F238E27FC236}">
                <a16:creationId xmlns:a16="http://schemas.microsoft.com/office/drawing/2014/main" id="{02BF4537-8191-DAF4-8EEB-8CF9C8A80E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415" y="3402598"/>
            <a:ext cx="2284153" cy="1188128"/>
          </a:xfrm>
          <a:prstGeom prst="rect">
            <a:avLst/>
          </a:prstGeom>
        </p:spPr>
      </p:pic>
      <p:pic>
        <p:nvPicPr>
          <p:cNvPr id="7" name="Picture 6" descr="A screenshot of a phone&#10;&#10;Description automatically generated with medium confidence">
            <a:extLst>
              <a:ext uri="{FF2B5EF4-FFF2-40B4-BE49-F238E27FC236}">
                <a16:creationId xmlns:a16="http://schemas.microsoft.com/office/drawing/2014/main" id="{A12ED9AD-7A54-9979-34BA-AFD70BC196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415" y="5057425"/>
            <a:ext cx="2203912" cy="1080349"/>
          </a:xfrm>
          <a:prstGeom prst="rect">
            <a:avLst/>
          </a:prstGeom>
        </p:spPr>
      </p:pic>
      <p:pic>
        <p:nvPicPr>
          <p:cNvPr id="12" name="Picture 11" descr="A picture containing text, screenshot, font, line&#10;&#10;Description automatically generated">
            <a:extLst>
              <a:ext uri="{FF2B5EF4-FFF2-40B4-BE49-F238E27FC236}">
                <a16:creationId xmlns:a16="http://schemas.microsoft.com/office/drawing/2014/main" id="{146F33D2-32B3-04E3-F643-B2F6FA3AB8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5497" y="3599646"/>
            <a:ext cx="4898621" cy="682670"/>
          </a:xfrm>
          <a:prstGeom prst="rect">
            <a:avLst/>
          </a:prstGeom>
        </p:spPr>
      </p:pic>
      <p:sp>
        <p:nvSpPr>
          <p:cNvPr id="14" name="Arrow: Right 15">
            <a:extLst>
              <a:ext uri="{FF2B5EF4-FFF2-40B4-BE49-F238E27FC236}">
                <a16:creationId xmlns:a16="http://schemas.microsoft.com/office/drawing/2014/main" id="{9D22E0BD-CAAE-62A5-FBEE-37C6D93D903F}"/>
              </a:ext>
            </a:extLst>
          </p:cNvPr>
          <p:cNvSpPr/>
          <p:nvPr/>
        </p:nvSpPr>
        <p:spPr>
          <a:xfrm>
            <a:off x="2559614" y="3797501"/>
            <a:ext cx="600334" cy="474508"/>
          </a:xfrm>
          <a:prstGeom prst="rightArrow">
            <a:avLst>
              <a:gd name="adj1" fmla="val 50000"/>
              <a:gd name="adj2" fmla="val 3817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en-GB">
              <a:cs typeface="Calibri"/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1C12F850-E0DF-3DE8-8201-D2D38A1EB3C5}"/>
              </a:ext>
            </a:extLst>
          </p:cNvPr>
          <p:cNvSpPr/>
          <p:nvPr/>
        </p:nvSpPr>
        <p:spPr>
          <a:xfrm rot="19489315">
            <a:off x="2392694" y="4551408"/>
            <a:ext cx="1056938" cy="474508"/>
          </a:xfrm>
          <a:prstGeom prst="rightArrow">
            <a:avLst>
              <a:gd name="adj1" fmla="val 50000"/>
              <a:gd name="adj2" fmla="val 3817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en-GB">
              <a:cs typeface="Calibri"/>
            </a:endParaRPr>
          </a:p>
        </p:txBody>
      </p:sp>
      <p:pic>
        <p:nvPicPr>
          <p:cNvPr id="19" name="Picture 18" descr="A picture containing text, screenshot, font, number&#10;&#10;Description automatically generated">
            <a:extLst>
              <a:ext uri="{FF2B5EF4-FFF2-40B4-BE49-F238E27FC236}">
                <a16:creationId xmlns:a16="http://schemas.microsoft.com/office/drawing/2014/main" id="{42728D53-0CF0-CE59-DA12-DCBA236A5D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881" y="3039875"/>
            <a:ext cx="3121942" cy="1544400"/>
          </a:xfrm>
          <a:prstGeom prst="rect">
            <a:avLst/>
          </a:prstGeom>
        </p:spPr>
      </p:pic>
      <p:sp>
        <p:nvSpPr>
          <p:cNvPr id="20" name="Arrow: Right 15">
            <a:extLst>
              <a:ext uri="{FF2B5EF4-FFF2-40B4-BE49-F238E27FC236}">
                <a16:creationId xmlns:a16="http://schemas.microsoft.com/office/drawing/2014/main" id="{48F7BF7C-9826-66E1-F596-53C5C0B02F1E}"/>
              </a:ext>
            </a:extLst>
          </p:cNvPr>
          <p:cNvSpPr/>
          <p:nvPr/>
        </p:nvSpPr>
        <p:spPr>
          <a:xfrm>
            <a:off x="8171247" y="3705086"/>
            <a:ext cx="600334" cy="474508"/>
          </a:xfrm>
          <a:prstGeom prst="rightArrow">
            <a:avLst>
              <a:gd name="adj1" fmla="val 50000"/>
              <a:gd name="adj2" fmla="val 3817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en-GB">
              <a:cs typeface="Calibri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4A8BD10-9868-644B-D19C-E075CCED016F}"/>
              </a:ext>
            </a:extLst>
          </p:cNvPr>
          <p:cNvCxnSpPr>
            <a:cxnSpLocks/>
          </p:cNvCxnSpPr>
          <p:nvPr/>
        </p:nvCxnSpPr>
        <p:spPr>
          <a:xfrm>
            <a:off x="1056812" y="3339076"/>
            <a:ext cx="498764" cy="0"/>
          </a:xfrm>
          <a:prstGeom prst="straightConnector1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8FC7AF3-A721-C4C2-5BC3-4903EDC80B1B}"/>
              </a:ext>
            </a:extLst>
          </p:cNvPr>
          <p:cNvCxnSpPr>
            <a:cxnSpLocks/>
          </p:cNvCxnSpPr>
          <p:nvPr/>
        </p:nvCxnSpPr>
        <p:spPr>
          <a:xfrm>
            <a:off x="858445" y="4986599"/>
            <a:ext cx="969858" cy="0"/>
          </a:xfrm>
          <a:prstGeom prst="straightConnector1">
            <a:avLst/>
          </a:prstGeom>
          <a:ln>
            <a:solidFill>
              <a:srgbClr val="CE673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88DB8774-1567-8FB3-AD27-9B05B111823C}"/>
              </a:ext>
            </a:extLst>
          </p:cNvPr>
          <p:cNvSpPr/>
          <p:nvPr/>
        </p:nvSpPr>
        <p:spPr>
          <a:xfrm rot="5400000">
            <a:off x="9692663" y="3869325"/>
            <a:ext cx="882048" cy="3307218"/>
          </a:xfrm>
          <a:prstGeom prst="roundRect">
            <a:avLst/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F95E113-0D57-C417-E51D-2B72DC2E473B}"/>
              </a:ext>
            </a:extLst>
          </p:cNvPr>
          <p:cNvSpPr txBox="1"/>
          <p:nvPr/>
        </p:nvSpPr>
        <p:spPr>
          <a:xfrm>
            <a:off x="9882162" y="2717093"/>
            <a:ext cx="133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music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03007E0-420D-415A-5DE5-B5F4686AA683}"/>
              </a:ext>
            </a:extLst>
          </p:cNvPr>
          <p:cNvCxnSpPr>
            <a:cxnSpLocks/>
          </p:cNvCxnSpPr>
          <p:nvPr/>
        </p:nvCxnSpPr>
        <p:spPr>
          <a:xfrm>
            <a:off x="9979139" y="2976087"/>
            <a:ext cx="498764" cy="0"/>
          </a:xfrm>
          <a:prstGeom prst="straightConnector1">
            <a:avLst/>
          </a:prstGeom>
          <a:ln>
            <a:solidFill>
              <a:srgbClr val="FFC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FF536BB-A755-3387-D6B7-7C113986A414}"/>
              </a:ext>
            </a:extLst>
          </p:cNvPr>
          <p:cNvCxnSpPr>
            <a:cxnSpLocks/>
          </p:cNvCxnSpPr>
          <p:nvPr/>
        </p:nvCxnSpPr>
        <p:spPr>
          <a:xfrm>
            <a:off x="3240420" y="4196023"/>
            <a:ext cx="443214" cy="0"/>
          </a:xfrm>
          <a:prstGeom prst="straightConnector1">
            <a:avLst/>
          </a:prstGeom>
          <a:ln>
            <a:solidFill>
              <a:srgbClr val="FFC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5C593A5-7759-CB08-4BBD-57858A0928CE}"/>
              </a:ext>
            </a:extLst>
          </p:cNvPr>
          <p:cNvCxnSpPr>
            <a:cxnSpLocks/>
          </p:cNvCxnSpPr>
          <p:nvPr/>
        </p:nvCxnSpPr>
        <p:spPr>
          <a:xfrm>
            <a:off x="4883438" y="3818048"/>
            <a:ext cx="498764" cy="0"/>
          </a:xfrm>
          <a:prstGeom prst="straightConnector1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A8245F5-E669-3B56-09C4-3A91E60680C6}"/>
              </a:ext>
            </a:extLst>
          </p:cNvPr>
          <p:cNvCxnSpPr>
            <a:cxnSpLocks/>
          </p:cNvCxnSpPr>
          <p:nvPr/>
        </p:nvCxnSpPr>
        <p:spPr>
          <a:xfrm>
            <a:off x="5529059" y="3812702"/>
            <a:ext cx="756459" cy="0"/>
          </a:xfrm>
          <a:prstGeom prst="straightConnector1">
            <a:avLst/>
          </a:prstGeom>
          <a:ln>
            <a:solidFill>
              <a:srgbClr val="CE673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FDC7D23E-34F4-BA48-3CBD-B8271ABBB78D}"/>
              </a:ext>
            </a:extLst>
          </p:cNvPr>
          <p:cNvSpPr/>
          <p:nvPr/>
        </p:nvSpPr>
        <p:spPr>
          <a:xfrm rot="5400000">
            <a:off x="9373965" y="3523811"/>
            <a:ext cx="623457" cy="1362744"/>
          </a:xfrm>
          <a:prstGeom prst="roundRect">
            <a:avLst/>
          </a:prstGeom>
          <a:noFill/>
          <a:ln w="412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B507A060-E717-9E90-99DA-E58C9DE129FF}"/>
              </a:ext>
            </a:extLst>
          </p:cNvPr>
          <p:cNvSpPr/>
          <p:nvPr/>
        </p:nvSpPr>
        <p:spPr>
          <a:xfrm rot="5400000">
            <a:off x="10828852" y="2844029"/>
            <a:ext cx="623457" cy="1445554"/>
          </a:xfrm>
          <a:prstGeom prst="roundRect">
            <a:avLst/>
          </a:prstGeom>
          <a:noFill/>
          <a:ln w="412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CC1C69A-DBE3-6B4D-AEBF-D4521EABAD30}"/>
              </a:ext>
            </a:extLst>
          </p:cNvPr>
          <p:cNvSpPr txBox="1"/>
          <p:nvPr/>
        </p:nvSpPr>
        <p:spPr>
          <a:xfrm>
            <a:off x="8704244" y="5236447"/>
            <a:ext cx="3124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concat</a:t>
            </a:r>
            <a:r>
              <a:rPr lang="en-US" b="1" dirty="0"/>
              <a:t>() </a:t>
            </a:r>
            <a:r>
              <a:rPr lang="en-US" dirty="0"/>
              <a:t>will replace missing data with </a:t>
            </a:r>
            <a:r>
              <a:rPr lang="en-US" b="1" dirty="0" err="1"/>
              <a:t>NaN</a:t>
            </a:r>
            <a:r>
              <a:rPr lang="en-US" b="1" dirty="0"/>
              <a:t> </a:t>
            </a:r>
            <a:r>
              <a:rPr lang="en-US" dirty="0"/>
              <a:t>in this situation.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424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092C-E215-4310-A2C7-8CDA22E59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Next steps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5694B-21FC-45EF-8E25-F23193A4784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r>
              <a:rPr lang="en-GB" sz="3600" dirty="0"/>
              <a:t>Complete the </a:t>
            </a:r>
            <a:r>
              <a:rPr lang="en-GB" sz="3600" b="1" dirty="0"/>
              <a:t>Setup </a:t>
            </a:r>
            <a:r>
              <a:rPr lang="en-GB" sz="3600" dirty="0"/>
              <a:t>and </a:t>
            </a:r>
          </a:p>
          <a:p>
            <a:pPr marL="0" indent="0" algn="ctr">
              <a:buNone/>
            </a:pPr>
            <a:r>
              <a:rPr lang="en-GB" sz="3600" b="1" dirty="0"/>
              <a:t>Appending Rows </a:t>
            </a:r>
            <a:r>
              <a:rPr lang="en-GB" sz="3600" dirty="0"/>
              <a:t>section</a:t>
            </a:r>
            <a:r>
              <a:rPr lang="en-GB" sz="3600" b="1" dirty="0"/>
              <a:t> </a:t>
            </a:r>
            <a:r>
              <a:rPr lang="en-GB" sz="3600" dirty="0"/>
              <a:t>of the </a:t>
            </a:r>
          </a:p>
          <a:p>
            <a:pPr marL="0" indent="0" algn="ctr">
              <a:buNone/>
            </a:pPr>
            <a:r>
              <a:rPr lang="en-GB" sz="3600" dirty="0"/>
              <a:t>‘Practise Combining Datasets in Python’ notebook.</a:t>
            </a:r>
            <a:endParaRPr lang="en-GB" sz="3600" dirty="0">
              <a:cs typeface="Calibri"/>
            </a:endParaRPr>
          </a:p>
          <a:p>
            <a:pPr marL="0" indent="0" algn="ctr">
              <a:buNone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778899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DD8A5-B201-96D2-8DF3-25E34C712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Joining datasets in Python</a:t>
            </a:r>
          </a:p>
        </p:txBody>
      </p:sp>
      <p:graphicFrame>
        <p:nvGraphicFramePr>
          <p:cNvPr id="9" name="Table 3">
            <a:extLst>
              <a:ext uri="{FF2B5EF4-FFF2-40B4-BE49-F238E27FC236}">
                <a16:creationId xmlns:a16="http://schemas.microsoft.com/office/drawing/2014/main" id="{D8D65C13-5693-652B-A694-54DF181BA6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413440"/>
              </p:ext>
            </p:extLst>
          </p:nvPr>
        </p:nvGraphicFramePr>
        <p:xfrm>
          <a:off x="1434093" y="2851877"/>
          <a:ext cx="9566415" cy="33688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96070">
                  <a:extLst>
                    <a:ext uri="{9D8B030D-6E8A-4147-A177-3AD203B41FA5}">
                      <a16:colId xmlns:a16="http://schemas.microsoft.com/office/drawing/2014/main" val="3873925410"/>
                    </a:ext>
                  </a:extLst>
                </a:gridCol>
                <a:gridCol w="1419493">
                  <a:extLst>
                    <a:ext uri="{9D8B030D-6E8A-4147-A177-3AD203B41FA5}">
                      <a16:colId xmlns:a16="http://schemas.microsoft.com/office/drawing/2014/main" val="719414389"/>
                    </a:ext>
                  </a:extLst>
                </a:gridCol>
                <a:gridCol w="5850852">
                  <a:extLst>
                    <a:ext uri="{9D8B030D-6E8A-4147-A177-3AD203B41FA5}">
                      <a16:colId xmlns:a16="http://schemas.microsoft.com/office/drawing/2014/main" val="1620501818"/>
                    </a:ext>
                  </a:extLst>
                </a:gridCol>
              </a:tblGrid>
              <a:tr h="615932"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b="1" dirty="0"/>
                        <a:t>Join Type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C03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/>
                        <a:t>What it returns</a:t>
                      </a:r>
                    </a:p>
                  </a:txBody>
                  <a:tcPr anchor="ctr"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0051218"/>
                  </a:ext>
                </a:extLst>
              </a:tr>
              <a:tr h="688220"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Left Join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All rows from left dataset, matching rows from right.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59381653"/>
                  </a:ext>
                </a:extLst>
              </a:tr>
              <a:tr h="688220"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Right Join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All rows from right dataset, matching rows from left.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21734000"/>
                  </a:ext>
                </a:extLst>
              </a:tr>
              <a:tr h="688220"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Inner join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Matching rows in </a:t>
                      </a:r>
                      <a:r>
                        <a:rPr lang="en-GB" sz="2000" i="0" dirty="0"/>
                        <a:t>left </a:t>
                      </a:r>
                      <a:r>
                        <a:rPr lang="en-GB" sz="2000" i="1" dirty="0"/>
                        <a:t>and </a:t>
                      </a:r>
                      <a:r>
                        <a:rPr lang="en-GB" sz="2000" i="0" dirty="0"/>
                        <a:t>right</a:t>
                      </a:r>
                      <a:r>
                        <a:rPr lang="en-GB" sz="2000" i="1" dirty="0"/>
                        <a:t> </a:t>
                      </a:r>
                      <a:r>
                        <a:rPr lang="en-GB" sz="2000" dirty="0"/>
                        <a:t>datasets.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03761453"/>
                  </a:ext>
                </a:extLst>
              </a:tr>
              <a:tr h="68822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Outer join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Matching rows in </a:t>
                      </a:r>
                      <a:r>
                        <a:rPr lang="en-GB" sz="2000" i="0" dirty="0"/>
                        <a:t>left </a:t>
                      </a:r>
                      <a:r>
                        <a:rPr lang="en-GB" sz="2000" i="1" dirty="0"/>
                        <a:t>or </a:t>
                      </a:r>
                      <a:r>
                        <a:rPr lang="en-GB" sz="2000" i="0" dirty="0"/>
                        <a:t>right</a:t>
                      </a:r>
                      <a:r>
                        <a:rPr lang="en-GB" sz="2000" i="1" dirty="0"/>
                        <a:t> </a:t>
                      </a:r>
                      <a:r>
                        <a:rPr lang="en-GB" sz="2000" dirty="0"/>
                        <a:t>datasets.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84068022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7BF7366B-B1DB-B82B-A025-4B2E198E429B}"/>
              </a:ext>
            </a:extLst>
          </p:cNvPr>
          <p:cNvSpPr txBox="1"/>
          <p:nvPr/>
        </p:nvSpPr>
        <p:spPr>
          <a:xfrm>
            <a:off x="166552" y="1877955"/>
            <a:ext cx="12025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The pandas function </a:t>
            </a:r>
            <a:r>
              <a:rPr lang="en-GB" sz="2400" b="1" dirty="0"/>
              <a:t>merge() </a:t>
            </a:r>
            <a:r>
              <a:rPr lang="en-GB" sz="2400" dirty="0"/>
              <a:t>can be used for all the types of joins shown below.</a:t>
            </a:r>
            <a:endParaRPr lang="en-GB" sz="2400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322457F-E87E-1BC7-2DA7-1577D4F55D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386" y="3554991"/>
            <a:ext cx="735730" cy="48007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080311A-2EAA-7927-89BC-A08EDF1E7E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386" y="4261584"/>
            <a:ext cx="735730" cy="47659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45D8925-B266-D61A-BEAC-8DF90D8EF13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7943" y="4964698"/>
            <a:ext cx="742173" cy="50019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0B10DE8-92EE-49E8-8CD5-DE58819F8E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7943" y="5654074"/>
            <a:ext cx="741781" cy="48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997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table&#10;&#10;Description automatically generated with low confidence">
            <a:extLst>
              <a:ext uri="{FF2B5EF4-FFF2-40B4-BE49-F238E27FC236}">
                <a16:creationId xmlns:a16="http://schemas.microsoft.com/office/drawing/2014/main" id="{3A2D3707-69D8-4B92-71FB-434DA040F2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2036" y="3203309"/>
            <a:ext cx="5651908" cy="2380266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2D156D-5CFB-B99B-88C4-7791E34EF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Left join datasets using merge()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8243C3-A351-3E75-7E84-89F41799C22B}"/>
              </a:ext>
            </a:extLst>
          </p:cNvPr>
          <p:cNvSpPr txBox="1"/>
          <p:nvPr/>
        </p:nvSpPr>
        <p:spPr>
          <a:xfrm>
            <a:off x="376083" y="1848465"/>
            <a:ext cx="11492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We would like to create a dataset with </a:t>
            </a:r>
            <a:r>
              <a:rPr lang="en-GB" sz="2400" i="1" dirty="0"/>
              <a:t>all </a:t>
            </a:r>
            <a:r>
              <a:rPr lang="en-GB" sz="2400" dirty="0"/>
              <a:t>the rows from the left data frame (</a:t>
            </a:r>
            <a:r>
              <a:rPr lang="en-GB" sz="2400" b="1" dirty="0"/>
              <a:t>dog_heights</a:t>
            </a:r>
            <a:r>
              <a:rPr lang="en-GB" sz="2400" dirty="0"/>
              <a:t>) and the matching rows from the right data frame (</a:t>
            </a:r>
            <a:r>
              <a:rPr lang="en-GB" sz="2400" b="1" dirty="0" err="1"/>
              <a:t>dog_good_with</a:t>
            </a:r>
            <a:r>
              <a:rPr lang="en-GB" sz="2400" dirty="0"/>
              <a:t>).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614E08-A32C-488F-0B7E-1AD003EC3B1A}"/>
              </a:ext>
            </a:extLst>
          </p:cNvPr>
          <p:cNvSpPr txBox="1"/>
          <p:nvPr/>
        </p:nvSpPr>
        <p:spPr>
          <a:xfrm>
            <a:off x="0" y="6567948"/>
            <a:ext cx="1135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Source: </a:t>
            </a:r>
            <a:r>
              <a:rPr lang="en-GB" sz="1400">
                <a:hlinkClick r:id="rId3"/>
              </a:rPr>
              <a:t>https://www.kaggle.com/datasets/warcoder/dog-breeds-details</a:t>
            </a:r>
            <a:r>
              <a:rPr lang="en-GB" sz="140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56784D7-9725-5904-3725-773D9799B1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28231" y="600839"/>
            <a:ext cx="1387460" cy="905345"/>
          </a:xfrm>
          <a:prstGeom prst="rect">
            <a:avLst/>
          </a:prstGeom>
        </p:spPr>
      </p:pic>
      <p:pic>
        <p:nvPicPr>
          <p:cNvPr id="18" name="Picture 17" descr="Table&#10;&#10;Description automatically generated">
            <a:extLst>
              <a:ext uri="{FF2B5EF4-FFF2-40B4-BE49-F238E27FC236}">
                <a16:creationId xmlns:a16="http://schemas.microsoft.com/office/drawing/2014/main" id="{9590EBAA-FB49-716D-4892-8AF1288D25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910" y="3120247"/>
            <a:ext cx="3191163" cy="3213957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0BC9073-640A-F512-3FD4-5500DA5C6704}"/>
              </a:ext>
            </a:extLst>
          </p:cNvPr>
          <p:cNvSpPr txBox="1"/>
          <p:nvPr/>
        </p:nvSpPr>
        <p:spPr>
          <a:xfrm>
            <a:off x="1944961" y="2781693"/>
            <a:ext cx="133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dog_heights</a:t>
            </a:r>
            <a:endParaRPr lang="en-GB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4D2379E-3BD6-F316-123D-74BAD35B6432}"/>
              </a:ext>
            </a:extLst>
          </p:cNvPr>
          <p:cNvSpPr txBox="1"/>
          <p:nvPr/>
        </p:nvSpPr>
        <p:spPr>
          <a:xfrm>
            <a:off x="7965729" y="2806529"/>
            <a:ext cx="1587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dog_good_with</a:t>
            </a:r>
            <a:endParaRPr lang="en-GB" sz="16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8510CF7-F148-0BEB-5124-87E694E00FE0}"/>
              </a:ext>
            </a:extLst>
          </p:cNvPr>
          <p:cNvCxnSpPr>
            <a:cxnSpLocks/>
          </p:cNvCxnSpPr>
          <p:nvPr/>
        </p:nvCxnSpPr>
        <p:spPr>
          <a:xfrm>
            <a:off x="2042595" y="3120247"/>
            <a:ext cx="977696" cy="0"/>
          </a:xfrm>
          <a:prstGeom prst="straightConnector1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A71A9C0-701A-245C-773C-60ABA705225B}"/>
              </a:ext>
            </a:extLst>
          </p:cNvPr>
          <p:cNvCxnSpPr>
            <a:cxnSpLocks/>
          </p:cNvCxnSpPr>
          <p:nvPr/>
        </p:nvCxnSpPr>
        <p:spPr>
          <a:xfrm>
            <a:off x="8083957" y="3120247"/>
            <a:ext cx="1267861" cy="0"/>
          </a:xfrm>
          <a:prstGeom prst="straightConnector1">
            <a:avLst/>
          </a:prstGeom>
          <a:ln>
            <a:solidFill>
              <a:srgbClr val="CE673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1FDE76B-0FD2-3980-B962-9EE364F77664}"/>
              </a:ext>
            </a:extLst>
          </p:cNvPr>
          <p:cNvSpPr txBox="1"/>
          <p:nvPr/>
        </p:nvSpPr>
        <p:spPr>
          <a:xfrm>
            <a:off x="5402780" y="5603099"/>
            <a:ext cx="61029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Both datasets have a </a:t>
            </a:r>
            <a:r>
              <a:rPr lang="en-GB" sz="2400" b="1" dirty="0"/>
              <a:t>name</a:t>
            </a:r>
            <a:r>
              <a:rPr lang="en-GB" sz="2400" dirty="0"/>
              <a:t> column – this will be used as the </a:t>
            </a:r>
            <a:r>
              <a:rPr lang="en-GB" sz="2400" b="1" dirty="0"/>
              <a:t>key</a:t>
            </a:r>
            <a:r>
              <a:rPr lang="en-GB" sz="2400" dirty="0"/>
              <a:t>.</a:t>
            </a:r>
            <a:endParaRPr lang="en-US" sz="2400" dirty="0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0D2B6364-4546-CF95-A055-A38FA5724FEC}"/>
              </a:ext>
            </a:extLst>
          </p:cNvPr>
          <p:cNvSpPr/>
          <p:nvPr/>
        </p:nvSpPr>
        <p:spPr>
          <a:xfrm rot="5400000">
            <a:off x="606838" y="3920753"/>
            <a:ext cx="3164360" cy="1662546"/>
          </a:xfrm>
          <a:prstGeom prst="roundRect">
            <a:avLst/>
          </a:prstGeom>
          <a:noFill/>
          <a:ln w="412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4609CD7-F8FC-ACD2-C3B3-1E4CAAF13AA2}"/>
              </a:ext>
            </a:extLst>
          </p:cNvPr>
          <p:cNvSpPr/>
          <p:nvPr/>
        </p:nvSpPr>
        <p:spPr>
          <a:xfrm rot="5400000">
            <a:off x="6026341" y="3721138"/>
            <a:ext cx="2062328" cy="1662546"/>
          </a:xfrm>
          <a:prstGeom prst="roundRect">
            <a:avLst/>
          </a:prstGeom>
          <a:noFill/>
          <a:ln w="412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8200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D156D-5CFB-B99B-88C4-7791E34EF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Left join datasets using merge()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8243C3-A351-3E75-7E84-89F41799C22B}"/>
              </a:ext>
            </a:extLst>
          </p:cNvPr>
          <p:cNvSpPr txBox="1"/>
          <p:nvPr/>
        </p:nvSpPr>
        <p:spPr>
          <a:xfrm>
            <a:off x="376083" y="1848465"/>
            <a:ext cx="1149206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Now that we know:</a:t>
            </a:r>
          </a:p>
          <a:p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the name of the left data frame (</a:t>
            </a:r>
            <a:r>
              <a:rPr lang="en-GB" sz="2000" b="1" dirty="0"/>
              <a:t>dog_heights)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the name of the right data frame (</a:t>
            </a:r>
            <a:r>
              <a:rPr lang="en-GB" sz="2000" b="1" dirty="0" err="1"/>
              <a:t>dog_good_with</a:t>
            </a:r>
            <a:r>
              <a:rPr lang="en-GB" sz="2000" b="1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the type of join we want to perform (</a:t>
            </a:r>
            <a:r>
              <a:rPr lang="en-GB" sz="2000" b="1" dirty="0"/>
              <a:t>left join</a:t>
            </a:r>
            <a:r>
              <a:rPr lang="en-GB" sz="2000" dirty="0"/>
              <a:t>), and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the name of the key column (</a:t>
            </a:r>
            <a:r>
              <a:rPr lang="en-GB" sz="2000" b="1" dirty="0"/>
              <a:t>name)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1" dirty="0"/>
          </a:p>
          <a:p>
            <a:r>
              <a:rPr lang="en-GB" sz="2000" dirty="0"/>
              <a:t>…we can create a new data frame using </a:t>
            </a:r>
            <a:r>
              <a:rPr lang="en-GB" sz="2000" b="1" dirty="0"/>
              <a:t>merge()…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56784D7-9725-5904-3725-773D9799B1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8231" y="600839"/>
            <a:ext cx="1387460" cy="9053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614623C-5A40-5DE9-38D9-7B23D0DE28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083" y="4967674"/>
            <a:ext cx="7772400" cy="39946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60420B1-2D8D-1377-0D81-73C19DF82579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687773" y="5376297"/>
            <a:ext cx="250397" cy="15777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286D39C-F64E-92E3-4164-80E9D12843D0}"/>
              </a:ext>
            </a:extLst>
          </p:cNvPr>
          <p:cNvCxnSpPr>
            <a:cxnSpLocks/>
          </p:cNvCxnSpPr>
          <p:nvPr/>
        </p:nvCxnSpPr>
        <p:spPr>
          <a:xfrm>
            <a:off x="420105" y="5260423"/>
            <a:ext cx="462117" cy="0"/>
          </a:xfrm>
          <a:prstGeom prst="straightConnector1">
            <a:avLst/>
          </a:prstGeom>
          <a:ln>
            <a:solidFill>
              <a:srgbClr val="CE673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2">
            <a:extLst>
              <a:ext uri="{FF2B5EF4-FFF2-40B4-BE49-F238E27FC236}">
                <a16:creationId xmlns:a16="http://schemas.microsoft.com/office/drawing/2014/main" id="{8AB6C436-6888-7764-8AE6-806FA31B365C}"/>
              </a:ext>
            </a:extLst>
          </p:cNvPr>
          <p:cNvSpPr txBox="1"/>
          <p:nvPr/>
        </p:nvSpPr>
        <p:spPr>
          <a:xfrm>
            <a:off x="78471" y="5534074"/>
            <a:ext cx="1719398" cy="408623"/>
          </a:xfrm>
          <a:prstGeom prst="roundRect">
            <a:avLst/>
          </a:prstGeom>
          <a:ln>
            <a:solidFill>
              <a:srgbClr val="CE673B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new data frame</a:t>
            </a:r>
            <a:endParaRPr lang="en-GB" dirty="0">
              <a:cs typeface="Calibri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AF6DC3B-7611-4CD2-4F23-40A2479945FD}"/>
              </a:ext>
            </a:extLst>
          </p:cNvPr>
          <p:cNvCxnSpPr>
            <a:cxnSpLocks/>
          </p:cNvCxnSpPr>
          <p:nvPr/>
        </p:nvCxnSpPr>
        <p:spPr>
          <a:xfrm>
            <a:off x="2333541" y="5243781"/>
            <a:ext cx="977696" cy="0"/>
          </a:xfrm>
          <a:prstGeom prst="straightConnector1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B0DF893-7F8B-7F8C-9C6F-C0B0E4759D8D}"/>
              </a:ext>
            </a:extLst>
          </p:cNvPr>
          <p:cNvCxnSpPr>
            <a:cxnSpLocks/>
          </p:cNvCxnSpPr>
          <p:nvPr/>
        </p:nvCxnSpPr>
        <p:spPr>
          <a:xfrm flipV="1">
            <a:off x="984688" y="5299451"/>
            <a:ext cx="1877937" cy="107754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2">
            <a:extLst>
              <a:ext uri="{FF2B5EF4-FFF2-40B4-BE49-F238E27FC236}">
                <a16:creationId xmlns:a16="http://schemas.microsoft.com/office/drawing/2014/main" id="{666BC102-0659-E11C-FCE0-5EB65FDAEDA5}"/>
              </a:ext>
            </a:extLst>
          </p:cNvPr>
          <p:cNvSpPr txBox="1"/>
          <p:nvPr/>
        </p:nvSpPr>
        <p:spPr>
          <a:xfrm>
            <a:off x="124989" y="6172689"/>
            <a:ext cx="1620684" cy="408623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left data frame</a:t>
            </a:r>
            <a:endParaRPr lang="en-GB" dirty="0">
              <a:cs typeface="Calibri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BD4D067-F420-3E71-0EB3-DFB9A8C01BA6}"/>
              </a:ext>
            </a:extLst>
          </p:cNvPr>
          <p:cNvCxnSpPr>
            <a:cxnSpLocks/>
          </p:cNvCxnSpPr>
          <p:nvPr/>
        </p:nvCxnSpPr>
        <p:spPr>
          <a:xfrm>
            <a:off x="3741238" y="5260423"/>
            <a:ext cx="1481926" cy="0"/>
          </a:xfrm>
          <a:prstGeom prst="straightConnector1">
            <a:avLst/>
          </a:prstGeom>
          <a:ln>
            <a:solidFill>
              <a:srgbClr val="CE673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C528692-4189-0A63-D2D8-81E809358CDC}"/>
              </a:ext>
            </a:extLst>
          </p:cNvPr>
          <p:cNvCxnSpPr>
            <a:cxnSpLocks/>
            <a:endCxn id="4" idx="2"/>
          </p:cNvCxnSpPr>
          <p:nvPr/>
        </p:nvCxnSpPr>
        <p:spPr>
          <a:xfrm flipV="1">
            <a:off x="2549236" y="5367136"/>
            <a:ext cx="1713047" cy="112573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">
            <a:extLst>
              <a:ext uri="{FF2B5EF4-FFF2-40B4-BE49-F238E27FC236}">
                <a16:creationId xmlns:a16="http://schemas.microsoft.com/office/drawing/2014/main" id="{88850141-8D98-BA55-F130-14CEC10D47D2}"/>
              </a:ext>
            </a:extLst>
          </p:cNvPr>
          <p:cNvSpPr txBox="1"/>
          <p:nvPr/>
        </p:nvSpPr>
        <p:spPr>
          <a:xfrm>
            <a:off x="1903538" y="6172689"/>
            <a:ext cx="1837700" cy="408623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right data frame</a:t>
            </a:r>
            <a:endParaRPr lang="en-GB" dirty="0">
              <a:cs typeface="Calibri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E11BD80-EF66-860F-267F-8DECA9F463BB}"/>
              </a:ext>
            </a:extLst>
          </p:cNvPr>
          <p:cNvCxnSpPr>
            <a:cxnSpLocks/>
          </p:cNvCxnSpPr>
          <p:nvPr/>
        </p:nvCxnSpPr>
        <p:spPr>
          <a:xfrm>
            <a:off x="5417638" y="5260423"/>
            <a:ext cx="1107853" cy="0"/>
          </a:xfrm>
          <a:prstGeom prst="straightConnector1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810C520-E93C-7EDC-D6AC-EE8046F21850}"/>
              </a:ext>
            </a:extLst>
          </p:cNvPr>
          <p:cNvCxnSpPr>
            <a:cxnSpLocks/>
          </p:cNvCxnSpPr>
          <p:nvPr/>
        </p:nvCxnSpPr>
        <p:spPr>
          <a:xfrm flipV="1">
            <a:off x="5588336" y="5376297"/>
            <a:ext cx="467417" cy="100986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2">
            <a:extLst>
              <a:ext uri="{FF2B5EF4-FFF2-40B4-BE49-F238E27FC236}">
                <a16:creationId xmlns:a16="http://schemas.microsoft.com/office/drawing/2014/main" id="{E8AFAF99-1E8F-F620-1F27-F12D6C2D6159}"/>
              </a:ext>
            </a:extLst>
          </p:cNvPr>
          <p:cNvSpPr txBox="1"/>
          <p:nvPr/>
        </p:nvSpPr>
        <p:spPr>
          <a:xfrm>
            <a:off x="4896119" y="6172689"/>
            <a:ext cx="1352281" cy="408623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type of join</a:t>
            </a:r>
            <a:endParaRPr lang="en-GB" dirty="0">
              <a:cs typeface="Calibri"/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A0D86B7-A882-9162-9563-618269B36586}"/>
              </a:ext>
            </a:extLst>
          </p:cNvPr>
          <p:cNvCxnSpPr>
            <a:cxnSpLocks/>
          </p:cNvCxnSpPr>
          <p:nvPr/>
        </p:nvCxnSpPr>
        <p:spPr>
          <a:xfrm>
            <a:off x="6886220" y="5260423"/>
            <a:ext cx="1107853" cy="0"/>
          </a:xfrm>
          <a:prstGeom prst="straightConnector1">
            <a:avLst/>
          </a:prstGeom>
          <a:ln>
            <a:solidFill>
              <a:srgbClr val="FFC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BA15F21-F904-ABA2-A46D-803D3ECFEAB4}"/>
              </a:ext>
            </a:extLst>
          </p:cNvPr>
          <p:cNvCxnSpPr>
            <a:cxnSpLocks/>
          </p:cNvCxnSpPr>
          <p:nvPr/>
        </p:nvCxnSpPr>
        <p:spPr>
          <a:xfrm flipV="1">
            <a:off x="7248156" y="5483955"/>
            <a:ext cx="155125" cy="85379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2">
            <a:extLst>
              <a:ext uri="{FF2B5EF4-FFF2-40B4-BE49-F238E27FC236}">
                <a16:creationId xmlns:a16="http://schemas.microsoft.com/office/drawing/2014/main" id="{D5782EC8-A436-ABB7-8792-621C5DB202A5}"/>
              </a:ext>
            </a:extLst>
          </p:cNvPr>
          <p:cNvSpPr txBox="1"/>
          <p:nvPr/>
        </p:nvSpPr>
        <p:spPr>
          <a:xfrm>
            <a:off x="6890149" y="6133435"/>
            <a:ext cx="684304" cy="408623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key</a:t>
            </a:r>
            <a:endParaRPr lang="en-GB" dirty="0">
              <a:cs typeface="Calibri"/>
            </a:endParaRPr>
          </a:p>
        </p:txBody>
      </p:sp>
      <p:pic>
        <p:nvPicPr>
          <p:cNvPr id="49" name="Picture 48" descr="Table&#10;&#10;Description automatically generated">
            <a:extLst>
              <a:ext uri="{FF2B5EF4-FFF2-40B4-BE49-F238E27FC236}">
                <a16:creationId xmlns:a16="http://schemas.microsoft.com/office/drawing/2014/main" id="{583352DC-240F-06F5-F4E2-8C9068CC25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0" y="1976648"/>
            <a:ext cx="5755546" cy="2619190"/>
          </a:xfrm>
          <a:prstGeom prst="rect">
            <a:avLst/>
          </a:prstGeom>
        </p:spPr>
      </p:pic>
      <p:sp>
        <p:nvSpPr>
          <p:cNvPr id="50" name="Arrow: Right 15">
            <a:extLst>
              <a:ext uri="{FF2B5EF4-FFF2-40B4-BE49-F238E27FC236}">
                <a16:creationId xmlns:a16="http://schemas.microsoft.com/office/drawing/2014/main" id="{A83CFC3F-1CCF-0186-1ACA-1425A8EC961E}"/>
              </a:ext>
            </a:extLst>
          </p:cNvPr>
          <p:cNvSpPr/>
          <p:nvPr/>
        </p:nvSpPr>
        <p:spPr>
          <a:xfrm rot="19116000">
            <a:off x="8425780" y="4705277"/>
            <a:ext cx="741629" cy="474508"/>
          </a:xfrm>
          <a:prstGeom prst="rightArrow">
            <a:avLst>
              <a:gd name="adj1" fmla="val 50000"/>
              <a:gd name="adj2" fmla="val 3817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en-GB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81856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D156D-5CFB-B99B-88C4-7791E34EF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Left join datasets using merge()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8243C3-A351-3E75-7E84-89F41799C22B}"/>
              </a:ext>
            </a:extLst>
          </p:cNvPr>
          <p:cNvSpPr txBox="1"/>
          <p:nvPr/>
        </p:nvSpPr>
        <p:spPr>
          <a:xfrm>
            <a:off x="376083" y="1848465"/>
            <a:ext cx="114920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Because some of the rows in the right data frame (</a:t>
            </a:r>
            <a:r>
              <a:rPr lang="en-GB" sz="2000" b="1" dirty="0" err="1"/>
              <a:t>dog_good_with</a:t>
            </a:r>
            <a:r>
              <a:rPr lang="en-GB" sz="2000" dirty="0"/>
              <a:t>) do not match some of the key values in the left data frame (</a:t>
            </a:r>
            <a:r>
              <a:rPr lang="en-GB" sz="2000" b="1" dirty="0"/>
              <a:t>dog_heights</a:t>
            </a:r>
            <a:r>
              <a:rPr lang="en-GB" sz="2000" dirty="0"/>
              <a:t>), some of the values are missing (and denoted as </a:t>
            </a:r>
            <a:r>
              <a:rPr lang="en-GB" sz="2000" b="1" dirty="0" err="1"/>
              <a:t>NaN</a:t>
            </a:r>
            <a:r>
              <a:rPr lang="en-GB" sz="2000" dirty="0"/>
              <a:t> in pandas).</a:t>
            </a:r>
            <a:endParaRPr lang="en-GB" sz="24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56784D7-9725-5904-3725-773D9799B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8231" y="600839"/>
            <a:ext cx="1387460" cy="905345"/>
          </a:xfrm>
          <a:prstGeom prst="rect">
            <a:avLst/>
          </a:prstGeom>
        </p:spPr>
      </p:pic>
      <p:pic>
        <p:nvPicPr>
          <p:cNvPr id="49" name="Picture 48" descr="Table&#10;&#10;Description automatically generated">
            <a:extLst>
              <a:ext uri="{FF2B5EF4-FFF2-40B4-BE49-F238E27FC236}">
                <a16:creationId xmlns:a16="http://schemas.microsoft.com/office/drawing/2014/main" id="{583352DC-240F-06F5-F4E2-8C9068CC25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1194" y="2992055"/>
            <a:ext cx="5755546" cy="2619190"/>
          </a:xfrm>
          <a:prstGeom prst="rect">
            <a:avLst/>
          </a:prstGeom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EADA8706-04C5-D259-2D81-BB26F7DCA906}"/>
              </a:ext>
            </a:extLst>
          </p:cNvPr>
          <p:cNvSpPr/>
          <p:nvPr/>
        </p:nvSpPr>
        <p:spPr>
          <a:xfrm rot="5400000">
            <a:off x="8865036" y="2489541"/>
            <a:ext cx="906850" cy="5336558"/>
          </a:xfrm>
          <a:prstGeom prst="round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FDCBC2-BF50-1AF5-3665-545D6A7A679A}"/>
              </a:ext>
            </a:extLst>
          </p:cNvPr>
          <p:cNvSpPr txBox="1"/>
          <p:nvPr/>
        </p:nvSpPr>
        <p:spPr>
          <a:xfrm>
            <a:off x="0" y="5634459"/>
            <a:ext cx="1587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dog_good_with</a:t>
            </a:r>
            <a:endParaRPr lang="en-GB" sz="1600" dirty="0"/>
          </a:p>
        </p:txBody>
      </p:sp>
      <p:pic>
        <p:nvPicPr>
          <p:cNvPr id="12" name="Picture 11" descr="Table&#10;&#10;Description automatically generated">
            <a:extLst>
              <a:ext uri="{FF2B5EF4-FFF2-40B4-BE49-F238E27FC236}">
                <a16:creationId xmlns:a16="http://schemas.microsoft.com/office/drawing/2014/main" id="{978856C3-80AB-BD34-7627-4B0230B340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319" y="2886000"/>
            <a:ext cx="2046945" cy="2061566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11165167-A682-4DAA-AE79-BB7ABEB5D8F3}"/>
              </a:ext>
            </a:extLst>
          </p:cNvPr>
          <p:cNvSpPr/>
          <p:nvPr/>
        </p:nvSpPr>
        <p:spPr>
          <a:xfrm rot="5400000">
            <a:off x="2216473" y="3883300"/>
            <a:ext cx="686636" cy="1441896"/>
          </a:xfrm>
          <a:prstGeom prst="roundRect">
            <a:avLst/>
          </a:prstGeom>
          <a:noFill/>
          <a:ln w="412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5BE088-95F8-A27E-BD2F-EA995C9636DA}"/>
              </a:ext>
            </a:extLst>
          </p:cNvPr>
          <p:cNvSpPr txBox="1"/>
          <p:nvPr/>
        </p:nvSpPr>
        <p:spPr>
          <a:xfrm>
            <a:off x="205260" y="3589879"/>
            <a:ext cx="133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dog_heights</a:t>
            </a:r>
            <a:endParaRPr lang="en-GB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8C2D16-D88D-9980-ABE9-5B437CE727F7}"/>
              </a:ext>
            </a:extLst>
          </p:cNvPr>
          <p:cNvSpPr txBox="1"/>
          <p:nvPr/>
        </p:nvSpPr>
        <p:spPr>
          <a:xfrm>
            <a:off x="8684373" y="2653501"/>
            <a:ext cx="133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dogs</a:t>
            </a:r>
          </a:p>
        </p:txBody>
      </p:sp>
      <p:sp>
        <p:nvSpPr>
          <p:cNvPr id="19" name="Arrow: Right 15">
            <a:extLst>
              <a:ext uri="{FF2B5EF4-FFF2-40B4-BE49-F238E27FC236}">
                <a16:creationId xmlns:a16="http://schemas.microsoft.com/office/drawing/2014/main" id="{02BACEEE-9351-CEA3-4D48-7046AD7338E9}"/>
              </a:ext>
            </a:extLst>
          </p:cNvPr>
          <p:cNvSpPr/>
          <p:nvPr/>
        </p:nvSpPr>
        <p:spPr>
          <a:xfrm rot="19116000">
            <a:off x="4023092" y="4588547"/>
            <a:ext cx="741629" cy="474508"/>
          </a:xfrm>
          <a:prstGeom prst="rightArrow">
            <a:avLst>
              <a:gd name="adj1" fmla="val 50000"/>
              <a:gd name="adj2" fmla="val 3817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en-GB">
              <a:cs typeface="Calibri"/>
            </a:endParaRPr>
          </a:p>
        </p:txBody>
      </p:sp>
      <p:sp>
        <p:nvSpPr>
          <p:cNvPr id="20" name="Arrow: Right 15">
            <a:extLst>
              <a:ext uri="{FF2B5EF4-FFF2-40B4-BE49-F238E27FC236}">
                <a16:creationId xmlns:a16="http://schemas.microsoft.com/office/drawing/2014/main" id="{B63EBEF7-67E8-648C-E4DB-E55E2DDC7D2C}"/>
              </a:ext>
            </a:extLst>
          </p:cNvPr>
          <p:cNvSpPr/>
          <p:nvPr/>
        </p:nvSpPr>
        <p:spPr>
          <a:xfrm>
            <a:off x="5196979" y="3960508"/>
            <a:ext cx="741629" cy="474508"/>
          </a:xfrm>
          <a:prstGeom prst="rightArrow">
            <a:avLst>
              <a:gd name="adj1" fmla="val 50000"/>
              <a:gd name="adj2" fmla="val 3817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en-GB">
              <a:cs typeface="Calibri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5582748-40B0-E8CD-59D1-820FECBC55C8}"/>
              </a:ext>
            </a:extLst>
          </p:cNvPr>
          <p:cNvSpPr txBox="1"/>
          <p:nvPr/>
        </p:nvSpPr>
        <p:spPr>
          <a:xfrm>
            <a:off x="4388291" y="3874596"/>
            <a:ext cx="11944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/>
              <a:t>left</a:t>
            </a:r>
          </a:p>
          <a:p>
            <a:pPr algn="ctr"/>
            <a:r>
              <a:rPr lang="en-GB" dirty="0"/>
              <a:t>join</a:t>
            </a:r>
            <a:endParaRPr lang="en-US" dirty="0"/>
          </a:p>
        </p:txBody>
      </p:sp>
      <p:sp>
        <p:nvSpPr>
          <p:cNvPr id="24" name="Arrow: Right 15">
            <a:extLst>
              <a:ext uri="{FF2B5EF4-FFF2-40B4-BE49-F238E27FC236}">
                <a16:creationId xmlns:a16="http://schemas.microsoft.com/office/drawing/2014/main" id="{7DCFD489-162B-2255-525C-EB15C4EADFD1}"/>
              </a:ext>
            </a:extLst>
          </p:cNvPr>
          <p:cNvSpPr/>
          <p:nvPr/>
        </p:nvSpPr>
        <p:spPr>
          <a:xfrm>
            <a:off x="3868459" y="3987178"/>
            <a:ext cx="741629" cy="474508"/>
          </a:xfrm>
          <a:prstGeom prst="rightArrow">
            <a:avLst>
              <a:gd name="adj1" fmla="val 50000"/>
              <a:gd name="adj2" fmla="val 3817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en-GB">
              <a:cs typeface="Calibri"/>
            </a:endParaRPr>
          </a:p>
        </p:txBody>
      </p:sp>
      <p:pic>
        <p:nvPicPr>
          <p:cNvPr id="4" name="Picture 3" descr="A screenshot of a table&#10;&#10;Description automatically generated with low confidence">
            <a:extLst>
              <a:ext uri="{FF2B5EF4-FFF2-40B4-BE49-F238E27FC236}">
                <a16:creationId xmlns:a16="http://schemas.microsoft.com/office/drawing/2014/main" id="{865C4F45-A547-63E2-FF6C-C1B69CD837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319" y="5214573"/>
            <a:ext cx="3601809" cy="151688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433652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table&#10;&#10;Description automatically generated with low confidence">
            <a:extLst>
              <a:ext uri="{FF2B5EF4-FFF2-40B4-BE49-F238E27FC236}">
                <a16:creationId xmlns:a16="http://schemas.microsoft.com/office/drawing/2014/main" id="{9326E7B6-A5FE-47C4-19D6-C18EA6ABB4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3493" y="3478599"/>
            <a:ext cx="5651908" cy="2380266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2D156D-5CFB-B99B-88C4-7791E34EF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Right join datasets using merge()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8243C3-A351-3E75-7E84-89F41799C22B}"/>
              </a:ext>
            </a:extLst>
          </p:cNvPr>
          <p:cNvSpPr txBox="1"/>
          <p:nvPr/>
        </p:nvSpPr>
        <p:spPr>
          <a:xfrm>
            <a:off x="285751" y="1848465"/>
            <a:ext cx="1190625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dirty="0"/>
              <a:t>We can also use </a:t>
            </a:r>
            <a:r>
              <a:rPr lang="en-GB" sz="2100" b="1" dirty="0"/>
              <a:t>merge() </a:t>
            </a:r>
            <a:r>
              <a:rPr lang="en-GB" sz="2100" dirty="0"/>
              <a:t>to </a:t>
            </a:r>
            <a:r>
              <a:rPr lang="en-GB" sz="2100" b="1" dirty="0"/>
              <a:t>right join </a:t>
            </a:r>
            <a:r>
              <a:rPr lang="en-GB" sz="2100" dirty="0"/>
              <a:t>the same datasets. This time, we want the joined dataset to have </a:t>
            </a:r>
            <a:r>
              <a:rPr lang="en-GB" sz="2100" i="1" dirty="0"/>
              <a:t>all </a:t>
            </a:r>
            <a:r>
              <a:rPr lang="en-GB" sz="2100" dirty="0"/>
              <a:t>the rows from the </a:t>
            </a:r>
            <a:r>
              <a:rPr lang="en-GB" sz="2100" i="1" dirty="0"/>
              <a:t>right</a:t>
            </a:r>
            <a:r>
              <a:rPr lang="en-GB" sz="2100" dirty="0"/>
              <a:t> data frame (</a:t>
            </a:r>
            <a:r>
              <a:rPr lang="en-GB" sz="2100" b="1" dirty="0" err="1"/>
              <a:t>dog_good_with</a:t>
            </a:r>
            <a:r>
              <a:rPr lang="en-GB" sz="2100" dirty="0"/>
              <a:t>) and the matching rows from the left data frame (</a:t>
            </a:r>
            <a:r>
              <a:rPr lang="en-GB" sz="2100" b="1" dirty="0"/>
              <a:t>dog_heights </a:t>
            </a:r>
            <a:r>
              <a:rPr lang="en-GB" sz="2100" dirty="0"/>
              <a:t>).</a:t>
            </a:r>
            <a:endParaRPr lang="en-GB" sz="21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56784D7-9725-5904-3725-773D9799B1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0328231" y="600839"/>
            <a:ext cx="1387460" cy="905345"/>
          </a:xfrm>
          <a:prstGeom prst="rect">
            <a:avLst/>
          </a:prstGeom>
        </p:spPr>
      </p:pic>
      <p:pic>
        <p:nvPicPr>
          <p:cNvPr id="18" name="Picture 17" descr="Table&#10;&#10;Description automatically generated">
            <a:extLst>
              <a:ext uri="{FF2B5EF4-FFF2-40B4-BE49-F238E27FC236}">
                <a16:creationId xmlns:a16="http://schemas.microsoft.com/office/drawing/2014/main" id="{9590EBAA-FB49-716D-4892-8AF1288D25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911" y="3429000"/>
            <a:ext cx="3191163" cy="3213957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0BC9073-640A-F512-3FD4-5500DA5C6704}"/>
              </a:ext>
            </a:extLst>
          </p:cNvPr>
          <p:cNvSpPr txBox="1"/>
          <p:nvPr/>
        </p:nvSpPr>
        <p:spPr>
          <a:xfrm>
            <a:off x="1944962" y="3090446"/>
            <a:ext cx="133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dog_heights</a:t>
            </a:r>
            <a:endParaRPr lang="en-GB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4D2379E-3BD6-F316-123D-74BAD35B6432}"/>
              </a:ext>
            </a:extLst>
          </p:cNvPr>
          <p:cNvSpPr txBox="1"/>
          <p:nvPr/>
        </p:nvSpPr>
        <p:spPr>
          <a:xfrm>
            <a:off x="7965730" y="3115282"/>
            <a:ext cx="1587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dog_good_with</a:t>
            </a:r>
            <a:endParaRPr lang="en-GB" sz="16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8510CF7-F148-0BEB-5124-87E694E00FE0}"/>
              </a:ext>
            </a:extLst>
          </p:cNvPr>
          <p:cNvCxnSpPr>
            <a:cxnSpLocks/>
          </p:cNvCxnSpPr>
          <p:nvPr/>
        </p:nvCxnSpPr>
        <p:spPr>
          <a:xfrm>
            <a:off x="2042596" y="3429000"/>
            <a:ext cx="977696" cy="0"/>
          </a:xfrm>
          <a:prstGeom prst="straightConnector1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A71A9C0-701A-245C-773C-60ABA705225B}"/>
              </a:ext>
            </a:extLst>
          </p:cNvPr>
          <p:cNvCxnSpPr>
            <a:cxnSpLocks/>
          </p:cNvCxnSpPr>
          <p:nvPr/>
        </p:nvCxnSpPr>
        <p:spPr>
          <a:xfrm>
            <a:off x="8083958" y="3429000"/>
            <a:ext cx="1267861" cy="0"/>
          </a:xfrm>
          <a:prstGeom prst="straightConnector1">
            <a:avLst/>
          </a:prstGeom>
          <a:ln>
            <a:solidFill>
              <a:srgbClr val="CE673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0D2B6364-4546-CF95-A055-A38FA5724FEC}"/>
              </a:ext>
            </a:extLst>
          </p:cNvPr>
          <p:cNvSpPr/>
          <p:nvPr/>
        </p:nvSpPr>
        <p:spPr>
          <a:xfrm rot="5400000">
            <a:off x="1129251" y="3707094"/>
            <a:ext cx="2119535" cy="1662546"/>
          </a:xfrm>
          <a:prstGeom prst="roundRect">
            <a:avLst/>
          </a:prstGeom>
          <a:noFill/>
          <a:ln w="412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54609CD7-F8FC-ACD2-C3B3-1E4CAAF13AA2}"/>
              </a:ext>
            </a:extLst>
          </p:cNvPr>
          <p:cNvSpPr/>
          <p:nvPr/>
        </p:nvSpPr>
        <p:spPr>
          <a:xfrm rot="5400000">
            <a:off x="5944324" y="3862222"/>
            <a:ext cx="2380266" cy="1662546"/>
          </a:xfrm>
          <a:prstGeom prst="roundRect">
            <a:avLst/>
          </a:prstGeom>
          <a:noFill/>
          <a:ln w="412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650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50BD6-6B78-BCAD-584C-16C62CCDB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Your turn…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7B5446-5FD4-2232-7461-1378C40D5FA1}"/>
              </a:ext>
            </a:extLst>
          </p:cNvPr>
          <p:cNvSpPr txBox="1"/>
          <p:nvPr/>
        </p:nvSpPr>
        <p:spPr>
          <a:xfrm>
            <a:off x="241300" y="2102282"/>
            <a:ext cx="759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When we </a:t>
            </a:r>
            <a:r>
              <a:rPr lang="en-GB" sz="2400" b="1" dirty="0"/>
              <a:t>right join</a:t>
            </a:r>
            <a:r>
              <a:rPr lang="en-GB" sz="2400" dirty="0"/>
              <a:t> these datasets, how many rows will the final dataset have?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60B07A-5E71-DA95-8414-D375928201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943353" y="1964821"/>
            <a:ext cx="1387460" cy="905345"/>
          </a:xfrm>
          <a:prstGeom prst="rect">
            <a:avLst/>
          </a:prstGeom>
        </p:spPr>
      </p:pic>
      <p:pic>
        <p:nvPicPr>
          <p:cNvPr id="10" name="Picture 9" descr="Table&#10;&#10;Description automatically generated">
            <a:extLst>
              <a:ext uri="{FF2B5EF4-FFF2-40B4-BE49-F238E27FC236}">
                <a16:creationId xmlns:a16="http://schemas.microsoft.com/office/drawing/2014/main" id="{41CB8D64-8945-7A2A-5FE4-D5FD846F11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911" y="3429000"/>
            <a:ext cx="3191163" cy="3213957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ECC200E-3DE8-B7E7-2B41-78CC73BD83D4}"/>
              </a:ext>
            </a:extLst>
          </p:cNvPr>
          <p:cNvSpPr txBox="1"/>
          <p:nvPr/>
        </p:nvSpPr>
        <p:spPr>
          <a:xfrm>
            <a:off x="1944962" y="3090446"/>
            <a:ext cx="133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dog_heights</a:t>
            </a:r>
            <a:endParaRPr lang="en-GB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98329D-6E8E-B350-6D8C-22F6368058C9}"/>
              </a:ext>
            </a:extLst>
          </p:cNvPr>
          <p:cNvSpPr txBox="1"/>
          <p:nvPr/>
        </p:nvSpPr>
        <p:spPr>
          <a:xfrm>
            <a:off x="7965730" y="3115282"/>
            <a:ext cx="1587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dog_good_with</a:t>
            </a:r>
            <a:endParaRPr lang="en-GB" sz="16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815AA33-1893-90C3-645D-BF4172A7D0DE}"/>
              </a:ext>
            </a:extLst>
          </p:cNvPr>
          <p:cNvCxnSpPr>
            <a:cxnSpLocks/>
          </p:cNvCxnSpPr>
          <p:nvPr/>
        </p:nvCxnSpPr>
        <p:spPr>
          <a:xfrm>
            <a:off x="2042596" y="3429000"/>
            <a:ext cx="977696" cy="0"/>
          </a:xfrm>
          <a:prstGeom prst="straightConnector1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EF8108F-525E-ECA3-B169-18103C94A1A7}"/>
              </a:ext>
            </a:extLst>
          </p:cNvPr>
          <p:cNvCxnSpPr>
            <a:cxnSpLocks/>
          </p:cNvCxnSpPr>
          <p:nvPr/>
        </p:nvCxnSpPr>
        <p:spPr>
          <a:xfrm>
            <a:off x="8083958" y="3429000"/>
            <a:ext cx="1267861" cy="0"/>
          </a:xfrm>
          <a:prstGeom prst="straightConnector1">
            <a:avLst/>
          </a:prstGeom>
          <a:ln>
            <a:solidFill>
              <a:srgbClr val="CE673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" name="Picture 5" descr="A screenshot of a table&#10;&#10;Description automatically generated with low confidence">
            <a:extLst>
              <a:ext uri="{FF2B5EF4-FFF2-40B4-BE49-F238E27FC236}">
                <a16:creationId xmlns:a16="http://schemas.microsoft.com/office/drawing/2014/main" id="{F03F2EFC-00F3-DA8A-B2B5-CAE0DED858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9174" y="3541011"/>
            <a:ext cx="5651908" cy="2380266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62358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781916"/>
            <a:ext cx="9144000" cy="1647084"/>
          </a:xfrm>
        </p:spPr>
        <p:txBody>
          <a:bodyPr>
            <a:normAutofit fontScale="90000"/>
          </a:bodyPr>
          <a:lstStyle/>
          <a:p>
            <a:r>
              <a:rPr lang="en-GB" dirty="0"/>
              <a:t>Practise combining </a:t>
            </a:r>
            <a:br>
              <a:rPr lang="en-GB" dirty="0"/>
            </a:br>
            <a:r>
              <a:rPr lang="en-GB" dirty="0"/>
              <a:t>datasets in Python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B4B7AB-0A22-4861-BDA6-284B696F1EFE}"/>
              </a:ext>
            </a:extLst>
          </p:cNvPr>
          <p:cNvSpPr txBox="1"/>
          <p:nvPr/>
        </p:nvSpPr>
        <p:spPr>
          <a:xfrm>
            <a:off x="9523379" y="5076084"/>
            <a:ext cx="2668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/>
              <a:t>Version: 1.1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84E2FB-592C-2D85-F802-12541BC361C5}"/>
              </a:ext>
            </a:extLst>
          </p:cNvPr>
          <p:cNvSpPr txBox="1"/>
          <p:nvPr/>
        </p:nvSpPr>
        <p:spPr>
          <a:xfrm>
            <a:off x="5786438" y="541496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b="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B3F6E9-2AF1-B889-C895-017701F2DB9F}"/>
              </a:ext>
            </a:extLst>
          </p:cNvPr>
          <p:cNvSpPr/>
          <p:nvPr/>
        </p:nvSpPr>
        <p:spPr>
          <a:xfrm>
            <a:off x="721178" y="5524500"/>
            <a:ext cx="10831285" cy="12845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F7CFCFAE-2731-1186-0986-B61F77F8340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01413" y="5516059"/>
            <a:ext cx="1188134" cy="1195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ome - The Data Lab">
            <a:extLst>
              <a:ext uri="{FF2B5EF4-FFF2-40B4-BE49-F238E27FC236}">
                <a16:creationId xmlns:a16="http://schemas.microsoft.com/office/drawing/2014/main" id="{9BDB0CAA-E64D-5783-0E68-8B61EC7132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9174" y="5645043"/>
            <a:ext cx="3076470" cy="937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3632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50BD6-6B78-BCAD-584C-16C62CCDB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Your turn…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7B5446-5FD4-2232-7461-1378C40D5FA1}"/>
              </a:ext>
            </a:extLst>
          </p:cNvPr>
          <p:cNvSpPr txBox="1"/>
          <p:nvPr/>
        </p:nvSpPr>
        <p:spPr>
          <a:xfrm>
            <a:off x="400049" y="2102282"/>
            <a:ext cx="73419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Using a </a:t>
            </a:r>
            <a:r>
              <a:rPr lang="en-GB" sz="2400" b="1" dirty="0"/>
              <a:t>right </a:t>
            </a:r>
            <a:r>
              <a:rPr lang="en-GB" sz="2400" dirty="0"/>
              <a:t>join, there will be 6 rows in the final dataset. This is the same number of rows as the </a:t>
            </a:r>
            <a:r>
              <a:rPr lang="en-GB" sz="2400" b="1" dirty="0"/>
              <a:t>right</a:t>
            </a:r>
            <a:r>
              <a:rPr lang="en-GB" sz="2400" dirty="0"/>
              <a:t> dataset.</a:t>
            </a:r>
          </a:p>
          <a:p>
            <a:endParaRPr lang="en-GB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60B07A-5E71-DA95-8414-D375928201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943353" y="1964821"/>
            <a:ext cx="1387460" cy="905345"/>
          </a:xfrm>
          <a:prstGeom prst="rect">
            <a:avLst/>
          </a:prstGeom>
        </p:spPr>
      </p:pic>
      <p:pic>
        <p:nvPicPr>
          <p:cNvPr id="5" name="Picture 4" descr="A screenshot of a table&#10;&#10;Description automatically generated with low confidence">
            <a:extLst>
              <a:ext uri="{FF2B5EF4-FFF2-40B4-BE49-F238E27FC236}">
                <a16:creationId xmlns:a16="http://schemas.microsoft.com/office/drawing/2014/main" id="{7070500E-4393-2CF5-BE4D-53B93C4ED9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1265" y="3429000"/>
            <a:ext cx="5651908" cy="2380266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41883386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83E9120-5099-ECD8-B99D-21364FFA78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9" y="4970186"/>
            <a:ext cx="8533010" cy="3631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2D156D-5CFB-B99B-88C4-7791E34EF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Right join datasets using merge()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8243C3-A351-3E75-7E84-89F41799C22B}"/>
              </a:ext>
            </a:extLst>
          </p:cNvPr>
          <p:cNvSpPr txBox="1"/>
          <p:nvPr/>
        </p:nvSpPr>
        <p:spPr>
          <a:xfrm>
            <a:off x="360006" y="2078967"/>
            <a:ext cx="52122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To use a right join, we set the </a:t>
            </a:r>
            <a:r>
              <a:rPr lang="en-GB" sz="2400" b="1" dirty="0"/>
              <a:t>how </a:t>
            </a:r>
            <a:r>
              <a:rPr lang="en-GB" sz="2400" dirty="0"/>
              <a:t>parameter of </a:t>
            </a:r>
            <a:r>
              <a:rPr lang="en-GB" sz="2400" b="1" dirty="0"/>
              <a:t>merge() </a:t>
            </a:r>
            <a:r>
              <a:rPr lang="en-GB" sz="2400" dirty="0"/>
              <a:t>to ‘right’.</a:t>
            </a:r>
          </a:p>
          <a:p>
            <a:endParaRPr lang="en-GB" sz="2400" dirty="0"/>
          </a:p>
          <a:p>
            <a:r>
              <a:rPr lang="en-GB" sz="2400" dirty="0"/>
              <a:t>As before, we’ll use the </a:t>
            </a:r>
            <a:r>
              <a:rPr lang="en-GB" sz="2400" b="1" dirty="0"/>
              <a:t>name</a:t>
            </a:r>
            <a:r>
              <a:rPr lang="en-GB" sz="2400" dirty="0"/>
              <a:t> column as the </a:t>
            </a:r>
            <a:r>
              <a:rPr lang="en-GB" sz="2400" b="1" dirty="0"/>
              <a:t>key</a:t>
            </a:r>
            <a:r>
              <a:rPr lang="en-GB" sz="2400" dirty="0"/>
              <a:t>.</a:t>
            </a:r>
            <a:endParaRPr lang="en-US" sz="2400" dirty="0"/>
          </a:p>
          <a:p>
            <a:endParaRPr lang="en-GB" sz="2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56784D7-9725-5904-3725-773D9799B1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0328231" y="600839"/>
            <a:ext cx="1387460" cy="905345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60420B1-2D8D-1377-0D81-73C19DF82579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687773" y="5376297"/>
            <a:ext cx="250397" cy="15777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286D39C-F64E-92E3-4164-80E9D12843D0}"/>
              </a:ext>
            </a:extLst>
          </p:cNvPr>
          <p:cNvCxnSpPr>
            <a:cxnSpLocks/>
          </p:cNvCxnSpPr>
          <p:nvPr/>
        </p:nvCxnSpPr>
        <p:spPr>
          <a:xfrm>
            <a:off x="124989" y="5243781"/>
            <a:ext cx="1085973" cy="9199"/>
          </a:xfrm>
          <a:prstGeom prst="straightConnector1">
            <a:avLst/>
          </a:prstGeom>
          <a:ln>
            <a:solidFill>
              <a:srgbClr val="CE673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2">
            <a:extLst>
              <a:ext uri="{FF2B5EF4-FFF2-40B4-BE49-F238E27FC236}">
                <a16:creationId xmlns:a16="http://schemas.microsoft.com/office/drawing/2014/main" id="{8AB6C436-6888-7764-8AE6-806FA31B365C}"/>
              </a:ext>
            </a:extLst>
          </p:cNvPr>
          <p:cNvSpPr txBox="1"/>
          <p:nvPr/>
        </p:nvSpPr>
        <p:spPr>
          <a:xfrm>
            <a:off x="78471" y="5534074"/>
            <a:ext cx="1719398" cy="408623"/>
          </a:xfrm>
          <a:prstGeom prst="roundRect">
            <a:avLst/>
          </a:prstGeom>
          <a:ln>
            <a:solidFill>
              <a:srgbClr val="CE673B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new data frame</a:t>
            </a:r>
            <a:endParaRPr lang="en-GB" dirty="0">
              <a:cs typeface="Calibri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AF6DC3B-7611-4CD2-4F23-40A2479945FD}"/>
              </a:ext>
            </a:extLst>
          </p:cNvPr>
          <p:cNvCxnSpPr>
            <a:cxnSpLocks/>
          </p:cNvCxnSpPr>
          <p:nvPr/>
        </p:nvCxnSpPr>
        <p:spPr>
          <a:xfrm>
            <a:off x="2625961" y="5252980"/>
            <a:ext cx="977696" cy="0"/>
          </a:xfrm>
          <a:prstGeom prst="straightConnector1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B0DF893-7F8B-7F8C-9C6F-C0B0E4759D8D}"/>
              </a:ext>
            </a:extLst>
          </p:cNvPr>
          <p:cNvCxnSpPr>
            <a:cxnSpLocks/>
          </p:cNvCxnSpPr>
          <p:nvPr/>
        </p:nvCxnSpPr>
        <p:spPr>
          <a:xfrm flipV="1">
            <a:off x="984688" y="5299451"/>
            <a:ext cx="1877937" cy="107754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2">
            <a:extLst>
              <a:ext uri="{FF2B5EF4-FFF2-40B4-BE49-F238E27FC236}">
                <a16:creationId xmlns:a16="http://schemas.microsoft.com/office/drawing/2014/main" id="{666BC102-0659-E11C-FCE0-5EB65FDAEDA5}"/>
              </a:ext>
            </a:extLst>
          </p:cNvPr>
          <p:cNvSpPr txBox="1"/>
          <p:nvPr/>
        </p:nvSpPr>
        <p:spPr>
          <a:xfrm>
            <a:off x="124989" y="6172689"/>
            <a:ext cx="1620684" cy="408623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left data frame</a:t>
            </a:r>
            <a:endParaRPr lang="en-GB" dirty="0">
              <a:cs typeface="Calibri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BD4D067-F420-3E71-0EB3-DFB9A8C01BA6}"/>
              </a:ext>
            </a:extLst>
          </p:cNvPr>
          <p:cNvCxnSpPr>
            <a:cxnSpLocks/>
          </p:cNvCxnSpPr>
          <p:nvPr/>
        </p:nvCxnSpPr>
        <p:spPr>
          <a:xfrm>
            <a:off x="3935712" y="5260423"/>
            <a:ext cx="1481926" cy="0"/>
          </a:xfrm>
          <a:prstGeom prst="straightConnector1">
            <a:avLst/>
          </a:prstGeom>
          <a:ln>
            <a:solidFill>
              <a:srgbClr val="CE673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C528692-4189-0A63-D2D8-81E809358CDC}"/>
              </a:ext>
            </a:extLst>
          </p:cNvPr>
          <p:cNvCxnSpPr>
            <a:cxnSpLocks/>
          </p:cNvCxnSpPr>
          <p:nvPr/>
        </p:nvCxnSpPr>
        <p:spPr>
          <a:xfrm flipV="1">
            <a:off x="2549236" y="5367136"/>
            <a:ext cx="1713047" cy="112573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">
            <a:extLst>
              <a:ext uri="{FF2B5EF4-FFF2-40B4-BE49-F238E27FC236}">
                <a16:creationId xmlns:a16="http://schemas.microsoft.com/office/drawing/2014/main" id="{88850141-8D98-BA55-F130-14CEC10D47D2}"/>
              </a:ext>
            </a:extLst>
          </p:cNvPr>
          <p:cNvSpPr txBox="1"/>
          <p:nvPr/>
        </p:nvSpPr>
        <p:spPr>
          <a:xfrm>
            <a:off x="1903538" y="6172689"/>
            <a:ext cx="1837700" cy="408623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right data frame</a:t>
            </a:r>
            <a:endParaRPr lang="en-GB" dirty="0">
              <a:cs typeface="Calibri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E11BD80-EF66-860F-267F-8DECA9F463BB}"/>
              </a:ext>
            </a:extLst>
          </p:cNvPr>
          <p:cNvCxnSpPr>
            <a:cxnSpLocks/>
          </p:cNvCxnSpPr>
          <p:nvPr/>
        </p:nvCxnSpPr>
        <p:spPr>
          <a:xfrm>
            <a:off x="5778367" y="5260423"/>
            <a:ext cx="1107853" cy="0"/>
          </a:xfrm>
          <a:prstGeom prst="straightConnector1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810C520-E93C-7EDC-D6AC-EE8046F21850}"/>
              </a:ext>
            </a:extLst>
          </p:cNvPr>
          <p:cNvCxnSpPr>
            <a:cxnSpLocks/>
          </p:cNvCxnSpPr>
          <p:nvPr/>
        </p:nvCxnSpPr>
        <p:spPr>
          <a:xfrm flipV="1">
            <a:off x="5588336" y="5376297"/>
            <a:ext cx="467417" cy="100986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2">
            <a:extLst>
              <a:ext uri="{FF2B5EF4-FFF2-40B4-BE49-F238E27FC236}">
                <a16:creationId xmlns:a16="http://schemas.microsoft.com/office/drawing/2014/main" id="{E8AFAF99-1E8F-F620-1F27-F12D6C2D6159}"/>
              </a:ext>
            </a:extLst>
          </p:cNvPr>
          <p:cNvSpPr txBox="1"/>
          <p:nvPr/>
        </p:nvSpPr>
        <p:spPr>
          <a:xfrm>
            <a:off x="4896119" y="6172689"/>
            <a:ext cx="1352281" cy="408623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type of join</a:t>
            </a:r>
            <a:endParaRPr lang="en-GB" dirty="0">
              <a:cs typeface="Calibri"/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A0D86B7-A882-9162-9563-618269B36586}"/>
              </a:ext>
            </a:extLst>
          </p:cNvPr>
          <p:cNvCxnSpPr>
            <a:cxnSpLocks/>
          </p:cNvCxnSpPr>
          <p:nvPr/>
        </p:nvCxnSpPr>
        <p:spPr>
          <a:xfrm>
            <a:off x="7248156" y="5269224"/>
            <a:ext cx="1107853" cy="0"/>
          </a:xfrm>
          <a:prstGeom prst="straightConnector1">
            <a:avLst/>
          </a:prstGeom>
          <a:ln>
            <a:solidFill>
              <a:srgbClr val="FFC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BA15F21-F904-ABA2-A46D-803D3ECFEAB4}"/>
              </a:ext>
            </a:extLst>
          </p:cNvPr>
          <p:cNvCxnSpPr>
            <a:cxnSpLocks/>
          </p:cNvCxnSpPr>
          <p:nvPr/>
        </p:nvCxnSpPr>
        <p:spPr>
          <a:xfrm flipV="1">
            <a:off x="7248156" y="5483955"/>
            <a:ext cx="155125" cy="85379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2">
            <a:extLst>
              <a:ext uri="{FF2B5EF4-FFF2-40B4-BE49-F238E27FC236}">
                <a16:creationId xmlns:a16="http://schemas.microsoft.com/office/drawing/2014/main" id="{D5782EC8-A436-ABB7-8792-621C5DB202A5}"/>
              </a:ext>
            </a:extLst>
          </p:cNvPr>
          <p:cNvSpPr txBox="1"/>
          <p:nvPr/>
        </p:nvSpPr>
        <p:spPr>
          <a:xfrm>
            <a:off x="7023799" y="6133435"/>
            <a:ext cx="550654" cy="408623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key</a:t>
            </a:r>
            <a:endParaRPr lang="en-GB" dirty="0">
              <a:cs typeface="Calibri"/>
            </a:endParaRPr>
          </a:p>
        </p:txBody>
      </p:sp>
      <p:sp>
        <p:nvSpPr>
          <p:cNvPr id="50" name="Arrow: Right 15">
            <a:extLst>
              <a:ext uri="{FF2B5EF4-FFF2-40B4-BE49-F238E27FC236}">
                <a16:creationId xmlns:a16="http://schemas.microsoft.com/office/drawing/2014/main" id="{A83CFC3F-1CCF-0186-1ACA-1425A8EC961E}"/>
              </a:ext>
            </a:extLst>
          </p:cNvPr>
          <p:cNvSpPr/>
          <p:nvPr/>
        </p:nvSpPr>
        <p:spPr>
          <a:xfrm rot="19116000">
            <a:off x="8632346" y="4608779"/>
            <a:ext cx="741629" cy="474508"/>
          </a:xfrm>
          <a:prstGeom prst="rightArrow">
            <a:avLst>
              <a:gd name="adj1" fmla="val 50000"/>
              <a:gd name="adj2" fmla="val 3817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en-GB">
              <a:cs typeface="Calibri"/>
            </a:endParaRPr>
          </a:p>
        </p:txBody>
      </p:sp>
      <p:pic>
        <p:nvPicPr>
          <p:cNvPr id="3" name="Picture 2" descr="A screenshot of a table&#10;&#10;Description automatically generated with low confidence">
            <a:extLst>
              <a:ext uri="{FF2B5EF4-FFF2-40B4-BE49-F238E27FC236}">
                <a16:creationId xmlns:a16="http://schemas.microsoft.com/office/drawing/2014/main" id="{5C55C7B8-3DD6-6565-D3ED-A937133256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7206" y="2007025"/>
            <a:ext cx="5651908" cy="238026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02374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092C-E215-4310-A2C7-8CDA22E59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Next steps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5694B-21FC-45EF-8E25-F23193A4784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r>
              <a:rPr lang="en-GB" sz="3600" dirty="0"/>
              <a:t>Complete the </a:t>
            </a:r>
            <a:r>
              <a:rPr lang="en-GB" sz="3600" b="1" dirty="0"/>
              <a:t>Left Join </a:t>
            </a:r>
            <a:r>
              <a:rPr lang="en-GB" sz="3600" dirty="0"/>
              <a:t>and </a:t>
            </a:r>
          </a:p>
          <a:p>
            <a:pPr marL="0" indent="0" algn="ctr">
              <a:buNone/>
            </a:pPr>
            <a:r>
              <a:rPr lang="en-GB" sz="3600" b="1" dirty="0"/>
              <a:t>Right Join </a:t>
            </a:r>
            <a:r>
              <a:rPr lang="en-GB" sz="3600" dirty="0"/>
              <a:t>sections</a:t>
            </a:r>
            <a:r>
              <a:rPr lang="en-GB" sz="3600" b="1" dirty="0"/>
              <a:t> </a:t>
            </a:r>
            <a:r>
              <a:rPr lang="en-GB" sz="3600" dirty="0"/>
              <a:t>of the </a:t>
            </a:r>
          </a:p>
          <a:p>
            <a:pPr marL="0" indent="0" algn="ctr">
              <a:buNone/>
            </a:pPr>
            <a:r>
              <a:rPr lang="en-GB" sz="3600" dirty="0"/>
              <a:t>‘Practise Combining Datasets in Python’ notebook.</a:t>
            </a:r>
            <a:endParaRPr lang="en-GB" sz="36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79985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4C1170B-45FE-0B5B-C580-275632CF11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699" y="4946700"/>
            <a:ext cx="7772400" cy="3715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2D156D-5CFB-B99B-88C4-7791E34EF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Inner join datasets using merge()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8243C3-A351-3E75-7E84-89F41799C22B}"/>
              </a:ext>
            </a:extLst>
          </p:cNvPr>
          <p:cNvSpPr txBox="1"/>
          <p:nvPr/>
        </p:nvSpPr>
        <p:spPr>
          <a:xfrm>
            <a:off x="376084" y="1848465"/>
            <a:ext cx="54843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To combine two datasets using an inner join, set the </a:t>
            </a:r>
            <a:r>
              <a:rPr lang="en-GB" sz="2400" b="1" dirty="0"/>
              <a:t>how </a:t>
            </a:r>
            <a:r>
              <a:rPr lang="en-GB" sz="2400" dirty="0"/>
              <a:t>parameter of </a:t>
            </a:r>
            <a:r>
              <a:rPr lang="en-GB" sz="2400" b="1" dirty="0"/>
              <a:t>merge() </a:t>
            </a:r>
            <a:r>
              <a:rPr lang="en-GB" sz="2400" dirty="0"/>
              <a:t>to ‘inner’.</a:t>
            </a:r>
          </a:p>
          <a:p>
            <a:endParaRPr lang="en-GB" sz="2400" dirty="0"/>
          </a:p>
          <a:p>
            <a:r>
              <a:rPr lang="en-GB" sz="2400" dirty="0"/>
              <a:t>We’ll continue using the </a:t>
            </a:r>
            <a:r>
              <a:rPr lang="en-GB" sz="2400" b="1" dirty="0"/>
              <a:t>name</a:t>
            </a:r>
            <a:r>
              <a:rPr lang="en-GB" sz="2400" dirty="0"/>
              <a:t> column as the </a:t>
            </a:r>
            <a:r>
              <a:rPr lang="en-GB" sz="2400" b="1" dirty="0"/>
              <a:t>key</a:t>
            </a:r>
            <a:r>
              <a:rPr lang="en-GB" sz="2400" dirty="0"/>
              <a:t>.</a:t>
            </a:r>
            <a:endParaRPr lang="en-US" sz="2400" dirty="0"/>
          </a:p>
          <a:p>
            <a:endParaRPr lang="en-GB" sz="2400" dirty="0"/>
          </a:p>
          <a:p>
            <a:endParaRPr lang="en-GB" sz="2400" b="1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60420B1-2D8D-1377-0D81-73C19DF82579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687773" y="5376297"/>
            <a:ext cx="250397" cy="15777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286D39C-F64E-92E3-4164-80E9D12843D0}"/>
              </a:ext>
            </a:extLst>
          </p:cNvPr>
          <p:cNvCxnSpPr>
            <a:cxnSpLocks/>
          </p:cNvCxnSpPr>
          <p:nvPr/>
        </p:nvCxnSpPr>
        <p:spPr>
          <a:xfrm>
            <a:off x="224444" y="5260423"/>
            <a:ext cx="1064029" cy="0"/>
          </a:xfrm>
          <a:prstGeom prst="straightConnector1">
            <a:avLst/>
          </a:prstGeom>
          <a:ln>
            <a:solidFill>
              <a:srgbClr val="CE673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2">
            <a:extLst>
              <a:ext uri="{FF2B5EF4-FFF2-40B4-BE49-F238E27FC236}">
                <a16:creationId xmlns:a16="http://schemas.microsoft.com/office/drawing/2014/main" id="{8AB6C436-6888-7764-8AE6-806FA31B365C}"/>
              </a:ext>
            </a:extLst>
          </p:cNvPr>
          <p:cNvSpPr txBox="1"/>
          <p:nvPr/>
        </p:nvSpPr>
        <p:spPr>
          <a:xfrm>
            <a:off x="78471" y="5534074"/>
            <a:ext cx="1719398" cy="408623"/>
          </a:xfrm>
          <a:prstGeom prst="roundRect">
            <a:avLst/>
          </a:prstGeom>
          <a:ln>
            <a:solidFill>
              <a:srgbClr val="CE673B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new data frame</a:t>
            </a:r>
            <a:endParaRPr lang="en-GB" dirty="0">
              <a:cs typeface="Calibri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AF6DC3B-7611-4CD2-4F23-40A2479945FD}"/>
              </a:ext>
            </a:extLst>
          </p:cNvPr>
          <p:cNvCxnSpPr>
            <a:cxnSpLocks/>
          </p:cNvCxnSpPr>
          <p:nvPr/>
        </p:nvCxnSpPr>
        <p:spPr>
          <a:xfrm>
            <a:off x="2549236" y="5258873"/>
            <a:ext cx="977696" cy="0"/>
          </a:xfrm>
          <a:prstGeom prst="straightConnector1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B0DF893-7F8B-7F8C-9C6F-C0B0E4759D8D}"/>
              </a:ext>
            </a:extLst>
          </p:cNvPr>
          <p:cNvCxnSpPr>
            <a:cxnSpLocks/>
          </p:cNvCxnSpPr>
          <p:nvPr/>
        </p:nvCxnSpPr>
        <p:spPr>
          <a:xfrm flipV="1">
            <a:off x="984688" y="5299451"/>
            <a:ext cx="1877937" cy="107754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2">
            <a:extLst>
              <a:ext uri="{FF2B5EF4-FFF2-40B4-BE49-F238E27FC236}">
                <a16:creationId xmlns:a16="http://schemas.microsoft.com/office/drawing/2014/main" id="{666BC102-0659-E11C-FCE0-5EB65FDAEDA5}"/>
              </a:ext>
            </a:extLst>
          </p:cNvPr>
          <p:cNvSpPr txBox="1"/>
          <p:nvPr/>
        </p:nvSpPr>
        <p:spPr>
          <a:xfrm>
            <a:off x="124989" y="6172689"/>
            <a:ext cx="1620684" cy="408623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left data frame</a:t>
            </a:r>
            <a:endParaRPr lang="en-GB" dirty="0">
              <a:cs typeface="Calibri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BD4D067-F420-3E71-0EB3-DFB9A8C01BA6}"/>
              </a:ext>
            </a:extLst>
          </p:cNvPr>
          <p:cNvCxnSpPr>
            <a:cxnSpLocks/>
          </p:cNvCxnSpPr>
          <p:nvPr/>
        </p:nvCxnSpPr>
        <p:spPr>
          <a:xfrm>
            <a:off x="3741238" y="5260423"/>
            <a:ext cx="1481926" cy="0"/>
          </a:xfrm>
          <a:prstGeom prst="straightConnector1">
            <a:avLst/>
          </a:prstGeom>
          <a:ln>
            <a:solidFill>
              <a:srgbClr val="CE673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C528692-4189-0A63-D2D8-81E809358CDC}"/>
              </a:ext>
            </a:extLst>
          </p:cNvPr>
          <p:cNvCxnSpPr>
            <a:cxnSpLocks/>
          </p:cNvCxnSpPr>
          <p:nvPr/>
        </p:nvCxnSpPr>
        <p:spPr>
          <a:xfrm flipV="1">
            <a:off x="2549236" y="5367136"/>
            <a:ext cx="1713047" cy="112573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">
            <a:extLst>
              <a:ext uri="{FF2B5EF4-FFF2-40B4-BE49-F238E27FC236}">
                <a16:creationId xmlns:a16="http://schemas.microsoft.com/office/drawing/2014/main" id="{88850141-8D98-BA55-F130-14CEC10D47D2}"/>
              </a:ext>
            </a:extLst>
          </p:cNvPr>
          <p:cNvSpPr txBox="1"/>
          <p:nvPr/>
        </p:nvSpPr>
        <p:spPr>
          <a:xfrm>
            <a:off x="1903538" y="6172689"/>
            <a:ext cx="1837700" cy="408623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right data frame</a:t>
            </a:r>
            <a:endParaRPr lang="en-GB" dirty="0">
              <a:cs typeface="Calibri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E11BD80-EF66-860F-267F-8DECA9F463BB}"/>
              </a:ext>
            </a:extLst>
          </p:cNvPr>
          <p:cNvCxnSpPr>
            <a:cxnSpLocks/>
          </p:cNvCxnSpPr>
          <p:nvPr/>
        </p:nvCxnSpPr>
        <p:spPr>
          <a:xfrm>
            <a:off x="5417638" y="5260423"/>
            <a:ext cx="1107853" cy="0"/>
          </a:xfrm>
          <a:prstGeom prst="straightConnector1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810C520-E93C-7EDC-D6AC-EE8046F21850}"/>
              </a:ext>
            </a:extLst>
          </p:cNvPr>
          <p:cNvCxnSpPr>
            <a:cxnSpLocks/>
          </p:cNvCxnSpPr>
          <p:nvPr/>
        </p:nvCxnSpPr>
        <p:spPr>
          <a:xfrm flipV="1">
            <a:off x="5588336" y="5376297"/>
            <a:ext cx="467417" cy="100986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2">
            <a:extLst>
              <a:ext uri="{FF2B5EF4-FFF2-40B4-BE49-F238E27FC236}">
                <a16:creationId xmlns:a16="http://schemas.microsoft.com/office/drawing/2014/main" id="{E8AFAF99-1E8F-F620-1F27-F12D6C2D6159}"/>
              </a:ext>
            </a:extLst>
          </p:cNvPr>
          <p:cNvSpPr txBox="1"/>
          <p:nvPr/>
        </p:nvSpPr>
        <p:spPr>
          <a:xfrm>
            <a:off x="4896119" y="6172689"/>
            <a:ext cx="1352281" cy="408623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type of join</a:t>
            </a:r>
            <a:endParaRPr lang="en-GB" dirty="0">
              <a:cs typeface="Calibri"/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A0D86B7-A882-9162-9563-618269B36586}"/>
              </a:ext>
            </a:extLst>
          </p:cNvPr>
          <p:cNvCxnSpPr>
            <a:cxnSpLocks/>
          </p:cNvCxnSpPr>
          <p:nvPr/>
        </p:nvCxnSpPr>
        <p:spPr>
          <a:xfrm>
            <a:off x="6791498" y="5258873"/>
            <a:ext cx="1013857" cy="0"/>
          </a:xfrm>
          <a:prstGeom prst="straightConnector1">
            <a:avLst/>
          </a:prstGeom>
          <a:ln>
            <a:solidFill>
              <a:srgbClr val="FFC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BA15F21-F904-ABA2-A46D-803D3ECFEAB4}"/>
              </a:ext>
            </a:extLst>
          </p:cNvPr>
          <p:cNvCxnSpPr>
            <a:cxnSpLocks/>
          </p:cNvCxnSpPr>
          <p:nvPr/>
        </p:nvCxnSpPr>
        <p:spPr>
          <a:xfrm flipV="1">
            <a:off x="7248156" y="5483955"/>
            <a:ext cx="155125" cy="85379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2">
            <a:extLst>
              <a:ext uri="{FF2B5EF4-FFF2-40B4-BE49-F238E27FC236}">
                <a16:creationId xmlns:a16="http://schemas.microsoft.com/office/drawing/2014/main" id="{D5782EC8-A436-ABB7-8792-621C5DB202A5}"/>
              </a:ext>
            </a:extLst>
          </p:cNvPr>
          <p:cNvSpPr txBox="1"/>
          <p:nvPr/>
        </p:nvSpPr>
        <p:spPr>
          <a:xfrm>
            <a:off x="6890149" y="6172689"/>
            <a:ext cx="684304" cy="408623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key</a:t>
            </a:r>
            <a:endParaRPr lang="en-GB" dirty="0">
              <a:cs typeface="Calibri"/>
            </a:endParaRPr>
          </a:p>
        </p:txBody>
      </p:sp>
      <p:sp>
        <p:nvSpPr>
          <p:cNvPr id="50" name="Arrow: Right 15">
            <a:extLst>
              <a:ext uri="{FF2B5EF4-FFF2-40B4-BE49-F238E27FC236}">
                <a16:creationId xmlns:a16="http://schemas.microsoft.com/office/drawing/2014/main" id="{A83CFC3F-1CCF-0186-1ACA-1425A8EC961E}"/>
              </a:ext>
            </a:extLst>
          </p:cNvPr>
          <p:cNvSpPr/>
          <p:nvPr/>
        </p:nvSpPr>
        <p:spPr>
          <a:xfrm rot="19116000">
            <a:off x="7554284" y="4164008"/>
            <a:ext cx="741629" cy="474508"/>
          </a:xfrm>
          <a:prstGeom prst="rightArrow">
            <a:avLst>
              <a:gd name="adj1" fmla="val 50000"/>
              <a:gd name="adj2" fmla="val 3817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en-GB">
              <a:cs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064DCB-80BD-0502-DD32-4E351D2011B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38521" y="579608"/>
            <a:ext cx="1515428" cy="1021344"/>
          </a:xfrm>
          <a:prstGeom prst="rect">
            <a:avLst/>
          </a:prstGeom>
        </p:spPr>
      </p:pic>
      <p:pic>
        <p:nvPicPr>
          <p:cNvPr id="18" name="Picture 17" descr="A picture containing text, receipt, screenshot, font&#10;&#10;Description automatically generated">
            <a:extLst>
              <a:ext uri="{FF2B5EF4-FFF2-40B4-BE49-F238E27FC236}">
                <a16:creationId xmlns:a16="http://schemas.microsoft.com/office/drawing/2014/main" id="{6E8E96CB-1BD6-301E-F87C-D09A21720D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3514" y="2229264"/>
            <a:ext cx="5694585" cy="173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2699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1FB3267-9880-D42C-3EA1-E4DB910EAD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444" y="4920966"/>
            <a:ext cx="7772400" cy="4123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2D156D-5CFB-B99B-88C4-7791E34EF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Outer join datasets using merge()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8243C3-A351-3E75-7E84-89F41799C22B}"/>
              </a:ext>
            </a:extLst>
          </p:cNvPr>
          <p:cNvSpPr txBox="1"/>
          <p:nvPr/>
        </p:nvSpPr>
        <p:spPr>
          <a:xfrm>
            <a:off x="376084" y="1848465"/>
            <a:ext cx="54843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To combine two datasets using an outer join, set the </a:t>
            </a:r>
            <a:r>
              <a:rPr lang="en-GB" sz="2400" b="1" dirty="0"/>
              <a:t>how </a:t>
            </a:r>
            <a:r>
              <a:rPr lang="en-GB" sz="2400" dirty="0"/>
              <a:t>parameter of </a:t>
            </a:r>
            <a:r>
              <a:rPr lang="en-GB" sz="2400" b="1" dirty="0"/>
              <a:t>merge() </a:t>
            </a:r>
            <a:r>
              <a:rPr lang="en-GB" sz="2400" dirty="0"/>
              <a:t>to ‘outer’.</a:t>
            </a:r>
          </a:p>
          <a:p>
            <a:endParaRPr lang="en-GB" sz="2400" dirty="0"/>
          </a:p>
          <a:p>
            <a:r>
              <a:rPr lang="en-GB" sz="2400" dirty="0"/>
              <a:t>As before, we will use the </a:t>
            </a:r>
            <a:r>
              <a:rPr lang="en-GB" sz="2400" b="1" dirty="0"/>
              <a:t>name</a:t>
            </a:r>
            <a:r>
              <a:rPr lang="en-GB" sz="2400" dirty="0"/>
              <a:t> column as the </a:t>
            </a:r>
            <a:r>
              <a:rPr lang="en-GB" sz="2400" b="1" dirty="0"/>
              <a:t>key</a:t>
            </a:r>
            <a:r>
              <a:rPr lang="en-GB" sz="2400" dirty="0"/>
              <a:t>.</a:t>
            </a:r>
            <a:endParaRPr lang="en-US" sz="2400" dirty="0"/>
          </a:p>
          <a:p>
            <a:endParaRPr lang="en-GB" sz="2400" dirty="0"/>
          </a:p>
          <a:p>
            <a:endParaRPr lang="en-GB" sz="2400" b="1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60420B1-2D8D-1377-0D81-73C19DF82579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687773" y="5376297"/>
            <a:ext cx="250397" cy="15777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286D39C-F64E-92E3-4164-80E9D12843D0}"/>
              </a:ext>
            </a:extLst>
          </p:cNvPr>
          <p:cNvCxnSpPr>
            <a:cxnSpLocks/>
          </p:cNvCxnSpPr>
          <p:nvPr/>
        </p:nvCxnSpPr>
        <p:spPr>
          <a:xfrm>
            <a:off x="224444" y="5260423"/>
            <a:ext cx="1064029" cy="0"/>
          </a:xfrm>
          <a:prstGeom prst="straightConnector1">
            <a:avLst/>
          </a:prstGeom>
          <a:ln>
            <a:solidFill>
              <a:srgbClr val="CE673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2">
            <a:extLst>
              <a:ext uri="{FF2B5EF4-FFF2-40B4-BE49-F238E27FC236}">
                <a16:creationId xmlns:a16="http://schemas.microsoft.com/office/drawing/2014/main" id="{8AB6C436-6888-7764-8AE6-806FA31B365C}"/>
              </a:ext>
            </a:extLst>
          </p:cNvPr>
          <p:cNvSpPr txBox="1"/>
          <p:nvPr/>
        </p:nvSpPr>
        <p:spPr>
          <a:xfrm>
            <a:off x="78471" y="5534074"/>
            <a:ext cx="1719398" cy="408623"/>
          </a:xfrm>
          <a:prstGeom prst="roundRect">
            <a:avLst/>
          </a:prstGeom>
          <a:ln>
            <a:solidFill>
              <a:srgbClr val="CE673B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new data frame</a:t>
            </a:r>
            <a:endParaRPr lang="en-GB" dirty="0">
              <a:cs typeface="Calibri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AF6DC3B-7611-4CD2-4F23-40A2479945FD}"/>
              </a:ext>
            </a:extLst>
          </p:cNvPr>
          <p:cNvCxnSpPr>
            <a:cxnSpLocks/>
          </p:cNvCxnSpPr>
          <p:nvPr/>
        </p:nvCxnSpPr>
        <p:spPr>
          <a:xfrm>
            <a:off x="2549236" y="5258873"/>
            <a:ext cx="977696" cy="0"/>
          </a:xfrm>
          <a:prstGeom prst="straightConnector1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B0DF893-7F8B-7F8C-9C6F-C0B0E4759D8D}"/>
              </a:ext>
            </a:extLst>
          </p:cNvPr>
          <p:cNvCxnSpPr>
            <a:cxnSpLocks/>
          </p:cNvCxnSpPr>
          <p:nvPr/>
        </p:nvCxnSpPr>
        <p:spPr>
          <a:xfrm flipV="1">
            <a:off x="984688" y="5299451"/>
            <a:ext cx="1877937" cy="107754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2">
            <a:extLst>
              <a:ext uri="{FF2B5EF4-FFF2-40B4-BE49-F238E27FC236}">
                <a16:creationId xmlns:a16="http://schemas.microsoft.com/office/drawing/2014/main" id="{666BC102-0659-E11C-FCE0-5EB65FDAEDA5}"/>
              </a:ext>
            </a:extLst>
          </p:cNvPr>
          <p:cNvSpPr txBox="1"/>
          <p:nvPr/>
        </p:nvSpPr>
        <p:spPr>
          <a:xfrm>
            <a:off x="124989" y="6172689"/>
            <a:ext cx="1620684" cy="408623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left data frame</a:t>
            </a:r>
            <a:endParaRPr lang="en-GB" dirty="0">
              <a:cs typeface="Calibri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BD4D067-F420-3E71-0EB3-DFB9A8C01BA6}"/>
              </a:ext>
            </a:extLst>
          </p:cNvPr>
          <p:cNvCxnSpPr>
            <a:cxnSpLocks/>
          </p:cNvCxnSpPr>
          <p:nvPr/>
        </p:nvCxnSpPr>
        <p:spPr>
          <a:xfrm>
            <a:off x="3741238" y="5260423"/>
            <a:ext cx="1481926" cy="0"/>
          </a:xfrm>
          <a:prstGeom prst="straightConnector1">
            <a:avLst/>
          </a:prstGeom>
          <a:ln>
            <a:solidFill>
              <a:srgbClr val="CE673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C528692-4189-0A63-D2D8-81E809358CDC}"/>
              </a:ext>
            </a:extLst>
          </p:cNvPr>
          <p:cNvCxnSpPr>
            <a:cxnSpLocks/>
          </p:cNvCxnSpPr>
          <p:nvPr/>
        </p:nvCxnSpPr>
        <p:spPr>
          <a:xfrm flipV="1">
            <a:off x="2549236" y="5367136"/>
            <a:ext cx="1713047" cy="112573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">
            <a:extLst>
              <a:ext uri="{FF2B5EF4-FFF2-40B4-BE49-F238E27FC236}">
                <a16:creationId xmlns:a16="http://schemas.microsoft.com/office/drawing/2014/main" id="{88850141-8D98-BA55-F130-14CEC10D47D2}"/>
              </a:ext>
            </a:extLst>
          </p:cNvPr>
          <p:cNvSpPr txBox="1"/>
          <p:nvPr/>
        </p:nvSpPr>
        <p:spPr>
          <a:xfrm>
            <a:off x="1903538" y="6172689"/>
            <a:ext cx="1837700" cy="408623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right data frame</a:t>
            </a:r>
            <a:endParaRPr lang="en-GB" dirty="0">
              <a:cs typeface="Calibri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E11BD80-EF66-860F-267F-8DECA9F463BB}"/>
              </a:ext>
            </a:extLst>
          </p:cNvPr>
          <p:cNvCxnSpPr>
            <a:cxnSpLocks/>
          </p:cNvCxnSpPr>
          <p:nvPr/>
        </p:nvCxnSpPr>
        <p:spPr>
          <a:xfrm>
            <a:off x="5417638" y="5260423"/>
            <a:ext cx="1107853" cy="0"/>
          </a:xfrm>
          <a:prstGeom prst="straightConnector1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810C520-E93C-7EDC-D6AC-EE8046F21850}"/>
              </a:ext>
            </a:extLst>
          </p:cNvPr>
          <p:cNvCxnSpPr>
            <a:cxnSpLocks/>
          </p:cNvCxnSpPr>
          <p:nvPr/>
        </p:nvCxnSpPr>
        <p:spPr>
          <a:xfrm flipV="1">
            <a:off x="5588336" y="5376297"/>
            <a:ext cx="467417" cy="100986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2">
            <a:extLst>
              <a:ext uri="{FF2B5EF4-FFF2-40B4-BE49-F238E27FC236}">
                <a16:creationId xmlns:a16="http://schemas.microsoft.com/office/drawing/2014/main" id="{E8AFAF99-1E8F-F620-1F27-F12D6C2D6159}"/>
              </a:ext>
            </a:extLst>
          </p:cNvPr>
          <p:cNvSpPr txBox="1"/>
          <p:nvPr/>
        </p:nvSpPr>
        <p:spPr>
          <a:xfrm>
            <a:off x="4896119" y="6172689"/>
            <a:ext cx="1352281" cy="408623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type of join</a:t>
            </a:r>
            <a:endParaRPr lang="en-GB" dirty="0">
              <a:cs typeface="Calibri"/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A0D86B7-A882-9162-9563-618269B36586}"/>
              </a:ext>
            </a:extLst>
          </p:cNvPr>
          <p:cNvCxnSpPr>
            <a:cxnSpLocks/>
          </p:cNvCxnSpPr>
          <p:nvPr/>
        </p:nvCxnSpPr>
        <p:spPr>
          <a:xfrm>
            <a:off x="6791498" y="5258873"/>
            <a:ext cx="1013857" cy="0"/>
          </a:xfrm>
          <a:prstGeom prst="straightConnector1">
            <a:avLst/>
          </a:prstGeom>
          <a:ln>
            <a:solidFill>
              <a:srgbClr val="FFC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BA15F21-F904-ABA2-A46D-803D3ECFEAB4}"/>
              </a:ext>
            </a:extLst>
          </p:cNvPr>
          <p:cNvCxnSpPr>
            <a:cxnSpLocks/>
          </p:cNvCxnSpPr>
          <p:nvPr/>
        </p:nvCxnSpPr>
        <p:spPr>
          <a:xfrm flipV="1">
            <a:off x="7248156" y="5483955"/>
            <a:ext cx="155125" cy="85379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Box 2">
            <a:extLst>
              <a:ext uri="{FF2B5EF4-FFF2-40B4-BE49-F238E27FC236}">
                <a16:creationId xmlns:a16="http://schemas.microsoft.com/office/drawing/2014/main" id="{D5782EC8-A436-ABB7-8792-621C5DB202A5}"/>
              </a:ext>
            </a:extLst>
          </p:cNvPr>
          <p:cNvSpPr txBox="1"/>
          <p:nvPr/>
        </p:nvSpPr>
        <p:spPr>
          <a:xfrm>
            <a:off x="6940617" y="6133435"/>
            <a:ext cx="633836" cy="408623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key</a:t>
            </a:r>
            <a:endParaRPr lang="en-GB" dirty="0">
              <a:cs typeface="Calibri"/>
            </a:endParaRPr>
          </a:p>
        </p:txBody>
      </p:sp>
      <p:sp>
        <p:nvSpPr>
          <p:cNvPr id="50" name="Arrow: Right 15">
            <a:extLst>
              <a:ext uri="{FF2B5EF4-FFF2-40B4-BE49-F238E27FC236}">
                <a16:creationId xmlns:a16="http://schemas.microsoft.com/office/drawing/2014/main" id="{A83CFC3F-1CCF-0186-1ACA-1425A8EC961E}"/>
              </a:ext>
            </a:extLst>
          </p:cNvPr>
          <p:cNvSpPr/>
          <p:nvPr/>
        </p:nvSpPr>
        <p:spPr>
          <a:xfrm rot="19116000">
            <a:off x="8130349" y="4585520"/>
            <a:ext cx="741629" cy="474508"/>
          </a:xfrm>
          <a:prstGeom prst="rightArrow">
            <a:avLst>
              <a:gd name="adj1" fmla="val 50000"/>
              <a:gd name="adj2" fmla="val 3817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en-GB"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069981-D159-7511-D18D-02B9919919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8328" y="532768"/>
            <a:ext cx="1519771" cy="9902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1502E50-7B6F-18BF-6DF3-A923420933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7502" y="1732016"/>
            <a:ext cx="5390216" cy="2667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0934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092C-E215-4310-A2C7-8CDA22E59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Next steps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5694B-21FC-45EF-8E25-F23193A4784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r>
              <a:rPr lang="en-GB" sz="3600" dirty="0"/>
              <a:t>Complete the </a:t>
            </a:r>
            <a:r>
              <a:rPr lang="en-GB" sz="3600" b="1" dirty="0"/>
              <a:t>Inner Join </a:t>
            </a:r>
            <a:r>
              <a:rPr lang="en-GB" sz="3600" dirty="0"/>
              <a:t>and </a:t>
            </a:r>
          </a:p>
          <a:p>
            <a:pPr marL="0" indent="0" algn="ctr">
              <a:buNone/>
            </a:pPr>
            <a:r>
              <a:rPr lang="en-GB" sz="3600" b="1" dirty="0"/>
              <a:t>Outer Join </a:t>
            </a:r>
            <a:r>
              <a:rPr lang="en-GB" sz="3600" dirty="0"/>
              <a:t>sections</a:t>
            </a:r>
            <a:r>
              <a:rPr lang="en-GB" sz="3600" b="1" dirty="0"/>
              <a:t> </a:t>
            </a:r>
            <a:r>
              <a:rPr lang="en-GB" sz="3600" dirty="0"/>
              <a:t>of the </a:t>
            </a:r>
          </a:p>
          <a:p>
            <a:pPr marL="0" indent="0" algn="ctr">
              <a:buNone/>
            </a:pPr>
            <a:r>
              <a:rPr lang="en-GB" sz="3600" dirty="0"/>
              <a:t>‘Practise Combining Datasets in Python’ notebook.</a:t>
            </a:r>
            <a:endParaRPr lang="en-GB" sz="3600" dirty="0">
              <a:cs typeface="Calibri"/>
            </a:endParaRPr>
          </a:p>
          <a:p>
            <a:pPr marL="0" indent="0" algn="ctr">
              <a:buNone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3858287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092C-E215-4310-A2C7-8CDA22E59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Additional information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2B3625D-E6BB-47A2-8299-0949EB96CC4B}"/>
              </a:ext>
            </a:extLst>
          </p:cNvPr>
          <p:cNvSpPr txBox="1">
            <a:spLocks/>
          </p:cNvSpPr>
          <p:nvPr/>
        </p:nvSpPr>
        <p:spPr>
          <a:xfrm>
            <a:off x="1260446" y="1607416"/>
            <a:ext cx="10515600" cy="319061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n-US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Some useful resources:</a:t>
            </a:r>
            <a:endParaRPr lang="en-US" sz="2400" dirty="0">
              <a:cs typeface="Calibri"/>
            </a:endParaRPr>
          </a:p>
          <a:p>
            <a:pPr marL="0" indent="0">
              <a:buNone/>
            </a:pPr>
            <a:endParaRPr lang="en-US" sz="2400" dirty="0">
              <a:cs typeface="Calibri"/>
            </a:endParaRPr>
          </a:p>
          <a:p>
            <a:pPr marL="571500" indent="-571500"/>
            <a:r>
              <a:rPr lang="en-US" sz="2400" dirty="0">
                <a:cs typeface="Calibri"/>
              </a:rPr>
              <a:t>pandas </a:t>
            </a:r>
            <a:r>
              <a:rPr lang="en-US" sz="2400" b="1" dirty="0" err="1">
                <a:cs typeface="Calibri"/>
              </a:rPr>
              <a:t>concat</a:t>
            </a:r>
            <a:r>
              <a:rPr lang="en-US" sz="2400" b="1" dirty="0">
                <a:cs typeface="Calibri"/>
              </a:rPr>
              <a:t>() </a:t>
            </a:r>
            <a:r>
              <a:rPr lang="en-GB" sz="2400" dirty="0"/>
              <a:t>method</a:t>
            </a:r>
            <a:r>
              <a:rPr lang="en-US" sz="2400" dirty="0">
                <a:cs typeface="Calibri"/>
              </a:rPr>
              <a:t> (</a:t>
            </a:r>
            <a:r>
              <a:rPr lang="en-US" sz="2400" dirty="0">
                <a:solidFill>
                  <a:srgbClr val="0563C1"/>
                </a:solidFill>
                <a:cs typeface="Calibri"/>
              </a:rPr>
              <a:t>https://</a:t>
            </a:r>
            <a:r>
              <a:rPr lang="en-US" sz="2400" dirty="0" err="1">
                <a:solidFill>
                  <a:srgbClr val="0563C1"/>
                </a:solidFill>
                <a:cs typeface="Calibri"/>
              </a:rPr>
              <a:t>dataed.in</a:t>
            </a:r>
            <a:r>
              <a:rPr lang="en-US" sz="2400" dirty="0">
                <a:solidFill>
                  <a:srgbClr val="0563C1"/>
                </a:solidFill>
                <a:cs typeface="Calibri"/>
              </a:rPr>
              <a:t>/</a:t>
            </a:r>
            <a:r>
              <a:rPr lang="en-US" sz="2400" dirty="0" err="1">
                <a:solidFill>
                  <a:srgbClr val="0563C1"/>
                </a:solidFill>
                <a:cs typeface="Calibri"/>
              </a:rPr>
              <a:t>pandasconcat</a:t>
            </a:r>
            <a:r>
              <a:rPr lang="en-US" sz="2400" dirty="0">
                <a:cs typeface="Calibri"/>
              </a:rPr>
              <a:t>)</a:t>
            </a:r>
          </a:p>
          <a:p>
            <a:pPr marL="571500" indent="-571500"/>
            <a:r>
              <a:rPr lang="en-GB" sz="2400" dirty="0"/>
              <a:t>a clear explanation of the pandas index (</a:t>
            </a:r>
            <a:r>
              <a:rPr lang="en-GB" sz="2400" dirty="0">
                <a:hlinkClick r:id="rId2"/>
              </a:rPr>
              <a:t>https://dataed.in/pandasindexblog</a:t>
            </a:r>
            <a:r>
              <a:rPr lang="en-GB" sz="2400" dirty="0"/>
              <a:t>)</a:t>
            </a:r>
          </a:p>
          <a:p>
            <a:pPr marL="571500" indent="-571500"/>
            <a:r>
              <a:rPr lang="en-GB" sz="2400" dirty="0"/>
              <a:t>pandas </a:t>
            </a:r>
            <a:r>
              <a:rPr lang="en-GB" sz="2400" b="1" dirty="0"/>
              <a:t>rename() </a:t>
            </a:r>
            <a:r>
              <a:rPr lang="en-GB" sz="2400" dirty="0"/>
              <a:t>method (</a:t>
            </a:r>
            <a:r>
              <a:rPr lang="en-GB" sz="2400" dirty="0">
                <a:hlinkClick r:id="rId3"/>
              </a:rPr>
              <a:t>https://dataed.in/pandasrename</a:t>
            </a:r>
            <a:r>
              <a:rPr lang="en-GB" sz="2400" dirty="0"/>
              <a:t>)</a:t>
            </a:r>
          </a:p>
          <a:p>
            <a:pPr marL="571500" indent="-571500"/>
            <a:r>
              <a:rPr lang="en-GB" sz="2400" dirty="0"/>
              <a:t>pandas </a:t>
            </a:r>
            <a:r>
              <a:rPr lang="en-GB" sz="2400" b="1" dirty="0"/>
              <a:t>merge() </a:t>
            </a:r>
            <a:r>
              <a:rPr lang="en-GB" sz="2400" dirty="0"/>
              <a:t>method (</a:t>
            </a:r>
            <a:r>
              <a:rPr lang="en-GB" sz="2400" dirty="0">
                <a:hlinkClick r:id="rId4"/>
              </a:rPr>
              <a:t>https://dataed.in/pandasmerge</a:t>
            </a:r>
            <a:r>
              <a:rPr lang="en-GB" sz="2400" dirty="0"/>
              <a:t>)</a:t>
            </a:r>
          </a:p>
          <a:p>
            <a:pPr marL="571500" indent="-571500"/>
            <a:r>
              <a:rPr lang="en-US" sz="2400" dirty="0">
                <a:cs typeface="Calibri"/>
              </a:rPr>
              <a:t>pandas </a:t>
            </a:r>
            <a:r>
              <a:rPr lang="en-US" sz="2400" dirty="0" err="1">
                <a:cs typeface="Calibri"/>
              </a:rPr>
              <a:t>cheatsheet</a:t>
            </a:r>
            <a:r>
              <a:rPr lang="en-US" sz="2400" dirty="0">
                <a:cs typeface="Calibri"/>
              </a:rPr>
              <a:t> </a:t>
            </a:r>
            <a:r>
              <a:rPr lang="en-US" sz="2400" dirty="0">
                <a:cs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–</a:t>
            </a:r>
            <a:r>
              <a:rPr lang="en-US" sz="2400" dirty="0">
                <a:cs typeface="Calibri"/>
              </a:rPr>
              <a:t> see the ‘Combine Data Sets’ section (</a:t>
            </a:r>
            <a:r>
              <a:rPr lang="en-US" sz="2400" dirty="0">
                <a:cs typeface="Calibri"/>
                <a:hlinkClick r:id="rId6"/>
              </a:rPr>
              <a:t>https://dataed.in/pandascheatsheet</a:t>
            </a:r>
            <a:r>
              <a:rPr lang="en-US" sz="2400" dirty="0">
                <a:cs typeface="Calibri"/>
              </a:rPr>
              <a:t>)</a:t>
            </a:r>
            <a:endParaRPr lang="en-US" sz="2400" dirty="0">
              <a:cs typeface="Calibri"/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en-US" sz="2400" dirty="0">
              <a:cs typeface="Calibri"/>
            </a:endParaRPr>
          </a:p>
          <a:p>
            <a:pPr marL="0" indent="0" algn="ctr">
              <a:buNone/>
            </a:pPr>
            <a:endParaRPr lang="en-US" sz="2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77128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94A5D-F656-493D-B36B-DD86FC9B1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Learning checklist</a:t>
            </a:r>
            <a:endParaRPr lang="en-GB">
              <a:solidFill>
                <a:schemeClr val="tx1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C877A67-5EEF-4642-95EC-7141C85749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0110"/>
              </p:ext>
            </p:extLst>
          </p:nvPr>
        </p:nvGraphicFramePr>
        <p:xfrm>
          <a:off x="529714" y="2076449"/>
          <a:ext cx="11464412" cy="4358640"/>
        </p:xfrm>
        <a:graphic>
          <a:graphicData uri="http://schemas.openxmlformats.org/drawingml/2006/table">
            <a:tbl>
              <a:tblPr/>
              <a:tblGrid>
                <a:gridCol w="11464412">
                  <a:extLst>
                    <a:ext uri="{9D8B030D-6E8A-4147-A177-3AD203B41FA5}">
                      <a16:colId xmlns:a16="http://schemas.microsoft.com/office/drawing/2014/main" val="2327535807"/>
                    </a:ext>
                  </a:extLst>
                </a:gridCol>
              </a:tblGrid>
              <a:tr h="3464057">
                <a:tc>
                  <a:txBody>
                    <a:bodyPr/>
                    <a:lstStyle/>
                    <a:p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can 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use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Python to append rows to a simple dataset.</a:t>
                      </a:r>
                    </a:p>
                    <a:p>
                      <a:endParaRPr lang="en-US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can 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use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Python to left join simple datasets.</a:t>
                      </a:r>
                    </a:p>
                    <a:p>
                      <a:endParaRPr lang="en-US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can 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use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Python to right join simple datasets.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can 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use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Python to inner join simple datasets.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can 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use</a:t>
                      </a:r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Python to outer join simple datasets.</a:t>
                      </a:r>
                      <a:endParaRPr lang="en-US" sz="2800" dirty="0"/>
                    </a:p>
                    <a:p>
                      <a:endParaRPr lang="en-US" sz="28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4498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87140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4C500-9482-4AC0-A364-6C6C3AF4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How you can use this lesson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223C89-4329-452C-A897-296AF15B4AE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3314" y="4824975"/>
            <a:ext cx="10734675" cy="45731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600"/>
              <a:t>© 2023. This work is licensed under a </a:t>
            </a:r>
            <a:r>
              <a:rPr lang="en-US" sz="1600" b="0" i="1" u="none" strike="noStrike">
                <a:solidFill>
                  <a:srgbClr val="049CCF"/>
                </a:solidFill>
                <a:effectLst/>
                <a:latin typeface="source sans pro" panose="020B0604020202020204" pitchFamily="34" charset="0"/>
                <a:hlinkClick r:id="rId2"/>
              </a:rPr>
              <a:t>CC BY-NC-SA 4.0 license</a:t>
            </a:r>
            <a:r>
              <a:rPr lang="en-US" sz="1600" b="0" i="1">
                <a:solidFill>
                  <a:srgbClr val="464646"/>
                </a:solidFill>
                <a:effectLst/>
                <a:latin typeface="source sans pro" panose="020B0604020202020204" pitchFamily="34" charset="0"/>
              </a:rPr>
              <a:t>. </a:t>
            </a:r>
            <a:endParaRPr lang="en-US" sz="1600" b="0" i="0">
              <a:effectLst/>
            </a:endParaRPr>
          </a:p>
          <a:p>
            <a:pPr marL="0" indent="0" algn="l">
              <a:buNone/>
            </a:pPr>
            <a:endParaRPr lang="en-US" sz="1600" b="0" i="0">
              <a:effectLst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5FE8AF-312A-432D-AD26-BF735E872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04976" y="532652"/>
            <a:ext cx="3018389" cy="10560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7C6DFE-5008-4454-B9B1-12B8D87988FA}"/>
              </a:ext>
            </a:extLst>
          </p:cNvPr>
          <p:cNvSpPr txBox="1"/>
          <p:nvPr/>
        </p:nvSpPr>
        <p:spPr>
          <a:xfrm>
            <a:off x="303314" y="1857448"/>
            <a:ext cx="11753567" cy="280076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/>
              <a:t>You are free to: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/>
              <a:t>Share</a:t>
            </a:r>
            <a:r>
              <a:rPr lang="en-GB"/>
              <a:t> – copy and redistribute the material in any medium or format</a:t>
            </a:r>
            <a:endParaRPr lang="en-GB" sz="5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/>
              <a:t>Adapt</a:t>
            </a:r>
            <a:r>
              <a:rPr lang="en-GB"/>
              <a:t> – remix, transform and build upon the material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/>
          </a:p>
          <a:p>
            <a:r>
              <a:rPr lang="en-GB"/>
              <a:t>Under the following terms: 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b="1" i="0">
                <a:effectLst/>
              </a:rPr>
              <a:t>Attribution</a:t>
            </a:r>
            <a:r>
              <a:rPr lang="en-US" b="0" i="0">
                <a:effectLst/>
              </a:rPr>
              <a:t> — You must give </a:t>
            </a:r>
            <a:r>
              <a:rPr lang="en-US">
                <a:latin typeface="source sans pro"/>
                <a:ea typeface="source sans pro"/>
                <a:hlinkClick r:id="rId4"/>
              </a:rPr>
              <a:t>appropriate credit</a:t>
            </a:r>
            <a:r>
              <a:rPr lang="en-US" b="0" i="0">
                <a:effectLst/>
                <a:latin typeface="source sans pro"/>
                <a:ea typeface="source sans pro"/>
              </a:rPr>
              <a:t>, </a:t>
            </a:r>
            <a:r>
              <a:rPr lang="en-US" b="0" i="0">
                <a:effectLst/>
              </a:rPr>
              <a:t>provide a link to the license, and </a:t>
            </a:r>
            <a:r>
              <a:rPr lang="en-US" b="0" i="0" u="none" strike="noStrike">
                <a:solidFill>
                  <a:srgbClr val="049CCF"/>
                </a:solidFill>
                <a:effectLst/>
                <a:latin typeface="source sans pro"/>
                <a:ea typeface="source sans pro"/>
                <a:hlinkClick r:id="rId4"/>
              </a:rPr>
              <a:t>indicate if changes were made</a:t>
            </a:r>
            <a:r>
              <a:rPr lang="en-US" b="0" i="0">
                <a:effectLst/>
                <a:latin typeface="source sans pro"/>
                <a:ea typeface="source sans pro"/>
              </a:rPr>
              <a:t>. </a:t>
            </a:r>
            <a:r>
              <a:rPr lang="en-US" b="0" i="0">
                <a:effectLst/>
              </a:rPr>
              <a:t>You may do so in any reasonable manner, but not in any way that suggests the licensor endorses you or your use.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b="1" i="0" err="1">
                <a:effectLst/>
              </a:rPr>
              <a:t>NonCommercial</a:t>
            </a:r>
            <a:r>
              <a:rPr lang="en-US" b="0" i="0">
                <a:effectLst/>
              </a:rPr>
              <a:t> — You may not use the material for </a:t>
            </a:r>
            <a:r>
              <a:rPr lang="en-US" b="0" i="0" u="none" strike="noStrike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4"/>
              </a:rPr>
              <a:t>commercial purposes</a:t>
            </a:r>
            <a:r>
              <a:rPr lang="en-US" b="0" i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0" err="1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ShareAlike</a:t>
            </a:r>
            <a:r>
              <a:rPr lang="en-US" b="0" i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 — If you remix, transform, or build upon the material, you must distribute your contributions under the </a:t>
            </a:r>
            <a:r>
              <a:rPr lang="en-US" b="0" i="0" u="none" strike="noStrike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5"/>
              </a:rPr>
              <a:t>same license</a:t>
            </a:r>
            <a:r>
              <a:rPr lang="en-US" b="0" i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 as the original.</a:t>
            </a:r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3AE9AC-5815-414D-B0E2-07B76DB71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5755413"/>
            <a:ext cx="12192000" cy="58277"/>
          </a:xfrm>
          <a:prstGeom prst="rect">
            <a:avLst/>
          </a:prstGeom>
          <a:ln>
            <a:solidFill>
              <a:srgbClr val="6A9CA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60E1F8C-2EB8-4FB9-A221-93EB4D5C52AB}"/>
              </a:ext>
            </a:extLst>
          </p:cNvPr>
          <p:cNvSpPr txBox="1">
            <a:spLocks/>
          </p:cNvSpPr>
          <p:nvPr/>
        </p:nvSpPr>
        <p:spPr>
          <a:xfrm>
            <a:off x="303314" y="5282288"/>
            <a:ext cx="11888686" cy="4573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/>
              <a:t>Created by effini in partnership with The Data Lab.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53B55EC-3F18-4045-9096-D60E46441B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19127" y="5853516"/>
            <a:ext cx="959534" cy="93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ome - The Data Lab">
            <a:extLst>
              <a:ext uri="{FF2B5EF4-FFF2-40B4-BE49-F238E27FC236}">
                <a16:creationId xmlns:a16="http://schemas.microsoft.com/office/drawing/2014/main" id="{29BF61A3-0A28-609F-E0FE-FDE8D4D691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8288" y="5895414"/>
            <a:ext cx="2684585" cy="85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6561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4C500-9482-4AC0-A364-6C6C3AF4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Alternative format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3AE9AC-5815-414D-B0E2-07B76DB71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5755413"/>
            <a:ext cx="12192000" cy="58277"/>
          </a:xfrm>
          <a:prstGeom prst="rect">
            <a:avLst/>
          </a:prstGeom>
          <a:ln>
            <a:solidFill>
              <a:srgbClr val="6A9CA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F5D6FC-410F-47AB-AE9D-D7B0ABBD7D85}"/>
              </a:ext>
            </a:extLst>
          </p:cNvPr>
          <p:cNvSpPr txBox="1"/>
          <p:nvPr/>
        </p:nvSpPr>
        <p:spPr>
          <a:xfrm>
            <a:off x="1790955" y="2116176"/>
            <a:ext cx="861009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you require this document in an alternative format, such as large print or a coloured background, please contact </a:t>
            </a:r>
          </a:p>
          <a:p>
            <a:endParaRPr lang="en-GB" sz="1400" b="1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b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hello</a:t>
            </a:r>
            <a:r>
              <a:rPr lang="en-GB" sz="1400" b="1" err="1">
                <a:latin typeface="Arial" panose="020B0604020202020204" pitchFamily="34" charset="0"/>
                <a:cs typeface="Arial" panose="020B0604020202020204" pitchFamily="34" charset="0"/>
              </a:rPr>
              <a:t>@effini.com</a:t>
            </a:r>
            <a:r>
              <a:rPr lang="en-GB" sz="14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/>
            <a:endParaRPr lang="en-GB" sz="14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b="1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</a:p>
          <a:p>
            <a:pPr algn="ctr"/>
            <a:endParaRPr lang="en-GB" sz="14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4th Floor, The Bayes Centre</a:t>
            </a:r>
          </a:p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47 </a:t>
            </a:r>
            <a:r>
              <a:rPr lang="en-US" sz="1400" b="1" err="1">
                <a:latin typeface="Arial" panose="020B0604020202020204" pitchFamily="34" charset="0"/>
                <a:cs typeface="Arial" panose="020B0604020202020204" pitchFamily="34" charset="0"/>
              </a:rPr>
              <a:t>Potterrow</a:t>
            </a:r>
            <a:endParaRPr 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Edinburgh</a:t>
            </a:r>
          </a:p>
          <a:p>
            <a:pPr algn="ctr"/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EH8 9BT</a:t>
            </a:r>
          </a:p>
          <a:p>
            <a:endParaRPr lang="en-GB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3664BB56-6F0C-2B5B-58DC-F1DE9BF62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19127" y="5853516"/>
            <a:ext cx="959534" cy="93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ome - The Data Lab">
            <a:extLst>
              <a:ext uri="{FF2B5EF4-FFF2-40B4-BE49-F238E27FC236}">
                <a16:creationId xmlns:a16="http://schemas.microsoft.com/office/drawing/2014/main" id="{812F7533-4D61-EED5-E410-B57D32953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8288" y="5895414"/>
            <a:ext cx="2684585" cy="85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049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4C500-9482-4AC0-A364-6C6C3AF4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Learning intentions</a:t>
            </a:r>
            <a:endParaRPr lang="en-GB">
              <a:solidFill>
                <a:schemeClr val="tx1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2A5D003-952C-4CC8-8F5A-EC222DA6F0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225831"/>
              </p:ext>
            </p:extLst>
          </p:nvPr>
        </p:nvGraphicFramePr>
        <p:xfrm>
          <a:off x="358117" y="1974278"/>
          <a:ext cx="11475765" cy="3718560"/>
        </p:xfrm>
        <a:graphic>
          <a:graphicData uri="http://schemas.openxmlformats.org/drawingml/2006/table">
            <a:tbl>
              <a:tblPr/>
              <a:tblGrid>
                <a:gridCol w="11475765">
                  <a:extLst>
                    <a:ext uri="{9D8B030D-6E8A-4147-A177-3AD203B41FA5}">
                      <a16:colId xmlns:a16="http://schemas.microsoft.com/office/drawing/2014/main" val="803942006"/>
                    </a:ext>
                  </a:extLst>
                </a:gridCol>
              </a:tblGrid>
              <a:tr h="3516855">
                <a:tc>
                  <a:txBody>
                    <a:bodyPr/>
                    <a:lstStyle/>
                    <a:p>
                      <a:endParaRPr lang="en-US" sz="1400" dirty="0"/>
                    </a:p>
                    <a:p>
                      <a:r>
                        <a:rPr lang="en-US" sz="2800" dirty="0"/>
                        <a:t>We will be learning about </a:t>
                      </a:r>
                      <a:r>
                        <a:rPr lang="en-US" sz="2800" b="1" dirty="0"/>
                        <a:t>how to combine datasets in Python</a:t>
                      </a:r>
                      <a:r>
                        <a:rPr lang="en-US" sz="2800" dirty="0"/>
                        <a:t>, specifically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 dirty="0"/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 dirty="0"/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800" b="0" dirty="0"/>
                        <a:t>how to append rows to a dataset, and 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 b="0" dirty="0"/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800" b="0" dirty="0"/>
                        <a:t>how to join columns to a dataset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 dirty="0"/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3446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9676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6CA8B-AC5B-4BCC-8506-3126E6E37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Background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29B9FB-2740-B444-81F3-4EDFD87BD5D9}"/>
              </a:ext>
            </a:extLst>
          </p:cNvPr>
          <p:cNvSpPr txBox="1"/>
          <p:nvPr/>
        </p:nvSpPr>
        <p:spPr>
          <a:xfrm>
            <a:off x="426278" y="2417713"/>
            <a:ext cx="503678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In the “Combining datasets” lesson we looked at what we mean by appending rows and joining columns. </a:t>
            </a:r>
          </a:p>
          <a:p>
            <a:endParaRPr lang="en-GB" sz="2400" dirty="0"/>
          </a:p>
          <a:p>
            <a:r>
              <a:rPr lang="en-GB" sz="2400" dirty="0"/>
              <a:t>In this lesson we will use pandas to </a:t>
            </a:r>
            <a:r>
              <a:rPr lang="en-GB" sz="2400" b="1" dirty="0"/>
              <a:t>practise appending </a:t>
            </a:r>
            <a:r>
              <a:rPr lang="en-GB" sz="2400" dirty="0"/>
              <a:t>and </a:t>
            </a:r>
            <a:r>
              <a:rPr lang="en-GB" sz="2400" b="1" dirty="0"/>
              <a:t>joining data in Python. </a:t>
            </a:r>
          </a:p>
          <a:p>
            <a:endParaRPr lang="en-GB" sz="2400" dirty="0"/>
          </a:p>
          <a:p>
            <a:endParaRPr lang="en-GB" sz="2400" dirty="0"/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0509D16C-EA5F-B0F0-08B3-1A58CB23F2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593234"/>
              </p:ext>
            </p:extLst>
          </p:nvPr>
        </p:nvGraphicFramePr>
        <p:xfrm>
          <a:off x="6728941" y="2722895"/>
          <a:ext cx="2165060" cy="28059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1265">
                  <a:extLst>
                    <a:ext uri="{9D8B030D-6E8A-4147-A177-3AD203B41FA5}">
                      <a16:colId xmlns:a16="http://schemas.microsoft.com/office/drawing/2014/main" val="2601954427"/>
                    </a:ext>
                  </a:extLst>
                </a:gridCol>
                <a:gridCol w="541265">
                  <a:extLst>
                    <a:ext uri="{9D8B030D-6E8A-4147-A177-3AD203B41FA5}">
                      <a16:colId xmlns:a16="http://schemas.microsoft.com/office/drawing/2014/main" val="1842654200"/>
                    </a:ext>
                  </a:extLst>
                </a:gridCol>
                <a:gridCol w="541265">
                  <a:extLst>
                    <a:ext uri="{9D8B030D-6E8A-4147-A177-3AD203B41FA5}">
                      <a16:colId xmlns:a16="http://schemas.microsoft.com/office/drawing/2014/main" val="880203769"/>
                    </a:ext>
                  </a:extLst>
                </a:gridCol>
                <a:gridCol w="541265">
                  <a:extLst>
                    <a:ext uri="{9D8B030D-6E8A-4147-A177-3AD203B41FA5}">
                      <a16:colId xmlns:a16="http://schemas.microsoft.com/office/drawing/2014/main" val="3235817697"/>
                    </a:ext>
                  </a:extLst>
                </a:gridCol>
              </a:tblGrid>
              <a:tr h="56119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07674"/>
                  </a:ext>
                </a:extLst>
              </a:tr>
              <a:tr h="56119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836871"/>
                  </a:ext>
                </a:extLst>
              </a:tr>
              <a:tr h="56119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212410"/>
                  </a:ext>
                </a:extLst>
              </a:tr>
              <a:tr h="56119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CE673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275140"/>
                  </a:ext>
                </a:extLst>
              </a:tr>
              <a:tr h="56119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6988806"/>
                  </a:ext>
                </a:extLst>
              </a:tr>
            </a:tbl>
          </a:graphicData>
        </a:graphic>
      </p:graphicFrame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B4B855ED-D25C-B5FE-FFB4-9CE0426F6A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298497"/>
              </p:ext>
            </p:extLst>
          </p:nvPr>
        </p:nvGraphicFramePr>
        <p:xfrm>
          <a:off x="9486899" y="2722894"/>
          <a:ext cx="2165060" cy="28059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1265">
                  <a:extLst>
                    <a:ext uri="{9D8B030D-6E8A-4147-A177-3AD203B41FA5}">
                      <a16:colId xmlns:a16="http://schemas.microsoft.com/office/drawing/2014/main" val="2601954427"/>
                    </a:ext>
                  </a:extLst>
                </a:gridCol>
                <a:gridCol w="541265">
                  <a:extLst>
                    <a:ext uri="{9D8B030D-6E8A-4147-A177-3AD203B41FA5}">
                      <a16:colId xmlns:a16="http://schemas.microsoft.com/office/drawing/2014/main" val="1842654200"/>
                    </a:ext>
                  </a:extLst>
                </a:gridCol>
                <a:gridCol w="541265">
                  <a:extLst>
                    <a:ext uri="{9D8B030D-6E8A-4147-A177-3AD203B41FA5}">
                      <a16:colId xmlns:a16="http://schemas.microsoft.com/office/drawing/2014/main" val="880203769"/>
                    </a:ext>
                  </a:extLst>
                </a:gridCol>
                <a:gridCol w="541265">
                  <a:extLst>
                    <a:ext uri="{9D8B030D-6E8A-4147-A177-3AD203B41FA5}">
                      <a16:colId xmlns:a16="http://schemas.microsoft.com/office/drawing/2014/main" val="3235817697"/>
                    </a:ext>
                  </a:extLst>
                </a:gridCol>
              </a:tblGrid>
              <a:tr h="56119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07674"/>
                  </a:ext>
                </a:extLst>
              </a:tr>
              <a:tr h="56119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836871"/>
                  </a:ext>
                </a:extLst>
              </a:tr>
              <a:tr h="56119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212410"/>
                  </a:ext>
                </a:extLst>
              </a:tr>
              <a:tr h="56119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275140"/>
                  </a:ext>
                </a:extLst>
              </a:tr>
              <a:tr h="561191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6A9CA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698880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51B1A39-A904-3B19-4955-54B759EC3B2E}"/>
              </a:ext>
            </a:extLst>
          </p:cNvPr>
          <p:cNvSpPr txBox="1"/>
          <p:nvPr/>
        </p:nvSpPr>
        <p:spPr>
          <a:xfrm>
            <a:off x="9486899" y="2352812"/>
            <a:ext cx="2091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/>
              <a:t>Joining columns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794206-1525-38E1-5288-519181CDCFFC}"/>
              </a:ext>
            </a:extLst>
          </p:cNvPr>
          <p:cNvSpPr txBox="1"/>
          <p:nvPr/>
        </p:nvSpPr>
        <p:spPr>
          <a:xfrm>
            <a:off x="6765866" y="2352812"/>
            <a:ext cx="2091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/>
              <a:t>Appending rows</a:t>
            </a:r>
          </a:p>
        </p:txBody>
      </p:sp>
    </p:spTree>
    <p:extLst>
      <p:ext uri="{BB962C8B-B14F-4D97-AF65-F5344CB8AC3E}">
        <p14:creationId xmlns:p14="http://schemas.microsoft.com/office/powerpoint/2010/main" val="3113493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DD8A5-B201-96D2-8DF3-25E34C712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Appending data in Python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160D45-CF96-B73A-DD9D-B898BE5AE243}"/>
              </a:ext>
            </a:extLst>
          </p:cNvPr>
          <p:cNvSpPr txBox="1"/>
          <p:nvPr/>
        </p:nvSpPr>
        <p:spPr>
          <a:xfrm>
            <a:off x="166552" y="1877955"/>
            <a:ext cx="120254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Here are two datasets containing CO</a:t>
            </a:r>
            <a:r>
              <a:rPr lang="en-GB" sz="2000" baseline="-25000" dirty="0"/>
              <a:t>2 </a:t>
            </a:r>
            <a:r>
              <a:rPr lang="en-GB" sz="2000" dirty="0"/>
              <a:t>emissions for the UK and USA from 2015 to 2019. We will append the dataset on the right to the dataset on the left, to create a single dataset.</a:t>
            </a:r>
          </a:p>
          <a:p>
            <a:endParaRPr lang="en-GB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609A04-EDE1-7661-A629-C9748CEA85CE}"/>
              </a:ext>
            </a:extLst>
          </p:cNvPr>
          <p:cNvSpPr txBox="1"/>
          <p:nvPr/>
        </p:nvSpPr>
        <p:spPr>
          <a:xfrm>
            <a:off x="0" y="6469675"/>
            <a:ext cx="1135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i="0" dirty="0">
                <a:solidFill>
                  <a:srgbClr val="172B4D"/>
                </a:solidFill>
                <a:effectLst/>
                <a:latin typeface="-apple-system"/>
                <a:hlinkClick r:id="rId2"/>
              </a:rPr>
              <a:t>‘Co2 Emissions</a:t>
            </a:r>
            <a:r>
              <a:rPr lang="en-GB" sz="1400" b="0" i="0" dirty="0">
                <a:solidFill>
                  <a:srgbClr val="172B4D"/>
                </a:solidFill>
                <a:effectLst/>
                <a:latin typeface="-apple-system"/>
              </a:rPr>
              <a:t>’ by </a:t>
            </a:r>
            <a:r>
              <a:rPr lang="en-GB" sz="1400" b="0" i="0" u="none" strike="noStrike" dirty="0">
                <a:effectLst/>
                <a:latin typeface="-apple-system"/>
                <a:hlinkClick r:id="rId3" tooltip="https://www.kaggle.com/ulrikthygepedersen"/>
              </a:rPr>
              <a:t>Ulrik Thyge Pedersen</a:t>
            </a:r>
            <a:r>
              <a:rPr lang="en-GB" sz="1400" b="0" i="0" dirty="0">
                <a:solidFill>
                  <a:srgbClr val="172B4D"/>
                </a:solidFill>
                <a:effectLst/>
                <a:latin typeface="-apple-system"/>
              </a:rPr>
              <a:t> licensed under </a:t>
            </a:r>
            <a:r>
              <a:rPr lang="en-GB" sz="1400" b="0" i="0" u="none" strike="noStrike" dirty="0">
                <a:effectLst/>
                <a:latin typeface="-apple-system"/>
                <a:hlinkClick r:id="rId4" tooltip="https://creativecommons.org/licenses/by/4.0/"/>
              </a:rPr>
              <a:t>CC BY 4.0</a:t>
            </a:r>
            <a:r>
              <a:rPr lang="en-GB" sz="1400" b="0" i="0" dirty="0">
                <a:solidFill>
                  <a:srgbClr val="172B4D"/>
                </a:solidFill>
                <a:effectLst/>
                <a:latin typeface="-apple-system"/>
              </a:rPr>
              <a:t>. </a:t>
            </a:r>
            <a:endParaRPr lang="en-GB" sz="1400" dirty="0"/>
          </a:p>
        </p:txBody>
      </p:sp>
      <p:pic>
        <p:nvPicPr>
          <p:cNvPr id="7" name="Picture 6" descr="Industrial smokestack">
            <a:extLst>
              <a:ext uri="{FF2B5EF4-FFF2-40B4-BE49-F238E27FC236}">
                <a16:creationId xmlns:a16="http://schemas.microsoft.com/office/drawing/2014/main" id="{B1751756-C78C-C8E9-0887-9415BD2273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0525" y="2868833"/>
            <a:ext cx="3044924" cy="2029949"/>
          </a:xfrm>
          <a:prstGeom prst="roundRect">
            <a:avLst/>
          </a:prstGeom>
        </p:spPr>
      </p:pic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BE47CE7C-CCA0-0A8A-9A84-B3952BFD1C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185" y="3132921"/>
            <a:ext cx="3917963" cy="2076095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0" name="Picture 9" descr="Table&#10;&#10;Description automatically generated">
            <a:extLst>
              <a:ext uri="{FF2B5EF4-FFF2-40B4-BE49-F238E27FC236}">
                <a16:creationId xmlns:a16="http://schemas.microsoft.com/office/drawing/2014/main" id="{40E2B325-49B5-3B91-BA58-E8B5048E7D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551" y="3135442"/>
            <a:ext cx="4056356" cy="2082119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960CFA4-0959-3A51-31E0-B194059C75F8}"/>
              </a:ext>
            </a:extLst>
          </p:cNvPr>
          <p:cNvSpPr txBox="1"/>
          <p:nvPr/>
        </p:nvSpPr>
        <p:spPr>
          <a:xfrm>
            <a:off x="1560086" y="2784043"/>
            <a:ext cx="917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uk_co2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F32B30F-6841-882A-367D-B368A3240874}"/>
              </a:ext>
            </a:extLst>
          </p:cNvPr>
          <p:cNvCxnSpPr>
            <a:cxnSpLocks/>
          </p:cNvCxnSpPr>
          <p:nvPr/>
        </p:nvCxnSpPr>
        <p:spPr>
          <a:xfrm>
            <a:off x="1560086" y="3078284"/>
            <a:ext cx="752190" cy="0"/>
          </a:xfrm>
          <a:prstGeom prst="straightConnector1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9A324DB-F4F2-05C2-9AAD-CA00D374C233}"/>
              </a:ext>
            </a:extLst>
          </p:cNvPr>
          <p:cNvSpPr txBox="1"/>
          <p:nvPr/>
        </p:nvSpPr>
        <p:spPr>
          <a:xfrm>
            <a:off x="6187494" y="2768309"/>
            <a:ext cx="917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us_co2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80708DC-EC57-9F8E-269E-130E58505000}"/>
              </a:ext>
            </a:extLst>
          </p:cNvPr>
          <p:cNvCxnSpPr>
            <a:cxnSpLocks/>
          </p:cNvCxnSpPr>
          <p:nvPr/>
        </p:nvCxnSpPr>
        <p:spPr>
          <a:xfrm>
            <a:off x="6187494" y="3039315"/>
            <a:ext cx="715404" cy="0"/>
          </a:xfrm>
          <a:prstGeom prst="straightConnector1">
            <a:avLst/>
          </a:prstGeom>
          <a:ln>
            <a:solidFill>
              <a:srgbClr val="CE673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044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DD8A5-B201-96D2-8DF3-25E34C712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Appending data using </a:t>
            </a:r>
            <a:r>
              <a:rPr lang="en-GB" dirty="0" err="1">
                <a:solidFill>
                  <a:schemeClr val="tx1"/>
                </a:solidFill>
              </a:rPr>
              <a:t>concat</a:t>
            </a:r>
            <a:r>
              <a:rPr lang="en-GB" dirty="0">
                <a:solidFill>
                  <a:schemeClr val="tx1"/>
                </a:solidFill>
              </a:rPr>
              <a:t>()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160D45-CF96-B73A-DD9D-B898BE5AE243}"/>
              </a:ext>
            </a:extLst>
          </p:cNvPr>
          <p:cNvSpPr txBox="1"/>
          <p:nvPr/>
        </p:nvSpPr>
        <p:spPr>
          <a:xfrm>
            <a:off x="166552" y="1877955"/>
            <a:ext cx="120254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The pandas </a:t>
            </a:r>
            <a:r>
              <a:rPr lang="en-GB" sz="2400" b="1" dirty="0" err="1"/>
              <a:t>concat</a:t>
            </a:r>
            <a:r>
              <a:rPr lang="en-GB" sz="2400" b="1" dirty="0"/>
              <a:t>() </a:t>
            </a:r>
            <a:r>
              <a:rPr lang="en-GB" sz="2400" dirty="0"/>
              <a:t>function can be used to append one data frame to another.  </a:t>
            </a:r>
            <a:r>
              <a:rPr lang="en-GB" sz="2400" b="1" dirty="0" err="1"/>
              <a:t>concat</a:t>
            </a:r>
            <a:r>
              <a:rPr lang="en-GB" sz="2400" b="1" dirty="0"/>
              <a:t>()</a:t>
            </a:r>
            <a:r>
              <a:rPr lang="en-GB" sz="2400" b="1" i="1" dirty="0"/>
              <a:t> </a:t>
            </a:r>
            <a:r>
              <a:rPr lang="en-GB" sz="2400" dirty="0"/>
              <a:t>is short for ‘concatenate’ which means to put things together as a connected series. </a:t>
            </a:r>
          </a:p>
          <a:p>
            <a:endParaRPr lang="en-GB" sz="2400" b="1" dirty="0"/>
          </a:p>
          <a:p>
            <a:r>
              <a:rPr lang="en-GB" sz="2400" dirty="0"/>
              <a:t>Step 1. Create a list of data frames to be concatenated.  </a:t>
            </a:r>
          </a:p>
          <a:p>
            <a:endParaRPr lang="en-GB" sz="2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A006875-AD2E-640C-FF3A-80C8C8051E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5974" y="4048247"/>
            <a:ext cx="4254500" cy="457200"/>
          </a:xfrm>
          <a:prstGeom prst="rect">
            <a:avLst/>
          </a:prstGeom>
        </p:spPr>
      </p:pic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id="{3F533DEA-00F5-0AF7-2E52-433F1C127F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675" y="5028308"/>
            <a:ext cx="2581123" cy="1367715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33168301-26D6-79F6-5215-5D07915BDE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675" y="3180562"/>
            <a:ext cx="2581123" cy="1324885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A576BAE-413E-83EF-97A8-57733EF02019}"/>
              </a:ext>
            </a:extLst>
          </p:cNvPr>
          <p:cNvSpPr txBox="1"/>
          <p:nvPr/>
        </p:nvSpPr>
        <p:spPr>
          <a:xfrm>
            <a:off x="9745722" y="2847451"/>
            <a:ext cx="917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uk_co2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88D92A-7E8D-5E63-2F89-108D10C02105}"/>
              </a:ext>
            </a:extLst>
          </p:cNvPr>
          <p:cNvSpPr txBox="1"/>
          <p:nvPr/>
        </p:nvSpPr>
        <p:spPr>
          <a:xfrm>
            <a:off x="9718794" y="4622583"/>
            <a:ext cx="917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us_co2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1FE73FD-BEEA-9590-CE19-1D21D48C4120}"/>
              </a:ext>
            </a:extLst>
          </p:cNvPr>
          <p:cNvCxnSpPr>
            <a:cxnSpLocks/>
          </p:cNvCxnSpPr>
          <p:nvPr/>
        </p:nvCxnSpPr>
        <p:spPr>
          <a:xfrm>
            <a:off x="9745722" y="3119848"/>
            <a:ext cx="752190" cy="0"/>
          </a:xfrm>
          <a:prstGeom prst="straightConnector1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1E27288-D9D4-E8AE-3751-900E812AC9A8}"/>
              </a:ext>
            </a:extLst>
          </p:cNvPr>
          <p:cNvCxnSpPr>
            <a:cxnSpLocks/>
          </p:cNvCxnSpPr>
          <p:nvPr/>
        </p:nvCxnSpPr>
        <p:spPr>
          <a:xfrm>
            <a:off x="9718794" y="4895392"/>
            <a:ext cx="715404" cy="0"/>
          </a:xfrm>
          <a:prstGeom prst="straightConnector1">
            <a:avLst/>
          </a:prstGeom>
          <a:ln>
            <a:solidFill>
              <a:srgbClr val="CE673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8696325-6D56-26AC-BDC1-DCD76AF88ED3}"/>
              </a:ext>
            </a:extLst>
          </p:cNvPr>
          <p:cNvCxnSpPr>
            <a:cxnSpLocks/>
          </p:cNvCxnSpPr>
          <p:nvPr/>
        </p:nvCxnSpPr>
        <p:spPr>
          <a:xfrm flipV="1">
            <a:off x="1632702" y="4480958"/>
            <a:ext cx="1054731" cy="90543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2B76E2F-7054-FDB4-8C91-5EC59A1DE0DA}"/>
              </a:ext>
            </a:extLst>
          </p:cNvPr>
          <p:cNvCxnSpPr>
            <a:cxnSpLocks/>
          </p:cNvCxnSpPr>
          <p:nvPr/>
        </p:nvCxnSpPr>
        <p:spPr>
          <a:xfrm>
            <a:off x="2179928" y="4385296"/>
            <a:ext cx="1391947" cy="0"/>
          </a:xfrm>
          <a:prstGeom prst="straightConnector1">
            <a:avLst/>
          </a:prstGeom>
          <a:ln>
            <a:solidFill>
              <a:srgbClr val="EAC036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2">
            <a:extLst>
              <a:ext uri="{FF2B5EF4-FFF2-40B4-BE49-F238E27FC236}">
                <a16:creationId xmlns:a16="http://schemas.microsoft.com/office/drawing/2014/main" id="{39A56A91-108C-842E-695F-359A1FCD8FBC}"/>
              </a:ext>
            </a:extLst>
          </p:cNvPr>
          <p:cNvSpPr txBox="1"/>
          <p:nvPr/>
        </p:nvSpPr>
        <p:spPr>
          <a:xfrm>
            <a:off x="1125197" y="5226698"/>
            <a:ext cx="1054731" cy="408623"/>
          </a:xfrm>
          <a:prstGeom prst="roundRect">
            <a:avLst/>
          </a:prstGeom>
          <a:ln>
            <a:solidFill>
              <a:srgbClr val="EAC03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new list</a:t>
            </a:r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03172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52D921D-F1BA-6A85-BB52-BE9130C59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1283" y="3790948"/>
            <a:ext cx="4775200" cy="444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1DD8A5-B201-96D2-8DF3-25E34C712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Appending data using </a:t>
            </a:r>
            <a:r>
              <a:rPr lang="en-GB" dirty="0" err="1">
                <a:solidFill>
                  <a:schemeClr val="tx1"/>
                </a:solidFill>
              </a:rPr>
              <a:t>concat</a:t>
            </a:r>
            <a:r>
              <a:rPr lang="en-GB" dirty="0">
                <a:solidFill>
                  <a:schemeClr val="tx1"/>
                </a:solidFill>
              </a:rPr>
              <a:t>()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160D45-CF96-B73A-DD9D-B898BE5AE243}"/>
              </a:ext>
            </a:extLst>
          </p:cNvPr>
          <p:cNvSpPr txBox="1"/>
          <p:nvPr/>
        </p:nvSpPr>
        <p:spPr>
          <a:xfrm>
            <a:off x="166552" y="1877955"/>
            <a:ext cx="12025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Step 2. Create a new data frame by passing </a:t>
            </a:r>
            <a:r>
              <a:rPr lang="en-GB" sz="2400" b="1" dirty="0" err="1"/>
              <a:t>concat</a:t>
            </a:r>
            <a:r>
              <a:rPr lang="en-GB" sz="2400" b="1" dirty="0"/>
              <a:t>() </a:t>
            </a:r>
            <a:r>
              <a:rPr lang="en-GB" sz="2400" dirty="0"/>
              <a:t>the list.</a:t>
            </a:r>
          </a:p>
          <a:p>
            <a:endParaRPr lang="en-GB" sz="2400" b="1" dirty="0"/>
          </a:p>
          <a:p>
            <a:r>
              <a:rPr lang="en-GB" sz="2400" dirty="0"/>
              <a:t>This will append  </a:t>
            </a:r>
            <a:r>
              <a:rPr lang="en-GB" sz="2400" b="1" dirty="0"/>
              <a:t>us_co2</a:t>
            </a:r>
            <a:r>
              <a:rPr lang="en-GB" sz="2400" dirty="0"/>
              <a:t> to </a:t>
            </a:r>
            <a:r>
              <a:rPr lang="en-GB" sz="2400" b="1" dirty="0"/>
              <a:t>uk_co2</a:t>
            </a:r>
            <a:r>
              <a:rPr lang="en-GB" sz="2400" dirty="0"/>
              <a:t>.</a:t>
            </a:r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A065AC19-195E-9DA0-A4DE-6040A97526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3025" y="2462277"/>
            <a:ext cx="3813722" cy="3676599"/>
          </a:xfrm>
          <a:prstGeom prst="rect">
            <a:avLst/>
          </a:prstGeom>
        </p:spPr>
      </p:pic>
      <p:sp>
        <p:nvSpPr>
          <p:cNvPr id="6" name="Arrow: Right 15">
            <a:extLst>
              <a:ext uri="{FF2B5EF4-FFF2-40B4-BE49-F238E27FC236}">
                <a16:creationId xmlns:a16="http://schemas.microsoft.com/office/drawing/2014/main" id="{69836DF6-34A5-6932-961B-4F69F5480982}"/>
              </a:ext>
            </a:extLst>
          </p:cNvPr>
          <p:cNvSpPr/>
          <p:nvPr/>
        </p:nvSpPr>
        <p:spPr>
          <a:xfrm>
            <a:off x="6473288" y="3834432"/>
            <a:ext cx="1541999" cy="474508"/>
          </a:xfrm>
          <a:prstGeom prst="rightArrow">
            <a:avLst>
              <a:gd name="adj1" fmla="val 50000"/>
              <a:gd name="adj2" fmla="val 3817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en-GB">
              <a:cs typeface="Calibri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3E4B924-2A0C-EC6A-C22A-DE9C404039DC}"/>
              </a:ext>
            </a:extLst>
          </p:cNvPr>
          <p:cNvCxnSpPr>
            <a:cxnSpLocks/>
          </p:cNvCxnSpPr>
          <p:nvPr/>
        </p:nvCxnSpPr>
        <p:spPr>
          <a:xfrm flipV="1">
            <a:off x="2228850" y="4253385"/>
            <a:ext cx="858279" cy="188549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31E4879-DE12-DD8A-6C2C-7439FF9BF780}"/>
              </a:ext>
            </a:extLst>
          </p:cNvPr>
          <p:cNvCxnSpPr>
            <a:cxnSpLocks/>
          </p:cNvCxnSpPr>
          <p:nvPr/>
        </p:nvCxnSpPr>
        <p:spPr>
          <a:xfrm>
            <a:off x="2937905" y="4153433"/>
            <a:ext cx="298449" cy="0"/>
          </a:xfrm>
          <a:prstGeom prst="straightConnector1">
            <a:avLst/>
          </a:prstGeom>
          <a:ln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2">
            <a:extLst>
              <a:ext uri="{FF2B5EF4-FFF2-40B4-BE49-F238E27FC236}">
                <a16:creationId xmlns:a16="http://schemas.microsoft.com/office/drawing/2014/main" id="{F6EF83A5-D942-030D-FD86-15817FBDB760}"/>
              </a:ext>
            </a:extLst>
          </p:cNvPr>
          <p:cNvSpPr txBox="1"/>
          <p:nvPr/>
        </p:nvSpPr>
        <p:spPr>
          <a:xfrm>
            <a:off x="166552" y="5767742"/>
            <a:ext cx="4334011" cy="1021556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i="1" dirty="0"/>
              <a:t>Reminder</a:t>
            </a:r>
            <a:r>
              <a:rPr lang="en-GB" dirty="0"/>
              <a:t>: pandas has been imported using</a:t>
            </a:r>
          </a:p>
          <a:p>
            <a:endParaRPr lang="en-GB" dirty="0"/>
          </a:p>
          <a:p>
            <a:r>
              <a:rPr lang="en-GB" dirty="0"/>
              <a:t>  </a:t>
            </a:r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03DBB97-BE6D-044E-35EE-176820804423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1026251" y="4253385"/>
            <a:ext cx="702537" cy="74574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F45187D-6913-553B-8446-B0F933B6B7ED}"/>
              </a:ext>
            </a:extLst>
          </p:cNvPr>
          <p:cNvCxnSpPr>
            <a:cxnSpLocks/>
          </p:cNvCxnSpPr>
          <p:nvPr/>
        </p:nvCxnSpPr>
        <p:spPr>
          <a:xfrm>
            <a:off x="1221283" y="4157723"/>
            <a:ext cx="1221880" cy="10260"/>
          </a:xfrm>
          <a:prstGeom prst="straightConnector1">
            <a:avLst/>
          </a:prstGeom>
          <a:ln>
            <a:solidFill>
              <a:srgbClr val="CE673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2">
            <a:extLst>
              <a:ext uri="{FF2B5EF4-FFF2-40B4-BE49-F238E27FC236}">
                <a16:creationId xmlns:a16="http://schemas.microsoft.com/office/drawing/2014/main" id="{7B6B4B52-B5E7-444F-A93B-98E89420A0AE}"/>
              </a:ext>
            </a:extLst>
          </p:cNvPr>
          <p:cNvSpPr txBox="1"/>
          <p:nvPr/>
        </p:nvSpPr>
        <p:spPr>
          <a:xfrm>
            <a:off x="166552" y="4999125"/>
            <a:ext cx="1719398" cy="408623"/>
          </a:xfrm>
          <a:prstGeom prst="roundRect">
            <a:avLst/>
          </a:prstGeom>
          <a:ln>
            <a:solidFill>
              <a:srgbClr val="CE673B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new data frame</a:t>
            </a:r>
            <a:endParaRPr lang="en-GB" dirty="0">
              <a:cs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AC0844-06C2-6A39-D1F3-AD0F39DE59D2}"/>
              </a:ext>
            </a:extLst>
          </p:cNvPr>
          <p:cNvSpPr txBox="1"/>
          <p:nvPr/>
        </p:nvSpPr>
        <p:spPr>
          <a:xfrm>
            <a:off x="9918222" y="2076314"/>
            <a:ext cx="133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co2_uk_us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015AA3A-06A6-A98A-A2D3-9B71464DF2E5}"/>
              </a:ext>
            </a:extLst>
          </p:cNvPr>
          <p:cNvCxnSpPr>
            <a:cxnSpLocks/>
          </p:cNvCxnSpPr>
          <p:nvPr/>
        </p:nvCxnSpPr>
        <p:spPr>
          <a:xfrm>
            <a:off x="9918222" y="2414868"/>
            <a:ext cx="969858" cy="0"/>
          </a:xfrm>
          <a:prstGeom prst="straightConnector1">
            <a:avLst/>
          </a:prstGeom>
          <a:ln>
            <a:solidFill>
              <a:srgbClr val="CE673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2A37A4F6-2F0F-2FCE-1E73-0BBAD76D43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736" y="6198288"/>
            <a:ext cx="2198427" cy="350611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7029044-13B4-8129-0729-DD5C5BA71B79}"/>
              </a:ext>
            </a:extLst>
          </p:cNvPr>
          <p:cNvCxnSpPr>
            <a:cxnSpLocks/>
          </p:cNvCxnSpPr>
          <p:nvPr/>
        </p:nvCxnSpPr>
        <p:spPr>
          <a:xfrm flipH="1" flipV="1">
            <a:off x="5149427" y="4235448"/>
            <a:ext cx="569286" cy="96068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9CF9F02-8D49-CC15-8580-A52BD3B8BEEC}"/>
              </a:ext>
            </a:extLst>
          </p:cNvPr>
          <p:cNvCxnSpPr>
            <a:cxnSpLocks/>
          </p:cNvCxnSpPr>
          <p:nvPr/>
        </p:nvCxnSpPr>
        <p:spPr>
          <a:xfrm>
            <a:off x="4307890" y="4153433"/>
            <a:ext cx="1549985" cy="14550"/>
          </a:xfrm>
          <a:prstGeom prst="straightConnector1">
            <a:avLst/>
          </a:prstGeom>
          <a:ln>
            <a:solidFill>
              <a:srgbClr val="EAC036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">
            <a:extLst>
              <a:ext uri="{FF2B5EF4-FFF2-40B4-BE49-F238E27FC236}">
                <a16:creationId xmlns:a16="http://schemas.microsoft.com/office/drawing/2014/main" id="{F5E40708-59B7-7F55-89D7-4617AB79B58F}"/>
              </a:ext>
            </a:extLst>
          </p:cNvPr>
          <p:cNvSpPr txBox="1"/>
          <p:nvPr/>
        </p:nvSpPr>
        <p:spPr>
          <a:xfrm>
            <a:off x="5086525" y="4999125"/>
            <a:ext cx="1386763" cy="715089"/>
          </a:xfrm>
          <a:prstGeom prst="roundRect">
            <a:avLst/>
          </a:prstGeom>
          <a:ln>
            <a:solidFill>
              <a:srgbClr val="EAC03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List of data frames</a:t>
            </a:r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4153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DD8A5-B201-96D2-8DF3-25E34C712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Fixing the indexes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160D45-CF96-B73A-DD9D-B898BE5AE243}"/>
              </a:ext>
            </a:extLst>
          </p:cNvPr>
          <p:cNvSpPr txBox="1"/>
          <p:nvPr/>
        </p:nvSpPr>
        <p:spPr>
          <a:xfrm>
            <a:off x="166552" y="1877955"/>
            <a:ext cx="12025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Did you spot that the new data frame has the same </a:t>
            </a:r>
            <a:r>
              <a:rPr lang="en-GB" sz="2400" b="1" dirty="0"/>
              <a:t>index values </a:t>
            </a:r>
            <a:r>
              <a:rPr lang="en-GB" sz="2400" dirty="0"/>
              <a:t>that were in the two concatenated data frames?</a:t>
            </a:r>
          </a:p>
        </p:txBody>
      </p:sp>
      <p:pic>
        <p:nvPicPr>
          <p:cNvPr id="18" name="Picture 17" descr="Table&#10;&#10;Description automatically generated">
            <a:extLst>
              <a:ext uri="{FF2B5EF4-FFF2-40B4-BE49-F238E27FC236}">
                <a16:creationId xmlns:a16="http://schemas.microsoft.com/office/drawing/2014/main" id="{E93FB4F6-41DD-F5A1-72C2-56E2282604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623" y="2739938"/>
            <a:ext cx="2680138" cy="25837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29EFA5A-B4BD-0467-B73D-BE2D52192404}"/>
              </a:ext>
            </a:extLst>
          </p:cNvPr>
          <p:cNvSpPr/>
          <p:nvPr/>
        </p:nvSpPr>
        <p:spPr>
          <a:xfrm rot="5400000">
            <a:off x="-609807" y="3946311"/>
            <a:ext cx="2320900" cy="220716"/>
          </a:xfrm>
          <a:prstGeom prst="round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636402-C7D5-27D4-CEA5-4D18D23FB9C0}"/>
              </a:ext>
            </a:extLst>
          </p:cNvPr>
          <p:cNvSpPr txBox="1"/>
          <p:nvPr/>
        </p:nvSpPr>
        <p:spPr>
          <a:xfrm>
            <a:off x="4158063" y="2651802"/>
            <a:ext cx="8033937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i="1" dirty="0"/>
              <a:t>Reminder: </a:t>
            </a:r>
          </a:p>
          <a:p>
            <a:endParaRPr lang="en-GB" sz="2400" i="1" dirty="0"/>
          </a:p>
          <a:p>
            <a:r>
              <a:rPr lang="en-GB" sz="2400" dirty="0"/>
              <a:t>Pandas indexes are a kind of label and are mainly used to </a:t>
            </a:r>
            <a:r>
              <a:rPr lang="en-GB" sz="2400" b="1" dirty="0"/>
              <a:t>access rows by their label</a:t>
            </a:r>
            <a:r>
              <a:rPr lang="en-GB" sz="2400" dirty="0"/>
              <a:t>.</a:t>
            </a:r>
          </a:p>
          <a:p>
            <a:endParaRPr lang="en-GB" sz="2400" dirty="0"/>
          </a:p>
          <a:p>
            <a:r>
              <a:rPr lang="en-GB" sz="2400" dirty="0"/>
              <a:t>For further information, see the lesson </a:t>
            </a:r>
            <a:r>
              <a:rPr lang="en-GB" sz="2400" b="1" dirty="0"/>
              <a:t>Practise Reshaping Data in Python.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BC4BFBF-D0F5-E822-6D76-E199F41963A3}"/>
              </a:ext>
            </a:extLst>
          </p:cNvPr>
          <p:cNvSpPr/>
          <p:nvPr/>
        </p:nvSpPr>
        <p:spPr>
          <a:xfrm rot="5400000">
            <a:off x="6439564" y="117100"/>
            <a:ext cx="2777450" cy="7846855"/>
          </a:xfrm>
          <a:prstGeom prst="roundRect">
            <a:avLst/>
          </a:prstGeom>
          <a:noFill/>
          <a:ln w="412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6B9E57-F90F-0B06-A7E5-3F247E43B9C9}"/>
              </a:ext>
            </a:extLst>
          </p:cNvPr>
          <p:cNvSpPr txBox="1"/>
          <p:nvPr/>
        </p:nvSpPr>
        <p:spPr>
          <a:xfrm>
            <a:off x="275035" y="5585534"/>
            <a:ext cx="985480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This isn’t very helpful and may cause difficulties later. </a:t>
            </a:r>
          </a:p>
          <a:p>
            <a:endParaRPr lang="en-GB" sz="2400" dirty="0"/>
          </a:p>
          <a:p>
            <a:r>
              <a:rPr lang="en-GB" sz="2400" dirty="0"/>
              <a:t>However, we can easily fix it…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0311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DD8A5-B201-96D2-8DF3-25E34C712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Fixing the indexes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50ED81-C857-9EF7-30DC-B5EC8E4DA8AC}"/>
              </a:ext>
            </a:extLst>
          </p:cNvPr>
          <p:cNvSpPr txBox="1"/>
          <p:nvPr/>
        </p:nvSpPr>
        <p:spPr>
          <a:xfrm>
            <a:off x="275415" y="1932331"/>
            <a:ext cx="9811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Use the </a:t>
            </a:r>
            <a:r>
              <a:rPr lang="en-GB" sz="2400" b="1" dirty="0" err="1"/>
              <a:t>ignore_index</a:t>
            </a:r>
            <a:r>
              <a:rPr lang="en-GB" sz="2400" b="1" dirty="0"/>
              <a:t> </a:t>
            </a:r>
            <a:r>
              <a:rPr lang="en-GB" sz="2400" dirty="0"/>
              <a:t>parameter of </a:t>
            </a:r>
            <a:r>
              <a:rPr lang="en-GB" sz="2400" b="1" dirty="0" err="1"/>
              <a:t>concat</a:t>
            </a:r>
            <a:r>
              <a:rPr lang="en-GB" sz="2400" b="1" dirty="0"/>
              <a:t>() </a:t>
            </a:r>
            <a:r>
              <a:rPr lang="en-GB" sz="2400" dirty="0"/>
              <a:t>to fix this issue.</a:t>
            </a:r>
          </a:p>
        </p:txBody>
      </p:sp>
      <p:pic>
        <p:nvPicPr>
          <p:cNvPr id="15" name="Picture 14" descr="Table&#10;&#10;Description automatically generated">
            <a:extLst>
              <a:ext uri="{FF2B5EF4-FFF2-40B4-BE49-F238E27FC236}">
                <a16:creationId xmlns:a16="http://schemas.microsoft.com/office/drawing/2014/main" id="{9E64FBCB-076E-BEE7-4812-FB283FD8E6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1067" y="2537979"/>
            <a:ext cx="2978642" cy="2871785"/>
          </a:xfrm>
          <a:prstGeom prst="rect">
            <a:avLst/>
          </a:prstGeom>
        </p:spPr>
      </p:pic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ECD12036-56A0-6F75-9B0A-573BD6EF11BD}"/>
              </a:ext>
            </a:extLst>
          </p:cNvPr>
          <p:cNvSpPr/>
          <p:nvPr/>
        </p:nvSpPr>
        <p:spPr>
          <a:xfrm rot="5400000">
            <a:off x="7739257" y="3933584"/>
            <a:ext cx="2637989" cy="314371"/>
          </a:xfrm>
          <a:prstGeom prst="roundRect">
            <a:avLst/>
          </a:prstGeom>
          <a:noFill/>
          <a:ln w="412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15">
            <a:extLst>
              <a:ext uri="{FF2B5EF4-FFF2-40B4-BE49-F238E27FC236}">
                <a16:creationId xmlns:a16="http://schemas.microsoft.com/office/drawing/2014/main" id="{8602BE14-C8F0-E986-A4C9-25974050CCF8}"/>
              </a:ext>
            </a:extLst>
          </p:cNvPr>
          <p:cNvSpPr/>
          <p:nvPr/>
        </p:nvSpPr>
        <p:spPr>
          <a:xfrm>
            <a:off x="8206457" y="3616261"/>
            <a:ext cx="535966" cy="474508"/>
          </a:xfrm>
          <a:prstGeom prst="rightArrow">
            <a:avLst>
              <a:gd name="adj1" fmla="val 50000"/>
              <a:gd name="adj2" fmla="val 3817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en-GB">
              <a:cs typeface="Calibri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55D21D-5EE9-549E-9C3D-2E49BB01CA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415" y="3562836"/>
            <a:ext cx="7772400" cy="4912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0589A1A-1F04-0FE6-EA0A-0F32B1736997}"/>
              </a:ext>
            </a:extLst>
          </p:cNvPr>
          <p:cNvSpPr txBox="1"/>
          <p:nvPr/>
        </p:nvSpPr>
        <p:spPr>
          <a:xfrm>
            <a:off x="9918222" y="2076314"/>
            <a:ext cx="1331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co2_uk_us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95C5B1B-C15E-DBB5-AF38-D4CFE51505F7}"/>
              </a:ext>
            </a:extLst>
          </p:cNvPr>
          <p:cNvCxnSpPr>
            <a:cxnSpLocks/>
          </p:cNvCxnSpPr>
          <p:nvPr/>
        </p:nvCxnSpPr>
        <p:spPr>
          <a:xfrm>
            <a:off x="10057301" y="2414868"/>
            <a:ext cx="969858" cy="0"/>
          </a:xfrm>
          <a:prstGeom prst="straightConnector1">
            <a:avLst/>
          </a:prstGeom>
          <a:ln>
            <a:solidFill>
              <a:srgbClr val="CE673B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8885FF2-8A9C-1F91-2FE8-1851959FF88D}"/>
              </a:ext>
            </a:extLst>
          </p:cNvPr>
          <p:cNvSpPr txBox="1"/>
          <p:nvPr/>
        </p:nvSpPr>
        <p:spPr>
          <a:xfrm>
            <a:off x="312291" y="4853630"/>
            <a:ext cx="60936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This creates a new default index.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027848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Data Education in School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84049"/>
      </a:accent1>
      <a:accent2>
        <a:srgbClr val="EAC036"/>
      </a:accent2>
      <a:accent3>
        <a:srgbClr val="6C587C"/>
      </a:accent3>
      <a:accent4>
        <a:srgbClr val="CE673B"/>
      </a:accent4>
      <a:accent5>
        <a:srgbClr val="6A9CA1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_POWERPOINT_LESSON_TEMPLATE.docx" id="{C9ED7C33-DC77-4FA5-86DD-0A034F8A2FB7}" vid="{358AFC5C-2C86-4A96-95F1-D4B4C4DB4BD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f5ced86-acf9-4106-9bfe-b7f58564dbb7">
      <Terms xmlns="http://schemas.microsoft.com/office/infopath/2007/PartnerControls"/>
    </lcf76f155ced4ddcb4097134ff3c332f>
    <TaxCatchAll xmlns="415d1151-ba9d-4af3-8064-fbed8c171f1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911B640723674A88567F1D0A6A478D" ma:contentTypeVersion="18" ma:contentTypeDescription="Create a new document." ma:contentTypeScope="" ma:versionID="a428845fe3d4881e0a198dc7c9b0561f">
  <xsd:schema xmlns:xsd="http://www.w3.org/2001/XMLSchema" xmlns:xs="http://www.w3.org/2001/XMLSchema" xmlns:p="http://schemas.microsoft.com/office/2006/metadata/properties" xmlns:ns2="3f5ced86-acf9-4106-9bfe-b7f58564dbb7" xmlns:ns3="415d1151-ba9d-4af3-8064-fbed8c171f14" targetNamespace="http://schemas.microsoft.com/office/2006/metadata/properties" ma:root="true" ma:fieldsID="5d227dac0b4a3bc91bd0b5f386a95fd7" ns2:_="" ns3:_="">
    <xsd:import namespace="3f5ced86-acf9-4106-9bfe-b7f58564dbb7"/>
    <xsd:import namespace="415d1151-ba9d-4af3-8064-fbed8c171f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5ced86-acf9-4106-9bfe-b7f58564db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54eff52-6b6d-4e5f-a3b0-187f185b1db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5d1151-ba9d-4af3-8064-fbed8c171f1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6471a26-5622-4910-a32f-9ed81c64676f}" ma:internalName="TaxCatchAll" ma:showField="CatchAllData" ma:web="415d1151-ba9d-4af3-8064-fbed8c171f1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74F55CF-142F-4BED-8679-60542D3DE2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FE9DB8A-6628-413F-BA4F-19B2DD611012}">
  <ds:schemaRefs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schemas.microsoft.com/sharepoint/v3"/>
    <ds:schemaRef ds:uri="dfb93d2d-490e-4f2a-a6aa-d151a9c5263f"/>
    <ds:schemaRef ds:uri="4297454b-9d9d-4311-9194-cdf6c01c0e73"/>
    <ds:schemaRef ds:uri="http://www.w3.org/XML/1998/namespace"/>
    <ds:schemaRef ds:uri="http://purl.org/dc/dcmitype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0D21597B-0052-4B67-A862-4A01767FEDEB}"/>
</file>

<file path=docProps/app.xml><?xml version="1.0" encoding="utf-8"?>
<Properties xmlns="http://schemas.openxmlformats.org/officeDocument/2006/extended-properties" xmlns:vt="http://schemas.openxmlformats.org/officeDocument/2006/docPropsVTypes">
  <TotalTime>14623</TotalTime>
  <Words>1507</Words>
  <Application>Microsoft Macintosh PowerPoint</Application>
  <PresentationFormat>Widescreen</PresentationFormat>
  <Paragraphs>218</Paragraphs>
  <Slides>29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-apple-system</vt:lpstr>
      <vt:lpstr>Arial</vt:lpstr>
      <vt:lpstr>Calibri</vt:lpstr>
      <vt:lpstr>Calibri Light</vt:lpstr>
      <vt:lpstr>source sans pro</vt:lpstr>
      <vt:lpstr>1_Office Theme</vt:lpstr>
      <vt:lpstr>Python assumed knowledge</vt:lpstr>
      <vt:lpstr>Practise combining  datasets in Python</vt:lpstr>
      <vt:lpstr>Learning intentions</vt:lpstr>
      <vt:lpstr>Background </vt:lpstr>
      <vt:lpstr>Appending data in Python</vt:lpstr>
      <vt:lpstr>Appending data using concat()</vt:lpstr>
      <vt:lpstr>Appending data using concat()</vt:lpstr>
      <vt:lpstr>Fixing the indexes </vt:lpstr>
      <vt:lpstr>Fixing the indexes </vt:lpstr>
      <vt:lpstr>Appending data frames with different column names</vt:lpstr>
      <vt:lpstr>Appending data frames with a different column order</vt:lpstr>
      <vt:lpstr>Appending data frames with different columns</vt:lpstr>
      <vt:lpstr>Next steps</vt:lpstr>
      <vt:lpstr>Joining datasets in Python</vt:lpstr>
      <vt:lpstr>Left join datasets using merge()</vt:lpstr>
      <vt:lpstr>Left join datasets using merge()</vt:lpstr>
      <vt:lpstr>Left join datasets using merge()</vt:lpstr>
      <vt:lpstr>Right join datasets using merge()</vt:lpstr>
      <vt:lpstr>Your turn…</vt:lpstr>
      <vt:lpstr>Your turn…</vt:lpstr>
      <vt:lpstr>Right join datasets using merge()</vt:lpstr>
      <vt:lpstr>Next steps</vt:lpstr>
      <vt:lpstr>Inner join datasets using merge()</vt:lpstr>
      <vt:lpstr>Outer join datasets using merge()</vt:lpstr>
      <vt:lpstr>Next steps</vt:lpstr>
      <vt:lpstr>Additional information</vt:lpstr>
      <vt:lpstr>Learning checklist</vt:lpstr>
      <vt:lpstr>How you can use this lesson</vt:lpstr>
      <vt:lpstr>Alternative format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Nylk</dc:creator>
  <cp:lastModifiedBy>John Bell</cp:lastModifiedBy>
  <cp:revision>1</cp:revision>
  <dcterms:created xsi:type="dcterms:W3CDTF">2021-04-26T06:41:53Z</dcterms:created>
  <dcterms:modified xsi:type="dcterms:W3CDTF">2023-08-10T09:48:04Z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0x01010008911B640723674A88567F1D0A6A478D</vt:lpwstr>
  </property>
  <property fmtid="{D5CDD505-2E9C-101B-9397-08002B2CF9AE}" pid="3" name="MediaServiceImageTags">
    <vt:lpwstr/>
  </property>
</Properties>
</file>