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6" r:id="rId5"/>
  </p:sldMasterIdLst>
  <p:notesMasterIdLst>
    <p:notesMasterId r:id="rId35"/>
  </p:notesMasterIdLst>
  <p:sldIdLst>
    <p:sldId id="552" r:id="rId6"/>
    <p:sldId id="530" r:id="rId7"/>
    <p:sldId id="269" r:id="rId8"/>
    <p:sldId id="623" r:id="rId9"/>
    <p:sldId id="790" r:id="rId10"/>
    <p:sldId id="797" r:id="rId11"/>
    <p:sldId id="844" r:id="rId12"/>
    <p:sldId id="840" r:id="rId13"/>
    <p:sldId id="837" r:id="rId14"/>
    <p:sldId id="851" r:id="rId15"/>
    <p:sldId id="852" r:id="rId16"/>
    <p:sldId id="839" r:id="rId17"/>
    <p:sldId id="841" r:id="rId18"/>
    <p:sldId id="842" r:id="rId19"/>
    <p:sldId id="843" r:id="rId20"/>
    <p:sldId id="800" r:id="rId21"/>
    <p:sldId id="761" r:id="rId22"/>
    <p:sldId id="845" r:id="rId23"/>
    <p:sldId id="846" r:id="rId24"/>
    <p:sldId id="809" r:id="rId25"/>
    <p:sldId id="847" r:id="rId26"/>
    <p:sldId id="848" r:id="rId27"/>
    <p:sldId id="850" r:id="rId28"/>
    <p:sldId id="827" r:id="rId29"/>
    <p:sldId id="832" r:id="rId30"/>
    <p:sldId id="348" r:id="rId31"/>
    <p:sldId id="506" r:id="rId32"/>
    <p:sldId id="351" r:id="rId33"/>
    <p:sldId id="47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12F487B-0D66-C222-300F-3C6D775CDFF0}" name="Emma Nylk" initials="EN" userId="Emma Nylk" providerId="None"/>
  <p188:author id="{4DB380DD-4D2F-EB3D-9717-0B1786562343}" name="John Bell" initials="JB" userId="S::john@effini.com::f70f6676-4d37-4a98-a7ac-a8292337473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ma Nylk" initials="EN" lastIdx="14" clrIdx="0">
    <p:extLst>
      <p:ext uri="{19B8F6BF-5375-455C-9EA6-DF929625EA0E}">
        <p15:presenceInfo xmlns:p15="http://schemas.microsoft.com/office/powerpoint/2012/main" userId="Emma Nylk" providerId="None"/>
      </p:ext>
    </p:extLst>
  </p:cmAuthor>
  <p:cmAuthor id="2" name="John Bell" initials="JB" lastIdx="6" clrIdx="1">
    <p:extLst>
      <p:ext uri="{19B8F6BF-5375-455C-9EA6-DF929625EA0E}">
        <p15:presenceInfo xmlns:p15="http://schemas.microsoft.com/office/powerpoint/2012/main" userId="S::john@effini.com::f70f6676-4d37-4a98-a7ac-a829233747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262C33"/>
    <a:srgbClr val="CE673B"/>
    <a:srgbClr val="6A9CA1"/>
    <a:srgbClr val="EAC036"/>
    <a:srgbClr val="6C587C"/>
    <a:srgbClr val="3840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A8D11A-17D3-4842-A256-63A27E3C260A}" v="135" dt="2022-05-31T08:52:12.2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Bell" userId="S::john.bell@effini.com::f70f6676-4d37-4a98-a7ac-a82923374731" providerId="AD" clId="Web-{D1217912-68AE-6AF0-6498-524B7010326E}"/>
    <pc:docChg chg="modSld">
      <pc:chgData name="John Bell" userId="S::john.bell@effini.com::f70f6676-4d37-4a98-a7ac-a82923374731" providerId="AD" clId="Web-{D1217912-68AE-6AF0-6498-524B7010326E}" dt="2022-05-19T13:18:53.331" v="3" actId="20577"/>
      <pc:docMkLst>
        <pc:docMk/>
      </pc:docMkLst>
      <pc:sldChg chg="modSp">
        <pc:chgData name="John Bell" userId="S::john.bell@effini.com::f70f6676-4d37-4a98-a7ac-a82923374731" providerId="AD" clId="Web-{D1217912-68AE-6AF0-6498-524B7010326E}" dt="2022-05-19T13:18:53.331" v="3" actId="20577"/>
        <pc:sldMkLst>
          <pc:docMk/>
          <pc:sldMk cId="1238267601" sldId="846"/>
        </pc:sldMkLst>
        <pc:spChg chg="mod">
          <ac:chgData name="John Bell" userId="S::john.bell@effini.com::f70f6676-4d37-4a98-a7ac-a82923374731" providerId="AD" clId="Web-{D1217912-68AE-6AF0-6498-524B7010326E}" dt="2022-05-19T13:18:53.331" v="3" actId="20577"/>
          <ac:spMkLst>
            <pc:docMk/>
            <pc:sldMk cId="1238267601" sldId="846"/>
            <ac:spMk id="3" creationId="{DE45694B-21FC-45EF-8E25-F23193A47845}"/>
          </ac:spMkLst>
        </pc:spChg>
      </pc:sldChg>
    </pc:docChg>
  </pc:docChgLst>
  <pc:docChgLst>
    <pc:chgData name="John Bell" userId="f70f6676-4d37-4a98-a7ac-a82923374731" providerId="ADAL" clId="{7BA8D11A-17D3-4842-A256-63A27E3C260A}"/>
    <pc:docChg chg="undo custSel addSld delSld modSld sldOrd">
      <pc:chgData name="John Bell" userId="f70f6676-4d37-4a98-a7ac-a82923374731" providerId="ADAL" clId="{7BA8D11A-17D3-4842-A256-63A27E3C260A}" dt="2022-05-12T16:13:37.191" v="5260" actId="2696"/>
      <pc:docMkLst>
        <pc:docMk/>
      </pc:docMkLst>
      <pc:sldChg chg="addSp delSp modSp mod">
        <pc:chgData name="John Bell" userId="f70f6676-4d37-4a98-a7ac-a82923374731" providerId="ADAL" clId="{7BA8D11A-17D3-4842-A256-63A27E3C260A}" dt="2022-05-12T15:47:59.655" v="4397" actId="20577"/>
        <pc:sldMkLst>
          <pc:docMk/>
          <pc:sldMk cId="3872745105" sldId="269"/>
        </pc:sldMkLst>
        <pc:spChg chg="mod">
          <ac:chgData name="John Bell" userId="f70f6676-4d37-4a98-a7ac-a82923374731" providerId="ADAL" clId="{7BA8D11A-17D3-4842-A256-63A27E3C260A}" dt="2022-05-12T15:47:59.655" v="4397" actId="20577"/>
          <ac:spMkLst>
            <pc:docMk/>
            <pc:sldMk cId="3872745105" sldId="269"/>
            <ac:spMk id="6" creationId="{27A7A910-3F27-46CD-BBB5-7A21D8A19A6D}"/>
          </ac:spMkLst>
        </pc:spChg>
        <pc:spChg chg="add del">
          <ac:chgData name="John Bell" userId="f70f6676-4d37-4a98-a7ac-a82923374731" providerId="ADAL" clId="{7BA8D11A-17D3-4842-A256-63A27E3C260A}" dt="2022-05-12T12:29:56.961" v="109" actId="22"/>
          <ac:spMkLst>
            <pc:docMk/>
            <pc:sldMk cId="3872745105" sldId="269"/>
            <ac:spMk id="9" creationId="{F2DED347-4F29-E5A9-AEDC-67D7CC7337F6}"/>
          </ac:spMkLst>
        </pc:spChg>
        <pc:graphicFrameChg chg="add del mod">
          <ac:chgData name="John Bell" userId="f70f6676-4d37-4a98-a7ac-a82923374731" providerId="ADAL" clId="{7BA8D11A-17D3-4842-A256-63A27E3C260A}" dt="2022-05-12T12:42:24.696" v="482"/>
          <ac:graphicFrameMkLst>
            <pc:docMk/>
            <pc:sldMk cId="3872745105" sldId="269"/>
            <ac:graphicFrameMk id="5" creationId="{F7FA1AEB-DF57-4705-8799-418789C35731}"/>
          </ac:graphicFrameMkLst>
        </pc:graphicFrameChg>
        <pc:picChg chg="del">
          <ac:chgData name="John Bell" userId="f70f6676-4d37-4a98-a7ac-a82923374731" providerId="ADAL" clId="{7BA8D11A-17D3-4842-A256-63A27E3C260A}" dt="2022-05-12T12:28:17.174" v="88" actId="478"/>
          <ac:picMkLst>
            <pc:docMk/>
            <pc:sldMk cId="3872745105" sldId="269"/>
            <ac:picMk id="7" creationId="{4CDC9301-6896-4A51-8AC6-8A01FB02BEF7}"/>
          </ac:picMkLst>
        </pc:picChg>
        <pc:picChg chg="add mod">
          <ac:chgData name="John Bell" userId="f70f6676-4d37-4a98-a7ac-a82923374731" providerId="ADAL" clId="{7BA8D11A-17D3-4842-A256-63A27E3C260A}" dt="2022-05-12T12:28:17.669" v="89"/>
          <ac:picMkLst>
            <pc:docMk/>
            <pc:sldMk cId="3872745105" sldId="269"/>
            <ac:picMk id="8" creationId="{C81BA5BE-2F94-3C2B-E39B-EF03D385CFCA}"/>
          </ac:picMkLst>
        </pc:picChg>
      </pc:sldChg>
      <pc:sldChg chg="modSp mod">
        <pc:chgData name="John Bell" userId="f70f6676-4d37-4a98-a7ac-a82923374731" providerId="ADAL" clId="{7BA8D11A-17D3-4842-A256-63A27E3C260A}" dt="2022-05-12T12:59:07.756" v="1019" actId="20577"/>
        <pc:sldMkLst>
          <pc:docMk/>
          <pc:sldMk cId="3018714045" sldId="348"/>
        </pc:sldMkLst>
        <pc:graphicFrameChg chg="mod modGraphic">
          <ac:chgData name="John Bell" userId="f70f6676-4d37-4a98-a7ac-a82923374731" providerId="ADAL" clId="{7BA8D11A-17D3-4842-A256-63A27E3C260A}" dt="2022-05-12T12:59:07.756" v="1019" actId="20577"/>
          <ac:graphicFrameMkLst>
            <pc:docMk/>
            <pc:sldMk cId="3018714045" sldId="348"/>
            <ac:graphicFrameMk id="6" creationId="{5C877A67-5EEF-4642-95EC-7141C857491C}"/>
          </ac:graphicFrameMkLst>
        </pc:graphicFrameChg>
      </pc:sldChg>
      <pc:sldChg chg="modSp mod">
        <pc:chgData name="John Bell" userId="f70f6676-4d37-4a98-a7ac-a82923374731" providerId="ADAL" clId="{7BA8D11A-17D3-4842-A256-63A27E3C260A}" dt="2022-05-12T15:47:03.139" v="4378" actId="20577"/>
        <pc:sldMkLst>
          <pc:docMk/>
          <pc:sldMk cId="649676903" sldId="530"/>
        </pc:sldMkLst>
        <pc:graphicFrameChg chg="mod modGraphic">
          <ac:chgData name="John Bell" userId="f70f6676-4d37-4a98-a7ac-a82923374731" providerId="ADAL" clId="{7BA8D11A-17D3-4842-A256-63A27E3C260A}" dt="2022-05-12T15:47:03.139" v="4378" actId="20577"/>
          <ac:graphicFrameMkLst>
            <pc:docMk/>
            <pc:sldMk cId="649676903" sldId="530"/>
            <ac:graphicFrameMk id="4" creationId="{A2A5D003-952C-4CC8-8F5A-EC222DA6F078}"/>
          </ac:graphicFrameMkLst>
        </pc:graphicFrameChg>
      </pc:sldChg>
      <pc:sldChg chg="modSp mod">
        <pc:chgData name="John Bell" userId="f70f6676-4d37-4a98-a7ac-a82923374731" providerId="ADAL" clId="{7BA8D11A-17D3-4842-A256-63A27E3C260A}" dt="2022-05-12T12:12:10.147" v="8" actId="20577"/>
        <pc:sldMkLst>
          <pc:docMk/>
          <pc:sldMk cId="3333363248" sldId="552"/>
        </pc:sldMkLst>
        <pc:spChg chg="mod">
          <ac:chgData name="John Bell" userId="f70f6676-4d37-4a98-a7ac-a82923374731" providerId="ADAL" clId="{7BA8D11A-17D3-4842-A256-63A27E3C260A}" dt="2022-05-12T12:12:10.147" v="8" actId="20577"/>
          <ac:spMkLst>
            <pc:docMk/>
            <pc:sldMk cId="3333363248" sldId="552"/>
            <ac:spMk id="2" creationId="{00000000-0000-0000-0000-000000000000}"/>
          </ac:spMkLst>
        </pc:spChg>
      </pc:sldChg>
      <pc:sldChg chg="del">
        <pc:chgData name="John Bell" userId="f70f6676-4d37-4a98-a7ac-a82923374731" providerId="ADAL" clId="{7BA8D11A-17D3-4842-A256-63A27E3C260A}" dt="2022-05-12T12:33:29.131" v="339" actId="2696"/>
        <pc:sldMkLst>
          <pc:docMk/>
          <pc:sldMk cId="4138985735" sldId="605"/>
        </pc:sldMkLst>
      </pc:sldChg>
      <pc:sldChg chg="addSp delSp modSp add mod ord">
        <pc:chgData name="John Bell" userId="f70f6676-4d37-4a98-a7ac-a82923374731" providerId="ADAL" clId="{7BA8D11A-17D3-4842-A256-63A27E3C260A}" dt="2022-05-12T15:49:50.519" v="4426" actId="20577"/>
        <pc:sldMkLst>
          <pc:docMk/>
          <pc:sldMk cId="2647071260" sldId="623"/>
        </pc:sldMkLst>
        <pc:spChg chg="mod">
          <ac:chgData name="John Bell" userId="f70f6676-4d37-4a98-a7ac-a82923374731" providerId="ADAL" clId="{7BA8D11A-17D3-4842-A256-63A27E3C260A}" dt="2022-05-12T15:49:50.519" v="4426" actId="20577"/>
          <ac:spMkLst>
            <pc:docMk/>
            <pc:sldMk cId="2647071260" sldId="623"/>
            <ac:spMk id="3" creationId="{35AFCF91-756C-44FC-9A07-98E2B52C56F8}"/>
          </ac:spMkLst>
        </pc:spChg>
        <pc:graphicFrameChg chg="del mod">
          <ac:chgData name="John Bell" userId="f70f6676-4d37-4a98-a7ac-a82923374731" providerId="ADAL" clId="{7BA8D11A-17D3-4842-A256-63A27E3C260A}" dt="2022-05-12T12:16:15.522" v="41" actId="478"/>
          <ac:graphicFrameMkLst>
            <pc:docMk/>
            <pc:sldMk cId="2647071260" sldId="623"/>
            <ac:graphicFrameMk id="4" creationId="{927378DF-6220-4D44-A5F9-43C4D4CBC11F}"/>
          </ac:graphicFrameMkLst>
        </pc:graphicFrameChg>
        <pc:graphicFrameChg chg="add del mod">
          <ac:chgData name="John Bell" userId="f70f6676-4d37-4a98-a7ac-a82923374731" providerId="ADAL" clId="{7BA8D11A-17D3-4842-A256-63A27E3C260A}" dt="2022-05-12T12:30:03.547" v="111" actId="478"/>
          <ac:graphicFrameMkLst>
            <pc:docMk/>
            <pc:sldMk cId="2647071260" sldId="623"/>
            <ac:graphicFrameMk id="7" creationId="{798F44E6-C401-33F6-0472-AE9800A8F45A}"/>
          </ac:graphicFrameMkLst>
        </pc:graphicFrameChg>
        <pc:picChg chg="mod">
          <ac:chgData name="John Bell" userId="f70f6676-4d37-4a98-a7ac-a82923374731" providerId="ADAL" clId="{7BA8D11A-17D3-4842-A256-63A27E3C260A}" dt="2022-05-12T12:30:39.296" v="112" actId="14826"/>
          <ac:picMkLst>
            <pc:docMk/>
            <pc:sldMk cId="2647071260" sldId="623"/>
            <ac:picMk id="6" creationId="{7111277F-E35E-4B52-B5B4-10E28840392E}"/>
          </ac:picMkLst>
        </pc:picChg>
      </pc:sldChg>
      <pc:sldChg chg="del">
        <pc:chgData name="John Bell" userId="f70f6676-4d37-4a98-a7ac-a82923374731" providerId="ADAL" clId="{7BA8D11A-17D3-4842-A256-63A27E3C260A}" dt="2022-05-12T12:35:35.435" v="405" actId="2696"/>
        <pc:sldMkLst>
          <pc:docMk/>
          <pc:sldMk cId="4104078028" sldId="742"/>
        </pc:sldMkLst>
      </pc:sldChg>
      <pc:sldChg chg="del">
        <pc:chgData name="John Bell" userId="f70f6676-4d37-4a98-a7ac-a82923374731" providerId="ADAL" clId="{7BA8D11A-17D3-4842-A256-63A27E3C260A}" dt="2022-05-12T12:35:34.249" v="404" actId="2696"/>
        <pc:sldMkLst>
          <pc:docMk/>
          <pc:sldMk cId="1222156738" sldId="744"/>
        </pc:sldMkLst>
      </pc:sldChg>
      <pc:sldChg chg="del">
        <pc:chgData name="John Bell" userId="f70f6676-4d37-4a98-a7ac-a82923374731" providerId="ADAL" clId="{7BA8D11A-17D3-4842-A256-63A27E3C260A}" dt="2022-05-12T12:35:38.578" v="406" actId="2696"/>
        <pc:sldMkLst>
          <pc:docMk/>
          <pc:sldMk cId="1746025096" sldId="747"/>
        </pc:sldMkLst>
      </pc:sldChg>
      <pc:sldChg chg="addSp delSp modSp add mod">
        <pc:chgData name="John Bell" userId="f70f6676-4d37-4a98-a7ac-a82923374731" providerId="ADAL" clId="{7BA8D11A-17D3-4842-A256-63A27E3C260A}" dt="2022-05-12T14:49:56.552" v="2605" actId="20577"/>
        <pc:sldMkLst>
          <pc:docMk/>
          <pc:sldMk cId="2370211256" sldId="761"/>
        </pc:sldMkLst>
        <pc:spChg chg="mod">
          <ac:chgData name="John Bell" userId="f70f6676-4d37-4a98-a7ac-a82923374731" providerId="ADAL" clId="{7BA8D11A-17D3-4842-A256-63A27E3C260A}" dt="2022-05-12T14:49:56.552" v="2605" actId="20577"/>
          <ac:spMkLst>
            <pc:docMk/>
            <pc:sldMk cId="2370211256" sldId="761"/>
            <ac:spMk id="3" creationId="{76BC42DC-03F4-4D27-B223-3146C92584EA}"/>
          </ac:spMkLst>
        </pc:spChg>
        <pc:graphicFrameChg chg="del">
          <ac:chgData name="John Bell" userId="f70f6676-4d37-4a98-a7ac-a82923374731" providerId="ADAL" clId="{7BA8D11A-17D3-4842-A256-63A27E3C260A}" dt="2022-05-12T14:43:10.537" v="2439" actId="478"/>
          <ac:graphicFrameMkLst>
            <pc:docMk/>
            <pc:sldMk cId="2370211256" sldId="761"/>
            <ac:graphicFrameMk id="4" creationId="{68C274D8-C6A9-4CCD-ABA5-B888E04F5C4B}"/>
          </ac:graphicFrameMkLst>
        </pc:graphicFrameChg>
        <pc:graphicFrameChg chg="add mod">
          <ac:chgData name="John Bell" userId="f70f6676-4d37-4a98-a7ac-a82923374731" providerId="ADAL" clId="{7BA8D11A-17D3-4842-A256-63A27E3C260A}" dt="2022-05-12T14:49:03.851" v="2572" actId="1076"/>
          <ac:graphicFrameMkLst>
            <pc:docMk/>
            <pc:sldMk cId="2370211256" sldId="761"/>
            <ac:graphicFrameMk id="7" creationId="{E9E02422-3593-D335-9E0A-E863BE78E828}"/>
          </ac:graphicFrameMkLst>
        </pc:graphicFrameChg>
        <pc:picChg chg="mod">
          <ac:chgData name="John Bell" userId="f70f6676-4d37-4a98-a7ac-a82923374731" providerId="ADAL" clId="{7BA8D11A-17D3-4842-A256-63A27E3C260A}" dt="2022-05-12T14:49:08.442" v="2573" actId="14100"/>
          <ac:picMkLst>
            <pc:docMk/>
            <pc:sldMk cId="2370211256" sldId="761"/>
            <ac:picMk id="6" creationId="{297E7E74-71B1-4209-97CF-BA59CE2700E7}"/>
          </ac:picMkLst>
        </pc:picChg>
      </pc:sldChg>
      <pc:sldChg chg="del">
        <pc:chgData name="John Bell" userId="f70f6676-4d37-4a98-a7ac-a82923374731" providerId="ADAL" clId="{7BA8D11A-17D3-4842-A256-63A27E3C260A}" dt="2022-05-12T12:33:30.802" v="340" actId="2696"/>
        <pc:sldMkLst>
          <pc:docMk/>
          <pc:sldMk cId="2244906098" sldId="773"/>
        </pc:sldMkLst>
      </pc:sldChg>
      <pc:sldChg chg="modSp mod">
        <pc:chgData name="John Bell" userId="f70f6676-4d37-4a98-a7ac-a82923374731" providerId="ADAL" clId="{7BA8D11A-17D3-4842-A256-63A27E3C260A}" dt="2022-05-12T12:35:54.647" v="407" actId="113"/>
        <pc:sldMkLst>
          <pc:docMk/>
          <pc:sldMk cId="1437337943" sldId="790"/>
        </pc:sldMkLst>
        <pc:spChg chg="mod">
          <ac:chgData name="John Bell" userId="f70f6676-4d37-4a98-a7ac-a82923374731" providerId="ADAL" clId="{7BA8D11A-17D3-4842-A256-63A27E3C260A}" dt="2022-05-12T12:33:59.666" v="355" actId="20577"/>
          <ac:spMkLst>
            <pc:docMk/>
            <pc:sldMk cId="1437337943" sldId="790"/>
            <ac:spMk id="2" creationId="{1B504851-EE74-457E-8FA5-C61C1CCC53A4}"/>
          </ac:spMkLst>
        </pc:spChg>
        <pc:spChg chg="mod">
          <ac:chgData name="John Bell" userId="f70f6676-4d37-4a98-a7ac-a82923374731" providerId="ADAL" clId="{7BA8D11A-17D3-4842-A256-63A27E3C260A}" dt="2022-05-12T12:35:54.647" v="407" actId="113"/>
          <ac:spMkLst>
            <pc:docMk/>
            <pc:sldMk cId="1437337943" sldId="790"/>
            <ac:spMk id="8" creationId="{386EB42A-4CD0-427C-BF64-B7828F596A7B}"/>
          </ac:spMkLst>
        </pc:spChg>
        <pc:picChg chg="mod">
          <ac:chgData name="John Bell" userId="f70f6676-4d37-4a98-a7ac-a82923374731" providerId="ADAL" clId="{7BA8D11A-17D3-4842-A256-63A27E3C260A}" dt="2022-05-12T12:35:12.390" v="403" actId="1076"/>
          <ac:picMkLst>
            <pc:docMk/>
            <pc:sldMk cId="1437337943" sldId="790"/>
            <ac:picMk id="4" creationId="{A41D543C-65F9-0049-AD08-977056DD1AB9}"/>
          </ac:picMkLst>
        </pc:picChg>
      </pc:sldChg>
      <pc:sldChg chg="del">
        <pc:chgData name="John Bell" userId="f70f6676-4d37-4a98-a7ac-a82923374731" providerId="ADAL" clId="{7BA8D11A-17D3-4842-A256-63A27E3C260A}" dt="2022-05-12T12:33:34.769" v="341" actId="2696"/>
        <pc:sldMkLst>
          <pc:docMk/>
          <pc:sldMk cId="2459703005" sldId="792"/>
        </pc:sldMkLst>
      </pc:sldChg>
      <pc:sldChg chg="delSp modSp del mod">
        <pc:chgData name="John Bell" userId="f70f6676-4d37-4a98-a7ac-a82923374731" providerId="ADAL" clId="{7BA8D11A-17D3-4842-A256-63A27E3C260A}" dt="2022-05-12T14:52:54.611" v="2667" actId="2696"/>
        <pc:sldMkLst>
          <pc:docMk/>
          <pc:sldMk cId="1291190814" sldId="793"/>
        </pc:sldMkLst>
        <pc:spChg chg="mod">
          <ac:chgData name="John Bell" userId="f70f6676-4d37-4a98-a7ac-a82923374731" providerId="ADAL" clId="{7BA8D11A-17D3-4842-A256-63A27E3C260A}" dt="2022-05-12T14:51:12.394" v="2651" actId="20577"/>
          <ac:spMkLst>
            <pc:docMk/>
            <pc:sldMk cId="1291190814" sldId="793"/>
            <ac:spMk id="2" creationId="{1B504851-EE74-457E-8FA5-C61C1CCC53A4}"/>
          </ac:spMkLst>
        </pc:spChg>
        <pc:spChg chg="mod">
          <ac:chgData name="John Bell" userId="f70f6676-4d37-4a98-a7ac-a82923374731" providerId="ADAL" clId="{7BA8D11A-17D3-4842-A256-63A27E3C260A}" dt="2022-05-12T14:51:25.237" v="2656" actId="20577"/>
          <ac:spMkLst>
            <pc:docMk/>
            <pc:sldMk cId="1291190814" sldId="793"/>
            <ac:spMk id="3" creationId="{F473ED11-A926-42EB-B140-40783F8D777A}"/>
          </ac:spMkLst>
        </pc:spChg>
        <pc:picChg chg="del">
          <ac:chgData name="John Bell" userId="f70f6676-4d37-4a98-a7ac-a82923374731" providerId="ADAL" clId="{7BA8D11A-17D3-4842-A256-63A27E3C260A}" dt="2022-05-12T14:51:18.922" v="2652" actId="478"/>
          <ac:picMkLst>
            <pc:docMk/>
            <pc:sldMk cId="1291190814" sldId="793"/>
            <ac:picMk id="5" creationId="{72E616A3-BE75-9F5B-426C-9AF0A71A28EC}"/>
          </ac:picMkLst>
        </pc:picChg>
      </pc:sldChg>
      <pc:sldChg chg="del">
        <pc:chgData name="John Bell" userId="f70f6676-4d37-4a98-a7ac-a82923374731" providerId="ADAL" clId="{7BA8D11A-17D3-4842-A256-63A27E3C260A}" dt="2022-05-12T14:50:20.628" v="2610" actId="2696"/>
        <pc:sldMkLst>
          <pc:docMk/>
          <pc:sldMk cId="4125337854" sldId="794"/>
        </pc:sldMkLst>
      </pc:sldChg>
      <pc:sldChg chg="modSp mod">
        <pc:chgData name="John Bell" userId="f70f6676-4d37-4a98-a7ac-a82923374731" providerId="ADAL" clId="{7BA8D11A-17D3-4842-A256-63A27E3C260A}" dt="2022-05-12T15:48:47.425" v="4412" actId="20577"/>
        <pc:sldMkLst>
          <pc:docMk/>
          <pc:sldMk cId="1511559335" sldId="797"/>
        </pc:sldMkLst>
        <pc:spChg chg="mod">
          <ac:chgData name="John Bell" userId="f70f6676-4d37-4a98-a7ac-a82923374731" providerId="ADAL" clId="{7BA8D11A-17D3-4842-A256-63A27E3C260A}" dt="2022-05-12T15:48:47.425" v="4412" actId="20577"/>
          <ac:spMkLst>
            <pc:docMk/>
            <pc:sldMk cId="1511559335" sldId="797"/>
            <ac:spMk id="3" creationId="{F473ED11-A926-42EB-B140-40783F8D777A}"/>
          </ac:spMkLst>
        </pc:spChg>
        <pc:picChg chg="mod">
          <ac:chgData name="John Bell" userId="f70f6676-4d37-4a98-a7ac-a82923374731" providerId="ADAL" clId="{7BA8D11A-17D3-4842-A256-63A27E3C260A}" dt="2022-05-12T12:39:46.373" v="439" actId="14826"/>
          <ac:picMkLst>
            <pc:docMk/>
            <pc:sldMk cId="1511559335" sldId="797"/>
            <ac:picMk id="9" creationId="{142A1771-915D-D68F-7293-0E98FEF44FFF}"/>
          </ac:picMkLst>
        </pc:picChg>
      </pc:sldChg>
      <pc:sldChg chg="del">
        <pc:chgData name="John Bell" userId="f70f6676-4d37-4a98-a7ac-a82923374731" providerId="ADAL" clId="{7BA8D11A-17D3-4842-A256-63A27E3C260A}" dt="2022-05-12T13:00:37.183" v="1020" actId="2696"/>
        <pc:sldMkLst>
          <pc:docMk/>
          <pc:sldMk cId="3997928224" sldId="798"/>
        </pc:sldMkLst>
      </pc:sldChg>
      <pc:sldChg chg="del">
        <pc:chgData name="John Bell" userId="f70f6676-4d37-4a98-a7ac-a82923374731" providerId="ADAL" clId="{7BA8D11A-17D3-4842-A256-63A27E3C260A}" dt="2022-05-12T14:50:12.202" v="2608" actId="2696"/>
        <pc:sldMkLst>
          <pc:docMk/>
          <pc:sldMk cId="3107158945" sldId="799"/>
        </pc:sldMkLst>
      </pc:sldChg>
      <pc:sldChg chg="addSp delSp modSp mod">
        <pc:chgData name="John Bell" userId="f70f6676-4d37-4a98-a7ac-a82923374731" providerId="ADAL" clId="{7BA8D11A-17D3-4842-A256-63A27E3C260A}" dt="2022-05-12T15:17:03.349" v="3614" actId="1076"/>
        <pc:sldMkLst>
          <pc:docMk/>
          <pc:sldMk cId="889034980" sldId="800"/>
        </pc:sldMkLst>
        <pc:spChg chg="mod">
          <ac:chgData name="John Bell" userId="f70f6676-4d37-4a98-a7ac-a82923374731" providerId="ADAL" clId="{7BA8D11A-17D3-4842-A256-63A27E3C260A}" dt="2022-05-12T14:12:11.965" v="1906" actId="20577"/>
          <ac:spMkLst>
            <pc:docMk/>
            <pc:sldMk cId="889034980" sldId="800"/>
            <ac:spMk id="2" creationId="{1B504851-EE74-457E-8FA5-C61C1CCC53A4}"/>
          </ac:spMkLst>
        </pc:spChg>
        <pc:spChg chg="mod">
          <ac:chgData name="John Bell" userId="f70f6676-4d37-4a98-a7ac-a82923374731" providerId="ADAL" clId="{7BA8D11A-17D3-4842-A256-63A27E3C260A}" dt="2022-05-12T14:34:12.838" v="2248" actId="20577"/>
          <ac:spMkLst>
            <pc:docMk/>
            <pc:sldMk cId="889034980" sldId="800"/>
            <ac:spMk id="3" creationId="{F473ED11-A926-42EB-B140-40783F8D777A}"/>
          </ac:spMkLst>
        </pc:spChg>
        <pc:spChg chg="del">
          <ac:chgData name="John Bell" userId="f70f6676-4d37-4a98-a7ac-a82923374731" providerId="ADAL" clId="{7BA8D11A-17D3-4842-A256-63A27E3C260A}" dt="2022-05-12T14:12:22.785" v="1909" actId="478"/>
          <ac:spMkLst>
            <pc:docMk/>
            <pc:sldMk cId="889034980" sldId="800"/>
            <ac:spMk id="7" creationId="{58E1F095-107B-DFA8-5810-69196A4260AF}"/>
          </ac:spMkLst>
        </pc:spChg>
        <pc:spChg chg="add mod">
          <ac:chgData name="John Bell" userId="f70f6676-4d37-4a98-a7ac-a82923374731" providerId="ADAL" clId="{7BA8D11A-17D3-4842-A256-63A27E3C260A}" dt="2022-05-12T14:44:12.785" v="2467" actId="1076"/>
          <ac:spMkLst>
            <pc:docMk/>
            <pc:sldMk cId="889034980" sldId="800"/>
            <ac:spMk id="12" creationId="{BC906C6E-F2D8-0FB4-E08E-126CED553054}"/>
          </ac:spMkLst>
        </pc:spChg>
        <pc:spChg chg="add del mod">
          <ac:chgData name="John Bell" userId="f70f6676-4d37-4a98-a7ac-a82923374731" providerId="ADAL" clId="{7BA8D11A-17D3-4842-A256-63A27E3C260A}" dt="2022-05-12T14:44:03.302" v="2464" actId="478"/>
          <ac:spMkLst>
            <pc:docMk/>
            <pc:sldMk cId="889034980" sldId="800"/>
            <ac:spMk id="13" creationId="{F5594791-CE17-E91B-F525-99150195ADD7}"/>
          </ac:spMkLst>
        </pc:spChg>
        <pc:spChg chg="add mod">
          <ac:chgData name="John Bell" userId="f70f6676-4d37-4a98-a7ac-a82923374731" providerId="ADAL" clId="{7BA8D11A-17D3-4842-A256-63A27E3C260A}" dt="2022-05-12T15:17:03.349" v="3614" actId="1076"/>
          <ac:spMkLst>
            <pc:docMk/>
            <pc:sldMk cId="889034980" sldId="800"/>
            <ac:spMk id="16" creationId="{332BBD21-0F41-2369-9AA8-29464D479CF9}"/>
          </ac:spMkLst>
        </pc:spChg>
        <pc:graphicFrameChg chg="del">
          <ac:chgData name="John Bell" userId="f70f6676-4d37-4a98-a7ac-a82923374731" providerId="ADAL" clId="{7BA8D11A-17D3-4842-A256-63A27E3C260A}" dt="2022-05-12T14:12:18.084" v="1907" actId="478"/>
          <ac:graphicFrameMkLst>
            <pc:docMk/>
            <pc:sldMk cId="889034980" sldId="800"/>
            <ac:graphicFrameMk id="5" creationId="{4FAE69EC-6CB9-2A3E-D489-2743E00D7A3B}"/>
          </ac:graphicFrameMkLst>
        </pc:graphicFrameChg>
        <pc:graphicFrameChg chg="del">
          <ac:chgData name="John Bell" userId="f70f6676-4d37-4a98-a7ac-a82923374731" providerId="ADAL" clId="{7BA8D11A-17D3-4842-A256-63A27E3C260A}" dt="2022-05-12T14:12:21.066" v="1908" actId="478"/>
          <ac:graphicFrameMkLst>
            <pc:docMk/>
            <pc:sldMk cId="889034980" sldId="800"/>
            <ac:graphicFrameMk id="6" creationId="{0716B785-8D12-BD97-0B2B-253EF566D100}"/>
          </ac:graphicFrameMkLst>
        </pc:graphicFrameChg>
        <pc:graphicFrameChg chg="add del mod modGraphic">
          <ac:chgData name="John Bell" userId="f70f6676-4d37-4a98-a7ac-a82923374731" providerId="ADAL" clId="{7BA8D11A-17D3-4842-A256-63A27E3C260A}" dt="2022-05-12T14:33:09.917" v="2221" actId="478"/>
          <ac:graphicFrameMkLst>
            <pc:docMk/>
            <pc:sldMk cId="889034980" sldId="800"/>
            <ac:graphicFrameMk id="8" creationId="{2A615EF0-0579-5ADF-3595-FE2E9501E6A1}"/>
          </ac:graphicFrameMkLst>
        </pc:graphicFrameChg>
        <pc:graphicFrameChg chg="add mod modGraphic">
          <ac:chgData name="John Bell" userId="f70f6676-4d37-4a98-a7ac-a82923374731" providerId="ADAL" clId="{7BA8D11A-17D3-4842-A256-63A27E3C260A}" dt="2022-05-12T14:44:18.936" v="2469" actId="1076"/>
          <ac:graphicFrameMkLst>
            <pc:docMk/>
            <pc:sldMk cId="889034980" sldId="800"/>
            <ac:graphicFrameMk id="9" creationId="{863CE6AC-1111-6BB8-E8A8-D0BF4E0792C1}"/>
          </ac:graphicFrameMkLst>
        </pc:graphicFrameChg>
        <pc:picChg chg="add del mod">
          <ac:chgData name="John Bell" userId="f70f6676-4d37-4a98-a7ac-a82923374731" providerId="ADAL" clId="{7BA8D11A-17D3-4842-A256-63A27E3C260A}" dt="2022-05-12T14:37:59.653" v="2254" actId="478"/>
          <ac:picMkLst>
            <pc:docMk/>
            <pc:sldMk cId="889034980" sldId="800"/>
            <ac:picMk id="10" creationId="{744CD975-7C8E-8F60-387E-C9CC043D44A3}"/>
          </ac:picMkLst>
        </pc:picChg>
        <pc:picChg chg="add mod">
          <ac:chgData name="John Bell" userId="f70f6676-4d37-4a98-a7ac-a82923374731" providerId="ADAL" clId="{7BA8D11A-17D3-4842-A256-63A27E3C260A}" dt="2022-05-12T14:44:16.469" v="2468" actId="14100"/>
          <ac:picMkLst>
            <pc:docMk/>
            <pc:sldMk cId="889034980" sldId="800"/>
            <ac:picMk id="11" creationId="{00787416-FA5B-26E1-E49F-E4331998EAAB}"/>
          </ac:picMkLst>
        </pc:picChg>
        <pc:picChg chg="add del mod">
          <ac:chgData name="John Bell" userId="f70f6676-4d37-4a98-a7ac-a82923374731" providerId="ADAL" clId="{7BA8D11A-17D3-4842-A256-63A27E3C260A}" dt="2022-05-12T14:45:55.813" v="2474" actId="21"/>
          <ac:picMkLst>
            <pc:docMk/>
            <pc:sldMk cId="889034980" sldId="800"/>
            <ac:picMk id="15" creationId="{0647F40E-0D23-66A2-1849-32D50D6A5D20}"/>
          </ac:picMkLst>
        </pc:picChg>
      </pc:sldChg>
      <pc:sldChg chg="del">
        <pc:chgData name="John Bell" userId="f70f6676-4d37-4a98-a7ac-a82923374731" providerId="ADAL" clId="{7BA8D11A-17D3-4842-A256-63A27E3C260A}" dt="2022-05-12T13:01:34.591" v="1021" actId="2696"/>
        <pc:sldMkLst>
          <pc:docMk/>
          <pc:sldMk cId="3520292793" sldId="801"/>
        </pc:sldMkLst>
      </pc:sldChg>
      <pc:sldChg chg="del">
        <pc:chgData name="John Bell" userId="f70f6676-4d37-4a98-a7ac-a82923374731" providerId="ADAL" clId="{7BA8D11A-17D3-4842-A256-63A27E3C260A}" dt="2022-05-12T14:50:05.828" v="2606" actId="2696"/>
        <pc:sldMkLst>
          <pc:docMk/>
          <pc:sldMk cId="1810843409" sldId="802"/>
        </pc:sldMkLst>
      </pc:sldChg>
      <pc:sldChg chg="del">
        <pc:chgData name="John Bell" userId="f70f6676-4d37-4a98-a7ac-a82923374731" providerId="ADAL" clId="{7BA8D11A-17D3-4842-A256-63A27E3C260A}" dt="2022-05-12T14:50:10.662" v="2607" actId="2696"/>
        <pc:sldMkLst>
          <pc:docMk/>
          <pc:sldMk cId="3353356017" sldId="803"/>
        </pc:sldMkLst>
      </pc:sldChg>
      <pc:sldChg chg="del">
        <pc:chgData name="John Bell" userId="f70f6676-4d37-4a98-a7ac-a82923374731" providerId="ADAL" clId="{7BA8D11A-17D3-4842-A256-63A27E3C260A}" dt="2022-05-12T14:50:16.281" v="2609" actId="2696"/>
        <pc:sldMkLst>
          <pc:docMk/>
          <pc:sldMk cId="3459052871" sldId="804"/>
        </pc:sldMkLst>
      </pc:sldChg>
      <pc:sldChg chg="del">
        <pc:chgData name="John Bell" userId="f70f6676-4d37-4a98-a7ac-a82923374731" providerId="ADAL" clId="{7BA8D11A-17D3-4842-A256-63A27E3C260A}" dt="2022-05-12T14:52:40.758" v="2659" actId="2696"/>
        <pc:sldMkLst>
          <pc:docMk/>
          <pc:sldMk cId="569233316" sldId="805"/>
        </pc:sldMkLst>
      </pc:sldChg>
      <pc:sldChg chg="add del">
        <pc:chgData name="John Bell" userId="f70f6676-4d37-4a98-a7ac-a82923374731" providerId="ADAL" clId="{7BA8D11A-17D3-4842-A256-63A27E3C260A}" dt="2022-05-12T13:12:33.727" v="1228" actId="2696"/>
        <pc:sldMkLst>
          <pc:docMk/>
          <pc:sldMk cId="3251998690" sldId="806"/>
        </pc:sldMkLst>
      </pc:sldChg>
      <pc:sldChg chg="del">
        <pc:chgData name="John Bell" userId="f70f6676-4d37-4a98-a7ac-a82923374731" providerId="ADAL" clId="{7BA8D11A-17D3-4842-A256-63A27E3C260A}" dt="2022-05-12T13:13:02.019" v="1230" actId="2696"/>
        <pc:sldMkLst>
          <pc:docMk/>
          <pc:sldMk cId="2400467201" sldId="807"/>
        </pc:sldMkLst>
      </pc:sldChg>
      <pc:sldChg chg="del">
        <pc:chgData name="John Bell" userId="f70f6676-4d37-4a98-a7ac-a82923374731" providerId="ADAL" clId="{7BA8D11A-17D3-4842-A256-63A27E3C260A}" dt="2022-05-12T14:52:43.258" v="2661" actId="2696"/>
        <pc:sldMkLst>
          <pc:docMk/>
          <pc:sldMk cId="323150246" sldId="808"/>
        </pc:sldMkLst>
      </pc:sldChg>
      <pc:sldChg chg="addSp delSp modSp mod">
        <pc:chgData name="John Bell" userId="f70f6676-4d37-4a98-a7ac-a82923374731" providerId="ADAL" clId="{7BA8D11A-17D3-4842-A256-63A27E3C260A}" dt="2022-05-12T16:09:33.770" v="5067" actId="113"/>
        <pc:sldMkLst>
          <pc:docMk/>
          <pc:sldMk cId="2381076718" sldId="809"/>
        </pc:sldMkLst>
        <pc:spChg chg="mod">
          <ac:chgData name="John Bell" userId="f70f6676-4d37-4a98-a7ac-a82923374731" providerId="ADAL" clId="{7BA8D11A-17D3-4842-A256-63A27E3C260A}" dt="2022-05-12T16:09:33.770" v="5067" actId="113"/>
          <ac:spMkLst>
            <pc:docMk/>
            <pc:sldMk cId="2381076718" sldId="809"/>
            <ac:spMk id="3" creationId="{F473ED11-A926-42EB-B140-40783F8D777A}"/>
          </ac:spMkLst>
        </pc:spChg>
        <pc:spChg chg="add mod">
          <ac:chgData name="John Bell" userId="f70f6676-4d37-4a98-a7ac-a82923374731" providerId="ADAL" clId="{7BA8D11A-17D3-4842-A256-63A27E3C260A}" dt="2022-05-12T14:56:10.285" v="2806" actId="1076"/>
          <ac:spMkLst>
            <pc:docMk/>
            <pc:sldMk cId="2381076718" sldId="809"/>
            <ac:spMk id="8" creationId="{D2FA7D49-4480-5E66-A080-9FEDCE6AE1B6}"/>
          </ac:spMkLst>
        </pc:spChg>
        <pc:graphicFrameChg chg="add mod">
          <ac:chgData name="John Bell" userId="f70f6676-4d37-4a98-a7ac-a82923374731" providerId="ADAL" clId="{7BA8D11A-17D3-4842-A256-63A27E3C260A}" dt="2022-05-12T14:56:10.285" v="2806" actId="1076"/>
          <ac:graphicFrameMkLst>
            <pc:docMk/>
            <pc:sldMk cId="2381076718" sldId="809"/>
            <ac:graphicFrameMk id="6" creationId="{36B53BB4-A1BE-C50E-3734-53E3CCA81BE7}"/>
          </ac:graphicFrameMkLst>
        </pc:graphicFrameChg>
        <pc:picChg chg="del">
          <ac:chgData name="John Bell" userId="f70f6676-4d37-4a98-a7ac-a82923374731" providerId="ADAL" clId="{7BA8D11A-17D3-4842-A256-63A27E3C260A}" dt="2022-05-12T14:55:41.049" v="2803" actId="478"/>
          <ac:picMkLst>
            <pc:docMk/>
            <pc:sldMk cId="2381076718" sldId="809"/>
            <ac:picMk id="5" creationId="{723795D1-500F-D6DF-7678-87CF20958D83}"/>
          </ac:picMkLst>
        </pc:picChg>
        <pc:picChg chg="del">
          <ac:chgData name="John Bell" userId="f70f6676-4d37-4a98-a7ac-a82923374731" providerId="ADAL" clId="{7BA8D11A-17D3-4842-A256-63A27E3C260A}" dt="2022-05-12T14:55:41.909" v="2804" actId="478"/>
          <ac:picMkLst>
            <pc:docMk/>
            <pc:sldMk cId="2381076718" sldId="809"/>
            <ac:picMk id="7" creationId="{3E28CB50-7896-673F-5EFC-90B29B42E4C0}"/>
          </ac:picMkLst>
        </pc:picChg>
        <pc:picChg chg="add mod">
          <ac:chgData name="John Bell" userId="f70f6676-4d37-4a98-a7ac-a82923374731" providerId="ADAL" clId="{7BA8D11A-17D3-4842-A256-63A27E3C260A}" dt="2022-05-12T15:03:10.116" v="2887" actId="1076"/>
          <ac:picMkLst>
            <pc:docMk/>
            <pc:sldMk cId="2381076718" sldId="809"/>
            <ac:picMk id="9" creationId="{54B3B769-20C6-50C3-0660-C9BC96E083AC}"/>
          </ac:picMkLst>
        </pc:picChg>
        <pc:picChg chg="add mod">
          <ac:chgData name="John Bell" userId="f70f6676-4d37-4a98-a7ac-a82923374731" providerId="ADAL" clId="{7BA8D11A-17D3-4842-A256-63A27E3C260A}" dt="2022-05-12T15:03:12.329" v="2888" actId="1076"/>
          <ac:picMkLst>
            <pc:docMk/>
            <pc:sldMk cId="2381076718" sldId="809"/>
            <ac:picMk id="11" creationId="{77D18F2F-7D74-95A0-655F-ECE50B9DA46C}"/>
          </ac:picMkLst>
        </pc:picChg>
      </pc:sldChg>
      <pc:sldChg chg="del">
        <pc:chgData name="John Bell" userId="f70f6676-4d37-4a98-a7ac-a82923374731" providerId="ADAL" clId="{7BA8D11A-17D3-4842-A256-63A27E3C260A}" dt="2022-05-12T13:12:49.001" v="1229" actId="2696"/>
        <pc:sldMkLst>
          <pc:docMk/>
          <pc:sldMk cId="4087681019" sldId="810"/>
        </pc:sldMkLst>
      </pc:sldChg>
      <pc:sldChg chg="del">
        <pc:chgData name="John Bell" userId="f70f6676-4d37-4a98-a7ac-a82923374731" providerId="ADAL" clId="{7BA8D11A-17D3-4842-A256-63A27E3C260A}" dt="2022-05-12T14:52:44.089" v="2662" actId="2696"/>
        <pc:sldMkLst>
          <pc:docMk/>
          <pc:sldMk cId="34185042" sldId="811"/>
        </pc:sldMkLst>
      </pc:sldChg>
      <pc:sldChg chg="del">
        <pc:chgData name="John Bell" userId="f70f6676-4d37-4a98-a7ac-a82923374731" providerId="ADAL" clId="{7BA8D11A-17D3-4842-A256-63A27E3C260A}" dt="2022-05-12T14:52:45.669" v="2663" actId="2696"/>
        <pc:sldMkLst>
          <pc:docMk/>
          <pc:sldMk cId="44259676" sldId="812"/>
        </pc:sldMkLst>
      </pc:sldChg>
      <pc:sldChg chg="del">
        <pc:chgData name="John Bell" userId="f70f6676-4d37-4a98-a7ac-a82923374731" providerId="ADAL" clId="{7BA8D11A-17D3-4842-A256-63A27E3C260A}" dt="2022-05-12T14:52:46.452" v="2664" actId="2696"/>
        <pc:sldMkLst>
          <pc:docMk/>
          <pc:sldMk cId="662723600" sldId="814"/>
        </pc:sldMkLst>
      </pc:sldChg>
      <pc:sldChg chg="del">
        <pc:chgData name="John Bell" userId="f70f6676-4d37-4a98-a7ac-a82923374731" providerId="ADAL" clId="{7BA8D11A-17D3-4842-A256-63A27E3C260A}" dt="2022-05-12T14:52:47.359" v="2665" actId="2696"/>
        <pc:sldMkLst>
          <pc:docMk/>
          <pc:sldMk cId="509650577" sldId="815"/>
        </pc:sldMkLst>
      </pc:sldChg>
      <pc:sldChg chg="del">
        <pc:chgData name="John Bell" userId="f70f6676-4d37-4a98-a7ac-a82923374731" providerId="ADAL" clId="{7BA8D11A-17D3-4842-A256-63A27E3C260A}" dt="2022-05-12T14:52:41.885" v="2660" actId="2696"/>
        <pc:sldMkLst>
          <pc:docMk/>
          <pc:sldMk cId="3376849757" sldId="816"/>
        </pc:sldMkLst>
      </pc:sldChg>
      <pc:sldChg chg="del">
        <pc:chgData name="John Bell" userId="f70f6676-4d37-4a98-a7ac-a82923374731" providerId="ADAL" clId="{7BA8D11A-17D3-4842-A256-63A27E3C260A}" dt="2022-05-12T14:52:48.573" v="2666" actId="2696"/>
        <pc:sldMkLst>
          <pc:docMk/>
          <pc:sldMk cId="1853420103" sldId="817"/>
        </pc:sldMkLst>
      </pc:sldChg>
      <pc:sldChg chg="del">
        <pc:chgData name="John Bell" userId="f70f6676-4d37-4a98-a7ac-a82923374731" providerId="ADAL" clId="{7BA8D11A-17D3-4842-A256-63A27E3C260A}" dt="2022-05-12T15:04:23.885" v="2950" actId="2696"/>
        <pc:sldMkLst>
          <pc:docMk/>
          <pc:sldMk cId="152830838" sldId="818"/>
        </pc:sldMkLst>
      </pc:sldChg>
      <pc:sldChg chg="del">
        <pc:chgData name="John Bell" userId="f70f6676-4d37-4a98-a7ac-a82923374731" providerId="ADAL" clId="{7BA8D11A-17D3-4842-A256-63A27E3C260A}" dt="2022-05-12T15:12:07.693" v="3412" actId="2696"/>
        <pc:sldMkLst>
          <pc:docMk/>
          <pc:sldMk cId="2164747295" sldId="819"/>
        </pc:sldMkLst>
      </pc:sldChg>
      <pc:sldChg chg="del">
        <pc:chgData name="John Bell" userId="f70f6676-4d37-4a98-a7ac-a82923374731" providerId="ADAL" clId="{7BA8D11A-17D3-4842-A256-63A27E3C260A}" dt="2022-05-12T15:04:32.738" v="2953" actId="2696"/>
        <pc:sldMkLst>
          <pc:docMk/>
          <pc:sldMk cId="4215281018" sldId="821"/>
        </pc:sldMkLst>
      </pc:sldChg>
      <pc:sldChg chg="del">
        <pc:chgData name="John Bell" userId="f70f6676-4d37-4a98-a7ac-a82923374731" providerId="ADAL" clId="{7BA8D11A-17D3-4842-A256-63A27E3C260A}" dt="2022-05-12T15:04:40.790" v="2954" actId="2696"/>
        <pc:sldMkLst>
          <pc:docMk/>
          <pc:sldMk cId="2758816300" sldId="822"/>
        </pc:sldMkLst>
      </pc:sldChg>
      <pc:sldChg chg="addSp delSp modSp del mod">
        <pc:chgData name="John Bell" userId="f70f6676-4d37-4a98-a7ac-a82923374731" providerId="ADAL" clId="{7BA8D11A-17D3-4842-A256-63A27E3C260A}" dt="2022-05-12T15:12:00.515" v="3410" actId="2696"/>
        <pc:sldMkLst>
          <pc:docMk/>
          <pc:sldMk cId="3733952664" sldId="823"/>
        </pc:sldMkLst>
        <pc:picChg chg="add del mod">
          <ac:chgData name="John Bell" userId="f70f6676-4d37-4a98-a7ac-a82923374731" providerId="ADAL" clId="{7BA8D11A-17D3-4842-A256-63A27E3C260A}" dt="2022-05-12T15:09:38.656" v="3251" actId="21"/>
          <ac:picMkLst>
            <pc:docMk/>
            <pc:sldMk cId="3733952664" sldId="823"/>
            <ac:picMk id="5" creationId="{451D3126-3F2C-2F02-4D19-89B3FAE3EDAF}"/>
          </ac:picMkLst>
        </pc:picChg>
      </pc:sldChg>
      <pc:sldChg chg="del">
        <pc:chgData name="John Bell" userId="f70f6676-4d37-4a98-a7ac-a82923374731" providerId="ADAL" clId="{7BA8D11A-17D3-4842-A256-63A27E3C260A}" dt="2022-05-12T15:12:02.753" v="3411" actId="2696"/>
        <pc:sldMkLst>
          <pc:docMk/>
          <pc:sldMk cId="1054730023" sldId="824"/>
        </pc:sldMkLst>
      </pc:sldChg>
      <pc:sldChg chg="del">
        <pc:chgData name="John Bell" userId="f70f6676-4d37-4a98-a7ac-a82923374731" providerId="ADAL" clId="{7BA8D11A-17D3-4842-A256-63A27E3C260A}" dt="2022-05-12T15:12:10.619" v="3413" actId="2696"/>
        <pc:sldMkLst>
          <pc:docMk/>
          <pc:sldMk cId="221369300" sldId="825"/>
        </pc:sldMkLst>
      </pc:sldChg>
      <pc:sldChg chg="del">
        <pc:chgData name="John Bell" userId="f70f6676-4d37-4a98-a7ac-a82923374731" providerId="ADAL" clId="{7BA8D11A-17D3-4842-A256-63A27E3C260A}" dt="2022-05-12T15:12:13.358" v="3414" actId="2696"/>
        <pc:sldMkLst>
          <pc:docMk/>
          <pc:sldMk cId="3584540645" sldId="826"/>
        </pc:sldMkLst>
      </pc:sldChg>
      <pc:sldChg chg="addSp delSp modSp mod">
        <pc:chgData name="John Bell" userId="f70f6676-4d37-4a98-a7ac-a82923374731" providerId="ADAL" clId="{7BA8D11A-17D3-4842-A256-63A27E3C260A}" dt="2022-05-12T16:13:17.536" v="5259" actId="14100"/>
        <pc:sldMkLst>
          <pc:docMk/>
          <pc:sldMk cId="1035382124" sldId="827"/>
        </pc:sldMkLst>
        <pc:spChg chg="mod">
          <ac:chgData name="John Bell" userId="f70f6676-4d37-4a98-a7ac-a82923374731" providerId="ADAL" clId="{7BA8D11A-17D3-4842-A256-63A27E3C260A}" dt="2022-05-12T15:14:30.769" v="3439" actId="20577"/>
          <ac:spMkLst>
            <pc:docMk/>
            <pc:sldMk cId="1035382124" sldId="827"/>
            <ac:spMk id="2" creationId="{1B504851-EE74-457E-8FA5-C61C1CCC53A4}"/>
          </ac:spMkLst>
        </pc:spChg>
        <pc:spChg chg="mod">
          <ac:chgData name="John Bell" userId="f70f6676-4d37-4a98-a7ac-a82923374731" providerId="ADAL" clId="{7BA8D11A-17D3-4842-A256-63A27E3C260A}" dt="2022-05-12T16:13:09.317" v="5258" actId="20577"/>
          <ac:spMkLst>
            <pc:docMk/>
            <pc:sldMk cId="1035382124" sldId="827"/>
            <ac:spMk id="10" creationId="{17F1D6E7-6D1E-9262-42CF-DCAF38846649}"/>
          </ac:spMkLst>
        </pc:spChg>
        <pc:picChg chg="del">
          <ac:chgData name="John Bell" userId="f70f6676-4d37-4a98-a7ac-a82923374731" providerId="ADAL" clId="{7BA8D11A-17D3-4842-A256-63A27E3C260A}" dt="2022-05-12T15:14:33.854" v="3440" actId="478"/>
          <ac:picMkLst>
            <pc:docMk/>
            <pc:sldMk cId="1035382124" sldId="827"/>
            <ac:picMk id="11" creationId="{559AA765-2F99-EFFD-28AE-8ED346CA631B}"/>
          </ac:picMkLst>
        </pc:picChg>
        <pc:picChg chg="add mod">
          <ac:chgData name="John Bell" userId="f70f6676-4d37-4a98-a7ac-a82923374731" providerId="ADAL" clId="{7BA8D11A-17D3-4842-A256-63A27E3C260A}" dt="2022-05-12T16:13:17.536" v="5259" actId="14100"/>
          <ac:picMkLst>
            <pc:docMk/>
            <pc:sldMk cId="1035382124" sldId="827"/>
            <ac:picMk id="12" creationId="{7E20D4FE-BB23-B034-38F3-2029DBF7C988}"/>
          </ac:picMkLst>
        </pc:picChg>
        <pc:cxnChg chg="del">
          <ac:chgData name="John Bell" userId="f70f6676-4d37-4a98-a7ac-a82923374731" providerId="ADAL" clId="{7BA8D11A-17D3-4842-A256-63A27E3C260A}" dt="2022-05-12T15:14:38.988" v="3441" actId="478"/>
          <ac:cxnSpMkLst>
            <pc:docMk/>
            <pc:sldMk cId="1035382124" sldId="827"/>
            <ac:cxnSpMk id="9" creationId="{5819FFD2-E73E-0284-48CC-DEE5C3EDDDBE}"/>
          </ac:cxnSpMkLst>
        </pc:cxnChg>
      </pc:sldChg>
      <pc:sldChg chg="del">
        <pc:chgData name="John Bell" userId="f70f6676-4d37-4a98-a7ac-a82923374731" providerId="ADAL" clId="{7BA8D11A-17D3-4842-A256-63A27E3C260A}" dt="2022-05-12T15:22:52.251" v="3823" actId="2696"/>
        <pc:sldMkLst>
          <pc:docMk/>
          <pc:sldMk cId="2389745295" sldId="828"/>
        </pc:sldMkLst>
      </pc:sldChg>
      <pc:sldChg chg="addSp delSp modSp del mod">
        <pc:chgData name="John Bell" userId="f70f6676-4d37-4a98-a7ac-a82923374731" providerId="ADAL" clId="{7BA8D11A-17D3-4842-A256-63A27E3C260A}" dt="2022-05-12T15:22:53.547" v="3824" actId="2696"/>
        <pc:sldMkLst>
          <pc:docMk/>
          <pc:sldMk cId="851278953" sldId="829"/>
        </pc:sldMkLst>
        <pc:picChg chg="add del mod">
          <ac:chgData name="John Bell" userId="f70f6676-4d37-4a98-a7ac-a82923374731" providerId="ADAL" clId="{7BA8D11A-17D3-4842-A256-63A27E3C260A}" dt="2022-05-12T15:20:52.184" v="3789" actId="21"/>
          <ac:picMkLst>
            <pc:docMk/>
            <pc:sldMk cId="851278953" sldId="829"/>
            <ac:picMk id="5" creationId="{0CD7A6B8-EC46-D309-D713-C63440685416}"/>
          </ac:picMkLst>
        </pc:picChg>
      </pc:sldChg>
      <pc:sldChg chg="del">
        <pc:chgData name="John Bell" userId="f70f6676-4d37-4a98-a7ac-a82923374731" providerId="ADAL" clId="{7BA8D11A-17D3-4842-A256-63A27E3C260A}" dt="2022-05-12T15:22:54.511" v="3825" actId="2696"/>
        <pc:sldMkLst>
          <pc:docMk/>
          <pc:sldMk cId="4289856881" sldId="830"/>
        </pc:sldMkLst>
      </pc:sldChg>
      <pc:sldChg chg="del">
        <pc:chgData name="John Bell" userId="f70f6676-4d37-4a98-a7ac-a82923374731" providerId="ADAL" clId="{7BA8D11A-17D3-4842-A256-63A27E3C260A}" dt="2022-05-12T15:46:03.728" v="4349" actId="2696"/>
        <pc:sldMkLst>
          <pc:docMk/>
          <pc:sldMk cId="3321553129" sldId="831"/>
        </pc:sldMkLst>
      </pc:sldChg>
      <pc:sldChg chg="modSp mod">
        <pc:chgData name="John Bell" userId="f70f6676-4d37-4a98-a7ac-a82923374731" providerId="ADAL" clId="{7BA8D11A-17D3-4842-A256-63A27E3C260A}" dt="2022-05-12T15:46:35.373" v="4368" actId="20577"/>
        <pc:sldMkLst>
          <pc:docMk/>
          <pc:sldMk cId="3104715255" sldId="832"/>
        </pc:sldMkLst>
        <pc:spChg chg="mod">
          <ac:chgData name="John Bell" userId="f70f6676-4d37-4a98-a7ac-a82923374731" providerId="ADAL" clId="{7BA8D11A-17D3-4842-A256-63A27E3C260A}" dt="2022-05-12T15:46:35.373" v="4368" actId="20577"/>
          <ac:spMkLst>
            <pc:docMk/>
            <pc:sldMk cId="3104715255" sldId="832"/>
            <ac:spMk id="3" creationId="{DE45694B-21FC-45EF-8E25-F23193A47845}"/>
          </ac:spMkLst>
        </pc:spChg>
      </pc:sldChg>
      <pc:sldChg chg="del">
        <pc:chgData name="John Bell" userId="f70f6676-4d37-4a98-a7ac-a82923374731" providerId="ADAL" clId="{7BA8D11A-17D3-4842-A256-63A27E3C260A}" dt="2022-05-12T15:46:06.664" v="4350" actId="2696"/>
        <pc:sldMkLst>
          <pc:docMk/>
          <pc:sldMk cId="201668082" sldId="833"/>
        </pc:sldMkLst>
      </pc:sldChg>
      <pc:sldChg chg="del">
        <pc:chgData name="John Bell" userId="f70f6676-4d37-4a98-a7ac-a82923374731" providerId="ADAL" clId="{7BA8D11A-17D3-4842-A256-63A27E3C260A}" dt="2022-05-12T15:46:07.713" v="4351" actId="2696"/>
        <pc:sldMkLst>
          <pc:docMk/>
          <pc:sldMk cId="3662794906" sldId="834"/>
        </pc:sldMkLst>
      </pc:sldChg>
      <pc:sldChg chg="del">
        <pc:chgData name="John Bell" userId="f70f6676-4d37-4a98-a7ac-a82923374731" providerId="ADAL" clId="{7BA8D11A-17D3-4842-A256-63A27E3C260A}" dt="2022-05-12T15:04:26.918" v="2951" actId="2696"/>
        <pc:sldMkLst>
          <pc:docMk/>
          <pc:sldMk cId="1250040021" sldId="835"/>
        </pc:sldMkLst>
      </pc:sldChg>
      <pc:sldChg chg="del">
        <pc:chgData name="John Bell" userId="f70f6676-4d37-4a98-a7ac-a82923374731" providerId="ADAL" clId="{7BA8D11A-17D3-4842-A256-63A27E3C260A}" dt="2022-05-12T15:04:29.721" v="2952" actId="2696"/>
        <pc:sldMkLst>
          <pc:docMk/>
          <pc:sldMk cId="1558529740" sldId="836"/>
        </pc:sldMkLst>
      </pc:sldChg>
      <pc:sldChg chg="addSp delSp modSp add mod ord">
        <pc:chgData name="John Bell" userId="f70f6676-4d37-4a98-a7ac-a82923374731" providerId="ADAL" clId="{7BA8D11A-17D3-4842-A256-63A27E3C260A}" dt="2022-05-12T14:30:52.489" v="2220"/>
        <pc:sldMkLst>
          <pc:docMk/>
          <pc:sldMk cId="1707310709" sldId="837"/>
        </pc:sldMkLst>
        <pc:spChg chg="mod">
          <ac:chgData name="John Bell" userId="f70f6676-4d37-4a98-a7ac-a82923374731" providerId="ADAL" clId="{7BA8D11A-17D3-4842-A256-63A27E3C260A}" dt="2022-05-12T14:30:52.489" v="2220"/>
          <ac:spMkLst>
            <pc:docMk/>
            <pc:sldMk cId="1707310709" sldId="837"/>
            <ac:spMk id="2" creationId="{1B504851-EE74-457E-8FA5-C61C1CCC53A4}"/>
          </ac:spMkLst>
        </pc:spChg>
        <pc:spChg chg="mod">
          <ac:chgData name="John Bell" userId="f70f6676-4d37-4a98-a7ac-a82923374731" providerId="ADAL" clId="{7BA8D11A-17D3-4842-A256-63A27E3C260A}" dt="2022-05-12T14:29:56.044" v="2216" actId="20577"/>
          <ac:spMkLst>
            <pc:docMk/>
            <pc:sldMk cId="1707310709" sldId="837"/>
            <ac:spMk id="3" creationId="{F473ED11-A926-42EB-B140-40783F8D777A}"/>
          </ac:spMkLst>
        </pc:spChg>
        <pc:spChg chg="add mod">
          <ac:chgData name="John Bell" userId="f70f6676-4d37-4a98-a7ac-a82923374731" providerId="ADAL" clId="{7BA8D11A-17D3-4842-A256-63A27E3C260A}" dt="2022-05-12T14:23:48.254" v="1947" actId="14100"/>
          <ac:spMkLst>
            <pc:docMk/>
            <pc:sldMk cId="1707310709" sldId="837"/>
            <ac:spMk id="9" creationId="{A5AAB7D2-3F11-C433-F959-C766E0720B7A}"/>
          </ac:spMkLst>
        </pc:spChg>
        <pc:graphicFrameChg chg="del mod modGraphic">
          <ac:chgData name="John Bell" userId="f70f6676-4d37-4a98-a7ac-a82923374731" providerId="ADAL" clId="{7BA8D11A-17D3-4842-A256-63A27E3C260A}" dt="2022-05-12T14:23:33.021" v="1927" actId="478"/>
          <ac:graphicFrameMkLst>
            <pc:docMk/>
            <pc:sldMk cId="1707310709" sldId="837"/>
            <ac:graphicFrameMk id="4" creationId="{229BF87E-40FB-A9B0-BF68-5EB04F001F46}"/>
          </ac:graphicFrameMkLst>
        </pc:graphicFrameChg>
        <pc:graphicFrameChg chg="add mod">
          <ac:chgData name="John Bell" userId="f70f6676-4d37-4a98-a7ac-a82923374731" providerId="ADAL" clId="{7BA8D11A-17D3-4842-A256-63A27E3C260A}" dt="2022-05-12T14:23:36.880" v="1929" actId="1076"/>
          <ac:graphicFrameMkLst>
            <pc:docMk/>
            <pc:sldMk cId="1707310709" sldId="837"/>
            <ac:graphicFrameMk id="11" creationId="{1769397B-6105-9D50-292B-6CD4616ADDAA}"/>
          </ac:graphicFrameMkLst>
        </pc:graphicFrameChg>
        <pc:picChg chg="add del mod">
          <ac:chgData name="John Bell" userId="f70f6676-4d37-4a98-a7ac-a82923374731" providerId="ADAL" clId="{7BA8D11A-17D3-4842-A256-63A27E3C260A}" dt="2022-05-12T14:28:14.432" v="2174" actId="478"/>
          <ac:picMkLst>
            <pc:docMk/>
            <pc:sldMk cId="1707310709" sldId="837"/>
            <ac:picMk id="6" creationId="{EDE131BC-FF22-A4CB-ECA1-0C840B8EDAFE}"/>
          </ac:picMkLst>
        </pc:picChg>
        <pc:picChg chg="add del mod">
          <ac:chgData name="John Bell" userId="f70f6676-4d37-4a98-a7ac-a82923374731" providerId="ADAL" clId="{7BA8D11A-17D3-4842-A256-63A27E3C260A}" dt="2022-05-12T14:28:18.162" v="2176" actId="478"/>
          <ac:picMkLst>
            <pc:docMk/>
            <pc:sldMk cId="1707310709" sldId="837"/>
            <ac:picMk id="8" creationId="{05AA4078-59FD-47C7-7136-AF84891F4C50}"/>
          </ac:picMkLst>
        </pc:picChg>
        <pc:picChg chg="add mod">
          <ac:chgData name="John Bell" userId="f70f6676-4d37-4a98-a7ac-a82923374731" providerId="ADAL" clId="{7BA8D11A-17D3-4842-A256-63A27E3C260A}" dt="2022-05-12T14:29:58.881" v="2217" actId="1076"/>
          <ac:picMkLst>
            <pc:docMk/>
            <pc:sldMk cId="1707310709" sldId="837"/>
            <ac:picMk id="13" creationId="{92AB9E3A-20BB-D3D2-0FE6-2BD4367BED80}"/>
          </ac:picMkLst>
        </pc:picChg>
        <pc:cxnChg chg="add del mod">
          <ac:chgData name="John Bell" userId="f70f6676-4d37-4a98-a7ac-a82923374731" providerId="ADAL" clId="{7BA8D11A-17D3-4842-A256-63A27E3C260A}" dt="2022-05-12T12:57:34.409" v="1004" actId="478"/>
          <ac:cxnSpMkLst>
            <pc:docMk/>
            <pc:sldMk cId="1707310709" sldId="837"/>
            <ac:cxnSpMk id="10" creationId="{0F7E0B98-2413-D4B9-134E-D392A23DF116}"/>
          </ac:cxnSpMkLst>
        </pc:cxnChg>
      </pc:sldChg>
      <pc:sldChg chg="add del">
        <pc:chgData name="John Bell" userId="f70f6676-4d37-4a98-a7ac-a82923374731" providerId="ADAL" clId="{7BA8D11A-17D3-4842-A256-63A27E3C260A}" dt="2022-05-12T13:38:55.409" v="1851" actId="2696"/>
        <pc:sldMkLst>
          <pc:docMk/>
          <pc:sldMk cId="3965304873" sldId="838"/>
        </pc:sldMkLst>
      </pc:sldChg>
      <pc:sldChg chg="modSp add mod">
        <pc:chgData name="John Bell" userId="f70f6676-4d37-4a98-a7ac-a82923374731" providerId="ADAL" clId="{7BA8D11A-17D3-4842-A256-63A27E3C260A}" dt="2022-05-12T13:03:22.717" v="1050"/>
        <pc:sldMkLst>
          <pc:docMk/>
          <pc:sldMk cId="3656486990" sldId="839"/>
        </pc:sldMkLst>
        <pc:spChg chg="mod">
          <ac:chgData name="John Bell" userId="f70f6676-4d37-4a98-a7ac-a82923374731" providerId="ADAL" clId="{7BA8D11A-17D3-4842-A256-63A27E3C260A}" dt="2022-05-12T13:03:22.717" v="1050"/>
          <ac:spMkLst>
            <pc:docMk/>
            <pc:sldMk cId="3656486990" sldId="839"/>
            <ac:spMk id="3" creationId="{DE45694B-21FC-45EF-8E25-F23193A47845}"/>
          </ac:spMkLst>
        </pc:spChg>
      </pc:sldChg>
      <pc:sldChg chg="addSp delSp modSp add mod ord">
        <pc:chgData name="John Bell" userId="f70f6676-4d37-4a98-a7ac-a82923374731" providerId="ADAL" clId="{7BA8D11A-17D3-4842-A256-63A27E3C260A}" dt="2022-05-12T14:30:24.874" v="2218" actId="20578"/>
        <pc:sldMkLst>
          <pc:docMk/>
          <pc:sldMk cId="2882504197" sldId="840"/>
        </pc:sldMkLst>
        <pc:spChg chg="mod">
          <ac:chgData name="John Bell" userId="f70f6676-4d37-4a98-a7ac-a82923374731" providerId="ADAL" clId="{7BA8D11A-17D3-4842-A256-63A27E3C260A}" dt="2022-05-12T13:11:57.715" v="1227" actId="20577"/>
          <ac:spMkLst>
            <pc:docMk/>
            <pc:sldMk cId="2882504197" sldId="840"/>
            <ac:spMk id="3" creationId="{F473ED11-A926-42EB-B140-40783F8D777A}"/>
          </ac:spMkLst>
        </pc:spChg>
        <pc:spChg chg="add mod">
          <ac:chgData name="John Bell" userId="f70f6676-4d37-4a98-a7ac-a82923374731" providerId="ADAL" clId="{7BA8D11A-17D3-4842-A256-63A27E3C260A}" dt="2022-05-12T13:11:35.358" v="1222" actId="1076"/>
          <ac:spMkLst>
            <pc:docMk/>
            <pc:sldMk cId="2882504197" sldId="840"/>
            <ac:spMk id="12" creationId="{D4BC8C67-5DAD-1BE8-17A2-EF9457E370B7}"/>
          </ac:spMkLst>
        </pc:spChg>
        <pc:picChg chg="del">
          <ac:chgData name="John Bell" userId="f70f6676-4d37-4a98-a7ac-a82923374731" providerId="ADAL" clId="{7BA8D11A-17D3-4842-A256-63A27E3C260A}" dt="2022-05-12T13:08:30.699" v="1055" actId="478"/>
          <ac:picMkLst>
            <pc:docMk/>
            <pc:sldMk cId="2882504197" sldId="840"/>
            <ac:picMk id="5" creationId="{6D168445-CC80-4B36-9FE2-AD0A4D57F3EA}"/>
          </ac:picMkLst>
        </pc:picChg>
        <pc:picChg chg="add del mod">
          <ac:chgData name="John Bell" userId="f70f6676-4d37-4a98-a7ac-a82923374731" providerId="ADAL" clId="{7BA8D11A-17D3-4842-A256-63A27E3C260A}" dt="2022-05-12T13:09:20.359" v="1066" actId="478"/>
          <ac:picMkLst>
            <pc:docMk/>
            <pc:sldMk cId="2882504197" sldId="840"/>
            <ac:picMk id="6" creationId="{7842988C-AC0F-444D-6548-97537982D0BA}"/>
          </ac:picMkLst>
        </pc:picChg>
        <pc:picChg chg="del">
          <ac:chgData name="John Bell" userId="f70f6676-4d37-4a98-a7ac-a82923374731" providerId="ADAL" clId="{7BA8D11A-17D3-4842-A256-63A27E3C260A}" dt="2022-05-12T13:08:48.282" v="1059" actId="478"/>
          <ac:picMkLst>
            <pc:docMk/>
            <pc:sldMk cId="2882504197" sldId="840"/>
            <ac:picMk id="7" creationId="{57021C61-68D3-1988-A95F-DABAA73C8749}"/>
          </ac:picMkLst>
        </pc:picChg>
        <pc:picChg chg="add mod">
          <ac:chgData name="John Bell" userId="f70f6676-4d37-4a98-a7ac-a82923374731" providerId="ADAL" clId="{7BA8D11A-17D3-4842-A256-63A27E3C260A}" dt="2022-05-12T13:11:42.597" v="1224" actId="1076"/>
          <ac:picMkLst>
            <pc:docMk/>
            <pc:sldMk cId="2882504197" sldId="840"/>
            <ac:picMk id="9" creationId="{688E6BFF-2A11-7E46-25B9-70D328F88F51}"/>
          </ac:picMkLst>
        </pc:picChg>
        <pc:picChg chg="add del mod">
          <ac:chgData name="John Bell" userId="f70f6676-4d37-4a98-a7ac-a82923374731" providerId="ADAL" clId="{7BA8D11A-17D3-4842-A256-63A27E3C260A}" dt="2022-05-12T13:19:27.506" v="1283" actId="478"/>
          <ac:picMkLst>
            <pc:docMk/>
            <pc:sldMk cId="2882504197" sldId="840"/>
            <ac:picMk id="11" creationId="{00BB7B49-3781-194E-E80D-A0536A02F052}"/>
          </ac:picMkLst>
        </pc:picChg>
        <pc:picChg chg="add mod">
          <ac:chgData name="John Bell" userId="f70f6676-4d37-4a98-a7ac-a82923374731" providerId="ADAL" clId="{7BA8D11A-17D3-4842-A256-63A27E3C260A}" dt="2022-05-12T13:19:35.739" v="1289" actId="1076"/>
          <ac:picMkLst>
            <pc:docMk/>
            <pc:sldMk cId="2882504197" sldId="840"/>
            <ac:picMk id="14" creationId="{E9CC66F4-C919-CF88-D431-95EA8A5347EE}"/>
          </ac:picMkLst>
        </pc:picChg>
      </pc:sldChg>
      <pc:sldChg chg="addSp delSp modSp add mod ord">
        <pc:chgData name="John Bell" userId="f70f6676-4d37-4a98-a7ac-a82923374731" providerId="ADAL" clId="{7BA8D11A-17D3-4842-A256-63A27E3C260A}" dt="2022-05-12T16:08:32.687" v="5066" actId="1076"/>
        <pc:sldMkLst>
          <pc:docMk/>
          <pc:sldMk cId="493160925" sldId="841"/>
        </pc:sldMkLst>
        <pc:spChg chg="mod">
          <ac:chgData name="John Bell" userId="f70f6676-4d37-4a98-a7ac-a82923374731" providerId="ADAL" clId="{7BA8D11A-17D3-4842-A256-63A27E3C260A}" dt="2022-05-12T13:23:59.088" v="1393" actId="20577"/>
          <ac:spMkLst>
            <pc:docMk/>
            <pc:sldMk cId="493160925" sldId="841"/>
            <ac:spMk id="2" creationId="{1B504851-EE74-457E-8FA5-C61C1CCC53A4}"/>
          </ac:spMkLst>
        </pc:spChg>
        <pc:spChg chg="mod">
          <ac:chgData name="John Bell" userId="f70f6676-4d37-4a98-a7ac-a82923374731" providerId="ADAL" clId="{7BA8D11A-17D3-4842-A256-63A27E3C260A}" dt="2022-05-12T13:38:20.785" v="1850" actId="20577"/>
          <ac:spMkLst>
            <pc:docMk/>
            <pc:sldMk cId="493160925" sldId="841"/>
            <ac:spMk id="3" creationId="{F473ED11-A926-42EB-B140-40783F8D777A}"/>
          </ac:spMkLst>
        </pc:spChg>
        <pc:spChg chg="del">
          <ac:chgData name="John Bell" userId="f70f6676-4d37-4a98-a7ac-a82923374731" providerId="ADAL" clId="{7BA8D11A-17D3-4842-A256-63A27E3C260A}" dt="2022-05-12T13:16:37.070" v="1260" actId="478"/>
          <ac:spMkLst>
            <pc:docMk/>
            <pc:sldMk cId="493160925" sldId="841"/>
            <ac:spMk id="7" creationId="{58E1F095-107B-DFA8-5810-69196A4260AF}"/>
          </ac:spMkLst>
        </pc:spChg>
        <pc:spChg chg="add mod">
          <ac:chgData name="John Bell" userId="f70f6676-4d37-4a98-a7ac-a82923374731" providerId="ADAL" clId="{7BA8D11A-17D3-4842-A256-63A27E3C260A}" dt="2022-05-12T16:08:32.687" v="5066" actId="1076"/>
          <ac:spMkLst>
            <pc:docMk/>
            <pc:sldMk cId="493160925" sldId="841"/>
            <ac:spMk id="11" creationId="{8CACB83C-CD52-0ED1-3357-8D16E8044608}"/>
          </ac:spMkLst>
        </pc:spChg>
        <pc:graphicFrameChg chg="del">
          <ac:chgData name="John Bell" userId="f70f6676-4d37-4a98-a7ac-a82923374731" providerId="ADAL" clId="{7BA8D11A-17D3-4842-A256-63A27E3C260A}" dt="2022-05-12T13:16:33.063" v="1258" actId="478"/>
          <ac:graphicFrameMkLst>
            <pc:docMk/>
            <pc:sldMk cId="493160925" sldId="841"/>
            <ac:graphicFrameMk id="5" creationId="{4FAE69EC-6CB9-2A3E-D489-2743E00D7A3B}"/>
          </ac:graphicFrameMkLst>
        </pc:graphicFrameChg>
        <pc:graphicFrameChg chg="del">
          <ac:chgData name="John Bell" userId="f70f6676-4d37-4a98-a7ac-a82923374731" providerId="ADAL" clId="{7BA8D11A-17D3-4842-A256-63A27E3C260A}" dt="2022-05-12T13:16:35.733" v="1259" actId="478"/>
          <ac:graphicFrameMkLst>
            <pc:docMk/>
            <pc:sldMk cId="493160925" sldId="841"/>
            <ac:graphicFrameMk id="6" creationId="{0716B785-8D12-BD97-0B2B-253EF566D100}"/>
          </ac:graphicFrameMkLst>
        </pc:graphicFrameChg>
        <pc:picChg chg="add mod">
          <ac:chgData name="John Bell" userId="f70f6676-4d37-4a98-a7ac-a82923374731" providerId="ADAL" clId="{7BA8D11A-17D3-4842-A256-63A27E3C260A}" dt="2022-05-12T13:23:27.596" v="1383" actId="1076"/>
          <ac:picMkLst>
            <pc:docMk/>
            <pc:sldMk cId="493160925" sldId="841"/>
            <ac:picMk id="8" creationId="{FB8E3834-C1D0-F80B-5106-F1406FC456B1}"/>
          </ac:picMkLst>
        </pc:picChg>
        <pc:picChg chg="add mod">
          <ac:chgData name="John Bell" userId="f70f6676-4d37-4a98-a7ac-a82923374731" providerId="ADAL" clId="{7BA8D11A-17D3-4842-A256-63A27E3C260A}" dt="2022-05-12T13:23:31.232" v="1384" actId="1076"/>
          <ac:picMkLst>
            <pc:docMk/>
            <pc:sldMk cId="493160925" sldId="841"/>
            <ac:picMk id="9" creationId="{02956D97-4444-9AD5-C345-C88CB805BC0A}"/>
          </ac:picMkLst>
        </pc:picChg>
        <pc:picChg chg="add mod">
          <ac:chgData name="John Bell" userId="f70f6676-4d37-4a98-a7ac-a82923374731" providerId="ADAL" clId="{7BA8D11A-17D3-4842-A256-63A27E3C260A}" dt="2022-05-12T16:08:23.959" v="5065" actId="1076"/>
          <ac:picMkLst>
            <pc:docMk/>
            <pc:sldMk cId="493160925" sldId="841"/>
            <ac:picMk id="10" creationId="{99F10440-C51B-9B7E-553E-863950497C9C}"/>
          </ac:picMkLst>
        </pc:picChg>
      </pc:sldChg>
      <pc:sldChg chg="add del">
        <pc:chgData name="John Bell" userId="f70f6676-4d37-4a98-a7ac-a82923374731" providerId="ADAL" clId="{7BA8D11A-17D3-4842-A256-63A27E3C260A}" dt="2022-05-12T13:15:43.915" v="1233" actId="2696"/>
        <pc:sldMkLst>
          <pc:docMk/>
          <pc:sldMk cId="563337541" sldId="842"/>
        </pc:sldMkLst>
      </pc:sldChg>
      <pc:sldChg chg="addSp delSp modSp add mod">
        <pc:chgData name="John Bell" userId="f70f6676-4d37-4a98-a7ac-a82923374731" providerId="ADAL" clId="{7BA8D11A-17D3-4842-A256-63A27E3C260A}" dt="2022-05-12T13:35:24.179" v="1794" actId="20577"/>
        <pc:sldMkLst>
          <pc:docMk/>
          <pc:sldMk cId="617081293" sldId="842"/>
        </pc:sldMkLst>
        <pc:spChg chg="mod">
          <ac:chgData name="John Bell" userId="f70f6676-4d37-4a98-a7ac-a82923374731" providerId="ADAL" clId="{7BA8D11A-17D3-4842-A256-63A27E3C260A}" dt="2022-05-12T13:24:17.890" v="1402" actId="20577"/>
          <ac:spMkLst>
            <pc:docMk/>
            <pc:sldMk cId="617081293" sldId="842"/>
            <ac:spMk id="2" creationId="{1B504851-EE74-457E-8FA5-C61C1CCC53A4}"/>
          </ac:spMkLst>
        </pc:spChg>
        <pc:spChg chg="mod">
          <ac:chgData name="John Bell" userId="f70f6676-4d37-4a98-a7ac-a82923374731" providerId="ADAL" clId="{7BA8D11A-17D3-4842-A256-63A27E3C260A}" dt="2022-05-12T13:35:24.179" v="1794" actId="20577"/>
          <ac:spMkLst>
            <pc:docMk/>
            <pc:sldMk cId="617081293" sldId="842"/>
            <ac:spMk id="3" creationId="{F473ED11-A926-42EB-B140-40783F8D777A}"/>
          </ac:spMkLst>
        </pc:spChg>
        <pc:spChg chg="del">
          <ac:chgData name="John Bell" userId="f70f6676-4d37-4a98-a7ac-a82923374731" providerId="ADAL" clId="{7BA8D11A-17D3-4842-A256-63A27E3C260A}" dt="2022-05-12T13:24:22.805" v="1403" actId="478"/>
          <ac:spMkLst>
            <pc:docMk/>
            <pc:sldMk cId="617081293" sldId="842"/>
            <ac:spMk id="11" creationId="{8CACB83C-CD52-0ED1-3357-8D16E8044608}"/>
          </ac:spMkLst>
        </pc:spChg>
        <pc:spChg chg="add mod">
          <ac:chgData name="John Bell" userId="f70f6676-4d37-4a98-a7ac-a82923374731" providerId="ADAL" clId="{7BA8D11A-17D3-4842-A256-63A27E3C260A}" dt="2022-05-12T13:33:48.988" v="1737" actId="1076"/>
          <ac:spMkLst>
            <pc:docMk/>
            <pc:sldMk cId="617081293" sldId="842"/>
            <ac:spMk id="15" creationId="{8660AFE9-8A63-9475-73C4-BC97F9DE98B7}"/>
          </ac:spMkLst>
        </pc:spChg>
        <pc:spChg chg="add mod">
          <ac:chgData name="John Bell" userId="f70f6676-4d37-4a98-a7ac-a82923374731" providerId="ADAL" clId="{7BA8D11A-17D3-4842-A256-63A27E3C260A}" dt="2022-05-12T13:33:48.988" v="1737" actId="1076"/>
          <ac:spMkLst>
            <pc:docMk/>
            <pc:sldMk cId="617081293" sldId="842"/>
            <ac:spMk id="16" creationId="{39C205D5-43F1-94D9-36AA-C7B8F32D523A}"/>
          </ac:spMkLst>
        </pc:spChg>
        <pc:spChg chg="add mod">
          <ac:chgData name="John Bell" userId="f70f6676-4d37-4a98-a7ac-a82923374731" providerId="ADAL" clId="{7BA8D11A-17D3-4842-A256-63A27E3C260A}" dt="2022-05-12T13:33:48.988" v="1737" actId="1076"/>
          <ac:spMkLst>
            <pc:docMk/>
            <pc:sldMk cId="617081293" sldId="842"/>
            <ac:spMk id="18" creationId="{F154D7AA-A66D-A06E-3A2B-49B3AFD6E7BD}"/>
          </ac:spMkLst>
        </pc:spChg>
        <pc:spChg chg="add mod">
          <ac:chgData name="John Bell" userId="f70f6676-4d37-4a98-a7ac-a82923374731" providerId="ADAL" clId="{7BA8D11A-17D3-4842-A256-63A27E3C260A}" dt="2022-05-12T13:33:52.565" v="1739" actId="113"/>
          <ac:spMkLst>
            <pc:docMk/>
            <pc:sldMk cId="617081293" sldId="842"/>
            <ac:spMk id="20" creationId="{01C22ECA-FDCE-C279-5DBB-A0E54551AA31}"/>
          </ac:spMkLst>
        </pc:spChg>
        <pc:spChg chg="add mod">
          <ac:chgData name="John Bell" userId="f70f6676-4d37-4a98-a7ac-a82923374731" providerId="ADAL" clId="{7BA8D11A-17D3-4842-A256-63A27E3C260A}" dt="2022-05-12T13:33:59.328" v="1741" actId="1076"/>
          <ac:spMkLst>
            <pc:docMk/>
            <pc:sldMk cId="617081293" sldId="842"/>
            <ac:spMk id="21" creationId="{4C201502-C3CE-D2BD-7BA0-84E8EC43B8A6}"/>
          </ac:spMkLst>
        </pc:spChg>
        <pc:spChg chg="add mod">
          <ac:chgData name="John Bell" userId="f70f6676-4d37-4a98-a7ac-a82923374731" providerId="ADAL" clId="{7BA8D11A-17D3-4842-A256-63A27E3C260A}" dt="2022-05-12T13:34:24.143" v="1747" actId="1076"/>
          <ac:spMkLst>
            <pc:docMk/>
            <pc:sldMk cId="617081293" sldId="842"/>
            <ac:spMk id="23" creationId="{50366AF6-764B-B190-67A2-6657E5870B2D}"/>
          </ac:spMkLst>
        </pc:spChg>
        <pc:picChg chg="add del mod">
          <ac:chgData name="John Bell" userId="f70f6676-4d37-4a98-a7ac-a82923374731" providerId="ADAL" clId="{7BA8D11A-17D3-4842-A256-63A27E3C260A}" dt="2022-05-12T13:28:25.140" v="1592" actId="478"/>
          <ac:picMkLst>
            <pc:docMk/>
            <pc:sldMk cId="617081293" sldId="842"/>
            <ac:picMk id="5" creationId="{A2B8D0C6-3F57-00AD-4D17-24DF7718E477}"/>
          </ac:picMkLst>
        </pc:picChg>
        <pc:picChg chg="add mod">
          <ac:chgData name="John Bell" userId="f70f6676-4d37-4a98-a7ac-a82923374731" providerId="ADAL" clId="{7BA8D11A-17D3-4842-A256-63A27E3C260A}" dt="2022-05-12T13:35:10.326" v="1791" actId="1076"/>
          <ac:picMkLst>
            <pc:docMk/>
            <pc:sldMk cId="617081293" sldId="842"/>
            <ac:picMk id="7" creationId="{D52D2DD8-74B8-D28B-3E47-5C5535C23255}"/>
          </ac:picMkLst>
        </pc:picChg>
        <pc:picChg chg="del">
          <ac:chgData name="John Bell" userId="f70f6676-4d37-4a98-a7ac-a82923374731" providerId="ADAL" clId="{7BA8D11A-17D3-4842-A256-63A27E3C260A}" dt="2022-05-12T13:26:43.545" v="1580" actId="478"/>
          <ac:picMkLst>
            <pc:docMk/>
            <pc:sldMk cId="617081293" sldId="842"/>
            <ac:picMk id="8" creationId="{FB8E3834-C1D0-F80B-5106-F1406FC456B1}"/>
          </ac:picMkLst>
        </pc:picChg>
        <pc:picChg chg="del">
          <ac:chgData name="John Bell" userId="f70f6676-4d37-4a98-a7ac-a82923374731" providerId="ADAL" clId="{7BA8D11A-17D3-4842-A256-63A27E3C260A}" dt="2022-05-12T13:26:46.433" v="1582" actId="478"/>
          <ac:picMkLst>
            <pc:docMk/>
            <pc:sldMk cId="617081293" sldId="842"/>
            <ac:picMk id="9" creationId="{02956D97-4444-9AD5-C345-C88CB805BC0A}"/>
          </ac:picMkLst>
        </pc:picChg>
        <pc:picChg chg="del">
          <ac:chgData name="John Bell" userId="f70f6676-4d37-4a98-a7ac-a82923374731" providerId="ADAL" clId="{7BA8D11A-17D3-4842-A256-63A27E3C260A}" dt="2022-05-12T13:24:23.941" v="1404" actId="478"/>
          <ac:picMkLst>
            <pc:docMk/>
            <pc:sldMk cId="617081293" sldId="842"/>
            <ac:picMk id="10" creationId="{99F10440-C51B-9B7E-553E-863950497C9C}"/>
          </ac:picMkLst>
        </pc:picChg>
        <pc:picChg chg="add mod">
          <ac:chgData name="John Bell" userId="f70f6676-4d37-4a98-a7ac-a82923374731" providerId="ADAL" clId="{7BA8D11A-17D3-4842-A256-63A27E3C260A}" dt="2022-05-12T13:35:10.326" v="1791" actId="1076"/>
          <ac:picMkLst>
            <pc:docMk/>
            <pc:sldMk cId="617081293" sldId="842"/>
            <ac:picMk id="13" creationId="{A31ABA4A-CF8B-A689-3907-9D2AABACEC4B}"/>
          </ac:picMkLst>
        </pc:picChg>
      </pc:sldChg>
      <pc:sldChg chg="add del">
        <pc:chgData name="John Bell" userId="f70f6676-4d37-4a98-a7ac-a82923374731" providerId="ADAL" clId="{7BA8D11A-17D3-4842-A256-63A27E3C260A}" dt="2022-05-12T13:24:04.292" v="1394" actId="2696"/>
        <pc:sldMkLst>
          <pc:docMk/>
          <pc:sldMk cId="1651447791" sldId="842"/>
        </pc:sldMkLst>
      </pc:sldChg>
      <pc:sldChg chg="addSp delSp modSp add del mod">
        <pc:chgData name="John Bell" userId="f70f6676-4d37-4a98-a7ac-a82923374731" providerId="ADAL" clId="{7BA8D11A-17D3-4842-A256-63A27E3C260A}" dt="2022-05-12T13:24:07.455" v="1395" actId="2696"/>
        <pc:sldMkLst>
          <pc:docMk/>
          <pc:sldMk cId="2458741064" sldId="843"/>
        </pc:sldMkLst>
        <pc:picChg chg="add del mod">
          <ac:chgData name="John Bell" userId="f70f6676-4d37-4a98-a7ac-a82923374731" providerId="ADAL" clId="{7BA8D11A-17D3-4842-A256-63A27E3C260A}" dt="2022-05-12T13:21:15.431" v="1291" actId="21"/>
          <ac:picMkLst>
            <pc:docMk/>
            <pc:sldMk cId="2458741064" sldId="843"/>
            <ac:picMk id="9" creationId="{DD51F158-99DD-5762-8BD4-837A36FF1988}"/>
          </ac:picMkLst>
        </pc:picChg>
      </pc:sldChg>
      <pc:sldChg chg="modSp add mod">
        <pc:chgData name="John Bell" userId="f70f6676-4d37-4a98-a7ac-a82923374731" providerId="ADAL" clId="{7BA8D11A-17D3-4842-A256-63A27E3C260A}" dt="2022-05-12T13:36:02.198" v="1798" actId="20577"/>
        <pc:sldMkLst>
          <pc:docMk/>
          <pc:sldMk cId="3518698405" sldId="843"/>
        </pc:sldMkLst>
        <pc:spChg chg="mod">
          <ac:chgData name="John Bell" userId="f70f6676-4d37-4a98-a7ac-a82923374731" providerId="ADAL" clId="{7BA8D11A-17D3-4842-A256-63A27E3C260A}" dt="2022-05-12T13:36:02.198" v="1798" actId="20577"/>
          <ac:spMkLst>
            <pc:docMk/>
            <pc:sldMk cId="3518698405" sldId="843"/>
            <ac:spMk id="3" creationId="{DE45694B-21FC-45EF-8E25-F23193A47845}"/>
          </ac:spMkLst>
        </pc:spChg>
      </pc:sldChg>
      <pc:sldChg chg="add">
        <pc:chgData name="John Bell" userId="f70f6676-4d37-4a98-a7ac-a82923374731" providerId="ADAL" clId="{7BA8D11A-17D3-4842-A256-63A27E3C260A}" dt="2022-05-12T14:22:56.775" v="1926"/>
        <pc:sldMkLst>
          <pc:docMk/>
          <pc:sldMk cId="487392633" sldId="844"/>
        </pc:sldMkLst>
      </pc:sldChg>
      <pc:sldChg chg="addSp delSp modSp add mod">
        <pc:chgData name="John Bell" userId="f70f6676-4d37-4a98-a7ac-a82923374731" providerId="ADAL" clId="{7BA8D11A-17D3-4842-A256-63A27E3C260A}" dt="2022-05-12T14:48:48.312" v="2570" actId="1076"/>
        <pc:sldMkLst>
          <pc:docMk/>
          <pc:sldMk cId="598903436" sldId="845"/>
        </pc:sldMkLst>
        <pc:spChg chg="mod">
          <ac:chgData name="John Bell" userId="f70f6676-4d37-4a98-a7ac-a82923374731" providerId="ADAL" clId="{7BA8D11A-17D3-4842-A256-63A27E3C260A}" dt="2022-05-12T14:47:51.965" v="2504" actId="14100"/>
          <ac:spMkLst>
            <pc:docMk/>
            <pc:sldMk cId="598903436" sldId="845"/>
            <ac:spMk id="3" creationId="{76BC42DC-03F4-4D27-B223-3146C92584EA}"/>
          </ac:spMkLst>
        </pc:spChg>
        <pc:spChg chg="add mod">
          <ac:chgData name="John Bell" userId="f70f6676-4d37-4a98-a7ac-a82923374731" providerId="ADAL" clId="{7BA8D11A-17D3-4842-A256-63A27E3C260A}" dt="2022-05-12T14:48:48.312" v="2570" actId="1076"/>
          <ac:spMkLst>
            <pc:docMk/>
            <pc:sldMk cId="598903436" sldId="845"/>
            <ac:spMk id="10" creationId="{E4D1669D-6B03-27C7-558A-C6EA7A026F49}"/>
          </ac:spMkLst>
        </pc:spChg>
        <pc:graphicFrameChg chg="del">
          <ac:chgData name="John Bell" userId="f70f6676-4d37-4a98-a7ac-a82923374731" providerId="ADAL" clId="{7BA8D11A-17D3-4842-A256-63A27E3C260A}" dt="2022-05-12T14:45:44.370" v="2473" actId="478"/>
          <ac:graphicFrameMkLst>
            <pc:docMk/>
            <pc:sldMk cId="598903436" sldId="845"/>
            <ac:graphicFrameMk id="7" creationId="{E9E02422-3593-D335-9E0A-E863BE78E828}"/>
          </ac:graphicFrameMkLst>
        </pc:graphicFrameChg>
        <pc:picChg chg="add mod">
          <ac:chgData name="John Bell" userId="f70f6676-4d37-4a98-a7ac-a82923374731" providerId="ADAL" clId="{7BA8D11A-17D3-4842-A256-63A27E3C260A}" dt="2022-05-12T14:47:54.281" v="2505" actId="1076"/>
          <ac:picMkLst>
            <pc:docMk/>
            <pc:sldMk cId="598903436" sldId="845"/>
            <ac:picMk id="5" creationId="{3BEA6C2A-AB2A-09AB-FE2F-F463C6C7F049}"/>
          </ac:picMkLst>
        </pc:picChg>
        <pc:picChg chg="del">
          <ac:chgData name="John Bell" userId="f70f6676-4d37-4a98-a7ac-a82923374731" providerId="ADAL" clId="{7BA8D11A-17D3-4842-A256-63A27E3C260A}" dt="2022-05-12T14:44:28.132" v="2471" actId="478"/>
          <ac:picMkLst>
            <pc:docMk/>
            <pc:sldMk cId="598903436" sldId="845"/>
            <ac:picMk id="6" creationId="{297E7E74-71B1-4209-97CF-BA59CE2700E7}"/>
          </ac:picMkLst>
        </pc:picChg>
        <pc:picChg chg="add mod">
          <ac:chgData name="John Bell" userId="f70f6676-4d37-4a98-a7ac-a82923374731" providerId="ADAL" clId="{7BA8D11A-17D3-4842-A256-63A27E3C260A}" dt="2022-05-12T14:47:57.901" v="2506" actId="1076"/>
          <ac:picMkLst>
            <pc:docMk/>
            <pc:sldMk cId="598903436" sldId="845"/>
            <ac:picMk id="9" creationId="{BEFD6776-B1BE-B04F-4A33-0386CC5FC1F1}"/>
          </ac:picMkLst>
        </pc:picChg>
      </pc:sldChg>
      <pc:sldChg chg="modSp add mod">
        <pc:chgData name="John Bell" userId="f70f6676-4d37-4a98-a7ac-a82923374731" providerId="ADAL" clId="{7BA8D11A-17D3-4842-A256-63A27E3C260A}" dt="2022-05-12T14:50:45.197" v="2613" actId="20577"/>
        <pc:sldMkLst>
          <pc:docMk/>
          <pc:sldMk cId="1238267601" sldId="846"/>
        </pc:sldMkLst>
        <pc:spChg chg="mod">
          <ac:chgData name="John Bell" userId="f70f6676-4d37-4a98-a7ac-a82923374731" providerId="ADAL" clId="{7BA8D11A-17D3-4842-A256-63A27E3C260A}" dt="2022-05-12T14:50:45.197" v="2613" actId="20577"/>
          <ac:spMkLst>
            <pc:docMk/>
            <pc:sldMk cId="1238267601" sldId="846"/>
            <ac:spMk id="3" creationId="{DE45694B-21FC-45EF-8E25-F23193A47845}"/>
          </ac:spMkLst>
        </pc:spChg>
      </pc:sldChg>
      <pc:sldChg chg="add del">
        <pc:chgData name="John Bell" userId="f70f6676-4d37-4a98-a7ac-a82923374731" providerId="ADAL" clId="{7BA8D11A-17D3-4842-A256-63A27E3C260A}" dt="2022-05-12T14:52:30.820" v="2658" actId="2696"/>
        <pc:sldMkLst>
          <pc:docMk/>
          <pc:sldMk cId="1282392523" sldId="847"/>
        </pc:sldMkLst>
      </pc:sldChg>
      <pc:sldChg chg="addSp delSp modSp add mod">
        <pc:chgData name="John Bell" userId="f70f6676-4d37-4a98-a7ac-a82923374731" providerId="ADAL" clId="{7BA8D11A-17D3-4842-A256-63A27E3C260A}" dt="2022-05-12T16:11:54.075" v="5240" actId="114"/>
        <pc:sldMkLst>
          <pc:docMk/>
          <pc:sldMk cId="3563135554" sldId="847"/>
        </pc:sldMkLst>
        <pc:spChg chg="mod">
          <ac:chgData name="John Bell" userId="f70f6676-4d37-4a98-a7ac-a82923374731" providerId="ADAL" clId="{7BA8D11A-17D3-4842-A256-63A27E3C260A}" dt="2022-05-12T16:11:54.075" v="5240" actId="114"/>
          <ac:spMkLst>
            <pc:docMk/>
            <pc:sldMk cId="3563135554" sldId="847"/>
            <ac:spMk id="3" creationId="{F473ED11-A926-42EB-B140-40783F8D777A}"/>
          </ac:spMkLst>
        </pc:spChg>
        <pc:spChg chg="del">
          <ac:chgData name="John Bell" userId="f70f6676-4d37-4a98-a7ac-a82923374731" providerId="ADAL" clId="{7BA8D11A-17D3-4842-A256-63A27E3C260A}" dt="2022-05-12T15:02:36.406" v="2871" actId="478"/>
          <ac:spMkLst>
            <pc:docMk/>
            <pc:sldMk cId="3563135554" sldId="847"/>
            <ac:spMk id="8" creationId="{D2FA7D49-4480-5E66-A080-9FEDCE6AE1B6}"/>
          </ac:spMkLst>
        </pc:spChg>
        <pc:graphicFrameChg chg="del">
          <ac:chgData name="John Bell" userId="f70f6676-4d37-4a98-a7ac-a82923374731" providerId="ADAL" clId="{7BA8D11A-17D3-4842-A256-63A27E3C260A}" dt="2022-05-12T15:02:33.334" v="2870" actId="478"/>
          <ac:graphicFrameMkLst>
            <pc:docMk/>
            <pc:sldMk cId="3563135554" sldId="847"/>
            <ac:graphicFrameMk id="6" creationId="{36B53BB4-A1BE-C50E-3734-53E3CCA81BE7}"/>
          </ac:graphicFrameMkLst>
        </pc:graphicFrameChg>
        <pc:picChg chg="add mod">
          <ac:chgData name="John Bell" userId="f70f6676-4d37-4a98-a7ac-a82923374731" providerId="ADAL" clId="{7BA8D11A-17D3-4842-A256-63A27E3C260A}" dt="2022-05-12T16:11:14.117" v="5197" actId="1076"/>
          <ac:picMkLst>
            <pc:docMk/>
            <pc:sldMk cId="3563135554" sldId="847"/>
            <ac:picMk id="5" creationId="{3F3544C5-BFFE-DA70-507F-E019E86ED47B}"/>
          </ac:picMkLst>
        </pc:picChg>
        <pc:picChg chg="del">
          <ac:chgData name="John Bell" userId="f70f6676-4d37-4a98-a7ac-a82923374731" providerId="ADAL" clId="{7BA8D11A-17D3-4842-A256-63A27E3C260A}" dt="2022-05-12T15:02:00.925" v="2860" actId="478"/>
          <ac:picMkLst>
            <pc:docMk/>
            <pc:sldMk cId="3563135554" sldId="847"/>
            <ac:picMk id="9" creationId="{54B3B769-20C6-50C3-0660-C9BC96E083AC}"/>
          </ac:picMkLst>
        </pc:picChg>
        <pc:picChg chg="add mod">
          <ac:chgData name="John Bell" userId="f70f6676-4d37-4a98-a7ac-a82923374731" providerId="ADAL" clId="{7BA8D11A-17D3-4842-A256-63A27E3C260A}" dt="2022-05-12T16:11:22.481" v="5200" actId="1076"/>
          <ac:picMkLst>
            <pc:docMk/>
            <pc:sldMk cId="3563135554" sldId="847"/>
            <ac:picMk id="10" creationId="{026B229E-9995-1D8E-5C80-BBFE046711DC}"/>
          </ac:picMkLst>
        </pc:picChg>
        <pc:picChg chg="del">
          <ac:chgData name="John Bell" userId="f70f6676-4d37-4a98-a7ac-a82923374731" providerId="ADAL" clId="{7BA8D11A-17D3-4842-A256-63A27E3C260A}" dt="2022-05-12T15:02:02.215" v="2861" actId="478"/>
          <ac:picMkLst>
            <pc:docMk/>
            <pc:sldMk cId="3563135554" sldId="847"/>
            <ac:picMk id="11" creationId="{77D18F2F-7D74-95A0-655F-ECE50B9DA46C}"/>
          </ac:picMkLst>
        </pc:picChg>
      </pc:sldChg>
      <pc:sldChg chg="add del">
        <pc:chgData name="John Bell" userId="f70f6676-4d37-4a98-a7ac-a82923374731" providerId="ADAL" clId="{7BA8D11A-17D3-4842-A256-63A27E3C260A}" dt="2022-05-12T15:04:56.864" v="2956"/>
        <pc:sldMkLst>
          <pc:docMk/>
          <pc:sldMk cId="3362727298" sldId="848"/>
        </pc:sldMkLst>
      </pc:sldChg>
      <pc:sldChg chg="addSp delSp modSp add mod">
        <pc:chgData name="John Bell" userId="f70f6676-4d37-4a98-a7ac-a82923374731" providerId="ADAL" clId="{7BA8D11A-17D3-4842-A256-63A27E3C260A}" dt="2022-05-12T15:35:39.638" v="3895" actId="20577"/>
        <pc:sldMkLst>
          <pc:docMk/>
          <pc:sldMk cId="3944757098" sldId="848"/>
        </pc:sldMkLst>
        <pc:spChg chg="mod">
          <ac:chgData name="John Bell" userId="f70f6676-4d37-4a98-a7ac-a82923374731" providerId="ADAL" clId="{7BA8D11A-17D3-4842-A256-63A27E3C260A}" dt="2022-05-12T15:35:39.638" v="3895" actId="20577"/>
          <ac:spMkLst>
            <pc:docMk/>
            <pc:sldMk cId="3944757098" sldId="848"/>
            <ac:spMk id="3" creationId="{F473ED11-A926-42EB-B140-40783F8D777A}"/>
          </ac:spMkLst>
        </pc:spChg>
        <pc:spChg chg="del">
          <ac:chgData name="John Bell" userId="f70f6676-4d37-4a98-a7ac-a82923374731" providerId="ADAL" clId="{7BA8D11A-17D3-4842-A256-63A27E3C260A}" dt="2022-05-12T15:05:09.817" v="2959" actId="478"/>
          <ac:spMkLst>
            <pc:docMk/>
            <pc:sldMk cId="3944757098" sldId="848"/>
            <ac:spMk id="8" creationId="{D2FA7D49-4480-5E66-A080-9FEDCE6AE1B6}"/>
          </ac:spMkLst>
        </pc:spChg>
        <pc:spChg chg="add mod">
          <ac:chgData name="John Bell" userId="f70f6676-4d37-4a98-a7ac-a82923374731" providerId="ADAL" clId="{7BA8D11A-17D3-4842-A256-63A27E3C260A}" dt="2022-05-12T15:09:51.591" v="3254" actId="1076"/>
          <ac:spMkLst>
            <pc:docMk/>
            <pc:sldMk cId="3944757098" sldId="848"/>
            <ac:spMk id="10" creationId="{EA7151A2-2523-DAA0-1F3E-0B7602ADEA7D}"/>
          </ac:spMkLst>
        </pc:spChg>
        <pc:spChg chg="add mod">
          <ac:chgData name="John Bell" userId="f70f6676-4d37-4a98-a7ac-a82923374731" providerId="ADAL" clId="{7BA8D11A-17D3-4842-A256-63A27E3C260A}" dt="2022-05-12T15:35:07.988" v="3842" actId="14100"/>
          <ac:spMkLst>
            <pc:docMk/>
            <pc:sldMk cId="3944757098" sldId="848"/>
            <ac:spMk id="14" creationId="{F6974D18-50E7-9C13-47E3-885D6892E2D7}"/>
          </ac:spMkLst>
        </pc:spChg>
        <pc:graphicFrameChg chg="del">
          <ac:chgData name="John Bell" userId="f70f6676-4d37-4a98-a7ac-a82923374731" providerId="ADAL" clId="{7BA8D11A-17D3-4842-A256-63A27E3C260A}" dt="2022-05-12T15:05:07.962" v="2958" actId="478"/>
          <ac:graphicFrameMkLst>
            <pc:docMk/>
            <pc:sldMk cId="3944757098" sldId="848"/>
            <ac:graphicFrameMk id="6" creationId="{36B53BB4-A1BE-C50E-3734-53E3CCA81BE7}"/>
          </ac:graphicFrameMkLst>
        </pc:graphicFrameChg>
        <pc:graphicFrameChg chg="add mod">
          <ac:chgData name="John Bell" userId="f70f6676-4d37-4a98-a7ac-a82923374731" providerId="ADAL" clId="{7BA8D11A-17D3-4842-A256-63A27E3C260A}" dt="2022-05-12T15:09:51.591" v="3254" actId="1076"/>
          <ac:graphicFrameMkLst>
            <pc:docMk/>
            <pc:sldMk cId="3944757098" sldId="848"/>
            <ac:graphicFrameMk id="12" creationId="{E1201B67-E5C9-1703-EED6-798E001255F5}"/>
          </ac:graphicFrameMkLst>
        </pc:graphicFrameChg>
        <pc:picChg chg="del">
          <ac:chgData name="John Bell" userId="f70f6676-4d37-4a98-a7ac-a82923374731" providerId="ADAL" clId="{7BA8D11A-17D3-4842-A256-63A27E3C260A}" dt="2022-05-12T15:06:55.162" v="3047" actId="478"/>
          <ac:picMkLst>
            <pc:docMk/>
            <pc:sldMk cId="3944757098" sldId="848"/>
            <ac:picMk id="9" creationId="{54B3B769-20C6-50C3-0660-C9BC96E083AC}"/>
          </ac:picMkLst>
        </pc:picChg>
        <pc:picChg chg="del">
          <ac:chgData name="John Bell" userId="f70f6676-4d37-4a98-a7ac-a82923374731" providerId="ADAL" clId="{7BA8D11A-17D3-4842-A256-63A27E3C260A}" dt="2022-05-12T15:06:56.196" v="3048" actId="478"/>
          <ac:picMkLst>
            <pc:docMk/>
            <pc:sldMk cId="3944757098" sldId="848"/>
            <ac:picMk id="11" creationId="{77D18F2F-7D74-95A0-655F-ECE50B9DA46C}"/>
          </ac:picMkLst>
        </pc:picChg>
        <pc:picChg chg="add mod">
          <ac:chgData name="John Bell" userId="f70f6676-4d37-4a98-a7ac-a82923374731" providerId="ADAL" clId="{7BA8D11A-17D3-4842-A256-63A27E3C260A}" dt="2022-05-12T15:35:36.226" v="3894" actId="1076"/>
          <ac:picMkLst>
            <pc:docMk/>
            <pc:sldMk cId="3944757098" sldId="848"/>
            <ac:picMk id="13" creationId="{F9B2DE6B-D7C6-A16B-20A2-50E8732BA7B8}"/>
          </ac:picMkLst>
        </pc:picChg>
      </pc:sldChg>
      <pc:sldChg chg="add del">
        <pc:chgData name="John Bell" userId="f70f6676-4d37-4a98-a7ac-a82923374731" providerId="ADAL" clId="{7BA8D11A-17D3-4842-A256-63A27E3C260A}" dt="2022-05-12T15:05:21.179" v="2969"/>
        <pc:sldMkLst>
          <pc:docMk/>
          <pc:sldMk cId="105899747" sldId="849"/>
        </pc:sldMkLst>
      </pc:sldChg>
      <pc:sldChg chg="addSp delSp modSp add del mod">
        <pc:chgData name="John Bell" userId="f70f6676-4d37-4a98-a7ac-a82923374731" providerId="ADAL" clId="{7BA8D11A-17D3-4842-A256-63A27E3C260A}" dt="2022-05-12T16:13:37.191" v="5260" actId="2696"/>
        <pc:sldMkLst>
          <pc:docMk/>
          <pc:sldMk cId="288754871" sldId="849"/>
        </pc:sldMkLst>
        <pc:picChg chg="add del mod">
          <ac:chgData name="John Bell" userId="f70f6676-4d37-4a98-a7ac-a82923374731" providerId="ADAL" clId="{7BA8D11A-17D3-4842-A256-63A27E3C260A}" dt="2022-05-12T15:44:11.110" v="4339" actId="21"/>
          <ac:picMkLst>
            <pc:docMk/>
            <pc:sldMk cId="288754871" sldId="849"/>
            <ac:picMk id="4" creationId="{07F49A91-BE7D-6F04-DBA2-308AF63841E3}"/>
          </ac:picMkLst>
        </pc:picChg>
      </pc:sldChg>
      <pc:sldChg chg="add del">
        <pc:chgData name="John Bell" userId="f70f6676-4d37-4a98-a7ac-a82923374731" providerId="ADAL" clId="{7BA8D11A-17D3-4842-A256-63A27E3C260A}" dt="2022-05-12T15:22:51.048" v="3822" actId="2696"/>
        <pc:sldMkLst>
          <pc:docMk/>
          <pc:sldMk cId="3608135101" sldId="849"/>
        </pc:sldMkLst>
      </pc:sldChg>
      <pc:sldChg chg="addSp delSp modSp add mod">
        <pc:chgData name="John Bell" userId="f70f6676-4d37-4a98-a7ac-a82923374731" providerId="ADAL" clId="{7BA8D11A-17D3-4842-A256-63A27E3C260A}" dt="2022-05-12T15:45:10.277" v="4348" actId="1076"/>
        <pc:sldMkLst>
          <pc:docMk/>
          <pc:sldMk cId="2295789464" sldId="850"/>
        </pc:sldMkLst>
        <pc:spChg chg="mod">
          <ac:chgData name="John Bell" userId="f70f6676-4d37-4a98-a7ac-a82923374731" providerId="ADAL" clId="{7BA8D11A-17D3-4842-A256-63A27E3C260A}" dt="2022-05-12T15:44:39.895" v="4343" actId="113"/>
          <ac:spMkLst>
            <pc:docMk/>
            <pc:sldMk cId="2295789464" sldId="850"/>
            <ac:spMk id="3" creationId="{F473ED11-A926-42EB-B140-40783F8D777A}"/>
          </ac:spMkLst>
        </pc:spChg>
        <pc:spChg chg="mod">
          <ac:chgData name="John Bell" userId="f70f6676-4d37-4a98-a7ac-a82923374731" providerId="ADAL" clId="{7BA8D11A-17D3-4842-A256-63A27E3C260A}" dt="2022-05-12T15:39:16.798" v="4097" actId="14100"/>
          <ac:spMkLst>
            <pc:docMk/>
            <pc:sldMk cId="2295789464" sldId="850"/>
            <ac:spMk id="14" creationId="{F6974D18-50E7-9C13-47E3-885D6892E2D7}"/>
          </ac:spMkLst>
        </pc:spChg>
        <pc:picChg chg="add mod">
          <ac:chgData name="John Bell" userId="f70f6676-4d37-4a98-a7ac-a82923374731" providerId="ADAL" clId="{7BA8D11A-17D3-4842-A256-63A27E3C260A}" dt="2022-05-12T15:45:10.277" v="4348" actId="1076"/>
          <ac:picMkLst>
            <pc:docMk/>
            <pc:sldMk cId="2295789464" sldId="850"/>
            <ac:picMk id="5" creationId="{7795CF7B-9432-3688-42C8-9BBA97C3598E}"/>
          </ac:picMkLst>
        </pc:picChg>
        <pc:picChg chg="add del mod">
          <ac:chgData name="John Bell" userId="f70f6676-4d37-4a98-a7ac-a82923374731" providerId="ADAL" clId="{7BA8D11A-17D3-4842-A256-63A27E3C260A}" dt="2022-05-12T15:44:51.573" v="4346" actId="478"/>
          <ac:picMkLst>
            <pc:docMk/>
            <pc:sldMk cId="2295789464" sldId="850"/>
            <ac:picMk id="8" creationId="{3FD000EC-C4C4-11E8-C7D4-9976D816EE40}"/>
          </ac:picMkLst>
        </pc:picChg>
        <pc:picChg chg="del">
          <ac:chgData name="John Bell" userId="f70f6676-4d37-4a98-a7ac-a82923374731" providerId="ADAL" clId="{7BA8D11A-17D3-4842-A256-63A27E3C260A}" dt="2022-05-12T15:44:18.504" v="4340" actId="478"/>
          <ac:picMkLst>
            <pc:docMk/>
            <pc:sldMk cId="2295789464" sldId="850"/>
            <ac:picMk id="13" creationId="{F9B2DE6B-D7C6-A16B-20A2-50E8732BA7B8}"/>
          </ac:picMkLst>
        </pc:picChg>
      </pc:sldChg>
      <pc:sldChg chg="modSp add mod">
        <pc:chgData name="John Bell" userId="f70f6676-4d37-4a98-a7ac-a82923374731" providerId="ADAL" clId="{7BA8D11A-17D3-4842-A256-63A27E3C260A}" dt="2022-05-12T16:01:42.297" v="4830" actId="255"/>
        <pc:sldMkLst>
          <pc:docMk/>
          <pc:sldMk cId="565975352" sldId="851"/>
        </pc:sldMkLst>
        <pc:spChg chg="mod">
          <ac:chgData name="John Bell" userId="f70f6676-4d37-4a98-a7ac-a82923374731" providerId="ADAL" clId="{7BA8D11A-17D3-4842-A256-63A27E3C260A}" dt="2022-05-12T15:59:32.646" v="4806" actId="14100"/>
          <ac:spMkLst>
            <pc:docMk/>
            <pc:sldMk cId="565975352" sldId="851"/>
            <ac:spMk id="3" creationId="{76BC42DC-03F4-4D27-B223-3146C92584EA}"/>
          </ac:spMkLst>
        </pc:spChg>
        <pc:graphicFrameChg chg="mod modGraphic">
          <ac:chgData name="John Bell" userId="f70f6676-4d37-4a98-a7ac-a82923374731" providerId="ADAL" clId="{7BA8D11A-17D3-4842-A256-63A27E3C260A}" dt="2022-05-12T16:01:42.297" v="4830" actId="255"/>
          <ac:graphicFrameMkLst>
            <pc:docMk/>
            <pc:sldMk cId="565975352" sldId="851"/>
            <ac:graphicFrameMk id="7" creationId="{E9E02422-3593-D335-9E0A-E863BE78E828}"/>
          </ac:graphicFrameMkLst>
        </pc:graphicFrameChg>
      </pc:sldChg>
      <pc:sldChg chg="delSp modSp add del mod">
        <pc:chgData name="John Bell" userId="f70f6676-4d37-4a98-a7ac-a82923374731" providerId="ADAL" clId="{7BA8D11A-17D3-4842-A256-63A27E3C260A}" dt="2022-05-12T15:52:15.878" v="4454" actId="2696"/>
        <pc:sldMkLst>
          <pc:docMk/>
          <pc:sldMk cId="3066015829" sldId="851"/>
        </pc:sldMkLst>
        <pc:spChg chg="mod">
          <ac:chgData name="John Bell" userId="f70f6676-4d37-4a98-a7ac-a82923374731" providerId="ADAL" clId="{7BA8D11A-17D3-4842-A256-63A27E3C260A}" dt="2022-05-12T15:51:17.912" v="4453" actId="20577"/>
          <ac:spMkLst>
            <pc:docMk/>
            <pc:sldMk cId="3066015829" sldId="851"/>
            <ac:spMk id="3" creationId="{76BC42DC-03F4-4D27-B223-3146C92584EA}"/>
          </ac:spMkLst>
        </pc:spChg>
        <pc:picChg chg="del">
          <ac:chgData name="John Bell" userId="f70f6676-4d37-4a98-a7ac-a82923374731" providerId="ADAL" clId="{7BA8D11A-17D3-4842-A256-63A27E3C260A}" dt="2022-05-12T15:51:06.111" v="4428" actId="478"/>
          <ac:picMkLst>
            <pc:docMk/>
            <pc:sldMk cId="3066015829" sldId="851"/>
            <ac:picMk id="6" creationId="{297E7E74-71B1-4209-97CF-BA59CE2700E7}"/>
          </ac:picMkLst>
        </pc:picChg>
      </pc:sldChg>
      <pc:sldChg chg="modSp add mod">
        <pc:chgData name="John Bell" userId="f70f6676-4d37-4a98-a7ac-a82923374731" providerId="ADAL" clId="{7BA8D11A-17D3-4842-A256-63A27E3C260A}" dt="2022-05-12T16:05:54.680" v="5061" actId="20577"/>
        <pc:sldMkLst>
          <pc:docMk/>
          <pc:sldMk cId="1870843304" sldId="852"/>
        </pc:sldMkLst>
        <pc:spChg chg="mod">
          <ac:chgData name="John Bell" userId="f70f6676-4d37-4a98-a7ac-a82923374731" providerId="ADAL" clId="{7BA8D11A-17D3-4842-A256-63A27E3C260A}" dt="2022-05-12T16:05:54.680" v="5061" actId="20577"/>
          <ac:spMkLst>
            <pc:docMk/>
            <pc:sldMk cId="1870843304" sldId="852"/>
            <ac:spMk id="3" creationId="{76BC42DC-03F4-4D27-B223-3146C92584EA}"/>
          </ac:spMkLst>
        </pc:spChg>
      </pc:sldChg>
    </pc:docChg>
  </pc:docChgLst>
  <pc:docChgLst>
    <pc:chgData name="John Bell" userId="f70f6676-4d37-4a98-a7ac-a82923374731" providerId="ADAL" clId="{959B2794-E130-F54F-94E3-B45256268DD0}"/>
    <pc:docChg chg="delSld modSld">
      <pc:chgData name="John Bell" userId="f70f6676-4d37-4a98-a7ac-a82923374731" providerId="ADAL" clId="{959B2794-E130-F54F-94E3-B45256268DD0}" dt="2022-05-03T13:41:14.548" v="3" actId="2696"/>
      <pc:docMkLst>
        <pc:docMk/>
      </pc:docMkLst>
      <pc:sldChg chg="modSp mod">
        <pc:chgData name="John Bell" userId="f70f6676-4d37-4a98-a7ac-a82923374731" providerId="ADAL" clId="{959B2794-E130-F54F-94E3-B45256268DD0}" dt="2022-05-03T13:37:42.097" v="2" actId="20577"/>
        <pc:sldMkLst>
          <pc:docMk/>
          <pc:sldMk cId="3333363248" sldId="552"/>
        </pc:sldMkLst>
        <pc:spChg chg="mod">
          <ac:chgData name="John Bell" userId="f70f6676-4d37-4a98-a7ac-a82923374731" providerId="ADAL" clId="{959B2794-E130-F54F-94E3-B45256268DD0}" dt="2022-05-03T13:37:42.097" v="2" actId="20577"/>
          <ac:spMkLst>
            <pc:docMk/>
            <pc:sldMk cId="3333363248" sldId="552"/>
            <ac:spMk id="2" creationId="{00000000-0000-0000-0000-000000000000}"/>
          </ac:spMkLst>
        </pc:spChg>
      </pc:sldChg>
      <pc:sldChg chg="del">
        <pc:chgData name="John Bell" userId="f70f6676-4d37-4a98-a7ac-a82923374731" providerId="ADAL" clId="{959B2794-E130-F54F-94E3-B45256268DD0}" dt="2022-05-03T13:41:14.548" v="3" actId="2696"/>
        <pc:sldMkLst>
          <pc:docMk/>
          <pc:sldMk cId="590399247" sldId="82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DA4FB0-C6B1-47BC-9EFF-85E03A228730}" type="doc">
      <dgm:prSet loTypeId="urn:microsoft.com/office/officeart/2005/8/layout/chevron1" loCatId="process" qsTypeId="urn:microsoft.com/office/officeart/2005/8/quickstyle/simple1" qsCatId="simple" csTypeId="urn:microsoft.com/office/officeart/2005/8/colors/accent1_2" csCatId="accent1" phldr="1"/>
      <dgm:spPr/>
    </dgm:pt>
    <dgm:pt modelId="{42254FAE-446B-4246-9A24-722BB6C1D1ED}">
      <dgm:prSet phldrT="[Text]"/>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dgm:spPr>
      <dgm:t>
        <a:bodyPr/>
        <a:lstStyle/>
        <a:p>
          <a:r>
            <a:rPr lang="en-GB"/>
            <a:t>Data understanding</a:t>
          </a:r>
        </a:p>
      </dgm:t>
    </dgm:pt>
    <dgm:pt modelId="{A768CBAC-8CF8-4D40-A664-F8FC61A92020}" type="parTrans" cxnId="{AF65A8EA-8206-4062-B793-CFFD1273A596}">
      <dgm:prSet/>
      <dgm:spPr/>
      <dgm:t>
        <a:bodyPr/>
        <a:lstStyle/>
        <a:p>
          <a:endParaRPr lang="en-GB"/>
        </a:p>
      </dgm:t>
    </dgm:pt>
    <dgm:pt modelId="{682AC266-FBCC-4D0B-96EB-3DB6C6C7A59E}" type="sibTrans" cxnId="{AF65A8EA-8206-4062-B793-CFFD1273A596}">
      <dgm:prSet/>
      <dgm:spPr/>
      <dgm:t>
        <a:bodyPr/>
        <a:lstStyle/>
        <a:p>
          <a:endParaRPr lang="en-GB"/>
        </a:p>
      </dgm:t>
    </dgm:pt>
    <dgm:pt modelId="{84DAFC6A-7AD9-415D-A2B8-1BAA1942673B}">
      <dgm:prSet phldrT="[Text]"/>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dgm:spPr>
      <dgm:t>
        <a:bodyPr/>
        <a:lstStyle/>
        <a:p>
          <a:r>
            <a:rPr lang="en-GB"/>
            <a:t>Data cleansing</a:t>
          </a:r>
        </a:p>
      </dgm:t>
    </dgm:pt>
    <dgm:pt modelId="{838D3DE9-5F7A-4AEE-A628-3526501FBB1B}" type="parTrans" cxnId="{C47AE75C-10B8-4F6B-97E4-5A9CACCBB05E}">
      <dgm:prSet/>
      <dgm:spPr/>
      <dgm:t>
        <a:bodyPr/>
        <a:lstStyle/>
        <a:p>
          <a:endParaRPr lang="en-GB"/>
        </a:p>
      </dgm:t>
    </dgm:pt>
    <dgm:pt modelId="{28362832-9B1B-4109-96C0-EE28F8782366}" type="sibTrans" cxnId="{C47AE75C-10B8-4F6B-97E4-5A9CACCBB05E}">
      <dgm:prSet/>
      <dgm:spPr/>
      <dgm:t>
        <a:bodyPr/>
        <a:lstStyle/>
        <a:p>
          <a:endParaRPr lang="en-GB"/>
        </a:p>
      </dgm:t>
    </dgm:pt>
    <dgm:pt modelId="{531F76BB-DA52-42DC-8E1D-EAE9722FD3F1}">
      <dgm:prSet phldrT="[Text]"/>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dgm:spPr>
      <dgm:t>
        <a:bodyPr/>
        <a:lstStyle/>
        <a:p>
          <a:r>
            <a:rPr lang="en-GB"/>
            <a:t>Data manipulation</a:t>
          </a:r>
        </a:p>
      </dgm:t>
    </dgm:pt>
    <dgm:pt modelId="{454F7B10-A4FB-4AF9-ABE2-A9FF72E9FDDE}" type="parTrans" cxnId="{5B265F2F-AE4B-4164-BFFD-C58FD377CAD2}">
      <dgm:prSet/>
      <dgm:spPr/>
      <dgm:t>
        <a:bodyPr/>
        <a:lstStyle/>
        <a:p>
          <a:endParaRPr lang="en-GB"/>
        </a:p>
      </dgm:t>
    </dgm:pt>
    <dgm:pt modelId="{13E69F0E-F15B-476E-AE69-916A8A537630}" type="sibTrans" cxnId="{5B265F2F-AE4B-4164-BFFD-C58FD377CAD2}">
      <dgm:prSet/>
      <dgm:spPr/>
      <dgm:t>
        <a:bodyPr/>
        <a:lstStyle/>
        <a:p>
          <a:endParaRPr lang="en-GB"/>
        </a:p>
      </dgm:t>
    </dgm:pt>
    <dgm:pt modelId="{ECC4F427-E545-43AC-A59D-F29E44ED15D7}">
      <dgm:prSet phldrT="[Text]"/>
      <dgm:spPr>
        <a:solidFill>
          <a:srgbClr val="6C587C"/>
        </a:solidFill>
      </dgm:spPr>
      <dgm:t>
        <a:bodyPr/>
        <a:lstStyle/>
        <a:p>
          <a:r>
            <a:rPr lang="en-GB" b="1"/>
            <a:t>Identifying patterns</a:t>
          </a:r>
        </a:p>
      </dgm:t>
    </dgm:pt>
    <dgm:pt modelId="{5C34632F-9BB9-4D15-BA5F-1AD3FC79A05C}" type="parTrans" cxnId="{0A6175AD-3C91-492D-B2F1-ADFAAB5AB5E3}">
      <dgm:prSet/>
      <dgm:spPr/>
      <dgm:t>
        <a:bodyPr/>
        <a:lstStyle/>
        <a:p>
          <a:endParaRPr lang="en-GB"/>
        </a:p>
      </dgm:t>
    </dgm:pt>
    <dgm:pt modelId="{D8061349-F990-4EA6-BEAF-E32C972877B0}" type="sibTrans" cxnId="{0A6175AD-3C91-492D-B2F1-ADFAAB5AB5E3}">
      <dgm:prSet/>
      <dgm:spPr/>
      <dgm:t>
        <a:bodyPr/>
        <a:lstStyle/>
        <a:p>
          <a:endParaRPr lang="en-GB"/>
        </a:p>
      </dgm:t>
    </dgm:pt>
    <dgm:pt modelId="{5D8CFE50-B61D-43DD-80BA-AE36A164F353}">
      <dgm:prSet phldrT="[Text]"/>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dgm:spPr>
      <dgm:t>
        <a:bodyPr/>
        <a:lstStyle/>
        <a:p>
          <a:r>
            <a:rPr lang="en-GB"/>
            <a:t>Extracting insights</a:t>
          </a:r>
        </a:p>
      </dgm:t>
    </dgm:pt>
    <dgm:pt modelId="{07B6CB8D-1B1C-4107-A6F1-07786D9046AE}" type="parTrans" cxnId="{E3E05CFD-501E-4FEC-884C-B954D0195BDF}">
      <dgm:prSet/>
      <dgm:spPr/>
      <dgm:t>
        <a:bodyPr/>
        <a:lstStyle/>
        <a:p>
          <a:endParaRPr lang="en-GB"/>
        </a:p>
      </dgm:t>
    </dgm:pt>
    <dgm:pt modelId="{DD75BA0C-3CBD-4252-8D0E-DFBB312C167E}" type="sibTrans" cxnId="{E3E05CFD-501E-4FEC-884C-B954D0195BDF}">
      <dgm:prSet/>
      <dgm:spPr/>
      <dgm:t>
        <a:bodyPr/>
        <a:lstStyle/>
        <a:p>
          <a:endParaRPr lang="en-GB"/>
        </a:p>
      </dgm:t>
    </dgm:pt>
    <dgm:pt modelId="{8EB8445B-7709-4801-9B9A-7F7FD1C03D75}" type="pres">
      <dgm:prSet presAssocID="{11DA4FB0-C6B1-47BC-9EFF-85E03A228730}" presName="Name0" presStyleCnt="0">
        <dgm:presLayoutVars>
          <dgm:dir/>
          <dgm:animLvl val="lvl"/>
          <dgm:resizeHandles val="exact"/>
        </dgm:presLayoutVars>
      </dgm:prSet>
      <dgm:spPr/>
    </dgm:pt>
    <dgm:pt modelId="{5C18BDAE-D4B6-4652-9828-66F760E82AAF}" type="pres">
      <dgm:prSet presAssocID="{42254FAE-446B-4246-9A24-722BB6C1D1ED}" presName="parTxOnly" presStyleLbl="node1" presStyleIdx="0" presStyleCnt="5">
        <dgm:presLayoutVars>
          <dgm:chMax val="0"/>
          <dgm:chPref val="0"/>
          <dgm:bulletEnabled val="1"/>
        </dgm:presLayoutVars>
      </dgm:prSet>
      <dgm:spPr/>
    </dgm:pt>
    <dgm:pt modelId="{E3D1E7DD-2DCD-43A8-B3A5-68208493292D}" type="pres">
      <dgm:prSet presAssocID="{682AC266-FBCC-4D0B-96EB-3DB6C6C7A59E}" presName="parTxOnlySpace" presStyleCnt="0"/>
      <dgm:spPr/>
    </dgm:pt>
    <dgm:pt modelId="{57D8BC79-8A14-4784-A9BC-79222363F349}" type="pres">
      <dgm:prSet presAssocID="{84DAFC6A-7AD9-415D-A2B8-1BAA1942673B}" presName="parTxOnly" presStyleLbl="node1" presStyleIdx="1" presStyleCnt="5">
        <dgm:presLayoutVars>
          <dgm:chMax val="0"/>
          <dgm:chPref val="0"/>
          <dgm:bulletEnabled val="1"/>
        </dgm:presLayoutVars>
      </dgm:prSet>
      <dgm:spPr/>
    </dgm:pt>
    <dgm:pt modelId="{A3B68689-3C9D-4CF7-BB54-8FE66B1F28CB}" type="pres">
      <dgm:prSet presAssocID="{28362832-9B1B-4109-96C0-EE28F8782366}" presName="parTxOnlySpace" presStyleCnt="0"/>
      <dgm:spPr/>
    </dgm:pt>
    <dgm:pt modelId="{91728D26-AAEE-4B2A-9B2D-4C263630075E}" type="pres">
      <dgm:prSet presAssocID="{531F76BB-DA52-42DC-8E1D-EAE9722FD3F1}" presName="parTxOnly" presStyleLbl="node1" presStyleIdx="2" presStyleCnt="5">
        <dgm:presLayoutVars>
          <dgm:chMax val="0"/>
          <dgm:chPref val="0"/>
          <dgm:bulletEnabled val="1"/>
        </dgm:presLayoutVars>
      </dgm:prSet>
      <dgm:spPr/>
    </dgm:pt>
    <dgm:pt modelId="{8ED608AB-F968-4FF9-8B9C-C84D2014D867}" type="pres">
      <dgm:prSet presAssocID="{13E69F0E-F15B-476E-AE69-916A8A537630}" presName="parTxOnlySpace" presStyleCnt="0"/>
      <dgm:spPr/>
    </dgm:pt>
    <dgm:pt modelId="{C332B943-0E1C-4214-B5EB-8F9751C4F8FB}" type="pres">
      <dgm:prSet presAssocID="{ECC4F427-E545-43AC-A59D-F29E44ED15D7}" presName="parTxOnly" presStyleLbl="node1" presStyleIdx="3" presStyleCnt="5">
        <dgm:presLayoutVars>
          <dgm:chMax val="0"/>
          <dgm:chPref val="0"/>
          <dgm:bulletEnabled val="1"/>
        </dgm:presLayoutVars>
      </dgm:prSet>
      <dgm:spPr/>
    </dgm:pt>
    <dgm:pt modelId="{139EF0DD-E3D3-48A3-B821-011022751510}" type="pres">
      <dgm:prSet presAssocID="{D8061349-F990-4EA6-BEAF-E32C972877B0}" presName="parTxOnlySpace" presStyleCnt="0"/>
      <dgm:spPr/>
    </dgm:pt>
    <dgm:pt modelId="{D30C58E7-7E93-4A65-BCDC-CCF0C6DA706A}" type="pres">
      <dgm:prSet presAssocID="{5D8CFE50-B61D-43DD-80BA-AE36A164F353}" presName="parTxOnly" presStyleLbl="node1" presStyleIdx="4" presStyleCnt="5">
        <dgm:presLayoutVars>
          <dgm:chMax val="0"/>
          <dgm:chPref val="0"/>
          <dgm:bulletEnabled val="1"/>
        </dgm:presLayoutVars>
      </dgm:prSet>
      <dgm:spPr/>
    </dgm:pt>
  </dgm:ptLst>
  <dgm:cxnLst>
    <dgm:cxn modelId="{38EF7B04-1BEB-4B6F-BC2F-CCE7F1A70A66}" type="presOf" srcId="{11DA4FB0-C6B1-47BC-9EFF-85E03A228730}" destId="{8EB8445B-7709-4801-9B9A-7F7FD1C03D75}" srcOrd="0" destOrd="0" presId="urn:microsoft.com/office/officeart/2005/8/layout/chevron1"/>
    <dgm:cxn modelId="{6E8E5617-0C0E-444F-91F0-7C17BF489BDD}" type="presOf" srcId="{5D8CFE50-B61D-43DD-80BA-AE36A164F353}" destId="{D30C58E7-7E93-4A65-BCDC-CCF0C6DA706A}" srcOrd="0" destOrd="0" presId="urn:microsoft.com/office/officeart/2005/8/layout/chevron1"/>
    <dgm:cxn modelId="{5B265F2F-AE4B-4164-BFFD-C58FD377CAD2}" srcId="{11DA4FB0-C6B1-47BC-9EFF-85E03A228730}" destId="{531F76BB-DA52-42DC-8E1D-EAE9722FD3F1}" srcOrd="2" destOrd="0" parTransId="{454F7B10-A4FB-4AF9-ABE2-A9FF72E9FDDE}" sibTransId="{13E69F0E-F15B-476E-AE69-916A8A537630}"/>
    <dgm:cxn modelId="{C47AE75C-10B8-4F6B-97E4-5A9CACCBB05E}" srcId="{11DA4FB0-C6B1-47BC-9EFF-85E03A228730}" destId="{84DAFC6A-7AD9-415D-A2B8-1BAA1942673B}" srcOrd="1" destOrd="0" parTransId="{838D3DE9-5F7A-4AEE-A628-3526501FBB1B}" sibTransId="{28362832-9B1B-4109-96C0-EE28F8782366}"/>
    <dgm:cxn modelId="{5390D699-B5DB-4AAF-932D-30ABF2310D24}" type="presOf" srcId="{ECC4F427-E545-43AC-A59D-F29E44ED15D7}" destId="{C332B943-0E1C-4214-B5EB-8F9751C4F8FB}" srcOrd="0" destOrd="0" presId="urn:microsoft.com/office/officeart/2005/8/layout/chevron1"/>
    <dgm:cxn modelId="{811F22AC-7914-4CED-8E41-436FB5DEF024}" type="presOf" srcId="{84DAFC6A-7AD9-415D-A2B8-1BAA1942673B}" destId="{57D8BC79-8A14-4784-A9BC-79222363F349}" srcOrd="0" destOrd="0" presId="urn:microsoft.com/office/officeart/2005/8/layout/chevron1"/>
    <dgm:cxn modelId="{0A6175AD-3C91-492D-B2F1-ADFAAB5AB5E3}" srcId="{11DA4FB0-C6B1-47BC-9EFF-85E03A228730}" destId="{ECC4F427-E545-43AC-A59D-F29E44ED15D7}" srcOrd="3" destOrd="0" parTransId="{5C34632F-9BB9-4D15-BA5F-1AD3FC79A05C}" sibTransId="{D8061349-F990-4EA6-BEAF-E32C972877B0}"/>
    <dgm:cxn modelId="{22DB1CBE-A40E-4FDA-A1BB-A1F1288170FE}" type="presOf" srcId="{42254FAE-446B-4246-9A24-722BB6C1D1ED}" destId="{5C18BDAE-D4B6-4652-9828-66F760E82AAF}" srcOrd="0" destOrd="0" presId="urn:microsoft.com/office/officeart/2005/8/layout/chevron1"/>
    <dgm:cxn modelId="{1D8078C8-65B5-4B85-A455-36331F524BFD}" type="presOf" srcId="{531F76BB-DA52-42DC-8E1D-EAE9722FD3F1}" destId="{91728D26-AAEE-4B2A-9B2D-4C263630075E}" srcOrd="0" destOrd="0" presId="urn:microsoft.com/office/officeart/2005/8/layout/chevron1"/>
    <dgm:cxn modelId="{AF65A8EA-8206-4062-B793-CFFD1273A596}" srcId="{11DA4FB0-C6B1-47BC-9EFF-85E03A228730}" destId="{42254FAE-446B-4246-9A24-722BB6C1D1ED}" srcOrd="0" destOrd="0" parTransId="{A768CBAC-8CF8-4D40-A664-F8FC61A92020}" sibTransId="{682AC266-FBCC-4D0B-96EB-3DB6C6C7A59E}"/>
    <dgm:cxn modelId="{E3E05CFD-501E-4FEC-884C-B954D0195BDF}" srcId="{11DA4FB0-C6B1-47BC-9EFF-85E03A228730}" destId="{5D8CFE50-B61D-43DD-80BA-AE36A164F353}" srcOrd="4" destOrd="0" parTransId="{07B6CB8D-1B1C-4107-A6F1-07786D9046AE}" sibTransId="{DD75BA0C-3CBD-4252-8D0E-DFBB312C167E}"/>
    <dgm:cxn modelId="{5E26B52E-AE3E-4F7A-9DDE-D3AA083732F1}" type="presParOf" srcId="{8EB8445B-7709-4801-9B9A-7F7FD1C03D75}" destId="{5C18BDAE-D4B6-4652-9828-66F760E82AAF}" srcOrd="0" destOrd="0" presId="urn:microsoft.com/office/officeart/2005/8/layout/chevron1"/>
    <dgm:cxn modelId="{7FDAE15C-0C40-4EF8-8C2E-A9FBC0564F8A}" type="presParOf" srcId="{8EB8445B-7709-4801-9B9A-7F7FD1C03D75}" destId="{E3D1E7DD-2DCD-43A8-B3A5-68208493292D}" srcOrd="1" destOrd="0" presId="urn:microsoft.com/office/officeart/2005/8/layout/chevron1"/>
    <dgm:cxn modelId="{4B456D1D-6528-4C84-A353-D6E191BEECE8}" type="presParOf" srcId="{8EB8445B-7709-4801-9B9A-7F7FD1C03D75}" destId="{57D8BC79-8A14-4784-A9BC-79222363F349}" srcOrd="2" destOrd="0" presId="urn:microsoft.com/office/officeart/2005/8/layout/chevron1"/>
    <dgm:cxn modelId="{5522A833-EA89-4EB3-BBCC-3D9B847F7EFF}" type="presParOf" srcId="{8EB8445B-7709-4801-9B9A-7F7FD1C03D75}" destId="{A3B68689-3C9D-4CF7-BB54-8FE66B1F28CB}" srcOrd="3" destOrd="0" presId="urn:microsoft.com/office/officeart/2005/8/layout/chevron1"/>
    <dgm:cxn modelId="{027D166C-3373-4099-AA6A-16212528CCE0}" type="presParOf" srcId="{8EB8445B-7709-4801-9B9A-7F7FD1C03D75}" destId="{91728D26-AAEE-4B2A-9B2D-4C263630075E}" srcOrd="4" destOrd="0" presId="urn:microsoft.com/office/officeart/2005/8/layout/chevron1"/>
    <dgm:cxn modelId="{DD530EA3-2F08-486C-9E70-845AB5B09443}" type="presParOf" srcId="{8EB8445B-7709-4801-9B9A-7F7FD1C03D75}" destId="{8ED608AB-F968-4FF9-8B9C-C84D2014D867}" srcOrd="5" destOrd="0" presId="urn:microsoft.com/office/officeart/2005/8/layout/chevron1"/>
    <dgm:cxn modelId="{F9F8B277-3575-47B7-9660-F7369A4A9D17}" type="presParOf" srcId="{8EB8445B-7709-4801-9B9A-7F7FD1C03D75}" destId="{C332B943-0E1C-4214-B5EB-8F9751C4F8FB}" srcOrd="6" destOrd="0" presId="urn:microsoft.com/office/officeart/2005/8/layout/chevron1"/>
    <dgm:cxn modelId="{A4A3507E-47C4-4A69-A4EC-467ED0DCA11D}" type="presParOf" srcId="{8EB8445B-7709-4801-9B9A-7F7FD1C03D75}" destId="{139EF0DD-E3D3-48A3-B821-011022751510}" srcOrd="7" destOrd="0" presId="urn:microsoft.com/office/officeart/2005/8/layout/chevron1"/>
    <dgm:cxn modelId="{C266A021-7308-492F-9F77-0FBF1672CF89}" type="presParOf" srcId="{8EB8445B-7709-4801-9B9A-7F7FD1C03D75}" destId="{D30C58E7-7E93-4A65-BCDC-CCF0C6DA706A}"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18BDAE-D4B6-4652-9828-66F760E82AAF}">
      <dsp:nvSpPr>
        <dsp:cNvPr id="0" name=""/>
        <dsp:cNvSpPr/>
      </dsp:nvSpPr>
      <dsp:spPr>
        <a:xfrm>
          <a:off x="2976" y="0"/>
          <a:ext cx="2649140" cy="612843"/>
        </a:xfrm>
        <a:prstGeom prst="chevron">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kern="1200"/>
            <a:t>Data understanding</a:t>
          </a:r>
        </a:p>
      </dsp:txBody>
      <dsp:txXfrm>
        <a:off x="309398" y="0"/>
        <a:ext cx="2036297" cy="612843"/>
      </dsp:txXfrm>
    </dsp:sp>
    <dsp:sp modelId="{57D8BC79-8A14-4784-A9BC-79222363F349}">
      <dsp:nvSpPr>
        <dsp:cNvPr id="0" name=""/>
        <dsp:cNvSpPr/>
      </dsp:nvSpPr>
      <dsp:spPr>
        <a:xfrm>
          <a:off x="2387203" y="0"/>
          <a:ext cx="2649140" cy="612843"/>
        </a:xfrm>
        <a:prstGeom prst="chevron">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kern="1200"/>
            <a:t>Data cleansing</a:t>
          </a:r>
        </a:p>
      </dsp:txBody>
      <dsp:txXfrm>
        <a:off x="2693625" y="0"/>
        <a:ext cx="2036297" cy="612843"/>
      </dsp:txXfrm>
    </dsp:sp>
    <dsp:sp modelId="{91728D26-AAEE-4B2A-9B2D-4C263630075E}">
      <dsp:nvSpPr>
        <dsp:cNvPr id="0" name=""/>
        <dsp:cNvSpPr/>
      </dsp:nvSpPr>
      <dsp:spPr>
        <a:xfrm>
          <a:off x="4771429" y="0"/>
          <a:ext cx="2649140" cy="612843"/>
        </a:xfrm>
        <a:prstGeom prst="chevron">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kern="1200"/>
            <a:t>Data manipulation</a:t>
          </a:r>
        </a:p>
      </dsp:txBody>
      <dsp:txXfrm>
        <a:off x="5077851" y="0"/>
        <a:ext cx="2036297" cy="612843"/>
      </dsp:txXfrm>
    </dsp:sp>
    <dsp:sp modelId="{C332B943-0E1C-4214-B5EB-8F9751C4F8FB}">
      <dsp:nvSpPr>
        <dsp:cNvPr id="0" name=""/>
        <dsp:cNvSpPr/>
      </dsp:nvSpPr>
      <dsp:spPr>
        <a:xfrm>
          <a:off x="7155656" y="0"/>
          <a:ext cx="2649140" cy="612843"/>
        </a:xfrm>
        <a:prstGeom prst="chevron">
          <a:avLst/>
        </a:prstGeom>
        <a:solidFill>
          <a:srgbClr val="6C587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b="1" kern="1200"/>
            <a:t>Identifying patterns</a:t>
          </a:r>
        </a:p>
      </dsp:txBody>
      <dsp:txXfrm>
        <a:off x="7462078" y="0"/>
        <a:ext cx="2036297" cy="612843"/>
      </dsp:txXfrm>
    </dsp:sp>
    <dsp:sp modelId="{D30C58E7-7E93-4A65-BCDC-CCF0C6DA706A}">
      <dsp:nvSpPr>
        <dsp:cNvPr id="0" name=""/>
        <dsp:cNvSpPr/>
      </dsp:nvSpPr>
      <dsp:spPr>
        <a:xfrm>
          <a:off x="9539882" y="0"/>
          <a:ext cx="2649140" cy="612843"/>
        </a:xfrm>
        <a:prstGeom prst="chevron">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kern="1200"/>
            <a:t>Extracting insights</a:t>
          </a:r>
        </a:p>
      </dsp:txBody>
      <dsp:txXfrm>
        <a:off x="9846304" y="0"/>
        <a:ext cx="2036297" cy="6128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32DFF-9A69-4CF3-905A-BFD153C5F59B}" type="datetimeFigureOut">
              <a:rPr lang="en-GB" smtClean="0"/>
              <a:t>31/05/2022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5B2BEC-CF82-4C09-9201-E8A94A91E37F}" type="slidenum">
              <a:rPr lang="en-GB" smtClean="0"/>
              <a:t>‹#›</a:t>
            </a:fld>
            <a:endParaRPr lang="en-GB"/>
          </a:p>
        </p:txBody>
      </p:sp>
    </p:spTree>
    <p:extLst>
      <p:ext uri="{BB962C8B-B14F-4D97-AF65-F5344CB8AC3E}">
        <p14:creationId xmlns:p14="http://schemas.microsoft.com/office/powerpoint/2010/main" val="2750752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35B2BEC-CF82-4C09-9201-E8A94A91E37F}" type="slidenum">
              <a:rPr lang="en-GB" smtClean="0"/>
              <a:t>1</a:t>
            </a:fld>
            <a:endParaRPr lang="en-GB"/>
          </a:p>
        </p:txBody>
      </p:sp>
    </p:spTree>
    <p:extLst>
      <p:ext uri="{BB962C8B-B14F-4D97-AF65-F5344CB8AC3E}">
        <p14:creationId xmlns:p14="http://schemas.microsoft.com/office/powerpoint/2010/main" val="3278466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16</a:t>
            </a:fld>
            <a:endParaRPr lang="en-GB"/>
          </a:p>
        </p:txBody>
      </p:sp>
    </p:spTree>
    <p:extLst>
      <p:ext uri="{BB962C8B-B14F-4D97-AF65-F5344CB8AC3E}">
        <p14:creationId xmlns:p14="http://schemas.microsoft.com/office/powerpoint/2010/main" val="87324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20</a:t>
            </a:fld>
            <a:endParaRPr lang="en-GB"/>
          </a:p>
        </p:txBody>
      </p:sp>
    </p:spTree>
    <p:extLst>
      <p:ext uri="{BB962C8B-B14F-4D97-AF65-F5344CB8AC3E}">
        <p14:creationId xmlns:p14="http://schemas.microsoft.com/office/powerpoint/2010/main" val="2897666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21</a:t>
            </a:fld>
            <a:endParaRPr lang="en-GB"/>
          </a:p>
        </p:txBody>
      </p:sp>
    </p:spTree>
    <p:extLst>
      <p:ext uri="{BB962C8B-B14F-4D97-AF65-F5344CB8AC3E}">
        <p14:creationId xmlns:p14="http://schemas.microsoft.com/office/powerpoint/2010/main" val="2245462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22</a:t>
            </a:fld>
            <a:endParaRPr lang="en-GB"/>
          </a:p>
        </p:txBody>
      </p:sp>
    </p:spTree>
    <p:extLst>
      <p:ext uri="{BB962C8B-B14F-4D97-AF65-F5344CB8AC3E}">
        <p14:creationId xmlns:p14="http://schemas.microsoft.com/office/powerpoint/2010/main" val="124422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23</a:t>
            </a:fld>
            <a:endParaRPr lang="en-GB"/>
          </a:p>
        </p:txBody>
      </p:sp>
    </p:spTree>
    <p:extLst>
      <p:ext uri="{BB962C8B-B14F-4D97-AF65-F5344CB8AC3E}">
        <p14:creationId xmlns:p14="http://schemas.microsoft.com/office/powerpoint/2010/main" val="1951777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24</a:t>
            </a:fld>
            <a:endParaRPr lang="en-GB"/>
          </a:p>
        </p:txBody>
      </p:sp>
    </p:spTree>
    <p:extLst>
      <p:ext uri="{BB962C8B-B14F-4D97-AF65-F5344CB8AC3E}">
        <p14:creationId xmlns:p14="http://schemas.microsoft.com/office/powerpoint/2010/main" val="1927770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26</a:t>
            </a:fld>
            <a:endParaRPr lang="en-GB"/>
          </a:p>
        </p:txBody>
      </p:sp>
    </p:spTree>
    <p:extLst>
      <p:ext uri="{BB962C8B-B14F-4D97-AF65-F5344CB8AC3E}">
        <p14:creationId xmlns:p14="http://schemas.microsoft.com/office/powerpoint/2010/main" val="2256112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3</a:t>
            </a:fld>
            <a:endParaRPr lang="en-GB"/>
          </a:p>
        </p:txBody>
      </p:sp>
    </p:spTree>
    <p:extLst>
      <p:ext uri="{BB962C8B-B14F-4D97-AF65-F5344CB8AC3E}">
        <p14:creationId xmlns:p14="http://schemas.microsoft.com/office/powerpoint/2010/main" val="4166496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5</a:t>
            </a:fld>
            <a:endParaRPr lang="en-GB"/>
          </a:p>
        </p:txBody>
      </p:sp>
    </p:spTree>
    <p:extLst>
      <p:ext uri="{BB962C8B-B14F-4D97-AF65-F5344CB8AC3E}">
        <p14:creationId xmlns:p14="http://schemas.microsoft.com/office/powerpoint/2010/main" val="1622779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6</a:t>
            </a:fld>
            <a:endParaRPr lang="en-GB"/>
          </a:p>
        </p:txBody>
      </p:sp>
    </p:spTree>
    <p:extLst>
      <p:ext uri="{BB962C8B-B14F-4D97-AF65-F5344CB8AC3E}">
        <p14:creationId xmlns:p14="http://schemas.microsoft.com/office/powerpoint/2010/main" val="1088813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7</a:t>
            </a:fld>
            <a:endParaRPr lang="en-GB"/>
          </a:p>
        </p:txBody>
      </p:sp>
    </p:spTree>
    <p:extLst>
      <p:ext uri="{BB962C8B-B14F-4D97-AF65-F5344CB8AC3E}">
        <p14:creationId xmlns:p14="http://schemas.microsoft.com/office/powerpoint/2010/main" val="3226247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8</a:t>
            </a:fld>
            <a:endParaRPr lang="en-GB"/>
          </a:p>
        </p:txBody>
      </p:sp>
    </p:spTree>
    <p:extLst>
      <p:ext uri="{BB962C8B-B14F-4D97-AF65-F5344CB8AC3E}">
        <p14:creationId xmlns:p14="http://schemas.microsoft.com/office/powerpoint/2010/main" val="283705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9</a:t>
            </a:fld>
            <a:endParaRPr lang="en-GB"/>
          </a:p>
        </p:txBody>
      </p:sp>
    </p:spTree>
    <p:extLst>
      <p:ext uri="{BB962C8B-B14F-4D97-AF65-F5344CB8AC3E}">
        <p14:creationId xmlns:p14="http://schemas.microsoft.com/office/powerpoint/2010/main" val="4287743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13</a:t>
            </a:fld>
            <a:endParaRPr lang="en-GB"/>
          </a:p>
        </p:txBody>
      </p:sp>
    </p:spTree>
    <p:extLst>
      <p:ext uri="{BB962C8B-B14F-4D97-AF65-F5344CB8AC3E}">
        <p14:creationId xmlns:p14="http://schemas.microsoft.com/office/powerpoint/2010/main" val="3219535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35B2BEC-CF82-4C09-9201-E8A94A91E37F}" type="slidenum">
              <a:rPr lang="en-GB" smtClean="0"/>
              <a:t>14</a:t>
            </a:fld>
            <a:endParaRPr lang="en-GB"/>
          </a:p>
        </p:txBody>
      </p:sp>
    </p:spTree>
    <p:extLst>
      <p:ext uri="{BB962C8B-B14F-4D97-AF65-F5344CB8AC3E}">
        <p14:creationId xmlns:p14="http://schemas.microsoft.com/office/powerpoint/2010/main" val="3776628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hyperlink" Target="mailto:data.schools@ed.ac.uk"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21363" y="636430"/>
            <a:ext cx="9144000" cy="2387600"/>
          </a:xfrm>
        </p:spPr>
        <p:txBody>
          <a:bodyPr anchor="b"/>
          <a:lstStyle>
            <a:lvl1pPr algn="ctr">
              <a:defRPr sz="6000" b="1">
                <a:solidFill>
                  <a:schemeClr val="tx1"/>
                </a:solidFill>
              </a:defRPr>
            </a:lvl1pPr>
          </a:lstStyle>
          <a:p>
            <a:r>
              <a:rPr lang="en-US"/>
              <a:t>Click to edit Master title style</a:t>
            </a:r>
            <a:endParaRPr lang="en-GB"/>
          </a:p>
        </p:txBody>
      </p:sp>
      <p:sp>
        <p:nvSpPr>
          <p:cNvPr id="3" name="Subtitle 2"/>
          <p:cNvSpPr>
            <a:spLocks noGrp="1"/>
          </p:cNvSpPr>
          <p:nvPr>
            <p:ph type="subTitle" idx="1"/>
          </p:nvPr>
        </p:nvSpPr>
        <p:spPr>
          <a:xfrm>
            <a:off x="1421363" y="3116105"/>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0" name="Oval 9">
            <a:extLst>
              <a:ext uri="{FF2B5EF4-FFF2-40B4-BE49-F238E27FC236}">
                <a16:creationId xmlns:a16="http://schemas.microsoft.com/office/drawing/2014/main" id="{5EF22CF6-B432-4127-8727-92509BF66A0B}"/>
              </a:ext>
            </a:extLst>
          </p:cNvPr>
          <p:cNvSpPr/>
          <p:nvPr userDrawn="1"/>
        </p:nvSpPr>
        <p:spPr>
          <a:xfrm>
            <a:off x="34539" y="5218747"/>
            <a:ext cx="1686758" cy="1598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647435ED-A21A-4866-AA1D-EB145468B534}"/>
              </a:ext>
            </a:extLst>
          </p:cNvPr>
          <p:cNvSpPr/>
          <p:nvPr userDrawn="1"/>
        </p:nvSpPr>
        <p:spPr>
          <a:xfrm>
            <a:off x="34539" y="5590029"/>
            <a:ext cx="1331532" cy="12276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2">
            <a:extLst>
              <a:ext uri="{FF2B5EF4-FFF2-40B4-BE49-F238E27FC236}">
                <a16:creationId xmlns:a16="http://schemas.microsoft.com/office/drawing/2014/main" id="{4D59AAAB-7C6B-4DD6-B5A8-F04557182040}"/>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59267" y="5621192"/>
            <a:ext cx="1127735" cy="93458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ue and white sign&#10;&#10;Description automatically generated with medium confidence">
            <a:extLst>
              <a:ext uri="{FF2B5EF4-FFF2-40B4-BE49-F238E27FC236}">
                <a16:creationId xmlns:a16="http://schemas.microsoft.com/office/drawing/2014/main" id="{C727EC0E-2A2F-4A67-9842-0111FD944C1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619905" y="5687254"/>
            <a:ext cx="1844980" cy="951318"/>
          </a:xfrm>
          <a:prstGeom prst="rect">
            <a:avLst/>
          </a:prstGeom>
        </p:spPr>
      </p:pic>
      <p:pic>
        <p:nvPicPr>
          <p:cNvPr id="17" name="Picture 2" descr="Home - The Data Lab">
            <a:extLst>
              <a:ext uri="{FF2B5EF4-FFF2-40B4-BE49-F238E27FC236}">
                <a16:creationId xmlns:a16="http://schemas.microsoft.com/office/drawing/2014/main" id="{095DCC10-2C73-4208-BFFA-01AA3F2BF109}"/>
              </a:ext>
            </a:extLst>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2940834" y="5735836"/>
            <a:ext cx="2425239" cy="76586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86A54839-DD7D-4D43-B7B4-5A74388EC6DD}"/>
              </a:ext>
            </a:extLst>
          </p:cNvPr>
          <p:cNvSpPr/>
          <p:nvPr userDrawn="1"/>
        </p:nvSpPr>
        <p:spPr>
          <a:xfrm>
            <a:off x="0" y="536348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pic>
        <p:nvPicPr>
          <p:cNvPr id="11" name="Picture 10" descr="Shape&#10;&#10;Description automatically generated with medium confidence">
            <a:extLst>
              <a:ext uri="{FF2B5EF4-FFF2-40B4-BE49-F238E27FC236}">
                <a16:creationId xmlns:a16="http://schemas.microsoft.com/office/drawing/2014/main" id="{964C9410-0E98-42B6-9A7D-82908C791985}"/>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718716" y="5621192"/>
            <a:ext cx="1922636" cy="853395"/>
          </a:xfrm>
          <a:prstGeom prst="rect">
            <a:avLst/>
          </a:prstGeom>
        </p:spPr>
      </p:pic>
    </p:spTree>
    <p:extLst>
      <p:ext uri="{BB962C8B-B14F-4D97-AF65-F5344CB8AC3E}">
        <p14:creationId xmlns:p14="http://schemas.microsoft.com/office/powerpoint/2010/main" val="4045526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6DF6F-4D60-4FD1-8EA1-73321BFA1540}" type="datetimeFigureOut">
              <a:rPr lang="en-GB" smtClean="0"/>
              <a:t>31/05/2022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9348FEC-0018-4823-B398-ED9D6E1B44E2}" type="slidenum">
              <a:rPr lang="en-GB" smtClean="0"/>
              <a:t>‹#›</a:t>
            </a:fld>
            <a:endParaRPr lang="en-GB"/>
          </a:p>
        </p:txBody>
      </p:sp>
      <p:sp>
        <p:nvSpPr>
          <p:cNvPr id="5" name="Rectangle 4"/>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569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userDrawn="1"/>
        </p:nvSpPr>
        <p:spPr>
          <a:xfrm>
            <a:off x="0" y="0"/>
            <a:ext cx="5183188" cy="2057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56DF6F-4D60-4FD1-8EA1-73321BFA1540}" type="datetimeFigureOut">
              <a:rPr lang="en-GB" smtClean="0"/>
              <a:t>31/05/2022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2798107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0" y="0"/>
            <a:ext cx="5183188" cy="2057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56DF6F-4D60-4FD1-8EA1-73321BFA1540}" type="datetimeFigureOut">
              <a:rPr lang="en-GB" smtClean="0"/>
              <a:t>31/05/2022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297668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1786892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Tree>
    <p:extLst>
      <p:ext uri="{BB962C8B-B14F-4D97-AF65-F5344CB8AC3E}">
        <p14:creationId xmlns:p14="http://schemas.microsoft.com/office/powerpoint/2010/main" val="165789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42693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8205" y="64604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88205" y="352577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Rectangle 6"/>
          <p:cNvSpPr/>
          <p:nvPr userDrawn="1"/>
        </p:nvSpPr>
        <p:spPr>
          <a:xfrm>
            <a:off x="88280" y="5280025"/>
            <a:ext cx="11115525" cy="152019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8" name="Picture 7" descr="A picture containing clock&#10;&#10;Description automatically generated"/>
          <p:cNvPicPr/>
          <p:nvPr userDrawn="1"/>
        </p:nvPicPr>
        <p:blipFill>
          <a:blip r:embed="rId2" cstate="print">
            <a:extLst>
              <a:ext uri="{28A0092B-C50C-407E-A947-70E740481C1C}">
                <a14:useLocalDpi xmlns:a14="http://schemas.microsoft.com/office/drawing/2010/main"/>
              </a:ext>
            </a:extLst>
          </a:blip>
          <a:stretch>
            <a:fillRect/>
          </a:stretch>
        </p:blipFill>
        <p:spPr>
          <a:xfrm>
            <a:off x="10465686" y="5257800"/>
            <a:ext cx="1541780" cy="1520825"/>
          </a:xfrm>
          <a:prstGeom prst="rect">
            <a:avLst/>
          </a:prstGeom>
        </p:spPr>
      </p:pic>
    </p:spTree>
    <p:extLst>
      <p:ext uri="{BB962C8B-B14F-4D97-AF65-F5344CB8AC3E}">
        <p14:creationId xmlns:p14="http://schemas.microsoft.com/office/powerpoint/2010/main" val="1926055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593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593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048931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4"/>
            <a:ext cx="5157787" cy="40450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4"/>
            <a:ext cx="5183188" cy="40450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693380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400636"/>
            <a:ext cx="10515600" cy="1325563"/>
          </a:xfrm>
        </p:spPr>
        <p:txBody>
          <a:bodyPr/>
          <a:lstStyle/>
          <a:p>
            <a:r>
              <a:rPr lang="en-US"/>
              <a:t>Click to edit Master title style</a:t>
            </a:r>
            <a:endParaRPr lang="en-GB"/>
          </a:p>
        </p:txBody>
      </p:sp>
    </p:spTree>
    <p:extLst>
      <p:ext uri="{BB962C8B-B14F-4D97-AF65-F5344CB8AC3E}">
        <p14:creationId xmlns:p14="http://schemas.microsoft.com/office/powerpoint/2010/main" val="132703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a:t>Click to edit Master title style</a:t>
            </a:r>
            <a:endParaRPr lang="en-GB"/>
          </a:p>
        </p:txBody>
      </p:sp>
      <p:sp>
        <p:nvSpPr>
          <p:cNvPr id="4" name="Date Placeholder 3"/>
          <p:cNvSpPr>
            <a:spLocks noGrp="1"/>
          </p:cNvSpPr>
          <p:nvPr>
            <p:ph type="dt" sz="half" idx="10"/>
          </p:nvPr>
        </p:nvSpPr>
        <p:spPr/>
        <p:txBody>
          <a:bodyPr/>
          <a:lstStyle/>
          <a:p>
            <a:fld id="{AA56DF6F-4D60-4FD1-8EA1-73321BFA1540}" type="datetimeFigureOut">
              <a:rPr lang="en-GB" smtClean="0"/>
              <a:t>31/05/2022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
        <p:nvSpPr>
          <p:cNvPr id="11" name="Title 1">
            <a:extLst>
              <a:ext uri="{FF2B5EF4-FFF2-40B4-BE49-F238E27FC236}">
                <a16:creationId xmlns:a16="http://schemas.microsoft.com/office/drawing/2014/main" id="{5BBD0DA7-BBDB-4BF4-9DD1-BE8DCD03695B}"/>
              </a:ext>
            </a:extLst>
          </p:cNvPr>
          <p:cNvSpPr txBox="1">
            <a:spLocks/>
          </p:cNvSpPr>
          <p:nvPr userDrawn="1"/>
        </p:nvSpPr>
        <p:spPr>
          <a:xfrm>
            <a:off x="142043" y="365124"/>
            <a:ext cx="11913833" cy="1325563"/>
          </a:xfrm>
          <a:prstGeom prst="rect">
            <a:avLst/>
          </a:prstGeom>
          <a:noFill/>
          <a:ln w="38100">
            <a:solidFill>
              <a:srgbClr val="6A9CA1"/>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Tree>
    <p:extLst>
      <p:ext uri="{BB962C8B-B14F-4D97-AF65-F5344CB8AC3E}">
        <p14:creationId xmlns:p14="http://schemas.microsoft.com/office/powerpoint/2010/main" val="25739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910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539471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421912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3344028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86AD55E-B5BD-4F94-AFC2-AB026D9E2A7C}" type="datetimeFigureOut">
              <a:rPr lang="en-GB" smtClean="0"/>
              <a:t>31/05/2022</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87C21C5-517E-4677-BE4F-7D6B7E168775}" type="slidenum">
              <a:rPr lang="en-GB" smtClean="0"/>
              <a:t>‹#›</a:t>
            </a:fld>
            <a:endParaRPr lang="en-GB"/>
          </a:p>
        </p:txBody>
      </p:sp>
    </p:spTree>
    <p:extLst>
      <p:ext uri="{BB962C8B-B14F-4D97-AF65-F5344CB8AC3E}">
        <p14:creationId xmlns:p14="http://schemas.microsoft.com/office/powerpoint/2010/main" val="2109394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879784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192897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3" name="Picture 2" descr="A close up of a sign&#10;&#10;Description automatically generated"/>
          <p:cNvPicPr/>
          <p:nvPr userDrawn="1"/>
        </p:nvPicPr>
        <p:blipFill>
          <a:blip r:embed="rId2" cstate="print">
            <a:extLst>
              <a:ext uri="{28A0092B-C50C-407E-A947-70E740481C1C}">
                <a14:useLocalDpi xmlns:a14="http://schemas.microsoft.com/office/drawing/2010/main"/>
              </a:ext>
            </a:extLst>
          </a:blip>
          <a:stretch>
            <a:fillRect/>
          </a:stretch>
        </p:blipFill>
        <p:spPr>
          <a:xfrm>
            <a:off x="2857694" y="5214452"/>
            <a:ext cx="4219575" cy="742950"/>
          </a:xfrm>
          <a:prstGeom prst="rect">
            <a:avLst/>
          </a:prstGeom>
        </p:spPr>
      </p:pic>
      <p:pic>
        <p:nvPicPr>
          <p:cNvPr id="4" name="Picture 3" descr="A picture containing clock&#10;&#10;Description automatically generated"/>
          <p:cNvPicPr/>
          <p:nvPr userDrawn="1"/>
        </p:nvPicPr>
        <p:blipFill>
          <a:blip r:embed="rId3" cstate="print">
            <a:extLst>
              <a:ext uri="{28A0092B-C50C-407E-A947-70E740481C1C}">
                <a14:useLocalDpi xmlns:a14="http://schemas.microsoft.com/office/drawing/2010/main"/>
              </a:ext>
            </a:extLst>
          </a:blip>
          <a:stretch>
            <a:fillRect/>
          </a:stretch>
        </p:blipFill>
        <p:spPr>
          <a:xfrm>
            <a:off x="7301424" y="5062052"/>
            <a:ext cx="2014220" cy="893445"/>
          </a:xfrm>
          <a:prstGeom prst="rect">
            <a:avLst/>
          </a:prstGeom>
        </p:spPr>
      </p:pic>
      <p:sp>
        <p:nvSpPr>
          <p:cNvPr id="5" name="Rectangle 4"/>
          <p:cNvSpPr/>
          <p:nvPr userDrawn="1"/>
        </p:nvSpPr>
        <p:spPr>
          <a:xfrm>
            <a:off x="1502229" y="2690675"/>
            <a:ext cx="9358603" cy="1200329"/>
          </a:xfrm>
          <a:prstGeom prst="rect">
            <a:avLst/>
          </a:prstGeom>
        </p:spPr>
        <p:txBody>
          <a:bodyPr wrap="square">
            <a:spAutoFit/>
          </a:bodyPr>
          <a:lstStyle/>
          <a:p>
            <a:r>
              <a:rPr lang="en-GB" sz="1800" b="1">
                <a:effectLst/>
                <a:latin typeface="Arial" panose="020B0604020202020204" pitchFamily="34" charset="0"/>
                <a:ea typeface="Calibri" panose="020F0502020204030204" pitchFamily="34" charset="0"/>
              </a:rPr>
              <a:t>If you require this document in an alternative format, such as large print or a coloured background, please contact Claire </a:t>
            </a:r>
            <a:r>
              <a:rPr lang="en-GB" sz="1800" b="1" err="1">
                <a:effectLst/>
                <a:latin typeface="Arial" panose="020B0604020202020204" pitchFamily="34" charset="0"/>
                <a:ea typeface="Calibri" panose="020F0502020204030204" pitchFamily="34" charset="0"/>
              </a:rPr>
              <a:t>Sowton</a:t>
            </a:r>
            <a:r>
              <a:rPr lang="en-GB" sz="1800" b="1">
                <a:effectLst/>
                <a:latin typeface="Arial" panose="020B0604020202020204" pitchFamily="34" charset="0"/>
                <a:ea typeface="Calibri" panose="020F0502020204030204" pitchFamily="34" charset="0"/>
              </a:rPr>
              <a:t>, </a:t>
            </a:r>
            <a:r>
              <a:rPr lang="en-GB" sz="1800" b="1"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data.schools@ed.ac.uk</a:t>
            </a:r>
            <a:r>
              <a:rPr lang="en-GB" sz="1800" b="1">
                <a:effectLst/>
                <a:latin typeface="Arial" panose="020B0604020202020204" pitchFamily="34" charset="0"/>
                <a:ea typeface="Calibri" panose="020F0502020204030204" pitchFamily="34" charset="0"/>
              </a:rPr>
              <a:t> or Moray House School of Education and Sport, St John’s Land, Holyrood Road, Edinburgh, EH8 8AQ</a:t>
            </a:r>
            <a:endParaRPr lang="en-GB"/>
          </a:p>
        </p:txBody>
      </p:sp>
    </p:spTree>
    <p:extLst>
      <p:ext uri="{BB962C8B-B14F-4D97-AF65-F5344CB8AC3E}">
        <p14:creationId xmlns:p14="http://schemas.microsoft.com/office/powerpoint/2010/main" val="20406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FCF9DCF-4425-4748-A316-CF0BFB290CE0}"/>
              </a:ext>
            </a:extLst>
          </p:cNvPr>
          <p:cNvSpPr txBox="1">
            <a:spLocks/>
          </p:cNvSpPr>
          <p:nvPr userDrawn="1"/>
        </p:nvSpPr>
        <p:spPr>
          <a:xfrm>
            <a:off x="139083" y="365125"/>
            <a:ext cx="11913833" cy="1325563"/>
          </a:xfrm>
          <a:prstGeom prst="rect">
            <a:avLst/>
          </a:prstGeom>
          <a:noFill/>
          <a:ln w="38100">
            <a:solidFill>
              <a:srgbClr val="6C587C"/>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
        <p:nvSpPr>
          <p:cNvPr id="2" name="Title 1"/>
          <p:cNvSpPr>
            <a:spLocks noGrp="1"/>
          </p:cNvSpPr>
          <p:nvPr>
            <p:ph type="title" hasCustomPrompt="1"/>
          </p:nvPr>
        </p:nvSpPr>
        <p:spPr/>
        <p:txBody>
          <a:bodyPr/>
          <a:lstStyle>
            <a:lvl1pPr>
              <a:defRPr b="1">
                <a:solidFill>
                  <a:schemeClr val="tx1"/>
                </a:solidFill>
              </a:defRPr>
            </a:lvl1pPr>
          </a:lstStyle>
          <a:p>
            <a:r>
              <a:rPr lang="en-US"/>
              <a:t>Definition</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31/05/2022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sp>
        <p:nvSpPr>
          <p:cNvPr id="9" name="Text Placeholder 8">
            <a:extLst>
              <a:ext uri="{FF2B5EF4-FFF2-40B4-BE49-F238E27FC236}">
                <a16:creationId xmlns:a16="http://schemas.microsoft.com/office/drawing/2014/main" id="{9C91017B-A279-4B83-A84B-B79DBB7D7C80}"/>
              </a:ext>
            </a:extLst>
          </p:cNvPr>
          <p:cNvSpPr>
            <a:spLocks noGrp="1"/>
          </p:cNvSpPr>
          <p:nvPr>
            <p:ph type="body" sz="quarter" idx="13"/>
          </p:nvPr>
        </p:nvSpPr>
        <p:spPr>
          <a:xfrm>
            <a:off x="838200" y="1927225"/>
            <a:ext cx="8686800" cy="41100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1" name="Graphic 10" descr="An open book">
            <a:extLst>
              <a:ext uri="{FF2B5EF4-FFF2-40B4-BE49-F238E27FC236}">
                <a16:creationId xmlns:a16="http://schemas.microsoft.com/office/drawing/2014/main" id="{C1209097-37ED-4D22-A6B8-01560ED3647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818704" y="-19660"/>
            <a:ext cx="2095129" cy="2095129"/>
          </a:xfrm>
          <a:prstGeom prst="flowChartConnector">
            <a:avLst/>
          </a:prstGeom>
        </p:spPr>
      </p:pic>
    </p:spTree>
    <p:extLst>
      <p:ext uri="{BB962C8B-B14F-4D97-AF65-F5344CB8AC3E}">
        <p14:creationId xmlns:p14="http://schemas.microsoft.com/office/powerpoint/2010/main" val="2262167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31/05/2022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sp>
        <p:nvSpPr>
          <p:cNvPr id="9" name="Title 1">
            <a:extLst>
              <a:ext uri="{FF2B5EF4-FFF2-40B4-BE49-F238E27FC236}">
                <a16:creationId xmlns:a16="http://schemas.microsoft.com/office/drawing/2014/main" id="{F71C459A-0EA2-4F58-B130-CE5FAD9E3065}"/>
              </a:ext>
            </a:extLst>
          </p:cNvPr>
          <p:cNvSpPr txBox="1">
            <a:spLocks/>
          </p:cNvSpPr>
          <p:nvPr userDrawn="1"/>
        </p:nvSpPr>
        <p:spPr>
          <a:xfrm>
            <a:off x="139083" y="365125"/>
            <a:ext cx="11913833" cy="1325563"/>
          </a:xfrm>
          <a:prstGeom prst="rect">
            <a:avLst/>
          </a:prstGeom>
          <a:noFill/>
          <a:ln w="38100">
            <a:solidFill>
              <a:srgbClr val="CE673B"/>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Tree>
    <p:extLst>
      <p:ext uri="{BB962C8B-B14F-4D97-AF65-F5344CB8AC3E}">
        <p14:creationId xmlns:p14="http://schemas.microsoft.com/office/powerpoint/2010/main" val="1068754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D668AE1-2F2B-4D17-A393-76B469763C0F}"/>
              </a:ext>
            </a:extLst>
          </p:cNvPr>
          <p:cNvSpPr txBox="1">
            <a:spLocks/>
          </p:cNvSpPr>
          <p:nvPr userDrawn="1"/>
        </p:nvSpPr>
        <p:spPr>
          <a:xfrm>
            <a:off x="139083" y="365125"/>
            <a:ext cx="11913833" cy="1325563"/>
          </a:xfrm>
          <a:prstGeom prst="rect">
            <a:avLst/>
          </a:prstGeom>
          <a:noFill/>
          <a:ln w="38100">
            <a:solidFill>
              <a:srgbClr val="EAC036"/>
            </a:solidFill>
            <a:prstDash val="dash"/>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endParaRPr lang="en-GB">
              <a:solidFill>
                <a:schemeClr val="tx1"/>
              </a:solidFill>
            </a:endParaRPr>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31/05/2022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pic>
        <p:nvPicPr>
          <p:cNvPr id="7" name="Graphic 6" descr="Person with idea with solid fill">
            <a:extLst>
              <a:ext uri="{FF2B5EF4-FFF2-40B4-BE49-F238E27FC236}">
                <a16:creationId xmlns:a16="http://schemas.microsoft.com/office/drawing/2014/main" id="{E25AACE2-3951-471B-8CFA-5CCC751F569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743460" y="477175"/>
            <a:ext cx="1067540" cy="1067540"/>
          </a:xfrm>
          <a:prstGeom prst="rect">
            <a:avLst/>
          </a:prstGeom>
        </p:spPr>
      </p:pic>
    </p:spTree>
    <p:extLst>
      <p:ext uri="{BB962C8B-B14F-4D97-AF65-F5344CB8AC3E}">
        <p14:creationId xmlns:p14="http://schemas.microsoft.com/office/powerpoint/2010/main" val="4090690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userDrawn="1"/>
        </p:nvSpPr>
        <p:spPr>
          <a:xfrm>
            <a:off x="0" y="0"/>
            <a:ext cx="12192000" cy="560192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B9348FEC-0018-4823-B398-ED9D6E1B44E2}" type="slidenum">
              <a:rPr lang="en-GB" smtClean="0"/>
              <a:t>‹#›</a:t>
            </a:fld>
            <a:endParaRPr lang="en-GB"/>
          </a:p>
        </p:txBody>
      </p:sp>
      <p:sp>
        <p:nvSpPr>
          <p:cNvPr id="7" name="Oval 6"/>
          <p:cNvSpPr/>
          <p:nvPr userDrawn="1"/>
        </p:nvSpPr>
        <p:spPr>
          <a:xfrm>
            <a:off x="698571" y="1052924"/>
            <a:ext cx="1371600" cy="136207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8" name="Oval 7"/>
          <p:cNvSpPr/>
          <p:nvPr userDrawn="1"/>
        </p:nvSpPr>
        <p:spPr>
          <a:xfrm>
            <a:off x="3629025" y="921544"/>
            <a:ext cx="1371600" cy="136207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20229571">
            <a:off x="9045676" y="1244797"/>
            <a:ext cx="3517557" cy="1758779"/>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964579" y="5631451"/>
            <a:ext cx="2389221" cy="1060496"/>
          </a:xfrm>
          <a:prstGeom prst="rect">
            <a:avLst/>
          </a:prstGeom>
        </p:spPr>
      </p:pic>
      <p:pic>
        <p:nvPicPr>
          <p:cNvPr id="13" name="Picture 2">
            <a:extLst>
              <a:ext uri="{FF2B5EF4-FFF2-40B4-BE49-F238E27FC236}">
                <a16:creationId xmlns:a16="http://schemas.microsoft.com/office/drawing/2014/main" id="{C24BC5B0-ED93-4857-9385-89EF03617430}"/>
              </a:ext>
            </a:extLst>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641579" y="5680255"/>
            <a:ext cx="1428592" cy="1183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054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A56DF6F-4D60-4FD1-8EA1-73321BFA1540}" type="datetimeFigureOut">
              <a:rPr lang="en-GB" smtClean="0"/>
              <a:t>31/05/2022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9348FEC-0018-4823-B398-ED9D6E1B44E2}"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1420206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A56DF6F-4D60-4FD1-8EA1-73321BFA1540}" type="datetimeFigureOut">
              <a:rPr lang="en-GB" smtClean="0"/>
              <a:t>31/05/2022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9348FEC-0018-4823-B398-ED9D6E1B44E2}" type="slidenum">
              <a:rPr lang="en-GB" smtClean="0"/>
              <a:t>‹#›</a:t>
            </a:fld>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2029305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p:nvPr userDrawn="1"/>
        </p:nvSpPr>
        <p:spPr>
          <a:xfrm>
            <a:off x="0" y="0"/>
            <a:ext cx="12192000" cy="168592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56DF6F-4D60-4FD1-8EA1-73321BFA1540}" type="datetimeFigureOut">
              <a:rPr lang="en-GB" smtClean="0"/>
              <a:t>31/05/2022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9348FEC-0018-4823-B398-ED9D6E1B44E2}" type="slidenum">
              <a:rPr lang="en-GB" smtClean="0"/>
              <a:t>‹#›</a:t>
            </a:fld>
            <a:endParaRPr lang="en-GB"/>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20229571">
            <a:off x="8928246" y="538326"/>
            <a:ext cx="3085311" cy="1542656"/>
          </a:xfrm>
          <a:prstGeom prst="rect">
            <a:avLst/>
          </a:prstGeom>
        </p:spPr>
      </p:pic>
    </p:spTree>
    <p:extLst>
      <p:ext uri="{BB962C8B-B14F-4D97-AF65-F5344CB8AC3E}">
        <p14:creationId xmlns:p14="http://schemas.microsoft.com/office/powerpoint/2010/main" val="89515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a:noFill/>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6DF6F-4D60-4FD1-8EA1-73321BFA1540}" type="datetimeFigureOut">
              <a:rPr lang="en-GB" smtClean="0"/>
              <a:t>31/05/2022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48FEC-0018-4823-B398-ED9D6E1B44E2}" type="slidenum">
              <a:rPr lang="en-GB" smtClean="0"/>
              <a:t>‹#›</a:t>
            </a:fld>
            <a:endParaRPr lang="en-GB"/>
          </a:p>
        </p:txBody>
      </p:sp>
    </p:spTree>
    <p:extLst>
      <p:ext uri="{BB962C8B-B14F-4D97-AF65-F5344CB8AC3E}">
        <p14:creationId xmlns:p14="http://schemas.microsoft.com/office/powerpoint/2010/main" val="36006160"/>
      </p:ext>
    </p:extLst>
  </p:cSld>
  <p:clrMap bg1="lt1" tx1="dk1" bg2="lt2" tx2="dk2" accent1="accent1" accent2="accent2" accent3="accent3" accent4="accent4" accent5="accent5" accent6="accent6" hlink="hlink" folHlink="folHlink"/>
  <p:sldLayoutIdLst>
    <p:sldLayoutId id="2147483689" r:id="rId1"/>
    <p:sldLayoutId id="2147483662" r:id="rId2"/>
    <p:sldLayoutId id="2147483672" r:id="rId3"/>
    <p:sldLayoutId id="2147483674" r:id="rId4"/>
    <p:sldLayoutId id="2147483675"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a:ln w="28575">
            <a:solidFill>
              <a:schemeClr val="accent5"/>
            </a:solidFill>
            <a:prstDash val="lgDash"/>
          </a:ln>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584506"/>
          </a:xfrm>
          <a:prstGeom prst="rect">
            <a:avLst/>
          </a:prstGeom>
          <a:solidFill>
            <a:schemeClr val="bg1"/>
          </a:solidFill>
          <a:ln w="28575" cmpd="sng">
            <a:solidFill>
              <a:schemeClr val="accent5"/>
            </a:solidFill>
            <a:prstDash val="lgDash"/>
          </a:ln>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8914413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dataed.in/pandassortvalues" TargetMode="External"/><Relationship Id="rId3" Type="http://schemas.openxmlformats.org/officeDocument/2006/relationships/hyperlink" Target="https://dataed.in/colournames" TargetMode="External"/><Relationship Id="rId7" Type="http://schemas.openxmlformats.org/officeDocument/2006/relationships/hyperlink" Target="https://dataed.in/seaborn" TargetMode="External"/><Relationship Id="rId2" Type="http://schemas.openxmlformats.org/officeDocument/2006/relationships/hyperlink" Target="https://dataed.in/seabornbarplot" TargetMode="External"/><Relationship Id="rId1" Type="http://schemas.openxmlformats.org/officeDocument/2006/relationships/slideLayout" Target="../slideLayouts/slideLayout2.xml"/><Relationship Id="rId6" Type="http://schemas.openxmlformats.org/officeDocument/2006/relationships/hyperlink" Target="https://dataed.in/pyplot" TargetMode="External"/><Relationship Id="rId5" Type="http://schemas.openxmlformats.org/officeDocument/2006/relationships/hyperlink" Target="https://dataed.in/pandasgroupby" TargetMode="External"/><Relationship Id="rId10" Type="http://schemas.openxmlformats.org/officeDocument/2006/relationships/hyperlink" Target="https://dataed.in/pandasvaluecounts" TargetMode="External"/><Relationship Id="rId4" Type="http://schemas.openxmlformats.org/officeDocument/2006/relationships/hyperlink" Target="https://dataed.in/seaborncountplot" TargetMode="External"/><Relationship Id="rId9" Type="http://schemas.openxmlformats.org/officeDocument/2006/relationships/hyperlink" Target="https://dataed.in/matplotlibticker"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s://creativecommons.org/licenses/by-nc/4.0/" TargetMode="External"/><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hyperlink" Target="https://creativecommons.org/licenses/by-nc/4.0/legalcode"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hyperlink" Target="https://creativecommons.org/licenses/by-nc-sa/4.0/"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53119"/>
            <a:ext cx="9144000" cy="1575881"/>
          </a:xfrm>
        </p:spPr>
        <p:txBody>
          <a:bodyPr>
            <a:normAutofit fontScale="90000"/>
          </a:bodyPr>
          <a:lstStyle/>
          <a:p>
            <a:r>
              <a:rPr lang="en-GB"/>
              <a:t>Practise Creating Bar Charts</a:t>
            </a:r>
            <a:br>
              <a:rPr lang="en-GB"/>
            </a:br>
            <a:r>
              <a:rPr lang="en-GB"/>
              <a:t>in Python</a:t>
            </a:r>
            <a:endParaRPr lang="en-GB">
              <a:solidFill>
                <a:schemeClr val="tx1"/>
              </a:solidFill>
            </a:endParaRPr>
          </a:p>
        </p:txBody>
      </p:sp>
      <p:sp>
        <p:nvSpPr>
          <p:cNvPr id="3" name="TextBox 2">
            <a:extLst>
              <a:ext uri="{FF2B5EF4-FFF2-40B4-BE49-F238E27FC236}">
                <a16:creationId xmlns:a16="http://schemas.microsoft.com/office/drawing/2014/main" id="{41B4B7AB-0A22-4861-BDA6-284B696F1EFE}"/>
              </a:ext>
            </a:extLst>
          </p:cNvPr>
          <p:cNvSpPr txBox="1"/>
          <p:nvPr/>
        </p:nvSpPr>
        <p:spPr>
          <a:xfrm>
            <a:off x="9523379" y="5076084"/>
            <a:ext cx="2668621" cy="307777"/>
          </a:xfrm>
          <a:prstGeom prst="rect">
            <a:avLst/>
          </a:prstGeom>
          <a:noFill/>
        </p:spPr>
        <p:txBody>
          <a:bodyPr wrap="square" rtlCol="0">
            <a:spAutoFit/>
          </a:bodyPr>
          <a:lstStyle/>
          <a:p>
            <a:pPr algn="r"/>
            <a:r>
              <a:rPr lang="en-GB" sz="1400" b="1"/>
              <a:t>Version: DRAFT</a:t>
            </a:r>
          </a:p>
        </p:txBody>
      </p:sp>
    </p:spTree>
    <p:extLst>
      <p:ext uri="{BB962C8B-B14F-4D97-AF65-F5344CB8AC3E}">
        <p14:creationId xmlns:p14="http://schemas.microsoft.com/office/powerpoint/2010/main" val="333336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208934" y="1908107"/>
            <a:ext cx="6344265" cy="2677656"/>
          </a:xfrm>
          <a:prstGeom prst="rect">
            <a:avLst/>
          </a:prstGeom>
          <a:noFill/>
        </p:spPr>
        <p:txBody>
          <a:bodyPr wrap="square" rtlCol="0">
            <a:spAutoFit/>
          </a:bodyPr>
          <a:lstStyle/>
          <a:p>
            <a:r>
              <a:rPr lang="en-GB" sz="2400">
                <a:ea typeface="+mn-lt"/>
                <a:cs typeface="+mn-lt"/>
              </a:rPr>
              <a:t>If you wanted to plot the total number of goals scored by each football team in this dataset, across all of the seasons, which plotting function would you use:</a:t>
            </a:r>
          </a:p>
          <a:p>
            <a:pPr algn="just"/>
            <a:endParaRPr lang="en-GB" sz="2400">
              <a:ea typeface="+mn-lt"/>
              <a:cs typeface="+mn-lt"/>
            </a:endParaRPr>
          </a:p>
          <a:p>
            <a:pPr marL="342900" indent="-342900" algn="just">
              <a:buFont typeface="Arial" panose="020B0604020202020204" pitchFamily="34" charset="0"/>
              <a:buChar char="•"/>
            </a:pPr>
            <a:r>
              <a:rPr lang="en-GB" sz="2400" b="1" err="1">
                <a:ea typeface="+mn-lt"/>
                <a:cs typeface="+mn-lt"/>
              </a:rPr>
              <a:t>barplot</a:t>
            </a:r>
            <a:r>
              <a:rPr lang="en-GB" sz="2400" b="1">
                <a:ea typeface="+mn-lt"/>
                <a:cs typeface="+mn-lt"/>
              </a:rPr>
              <a:t>()</a:t>
            </a:r>
            <a:r>
              <a:rPr lang="en-GB" sz="2400">
                <a:ea typeface="+mn-lt"/>
                <a:cs typeface="+mn-lt"/>
              </a:rPr>
              <a:t>, or</a:t>
            </a:r>
          </a:p>
          <a:p>
            <a:pPr marL="342900" indent="-342900" algn="just">
              <a:buFont typeface="Arial" panose="020B0604020202020204" pitchFamily="34" charset="0"/>
              <a:buChar char="•"/>
            </a:pPr>
            <a:r>
              <a:rPr lang="en-GB" sz="2400" b="1" err="1">
                <a:ea typeface="+mn-lt"/>
                <a:cs typeface="+mn-lt"/>
              </a:rPr>
              <a:t>countplot</a:t>
            </a:r>
            <a:r>
              <a:rPr lang="en-GB" sz="2400" b="1">
                <a:ea typeface="+mn-lt"/>
                <a:cs typeface="+mn-lt"/>
              </a:rPr>
              <a:t>()</a:t>
            </a:r>
            <a:r>
              <a:rPr lang="en-GB" sz="2400">
                <a:ea typeface="+mn-lt"/>
                <a:cs typeface="+mn-lt"/>
              </a:rPr>
              <a:t>?</a:t>
            </a:r>
            <a:endParaRPr lang="en-GB" sz="2400" b="1">
              <a:ea typeface="+mn-lt"/>
              <a:cs typeface="+mn-lt"/>
            </a:endParaRPr>
          </a:p>
        </p:txBody>
      </p:sp>
      <p:graphicFrame>
        <p:nvGraphicFramePr>
          <p:cNvPr id="7" name="Table 6">
            <a:extLst>
              <a:ext uri="{FF2B5EF4-FFF2-40B4-BE49-F238E27FC236}">
                <a16:creationId xmlns:a16="http://schemas.microsoft.com/office/drawing/2014/main" id="{E9E02422-3593-D335-9E0A-E863BE78E828}"/>
              </a:ext>
            </a:extLst>
          </p:cNvPr>
          <p:cNvGraphicFramePr>
            <a:graphicFrameLocks noGrp="1"/>
          </p:cNvGraphicFramePr>
          <p:nvPr>
            <p:extLst>
              <p:ext uri="{D42A27DB-BD31-4B8C-83A1-F6EECF244321}">
                <p14:modId xmlns:p14="http://schemas.microsoft.com/office/powerpoint/2010/main" val="2339833388"/>
              </p:ext>
            </p:extLst>
          </p:nvPr>
        </p:nvGraphicFramePr>
        <p:xfrm>
          <a:off x="6553200" y="1955299"/>
          <a:ext cx="5185087" cy="3431235"/>
        </p:xfrm>
        <a:graphic>
          <a:graphicData uri="http://schemas.openxmlformats.org/drawingml/2006/table">
            <a:tbl>
              <a:tblPr>
                <a:tableStyleId>{5940675A-B579-460E-94D1-54222C63F5DA}</a:tableStyleId>
              </a:tblPr>
              <a:tblGrid>
                <a:gridCol w="2794000">
                  <a:extLst>
                    <a:ext uri="{9D8B030D-6E8A-4147-A177-3AD203B41FA5}">
                      <a16:colId xmlns:a16="http://schemas.microsoft.com/office/drawing/2014/main" val="1846229103"/>
                    </a:ext>
                  </a:extLst>
                </a:gridCol>
                <a:gridCol w="1450253">
                  <a:extLst>
                    <a:ext uri="{9D8B030D-6E8A-4147-A177-3AD203B41FA5}">
                      <a16:colId xmlns:a16="http://schemas.microsoft.com/office/drawing/2014/main" val="3649432835"/>
                    </a:ext>
                  </a:extLst>
                </a:gridCol>
                <a:gridCol w="940834">
                  <a:extLst>
                    <a:ext uri="{9D8B030D-6E8A-4147-A177-3AD203B41FA5}">
                      <a16:colId xmlns:a16="http://schemas.microsoft.com/office/drawing/2014/main" val="3968477172"/>
                    </a:ext>
                  </a:extLst>
                </a:gridCol>
              </a:tblGrid>
              <a:tr h="327990">
                <a:tc>
                  <a:txBody>
                    <a:bodyPr/>
                    <a:lstStyle/>
                    <a:p>
                      <a:pPr algn="ctr" fontAlgn="b"/>
                      <a:r>
                        <a:rPr lang="en-GB" sz="2000" b="1" u="none" strike="noStrike" err="1">
                          <a:effectLst/>
                        </a:rPr>
                        <a:t>football_team</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u="none" strike="noStrike">
                          <a:effectLst/>
                        </a:rPr>
                        <a:t>season</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i="0" u="none" strike="noStrike">
                          <a:solidFill>
                            <a:srgbClr val="000000"/>
                          </a:solidFill>
                          <a:effectLst/>
                          <a:latin typeface="Calibri" panose="020F0502020204030204" pitchFamily="34" charset="0"/>
                        </a:rPr>
                        <a:t>goals</a:t>
                      </a:r>
                    </a:p>
                  </a:txBody>
                  <a:tcPr marL="7289" marR="7289" marT="7289" marB="0" anchor="b">
                    <a:solidFill>
                      <a:schemeClr val="accent2"/>
                    </a:solidFill>
                  </a:tcPr>
                </a:tc>
                <a:extLst>
                  <a:ext uri="{0D108BD9-81ED-4DB2-BD59-A6C34878D82A}">
                    <a16:rowId xmlns:a16="http://schemas.microsoft.com/office/drawing/2014/main" val="4190934771"/>
                  </a:ext>
                </a:extLst>
              </a:tr>
              <a:tr h="282414">
                <a:tc>
                  <a:txBody>
                    <a:bodyPr/>
                    <a:lstStyle/>
                    <a:p>
                      <a:pPr algn="l" fontAlgn="b"/>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a:effectLst/>
                        </a:rPr>
                        <a:t>31</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0990728"/>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a:effectLst/>
                        </a:rPr>
                        <a:t>24</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9809703"/>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a:effectLst/>
                        </a:rPr>
                        <a:t>23</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a:effectLst/>
                        </a:rPr>
                        <a:t>12</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3358351"/>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a:effectLst/>
                        </a:rPr>
                        <a:t>22</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5246862"/>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a:effectLst/>
                        </a:rPr>
                        <a:t>37</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0663056"/>
                  </a:ext>
                </a:extLst>
              </a:tr>
              <a:tr h="174928">
                <a:tc>
                  <a:txBody>
                    <a:bodyPr/>
                    <a:lstStyle/>
                    <a:p>
                      <a:pPr algn="l" fontAlgn="b"/>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871958842"/>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22</a:t>
                      </a:r>
                    </a:p>
                  </a:txBody>
                  <a:tcPr marL="9525" marR="9525" marT="9525" marB="0" anchor="b"/>
                </a:tc>
                <a:extLst>
                  <a:ext uri="{0D108BD9-81ED-4DB2-BD59-A6C34878D82A}">
                    <a16:rowId xmlns:a16="http://schemas.microsoft.com/office/drawing/2014/main" val="1906243382"/>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189</a:t>
                      </a:r>
                    </a:p>
                  </a:txBody>
                  <a:tcPr marL="9525" marR="9525" marT="9525" marB="0" anchor="b"/>
                </a:tc>
                <a:extLst>
                  <a:ext uri="{0D108BD9-81ED-4DB2-BD59-A6C34878D82A}">
                    <a16:rowId xmlns:a16="http://schemas.microsoft.com/office/drawing/2014/main" val="3756398427"/>
                  </a:ext>
                </a:extLst>
              </a:tr>
            </a:tbl>
          </a:graphicData>
        </a:graphic>
      </p:graphicFrame>
    </p:spTree>
    <p:extLst>
      <p:ext uri="{BB962C8B-B14F-4D97-AF65-F5344CB8AC3E}">
        <p14:creationId xmlns:p14="http://schemas.microsoft.com/office/powerpoint/2010/main" val="565975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208935" y="1908107"/>
            <a:ext cx="5887066" cy="3785652"/>
          </a:xfrm>
          <a:prstGeom prst="rect">
            <a:avLst/>
          </a:prstGeom>
          <a:noFill/>
        </p:spPr>
        <p:txBody>
          <a:bodyPr wrap="square" rtlCol="0">
            <a:spAutoFit/>
          </a:bodyPr>
          <a:lstStyle/>
          <a:p>
            <a:r>
              <a:rPr lang="en-GB" sz="2400">
                <a:ea typeface="+mn-lt"/>
                <a:cs typeface="+mn-lt"/>
              </a:rPr>
              <a:t>The answer is… </a:t>
            </a:r>
            <a:r>
              <a:rPr lang="en-GB" sz="2400" b="1">
                <a:ea typeface="+mn-lt"/>
                <a:cs typeface="+mn-lt"/>
              </a:rPr>
              <a:t> </a:t>
            </a:r>
          </a:p>
          <a:p>
            <a:endParaRPr lang="en-GB" sz="2400" b="1">
              <a:ea typeface="+mn-lt"/>
              <a:cs typeface="+mn-lt"/>
            </a:endParaRPr>
          </a:p>
          <a:p>
            <a:r>
              <a:rPr lang="en-GB" sz="2400">
                <a:ea typeface="+mn-lt"/>
                <a:cs typeface="+mn-lt"/>
              </a:rPr>
              <a:t>	</a:t>
            </a:r>
            <a:r>
              <a:rPr lang="en-GB" sz="3200" err="1">
                <a:ea typeface="+mn-lt"/>
                <a:cs typeface="+mn-lt"/>
              </a:rPr>
              <a:t>barplot</a:t>
            </a:r>
            <a:r>
              <a:rPr lang="en-GB" sz="3200">
                <a:ea typeface="+mn-lt"/>
                <a:cs typeface="+mn-lt"/>
              </a:rPr>
              <a:t>()!</a:t>
            </a:r>
          </a:p>
          <a:p>
            <a:endParaRPr lang="en-GB" sz="3200">
              <a:ea typeface="+mn-lt"/>
              <a:cs typeface="+mn-lt"/>
            </a:endParaRPr>
          </a:p>
          <a:p>
            <a:endParaRPr lang="en-GB" sz="3200">
              <a:ea typeface="+mn-lt"/>
              <a:cs typeface="+mn-lt"/>
            </a:endParaRPr>
          </a:p>
          <a:p>
            <a:r>
              <a:rPr lang="en-GB" sz="2400" b="1" err="1">
                <a:ea typeface="+mn-lt"/>
                <a:cs typeface="+mn-lt"/>
              </a:rPr>
              <a:t>countplot</a:t>
            </a:r>
            <a:r>
              <a:rPr lang="en-GB" sz="2400" b="1">
                <a:ea typeface="+mn-lt"/>
                <a:cs typeface="+mn-lt"/>
              </a:rPr>
              <a:t>() </a:t>
            </a:r>
            <a:r>
              <a:rPr lang="en-GB" sz="2400">
                <a:ea typeface="+mn-lt"/>
                <a:cs typeface="+mn-lt"/>
              </a:rPr>
              <a:t>is used for a special case of bar charts, where you want to display a count of the number of times each category occurs in a categorical variable.</a:t>
            </a:r>
            <a:endParaRPr lang="en-GB" sz="2400" b="1">
              <a:ea typeface="+mn-lt"/>
              <a:cs typeface="+mn-lt"/>
            </a:endParaRPr>
          </a:p>
        </p:txBody>
      </p:sp>
      <p:graphicFrame>
        <p:nvGraphicFramePr>
          <p:cNvPr id="7" name="Table 6">
            <a:extLst>
              <a:ext uri="{FF2B5EF4-FFF2-40B4-BE49-F238E27FC236}">
                <a16:creationId xmlns:a16="http://schemas.microsoft.com/office/drawing/2014/main" id="{E9E02422-3593-D335-9E0A-E863BE78E828}"/>
              </a:ext>
            </a:extLst>
          </p:cNvPr>
          <p:cNvGraphicFramePr>
            <a:graphicFrameLocks noGrp="1"/>
          </p:cNvGraphicFramePr>
          <p:nvPr/>
        </p:nvGraphicFramePr>
        <p:xfrm>
          <a:off x="6553200" y="1955299"/>
          <a:ext cx="5185087" cy="3431235"/>
        </p:xfrm>
        <a:graphic>
          <a:graphicData uri="http://schemas.openxmlformats.org/drawingml/2006/table">
            <a:tbl>
              <a:tblPr>
                <a:tableStyleId>{5940675A-B579-460E-94D1-54222C63F5DA}</a:tableStyleId>
              </a:tblPr>
              <a:tblGrid>
                <a:gridCol w="2794000">
                  <a:extLst>
                    <a:ext uri="{9D8B030D-6E8A-4147-A177-3AD203B41FA5}">
                      <a16:colId xmlns:a16="http://schemas.microsoft.com/office/drawing/2014/main" val="1846229103"/>
                    </a:ext>
                  </a:extLst>
                </a:gridCol>
                <a:gridCol w="1450253">
                  <a:extLst>
                    <a:ext uri="{9D8B030D-6E8A-4147-A177-3AD203B41FA5}">
                      <a16:colId xmlns:a16="http://schemas.microsoft.com/office/drawing/2014/main" val="3649432835"/>
                    </a:ext>
                  </a:extLst>
                </a:gridCol>
                <a:gridCol w="940834">
                  <a:extLst>
                    <a:ext uri="{9D8B030D-6E8A-4147-A177-3AD203B41FA5}">
                      <a16:colId xmlns:a16="http://schemas.microsoft.com/office/drawing/2014/main" val="3968477172"/>
                    </a:ext>
                  </a:extLst>
                </a:gridCol>
              </a:tblGrid>
              <a:tr h="327990">
                <a:tc>
                  <a:txBody>
                    <a:bodyPr/>
                    <a:lstStyle/>
                    <a:p>
                      <a:pPr algn="ctr" fontAlgn="b"/>
                      <a:r>
                        <a:rPr lang="en-GB" sz="2000" b="1" u="none" strike="noStrike" err="1">
                          <a:effectLst/>
                        </a:rPr>
                        <a:t>football_team</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u="none" strike="noStrike">
                          <a:effectLst/>
                        </a:rPr>
                        <a:t>season</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i="0" u="none" strike="noStrike">
                          <a:solidFill>
                            <a:srgbClr val="000000"/>
                          </a:solidFill>
                          <a:effectLst/>
                          <a:latin typeface="Calibri" panose="020F0502020204030204" pitchFamily="34" charset="0"/>
                        </a:rPr>
                        <a:t>goals</a:t>
                      </a:r>
                    </a:p>
                  </a:txBody>
                  <a:tcPr marL="7289" marR="7289" marT="7289" marB="0" anchor="b">
                    <a:solidFill>
                      <a:schemeClr val="accent2"/>
                    </a:solidFill>
                  </a:tcPr>
                </a:tc>
                <a:extLst>
                  <a:ext uri="{0D108BD9-81ED-4DB2-BD59-A6C34878D82A}">
                    <a16:rowId xmlns:a16="http://schemas.microsoft.com/office/drawing/2014/main" val="4190934771"/>
                  </a:ext>
                </a:extLst>
              </a:tr>
              <a:tr h="282414">
                <a:tc>
                  <a:txBody>
                    <a:bodyPr/>
                    <a:lstStyle/>
                    <a:p>
                      <a:pPr algn="l" fontAlgn="b"/>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a:effectLst/>
                        </a:rPr>
                        <a:t>31</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0990728"/>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a:effectLst/>
                        </a:rPr>
                        <a:t>24</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9809703"/>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Hounslow Harriers</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a:effectLst/>
                        </a:rPr>
                        <a:t>23</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a:effectLst/>
                        </a:rPr>
                        <a:t>12</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3358351"/>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a:effectLst/>
                        </a:rPr>
                        <a:t>22</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5246862"/>
                  </a:ext>
                </a:extLst>
              </a:tr>
              <a:tr h="174928">
                <a:tc>
                  <a:txBody>
                    <a:bodyPr/>
                    <a:lstStyle/>
                    <a:p>
                      <a:pPr algn="l" fontAlgn="b"/>
                      <a:r>
                        <a:rPr lang="en-GB" sz="2200" b="0" i="0" kern="1200">
                          <a:solidFill>
                            <a:schemeClr val="tx1"/>
                          </a:solidFill>
                          <a:effectLst/>
                          <a:latin typeface="+mn-lt"/>
                          <a:ea typeface="+mn-ea"/>
                          <a:cs typeface="+mn-cs"/>
                        </a:rPr>
                        <a:t>Earls Park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a:effectLst/>
                        </a:rPr>
                        <a:t>37</a:t>
                      </a:r>
                      <a:endParaRPr lang="en-GB" sz="2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0663056"/>
                  </a:ext>
                </a:extLst>
              </a:tr>
              <a:tr h="174928">
                <a:tc>
                  <a:txBody>
                    <a:bodyPr/>
                    <a:lstStyle/>
                    <a:p>
                      <a:pPr algn="l" fontAlgn="b"/>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2000-2001</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10</a:t>
                      </a:r>
                    </a:p>
                  </a:txBody>
                  <a:tcPr marL="9525" marR="9525" marT="9525" marB="0" anchor="b"/>
                </a:tc>
                <a:extLst>
                  <a:ext uri="{0D108BD9-81ED-4DB2-BD59-A6C34878D82A}">
                    <a16:rowId xmlns:a16="http://schemas.microsoft.com/office/drawing/2014/main" val="871958842"/>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2001-2002</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22</a:t>
                      </a:r>
                    </a:p>
                  </a:txBody>
                  <a:tcPr marL="9525" marR="9525" marT="9525" marB="0" anchor="b"/>
                </a:tc>
                <a:extLst>
                  <a:ext uri="{0D108BD9-81ED-4DB2-BD59-A6C34878D82A}">
                    <a16:rowId xmlns:a16="http://schemas.microsoft.com/office/drawing/2014/main" val="1906243382"/>
                  </a:ext>
                </a:extLst>
              </a:tr>
              <a:tr h="1749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2200" b="0" i="0" kern="1200" err="1">
                          <a:solidFill>
                            <a:schemeClr val="tx1"/>
                          </a:solidFill>
                          <a:effectLst/>
                          <a:latin typeface="+mn-lt"/>
                          <a:ea typeface="+mn-ea"/>
                          <a:cs typeface="+mn-cs"/>
                        </a:rPr>
                        <a:t>Fulchester</a:t>
                      </a:r>
                      <a:r>
                        <a:rPr lang="en-GB" sz="2200" b="0" i="0" kern="1200">
                          <a:solidFill>
                            <a:schemeClr val="tx1"/>
                          </a:solidFill>
                          <a:effectLst/>
                          <a:latin typeface="+mn-lt"/>
                          <a:ea typeface="+mn-ea"/>
                          <a:cs typeface="+mn-cs"/>
                        </a:rPr>
                        <a:t> United F.C.</a:t>
                      </a:r>
                      <a:endParaRPr lang="en-GB" sz="22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200" b="0" i="0" u="none" strike="noStrike">
                          <a:solidFill>
                            <a:srgbClr val="000000"/>
                          </a:solidFill>
                          <a:effectLst/>
                          <a:latin typeface="Calibri" panose="020F0502020204030204" pitchFamily="34" charset="0"/>
                        </a:rPr>
                        <a:t>2002-2003</a:t>
                      </a:r>
                    </a:p>
                  </a:txBody>
                  <a:tcPr marL="9525" marR="9525" marT="9525" marB="0" anchor="b"/>
                </a:tc>
                <a:tc>
                  <a:txBody>
                    <a:bodyPr/>
                    <a:lstStyle/>
                    <a:p>
                      <a:pPr algn="r" fontAlgn="b"/>
                      <a:r>
                        <a:rPr lang="en-GB" sz="2200" b="0" i="0" u="none" strike="noStrike">
                          <a:solidFill>
                            <a:srgbClr val="000000"/>
                          </a:solidFill>
                          <a:effectLst/>
                          <a:latin typeface="Calibri" panose="020F0502020204030204" pitchFamily="34" charset="0"/>
                        </a:rPr>
                        <a:t>189</a:t>
                      </a:r>
                    </a:p>
                  </a:txBody>
                  <a:tcPr marL="9525" marR="9525" marT="9525" marB="0" anchor="b"/>
                </a:tc>
                <a:extLst>
                  <a:ext uri="{0D108BD9-81ED-4DB2-BD59-A6C34878D82A}">
                    <a16:rowId xmlns:a16="http://schemas.microsoft.com/office/drawing/2014/main" val="3756398427"/>
                  </a:ext>
                </a:extLst>
              </a:tr>
            </a:tbl>
          </a:graphicData>
        </a:graphic>
      </p:graphicFrame>
    </p:spTree>
    <p:extLst>
      <p:ext uri="{BB962C8B-B14F-4D97-AF65-F5344CB8AC3E}">
        <p14:creationId xmlns:p14="http://schemas.microsoft.com/office/powerpoint/2010/main" val="1870843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a:solidFill>
                  <a:schemeClr val="tx1"/>
                </a:solidFill>
              </a:rPr>
              <a:t>Next steps</a:t>
            </a:r>
            <a:endParaRPr lang="en-GB">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a:p>
          <a:p>
            <a:pPr marL="0" indent="0" algn="ctr">
              <a:buNone/>
            </a:pPr>
            <a:endParaRPr lang="en-GB" sz="3600"/>
          </a:p>
          <a:p>
            <a:pPr marL="0" indent="0" algn="ctr">
              <a:buNone/>
            </a:pPr>
            <a:r>
              <a:rPr lang="en-GB" sz="3600"/>
              <a:t>Complete the </a:t>
            </a:r>
            <a:r>
              <a:rPr lang="en-GB" sz="3600" b="1"/>
              <a:t>Setup </a:t>
            </a:r>
            <a:r>
              <a:rPr lang="en-GB" sz="3600"/>
              <a:t>and </a:t>
            </a:r>
            <a:r>
              <a:rPr lang="en-GB" sz="3600" b="1"/>
              <a:t>Creating Vertical and Horizontal Bar Charts </a:t>
            </a:r>
            <a:r>
              <a:rPr lang="en-GB" sz="3600"/>
              <a:t>sections of the </a:t>
            </a:r>
          </a:p>
          <a:p>
            <a:pPr marL="0" indent="0" algn="ctr">
              <a:buNone/>
            </a:pPr>
            <a:r>
              <a:rPr lang="en-GB" sz="3600"/>
              <a:t>‘Practise Creating Bar Charts in Python’ notebook.</a:t>
            </a:r>
            <a:endParaRPr lang="en-GB" sz="3600">
              <a:cs typeface="Calibri"/>
            </a:endParaRPr>
          </a:p>
          <a:p>
            <a:pPr marL="0" indent="0" algn="ctr">
              <a:buNone/>
            </a:pPr>
            <a:endParaRPr lang="en-GB" sz="3600"/>
          </a:p>
        </p:txBody>
      </p:sp>
    </p:spTree>
    <p:extLst>
      <p:ext uri="{BB962C8B-B14F-4D97-AF65-F5344CB8AC3E}">
        <p14:creationId xmlns:p14="http://schemas.microsoft.com/office/powerpoint/2010/main" val="365648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tick mark intervals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6331974" cy="2862322"/>
          </a:xfrm>
          <a:prstGeom prst="rect">
            <a:avLst/>
          </a:prstGeom>
          <a:noFill/>
        </p:spPr>
        <p:txBody>
          <a:bodyPr wrap="square" rtlCol="0">
            <a:spAutoFit/>
          </a:bodyPr>
          <a:lstStyle/>
          <a:p>
            <a:r>
              <a:rPr lang="en-GB" sz="2000" b="1"/>
              <a:t>Reminder: tick marks </a:t>
            </a:r>
            <a:r>
              <a:rPr lang="en-GB" sz="2000"/>
              <a:t>are the short lines on an axis that are spaced at </a:t>
            </a:r>
            <a:r>
              <a:rPr lang="en-GB" sz="2000" b="1"/>
              <a:t>regular intervals </a:t>
            </a:r>
            <a:r>
              <a:rPr lang="en-GB" sz="2000"/>
              <a:t>and show the </a:t>
            </a:r>
            <a:r>
              <a:rPr lang="en-GB" sz="2000" b="1"/>
              <a:t>value</a:t>
            </a:r>
            <a:r>
              <a:rPr lang="en-GB" sz="2000"/>
              <a:t> at the given point on the scale. </a:t>
            </a:r>
          </a:p>
          <a:p>
            <a:endParaRPr lang="en-GB" sz="2000"/>
          </a:p>
          <a:p>
            <a:r>
              <a:rPr lang="en-GB" sz="2000"/>
              <a:t>To change the interval to </a:t>
            </a:r>
            <a:r>
              <a:rPr lang="en-GB" sz="2000" i="1"/>
              <a:t>every 2 values</a:t>
            </a:r>
            <a:r>
              <a:rPr lang="en-GB" sz="2000"/>
              <a:t> use…</a:t>
            </a:r>
          </a:p>
          <a:p>
            <a:endParaRPr lang="en-GB" sz="2000"/>
          </a:p>
          <a:p>
            <a:endParaRPr lang="en-GB" sz="2000"/>
          </a:p>
          <a:p>
            <a:endParaRPr lang="en-GB" sz="2000"/>
          </a:p>
          <a:p>
            <a:r>
              <a:rPr lang="en-GB" sz="2000"/>
              <a:t>...and…</a:t>
            </a:r>
          </a:p>
        </p:txBody>
      </p:sp>
      <p:pic>
        <p:nvPicPr>
          <p:cNvPr id="8" name="Picture 7">
            <a:extLst>
              <a:ext uri="{FF2B5EF4-FFF2-40B4-BE49-F238E27FC236}">
                <a16:creationId xmlns:a16="http://schemas.microsoft.com/office/drawing/2014/main" id="{FB8E3834-C1D0-F80B-5106-F1406FC456B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9494" y="3782003"/>
            <a:ext cx="4100478" cy="370897"/>
          </a:xfrm>
          <a:prstGeom prst="rect">
            <a:avLst/>
          </a:prstGeom>
        </p:spPr>
      </p:pic>
      <p:pic>
        <p:nvPicPr>
          <p:cNvPr id="9" name="Picture 8">
            <a:extLst>
              <a:ext uri="{FF2B5EF4-FFF2-40B4-BE49-F238E27FC236}">
                <a16:creationId xmlns:a16="http://schemas.microsoft.com/office/drawing/2014/main" id="{02956D97-4444-9AD5-C345-C88CB805BC0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9494" y="4986552"/>
            <a:ext cx="6963608" cy="1550761"/>
          </a:xfrm>
          <a:prstGeom prst="rect">
            <a:avLst/>
          </a:prstGeom>
        </p:spPr>
      </p:pic>
      <p:pic>
        <p:nvPicPr>
          <p:cNvPr id="10" name="Picture 9" descr="Chart, bar chart&#10;&#10;Description automatically generated">
            <a:extLst>
              <a:ext uri="{FF2B5EF4-FFF2-40B4-BE49-F238E27FC236}">
                <a16:creationId xmlns:a16="http://schemas.microsoft.com/office/drawing/2014/main" id="{99F10440-C51B-9B7E-553E-863950497C9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642100" y="2314658"/>
            <a:ext cx="5549900" cy="3717738"/>
          </a:xfrm>
          <a:prstGeom prst="rect">
            <a:avLst/>
          </a:prstGeom>
        </p:spPr>
      </p:pic>
      <p:sp>
        <p:nvSpPr>
          <p:cNvPr id="11" name="Rounded Rectangle 10">
            <a:extLst>
              <a:ext uri="{FF2B5EF4-FFF2-40B4-BE49-F238E27FC236}">
                <a16:creationId xmlns:a16="http://schemas.microsoft.com/office/drawing/2014/main" id="{8CACB83C-CD52-0ED1-3357-8D16E8044608}"/>
              </a:ext>
            </a:extLst>
          </p:cNvPr>
          <p:cNvSpPr/>
          <p:nvPr/>
        </p:nvSpPr>
        <p:spPr>
          <a:xfrm>
            <a:off x="6659276" y="2503713"/>
            <a:ext cx="484383" cy="3298374"/>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160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tick mark labels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6331974" cy="4708981"/>
          </a:xfrm>
          <a:prstGeom prst="rect">
            <a:avLst/>
          </a:prstGeom>
          <a:noFill/>
        </p:spPr>
        <p:txBody>
          <a:bodyPr wrap="square" rtlCol="0">
            <a:spAutoFit/>
          </a:bodyPr>
          <a:lstStyle/>
          <a:p>
            <a:r>
              <a:rPr lang="en-GB" sz="2000"/>
              <a:t>If the numeric values to be used on the tick mark labels are </a:t>
            </a:r>
            <a:r>
              <a:rPr lang="en-GB" sz="2000" b="1"/>
              <a:t>very small </a:t>
            </a:r>
            <a:r>
              <a:rPr lang="en-GB" sz="2000"/>
              <a:t>or </a:t>
            </a:r>
            <a:r>
              <a:rPr lang="en-GB" sz="2000" b="1"/>
              <a:t>very large</a:t>
            </a:r>
            <a:r>
              <a:rPr lang="en-GB" sz="2000"/>
              <a:t>, seaborn will display them using </a:t>
            </a:r>
            <a:r>
              <a:rPr lang="en-GB" sz="2000" b="1"/>
              <a:t>scientific notation</a:t>
            </a:r>
            <a:r>
              <a:rPr lang="en-GB" sz="2000"/>
              <a:t>.</a:t>
            </a:r>
          </a:p>
          <a:p>
            <a:endParaRPr lang="en-GB" sz="2000"/>
          </a:p>
          <a:p>
            <a:r>
              <a:rPr lang="en-GB" sz="2000"/>
              <a:t>To turn scientific notation off use…</a:t>
            </a:r>
          </a:p>
          <a:p>
            <a:endParaRPr lang="en-GB" sz="2000"/>
          </a:p>
          <a:p>
            <a:endParaRPr lang="en-GB" sz="2000"/>
          </a:p>
          <a:p>
            <a:endParaRPr lang="en-GB" sz="2000"/>
          </a:p>
          <a:p>
            <a:r>
              <a:rPr lang="en-GB" sz="2000"/>
              <a:t>…if the numeric value is plotted on the y-axis or…</a:t>
            </a:r>
          </a:p>
          <a:p>
            <a:endParaRPr lang="en-GB" sz="2000"/>
          </a:p>
          <a:p>
            <a:endParaRPr lang="en-GB" sz="2000"/>
          </a:p>
          <a:p>
            <a:endParaRPr lang="en-GB" sz="2000"/>
          </a:p>
          <a:p>
            <a:r>
              <a:rPr lang="en-GB" sz="2000"/>
              <a:t>…if the numeric value is plotted on the x-axis.</a:t>
            </a:r>
          </a:p>
          <a:p>
            <a:endParaRPr lang="en-GB" sz="2000"/>
          </a:p>
          <a:p>
            <a:endParaRPr lang="en-GB" sz="2000"/>
          </a:p>
        </p:txBody>
      </p:sp>
      <p:pic>
        <p:nvPicPr>
          <p:cNvPr id="7" name="Picture 6">
            <a:extLst>
              <a:ext uri="{FF2B5EF4-FFF2-40B4-BE49-F238E27FC236}">
                <a16:creationId xmlns:a16="http://schemas.microsoft.com/office/drawing/2014/main" id="{D52D2DD8-74B8-D28B-3E47-5C5535C232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6100" y="4944145"/>
            <a:ext cx="5668736" cy="382285"/>
          </a:xfrm>
          <a:prstGeom prst="rect">
            <a:avLst/>
          </a:prstGeom>
        </p:spPr>
      </p:pic>
      <p:pic>
        <p:nvPicPr>
          <p:cNvPr id="13" name="Picture 12">
            <a:extLst>
              <a:ext uri="{FF2B5EF4-FFF2-40B4-BE49-F238E27FC236}">
                <a16:creationId xmlns:a16="http://schemas.microsoft.com/office/drawing/2014/main" id="{A31ABA4A-CF8B-A689-3907-9D2AABACEC4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6100" y="3714972"/>
            <a:ext cx="5582557" cy="369274"/>
          </a:xfrm>
          <a:prstGeom prst="rect">
            <a:avLst/>
          </a:prstGeom>
        </p:spPr>
      </p:pic>
      <p:sp>
        <p:nvSpPr>
          <p:cNvPr id="15" name="TextBox 14">
            <a:extLst>
              <a:ext uri="{FF2B5EF4-FFF2-40B4-BE49-F238E27FC236}">
                <a16:creationId xmlns:a16="http://schemas.microsoft.com/office/drawing/2014/main" id="{8660AFE9-8A63-9475-73C4-BC97F9DE98B7}"/>
              </a:ext>
            </a:extLst>
          </p:cNvPr>
          <p:cNvSpPr txBox="1"/>
          <p:nvPr/>
        </p:nvSpPr>
        <p:spPr>
          <a:xfrm>
            <a:off x="7347856" y="4671184"/>
            <a:ext cx="1796143" cy="461665"/>
          </a:xfrm>
          <a:prstGeom prst="rect">
            <a:avLst/>
          </a:prstGeom>
          <a:noFill/>
        </p:spPr>
        <p:txBody>
          <a:bodyPr wrap="square">
            <a:spAutoFit/>
          </a:bodyPr>
          <a:lstStyle/>
          <a:p>
            <a:r>
              <a:rPr lang="en-GB" sz="2400" i="0">
                <a:solidFill>
                  <a:srgbClr val="202124"/>
                </a:solidFill>
                <a:effectLst/>
              </a:rPr>
              <a:t>4 x 10</a:t>
            </a:r>
            <a:r>
              <a:rPr lang="en-GB" sz="2400" i="0" baseline="30000">
                <a:solidFill>
                  <a:srgbClr val="202124"/>
                </a:solidFill>
                <a:effectLst/>
              </a:rPr>
              <a:t>5</a:t>
            </a:r>
            <a:endParaRPr lang="en-US" sz="2400" baseline="30000"/>
          </a:p>
        </p:txBody>
      </p:sp>
      <p:sp>
        <p:nvSpPr>
          <p:cNvPr id="16" name="Arrow: Right 5">
            <a:extLst>
              <a:ext uri="{FF2B5EF4-FFF2-40B4-BE49-F238E27FC236}">
                <a16:creationId xmlns:a16="http://schemas.microsoft.com/office/drawing/2014/main" id="{39C205D5-43F1-94D9-36AA-C7B8F32D523A}"/>
              </a:ext>
            </a:extLst>
          </p:cNvPr>
          <p:cNvSpPr/>
          <p:nvPr/>
        </p:nvSpPr>
        <p:spPr>
          <a:xfrm>
            <a:off x="8806543" y="4717351"/>
            <a:ext cx="903515" cy="369332"/>
          </a:xfrm>
          <a:prstGeom prst="rightArrow">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a:cs typeface="Calibri"/>
            </a:endParaRPr>
          </a:p>
        </p:txBody>
      </p:sp>
      <p:sp>
        <p:nvSpPr>
          <p:cNvPr id="18" name="TextBox 17">
            <a:extLst>
              <a:ext uri="{FF2B5EF4-FFF2-40B4-BE49-F238E27FC236}">
                <a16:creationId xmlns:a16="http://schemas.microsoft.com/office/drawing/2014/main" id="{F154D7AA-A66D-A06E-3A2B-49B3AFD6E7BD}"/>
              </a:ext>
            </a:extLst>
          </p:cNvPr>
          <p:cNvSpPr txBox="1"/>
          <p:nvPr/>
        </p:nvSpPr>
        <p:spPr>
          <a:xfrm>
            <a:off x="10151455" y="4671183"/>
            <a:ext cx="1796143" cy="461665"/>
          </a:xfrm>
          <a:prstGeom prst="rect">
            <a:avLst/>
          </a:prstGeom>
          <a:noFill/>
        </p:spPr>
        <p:txBody>
          <a:bodyPr wrap="square">
            <a:spAutoFit/>
          </a:bodyPr>
          <a:lstStyle/>
          <a:p>
            <a:r>
              <a:rPr lang="en-GB" sz="2400" b="0" i="0">
                <a:solidFill>
                  <a:srgbClr val="202124"/>
                </a:solidFill>
                <a:effectLst/>
              </a:rPr>
              <a:t>400,000</a:t>
            </a:r>
            <a:endParaRPr lang="en-US" sz="2400"/>
          </a:p>
        </p:txBody>
      </p:sp>
      <p:sp>
        <p:nvSpPr>
          <p:cNvPr id="20" name="TextBox 19">
            <a:extLst>
              <a:ext uri="{FF2B5EF4-FFF2-40B4-BE49-F238E27FC236}">
                <a16:creationId xmlns:a16="http://schemas.microsoft.com/office/drawing/2014/main" id="{01C22ECA-FDCE-C279-5DBB-A0E54551AA31}"/>
              </a:ext>
            </a:extLst>
          </p:cNvPr>
          <p:cNvSpPr txBox="1"/>
          <p:nvPr/>
        </p:nvSpPr>
        <p:spPr>
          <a:xfrm>
            <a:off x="7347856" y="3211177"/>
            <a:ext cx="1142999" cy="461665"/>
          </a:xfrm>
          <a:prstGeom prst="rect">
            <a:avLst/>
          </a:prstGeom>
          <a:noFill/>
        </p:spPr>
        <p:txBody>
          <a:bodyPr wrap="square">
            <a:spAutoFit/>
          </a:bodyPr>
          <a:lstStyle/>
          <a:p>
            <a:r>
              <a:rPr lang="en-GB" sz="2400" i="0">
                <a:solidFill>
                  <a:srgbClr val="202124"/>
                </a:solidFill>
                <a:effectLst/>
              </a:rPr>
              <a:t>1 × 10</a:t>
            </a:r>
            <a:r>
              <a:rPr lang="en-GB" sz="2400" i="0" baseline="30000">
                <a:solidFill>
                  <a:srgbClr val="202124"/>
                </a:solidFill>
                <a:effectLst/>
              </a:rPr>
              <a:t>-4</a:t>
            </a:r>
            <a:endParaRPr lang="en-US" sz="2400"/>
          </a:p>
        </p:txBody>
      </p:sp>
      <p:sp>
        <p:nvSpPr>
          <p:cNvPr id="21" name="Arrow: Right 5">
            <a:extLst>
              <a:ext uri="{FF2B5EF4-FFF2-40B4-BE49-F238E27FC236}">
                <a16:creationId xmlns:a16="http://schemas.microsoft.com/office/drawing/2014/main" id="{4C201502-C3CE-D2BD-7BA0-84E8EC43B8A6}"/>
              </a:ext>
            </a:extLst>
          </p:cNvPr>
          <p:cNvSpPr/>
          <p:nvPr/>
        </p:nvSpPr>
        <p:spPr>
          <a:xfrm>
            <a:off x="8806543" y="3244334"/>
            <a:ext cx="903515" cy="369332"/>
          </a:xfrm>
          <a:prstGeom prst="rightArrow">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a:cs typeface="Calibri"/>
            </a:endParaRPr>
          </a:p>
        </p:txBody>
      </p:sp>
      <p:sp>
        <p:nvSpPr>
          <p:cNvPr id="23" name="TextBox 22">
            <a:extLst>
              <a:ext uri="{FF2B5EF4-FFF2-40B4-BE49-F238E27FC236}">
                <a16:creationId xmlns:a16="http://schemas.microsoft.com/office/drawing/2014/main" id="{50366AF6-764B-B190-67A2-6657E5870B2D}"/>
              </a:ext>
            </a:extLst>
          </p:cNvPr>
          <p:cNvSpPr txBox="1"/>
          <p:nvPr/>
        </p:nvSpPr>
        <p:spPr>
          <a:xfrm>
            <a:off x="10210800" y="3184549"/>
            <a:ext cx="1143000" cy="461665"/>
          </a:xfrm>
          <a:prstGeom prst="rect">
            <a:avLst/>
          </a:prstGeom>
          <a:noFill/>
        </p:spPr>
        <p:txBody>
          <a:bodyPr wrap="square">
            <a:spAutoFit/>
          </a:bodyPr>
          <a:lstStyle/>
          <a:p>
            <a:r>
              <a:rPr lang="en-GB" sz="2400" b="0" i="0">
                <a:solidFill>
                  <a:srgbClr val="202124"/>
                </a:solidFill>
                <a:effectLst/>
              </a:rPr>
              <a:t>0.0001</a:t>
            </a:r>
            <a:endParaRPr lang="en-US" sz="2400"/>
          </a:p>
        </p:txBody>
      </p:sp>
    </p:spTree>
    <p:extLst>
      <p:ext uri="{BB962C8B-B14F-4D97-AF65-F5344CB8AC3E}">
        <p14:creationId xmlns:p14="http://schemas.microsoft.com/office/powerpoint/2010/main" val="617081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a:solidFill>
                  <a:schemeClr val="tx1"/>
                </a:solidFill>
              </a:rPr>
              <a:t>Next steps</a:t>
            </a:r>
            <a:endParaRPr lang="en-GB">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a:p>
          <a:p>
            <a:pPr marL="0" indent="0" algn="ctr">
              <a:buNone/>
            </a:pPr>
            <a:endParaRPr lang="en-GB" sz="3600"/>
          </a:p>
          <a:p>
            <a:pPr marL="0" indent="0" algn="ctr">
              <a:buNone/>
            </a:pPr>
            <a:r>
              <a:rPr lang="en-GB" sz="3600"/>
              <a:t>Complete the </a:t>
            </a:r>
            <a:r>
              <a:rPr lang="en-GB" sz="3600" b="1"/>
              <a:t>Changing Tick Mark Labels and Intervals </a:t>
            </a:r>
            <a:r>
              <a:rPr lang="en-GB" sz="3600"/>
              <a:t>section of the </a:t>
            </a:r>
          </a:p>
          <a:p>
            <a:pPr marL="0" indent="0" algn="ctr">
              <a:buNone/>
            </a:pPr>
            <a:r>
              <a:rPr lang="en-GB" sz="3600"/>
              <a:t>‘Practise Creating Bar Charts in Python’ notebook.</a:t>
            </a:r>
            <a:endParaRPr lang="en-GB" sz="3600">
              <a:cs typeface="Calibri"/>
            </a:endParaRPr>
          </a:p>
          <a:p>
            <a:pPr marL="0" indent="0" algn="ctr">
              <a:buNone/>
            </a:pPr>
            <a:endParaRPr lang="en-GB" sz="3600"/>
          </a:p>
        </p:txBody>
      </p:sp>
    </p:spTree>
    <p:extLst>
      <p:ext uri="{BB962C8B-B14F-4D97-AF65-F5344CB8AC3E}">
        <p14:creationId xmlns:p14="http://schemas.microsoft.com/office/powerpoint/2010/main" val="35186984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create bar charts with long form data</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6331974" cy="2246769"/>
          </a:xfrm>
          <a:prstGeom prst="rect">
            <a:avLst/>
          </a:prstGeom>
          <a:noFill/>
        </p:spPr>
        <p:txBody>
          <a:bodyPr wrap="square" rtlCol="0">
            <a:spAutoFit/>
          </a:bodyPr>
          <a:lstStyle/>
          <a:p>
            <a:r>
              <a:rPr lang="en-GB" sz="2000"/>
              <a:t>This dataset shows how many babies were born in 3 areas of Scotland in 2000 and 2001. The data is in a </a:t>
            </a:r>
            <a:r>
              <a:rPr lang="en-GB" sz="2000" i="1"/>
              <a:t>long</a:t>
            </a:r>
            <a:r>
              <a:rPr lang="en-GB" sz="2000"/>
              <a:t> format.</a:t>
            </a:r>
          </a:p>
          <a:p>
            <a:endParaRPr lang="en-GB" sz="2000"/>
          </a:p>
          <a:p>
            <a:r>
              <a:rPr lang="en-GB" sz="2000"/>
              <a:t>To create a bar chart showing the </a:t>
            </a:r>
            <a:r>
              <a:rPr lang="en-GB" sz="2000" b="1"/>
              <a:t>total</a:t>
            </a:r>
            <a:r>
              <a:rPr lang="en-GB" sz="2000"/>
              <a:t> number of babies born in each area use…</a:t>
            </a:r>
          </a:p>
          <a:p>
            <a:endParaRPr lang="en-GB" sz="2000"/>
          </a:p>
          <a:p>
            <a:endParaRPr lang="en-GB" sz="2000"/>
          </a:p>
        </p:txBody>
      </p:sp>
      <p:graphicFrame>
        <p:nvGraphicFramePr>
          <p:cNvPr id="9" name="Table 8">
            <a:extLst>
              <a:ext uri="{FF2B5EF4-FFF2-40B4-BE49-F238E27FC236}">
                <a16:creationId xmlns:a16="http://schemas.microsoft.com/office/drawing/2014/main" id="{863CE6AC-1111-6BB8-E8A8-D0BF4E0792C1}"/>
              </a:ext>
            </a:extLst>
          </p:cNvPr>
          <p:cNvGraphicFramePr>
            <a:graphicFrameLocks noGrp="1"/>
          </p:cNvGraphicFramePr>
          <p:nvPr>
            <p:extLst>
              <p:ext uri="{D42A27DB-BD31-4B8C-83A1-F6EECF244321}">
                <p14:modId xmlns:p14="http://schemas.microsoft.com/office/powerpoint/2010/main" val="1323475833"/>
              </p:ext>
            </p:extLst>
          </p:nvPr>
        </p:nvGraphicFramePr>
        <p:xfrm>
          <a:off x="8086271" y="2873531"/>
          <a:ext cx="3359915" cy="2213940"/>
        </p:xfrm>
        <a:graphic>
          <a:graphicData uri="http://schemas.openxmlformats.org/drawingml/2006/table">
            <a:tbl>
              <a:tblPr>
                <a:tableStyleId>{5940675A-B579-460E-94D1-54222C63F5DA}</a:tableStyleId>
              </a:tblPr>
              <a:tblGrid>
                <a:gridCol w="1905000">
                  <a:extLst>
                    <a:ext uri="{9D8B030D-6E8A-4147-A177-3AD203B41FA5}">
                      <a16:colId xmlns:a16="http://schemas.microsoft.com/office/drawing/2014/main" val="1846229103"/>
                    </a:ext>
                  </a:extLst>
                </a:gridCol>
                <a:gridCol w="696686">
                  <a:extLst>
                    <a:ext uri="{9D8B030D-6E8A-4147-A177-3AD203B41FA5}">
                      <a16:colId xmlns:a16="http://schemas.microsoft.com/office/drawing/2014/main" val="3649432835"/>
                    </a:ext>
                  </a:extLst>
                </a:gridCol>
                <a:gridCol w="758229">
                  <a:extLst>
                    <a:ext uri="{9D8B030D-6E8A-4147-A177-3AD203B41FA5}">
                      <a16:colId xmlns:a16="http://schemas.microsoft.com/office/drawing/2014/main" val="3968477172"/>
                    </a:ext>
                  </a:extLst>
                </a:gridCol>
              </a:tblGrid>
              <a:tr h="327990">
                <a:tc>
                  <a:txBody>
                    <a:bodyPr/>
                    <a:lstStyle/>
                    <a:p>
                      <a:pPr algn="ctr" fontAlgn="b"/>
                      <a:r>
                        <a:rPr lang="en-GB" sz="2000" b="1" u="none" strike="noStrike" err="1">
                          <a:effectLst/>
                        </a:rPr>
                        <a:t>council_area</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u="none" strike="noStrike">
                          <a:effectLst/>
                        </a:rPr>
                        <a:t>year</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i="0" u="none" strike="noStrike">
                          <a:solidFill>
                            <a:srgbClr val="000000"/>
                          </a:solidFill>
                          <a:effectLst/>
                          <a:latin typeface="Calibri" panose="020F0502020204030204" pitchFamily="34" charset="0"/>
                        </a:rPr>
                        <a:t>births</a:t>
                      </a:r>
                    </a:p>
                  </a:txBody>
                  <a:tcPr marL="7289" marR="7289" marT="7289"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0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2000">
                          <a:effectLst/>
                        </a:rPr>
                        <a:t>1555</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0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1448</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9809703"/>
                  </a:ext>
                </a:extLst>
              </a:tr>
              <a:tr h="174928">
                <a:tc>
                  <a:txBody>
                    <a:bodyPr/>
                    <a:lstStyle/>
                    <a:p>
                      <a:pPr algn="l" fontAlgn="ctr"/>
                      <a:r>
                        <a:rPr lang="en-GB" sz="2000">
                          <a:effectLst/>
                        </a:rPr>
                        <a:t>Highland</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000">
                          <a:effectLst/>
                        </a:rPr>
                        <a:t>2153</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000">
                          <a:effectLst/>
                        </a:rPr>
                        <a:t>Highland</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2131</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3358351"/>
                  </a:ext>
                </a:extLst>
              </a:tr>
              <a:tr h="174928">
                <a:tc>
                  <a:txBody>
                    <a:bodyPr/>
                    <a:lstStyle/>
                    <a:p>
                      <a:pPr algn="l" fontAlgn="ctr"/>
                      <a:r>
                        <a:rPr lang="en-GB" sz="2000">
                          <a:effectLst/>
                        </a:rPr>
                        <a:t>North Lanarkshire</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2000">
                          <a:effectLst/>
                        </a:rPr>
                        <a:t>3832</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5246862"/>
                  </a:ext>
                </a:extLst>
              </a:tr>
              <a:tr h="174928">
                <a:tc>
                  <a:txBody>
                    <a:bodyPr/>
                    <a:lstStyle/>
                    <a:p>
                      <a:pPr algn="l" fontAlgn="ctr"/>
                      <a:r>
                        <a:rPr lang="en-GB" sz="2000">
                          <a:effectLst/>
                        </a:rPr>
                        <a:t>North Lanarkshire</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3676</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0663056"/>
                  </a:ext>
                </a:extLst>
              </a:tr>
            </a:tbl>
          </a:graphicData>
        </a:graphic>
      </p:graphicFrame>
      <p:pic>
        <p:nvPicPr>
          <p:cNvPr id="11" name="Picture 10" descr="Text&#10;&#10;Description automatically generated">
            <a:extLst>
              <a:ext uri="{FF2B5EF4-FFF2-40B4-BE49-F238E27FC236}">
                <a16:creationId xmlns:a16="http://schemas.microsoft.com/office/drawing/2014/main" id="{00787416-FA5B-26E1-E49F-E4331998EAA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9116" y="3744413"/>
            <a:ext cx="4427384" cy="2122000"/>
          </a:xfrm>
          <a:prstGeom prst="rect">
            <a:avLst/>
          </a:prstGeom>
        </p:spPr>
      </p:pic>
      <p:sp>
        <p:nvSpPr>
          <p:cNvPr id="12" name="TextBox 1">
            <a:extLst>
              <a:ext uri="{FF2B5EF4-FFF2-40B4-BE49-F238E27FC236}">
                <a16:creationId xmlns:a16="http://schemas.microsoft.com/office/drawing/2014/main" id="{BC906C6E-F2D8-0FB4-E08E-126CED553054}"/>
              </a:ext>
            </a:extLst>
          </p:cNvPr>
          <p:cNvSpPr txBox="1"/>
          <p:nvPr/>
        </p:nvSpPr>
        <p:spPr>
          <a:xfrm>
            <a:off x="1440017" y="6084252"/>
            <a:ext cx="8021484" cy="408623"/>
          </a:xfrm>
          <a:prstGeom prst="roundRect">
            <a:avLst/>
          </a:prstGeom>
          <a:noFill/>
          <a:ln>
            <a:solidFill>
              <a:srgbClr val="EAC036"/>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a:ea typeface="+mn-lt"/>
                <a:cs typeface="+mn-lt"/>
              </a:rPr>
              <a:t>Reminder:</a:t>
            </a:r>
            <a:r>
              <a:rPr lang="en-GB">
                <a:ea typeface="+mn-lt"/>
                <a:cs typeface="+mn-lt"/>
              </a:rPr>
              <a:t> the </a:t>
            </a:r>
            <a:r>
              <a:rPr lang="en-GB" b="1">
                <a:ea typeface="+mn-lt"/>
                <a:cs typeface="+mn-lt"/>
              </a:rPr>
              <a:t>estimator</a:t>
            </a:r>
            <a:r>
              <a:rPr lang="en-GB">
                <a:ea typeface="+mn-lt"/>
                <a:cs typeface="+mn-lt"/>
              </a:rPr>
              <a:t> argument controls </a:t>
            </a:r>
            <a:r>
              <a:rPr lang="en-GB" i="1">
                <a:ea typeface="+mn-lt"/>
                <a:cs typeface="+mn-lt"/>
              </a:rPr>
              <a:t>how</a:t>
            </a:r>
            <a:r>
              <a:rPr lang="en-GB">
                <a:ea typeface="+mn-lt"/>
                <a:cs typeface="+mn-lt"/>
              </a:rPr>
              <a:t> you want to aggregate the values.</a:t>
            </a:r>
          </a:p>
        </p:txBody>
      </p:sp>
      <p:sp>
        <p:nvSpPr>
          <p:cNvPr id="16" name="TextBox 15">
            <a:extLst>
              <a:ext uri="{FF2B5EF4-FFF2-40B4-BE49-F238E27FC236}">
                <a16:creationId xmlns:a16="http://schemas.microsoft.com/office/drawing/2014/main" id="{332BBD21-0F41-2369-9AA8-29464D479CF9}"/>
              </a:ext>
            </a:extLst>
          </p:cNvPr>
          <p:cNvSpPr txBox="1"/>
          <p:nvPr/>
        </p:nvSpPr>
        <p:spPr>
          <a:xfrm>
            <a:off x="9334654" y="2502803"/>
            <a:ext cx="14981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births</a:t>
            </a:r>
            <a:endParaRPr lang="en-GB" b="1"/>
          </a:p>
        </p:txBody>
      </p:sp>
    </p:spTree>
    <p:extLst>
      <p:ext uri="{BB962C8B-B14F-4D97-AF65-F5344CB8AC3E}">
        <p14:creationId xmlns:p14="http://schemas.microsoft.com/office/powerpoint/2010/main" val="889034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208934" y="1908107"/>
            <a:ext cx="6840795" cy="2677656"/>
          </a:xfrm>
          <a:prstGeom prst="rect">
            <a:avLst/>
          </a:prstGeom>
          <a:noFill/>
        </p:spPr>
        <p:txBody>
          <a:bodyPr wrap="square" rtlCol="0">
            <a:spAutoFit/>
          </a:bodyPr>
          <a:lstStyle/>
          <a:p>
            <a:pPr algn="just"/>
            <a:r>
              <a:rPr lang="en-GB" sz="2400">
                <a:ea typeface="+mn-lt"/>
                <a:cs typeface="+mn-lt"/>
              </a:rPr>
              <a:t>1. What value would you pass to </a:t>
            </a:r>
            <a:r>
              <a:rPr lang="en-GB" sz="2400" b="1">
                <a:ea typeface="+mn-lt"/>
                <a:cs typeface="+mn-lt"/>
              </a:rPr>
              <a:t>estimator</a:t>
            </a:r>
            <a:r>
              <a:rPr lang="en-GB" sz="2400">
                <a:ea typeface="+mn-lt"/>
                <a:cs typeface="+mn-lt"/>
              </a:rPr>
              <a:t> to plot the </a:t>
            </a:r>
            <a:r>
              <a:rPr lang="en-GB" sz="2400" b="1">
                <a:ea typeface="+mn-lt"/>
                <a:cs typeface="+mn-lt"/>
              </a:rPr>
              <a:t>average</a:t>
            </a:r>
            <a:r>
              <a:rPr lang="en-GB" sz="2400">
                <a:ea typeface="+mn-lt"/>
                <a:cs typeface="+mn-lt"/>
              </a:rPr>
              <a:t> (i.e. mean) number of births per council area (in a single year)?</a:t>
            </a:r>
          </a:p>
          <a:p>
            <a:pPr algn="just"/>
            <a:endParaRPr lang="en-GB" sz="2400">
              <a:ea typeface="+mn-lt"/>
              <a:cs typeface="+mn-lt"/>
            </a:endParaRPr>
          </a:p>
          <a:p>
            <a:pPr algn="just"/>
            <a:r>
              <a:rPr lang="en-GB" sz="2400">
                <a:ea typeface="+mn-lt"/>
                <a:cs typeface="+mn-lt"/>
              </a:rPr>
              <a:t>2. What value would you pass to </a:t>
            </a:r>
            <a:r>
              <a:rPr lang="en-GB" sz="2400" b="1">
                <a:ea typeface="+mn-lt"/>
                <a:cs typeface="+mn-lt"/>
              </a:rPr>
              <a:t>estimator</a:t>
            </a:r>
            <a:r>
              <a:rPr lang="en-GB" sz="2400">
                <a:ea typeface="+mn-lt"/>
                <a:cs typeface="+mn-lt"/>
              </a:rPr>
              <a:t> to plot the </a:t>
            </a:r>
            <a:r>
              <a:rPr lang="en-GB" sz="2400" b="1">
                <a:ea typeface="+mn-lt"/>
                <a:cs typeface="+mn-lt"/>
              </a:rPr>
              <a:t>maximum</a:t>
            </a:r>
            <a:r>
              <a:rPr lang="en-GB" sz="2400">
                <a:ea typeface="+mn-lt"/>
                <a:cs typeface="+mn-lt"/>
              </a:rPr>
              <a:t> number of births per council area (in a single year)?</a:t>
            </a:r>
          </a:p>
        </p:txBody>
      </p:sp>
      <p:pic>
        <p:nvPicPr>
          <p:cNvPr id="6" name="Picture 5" descr="Sleeping baby">
            <a:extLst>
              <a:ext uri="{FF2B5EF4-FFF2-40B4-BE49-F238E27FC236}">
                <a16:creationId xmlns:a16="http://schemas.microsoft.com/office/drawing/2014/main" id="{297E7E74-71B1-4209-97CF-BA59CE2700E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78370" y="4443291"/>
            <a:ext cx="3359916" cy="2239944"/>
          </a:xfrm>
          <a:prstGeom prst="roundRect">
            <a:avLst/>
          </a:prstGeom>
        </p:spPr>
      </p:pic>
      <p:graphicFrame>
        <p:nvGraphicFramePr>
          <p:cNvPr id="7" name="Table 6">
            <a:extLst>
              <a:ext uri="{FF2B5EF4-FFF2-40B4-BE49-F238E27FC236}">
                <a16:creationId xmlns:a16="http://schemas.microsoft.com/office/drawing/2014/main" id="{E9E02422-3593-D335-9E0A-E863BE78E828}"/>
              </a:ext>
            </a:extLst>
          </p:cNvPr>
          <p:cNvGraphicFramePr>
            <a:graphicFrameLocks noGrp="1"/>
          </p:cNvGraphicFramePr>
          <p:nvPr>
            <p:extLst>
              <p:ext uri="{D42A27DB-BD31-4B8C-83A1-F6EECF244321}">
                <p14:modId xmlns:p14="http://schemas.microsoft.com/office/powerpoint/2010/main" val="2003797223"/>
              </p:ext>
            </p:extLst>
          </p:nvPr>
        </p:nvGraphicFramePr>
        <p:xfrm>
          <a:off x="8378371" y="1955299"/>
          <a:ext cx="3359915" cy="2213940"/>
        </p:xfrm>
        <a:graphic>
          <a:graphicData uri="http://schemas.openxmlformats.org/drawingml/2006/table">
            <a:tbl>
              <a:tblPr>
                <a:tableStyleId>{5940675A-B579-460E-94D1-54222C63F5DA}</a:tableStyleId>
              </a:tblPr>
              <a:tblGrid>
                <a:gridCol w="1905000">
                  <a:extLst>
                    <a:ext uri="{9D8B030D-6E8A-4147-A177-3AD203B41FA5}">
                      <a16:colId xmlns:a16="http://schemas.microsoft.com/office/drawing/2014/main" val="1846229103"/>
                    </a:ext>
                  </a:extLst>
                </a:gridCol>
                <a:gridCol w="696686">
                  <a:extLst>
                    <a:ext uri="{9D8B030D-6E8A-4147-A177-3AD203B41FA5}">
                      <a16:colId xmlns:a16="http://schemas.microsoft.com/office/drawing/2014/main" val="3649432835"/>
                    </a:ext>
                  </a:extLst>
                </a:gridCol>
                <a:gridCol w="758229">
                  <a:extLst>
                    <a:ext uri="{9D8B030D-6E8A-4147-A177-3AD203B41FA5}">
                      <a16:colId xmlns:a16="http://schemas.microsoft.com/office/drawing/2014/main" val="3968477172"/>
                    </a:ext>
                  </a:extLst>
                </a:gridCol>
              </a:tblGrid>
              <a:tr h="327990">
                <a:tc>
                  <a:txBody>
                    <a:bodyPr/>
                    <a:lstStyle/>
                    <a:p>
                      <a:pPr algn="ctr" fontAlgn="b"/>
                      <a:r>
                        <a:rPr lang="en-GB" sz="2000" b="1" u="none" strike="noStrike" err="1">
                          <a:effectLst/>
                        </a:rPr>
                        <a:t>council_area</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u="none" strike="noStrike">
                          <a:effectLst/>
                        </a:rPr>
                        <a:t>year</a:t>
                      </a:r>
                      <a:endParaRPr lang="en-GB" sz="20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2000" b="1" i="0" u="none" strike="noStrike">
                          <a:solidFill>
                            <a:srgbClr val="000000"/>
                          </a:solidFill>
                          <a:effectLst/>
                          <a:latin typeface="Calibri" panose="020F0502020204030204" pitchFamily="34" charset="0"/>
                        </a:rPr>
                        <a:t>births</a:t>
                      </a:r>
                    </a:p>
                  </a:txBody>
                  <a:tcPr marL="7289" marR="7289" marT="7289"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0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2000">
                          <a:effectLst/>
                        </a:rPr>
                        <a:t>1555</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0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1448</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9809703"/>
                  </a:ext>
                </a:extLst>
              </a:tr>
              <a:tr h="174928">
                <a:tc>
                  <a:txBody>
                    <a:bodyPr/>
                    <a:lstStyle/>
                    <a:p>
                      <a:pPr algn="l" fontAlgn="ctr"/>
                      <a:r>
                        <a:rPr lang="en-GB" sz="2000">
                          <a:effectLst/>
                        </a:rPr>
                        <a:t>Highland</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2000">
                          <a:effectLst/>
                        </a:rPr>
                        <a:t>2153</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000">
                          <a:effectLst/>
                        </a:rPr>
                        <a:t>Highland</a:t>
                      </a:r>
                      <a:endParaRPr lang="en-GB" sz="20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2131</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3358351"/>
                  </a:ext>
                </a:extLst>
              </a:tr>
              <a:tr h="174928">
                <a:tc>
                  <a:txBody>
                    <a:bodyPr/>
                    <a:lstStyle/>
                    <a:p>
                      <a:pPr algn="l" fontAlgn="ctr"/>
                      <a:r>
                        <a:rPr lang="en-GB" sz="2000">
                          <a:effectLst/>
                        </a:rPr>
                        <a:t>North Lanarkshire</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2000">
                          <a:effectLst/>
                        </a:rPr>
                        <a:t>3832</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5246862"/>
                  </a:ext>
                </a:extLst>
              </a:tr>
              <a:tr h="174928">
                <a:tc>
                  <a:txBody>
                    <a:bodyPr/>
                    <a:lstStyle/>
                    <a:p>
                      <a:pPr algn="l" fontAlgn="ctr"/>
                      <a:r>
                        <a:rPr lang="en-GB" sz="2000">
                          <a:effectLst/>
                        </a:rPr>
                        <a:t>North Lanarkshire</a:t>
                      </a:r>
                    </a:p>
                  </a:txBody>
                  <a:tcPr marL="9525" marR="9525" marT="9525" marB="0" anchor="b"/>
                </a:tc>
                <a:tc>
                  <a:txBody>
                    <a:bodyPr/>
                    <a:lstStyle/>
                    <a:p>
                      <a:pPr algn="r" fontAlgn="b"/>
                      <a:r>
                        <a:rPr lang="en-GB" sz="20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2000">
                          <a:effectLst/>
                        </a:rPr>
                        <a:t>3676</a:t>
                      </a:r>
                      <a:endParaRPr lang="en-GB"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0663056"/>
                  </a:ext>
                </a:extLst>
              </a:tr>
            </a:tbl>
          </a:graphicData>
        </a:graphic>
      </p:graphicFrame>
    </p:spTree>
    <p:extLst>
      <p:ext uri="{BB962C8B-B14F-4D97-AF65-F5344CB8AC3E}">
        <p14:creationId xmlns:p14="http://schemas.microsoft.com/office/powerpoint/2010/main" val="2370211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D6C8-86C0-4EF1-8236-5D61543C1FB6}"/>
              </a:ext>
            </a:extLst>
          </p:cNvPr>
          <p:cNvSpPr>
            <a:spLocks noGrp="1"/>
          </p:cNvSpPr>
          <p:nvPr>
            <p:ph type="title"/>
          </p:nvPr>
        </p:nvSpPr>
        <p:spPr/>
        <p:txBody>
          <a:bodyPr/>
          <a:lstStyle/>
          <a:p>
            <a:r>
              <a:rPr lang="en-US"/>
              <a:t>Your turn…</a:t>
            </a:r>
            <a:endParaRPr lang="en-GB"/>
          </a:p>
        </p:txBody>
      </p:sp>
      <p:sp>
        <p:nvSpPr>
          <p:cNvPr id="3" name="TextBox 2">
            <a:extLst>
              <a:ext uri="{FF2B5EF4-FFF2-40B4-BE49-F238E27FC236}">
                <a16:creationId xmlns:a16="http://schemas.microsoft.com/office/drawing/2014/main" id="{76BC42DC-03F4-4D27-B223-3146C92584EA}"/>
              </a:ext>
            </a:extLst>
          </p:cNvPr>
          <p:cNvSpPr txBox="1"/>
          <p:nvPr/>
        </p:nvSpPr>
        <p:spPr>
          <a:xfrm>
            <a:off x="208934" y="1908107"/>
            <a:ext cx="11411566" cy="3416320"/>
          </a:xfrm>
          <a:prstGeom prst="rect">
            <a:avLst/>
          </a:prstGeom>
          <a:noFill/>
        </p:spPr>
        <p:txBody>
          <a:bodyPr wrap="square" rtlCol="0">
            <a:spAutoFit/>
          </a:bodyPr>
          <a:lstStyle/>
          <a:p>
            <a:pPr marL="457200" indent="-457200" algn="just">
              <a:buAutoNum type="arabicPeriod"/>
            </a:pPr>
            <a:r>
              <a:rPr lang="en-GB" sz="2400">
                <a:ea typeface="+mn-lt"/>
                <a:cs typeface="+mn-lt"/>
              </a:rPr>
              <a:t>What value would you pass to </a:t>
            </a:r>
            <a:r>
              <a:rPr lang="en-GB" sz="2400" b="1">
                <a:ea typeface="+mn-lt"/>
                <a:cs typeface="+mn-lt"/>
              </a:rPr>
              <a:t>estimator</a:t>
            </a:r>
            <a:r>
              <a:rPr lang="en-GB" sz="2400">
                <a:ea typeface="+mn-lt"/>
                <a:cs typeface="+mn-lt"/>
              </a:rPr>
              <a:t> to plot the average (i.e. mean) number of births per council area?</a:t>
            </a:r>
          </a:p>
          <a:p>
            <a:pPr marL="457200" indent="-457200" algn="just">
              <a:buAutoNum type="arabicPeriod"/>
            </a:pPr>
            <a:endParaRPr lang="en-GB" sz="2400">
              <a:ea typeface="+mn-lt"/>
              <a:cs typeface="+mn-lt"/>
            </a:endParaRPr>
          </a:p>
          <a:p>
            <a:pPr algn="just"/>
            <a:r>
              <a:rPr lang="en-GB" sz="2400">
                <a:ea typeface="+mn-lt"/>
                <a:cs typeface="+mn-lt"/>
              </a:rPr>
              <a:t>A: </a:t>
            </a:r>
            <a:r>
              <a:rPr lang="en-GB" sz="2400" b="1">
                <a:ea typeface="+mn-lt"/>
                <a:cs typeface="+mn-lt"/>
              </a:rPr>
              <a:t>mean</a:t>
            </a:r>
            <a:endParaRPr lang="en-GB" sz="2400">
              <a:ea typeface="+mn-lt"/>
              <a:cs typeface="+mn-lt"/>
            </a:endParaRPr>
          </a:p>
          <a:p>
            <a:pPr algn="just"/>
            <a:endParaRPr lang="en-GB" sz="2400">
              <a:ea typeface="+mn-lt"/>
              <a:cs typeface="+mn-lt"/>
            </a:endParaRPr>
          </a:p>
          <a:p>
            <a:pPr algn="just"/>
            <a:r>
              <a:rPr lang="en-GB" sz="2400">
                <a:ea typeface="+mn-lt"/>
                <a:cs typeface="+mn-lt"/>
              </a:rPr>
              <a:t>2. What value would you pass to </a:t>
            </a:r>
            <a:r>
              <a:rPr lang="en-GB" sz="2400" b="1">
                <a:ea typeface="+mn-lt"/>
                <a:cs typeface="+mn-lt"/>
              </a:rPr>
              <a:t>estimator</a:t>
            </a:r>
            <a:r>
              <a:rPr lang="en-GB" sz="2400">
                <a:ea typeface="+mn-lt"/>
                <a:cs typeface="+mn-lt"/>
              </a:rPr>
              <a:t> to plot the maximum number of births per council area?</a:t>
            </a:r>
          </a:p>
          <a:p>
            <a:pPr algn="just"/>
            <a:endParaRPr lang="en-GB" sz="2400">
              <a:ea typeface="+mn-lt"/>
              <a:cs typeface="+mn-lt"/>
            </a:endParaRPr>
          </a:p>
          <a:p>
            <a:pPr algn="just"/>
            <a:r>
              <a:rPr lang="en-GB" sz="2400">
                <a:ea typeface="+mn-lt"/>
                <a:cs typeface="+mn-lt"/>
              </a:rPr>
              <a:t>A: </a:t>
            </a:r>
            <a:r>
              <a:rPr lang="en-GB" sz="2400" b="1">
                <a:ea typeface="+mn-lt"/>
                <a:cs typeface="+mn-lt"/>
              </a:rPr>
              <a:t>max</a:t>
            </a:r>
          </a:p>
        </p:txBody>
      </p:sp>
      <p:pic>
        <p:nvPicPr>
          <p:cNvPr id="5" name="Picture 4">
            <a:extLst>
              <a:ext uri="{FF2B5EF4-FFF2-40B4-BE49-F238E27FC236}">
                <a16:creationId xmlns:a16="http://schemas.microsoft.com/office/drawing/2014/main" id="{3BEA6C2A-AB2A-09AB-FE2F-F463C6C7F04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60550" y="2854267"/>
            <a:ext cx="7886700" cy="749300"/>
          </a:xfrm>
          <a:prstGeom prst="rect">
            <a:avLst/>
          </a:prstGeom>
        </p:spPr>
      </p:pic>
      <p:pic>
        <p:nvPicPr>
          <p:cNvPr id="9" name="Picture 8">
            <a:extLst>
              <a:ext uri="{FF2B5EF4-FFF2-40B4-BE49-F238E27FC236}">
                <a16:creationId xmlns:a16="http://schemas.microsoft.com/office/drawing/2014/main" id="{BEFD6776-B1BE-B04F-4A33-0386CC5FC1F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0550" y="4729046"/>
            <a:ext cx="7861300" cy="812800"/>
          </a:xfrm>
          <a:prstGeom prst="rect">
            <a:avLst/>
          </a:prstGeom>
        </p:spPr>
      </p:pic>
      <p:sp>
        <p:nvSpPr>
          <p:cNvPr id="10" name="TextBox 1">
            <a:extLst>
              <a:ext uri="{FF2B5EF4-FFF2-40B4-BE49-F238E27FC236}">
                <a16:creationId xmlns:a16="http://schemas.microsoft.com/office/drawing/2014/main" id="{E4D1669D-6B03-27C7-558A-C6EA7A026F49}"/>
              </a:ext>
            </a:extLst>
          </p:cNvPr>
          <p:cNvSpPr txBox="1"/>
          <p:nvPr/>
        </p:nvSpPr>
        <p:spPr>
          <a:xfrm>
            <a:off x="2316317" y="6084252"/>
            <a:ext cx="6141883" cy="408623"/>
          </a:xfrm>
          <a:prstGeom prst="roundRect">
            <a:avLst/>
          </a:prstGeom>
          <a:noFill/>
          <a:ln>
            <a:solidFill>
              <a:srgbClr val="EAC036"/>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a:ea typeface="+mn-lt"/>
                <a:cs typeface="+mn-lt"/>
              </a:rPr>
              <a:t>Reminder:</a:t>
            </a:r>
            <a:r>
              <a:rPr lang="en-GB">
                <a:ea typeface="+mn-lt"/>
                <a:cs typeface="+mn-lt"/>
              </a:rPr>
              <a:t> </a:t>
            </a:r>
            <a:r>
              <a:rPr lang="en-GB" b="1">
                <a:ea typeface="+mn-lt"/>
                <a:cs typeface="+mn-lt"/>
              </a:rPr>
              <a:t>ci=None </a:t>
            </a:r>
            <a:r>
              <a:rPr lang="en-GB">
                <a:ea typeface="+mn-lt"/>
                <a:cs typeface="+mn-lt"/>
              </a:rPr>
              <a:t>prevents </a:t>
            </a:r>
            <a:r>
              <a:rPr lang="en-GB" err="1">
                <a:ea typeface="+mn-lt"/>
                <a:cs typeface="+mn-lt"/>
              </a:rPr>
              <a:t>barplot</a:t>
            </a:r>
            <a:r>
              <a:rPr lang="en-GB">
                <a:ea typeface="+mn-lt"/>
                <a:cs typeface="+mn-lt"/>
              </a:rPr>
              <a:t>() displaying </a:t>
            </a:r>
            <a:r>
              <a:rPr lang="en-GB" b="1">
                <a:ea typeface="+mn-lt"/>
                <a:cs typeface="+mn-lt"/>
              </a:rPr>
              <a:t>error bars</a:t>
            </a:r>
            <a:r>
              <a:rPr lang="en-GB">
                <a:ea typeface="+mn-lt"/>
                <a:cs typeface="+mn-lt"/>
              </a:rPr>
              <a:t>.</a:t>
            </a:r>
            <a:endParaRPr lang="en-GB" b="1">
              <a:ea typeface="+mn-lt"/>
              <a:cs typeface="+mn-lt"/>
            </a:endParaRPr>
          </a:p>
        </p:txBody>
      </p:sp>
    </p:spTree>
    <p:extLst>
      <p:ext uri="{BB962C8B-B14F-4D97-AF65-F5344CB8AC3E}">
        <p14:creationId xmlns:p14="http://schemas.microsoft.com/office/powerpoint/2010/main" val="598903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a:solidFill>
                  <a:schemeClr val="tx1"/>
                </a:solidFill>
              </a:rPr>
              <a:t>Next steps</a:t>
            </a:r>
            <a:endParaRPr lang="en-GB">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a:p>
          <a:p>
            <a:pPr marL="0" indent="0" algn="ctr">
              <a:buNone/>
            </a:pPr>
            <a:endParaRPr lang="en-GB" sz="3600"/>
          </a:p>
          <a:p>
            <a:pPr marL="0" indent="0" algn="ctr">
              <a:buNone/>
            </a:pPr>
            <a:r>
              <a:rPr lang="en-GB" sz="3600"/>
              <a:t>Complete the </a:t>
            </a:r>
            <a:r>
              <a:rPr lang="en-GB" sz="3600" b="1"/>
              <a:t>Creating Bar Charts for Data that Needs to be Aggregated </a:t>
            </a:r>
            <a:r>
              <a:rPr lang="en-GB" sz="3600"/>
              <a:t>section of the </a:t>
            </a:r>
          </a:p>
          <a:p>
            <a:pPr marL="0" indent="0" algn="ctr">
              <a:buNone/>
            </a:pPr>
            <a:r>
              <a:rPr lang="en-GB" sz="3600"/>
              <a:t>‘Practise Creating Bar Charts in Python’ notebook.</a:t>
            </a:r>
            <a:endParaRPr lang="en-GB" sz="3600">
              <a:cs typeface="Calibri"/>
            </a:endParaRPr>
          </a:p>
          <a:p>
            <a:pPr marL="0" indent="0" algn="ctr">
              <a:buNone/>
            </a:pPr>
            <a:endParaRPr lang="en-GB" sz="3600"/>
          </a:p>
        </p:txBody>
      </p:sp>
    </p:spTree>
    <p:extLst>
      <p:ext uri="{BB962C8B-B14F-4D97-AF65-F5344CB8AC3E}">
        <p14:creationId xmlns:p14="http://schemas.microsoft.com/office/powerpoint/2010/main" val="1238267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a:solidFill>
                  <a:schemeClr val="tx1"/>
                </a:solidFill>
              </a:rPr>
              <a:t>Learning intentions</a:t>
            </a:r>
            <a:endParaRPr lang="en-GB">
              <a:solidFill>
                <a:schemeClr val="tx1"/>
              </a:solidFill>
            </a:endParaRPr>
          </a:p>
        </p:txBody>
      </p:sp>
      <p:graphicFrame>
        <p:nvGraphicFramePr>
          <p:cNvPr id="4" name="Table 3">
            <a:extLst>
              <a:ext uri="{FF2B5EF4-FFF2-40B4-BE49-F238E27FC236}">
                <a16:creationId xmlns:a16="http://schemas.microsoft.com/office/drawing/2014/main" id="{A2A5D003-952C-4CC8-8F5A-EC222DA6F078}"/>
              </a:ext>
            </a:extLst>
          </p:cNvPr>
          <p:cNvGraphicFramePr>
            <a:graphicFrameLocks noGrp="1"/>
          </p:cNvGraphicFramePr>
          <p:nvPr>
            <p:extLst>
              <p:ext uri="{D42A27DB-BD31-4B8C-83A1-F6EECF244321}">
                <p14:modId xmlns:p14="http://schemas.microsoft.com/office/powerpoint/2010/main" val="790619456"/>
              </p:ext>
            </p:extLst>
          </p:nvPr>
        </p:nvGraphicFramePr>
        <p:xfrm>
          <a:off x="423204" y="1977764"/>
          <a:ext cx="10843511" cy="4632960"/>
        </p:xfrm>
        <a:graphic>
          <a:graphicData uri="http://schemas.openxmlformats.org/drawingml/2006/table">
            <a:tbl>
              <a:tblPr/>
              <a:tblGrid>
                <a:gridCol w="10843511">
                  <a:extLst>
                    <a:ext uri="{9D8B030D-6E8A-4147-A177-3AD203B41FA5}">
                      <a16:colId xmlns:a16="http://schemas.microsoft.com/office/drawing/2014/main" val="803942006"/>
                    </a:ext>
                  </a:extLst>
                </a:gridCol>
              </a:tblGrid>
              <a:tr h="3630132">
                <a:tc>
                  <a:txBody>
                    <a:bodyPr/>
                    <a:lstStyle/>
                    <a:p>
                      <a:r>
                        <a:rPr lang="en-US" sz="2800" b="0" i="0" kern="1200">
                          <a:solidFill>
                            <a:schemeClr val="tx1"/>
                          </a:solidFill>
                          <a:effectLst/>
                          <a:latin typeface="+mn-lt"/>
                          <a:ea typeface="+mn-ea"/>
                          <a:cs typeface="+mn-cs"/>
                        </a:rPr>
                        <a:t>We will be learning about </a:t>
                      </a:r>
                      <a:r>
                        <a:rPr lang="en-US" sz="2800" b="1" i="0" kern="1200">
                          <a:solidFill>
                            <a:schemeClr val="tx1"/>
                          </a:solidFill>
                          <a:effectLst/>
                          <a:latin typeface="+mn-lt"/>
                          <a:ea typeface="+mn-ea"/>
                          <a:cs typeface="+mn-cs"/>
                        </a:rPr>
                        <a:t>creating bar charts in Python, </a:t>
                      </a:r>
                      <a:r>
                        <a:rPr lang="en-US" sz="2800" b="0" i="0" kern="1200">
                          <a:solidFill>
                            <a:schemeClr val="tx1"/>
                          </a:solidFill>
                          <a:effectLst/>
                          <a:latin typeface="+mn-lt"/>
                          <a:ea typeface="+mn-ea"/>
                          <a:cs typeface="+mn-cs"/>
                        </a:rPr>
                        <a:t>specifically,</a:t>
                      </a:r>
                    </a:p>
                    <a:p>
                      <a:endParaRPr lang="en-GB" sz="1800" kern="1200">
                        <a:solidFill>
                          <a:schemeClr val="tx1"/>
                        </a:solidFill>
                        <a:effectLst/>
                        <a:latin typeface="+mn-lt"/>
                        <a:ea typeface="+mn-ea"/>
                        <a:cs typeface="+mn-cs"/>
                      </a:endParaRPr>
                    </a:p>
                    <a:p>
                      <a:pPr marL="285750" lvl="0" indent="-285750" fontAlgn="base">
                        <a:buFont typeface="Arial" panose="020B0604020202020204" pitchFamily="34" charset="0"/>
                        <a:buChar char="•"/>
                      </a:pPr>
                      <a:r>
                        <a:rPr lang="en-GB" sz="2800" kern="1200">
                          <a:solidFill>
                            <a:schemeClr val="tx1"/>
                          </a:solidFill>
                          <a:effectLst/>
                          <a:latin typeface="+mn-lt"/>
                          <a:ea typeface="+mn-ea"/>
                          <a:cs typeface="+mn-cs"/>
                        </a:rPr>
                        <a:t>creating </a:t>
                      </a:r>
                      <a:r>
                        <a:rPr lang="en-GB" sz="2800" b="1" kern="1200">
                          <a:solidFill>
                            <a:schemeClr val="tx1"/>
                          </a:solidFill>
                          <a:effectLst/>
                          <a:latin typeface="+mn-lt"/>
                          <a:ea typeface="+mn-ea"/>
                          <a:cs typeface="+mn-cs"/>
                        </a:rPr>
                        <a:t>vertical and horizontal </a:t>
                      </a:r>
                      <a:r>
                        <a:rPr lang="en-GB" sz="2800" kern="1200">
                          <a:solidFill>
                            <a:schemeClr val="tx1"/>
                          </a:solidFill>
                          <a:effectLst/>
                          <a:latin typeface="+mn-lt"/>
                          <a:ea typeface="+mn-ea"/>
                          <a:cs typeface="+mn-cs"/>
                        </a:rPr>
                        <a:t>bar charts</a:t>
                      </a:r>
                    </a:p>
                    <a:p>
                      <a:pPr marL="285750" lvl="0" indent="-285750" fontAlgn="base">
                        <a:buFont typeface="Arial" panose="020B0604020202020204" pitchFamily="34" charset="0"/>
                        <a:buChar char="•"/>
                      </a:pPr>
                      <a:endParaRPr lang="en-GB" sz="2800" kern="1200">
                        <a:solidFill>
                          <a:schemeClr val="tx1"/>
                        </a:solidFill>
                        <a:effectLst/>
                        <a:latin typeface="+mn-lt"/>
                        <a:ea typeface="+mn-ea"/>
                        <a:cs typeface="+mn-cs"/>
                      </a:endParaRPr>
                    </a:p>
                    <a:p>
                      <a:pPr marL="285750" lvl="0" indent="-285750" fontAlgn="base">
                        <a:buFont typeface="Arial" panose="020B0604020202020204" pitchFamily="34" charset="0"/>
                        <a:buChar char="•"/>
                      </a:pPr>
                      <a:r>
                        <a:rPr lang="en-GB" sz="2800" kern="1200">
                          <a:solidFill>
                            <a:schemeClr val="tx1"/>
                          </a:solidFill>
                          <a:effectLst/>
                          <a:latin typeface="+mn-lt"/>
                          <a:ea typeface="+mn-ea"/>
                          <a:cs typeface="+mn-cs"/>
                        </a:rPr>
                        <a:t>displaying </a:t>
                      </a:r>
                      <a:r>
                        <a:rPr lang="en-GB" sz="2800" b="1" kern="1200">
                          <a:solidFill>
                            <a:schemeClr val="tx1"/>
                          </a:solidFill>
                          <a:effectLst/>
                          <a:latin typeface="+mn-lt"/>
                          <a:ea typeface="+mn-ea"/>
                          <a:cs typeface="+mn-cs"/>
                        </a:rPr>
                        <a:t>chart titles </a:t>
                      </a:r>
                      <a:r>
                        <a:rPr lang="en-GB" sz="2800" kern="1200">
                          <a:solidFill>
                            <a:schemeClr val="tx1"/>
                          </a:solidFill>
                          <a:effectLst/>
                          <a:latin typeface="+mn-lt"/>
                          <a:ea typeface="+mn-ea"/>
                          <a:cs typeface="+mn-cs"/>
                        </a:rPr>
                        <a:t>and </a:t>
                      </a:r>
                      <a:r>
                        <a:rPr lang="en-GB" sz="2800" b="1" kern="1200">
                          <a:solidFill>
                            <a:schemeClr val="tx1"/>
                          </a:solidFill>
                          <a:effectLst/>
                          <a:latin typeface="+mn-lt"/>
                          <a:ea typeface="+mn-ea"/>
                          <a:cs typeface="+mn-cs"/>
                        </a:rPr>
                        <a:t>axis titles</a:t>
                      </a:r>
                    </a:p>
                    <a:p>
                      <a:pPr marL="285750" lvl="0" indent="-285750" fontAlgn="base">
                        <a:buFont typeface="Arial" panose="020B0604020202020204" pitchFamily="34" charset="0"/>
                        <a:buChar char="•"/>
                      </a:pPr>
                      <a:endParaRPr lang="en-GB" sz="2800" kern="1200">
                        <a:solidFill>
                          <a:schemeClr val="tx1"/>
                        </a:solidFill>
                        <a:effectLst/>
                        <a:latin typeface="+mn-lt"/>
                        <a:ea typeface="+mn-ea"/>
                        <a:cs typeface="+mn-cs"/>
                      </a:endParaRPr>
                    </a:p>
                    <a:p>
                      <a:pPr marL="285750" lvl="0" indent="-285750" fontAlgn="base">
                        <a:buFont typeface="Arial" panose="020B0604020202020204" pitchFamily="34" charset="0"/>
                        <a:buChar char="•"/>
                      </a:pPr>
                      <a:r>
                        <a:rPr lang="en-GB" sz="2800" kern="1200">
                          <a:solidFill>
                            <a:schemeClr val="tx1"/>
                          </a:solidFill>
                          <a:effectLst/>
                          <a:latin typeface="+mn-lt"/>
                          <a:ea typeface="+mn-ea"/>
                          <a:cs typeface="+mn-cs"/>
                        </a:rPr>
                        <a:t>changing the </a:t>
                      </a:r>
                      <a:r>
                        <a:rPr lang="en-GB" sz="2800" b="1" kern="1200">
                          <a:solidFill>
                            <a:schemeClr val="tx1"/>
                          </a:solidFill>
                          <a:effectLst/>
                          <a:latin typeface="+mn-lt"/>
                          <a:ea typeface="+mn-ea"/>
                          <a:cs typeface="+mn-cs"/>
                        </a:rPr>
                        <a:t>colours of bars</a:t>
                      </a:r>
                    </a:p>
                    <a:p>
                      <a:pPr marL="285750" lvl="0" indent="-285750" fontAlgn="base">
                        <a:buFont typeface="Arial" panose="020B0604020202020204" pitchFamily="34" charset="0"/>
                        <a:buChar char="•"/>
                      </a:pPr>
                      <a:endParaRPr lang="en-GB" sz="2800" kern="1200">
                        <a:solidFill>
                          <a:schemeClr val="tx1"/>
                        </a:solidFill>
                        <a:effectLst/>
                        <a:latin typeface="+mn-lt"/>
                        <a:ea typeface="+mn-ea"/>
                        <a:cs typeface="+mn-cs"/>
                      </a:endParaRPr>
                    </a:p>
                    <a:p>
                      <a:pPr marL="285750" lvl="0" indent="-285750" fontAlgn="base">
                        <a:buFont typeface="Arial" panose="020B0604020202020204" pitchFamily="34" charset="0"/>
                        <a:buChar char="•"/>
                      </a:pPr>
                      <a:r>
                        <a:rPr lang="en-GB" sz="2800" kern="1200">
                          <a:solidFill>
                            <a:schemeClr val="tx1"/>
                          </a:solidFill>
                          <a:effectLst/>
                          <a:latin typeface="+mn-lt"/>
                          <a:ea typeface="+mn-ea"/>
                          <a:cs typeface="+mn-cs"/>
                        </a:rPr>
                        <a:t>changing the </a:t>
                      </a:r>
                      <a:r>
                        <a:rPr lang="en-GB" sz="2800" b="1" kern="1200">
                          <a:solidFill>
                            <a:schemeClr val="tx1"/>
                          </a:solidFill>
                          <a:effectLst/>
                          <a:latin typeface="+mn-lt"/>
                          <a:ea typeface="+mn-ea"/>
                          <a:cs typeface="+mn-cs"/>
                        </a:rPr>
                        <a:t>tick mark labels/intervals </a:t>
                      </a:r>
                      <a:r>
                        <a:rPr lang="en-GB" sz="2800" kern="1200">
                          <a:solidFill>
                            <a:schemeClr val="tx1"/>
                          </a:solidFill>
                          <a:effectLst/>
                          <a:latin typeface="+mn-lt"/>
                          <a:ea typeface="+mn-ea"/>
                          <a:cs typeface="+mn-cs"/>
                        </a:rPr>
                        <a:t>used in the axes, and</a:t>
                      </a:r>
                    </a:p>
                    <a:p>
                      <a:pPr marL="285750" lvl="0" indent="-285750" fontAlgn="base">
                        <a:buFont typeface="Arial" panose="020B0604020202020204" pitchFamily="34" charset="0"/>
                        <a:buChar char="•"/>
                      </a:pPr>
                      <a:endParaRPr lang="en-GB" sz="2800" kern="1200">
                        <a:solidFill>
                          <a:schemeClr val="tx1"/>
                        </a:solidFill>
                        <a:effectLst/>
                        <a:latin typeface="+mn-lt"/>
                        <a:ea typeface="+mn-ea"/>
                        <a:cs typeface="+mn-cs"/>
                      </a:endParaRPr>
                    </a:p>
                    <a:p>
                      <a:pPr marL="285750" lvl="0" indent="-285750" fontAlgn="base">
                        <a:buFont typeface="Arial" panose="020B0604020202020204" pitchFamily="34" charset="0"/>
                        <a:buChar char="•"/>
                      </a:pPr>
                      <a:r>
                        <a:rPr lang="en-GB" sz="2800" kern="1200">
                          <a:solidFill>
                            <a:schemeClr val="tx1"/>
                          </a:solidFill>
                          <a:effectLst/>
                          <a:latin typeface="+mn-lt"/>
                          <a:ea typeface="+mn-ea"/>
                          <a:cs typeface="+mn-cs"/>
                        </a:rPr>
                        <a:t>changing the </a:t>
                      </a:r>
                      <a:r>
                        <a:rPr lang="en-GB" sz="2800" b="1" kern="1200">
                          <a:solidFill>
                            <a:schemeClr val="tx1"/>
                          </a:solidFill>
                          <a:effectLst/>
                          <a:latin typeface="+mn-lt"/>
                          <a:ea typeface="+mn-ea"/>
                          <a:cs typeface="+mn-cs"/>
                        </a:rPr>
                        <a:t>order of bars</a:t>
                      </a:r>
                    </a:p>
                  </a:txBody>
                  <a:tcPr>
                    <a:lnL>
                      <a:noFill/>
                    </a:lnL>
                    <a:lnR>
                      <a:noFill/>
                    </a:lnR>
                    <a:lnT>
                      <a:noFill/>
                    </a:lnT>
                    <a:lnB>
                      <a:noFill/>
                    </a:lnB>
                  </a:tcPr>
                </a:tc>
                <a:extLst>
                  <a:ext uri="{0D108BD9-81ED-4DB2-BD59-A6C34878D82A}">
                    <a16:rowId xmlns:a16="http://schemas.microsoft.com/office/drawing/2014/main" val="518344652"/>
                  </a:ext>
                </a:extLst>
              </a:tr>
            </a:tbl>
          </a:graphicData>
        </a:graphic>
      </p:graphicFrame>
    </p:spTree>
    <p:extLst>
      <p:ext uri="{BB962C8B-B14F-4D97-AF65-F5344CB8AC3E}">
        <p14:creationId xmlns:p14="http://schemas.microsoft.com/office/powerpoint/2010/main" val="649676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the order of the bars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6433984" cy="4154984"/>
          </a:xfrm>
          <a:prstGeom prst="rect">
            <a:avLst/>
          </a:prstGeom>
          <a:noFill/>
        </p:spPr>
        <p:txBody>
          <a:bodyPr wrap="square" rtlCol="0">
            <a:spAutoFit/>
          </a:bodyPr>
          <a:lstStyle/>
          <a:p>
            <a:r>
              <a:rPr lang="en-GB" sz="2200" b="1"/>
              <a:t>Reminder: </a:t>
            </a:r>
            <a:r>
              <a:rPr lang="en-GB" sz="2200"/>
              <a:t>use the </a:t>
            </a:r>
            <a:r>
              <a:rPr lang="en-GB" sz="2200" b="1"/>
              <a:t>order </a:t>
            </a:r>
            <a:r>
              <a:rPr lang="en-GB" sz="2200"/>
              <a:t>argument of </a:t>
            </a:r>
            <a:r>
              <a:rPr lang="en-GB" sz="2200" b="1" err="1"/>
              <a:t>barplot</a:t>
            </a:r>
            <a:r>
              <a:rPr lang="en-GB" sz="2200" b="1"/>
              <a:t>() </a:t>
            </a:r>
            <a:r>
              <a:rPr lang="en-GB" sz="2200"/>
              <a:t>or </a:t>
            </a:r>
            <a:r>
              <a:rPr lang="en-GB" sz="2200" b="1" err="1"/>
              <a:t>countplot</a:t>
            </a:r>
            <a:r>
              <a:rPr lang="en-GB" sz="2200" b="1"/>
              <a:t>() </a:t>
            </a:r>
            <a:r>
              <a:rPr lang="en-GB" sz="2200"/>
              <a:t>to change the order of the bars.</a:t>
            </a:r>
          </a:p>
          <a:p>
            <a:endParaRPr lang="en-GB" sz="2200" b="1"/>
          </a:p>
          <a:p>
            <a:r>
              <a:rPr lang="en-GB" sz="2200"/>
              <a:t>Pass it a </a:t>
            </a:r>
            <a:r>
              <a:rPr lang="en-GB" sz="2200" b="1"/>
              <a:t>sorted array of categories </a:t>
            </a:r>
            <a:r>
              <a:rPr lang="en-GB" sz="2200"/>
              <a:t>that is in the order we want the categories to be displayed.</a:t>
            </a:r>
          </a:p>
          <a:p>
            <a:endParaRPr lang="en-GB" sz="2200"/>
          </a:p>
          <a:p>
            <a:r>
              <a:rPr lang="en-GB" sz="2200"/>
              <a:t>The array can be sorted </a:t>
            </a:r>
            <a:r>
              <a:rPr lang="en-GB" sz="2200" b="1"/>
              <a:t>alphabetically</a:t>
            </a:r>
            <a:r>
              <a:rPr lang="en-GB" sz="2200"/>
              <a:t> like this…</a:t>
            </a:r>
          </a:p>
          <a:p>
            <a:endParaRPr lang="en-GB" sz="2200"/>
          </a:p>
          <a:p>
            <a:endParaRPr lang="en-GB" sz="2200"/>
          </a:p>
          <a:p>
            <a:endParaRPr lang="en-GB" sz="2200"/>
          </a:p>
          <a:p>
            <a:r>
              <a:rPr lang="en-GB" sz="2200"/>
              <a:t>…or </a:t>
            </a:r>
            <a:r>
              <a:rPr lang="en-GB" sz="2200" b="1"/>
              <a:t>by value</a:t>
            </a:r>
            <a:r>
              <a:rPr lang="en-GB" sz="2200"/>
              <a:t>, like this...</a:t>
            </a:r>
          </a:p>
          <a:p>
            <a:endParaRPr lang="en-GB" sz="2200" b="1"/>
          </a:p>
        </p:txBody>
      </p:sp>
      <p:graphicFrame>
        <p:nvGraphicFramePr>
          <p:cNvPr id="6" name="Table 5">
            <a:extLst>
              <a:ext uri="{FF2B5EF4-FFF2-40B4-BE49-F238E27FC236}">
                <a16:creationId xmlns:a16="http://schemas.microsoft.com/office/drawing/2014/main" id="{36B53BB4-A1BE-C50E-3734-53E3CCA81BE7}"/>
              </a:ext>
            </a:extLst>
          </p:cNvPr>
          <p:cNvGraphicFramePr>
            <a:graphicFrameLocks noGrp="1"/>
          </p:cNvGraphicFramePr>
          <p:nvPr>
            <p:extLst>
              <p:ext uri="{D42A27DB-BD31-4B8C-83A1-F6EECF244321}">
                <p14:modId xmlns:p14="http://schemas.microsoft.com/office/powerpoint/2010/main" val="3155040035"/>
              </p:ext>
            </p:extLst>
          </p:nvPr>
        </p:nvGraphicFramePr>
        <p:xfrm>
          <a:off x="8004793" y="2490787"/>
          <a:ext cx="3725091" cy="1876425"/>
        </p:xfrm>
        <a:graphic>
          <a:graphicData uri="http://schemas.openxmlformats.org/drawingml/2006/table">
            <a:tbl>
              <a:tblPr>
                <a:tableStyleId>{5940675A-B579-460E-94D1-54222C63F5DA}</a:tableStyleId>
              </a:tblPr>
              <a:tblGrid>
                <a:gridCol w="2209800">
                  <a:extLst>
                    <a:ext uri="{9D8B030D-6E8A-4147-A177-3AD203B41FA5}">
                      <a16:colId xmlns:a16="http://schemas.microsoft.com/office/drawing/2014/main" val="1846229103"/>
                    </a:ext>
                  </a:extLst>
                </a:gridCol>
                <a:gridCol w="1515291">
                  <a:extLst>
                    <a:ext uri="{9D8B030D-6E8A-4147-A177-3AD203B41FA5}">
                      <a16:colId xmlns:a16="http://schemas.microsoft.com/office/drawing/2014/main" val="3649432835"/>
                    </a:ext>
                  </a:extLst>
                </a:gridCol>
              </a:tblGrid>
              <a:tr h="327990">
                <a:tc>
                  <a:txBody>
                    <a:bodyPr/>
                    <a:lstStyle/>
                    <a:p>
                      <a:pPr algn="ctr" fontAlgn="b"/>
                      <a:r>
                        <a:rPr lang="en-GB" sz="2400" b="1" i="0" u="none" strike="noStrike">
                          <a:solidFill>
                            <a:srgbClr val="000000"/>
                          </a:solidFill>
                          <a:effectLst/>
                          <a:latin typeface="Calibri" panose="020F0502020204030204" pitchFamily="34" charset="0"/>
                        </a:rPr>
                        <a:t>name</a:t>
                      </a:r>
                    </a:p>
                  </a:txBody>
                  <a:tcPr marL="9525" marR="9525" marT="9525" marB="0" anchor="b">
                    <a:solidFill>
                      <a:schemeClr val="accent2"/>
                    </a:solidFill>
                  </a:tcPr>
                </a:tc>
                <a:tc>
                  <a:txBody>
                    <a:bodyPr/>
                    <a:lstStyle/>
                    <a:p>
                      <a:pPr algn="ctr" fontAlgn="b"/>
                      <a:r>
                        <a:rPr lang="en-GB" sz="2400" b="1" i="0" u="none" strike="noStrike" err="1">
                          <a:solidFill>
                            <a:srgbClr val="000000"/>
                          </a:solidFill>
                          <a:effectLst/>
                          <a:latin typeface="Calibri" panose="020F0502020204030204" pitchFamily="34" charset="0"/>
                        </a:rPr>
                        <a:t>height_m</a:t>
                      </a:r>
                      <a:endParaRPr lang="en-GB" sz="2400" b="1" i="0" u="none" strike="noStrike">
                        <a:solidFill>
                          <a:srgbClr val="000000"/>
                        </a:solidFill>
                        <a:effectLst/>
                        <a:latin typeface="Calibri" panose="020F0502020204030204" pitchFamily="34" charset="0"/>
                      </a:endParaRPr>
                    </a:p>
                  </a:txBody>
                  <a:tcPr marL="9525" marR="9525" marT="9525"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400" b="0" i="0" u="none" strike="noStrike">
                          <a:solidFill>
                            <a:srgbClr val="000000"/>
                          </a:solidFill>
                          <a:effectLst/>
                          <a:latin typeface="Calibri" panose="020F0502020204030204" pitchFamily="34" charset="0"/>
                        </a:rPr>
                        <a:t>Rowan</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1.68</a:t>
                      </a: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400" b="0" i="0" u="none" strike="noStrike">
                          <a:solidFill>
                            <a:srgbClr val="000000"/>
                          </a:solidFill>
                          <a:effectLst/>
                          <a:latin typeface="Calibri" panose="020F0502020204030204" pitchFamily="34" charset="0"/>
                        </a:rPr>
                        <a:t>Sam</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1.85</a:t>
                      </a:r>
                    </a:p>
                  </a:txBody>
                  <a:tcPr marL="9525" marR="9525" marT="9525" marB="0" anchor="b"/>
                </a:tc>
                <a:extLst>
                  <a:ext uri="{0D108BD9-81ED-4DB2-BD59-A6C34878D82A}">
                    <a16:rowId xmlns:a16="http://schemas.microsoft.com/office/drawing/2014/main" val="2859809703"/>
                  </a:ext>
                </a:extLst>
              </a:tr>
              <a:tr h="174928">
                <a:tc>
                  <a:txBody>
                    <a:bodyPr/>
                    <a:lstStyle/>
                    <a:p>
                      <a:pPr algn="l" fontAlgn="b"/>
                      <a:r>
                        <a:rPr lang="en-GB" sz="2400" b="0" i="0" u="none" strike="noStrike">
                          <a:solidFill>
                            <a:srgbClr val="000000"/>
                          </a:solidFill>
                          <a:effectLst/>
                          <a:latin typeface="Calibri" panose="020F0502020204030204" pitchFamily="34" charset="0"/>
                        </a:rPr>
                        <a:t>Jamie</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1.73</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400" b="0" i="0" u="none" strike="noStrike">
                          <a:solidFill>
                            <a:srgbClr val="000000"/>
                          </a:solidFill>
                          <a:effectLst/>
                          <a:latin typeface="Calibri" panose="020F0502020204030204" pitchFamily="34" charset="0"/>
                        </a:rPr>
                        <a:t>Lee</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523358351"/>
                  </a:ext>
                </a:extLst>
              </a:tr>
            </a:tbl>
          </a:graphicData>
        </a:graphic>
      </p:graphicFrame>
      <p:sp>
        <p:nvSpPr>
          <p:cNvPr id="8" name="TextBox 7">
            <a:extLst>
              <a:ext uri="{FF2B5EF4-FFF2-40B4-BE49-F238E27FC236}">
                <a16:creationId xmlns:a16="http://schemas.microsoft.com/office/drawing/2014/main" id="{D2FA7D49-4480-5E66-A080-9FEDCE6AE1B6}"/>
              </a:ext>
            </a:extLst>
          </p:cNvPr>
          <p:cNvSpPr txBox="1"/>
          <p:nvPr/>
        </p:nvSpPr>
        <p:spPr>
          <a:xfrm>
            <a:off x="9413131" y="2075445"/>
            <a:ext cx="90841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heights</a:t>
            </a:r>
            <a:endParaRPr lang="en-GB" b="1"/>
          </a:p>
        </p:txBody>
      </p:sp>
      <p:pic>
        <p:nvPicPr>
          <p:cNvPr id="9" name="Picture 8">
            <a:extLst>
              <a:ext uri="{FF2B5EF4-FFF2-40B4-BE49-F238E27FC236}">
                <a16:creationId xmlns:a16="http://schemas.microsoft.com/office/drawing/2014/main" id="{54B3B769-20C6-50C3-0660-C9BC96E083A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466" y="4568823"/>
            <a:ext cx="5118100" cy="457200"/>
          </a:xfrm>
          <a:prstGeom prst="rect">
            <a:avLst/>
          </a:prstGeom>
        </p:spPr>
      </p:pic>
      <p:pic>
        <p:nvPicPr>
          <p:cNvPr id="11" name="Picture 10">
            <a:extLst>
              <a:ext uri="{FF2B5EF4-FFF2-40B4-BE49-F238E27FC236}">
                <a16:creationId xmlns:a16="http://schemas.microsoft.com/office/drawing/2014/main" id="{77D18F2F-7D74-95A0-655F-ECE50B9DA46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7466" y="6022975"/>
            <a:ext cx="5702300" cy="469900"/>
          </a:xfrm>
          <a:prstGeom prst="rect">
            <a:avLst/>
          </a:prstGeom>
        </p:spPr>
      </p:pic>
    </p:spTree>
    <p:extLst>
      <p:ext uri="{BB962C8B-B14F-4D97-AF65-F5344CB8AC3E}">
        <p14:creationId xmlns:p14="http://schemas.microsoft.com/office/powerpoint/2010/main" val="2381076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the order of the bars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10167784" cy="4893647"/>
          </a:xfrm>
          <a:prstGeom prst="rect">
            <a:avLst/>
          </a:prstGeom>
          <a:noFill/>
        </p:spPr>
        <p:txBody>
          <a:bodyPr wrap="square" rtlCol="0">
            <a:spAutoFit/>
          </a:bodyPr>
          <a:lstStyle/>
          <a:p>
            <a:r>
              <a:rPr lang="en-GB" sz="2400"/>
              <a:t>To pass the sorted arrays to the </a:t>
            </a:r>
            <a:r>
              <a:rPr lang="en-GB" sz="2400" b="1"/>
              <a:t>order </a:t>
            </a:r>
            <a:r>
              <a:rPr lang="en-GB" sz="2400"/>
              <a:t>argument of </a:t>
            </a:r>
            <a:r>
              <a:rPr lang="en-GB" sz="2400" b="1" err="1"/>
              <a:t>barplot</a:t>
            </a:r>
            <a:r>
              <a:rPr lang="en-GB" sz="2400" b="1"/>
              <a:t>() </a:t>
            </a:r>
            <a:r>
              <a:rPr lang="en-GB" sz="2400"/>
              <a:t>use…</a:t>
            </a:r>
          </a:p>
          <a:p>
            <a:endParaRPr lang="en-GB" sz="2400"/>
          </a:p>
          <a:p>
            <a:endParaRPr lang="en-GB" sz="2400"/>
          </a:p>
          <a:p>
            <a:endParaRPr lang="en-GB" sz="2400"/>
          </a:p>
          <a:p>
            <a:endParaRPr lang="en-GB" sz="2400"/>
          </a:p>
          <a:p>
            <a:endParaRPr lang="en-GB" sz="2400"/>
          </a:p>
          <a:p>
            <a:r>
              <a:rPr lang="en-GB" sz="2400"/>
              <a:t>…to sort </a:t>
            </a:r>
            <a:r>
              <a:rPr lang="en-GB" sz="2400" i="1"/>
              <a:t>alphabetically</a:t>
            </a:r>
            <a:r>
              <a:rPr lang="en-GB" sz="2400"/>
              <a:t> or…</a:t>
            </a:r>
          </a:p>
          <a:p>
            <a:endParaRPr lang="en-GB" sz="2400" b="1"/>
          </a:p>
          <a:p>
            <a:endParaRPr lang="en-GB" sz="2400" b="1"/>
          </a:p>
          <a:p>
            <a:endParaRPr lang="en-GB" sz="2400" b="1"/>
          </a:p>
          <a:p>
            <a:endParaRPr lang="en-GB" sz="2400" b="1"/>
          </a:p>
          <a:p>
            <a:endParaRPr lang="en-GB" sz="2400" b="1"/>
          </a:p>
          <a:p>
            <a:r>
              <a:rPr lang="en-GB" sz="2400"/>
              <a:t>…to sort </a:t>
            </a:r>
            <a:r>
              <a:rPr lang="en-GB" sz="2400" i="1"/>
              <a:t>by value</a:t>
            </a:r>
            <a:r>
              <a:rPr lang="en-GB" sz="2400"/>
              <a:t>.</a:t>
            </a:r>
          </a:p>
        </p:txBody>
      </p:sp>
      <p:pic>
        <p:nvPicPr>
          <p:cNvPr id="5" name="Picture 4" descr="Text&#10;&#10;Description automatically generated with low confidence">
            <a:extLst>
              <a:ext uri="{FF2B5EF4-FFF2-40B4-BE49-F238E27FC236}">
                <a16:creationId xmlns:a16="http://schemas.microsoft.com/office/drawing/2014/main" id="{3F3544C5-BFFE-DA70-507F-E019E86ED47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8800" y="2590562"/>
            <a:ext cx="7251700" cy="1501970"/>
          </a:xfrm>
          <a:prstGeom prst="rect">
            <a:avLst/>
          </a:prstGeom>
        </p:spPr>
      </p:pic>
      <p:pic>
        <p:nvPicPr>
          <p:cNvPr id="10" name="Picture 9" descr="A picture containing logo&#10;&#10;Description automatically generated">
            <a:extLst>
              <a:ext uri="{FF2B5EF4-FFF2-40B4-BE49-F238E27FC236}">
                <a16:creationId xmlns:a16="http://schemas.microsoft.com/office/drawing/2014/main" id="{026B229E-9995-1D8E-5C80-BBFE046711D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8800" y="4775635"/>
            <a:ext cx="8064500" cy="1501747"/>
          </a:xfrm>
          <a:prstGeom prst="rect">
            <a:avLst/>
          </a:prstGeom>
        </p:spPr>
      </p:pic>
    </p:spTree>
    <p:extLst>
      <p:ext uri="{BB962C8B-B14F-4D97-AF65-F5344CB8AC3E}">
        <p14:creationId xmlns:p14="http://schemas.microsoft.com/office/powerpoint/2010/main" val="3563135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the order of the bars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7221384" cy="4154984"/>
          </a:xfrm>
          <a:prstGeom prst="rect">
            <a:avLst/>
          </a:prstGeom>
          <a:noFill/>
        </p:spPr>
        <p:txBody>
          <a:bodyPr wrap="square" rtlCol="0">
            <a:spAutoFit/>
          </a:bodyPr>
          <a:lstStyle/>
          <a:p>
            <a:r>
              <a:rPr lang="en-GB" sz="2200" b="1"/>
              <a:t>Reminder: </a:t>
            </a:r>
            <a:r>
              <a:rPr lang="en-GB" sz="2200"/>
              <a:t>in some datasets, the values may be duplicated, as is the case with the values in the </a:t>
            </a:r>
            <a:r>
              <a:rPr lang="en-GB" sz="2200" b="1"/>
              <a:t>day </a:t>
            </a:r>
            <a:r>
              <a:rPr lang="en-GB" sz="2200"/>
              <a:t>variable.</a:t>
            </a:r>
          </a:p>
          <a:p>
            <a:endParaRPr lang="en-GB" sz="2200"/>
          </a:p>
          <a:p>
            <a:r>
              <a:rPr lang="en-GB" sz="2200"/>
              <a:t>In this case, to sort them in alphabetical order you need to </a:t>
            </a:r>
            <a:r>
              <a:rPr lang="en-GB" sz="2200" b="1"/>
              <a:t>drop the duplicates</a:t>
            </a:r>
            <a:r>
              <a:rPr lang="en-GB" sz="2200"/>
              <a:t> </a:t>
            </a:r>
            <a:r>
              <a:rPr lang="en-GB" sz="2200" b="1"/>
              <a:t>in the sorted array</a:t>
            </a:r>
            <a:r>
              <a:rPr lang="en-GB" sz="2200"/>
              <a:t> before passing the array to the </a:t>
            </a:r>
            <a:r>
              <a:rPr lang="en-GB" sz="2200" b="1"/>
              <a:t>order </a:t>
            </a:r>
            <a:r>
              <a:rPr lang="en-GB" sz="2200"/>
              <a:t>argument.</a:t>
            </a:r>
          </a:p>
          <a:p>
            <a:endParaRPr lang="en-GB" sz="2200"/>
          </a:p>
          <a:p>
            <a:r>
              <a:rPr lang="en-GB" sz="2200"/>
              <a:t>For example, use…</a:t>
            </a:r>
          </a:p>
          <a:p>
            <a:endParaRPr lang="en-GB" sz="2200"/>
          </a:p>
          <a:p>
            <a:endParaRPr lang="en-GB" sz="2200"/>
          </a:p>
          <a:p>
            <a:endParaRPr lang="en-GB" sz="2200"/>
          </a:p>
          <a:p>
            <a:r>
              <a:rPr lang="en-GB" sz="2200"/>
              <a:t>...to sort the days alphabetically.</a:t>
            </a:r>
          </a:p>
        </p:txBody>
      </p:sp>
      <p:sp>
        <p:nvSpPr>
          <p:cNvPr id="10" name="TextBox 9">
            <a:extLst>
              <a:ext uri="{FF2B5EF4-FFF2-40B4-BE49-F238E27FC236}">
                <a16:creationId xmlns:a16="http://schemas.microsoft.com/office/drawing/2014/main" id="{EA7151A2-2523-DAA0-1F3E-0B7602ADEA7D}"/>
              </a:ext>
            </a:extLst>
          </p:cNvPr>
          <p:cNvSpPr txBox="1"/>
          <p:nvPr/>
        </p:nvSpPr>
        <p:spPr>
          <a:xfrm>
            <a:off x="9539966" y="2143980"/>
            <a:ext cx="14981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t>sports_clubs</a:t>
            </a:r>
            <a:endParaRPr lang="en-GB" b="1"/>
          </a:p>
        </p:txBody>
      </p:sp>
      <p:graphicFrame>
        <p:nvGraphicFramePr>
          <p:cNvPr id="12" name="Table 11">
            <a:extLst>
              <a:ext uri="{FF2B5EF4-FFF2-40B4-BE49-F238E27FC236}">
                <a16:creationId xmlns:a16="http://schemas.microsoft.com/office/drawing/2014/main" id="{E1201B67-E5C9-1703-EED6-798E001255F5}"/>
              </a:ext>
            </a:extLst>
          </p:cNvPr>
          <p:cNvGraphicFramePr>
            <a:graphicFrameLocks noGrp="1"/>
          </p:cNvGraphicFramePr>
          <p:nvPr>
            <p:extLst>
              <p:ext uri="{D42A27DB-BD31-4B8C-83A1-F6EECF244321}">
                <p14:modId xmlns:p14="http://schemas.microsoft.com/office/powerpoint/2010/main" val="414186405"/>
              </p:ext>
            </p:extLst>
          </p:nvPr>
        </p:nvGraphicFramePr>
        <p:xfrm>
          <a:off x="8572770" y="2513312"/>
          <a:ext cx="3157114" cy="1876425"/>
        </p:xfrm>
        <a:graphic>
          <a:graphicData uri="http://schemas.openxmlformats.org/drawingml/2006/table">
            <a:tbl>
              <a:tblPr>
                <a:tableStyleId>{5940675A-B579-460E-94D1-54222C63F5DA}</a:tableStyleId>
              </a:tblPr>
              <a:tblGrid>
                <a:gridCol w="1655879">
                  <a:extLst>
                    <a:ext uri="{9D8B030D-6E8A-4147-A177-3AD203B41FA5}">
                      <a16:colId xmlns:a16="http://schemas.microsoft.com/office/drawing/2014/main" val="1846229103"/>
                    </a:ext>
                  </a:extLst>
                </a:gridCol>
                <a:gridCol w="1501235">
                  <a:extLst>
                    <a:ext uri="{9D8B030D-6E8A-4147-A177-3AD203B41FA5}">
                      <a16:colId xmlns:a16="http://schemas.microsoft.com/office/drawing/2014/main" val="3649432835"/>
                    </a:ext>
                  </a:extLst>
                </a:gridCol>
              </a:tblGrid>
              <a:tr h="0">
                <a:tc>
                  <a:txBody>
                    <a:bodyPr/>
                    <a:lstStyle/>
                    <a:p>
                      <a:pPr algn="ctr" fontAlgn="b"/>
                      <a:r>
                        <a:rPr lang="en-GB" sz="2400" b="1" i="0" u="none" strike="noStrike" err="1">
                          <a:solidFill>
                            <a:srgbClr val="000000"/>
                          </a:solidFill>
                          <a:effectLst/>
                          <a:latin typeface="Calibri" panose="020F0502020204030204" pitchFamily="34" charset="0"/>
                        </a:rPr>
                        <a:t>sport_club</a:t>
                      </a:r>
                      <a:endParaRPr lang="en-GB" sz="2400" b="1" i="0" u="none" strike="noStrike">
                        <a:solidFill>
                          <a:srgbClr val="000000"/>
                        </a:solidFill>
                        <a:effectLst/>
                        <a:latin typeface="Calibri" panose="020F0502020204030204" pitchFamily="34" charset="0"/>
                      </a:endParaRPr>
                    </a:p>
                  </a:txBody>
                  <a:tcPr marL="9525" marR="9525" marT="9525" marB="0" anchor="b">
                    <a:solidFill>
                      <a:schemeClr val="accent2"/>
                    </a:solidFill>
                  </a:tcPr>
                </a:tc>
                <a:tc>
                  <a:txBody>
                    <a:bodyPr/>
                    <a:lstStyle/>
                    <a:p>
                      <a:pPr algn="ctr" fontAlgn="b"/>
                      <a:r>
                        <a:rPr lang="en-GB" sz="2400" b="1" i="0" u="none" strike="noStrike">
                          <a:solidFill>
                            <a:srgbClr val="000000"/>
                          </a:solidFill>
                          <a:effectLst/>
                          <a:latin typeface="Calibri" panose="020F0502020204030204" pitchFamily="34" charset="0"/>
                        </a:rPr>
                        <a:t>day</a:t>
                      </a:r>
                    </a:p>
                  </a:txBody>
                  <a:tcPr marL="9525" marR="9525" marT="9525"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400" b="0" i="0" u="none" strike="noStrike">
                          <a:solidFill>
                            <a:srgbClr val="000000"/>
                          </a:solidFill>
                          <a:effectLst/>
                          <a:latin typeface="Calibri" panose="020F0502020204030204" pitchFamily="34" charset="0"/>
                        </a:rPr>
                        <a:t>football</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400" b="0" i="0" u="none" strike="noStrike">
                          <a:solidFill>
                            <a:srgbClr val="000000"/>
                          </a:solidFill>
                          <a:effectLst/>
                          <a:latin typeface="Calibri" panose="020F0502020204030204" pitchFamily="34" charset="0"/>
                        </a:rPr>
                        <a:t>rugby</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2859809703"/>
                  </a:ext>
                </a:extLst>
              </a:tr>
              <a:tr h="174928">
                <a:tc>
                  <a:txBody>
                    <a:bodyPr/>
                    <a:lstStyle/>
                    <a:p>
                      <a:pPr algn="l" fontAlgn="b"/>
                      <a:r>
                        <a:rPr lang="en-GB" sz="2400" b="0" i="0" u="none" strike="noStrike">
                          <a:solidFill>
                            <a:srgbClr val="000000"/>
                          </a:solidFill>
                          <a:effectLst/>
                          <a:latin typeface="Calibri" panose="020F0502020204030204" pitchFamily="34" charset="0"/>
                        </a:rPr>
                        <a:t>swimming</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Wednesday</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400" b="0" i="0" u="none" strike="noStrike">
                          <a:solidFill>
                            <a:srgbClr val="000000"/>
                          </a:solidFill>
                          <a:effectLst/>
                          <a:latin typeface="Calibri" panose="020F0502020204030204" pitchFamily="34" charset="0"/>
                        </a:rPr>
                        <a:t>golf</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Saturday</a:t>
                      </a:r>
                    </a:p>
                  </a:txBody>
                  <a:tcPr marL="9525" marR="9525" marT="9525" marB="0" anchor="b"/>
                </a:tc>
                <a:extLst>
                  <a:ext uri="{0D108BD9-81ED-4DB2-BD59-A6C34878D82A}">
                    <a16:rowId xmlns:a16="http://schemas.microsoft.com/office/drawing/2014/main" val="523358351"/>
                  </a:ext>
                </a:extLst>
              </a:tr>
            </a:tbl>
          </a:graphicData>
        </a:graphic>
      </p:graphicFrame>
      <p:pic>
        <p:nvPicPr>
          <p:cNvPr id="13" name="Picture 12">
            <a:extLst>
              <a:ext uri="{FF2B5EF4-FFF2-40B4-BE49-F238E27FC236}">
                <a16:creationId xmlns:a16="http://schemas.microsoft.com/office/drawing/2014/main" id="{F9B2DE6B-D7C6-A16B-20A2-50E8732BA7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4816" y="5002811"/>
            <a:ext cx="8877300" cy="419100"/>
          </a:xfrm>
          <a:prstGeom prst="rect">
            <a:avLst/>
          </a:prstGeom>
        </p:spPr>
      </p:pic>
      <p:sp>
        <p:nvSpPr>
          <p:cNvPr id="14" name="TextBox 1">
            <a:extLst>
              <a:ext uri="{FF2B5EF4-FFF2-40B4-BE49-F238E27FC236}">
                <a16:creationId xmlns:a16="http://schemas.microsoft.com/office/drawing/2014/main" id="{F6974D18-50E7-9C13-47E3-885D6892E2D7}"/>
              </a:ext>
            </a:extLst>
          </p:cNvPr>
          <p:cNvSpPr txBox="1"/>
          <p:nvPr/>
        </p:nvSpPr>
        <p:spPr>
          <a:xfrm>
            <a:off x="939800" y="6227463"/>
            <a:ext cx="10414000" cy="408623"/>
          </a:xfrm>
          <a:prstGeom prst="roundRect">
            <a:avLst/>
          </a:prstGeom>
          <a:noFill/>
          <a:ln>
            <a:solidFill>
              <a:srgbClr val="EAC036"/>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a:ea typeface="+mn-lt"/>
                <a:cs typeface="+mn-lt"/>
              </a:rPr>
              <a:t>Reminder:</a:t>
            </a:r>
            <a:r>
              <a:rPr lang="en-GB">
                <a:ea typeface="+mn-lt"/>
                <a:cs typeface="+mn-lt"/>
              </a:rPr>
              <a:t> using </a:t>
            </a:r>
            <a:r>
              <a:rPr lang="en-GB" b="1">
                <a:ea typeface="+mn-lt"/>
                <a:cs typeface="+mn-lt"/>
              </a:rPr>
              <a:t>ascending=False </a:t>
            </a:r>
            <a:r>
              <a:rPr lang="en-GB">
                <a:ea typeface="+mn-lt"/>
                <a:cs typeface="+mn-lt"/>
              </a:rPr>
              <a:t>in </a:t>
            </a:r>
            <a:r>
              <a:rPr lang="en-GB" err="1">
                <a:ea typeface="+mn-lt"/>
                <a:cs typeface="+mn-lt"/>
              </a:rPr>
              <a:t>sort_values</a:t>
            </a:r>
            <a:r>
              <a:rPr lang="en-GB">
                <a:ea typeface="+mn-lt"/>
                <a:cs typeface="+mn-lt"/>
              </a:rPr>
              <a:t>() will sort the values in descending alphabetical  order.</a:t>
            </a:r>
            <a:endParaRPr lang="en-GB" b="1">
              <a:ea typeface="+mn-lt"/>
              <a:cs typeface="+mn-lt"/>
            </a:endParaRPr>
          </a:p>
        </p:txBody>
      </p:sp>
    </p:spTree>
    <p:extLst>
      <p:ext uri="{BB962C8B-B14F-4D97-AF65-F5344CB8AC3E}">
        <p14:creationId xmlns:p14="http://schemas.microsoft.com/office/powerpoint/2010/main" val="3944757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change the order of the bars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7221384" cy="3816429"/>
          </a:xfrm>
          <a:prstGeom prst="rect">
            <a:avLst/>
          </a:prstGeom>
          <a:noFill/>
        </p:spPr>
        <p:txBody>
          <a:bodyPr wrap="square" rtlCol="0">
            <a:spAutoFit/>
          </a:bodyPr>
          <a:lstStyle/>
          <a:p>
            <a:r>
              <a:rPr lang="en-GB" sz="2200" b="1"/>
              <a:t>Reminder: </a:t>
            </a:r>
            <a:r>
              <a:rPr lang="en-GB" sz="2200"/>
              <a:t>if you want to order the bars by </a:t>
            </a:r>
            <a:r>
              <a:rPr lang="en-GB" sz="2200" b="1"/>
              <a:t>the number of times a category occurs</a:t>
            </a:r>
            <a:r>
              <a:rPr lang="en-GB" sz="2200"/>
              <a:t> within the data, use </a:t>
            </a:r>
            <a:r>
              <a:rPr lang="en-GB" sz="2200" b="1" err="1"/>
              <a:t>value_counts</a:t>
            </a:r>
            <a:r>
              <a:rPr lang="en-GB" sz="2200" b="1"/>
              <a:t>()</a:t>
            </a:r>
            <a:r>
              <a:rPr lang="en-GB" sz="2200"/>
              <a:t> rather than </a:t>
            </a:r>
            <a:r>
              <a:rPr lang="en-GB" sz="2200" b="1" err="1"/>
              <a:t>sort_values</a:t>
            </a:r>
            <a:r>
              <a:rPr lang="en-GB" sz="2200" b="1"/>
              <a:t>()</a:t>
            </a:r>
            <a:r>
              <a:rPr lang="en-GB" sz="2200"/>
              <a:t>.</a:t>
            </a:r>
          </a:p>
          <a:p>
            <a:endParaRPr lang="en-GB" sz="2200"/>
          </a:p>
          <a:p>
            <a:r>
              <a:rPr lang="en-GB" sz="2200"/>
              <a:t>For example, if you want to plot the number of  clubs that run on each day of the week and order the bars so that the bar for the day with the fewest clubs is displayed first, use…</a:t>
            </a:r>
          </a:p>
          <a:p>
            <a:endParaRPr lang="en-GB" sz="2200"/>
          </a:p>
          <a:p>
            <a:endParaRPr lang="en-GB" sz="2200"/>
          </a:p>
          <a:p>
            <a:endParaRPr lang="en-GB" sz="2200"/>
          </a:p>
          <a:p>
            <a:r>
              <a:rPr lang="en-GB" sz="2200"/>
              <a:t>...to sort the days </a:t>
            </a:r>
            <a:r>
              <a:rPr lang="en-GB" sz="2200" i="1"/>
              <a:t>by value</a:t>
            </a:r>
            <a:r>
              <a:rPr lang="en-GB" sz="2200"/>
              <a:t>.</a:t>
            </a:r>
          </a:p>
        </p:txBody>
      </p:sp>
      <p:sp>
        <p:nvSpPr>
          <p:cNvPr id="10" name="TextBox 9">
            <a:extLst>
              <a:ext uri="{FF2B5EF4-FFF2-40B4-BE49-F238E27FC236}">
                <a16:creationId xmlns:a16="http://schemas.microsoft.com/office/drawing/2014/main" id="{EA7151A2-2523-DAA0-1F3E-0B7602ADEA7D}"/>
              </a:ext>
            </a:extLst>
          </p:cNvPr>
          <p:cNvSpPr txBox="1"/>
          <p:nvPr/>
        </p:nvSpPr>
        <p:spPr>
          <a:xfrm>
            <a:off x="9539966" y="2143980"/>
            <a:ext cx="14981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t>sports_clubs</a:t>
            </a:r>
            <a:endParaRPr lang="en-GB" b="1"/>
          </a:p>
        </p:txBody>
      </p:sp>
      <p:graphicFrame>
        <p:nvGraphicFramePr>
          <p:cNvPr id="12" name="Table 11">
            <a:extLst>
              <a:ext uri="{FF2B5EF4-FFF2-40B4-BE49-F238E27FC236}">
                <a16:creationId xmlns:a16="http://schemas.microsoft.com/office/drawing/2014/main" id="{E1201B67-E5C9-1703-EED6-798E001255F5}"/>
              </a:ext>
            </a:extLst>
          </p:cNvPr>
          <p:cNvGraphicFramePr>
            <a:graphicFrameLocks noGrp="1"/>
          </p:cNvGraphicFramePr>
          <p:nvPr/>
        </p:nvGraphicFramePr>
        <p:xfrm>
          <a:off x="8572770" y="2513312"/>
          <a:ext cx="3157114" cy="1876425"/>
        </p:xfrm>
        <a:graphic>
          <a:graphicData uri="http://schemas.openxmlformats.org/drawingml/2006/table">
            <a:tbl>
              <a:tblPr>
                <a:tableStyleId>{5940675A-B579-460E-94D1-54222C63F5DA}</a:tableStyleId>
              </a:tblPr>
              <a:tblGrid>
                <a:gridCol w="1655879">
                  <a:extLst>
                    <a:ext uri="{9D8B030D-6E8A-4147-A177-3AD203B41FA5}">
                      <a16:colId xmlns:a16="http://schemas.microsoft.com/office/drawing/2014/main" val="1846229103"/>
                    </a:ext>
                  </a:extLst>
                </a:gridCol>
                <a:gridCol w="1501235">
                  <a:extLst>
                    <a:ext uri="{9D8B030D-6E8A-4147-A177-3AD203B41FA5}">
                      <a16:colId xmlns:a16="http://schemas.microsoft.com/office/drawing/2014/main" val="3649432835"/>
                    </a:ext>
                  </a:extLst>
                </a:gridCol>
              </a:tblGrid>
              <a:tr h="0">
                <a:tc>
                  <a:txBody>
                    <a:bodyPr/>
                    <a:lstStyle/>
                    <a:p>
                      <a:pPr algn="ctr" fontAlgn="b"/>
                      <a:r>
                        <a:rPr lang="en-GB" sz="2400" b="1" i="0" u="none" strike="noStrike" err="1">
                          <a:solidFill>
                            <a:srgbClr val="000000"/>
                          </a:solidFill>
                          <a:effectLst/>
                          <a:latin typeface="Calibri" panose="020F0502020204030204" pitchFamily="34" charset="0"/>
                        </a:rPr>
                        <a:t>sport_club</a:t>
                      </a:r>
                      <a:endParaRPr lang="en-GB" sz="2400" b="1" i="0" u="none" strike="noStrike">
                        <a:solidFill>
                          <a:srgbClr val="000000"/>
                        </a:solidFill>
                        <a:effectLst/>
                        <a:latin typeface="Calibri" panose="020F0502020204030204" pitchFamily="34" charset="0"/>
                      </a:endParaRPr>
                    </a:p>
                  </a:txBody>
                  <a:tcPr marL="9525" marR="9525" marT="9525" marB="0" anchor="b">
                    <a:solidFill>
                      <a:schemeClr val="accent2"/>
                    </a:solidFill>
                  </a:tcPr>
                </a:tc>
                <a:tc>
                  <a:txBody>
                    <a:bodyPr/>
                    <a:lstStyle/>
                    <a:p>
                      <a:pPr algn="ctr" fontAlgn="b"/>
                      <a:r>
                        <a:rPr lang="en-GB" sz="2400" b="1" i="0" u="none" strike="noStrike">
                          <a:solidFill>
                            <a:srgbClr val="000000"/>
                          </a:solidFill>
                          <a:effectLst/>
                          <a:latin typeface="Calibri" panose="020F0502020204030204" pitchFamily="34" charset="0"/>
                        </a:rPr>
                        <a:t>day</a:t>
                      </a:r>
                    </a:p>
                  </a:txBody>
                  <a:tcPr marL="9525" marR="9525" marT="9525"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400" b="0" i="0" u="none" strike="noStrike">
                          <a:solidFill>
                            <a:srgbClr val="000000"/>
                          </a:solidFill>
                          <a:effectLst/>
                          <a:latin typeface="Calibri" panose="020F0502020204030204" pitchFamily="34" charset="0"/>
                        </a:rPr>
                        <a:t>football</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400" b="0" i="0" u="none" strike="noStrike">
                          <a:solidFill>
                            <a:srgbClr val="000000"/>
                          </a:solidFill>
                          <a:effectLst/>
                          <a:latin typeface="Calibri" panose="020F0502020204030204" pitchFamily="34" charset="0"/>
                        </a:rPr>
                        <a:t>rugby</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2859809703"/>
                  </a:ext>
                </a:extLst>
              </a:tr>
              <a:tr h="174928">
                <a:tc>
                  <a:txBody>
                    <a:bodyPr/>
                    <a:lstStyle/>
                    <a:p>
                      <a:pPr algn="l" fontAlgn="b"/>
                      <a:r>
                        <a:rPr lang="en-GB" sz="2400" b="0" i="0" u="none" strike="noStrike">
                          <a:solidFill>
                            <a:srgbClr val="000000"/>
                          </a:solidFill>
                          <a:effectLst/>
                          <a:latin typeface="Calibri" panose="020F0502020204030204" pitchFamily="34" charset="0"/>
                        </a:rPr>
                        <a:t>swimming</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Wednesday</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400" b="0" i="0" u="none" strike="noStrike">
                          <a:solidFill>
                            <a:srgbClr val="000000"/>
                          </a:solidFill>
                          <a:effectLst/>
                          <a:latin typeface="Calibri" panose="020F0502020204030204" pitchFamily="34" charset="0"/>
                        </a:rPr>
                        <a:t>golf</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Saturday</a:t>
                      </a:r>
                    </a:p>
                  </a:txBody>
                  <a:tcPr marL="9525" marR="9525" marT="9525" marB="0" anchor="b"/>
                </a:tc>
                <a:extLst>
                  <a:ext uri="{0D108BD9-81ED-4DB2-BD59-A6C34878D82A}">
                    <a16:rowId xmlns:a16="http://schemas.microsoft.com/office/drawing/2014/main" val="523358351"/>
                  </a:ext>
                </a:extLst>
              </a:tr>
            </a:tbl>
          </a:graphicData>
        </a:graphic>
      </p:graphicFrame>
      <p:sp>
        <p:nvSpPr>
          <p:cNvPr id="14" name="TextBox 1">
            <a:extLst>
              <a:ext uri="{FF2B5EF4-FFF2-40B4-BE49-F238E27FC236}">
                <a16:creationId xmlns:a16="http://schemas.microsoft.com/office/drawing/2014/main" id="{F6974D18-50E7-9C13-47E3-885D6892E2D7}"/>
              </a:ext>
            </a:extLst>
          </p:cNvPr>
          <p:cNvSpPr txBox="1"/>
          <p:nvPr/>
        </p:nvSpPr>
        <p:spPr>
          <a:xfrm>
            <a:off x="939800" y="6227463"/>
            <a:ext cx="9055100" cy="408623"/>
          </a:xfrm>
          <a:prstGeom prst="roundRect">
            <a:avLst/>
          </a:prstGeom>
          <a:noFill/>
          <a:ln>
            <a:solidFill>
              <a:srgbClr val="EAC036"/>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a:ea typeface="+mn-lt"/>
                <a:cs typeface="+mn-lt"/>
              </a:rPr>
              <a:t>Reminder:</a:t>
            </a:r>
            <a:r>
              <a:rPr lang="en-GB">
                <a:ea typeface="+mn-lt"/>
                <a:cs typeface="+mn-lt"/>
              </a:rPr>
              <a:t> using </a:t>
            </a:r>
            <a:r>
              <a:rPr lang="en-GB" b="1">
                <a:ea typeface="+mn-lt"/>
                <a:cs typeface="+mn-lt"/>
              </a:rPr>
              <a:t>ascending=False </a:t>
            </a:r>
            <a:r>
              <a:rPr lang="en-GB">
                <a:ea typeface="+mn-lt"/>
                <a:cs typeface="+mn-lt"/>
              </a:rPr>
              <a:t>in </a:t>
            </a:r>
            <a:r>
              <a:rPr lang="en-GB" err="1">
                <a:ea typeface="+mn-lt"/>
                <a:cs typeface="+mn-lt"/>
              </a:rPr>
              <a:t>value_counts</a:t>
            </a:r>
            <a:r>
              <a:rPr lang="en-GB">
                <a:ea typeface="+mn-lt"/>
                <a:cs typeface="+mn-lt"/>
              </a:rPr>
              <a:t>() will sort the values in descending order.</a:t>
            </a:r>
            <a:endParaRPr lang="en-GB" b="1">
              <a:ea typeface="+mn-lt"/>
              <a:cs typeface="+mn-lt"/>
            </a:endParaRPr>
          </a:p>
        </p:txBody>
      </p:sp>
      <p:pic>
        <p:nvPicPr>
          <p:cNvPr id="5" name="Picture 4">
            <a:extLst>
              <a:ext uri="{FF2B5EF4-FFF2-40B4-BE49-F238E27FC236}">
                <a16:creationId xmlns:a16="http://schemas.microsoft.com/office/drawing/2014/main" id="{7795CF7B-9432-3688-42C8-9BBA97C3598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116" y="4660900"/>
            <a:ext cx="5854700" cy="457200"/>
          </a:xfrm>
          <a:prstGeom prst="rect">
            <a:avLst/>
          </a:prstGeom>
        </p:spPr>
      </p:pic>
    </p:spTree>
    <p:extLst>
      <p:ext uri="{BB962C8B-B14F-4D97-AF65-F5344CB8AC3E}">
        <p14:creationId xmlns:p14="http://schemas.microsoft.com/office/powerpoint/2010/main" val="2295789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order bars by value in long form data</a:t>
            </a:r>
          </a:p>
        </p:txBody>
      </p:sp>
      <p:sp>
        <p:nvSpPr>
          <p:cNvPr id="10" name="TextBox 9">
            <a:extLst>
              <a:ext uri="{FF2B5EF4-FFF2-40B4-BE49-F238E27FC236}">
                <a16:creationId xmlns:a16="http://schemas.microsoft.com/office/drawing/2014/main" id="{17F1D6E7-6D1E-9262-42CF-DCAF38846649}"/>
              </a:ext>
            </a:extLst>
          </p:cNvPr>
          <p:cNvSpPr txBox="1"/>
          <p:nvPr/>
        </p:nvSpPr>
        <p:spPr>
          <a:xfrm>
            <a:off x="502220" y="1891602"/>
            <a:ext cx="7181947" cy="3416320"/>
          </a:xfrm>
          <a:prstGeom prst="rect">
            <a:avLst/>
          </a:prstGeom>
          <a:noFill/>
        </p:spPr>
        <p:txBody>
          <a:bodyPr wrap="square" rtlCol="0">
            <a:spAutoFit/>
          </a:bodyPr>
          <a:lstStyle/>
          <a:p>
            <a:r>
              <a:rPr lang="en-GB" sz="2400" b="1"/>
              <a:t>Reminder:</a:t>
            </a:r>
            <a:r>
              <a:rPr lang="en-GB" sz="2400"/>
              <a:t> if you want to order the bars by value and the value isn’t actually in the dataset you need to create the values by</a:t>
            </a:r>
            <a:r>
              <a:rPr lang="en-GB" sz="2400" b="1"/>
              <a:t> aggregating them.</a:t>
            </a:r>
          </a:p>
          <a:p>
            <a:endParaRPr lang="en-GB" sz="2400" b="1"/>
          </a:p>
          <a:p>
            <a:r>
              <a:rPr lang="en-GB" sz="2400"/>
              <a:t>For example, to plot the average number of births per council area, and order the bars so that the bar for the council area with the highest average births is displayed first, you could use:</a:t>
            </a:r>
          </a:p>
          <a:p>
            <a:endParaRPr lang="en-GB" sz="2400"/>
          </a:p>
        </p:txBody>
      </p:sp>
      <p:graphicFrame>
        <p:nvGraphicFramePr>
          <p:cNvPr id="6" name="Table 5">
            <a:extLst>
              <a:ext uri="{FF2B5EF4-FFF2-40B4-BE49-F238E27FC236}">
                <a16:creationId xmlns:a16="http://schemas.microsoft.com/office/drawing/2014/main" id="{99CC7105-D0B2-503C-2123-F5D8271B9F2B}"/>
              </a:ext>
            </a:extLst>
          </p:cNvPr>
          <p:cNvGraphicFramePr>
            <a:graphicFrameLocks noGrp="1"/>
          </p:cNvGraphicFramePr>
          <p:nvPr>
            <p:extLst>
              <p:ext uri="{D42A27DB-BD31-4B8C-83A1-F6EECF244321}">
                <p14:modId xmlns:p14="http://schemas.microsoft.com/office/powerpoint/2010/main" val="1774948692"/>
              </p:ext>
            </p:extLst>
          </p:nvPr>
        </p:nvGraphicFramePr>
        <p:xfrm>
          <a:off x="8438616" y="2122687"/>
          <a:ext cx="2915184" cy="1848180"/>
        </p:xfrm>
        <a:graphic>
          <a:graphicData uri="http://schemas.openxmlformats.org/drawingml/2006/table">
            <a:tbl>
              <a:tblPr>
                <a:tableStyleId>{5940675A-B579-460E-94D1-54222C63F5DA}</a:tableStyleId>
              </a:tblPr>
              <a:tblGrid>
                <a:gridCol w="1655879">
                  <a:extLst>
                    <a:ext uri="{9D8B030D-6E8A-4147-A177-3AD203B41FA5}">
                      <a16:colId xmlns:a16="http://schemas.microsoft.com/office/drawing/2014/main" val="1846229103"/>
                    </a:ext>
                  </a:extLst>
                </a:gridCol>
                <a:gridCol w="609600">
                  <a:extLst>
                    <a:ext uri="{9D8B030D-6E8A-4147-A177-3AD203B41FA5}">
                      <a16:colId xmlns:a16="http://schemas.microsoft.com/office/drawing/2014/main" val="3649432835"/>
                    </a:ext>
                  </a:extLst>
                </a:gridCol>
                <a:gridCol w="649705">
                  <a:extLst>
                    <a:ext uri="{9D8B030D-6E8A-4147-A177-3AD203B41FA5}">
                      <a16:colId xmlns:a16="http://schemas.microsoft.com/office/drawing/2014/main" val="3968477172"/>
                    </a:ext>
                  </a:extLst>
                </a:gridCol>
              </a:tblGrid>
              <a:tr h="327990">
                <a:tc>
                  <a:txBody>
                    <a:bodyPr/>
                    <a:lstStyle/>
                    <a:p>
                      <a:pPr algn="ctr" fontAlgn="b"/>
                      <a:r>
                        <a:rPr lang="en-GB" sz="1600" b="1" u="none" strike="noStrike" err="1">
                          <a:effectLst/>
                        </a:rPr>
                        <a:t>council_area</a:t>
                      </a:r>
                      <a:endParaRPr lang="en-GB" sz="16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1600" b="1" u="none" strike="noStrike">
                          <a:effectLst/>
                        </a:rPr>
                        <a:t>year</a:t>
                      </a:r>
                      <a:endParaRPr lang="en-GB" sz="1600" b="1" i="0" u="none" strike="noStrike">
                        <a:solidFill>
                          <a:srgbClr val="000000"/>
                        </a:solidFill>
                        <a:effectLst/>
                        <a:latin typeface="Calibri" panose="020F0502020204030204" pitchFamily="34" charset="0"/>
                      </a:endParaRPr>
                    </a:p>
                  </a:txBody>
                  <a:tcPr marL="7289" marR="7289" marT="7289" marB="0" anchor="b">
                    <a:solidFill>
                      <a:schemeClr val="accent2"/>
                    </a:solidFill>
                  </a:tcPr>
                </a:tc>
                <a:tc>
                  <a:txBody>
                    <a:bodyPr/>
                    <a:lstStyle/>
                    <a:p>
                      <a:pPr algn="ctr" fontAlgn="b"/>
                      <a:r>
                        <a:rPr lang="en-GB" sz="1600" b="1" i="0" u="none" strike="noStrike">
                          <a:solidFill>
                            <a:srgbClr val="000000"/>
                          </a:solidFill>
                          <a:effectLst/>
                          <a:latin typeface="Calibri" panose="020F0502020204030204" pitchFamily="34" charset="0"/>
                        </a:rPr>
                        <a:t>births</a:t>
                      </a:r>
                    </a:p>
                  </a:txBody>
                  <a:tcPr marL="7289" marR="7289" marT="7289"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16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1600">
                          <a:effectLst/>
                        </a:rPr>
                        <a:t>1555</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1600" b="0" i="0" u="none" strike="noStrike">
                          <a:solidFill>
                            <a:srgbClr val="000000"/>
                          </a:solidFill>
                          <a:effectLst/>
                          <a:latin typeface="Calibri" panose="020F0502020204030204" pitchFamily="34" charset="0"/>
                        </a:rPr>
                        <a:t>Falkirk</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1600">
                          <a:effectLst/>
                        </a:rPr>
                        <a:t>1448</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9809703"/>
                  </a:ext>
                </a:extLst>
              </a:tr>
              <a:tr h="174928">
                <a:tc>
                  <a:txBody>
                    <a:bodyPr/>
                    <a:lstStyle/>
                    <a:p>
                      <a:pPr algn="l" fontAlgn="ctr"/>
                      <a:r>
                        <a:rPr lang="en-GB" sz="1600">
                          <a:effectLst/>
                        </a:rPr>
                        <a:t>Highland</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2000</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1600">
                          <a:effectLst/>
                        </a:rPr>
                        <a:t>2153</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1600">
                          <a:effectLst/>
                        </a:rPr>
                        <a:t>Highland</a:t>
                      </a:r>
                      <a:endParaRPr lang="en-GB" sz="16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1600">
                          <a:effectLst/>
                        </a:rPr>
                        <a:t>2131</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23358351"/>
                  </a:ext>
                </a:extLst>
              </a:tr>
              <a:tr h="174928">
                <a:tc>
                  <a:txBody>
                    <a:bodyPr/>
                    <a:lstStyle/>
                    <a:p>
                      <a:pPr algn="l" fontAlgn="ctr"/>
                      <a:r>
                        <a:rPr lang="en-GB" sz="1600">
                          <a:effectLst/>
                        </a:rPr>
                        <a:t>North Lanarkshire</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2000</a:t>
                      </a:r>
                    </a:p>
                  </a:txBody>
                  <a:tcPr marL="9525" marR="9525" marT="9525" marB="0" anchor="b"/>
                </a:tc>
                <a:tc>
                  <a:txBody>
                    <a:bodyPr/>
                    <a:lstStyle/>
                    <a:p>
                      <a:pPr algn="r" fontAlgn="b"/>
                      <a:r>
                        <a:rPr lang="en-GB" sz="1600">
                          <a:effectLst/>
                        </a:rPr>
                        <a:t>3832</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5246862"/>
                  </a:ext>
                </a:extLst>
              </a:tr>
              <a:tr h="174928">
                <a:tc>
                  <a:txBody>
                    <a:bodyPr/>
                    <a:lstStyle/>
                    <a:p>
                      <a:pPr algn="l" fontAlgn="ctr"/>
                      <a:r>
                        <a:rPr lang="en-GB" sz="1600">
                          <a:effectLst/>
                        </a:rPr>
                        <a:t>North Lanarkshire</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2001</a:t>
                      </a:r>
                    </a:p>
                  </a:txBody>
                  <a:tcPr marL="9525" marR="9525" marT="9525" marB="0" anchor="b"/>
                </a:tc>
                <a:tc>
                  <a:txBody>
                    <a:bodyPr/>
                    <a:lstStyle/>
                    <a:p>
                      <a:pPr algn="r" fontAlgn="b"/>
                      <a:r>
                        <a:rPr lang="en-GB" sz="1600">
                          <a:effectLst/>
                        </a:rPr>
                        <a:t>3676</a:t>
                      </a:r>
                      <a:endParaRPr lang="en-GB"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40663056"/>
                  </a:ext>
                </a:extLst>
              </a:tr>
            </a:tbl>
          </a:graphicData>
        </a:graphic>
      </p:graphicFrame>
      <p:sp>
        <p:nvSpPr>
          <p:cNvPr id="8" name="TextBox 7">
            <a:extLst>
              <a:ext uri="{FF2B5EF4-FFF2-40B4-BE49-F238E27FC236}">
                <a16:creationId xmlns:a16="http://schemas.microsoft.com/office/drawing/2014/main" id="{460D1555-D8F9-9B82-7AB7-A042432CD60F}"/>
              </a:ext>
            </a:extLst>
          </p:cNvPr>
          <p:cNvSpPr txBox="1"/>
          <p:nvPr/>
        </p:nvSpPr>
        <p:spPr>
          <a:xfrm>
            <a:off x="9473731" y="1690688"/>
            <a:ext cx="90841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births</a:t>
            </a:r>
            <a:endParaRPr lang="en-GB" b="1"/>
          </a:p>
        </p:txBody>
      </p:sp>
      <p:pic>
        <p:nvPicPr>
          <p:cNvPr id="12" name="Picture 11">
            <a:extLst>
              <a:ext uri="{FF2B5EF4-FFF2-40B4-BE49-F238E27FC236}">
                <a16:creationId xmlns:a16="http://schemas.microsoft.com/office/drawing/2014/main" id="{7E20D4FE-BB23-B034-38F3-2029DBF7C98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600" y="5172314"/>
            <a:ext cx="11696700" cy="336522"/>
          </a:xfrm>
          <a:prstGeom prst="rect">
            <a:avLst/>
          </a:prstGeom>
        </p:spPr>
      </p:pic>
    </p:spTree>
    <p:extLst>
      <p:ext uri="{BB962C8B-B14F-4D97-AF65-F5344CB8AC3E}">
        <p14:creationId xmlns:p14="http://schemas.microsoft.com/office/powerpoint/2010/main" val="1035382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a:solidFill>
                  <a:schemeClr val="tx1"/>
                </a:solidFill>
              </a:rPr>
              <a:t>Next steps</a:t>
            </a:r>
            <a:endParaRPr lang="en-GB">
              <a:solidFill>
                <a:schemeClr val="tx1"/>
              </a:solidFill>
            </a:endParaRPr>
          </a:p>
        </p:txBody>
      </p:sp>
      <p:sp>
        <p:nvSpPr>
          <p:cNvPr id="3" name="Content Placeholder 2">
            <a:extLst>
              <a:ext uri="{FF2B5EF4-FFF2-40B4-BE49-F238E27FC236}">
                <a16:creationId xmlns:a16="http://schemas.microsoft.com/office/drawing/2014/main" id="{DE45694B-21FC-45EF-8E25-F23193A47845}"/>
              </a:ext>
            </a:extLst>
          </p:cNvPr>
          <p:cNvSpPr>
            <a:spLocks noGrp="1"/>
          </p:cNvSpPr>
          <p:nvPr>
            <p:ph idx="4294967295"/>
          </p:nvPr>
        </p:nvSpPr>
        <p:spPr>
          <a:xfrm>
            <a:off x="838200" y="1825625"/>
            <a:ext cx="10515600" cy="4351338"/>
          </a:xfrm>
        </p:spPr>
        <p:txBody>
          <a:bodyPr vert="horz" lIns="91440" tIns="45720" rIns="91440" bIns="45720" rtlCol="0" anchor="t">
            <a:normAutofit/>
          </a:bodyPr>
          <a:lstStyle/>
          <a:p>
            <a:pPr marL="0" indent="0" algn="ctr">
              <a:buNone/>
            </a:pPr>
            <a:endParaRPr lang="en-GB" sz="3600"/>
          </a:p>
          <a:p>
            <a:pPr marL="0" indent="0" algn="ctr">
              <a:buNone/>
            </a:pPr>
            <a:endParaRPr lang="en-GB" sz="3600"/>
          </a:p>
          <a:p>
            <a:pPr marL="0" indent="0" algn="ctr">
              <a:buNone/>
            </a:pPr>
            <a:r>
              <a:rPr lang="en-GB" sz="3600"/>
              <a:t>Complete the </a:t>
            </a:r>
            <a:r>
              <a:rPr lang="en-GB" sz="3600" b="1"/>
              <a:t>Ordering Bars </a:t>
            </a:r>
            <a:r>
              <a:rPr lang="en-GB" sz="3600"/>
              <a:t>section of the </a:t>
            </a:r>
          </a:p>
          <a:p>
            <a:pPr marL="0" indent="0" algn="ctr">
              <a:buNone/>
            </a:pPr>
            <a:r>
              <a:rPr lang="en-GB" sz="3600"/>
              <a:t>‘Practise Creating Bar Charts’ notebook.</a:t>
            </a:r>
            <a:endParaRPr lang="en-GB" sz="3600">
              <a:cs typeface="Calibri"/>
            </a:endParaRPr>
          </a:p>
          <a:p>
            <a:pPr marL="0" indent="0" algn="ctr">
              <a:buNone/>
            </a:pPr>
            <a:endParaRPr lang="en-GB" sz="3600"/>
          </a:p>
        </p:txBody>
      </p:sp>
    </p:spTree>
    <p:extLst>
      <p:ext uri="{BB962C8B-B14F-4D97-AF65-F5344CB8AC3E}">
        <p14:creationId xmlns:p14="http://schemas.microsoft.com/office/powerpoint/2010/main" val="3104715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94A5D-F656-493D-B36B-DD86FC9B1E3E}"/>
              </a:ext>
            </a:extLst>
          </p:cNvPr>
          <p:cNvSpPr>
            <a:spLocks noGrp="1"/>
          </p:cNvSpPr>
          <p:nvPr>
            <p:ph type="title"/>
          </p:nvPr>
        </p:nvSpPr>
        <p:spPr/>
        <p:txBody>
          <a:bodyPr/>
          <a:lstStyle/>
          <a:p>
            <a:r>
              <a:rPr lang="en-US">
                <a:solidFill>
                  <a:schemeClr val="tx1"/>
                </a:solidFill>
              </a:rPr>
              <a:t>Learning checklist</a:t>
            </a:r>
            <a:endParaRPr lang="en-GB">
              <a:solidFill>
                <a:schemeClr val="tx1"/>
              </a:solidFill>
            </a:endParaRPr>
          </a:p>
        </p:txBody>
      </p:sp>
      <p:graphicFrame>
        <p:nvGraphicFramePr>
          <p:cNvPr id="6" name="Table 5">
            <a:extLst>
              <a:ext uri="{FF2B5EF4-FFF2-40B4-BE49-F238E27FC236}">
                <a16:creationId xmlns:a16="http://schemas.microsoft.com/office/drawing/2014/main" id="{5C877A67-5EEF-4642-95EC-7141C857491C}"/>
              </a:ext>
            </a:extLst>
          </p:cNvPr>
          <p:cNvGraphicFramePr>
            <a:graphicFrameLocks noGrp="1"/>
          </p:cNvGraphicFramePr>
          <p:nvPr>
            <p:extLst>
              <p:ext uri="{D42A27DB-BD31-4B8C-83A1-F6EECF244321}">
                <p14:modId xmlns:p14="http://schemas.microsoft.com/office/powerpoint/2010/main" val="2982676162"/>
              </p:ext>
            </p:extLst>
          </p:nvPr>
        </p:nvGraphicFramePr>
        <p:xfrm>
          <a:off x="525294" y="1976381"/>
          <a:ext cx="11527275" cy="4239556"/>
        </p:xfrm>
        <a:graphic>
          <a:graphicData uri="http://schemas.openxmlformats.org/drawingml/2006/table">
            <a:tbl>
              <a:tblPr/>
              <a:tblGrid>
                <a:gridCol w="11527275">
                  <a:extLst>
                    <a:ext uri="{9D8B030D-6E8A-4147-A177-3AD203B41FA5}">
                      <a16:colId xmlns:a16="http://schemas.microsoft.com/office/drawing/2014/main" val="2327535807"/>
                    </a:ext>
                  </a:extLst>
                </a:gridCol>
              </a:tblGrid>
              <a:tr h="4239556">
                <a:tc>
                  <a:txBody>
                    <a:bodyPr/>
                    <a:lstStyle/>
                    <a:p>
                      <a:r>
                        <a:rPr lang="en-US" sz="2400" kern="1200">
                          <a:solidFill>
                            <a:schemeClr val="tx1"/>
                          </a:solidFill>
                          <a:effectLst/>
                          <a:latin typeface="+mn-lt"/>
                          <a:ea typeface="+mn-ea"/>
                          <a:cs typeface="+mn-cs"/>
                        </a:rPr>
                        <a:t>I can </a:t>
                      </a:r>
                      <a:r>
                        <a:rPr lang="en-US" sz="2400" i="1" kern="1200">
                          <a:solidFill>
                            <a:schemeClr val="tx1"/>
                          </a:solidFill>
                          <a:effectLst/>
                          <a:latin typeface="+mn-lt"/>
                          <a:ea typeface="+mn-ea"/>
                          <a:cs typeface="+mn-cs"/>
                        </a:rPr>
                        <a:t>create</a:t>
                      </a:r>
                      <a:r>
                        <a:rPr lang="en-US" sz="2400" kern="1200">
                          <a:solidFill>
                            <a:schemeClr val="tx1"/>
                          </a:solidFill>
                          <a:effectLst/>
                          <a:latin typeface="+mn-lt"/>
                          <a:ea typeface="+mn-ea"/>
                          <a:cs typeface="+mn-cs"/>
                        </a:rPr>
                        <a:t> vertical </a:t>
                      </a:r>
                      <a:r>
                        <a:rPr lang="en-GB" sz="2400" kern="1200">
                          <a:solidFill>
                            <a:schemeClr val="tx1"/>
                          </a:solidFill>
                          <a:effectLst/>
                          <a:latin typeface="+mn-lt"/>
                          <a:ea typeface="+mn-ea"/>
                          <a:cs typeface="+mn-cs"/>
                        </a:rPr>
                        <a:t>and horizontal bar charts </a:t>
                      </a:r>
                    </a:p>
                    <a:p>
                      <a:endParaRPr lang="en-GB" sz="2400" kern="1200">
                        <a:solidFill>
                          <a:schemeClr val="tx1"/>
                        </a:solidFill>
                        <a:effectLst/>
                        <a:latin typeface="+mn-lt"/>
                        <a:ea typeface="+mn-ea"/>
                        <a:cs typeface="+mn-cs"/>
                      </a:endParaRPr>
                    </a:p>
                    <a:p>
                      <a:r>
                        <a:rPr lang="en-GB" sz="2400" kern="1200">
                          <a:solidFill>
                            <a:schemeClr val="tx1"/>
                          </a:solidFill>
                          <a:effectLst/>
                          <a:latin typeface="+mn-lt"/>
                          <a:ea typeface="+mn-ea"/>
                          <a:cs typeface="+mn-cs"/>
                        </a:rPr>
                        <a:t>I can </a:t>
                      </a:r>
                      <a:r>
                        <a:rPr lang="en-GB" sz="2400" i="1" kern="1200">
                          <a:solidFill>
                            <a:schemeClr val="tx1"/>
                          </a:solidFill>
                          <a:effectLst/>
                          <a:latin typeface="+mn-lt"/>
                          <a:ea typeface="+mn-ea"/>
                          <a:cs typeface="+mn-cs"/>
                        </a:rPr>
                        <a:t>create</a:t>
                      </a:r>
                      <a:r>
                        <a:rPr lang="en-GB" sz="2400" kern="1200">
                          <a:solidFill>
                            <a:schemeClr val="tx1"/>
                          </a:solidFill>
                          <a:effectLst/>
                          <a:latin typeface="+mn-lt"/>
                          <a:ea typeface="+mn-ea"/>
                          <a:cs typeface="+mn-cs"/>
                        </a:rPr>
                        <a:t> titles and axis titles</a:t>
                      </a:r>
                    </a:p>
                    <a:p>
                      <a:endParaRPr lang="en-GB" sz="2400" kern="1200">
                        <a:solidFill>
                          <a:schemeClr val="tx1"/>
                        </a:solidFill>
                        <a:effectLst/>
                        <a:latin typeface="+mn-lt"/>
                        <a:ea typeface="+mn-ea"/>
                        <a:cs typeface="+mn-cs"/>
                      </a:endParaRPr>
                    </a:p>
                    <a:p>
                      <a:r>
                        <a:rPr lang="en-GB" sz="2400" kern="1200">
                          <a:solidFill>
                            <a:schemeClr val="tx1"/>
                          </a:solidFill>
                          <a:effectLst/>
                          <a:latin typeface="+mn-lt"/>
                          <a:ea typeface="+mn-ea"/>
                          <a:cs typeface="+mn-cs"/>
                        </a:rPr>
                        <a:t>I can </a:t>
                      </a:r>
                      <a:r>
                        <a:rPr lang="en-GB" sz="2400" i="1" kern="1200">
                          <a:solidFill>
                            <a:schemeClr val="tx1"/>
                          </a:solidFill>
                          <a:effectLst/>
                          <a:latin typeface="+mn-lt"/>
                          <a:ea typeface="+mn-ea"/>
                          <a:cs typeface="+mn-cs"/>
                        </a:rPr>
                        <a:t>modify</a:t>
                      </a:r>
                      <a:r>
                        <a:rPr lang="en-GB" sz="2400" kern="1200">
                          <a:solidFill>
                            <a:schemeClr val="tx1"/>
                          </a:solidFill>
                          <a:effectLst/>
                          <a:latin typeface="+mn-lt"/>
                          <a:ea typeface="+mn-ea"/>
                          <a:cs typeface="+mn-cs"/>
                        </a:rPr>
                        <a:t> the colours of bars</a:t>
                      </a:r>
                    </a:p>
                    <a:p>
                      <a:endParaRPr lang="en-GB" sz="2400" kern="1200">
                        <a:solidFill>
                          <a:schemeClr val="tx1"/>
                        </a:solidFill>
                        <a:effectLst/>
                        <a:latin typeface="+mn-lt"/>
                        <a:ea typeface="+mn-ea"/>
                        <a:cs typeface="+mn-cs"/>
                      </a:endParaRPr>
                    </a:p>
                    <a:p>
                      <a:r>
                        <a:rPr lang="en-GB" sz="2400" kern="1200">
                          <a:solidFill>
                            <a:schemeClr val="tx1"/>
                          </a:solidFill>
                          <a:effectLst/>
                          <a:latin typeface="+mn-lt"/>
                          <a:ea typeface="+mn-ea"/>
                          <a:cs typeface="+mn-cs"/>
                        </a:rPr>
                        <a:t>I can </a:t>
                      </a:r>
                      <a:r>
                        <a:rPr lang="en-GB" sz="2400" i="1" kern="1200">
                          <a:solidFill>
                            <a:schemeClr val="tx1"/>
                          </a:solidFill>
                          <a:effectLst/>
                          <a:latin typeface="+mn-lt"/>
                          <a:ea typeface="+mn-ea"/>
                          <a:cs typeface="+mn-cs"/>
                        </a:rPr>
                        <a:t>modify</a:t>
                      </a:r>
                      <a:r>
                        <a:rPr lang="en-GB" sz="2400" kern="1200">
                          <a:solidFill>
                            <a:schemeClr val="tx1"/>
                          </a:solidFill>
                          <a:effectLst/>
                          <a:latin typeface="+mn-lt"/>
                          <a:ea typeface="+mn-ea"/>
                          <a:cs typeface="+mn-cs"/>
                        </a:rPr>
                        <a:t> the tick mark labels/intervals used in axes</a:t>
                      </a:r>
                    </a:p>
                    <a:p>
                      <a:endParaRPr lang="en-GB" sz="2400" kern="1200">
                        <a:solidFill>
                          <a:schemeClr val="tx1"/>
                        </a:solidFill>
                        <a:effectLst/>
                        <a:latin typeface="+mn-lt"/>
                        <a:ea typeface="+mn-ea"/>
                        <a:cs typeface="+mn-cs"/>
                      </a:endParaRPr>
                    </a:p>
                    <a:p>
                      <a:r>
                        <a:rPr lang="en-GB" sz="2400" kern="1200">
                          <a:solidFill>
                            <a:schemeClr val="tx1"/>
                          </a:solidFill>
                          <a:effectLst/>
                          <a:latin typeface="+mn-lt"/>
                          <a:ea typeface="+mn-ea"/>
                          <a:cs typeface="+mn-cs"/>
                        </a:rPr>
                        <a:t>I can </a:t>
                      </a:r>
                      <a:r>
                        <a:rPr lang="en-GB" sz="2400" i="1" kern="1200">
                          <a:solidFill>
                            <a:schemeClr val="tx1"/>
                          </a:solidFill>
                          <a:effectLst/>
                          <a:latin typeface="+mn-lt"/>
                          <a:ea typeface="+mn-ea"/>
                          <a:cs typeface="+mn-cs"/>
                        </a:rPr>
                        <a:t>modify</a:t>
                      </a:r>
                      <a:r>
                        <a:rPr lang="en-GB" sz="2400" kern="1200">
                          <a:solidFill>
                            <a:schemeClr val="tx1"/>
                          </a:solidFill>
                          <a:effectLst/>
                          <a:latin typeface="+mn-lt"/>
                          <a:ea typeface="+mn-ea"/>
                          <a:cs typeface="+mn-cs"/>
                        </a:rPr>
                        <a:t> the order of the bars</a:t>
                      </a:r>
                    </a:p>
                    <a:p>
                      <a:endParaRPr lang="en-US" sz="2800" kern="1200">
                        <a:solidFill>
                          <a:schemeClr val="tx1"/>
                        </a:solidFill>
                        <a:latin typeface="+mn-lt"/>
                        <a:ea typeface="+mn-ea"/>
                        <a:cs typeface="+mn-cs"/>
                      </a:endParaRPr>
                    </a:p>
                  </a:txBody>
                  <a:tcPr anchor="ctr">
                    <a:lnL>
                      <a:noFill/>
                    </a:lnL>
                    <a:lnR>
                      <a:noFill/>
                    </a:lnR>
                    <a:lnT>
                      <a:noFill/>
                    </a:lnT>
                    <a:lnB>
                      <a:noFill/>
                    </a:lnB>
                  </a:tcPr>
                </a:tc>
                <a:extLst>
                  <a:ext uri="{0D108BD9-81ED-4DB2-BD59-A6C34878D82A}">
                    <a16:rowId xmlns:a16="http://schemas.microsoft.com/office/drawing/2014/main" val="2964498260"/>
                  </a:ext>
                </a:extLst>
              </a:tr>
            </a:tbl>
          </a:graphicData>
        </a:graphic>
      </p:graphicFrame>
    </p:spTree>
    <p:extLst>
      <p:ext uri="{BB962C8B-B14F-4D97-AF65-F5344CB8AC3E}">
        <p14:creationId xmlns:p14="http://schemas.microsoft.com/office/powerpoint/2010/main" val="30187140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92C-E215-4310-A2C7-8CDA22E59793}"/>
              </a:ext>
            </a:extLst>
          </p:cNvPr>
          <p:cNvSpPr>
            <a:spLocks noGrp="1"/>
          </p:cNvSpPr>
          <p:nvPr>
            <p:ph type="title"/>
          </p:nvPr>
        </p:nvSpPr>
        <p:spPr/>
        <p:txBody>
          <a:bodyPr/>
          <a:lstStyle/>
          <a:p>
            <a:r>
              <a:rPr lang="en-US">
                <a:solidFill>
                  <a:schemeClr val="tx1"/>
                </a:solidFill>
              </a:rPr>
              <a:t>Additional information</a:t>
            </a:r>
            <a:endParaRPr lang="en-GB">
              <a:solidFill>
                <a:schemeClr val="tx1"/>
              </a:solidFill>
            </a:endParaRPr>
          </a:p>
        </p:txBody>
      </p:sp>
      <p:sp>
        <p:nvSpPr>
          <p:cNvPr id="5" name="Content Placeholder 2">
            <a:extLst>
              <a:ext uri="{FF2B5EF4-FFF2-40B4-BE49-F238E27FC236}">
                <a16:creationId xmlns:a16="http://schemas.microsoft.com/office/drawing/2014/main" id="{12B3625D-E6BB-47A2-8299-0949EB96CC4B}"/>
              </a:ext>
            </a:extLst>
          </p:cNvPr>
          <p:cNvSpPr txBox="1">
            <a:spLocks/>
          </p:cNvSpPr>
          <p:nvPr/>
        </p:nvSpPr>
        <p:spPr>
          <a:xfrm>
            <a:off x="838200" y="1607415"/>
            <a:ext cx="10937846" cy="4087531"/>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2400"/>
          </a:p>
          <a:p>
            <a:pPr marL="0" indent="0">
              <a:buFont typeface="Arial" panose="020B0604020202020204" pitchFamily="34" charset="0"/>
              <a:buNone/>
            </a:pPr>
            <a:r>
              <a:rPr lang="en-US" sz="2400"/>
              <a:t>Some useful resources:</a:t>
            </a:r>
            <a:endParaRPr lang="en-US" sz="2400">
              <a:cs typeface="Calibri"/>
            </a:endParaRPr>
          </a:p>
          <a:p>
            <a:pPr marL="0" indent="0">
              <a:buNone/>
            </a:pPr>
            <a:endParaRPr lang="en-US" sz="2400">
              <a:cs typeface="Calibri"/>
            </a:endParaRPr>
          </a:p>
          <a:p>
            <a:r>
              <a:rPr lang="en-GB" sz="2400">
                <a:cs typeface="Calibri"/>
              </a:rPr>
              <a:t>seaborn </a:t>
            </a:r>
            <a:r>
              <a:rPr lang="en-GB" sz="2400" err="1">
                <a:cs typeface="Calibri"/>
              </a:rPr>
              <a:t>barplot</a:t>
            </a:r>
            <a:r>
              <a:rPr lang="en-GB" sz="2400">
                <a:cs typeface="Calibri"/>
              </a:rPr>
              <a:t>() function (</a:t>
            </a:r>
            <a:r>
              <a:rPr lang="en-GB" sz="2400">
                <a:cs typeface="Calibri"/>
                <a:hlinkClick r:id="rId2"/>
              </a:rPr>
              <a:t>https://dataed.in/seabornbarplot</a:t>
            </a:r>
            <a:r>
              <a:rPr lang="en-GB" sz="2400">
                <a:cs typeface="Calibri"/>
              </a:rPr>
              <a:t>) </a:t>
            </a:r>
          </a:p>
          <a:p>
            <a:r>
              <a:rPr lang="en-GB" sz="2400">
                <a:cs typeface="Calibri"/>
              </a:rPr>
              <a:t>matplotlib colour names (</a:t>
            </a:r>
            <a:r>
              <a:rPr lang="en-GB" sz="2400">
                <a:cs typeface="Calibri"/>
                <a:hlinkClick r:id="rId3"/>
              </a:rPr>
              <a:t>https://dataed.in/colournames</a:t>
            </a:r>
            <a:r>
              <a:rPr lang="en-GB" sz="2400">
                <a:cs typeface="Calibri"/>
              </a:rPr>
              <a:t>)</a:t>
            </a:r>
          </a:p>
          <a:p>
            <a:r>
              <a:rPr lang="en-GB" sz="2400">
                <a:cs typeface="Calibri"/>
              </a:rPr>
              <a:t>seaborn </a:t>
            </a:r>
            <a:r>
              <a:rPr lang="en-GB" sz="2400" err="1">
                <a:cs typeface="Calibri"/>
              </a:rPr>
              <a:t>countplot</a:t>
            </a:r>
            <a:r>
              <a:rPr lang="en-GB" sz="2400">
                <a:cs typeface="Calibri"/>
              </a:rPr>
              <a:t>() function (</a:t>
            </a:r>
            <a:r>
              <a:rPr lang="en-GB" sz="2400">
                <a:cs typeface="Calibri"/>
                <a:hlinkClick r:id="rId4"/>
              </a:rPr>
              <a:t>https://dataed.in/seaborncountplot</a:t>
            </a:r>
            <a:r>
              <a:rPr lang="en-GB" sz="2400">
                <a:cs typeface="Calibri"/>
              </a:rPr>
              <a:t>) </a:t>
            </a:r>
          </a:p>
          <a:p>
            <a:r>
              <a:rPr lang="en-GB" sz="2400">
                <a:cs typeface="Calibri"/>
              </a:rPr>
              <a:t>pandas </a:t>
            </a:r>
            <a:r>
              <a:rPr lang="en-GB" sz="2400" err="1">
                <a:cs typeface="Calibri"/>
              </a:rPr>
              <a:t>groupby</a:t>
            </a:r>
            <a:r>
              <a:rPr lang="en-GB" sz="2400">
                <a:cs typeface="Calibri"/>
              </a:rPr>
              <a:t>() method (</a:t>
            </a:r>
            <a:r>
              <a:rPr lang="en-GB" sz="2400">
                <a:cs typeface="Calibri"/>
                <a:hlinkClick r:id="rId5"/>
              </a:rPr>
              <a:t>https://dataed.in/pandasgroupby</a:t>
            </a:r>
            <a:r>
              <a:rPr lang="en-GB" sz="2400">
                <a:cs typeface="Calibri"/>
              </a:rPr>
              <a:t>) </a:t>
            </a:r>
          </a:p>
          <a:p>
            <a:r>
              <a:rPr lang="en-GB" sz="2400">
                <a:cs typeface="Calibri"/>
              </a:rPr>
              <a:t>matplotlib </a:t>
            </a:r>
            <a:r>
              <a:rPr lang="en-GB" sz="2400" err="1">
                <a:cs typeface="Calibri"/>
              </a:rPr>
              <a:t>pyplot</a:t>
            </a:r>
            <a:r>
              <a:rPr lang="en-GB" sz="2400">
                <a:cs typeface="Calibri"/>
              </a:rPr>
              <a:t> module (</a:t>
            </a:r>
            <a:r>
              <a:rPr lang="en-GB" sz="2400">
                <a:cs typeface="Calibri"/>
                <a:hlinkClick r:id="rId6"/>
              </a:rPr>
              <a:t>https://dataed.in/pyplot</a:t>
            </a:r>
            <a:r>
              <a:rPr lang="en-GB" sz="2400">
                <a:cs typeface="Calibri"/>
              </a:rPr>
              <a:t>)</a:t>
            </a:r>
          </a:p>
          <a:p>
            <a:r>
              <a:rPr lang="en-GB" sz="2400">
                <a:cs typeface="Calibri"/>
              </a:rPr>
              <a:t>seaborn package (</a:t>
            </a:r>
            <a:r>
              <a:rPr lang="en-GB" sz="2400">
                <a:cs typeface="Calibri"/>
                <a:hlinkClick r:id="rId7"/>
              </a:rPr>
              <a:t>https://dataed.in/seaborn</a:t>
            </a:r>
            <a:r>
              <a:rPr lang="en-GB" sz="2400">
                <a:cs typeface="Calibri"/>
              </a:rPr>
              <a:t>)</a:t>
            </a:r>
          </a:p>
          <a:p>
            <a:r>
              <a:rPr lang="en-GB" sz="2400">
                <a:cs typeface="Calibri"/>
              </a:rPr>
              <a:t>pandas </a:t>
            </a:r>
            <a:r>
              <a:rPr lang="en-GB" sz="2400" err="1">
                <a:cs typeface="Calibri"/>
              </a:rPr>
              <a:t>sort_values</a:t>
            </a:r>
            <a:r>
              <a:rPr lang="en-GB" sz="2400">
                <a:cs typeface="Calibri"/>
              </a:rPr>
              <a:t>() method (</a:t>
            </a:r>
            <a:r>
              <a:rPr lang="en-GB" sz="2400">
                <a:cs typeface="Calibri"/>
                <a:hlinkClick r:id="rId8"/>
              </a:rPr>
              <a:t>https://dataed.in/pandassortvalues</a:t>
            </a:r>
            <a:r>
              <a:rPr lang="en-GB" sz="2400">
                <a:cs typeface="Calibri"/>
              </a:rPr>
              <a:t>)</a:t>
            </a:r>
          </a:p>
          <a:p>
            <a:r>
              <a:rPr lang="en-GB" sz="2400">
                <a:cs typeface="Calibri"/>
              </a:rPr>
              <a:t>matplotlib ticker module (</a:t>
            </a:r>
            <a:r>
              <a:rPr lang="en-GB" sz="2400">
                <a:cs typeface="Calibri"/>
                <a:hlinkClick r:id="rId9"/>
              </a:rPr>
              <a:t>https://dataed.in/matplotlibticker</a:t>
            </a:r>
            <a:r>
              <a:rPr lang="en-GB" sz="2400">
                <a:cs typeface="Calibri"/>
              </a:rPr>
              <a:t>) </a:t>
            </a:r>
          </a:p>
          <a:p>
            <a:r>
              <a:rPr lang="en-GB" sz="2400">
                <a:cs typeface="Calibri"/>
              </a:rPr>
              <a:t>pandas </a:t>
            </a:r>
            <a:r>
              <a:rPr lang="en-GB" sz="2400" err="1">
                <a:cs typeface="Calibri"/>
              </a:rPr>
              <a:t>value_counts</a:t>
            </a:r>
            <a:r>
              <a:rPr lang="en-GB" sz="2400">
                <a:cs typeface="Calibri"/>
              </a:rPr>
              <a:t>() method (</a:t>
            </a:r>
            <a:r>
              <a:rPr lang="en-GB" sz="2400">
                <a:cs typeface="Calibri"/>
                <a:hlinkClick r:id="rId10"/>
              </a:rPr>
              <a:t>https://dataed.in/pandasvaluecounts</a:t>
            </a:r>
            <a:r>
              <a:rPr lang="en-GB" sz="2400">
                <a:cs typeface="Calibri"/>
              </a:rPr>
              <a:t>) </a:t>
            </a:r>
          </a:p>
          <a:p>
            <a:endParaRPr lang="en-US" sz="2400">
              <a:cs typeface="Calibri"/>
            </a:endParaRPr>
          </a:p>
        </p:txBody>
      </p:sp>
    </p:spTree>
    <p:extLst>
      <p:ext uri="{BB962C8B-B14F-4D97-AF65-F5344CB8AC3E}">
        <p14:creationId xmlns:p14="http://schemas.microsoft.com/office/powerpoint/2010/main" val="2827712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a:solidFill>
                  <a:schemeClr val="tx1"/>
                </a:solidFill>
              </a:rPr>
              <a:t>How you can use this lesson</a:t>
            </a:r>
            <a:endParaRPr lang="en-GB">
              <a:solidFill>
                <a:schemeClr val="tx1"/>
              </a:solidFill>
            </a:endParaRPr>
          </a:p>
        </p:txBody>
      </p:sp>
      <p:sp>
        <p:nvSpPr>
          <p:cNvPr id="3" name="Content Placeholder 2">
            <a:extLst>
              <a:ext uri="{FF2B5EF4-FFF2-40B4-BE49-F238E27FC236}">
                <a16:creationId xmlns:a16="http://schemas.microsoft.com/office/drawing/2014/main" id="{2F223C89-4329-452C-A897-296AF15B4AE7}"/>
              </a:ext>
            </a:extLst>
          </p:cNvPr>
          <p:cNvSpPr>
            <a:spLocks noGrp="1"/>
          </p:cNvSpPr>
          <p:nvPr>
            <p:ph idx="4294967295"/>
          </p:nvPr>
        </p:nvSpPr>
        <p:spPr>
          <a:xfrm>
            <a:off x="303314" y="4824975"/>
            <a:ext cx="10734675" cy="457313"/>
          </a:xfrm>
        </p:spPr>
        <p:txBody>
          <a:bodyPr>
            <a:normAutofit/>
          </a:bodyPr>
          <a:lstStyle/>
          <a:p>
            <a:pPr marL="0" indent="0" algn="l">
              <a:buNone/>
            </a:pPr>
            <a:r>
              <a:rPr lang="en-US" sz="1600"/>
              <a:t>© 2022. This work is licensed under a </a:t>
            </a:r>
            <a:r>
              <a:rPr lang="en-US" sz="1600" b="0" i="1" u="none" strike="noStrike">
                <a:solidFill>
                  <a:srgbClr val="049CCF"/>
                </a:solidFill>
                <a:effectLst/>
                <a:latin typeface="source sans pro" panose="020B0604020202020204" pitchFamily="34" charset="0"/>
                <a:hlinkClick r:id="rId2"/>
              </a:rPr>
              <a:t>CC BY-NC-SA 4.0 license</a:t>
            </a:r>
            <a:r>
              <a:rPr lang="en-US" sz="1600" b="0" i="1">
                <a:solidFill>
                  <a:srgbClr val="464646"/>
                </a:solidFill>
                <a:effectLst/>
                <a:latin typeface="source sans pro" panose="020B0604020202020204" pitchFamily="34" charset="0"/>
              </a:rPr>
              <a:t>. </a:t>
            </a:r>
            <a:endParaRPr lang="en-US" sz="1600" b="0" i="0">
              <a:effectLst/>
            </a:endParaRPr>
          </a:p>
          <a:p>
            <a:pPr marL="0" indent="0" algn="l">
              <a:buNone/>
            </a:pPr>
            <a:endParaRPr lang="en-US" sz="1600" b="0" i="0">
              <a:effectLst/>
            </a:endParaRPr>
          </a:p>
        </p:txBody>
      </p:sp>
      <p:pic>
        <p:nvPicPr>
          <p:cNvPr id="4" name="Picture 2">
            <a:extLst>
              <a:ext uri="{FF2B5EF4-FFF2-40B4-BE49-F238E27FC236}">
                <a16:creationId xmlns:a16="http://schemas.microsoft.com/office/drawing/2014/main" id="{93E9C027-9220-4418-A3A3-A835D282F5B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9267" y="5845313"/>
            <a:ext cx="1127735" cy="9345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lue and white sign&#10;&#10;Description automatically generated with medium confidence">
            <a:extLst>
              <a:ext uri="{FF2B5EF4-FFF2-40B4-BE49-F238E27FC236}">
                <a16:creationId xmlns:a16="http://schemas.microsoft.com/office/drawing/2014/main" id="{82B7D941-002C-41BF-B09E-50D1CF70F59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32769" y="5915876"/>
            <a:ext cx="1675683" cy="864024"/>
          </a:xfrm>
          <a:prstGeom prst="rect">
            <a:avLst/>
          </a:prstGeom>
        </p:spPr>
      </p:pic>
      <p:pic>
        <p:nvPicPr>
          <p:cNvPr id="6" name="Picture 2" descr="Home - The Data Lab">
            <a:extLst>
              <a:ext uri="{FF2B5EF4-FFF2-40B4-BE49-F238E27FC236}">
                <a16:creationId xmlns:a16="http://schemas.microsoft.com/office/drawing/2014/main" id="{7994E953-212C-4BD8-90C1-1A2DE97D4E6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97266" y="6014035"/>
            <a:ext cx="2425239" cy="7658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Shape&#10;&#10;Description automatically generated with medium confidence">
            <a:extLst>
              <a:ext uri="{FF2B5EF4-FFF2-40B4-BE49-F238E27FC236}">
                <a16:creationId xmlns:a16="http://schemas.microsoft.com/office/drawing/2014/main" id="{F0374880-B990-4DFC-A8EA-6E77ABEB6B5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718716" y="5926505"/>
            <a:ext cx="1922636" cy="853395"/>
          </a:xfrm>
          <a:prstGeom prst="rect">
            <a:avLst/>
          </a:prstGeom>
        </p:spPr>
      </p:pic>
      <p:pic>
        <p:nvPicPr>
          <p:cNvPr id="9" name="Picture 8">
            <a:extLst>
              <a:ext uri="{FF2B5EF4-FFF2-40B4-BE49-F238E27FC236}">
                <a16:creationId xmlns:a16="http://schemas.microsoft.com/office/drawing/2014/main" id="{B75FE8AF-312A-432D-AD26-BF735E872EBF}"/>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8804976" y="532652"/>
            <a:ext cx="3018389" cy="1056063"/>
          </a:xfrm>
          <a:prstGeom prst="rect">
            <a:avLst/>
          </a:prstGeom>
        </p:spPr>
      </p:pic>
      <p:sp>
        <p:nvSpPr>
          <p:cNvPr id="10" name="TextBox 9">
            <a:extLst>
              <a:ext uri="{FF2B5EF4-FFF2-40B4-BE49-F238E27FC236}">
                <a16:creationId xmlns:a16="http://schemas.microsoft.com/office/drawing/2014/main" id="{FA7C6DFE-5008-4454-B9B1-12B8D87988FA}"/>
              </a:ext>
            </a:extLst>
          </p:cNvPr>
          <p:cNvSpPr txBox="1"/>
          <p:nvPr/>
        </p:nvSpPr>
        <p:spPr>
          <a:xfrm>
            <a:off x="303314" y="1857448"/>
            <a:ext cx="11753567" cy="2800767"/>
          </a:xfrm>
          <a:prstGeom prst="rect">
            <a:avLst/>
          </a:prstGeom>
          <a:noFill/>
        </p:spPr>
        <p:txBody>
          <a:bodyPr wrap="square" lIns="91440" tIns="45720" rIns="91440" bIns="45720" rtlCol="0" anchor="t">
            <a:spAutoFit/>
          </a:bodyPr>
          <a:lstStyle/>
          <a:p>
            <a:r>
              <a:rPr lang="en-GB"/>
              <a:t>You are free to: </a:t>
            </a:r>
          </a:p>
          <a:p>
            <a:pPr marL="285750" indent="-285750">
              <a:buFont typeface="Arial" panose="020B0604020202020204" pitchFamily="34" charset="0"/>
              <a:buChar char="•"/>
            </a:pPr>
            <a:r>
              <a:rPr lang="en-GB" b="1"/>
              <a:t>Share</a:t>
            </a:r>
            <a:r>
              <a:rPr lang="en-GB"/>
              <a:t> – copy and redistribute the material in any medium or format</a:t>
            </a:r>
            <a:endParaRPr lang="en-GB" sz="500"/>
          </a:p>
          <a:p>
            <a:pPr marL="285750" indent="-285750">
              <a:buFont typeface="Arial" panose="020B0604020202020204" pitchFamily="34" charset="0"/>
              <a:buChar char="•"/>
            </a:pPr>
            <a:r>
              <a:rPr lang="en-GB" b="1"/>
              <a:t>Adapt</a:t>
            </a:r>
            <a:r>
              <a:rPr lang="en-GB"/>
              <a:t> – remix, transform and build upon the material </a:t>
            </a:r>
          </a:p>
          <a:p>
            <a:pPr marL="285750" indent="-285750">
              <a:buFont typeface="Arial" panose="020B0604020202020204" pitchFamily="34" charset="0"/>
              <a:buChar char="•"/>
            </a:pPr>
            <a:endParaRPr lang="en-GB" sz="1400"/>
          </a:p>
          <a:p>
            <a:r>
              <a:rPr lang="en-GB"/>
              <a:t>Under the following terms: </a:t>
            </a:r>
          </a:p>
          <a:p>
            <a:pPr marL="285750" indent="-285750" algn="l" rtl="0">
              <a:buFont typeface="Arial" panose="020B0604020202020204" pitchFamily="34" charset="0"/>
              <a:buChar char="•"/>
            </a:pPr>
            <a:r>
              <a:rPr lang="en-US" b="1" i="0">
                <a:effectLst/>
              </a:rPr>
              <a:t>Attribution</a:t>
            </a:r>
            <a:r>
              <a:rPr lang="en-US" b="0" i="0">
                <a:effectLst/>
              </a:rPr>
              <a:t> — You must give </a:t>
            </a:r>
            <a:r>
              <a:rPr lang="en-US">
                <a:latin typeface="source sans pro"/>
                <a:ea typeface="source sans pro"/>
                <a:hlinkClick r:id="rId8"/>
              </a:rPr>
              <a:t>appropriate credit</a:t>
            </a:r>
            <a:r>
              <a:rPr lang="en-US" b="0" i="0">
                <a:effectLst/>
                <a:latin typeface="source sans pro"/>
                <a:ea typeface="source sans pro"/>
              </a:rPr>
              <a:t>, </a:t>
            </a:r>
            <a:r>
              <a:rPr lang="en-US" b="0" i="0">
                <a:effectLst/>
              </a:rPr>
              <a:t>provide a link to the license, and </a:t>
            </a:r>
            <a:r>
              <a:rPr lang="en-US" b="0" i="0" u="none" strike="noStrike">
                <a:solidFill>
                  <a:srgbClr val="049CCF"/>
                </a:solidFill>
                <a:effectLst/>
                <a:latin typeface="source sans pro"/>
                <a:ea typeface="source sans pro"/>
                <a:hlinkClick r:id="rId8"/>
              </a:rPr>
              <a:t>indicate if changes were made</a:t>
            </a:r>
            <a:r>
              <a:rPr lang="en-US" b="0" i="0">
                <a:effectLst/>
                <a:latin typeface="source sans pro"/>
                <a:ea typeface="source sans pro"/>
              </a:rPr>
              <a:t>. </a:t>
            </a:r>
            <a:r>
              <a:rPr lang="en-US" b="0" i="0">
                <a:effectLst/>
              </a:rPr>
              <a:t>You may do so in any reasonable manner, but not in any way that suggests the licensor endorses you or your use.</a:t>
            </a:r>
          </a:p>
          <a:p>
            <a:pPr marL="285750" indent="-285750" algn="l" rtl="0">
              <a:buFont typeface="Arial" panose="020B0604020202020204" pitchFamily="34" charset="0"/>
              <a:buChar char="•"/>
            </a:pPr>
            <a:r>
              <a:rPr lang="en-US" b="1" i="0" err="1">
                <a:effectLst/>
              </a:rPr>
              <a:t>NonCommercial</a:t>
            </a:r>
            <a:r>
              <a:rPr lang="en-US" b="0" i="0">
                <a:effectLst/>
              </a:rPr>
              <a:t> — You may not use the material for </a:t>
            </a:r>
            <a:r>
              <a:rPr lang="en-US" b="0" i="0" u="none" strike="noStrike">
                <a:solidFill>
                  <a:srgbClr val="049CCF"/>
                </a:solidFill>
                <a:effectLst/>
                <a:latin typeface="source sans pro" panose="020B0503030403020204" pitchFamily="34" charset="0"/>
                <a:hlinkClick r:id="rId8"/>
              </a:rPr>
              <a:t>commercial purposes</a:t>
            </a:r>
            <a:r>
              <a:rPr lang="en-US" b="0" i="0">
                <a:solidFill>
                  <a:srgbClr val="333333"/>
                </a:solidFill>
                <a:effectLst/>
                <a:latin typeface="source sans pro" panose="020B0503030403020204" pitchFamily="34" charset="0"/>
              </a:rPr>
              <a:t>.</a:t>
            </a:r>
          </a:p>
          <a:p>
            <a:pPr marL="285750" indent="-285750">
              <a:buFont typeface="Arial" panose="020B0604020202020204" pitchFamily="34" charset="0"/>
              <a:buChar char="•"/>
            </a:pPr>
            <a:r>
              <a:rPr lang="en-US" b="1" i="0" err="1">
                <a:solidFill>
                  <a:srgbClr val="222222"/>
                </a:solidFill>
                <a:effectLst/>
                <a:latin typeface="source sans pro" panose="020B0503030403020204" pitchFamily="34" charset="0"/>
              </a:rPr>
              <a:t>ShareAlike</a:t>
            </a:r>
            <a:r>
              <a:rPr lang="en-US" b="0" i="0">
                <a:solidFill>
                  <a:srgbClr val="333333"/>
                </a:solidFill>
                <a:effectLst/>
                <a:latin typeface="source sans pro" panose="020B0503030403020204" pitchFamily="34" charset="0"/>
              </a:rPr>
              <a:t> — If you remix, transform, or build upon the material, you must distribute your contributions under the </a:t>
            </a:r>
            <a:r>
              <a:rPr lang="en-US" b="0" i="0" u="none" strike="noStrike">
                <a:solidFill>
                  <a:srgbClr val="049CCF"/>
                </a:solidFill>
                <a:effectLst/>
                <a:latin typeface="source sans pro" panose="020B0503030403020204" pitchFamily="34" charset="0"/>
                <a:hlinkClick r:id="rId9"/>
              </a:rPr>
              <a:t>same license</a:t>
            </a:r>
            <a:r>
              <a:rPr lang="en-US" b="0" i="0">
                <a:solidFill>
                  <a:srgbClr val="333333"/>
                </a:solidFill>
                <a:effectLst/>
                <a:latin typeface="source sans pro" panose="020B0503030403020204" pitchFamily="34" charset="0"/>
              </a:rPr>
              <a:t> as the original.</a:t>
            </a:r>
            <a:endParaRPr lang="en-GB"/>
          </a:p>
        </p:txBody>
      </p:sp>
      <p:sp>
        <p:nvSpPr>
          <p:cNvPr id="12" name="Rectangle 11">
            <a:extLst>
              <a:ext uri="{FF2B5EF4-FFF2-40B4-BE49-F238E27FC236}">
                <a16:creationId xmlns:a16="http://schemas.microsoft.com/office/drawing/2014/main" id="{073AE9AC-5815-414D-B0E2-07B76DB71A7E}"/>
              </a:ext>
            </a:extLst>
          </p:cNvPr>
          <p:cNvSpPr/>
          <p:nvPr/>
        </p:nvSpPr>
        <p:spPr>
          <a:xfrm>
            <a:off x="0" y="575541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1" name="Content Placeholder 2">
            <a:extLst>
              <a:ext uri="{FF2B5EF4-FFF2-40B4-BE49-F238E27FC236}">
                <a16:creationId xmlns:a16="http://schemas.microsoft.com/office/drawing/2014/main" id="{060E1F8C-2EB8-4FB9-A221-93EB4D5C52AB}"/>
              </a:ext>
            </a:extLst>
          </p:cNvPr>
          <p:cNvSpPr txBox="1">
            <a:spLocks/>
          </p:cNvSpPr>
          <p:nvPr/>
        </p:nvSpPr>
        <p:spPr>
          <a:xfrm>
            <a:off x="303314" y="5282288"/>
            <a:ext cx="11888686" cy="457313"/>
          </a:xfrm>
          <a:prstGeom prst="rect">
            <a:avLst/>
          </a:prstGeom>
        </p:spPr>
        <p:txBody>
          <a:bodyPr vert="horz" lIns="91440" tIns="45720" rIns="91440" bIns="45720" rtlCol="0" anchor="b">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a:t>Created by </a:t>
            </a:r>
            <a:r>
              <a:rPr lang="en-US" sz="1600" err="1"/>
              <a:t>Effini</a:t>
            </a:r>
            <a:r>
              <a:rPr lang="en-US" sz="1600"/>
              <a:t> in partnership with Data Education in Schools, The Data Lab and Data Skills for Work, with funding from the Scottish Government. </a:t>
            </a:r>
          </a:p>
        </p:txBody>
      </p:sp>
    </p:spTree>
    <p:extLst>
      <p:ext uri="{BB962C8B-B14F-4D97-AF65-F5344CB8AC3E}">
        <p14:creationId xmlns:p14="http://schemas.microsoft.com/office/powerpoint/2010/main" val="13576561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4C500-9482-4AC0-A364-6C6C3AF4C9A4}"/>
              </a:ext>
            </a:extLst>
          </p:cNvPr>
          <p:cNvSpPr>
            <a:spLocks noGrp="1"/>
          </p:cNvSpPr>
          <p:nvPr>
            <p:ph type="title"/>
          </p:nvPr>
        </p:nvSpPr>
        <p:spPr/>
        <p:txBody>
          <a:bodyPr/>
          <a:lstStyle/>
          <a:p>
            <a:r>
              <a:rPr lang="en-US">
                <a:solidFill>
                  <a:schemeClr val="tx1"/>
                </a:solidFill>
              </a:rPr>
              <a:t>Alternative format</a:t>
            </a:r>
            <a:endParaRPr lang="en-GB">
              <a:solidFill>
                <a:schemeClr val="tx1"/>
              </a:solidFill>
            </a:endParaRPr>
          </a:p>
        </p:txBody>
      </p:sp>
      <p:pic>
        <p:nvPicPr>
          <p:cNvPr id="4" name="Picture 2">
            <a:extLst>
              <a:ext uri="{FF2B5EF4-FFF2-40B4-BE49-F238E27FC236}">
                <a16:creationId xmlns:a16="http://schemas.microsoft.com/office/drawing/2014/main" id="{93E9C027-9220-4418-A3A3-A835D282F5B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9267" y="5845313"/>
            <a:ext cx="1127735" cy="9345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blue and white sign&#10;&#10;Description automatically generated with medium confidence">
            <a:extLst>
              <a:ext uri="{FF2B5EF4-FFF2-40B4-BE49-F238E27FC236}">
                <a16:creationId xmlns:a16="http://schemas.microsoft.com/office/drawing/2014/main" id="{82B7D941-002C-41BF-B09E-50D1CF70F59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732769" y="5915876"/>
            <a:ext cx="1675683" cy="864024"/>
          </a:xfrm>
          <a:prstGeom prst="rect">
            <a:avLst/>
          </a:prstGeom>
        </p:spPr>
      </p:pic>
      <p:pic>
        <p:nvPicPr>
          <p:cNvPr id="6" name="Picture 2" descr="Home - The Data Lab">
            <a:extLst>
              <a:ext uri="{FF2B5EF4-FFF2-40B4-BE49-F238E27FC236}">
                <a16:creationId xmlns:a16="http://schemas.microsoft.com/office/drawing/2014/main" id="{7994E953-212C-4BD8-90C1-1A2DE97D4E6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97266" y="6014035"/>
            <a:ext cx="2425239" cy="7658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Shape&#10;&#10;Description automatically generated with medium confidence">
            <a:extLst>
              <a:ext uri="{FF2B5EF4-FFF2-40B4-BE49-F238E27FC236}">
                <a16:creationId xmlns:a16="http://schemas.microsoft.com/office/drawing/2014/main" id="{F0374880-B990-4DFC-A8EA-6E77ABEB6B5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718716" y="5926505"/>
            <a:ext cx="1922636" cy="853395"/>
          </a:xfrm>
          <a:prstGeom prst="rect">
            <a:avLst/>
          </a:prstGeom>
        </p:spPr>
      </p:pic>
      <p:sp>
        <p:nvSpPr>
          <p:cNvPr id="10" name="TextBox 9">
            <a:extLst>
              <a:ext uri="{FF2B5EF4-FFF2-40B4-BE49-F238E27FC236}">
                <a16:creationId xmlns:a16="http://schemas.microsoft.com/office/drawing/2014/main" id="{FA7C6DFE-5008-4454-B9B1-12B8D87988FA}"/>
              </a:ext>
            </a:extLst>
          </p:cNvPr>
          <p:cNvSpPr txBox="1"/>
          <p:nvPr/>
        </p:nvSpPr>
        <p:spPr>
          <a:xfrm>
            <a:off x="303314" y="1857448"/>
            <a:ext cx="11753567" cy="369332"/>
          </a:xfrm>
          <a:prstGeom prst="rect">
            <a:avLst/>
          </a:prstGeom>
          <a:noFill/>
        </p:spPr>
        <p:txBody>
          <a:bodyPr wrap="square" lIns="91440" tIns="45720" rIns="91440" bIns="45720" rtlCol="0" anchor="t">
            <a:spAutoFit/>
          </a:bodyPr>
          <a:lstStyle/>
          <a:p>
            <a:endParaRPr lang="en-GB"/>
          </a:p>
        </p:txBody>
      </p:sp>
      <p:sp>
        <p:nvSpPr>
          <p:cNvPr id="12" name="Rectangle 11">
            <a:extLst>
              <a:ext uri="{FF2B5EF4-FFF2-40B4-BE49-F238E27FC236}">
                <a16:creationId xmlns:a16="http://schemas.microsoft.com/office/drawing/2014/main" id="{073AE9AC-5815-414D-B0E2-07B76DB71A7E}"/>
              </a:ext>
            </a:extLst>
          </p:cNvPr>
          <p:cNvSpPr/>
          <p:nvPr/>
        </p:nvSpPr>
        <p:spPr>
          <a:xfrm>
            <a:off x="0" y="5755413"/>
            <a:ext cx="12192000" cy="58277"/>
          </a:xfrm>
          <a:prstGeom prst="rect">
            <a:avLst/>
          </a:prstGeom>
          <a:ln>
            <a:solidFill>
              <a:srgbClr val="6A9CA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4F5D6FC-410F-47AB-AE9D-D7B0ABBD7D85}"/>
              </a:ext>
            </a:extLst>
          </p:cNvPr>
          <p:cNvSpPr txBox="1"/>
          <p:nvPr/>
        </p:nvSpPr>
        <p:spPr>
          <a:xfrm>
            <a:off x="1790955" y="2116176"/>
            <a:ext cx="8610090" cy="2677656"/>
          </a:xfrm>
          <a:prstGeom prst="rect">
            <a:avLst/>
          </a:prstGeom>
          <a:noFill/>
        </p:spPr>
        <p:txBody>
          <a:bodyPr wrap="square" rtlCol="0">
            <a:spAutoFit/>
          </a:bodyPr>
          <a:lstStyle/>
          <a:p>
            <a:r>
              <a:rPr lang="en-GB" sz="1400" b="1">
                <a:effectLst/>
                <a:latin typeface="Arial" panose="020B0604020202020204" pitchFamily="34" charset="0"/>
                <a:ea typeface="Calibri" panose="020F0502020204030204" pitchFamily="34" charset="0"/>
                <a:cs typeface="Arial" panose="020B0604020202020204" pitchFamily="34" charset="0"/>
              </a:rPr>
              <a:t>If you require this document in an alternative format, such as large print or a coloured background, please contact </a:t>
            </a:r>
          </a:p>
          <a:p>
            <a:endParaRPr lang="en-GB" sz="1400" b="1">
              <a:effectLst/>
              <a:latin typeface="Arial" panose="020B0604020202020204" pitchFamily="34" charset="0"/>
              <a:ea typeface="Calibri" panose="020F0502020204030204" pitchFamily="34" charset="0"/>
              <a:cs typeface="Arial" panose="020B0604020202020204" pitchFamily="34" charset="0"/>
            </a:endParaRPr>
          </a:p>
          <a:p>
            <a:pPr algn="ctr"/>
            <a:r>
              <a:rPr lang="en-GB" sz="1400" b="1">
                <a:effectLst/>
                <a:latin typeface="Arial" panose="020B0604020202020204" pitchFamily="34" charset="0"/>
                <a:ea typeface="Calibri" panose="020F0502020204030204" pitchFamily="34" charset="0"/>
                <a:cs typeface="Arial" panose="020B0604020202020204" pitchFamily="34" charset="0"/>
              </a:rPr>
              <a:t>hello</a:t>
            </a:r>
            <a:r>
              <a:rPr lang="en-GB" sz="1400" b="1">
                <a:latin typeface="Arial" panose="020B0604020202020204" pitchFamily="34" charset="0"/>
                <a:cs typeface="Arial" panose="020B0604020202020204" pitchFamily="34" charset="0"/>
              </a:rPr>
              <a:t>@effini.com </a:t>
            </a:r>
          </a:p>
          <a:p>
            <a:pPr algn="l"/>
            <a:endParaRPr lang="en-GB" sz="1400" b="1">
              <a:latin typeface="Arial" panose="020B0604020202020204" pitchFamily="34" charset="0"/>
              <a:cs typeface="Arial" panose="020B0604020202020204" pitchFamily="34" charset="0"/>
            </a:endParaRPr>
          </a:p>
          <a:p>
            <a:pPr algn="ctr"/>
            <a:r>
              <a:rPr lang="en-GB" sz="1400" b="1">
                <a:latin typeface="Arial" panose="020B0604020202020204" pitchFamily="34" charset="0"/>
                <a:cs typeface="Arial" panose="020B0604020202020204" pitchFamily="34" charset="0"/>
              </a:rPr>
              <a:t>or </a:t>
            </a:r>
          </a:p>
          <a:p>
            <a:pPr algn="ctr"/>
            <a:endParaRPr lang="en-GB" sz="1400" b="1">
              <a:latin typeface="Arial" panose="020B0604020202020204" pitchFamily="34" charset="0"/>
              <a:cs typeface="Arial" panose="020B0604020202020204" pitchFamily="34" charset="0"/>
            </a:endParaRPr>
          </a:p>
          <a:p>
            <a:pPr algn="ctr"/>
            <a:r>
              <a:rPr lang="en-US" sz="1400" b="1">
                <a:latin typeface="Arial" panose="020B0604020202020204" pitchFamily="34" charset="0"/>
                <a:cs typeface="Arial" panose="020B0604020202020204" pitchFamily="34" charset="0"/>
              </a:rPr>
              <a:t>4th Floor, The Bayes Centre</a:t>
            </a:r>
          </a:p>
          <a:p>
            <a:pPr algn="ctr"/>
            <a:r>
              <a:rPr lang="en-US" sz="1400" b="1">
                <a:latin typeface="Arial" panose="020B0604020202020204" pitchFamily="34" charset="0"/>
                <a:cs typeface="Arial" panose="020B0604020202020204" pitchFamily="34" charset="0"/>
              </a:rPr>
              <a:t>47 </a:t>
            </a:r>
            <a:r>
              <a:rPr lang="en-US" sz="1400" b="1" err="1">
                <a:latin typeface="Arial" panose="020B0604020202020204" pitchFamily="34" charset="0"/>
                <a:cs typeface="Arial" panose="020B0604020202020204" pitchFamily="34" charset="0"/>
              </a:rPr>
              <a:t>Potterrow</a:t>
            </a:r>
            <a:endParaRPr lang="en-US" sz="1400" b="1">
              <a:latin typeface="Arial" panose="020B0604020202020204" pitchFamily="34" charset="0"/>
              <a:cs typeface="Arial" panose="020B0604020202020204" pitchFamily="34" charset="0"/>
            </a:endParaRPr>
          </a:p>
          <a:p>
            <a:pPr algn="ctr"/>
            <a:r>
              <a:rPr lang="en-US" sz="1400" b="1">
                <a:latin typeface="Arial" panose="020B0604020202020204" pitchFamily="34" charset="0"/>
                <a:cs typeface="Arial" panose="020B0604020202020204" pitchFamily="34" charset="0"/>
              </a:rPr>
              <a:t>Edinburgh</a:t>
            </a:r>
          </a:p>
          <a:p>
            <a:pPr algn="ctr"/>
            <a:r>
              <a:rPr lang="en-US" sz="1400" b="1">
                <a:latin typeface="Arial" panose="020B0604020202020204" pitchFamily="34" charset="0"/>
                <a:cs typeface="Arial" panose="020B0604020202020204" pitchFamily="34" charset="0"/>
              </a:rPr>
              <a:t>EH8 9BT</a:t>
            </a:r>
          </a:p>
          <a:p>
            <a:endParaRPr lang="en-GB" sz="1400"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049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US">
                <a:solidFill>
                  <a:schemeClr val="tx1"/>
                </a:solidFill>
              </a:rPr>
              <a:t>Background</a:t>
            </a:r>
            <a:endParaRPr lang="en-GB">
              <a:solidFill>
                <a:schemeClr val="tx1"/>
              </a:solidFill>
            </a:endParaRPr>
          </a:p>
        </p:txBody>
      </p:sp>
      <p:graphicFrame>
        <p:nvGraphicFramePr>
          <p:cNvPr id="5" name="Diagram 4">
            <a:extLst>
              <a:ext uri="{FF2B5EF4-FFF2-40B4-BE49-F238E27FC236}">
                <a16:creationId xmlns:a16="http://schemas.microsoft.com/office/drawing/2014/main" id="{F7FA1AEB-DF57-4705-8799-418789C35731}"/>
              </a:ext>
            </a:extLst>
          </p:cNvPr>
          <p:cNvGraphicFramePr/>
          <p:nvPr>
            <p:extLst>
              <p:ext uri="{D42A27DB-BD31-4B8C-83A1-F6EECF244321}">
                <p14:modId xmlns:p14="http://schemas.microsoft.com/office/powerpoint/2010/main" val="3030010675"/>
              </p:ext>
            </p:extLst>
          </p:nvPr>
        </p:nvGraphicFramePr>
        <p:xfrm>
          <a:off x="0" y="6245157"/>
          <a:ext cx="12192000" cy="6128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27A7A910-3F27-46CD-BBB5-7A21D8A19A6D}"/>
              </a:ext>
            </a:extLst>
          </p:cNvPr>
          <p:cNvSpPr txBox="1"/>
          <p:nvPr/>
        </p:nvSpPr>
        <p:spPr>
          <a:xfrm>
            <a:off x="343740" y="1843317"/>
            <a:ext cx="6302866" cy="3416320"/>
          </a:xfrm>
          <a:prstGeom prst="rect">
            <a:avLst/>
          </a:prstGeom>
          <a:noFill/>
        </p:spPr>
        <p:txBody>
          <a:bodyPr wrap="square" rtlCol="0">
            <a:spAutoFit/>
          </a:bodyPr>
          <a:lstStyle/>
          <a:p>
            <a:r>
              <a:rPr lang="en-GB" sz="2400"/>
              <a:t>This lesson is about </a:t>
            </a:r>
            <a:r>
              <a:rPr lang="en-GB" sz="2400" i="1"/>
              <a:t>practising </a:t>
            </a:r>
            <a:r>
              <a:rPr lang="en-GB" sz="2400"/>
              <a:t>skills you have already learned in </a:t>
            </a:r>
            <a:r>
              <a:rPr lang="en-GB" sz="2400" b="1"/>
              <a:t>Creating Bar Charts in Python</a:t>
            </a:r>
            <a:r>
              <a:rPr lang="en-GB" sz="2400"/>
              <a:t>.</a:t>
            </a:r>
          </a:p>
          <a:p>
            <a:endParaRPr lang="en-GB" sz="2400"/>
          </a:p>
          <a:p>
            <a:r>
              <a:rPr lang="en-GB" sz="2400"/>
              <a:t>You learned to use the </a:t>
            </a:r>
            <a:r>
              <a:rPr lang="en-GB" sz="2400" b="1"/>
              <a:t>seaborn</a:t>
            </a:r>
            <a:r>
              <a:rPr lang="en-GB" sz="2400"/>
              <a:t> data visualisation package for </a:t>
            </a:r>
            <a:r>
              <a:rPr lang="en-GB" sz="2400" b="1"/>
              <a:t>Python</a:t>
            </a:r>
            <a:r>
              <a:rPr lang="en-GB" sz="2400"/>
              <a:t>.</a:t>
            </a:r>
          </a:p>
          <a:p>
            <a:endParaRPr lang="en-GB" sz="2400"/>
          </a:p>
          <a:p>
            <a:r>
              <a:rPr lang="en-GB" sz="2400"/>
              <a:t>You learned to </a:t>
            </a:r>
            <a:r>
              <a:rPr lang="en-GB" sz="2400" b="1"/>
              <a:t>create </a:t>
            </a:r>
            <a:r>
              <a:rPr lang="en-GB" sz="2400"/>
              <a:t>and </a:t>
            </a:r>
            <a:r>
              <a:rPr lang="en-GB" sz="2400" b="1"/>
              <a:t>modify </a:t>
            </a:r>
            <a:r>
              <a:rPr lang="en-GB" sz="2400"/>
              <a:t>bar charts using seaborn to make them </a:t>
            </a:r>
            <a:r>
              <a:rPr lang="en-GB" sz="2400" b="1"/>
              <a:t>clear </a:t>
            </a:r>
            <a:r>
              <a:rPr lang="en-GB" sz="2400"/>
              <a:t>and </a:t>
            </a:r>
            <a:r>
              <a:rPr lang="en-GB" sz="2400" b="1"/>
              <a:t>easy to interpret</a:t>
            </a:r>
            <a:r>
              <a:rPr lang="en-GB" sz="2400"/>
              <a:t>. </a:t>
            </a:r>
            <a:endParaRPr lang="en-GB" sz="2400" b="1"/>
          </a:p>
        </p:txBody>
      </p:sp>
      <p:pic>
        <p:nvPicPr>
          <p:cNvPr id="8" name="Picture 4" descr="Discussion of seaborn logo · Issue #2243 · mwaskom/seaborn · GitHub">
            <a:extLst>
              <a:ext uri="{FF2B5EF4-FFF2-40B4-BE49-F238E27FC236}">
                <a16:creationId xmlns:a16="http://schemas.microsoft.com/office/drawing/2014/main" id="{C81BA5BE-2F94-3C2B-E39B-EF03D385CFCA}"/>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749143" y="1890872"/>
            <a:ext cx="4522107" cy="4522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745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CA8B-AC5B-4BCC-8506-3126E6E377AD}"/>
              </a:ext>
            </a:extLst>
          </p:cNvPr>
          <p:cNvSpPr>
            <a:spLocks noGrp="1"/>
          </p:cNvSpPr>
          <p:nvPr>
            <p:ph type="title"/>
          </p:nvPr>
        </p:nvSpPr>
        <p:spPr/>
        <p:txBody>
          <a:bodyPr/>
          <a:lstStyle/>
          <a:p>
            <a:r>
              <a:rPr lang="en-GB">
                <a:solidFill>
                  <a:schemeClr val="tx1"/>
                </a:solidFill>
              </a:rPr>
              <a:t>How to use these slides</a:t>
            </a:r>
          </a:p>
        </p:txBody>
      </p:sp>
      <p:sp>
        <p:nvSpPr>
          <p:cNvPr id="3" name="TextBox 2">
            <a:extLst>
              <a:ext uri="{FF2B5EF4-FFF2-40B4-BE49-F238E27FC236}">
                <a16:creationId xmlns:a16="http://schemas.microsoft.com/office/drawing/2014/main" id="{35AFCF91-756C-44FC-9A07-98E2B52C56F8}"/>
              </a:ext>
            </a:extLst>
          </p:cNvPr>
          <p:cNvSpPr txBox="1"/>
          <p:nvPr/>
        </p:nvSpPr>
        <p:spPr>
          <a:xfrm>
            <a:off x="360947" y="1876275"/>
            <a:ext cx="6467870" cy="3416320"/>
          </a:xfrm>
          <a:prstGeom prst="rect">
            <a:avLst/>
          </a:prstGeom>
          <a:noFill/>
        </p:spPr>
        <p:txBody>
          <a:bodyPr wrap="square" lIns="91440" tIns="45720" rIns="91440" bIns="45720" rtlCol="0" anchor="t">
            <a:spAutoFit/>
          </a:bodyPr>
          <a:lstStyle/>
          <a:p>
            <a:r>
              <a:rPr lang="en-GB" sz="2400"/>
              <a:t>In these slides, you’ll be guided on:</a:t>
            </a:r>
          </a:p>
          <a:p>
            <a:endParaRPr lang="en-GB" sz="2400"/>
          </a:p>
          <a:p>
            <a:pPr marL="342900" indent="-342900">
              <a:buFont typeface="Arial" panose="020B0604020202020204" pitchFamily="34" charset="0"/>
              <a:buChar char="•"/>
            </a:pPr>
            <a:r>
              <a:rPr lang="en-GB" sz="2400" b="1"/>
              <a:t>what</a:t>
            </a:r>
            <a:r>
              <a:rPr lang="en-GB" sz="2400"/>
              <a:t> steps to do, and</a:t>
            </a:r>
          </a:p>
          <a:p>
            <a:pPr marL="342900" indent="-342900">
              <a:buFont typeface="Arial" panose="020B0604020202020204" pitchFamily="34" charset="0"/>
              <a:buChar char="•"/>
            </a:pPr>
            <a:r>
              <a:rPr lang="en-GB" sz="2400" b="1"/>
              <a:t>how</a:t>
            </a:r>
            <a:r>
              <a:rPr lang="en-GB" sz="2400"/>
              <a:t> to do them</a:t>
            </a:r>
          </a:p>
          <a:p>
            <a:endParaRPr lang="en-GB" sz="2400"/>
          </a:p>
          <a:p>
            <a:r>
              <a:rPr lang="en-GB" sz="2400"/>
              <a:t>As this lesson is about </a:t>
            </a:r>
            <a:r>
              <a:rPr lang="en-GB" sz="2400" i="1"/>
              <a:t>practising </a:t>
            </a:r>
            <a:r>
              <a:rPr lang="en-GB" sz="2400"/>
              <a:t>skills you have already learned, these slides will provide an </a:t>
            </a:r>
            <a:r>
              <a:rPr lang="en-GB" sz="2400" b="1"/>
              <a:t>overview</a:t>
            </a:r>
            <a:r>
              <a:rPr lang="en-GB" sz="2400"/>
              <a:t> of the key steps.</a:t>
            </a:r>
          </a:p>
          <a:p>
            <a:pPr marL="342900" indent="-342900">
              <a:buFont typeface="Arial" panose="020B0604020202020204" pitchFamily="34" charset="0"/>
              <a:buChar char="•"/>
            </a:pPr>
            <a:endParaRPr lang="en-GB" sz="2400"/>
          </a:p>
        </p:txBody>
      </p:sp>
      <p:pic>
        <p:nvPicPr>
          <p:cNvPr id="6" name="Picture 5" descr="Wooden blocks stacked to create a bar graph">
            <a:extLst>
              <a:ext uri="{FF2B5EF4-FFF2-40B4-BE49-F238E27FC236}">
                <a16:creationId xmlns:a16="http://schemas.microsoft.com/office/drawing/2014/main" id="{7111277F-E35E-4B52-B5B4-10E28840392E}"/>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7513328" y="2509409"/>
            <a:ext cx="4317724" cy="2877779"/>
          </a:xfrm>
          <a:prstGeom prst="roundRect">
            <a:avLst/>
          </a:prstGeom>
        </p:spPr>
      </p:pic>
    </p:spTree>
    <p:extLst>
      <p:ext uri="{BB962C8B-B14F-4D97-AF65-F5344CB8AC3E}">
        <p14:creationId xmlns:p14="http://schemas.microsoft.com/office/powerpoint/2010/main" val="2647071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Importing Graph Packages in Python</a:t>
            </a:r>
          </a:p>
        </p:txBody>
      </p:sp>
      <p:sp>
        <p:nvSpPr>
          <p:cNvPr id="8" name="TextBox 7">
            <a:extLst>
              <a:ext uri="{FF2B5EF4-FFF2-40B4-BE49-F238E27FC236}">
                <a16:creationId xmlns:a16="http://schemas.microsoft.com/office/drawing/2014/main" id="{386EB42A-4CD0-427C-BF64-B7828F596A7B}"/>
              </a:ext>
            </a:extLst>
          </p:cNvPr>
          <p:cNvSpPr txBox="1"/>
          <p:nvPr/>
        </p:nvSpPr>
        <p:spPr>
          <a:xfrm>
            <a:off x="359489" y="1890872"/>
            <a:ext cx="5812712" cy="1200329"/>
          </a:xfrm>
          <a:prstGeom prst="rect">
            <a:avLst/>
          </a:prstGeom>
          <a:noFill/>
        </p:spPr>
        <p:txBody>
          <a:bodyPr wrap="square">
            <a:spAutoFit/>
          </a:bodyPr>
          <a:lstStyle/>
          <a:p>
            <a:r>
              <a:rPr lang="en-GB" sz="2400"/>
              <a:t>To import </a:t>
            </a:r>
            <a:r>
              <a:rPr lang="en-GB" sz="2400" b="1"/>
              <a:t>seaborn </a:t>
            </a:r>
            <a:r>
              <a:rPr lang="en-GB" sz="2400"/>
              <a:t>and the </a:t>
            </a:r>
            <a:r>
              <a:rPr lang="en-GB" sz="2400" b="1" err="1"/>
              <a:t>pyplot</a:t>
            </a:r>
            <a:r>
              <a:rPr lang="en-GB" sz="2400" b="1"/>
              <a:t> </a:t>
            </a:r>
            <a:r>
              <a:rPr lang="en-GB" sz="2400"/>
              <a:t>interface to </a:t>
            </a:r>
            <a:r>
              <a:rPr lang="en-GB" sz="2400" b="1"/>
              <a:t>matplotlib</a:t>
            </a:r>
            <a:r>
              <a:rPr lang="en-GB" sz="2400"/>
              <a:t> use:</a:t>
            </a:r>
          </a:p>
          <a:p>
            <a:endParaRPr lang="en-GB" sz="2400" b="1"/>
          </a:p>
        </p:txBody>
      </p:sp>
      <p:pic>
        <p:nvPicPr>
          <p:cNvPr id="7" name="Picture 4" descr="Discussion of seaborn logo · Issue #2243 · mwaskom/seaborn · GitHub">
            <a:extLst>
              <a:ext uri="{FF2B5EF4-FFF2-40B4-BE49-F238E27FC236}">
                <a16:creationId xmlns:a16="http://schemas.microsoft.com/office/drawing/2014/main" id="{CFE30C06-E262-A840-BB10-B45705098BE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49143" y="1890872"/>
            <a:ext cx="4522107" cy="452210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Matplotlib logo — Matplotlib 3.1.0 documentation">
            <a:extLst>
              <a:ext uri="{FF2B5EF4-FFF2-40B4-BE49-F238E27FC236}">
                <a16:creationId xmlns:a16="http://schemas.microsoft.com/office/drawing/2014/main" id="{FA21D4E2-8668-243B-3402-84B91C92F4C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157726" y="6045533"/>
            <a:ext cx="1704939" cy="34098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text&#10;&#10;Description automatically generated">
            <a:extLst>
              <a:ext uri="{FF2B5EF4-FFF2-40B4-BE49-F238E27FC236}">
                <a16:creationId xmlns:a16="http://schemas.microsoft.com/office/drawing/2014/main" id="{A41D543C-65F9-0049-AD08-977056DD1AB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383112" y="3114986"/>
            <a:ext cx="4059746" cy="628027"/>
          </a:xfrm>
          <a:prstGeom prst="rect">
            <a:avLst/>
          </a:prstGeom>
        </p:spPr>
      </p:pic>
    </p:spTree>
    <p:extLst>
      <p:ext uri="{BB962C8B-B14F-4D97-AF65-F5344CB8AC3E}">
        <p14:creationId xmlns:p14="http://schemas.microsoft.com/office/powerpoint/2010/main" val="1437337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create bar charts in Python</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5886433" cy="5262979"/>
          </a:xfrm>
          <a:prstGeom prst="rect">
            <a:avLst/>
          </a:prstGeom>
          <a:noFill/>
        </p:spPr>
        <p:txBody>
          <a:bodyPr wrap="square" rtlCol="0">
            <a:spAutoFit/>
          </a:bodyPr>
          <a:lstStyle/>
          <a:p>
            <a:r>
              <a:rPr lang="en-GB" sz="2400" b="1"/>
              <a:t>Reminder:</a:t>
            </a:r>
            <a:r>
              <a:rPr lang="en-GB" sz="2400"/>
              <a:t> the seaborn functions that can be used to create bar charts are:</a:t>
            </a:r>
          </a:p>
          <a:p>
            <a:endParaRPr lang="en-GB" sz="2400"/>
          </a:p>
          <a:p>
            <a:pPr marL="342900" indent="-342900">
              <a:buFont typeface="Arial" panose="020B0604020202020204" pitchFamily="34" charset="0"/>
              <a:buChar char="•"/>
            </a:pPr>
            <a:r>
              <a:rPr lang="en-GB" sz="2400" b="1" err="1"/>
              <a:t>barplot</a:t>
            </a:r>
            <a:r>
              <a:rPr lang="en-GB" sz="2400" b="1"/>
              <a:t>() </a:t>
            </a:r>
            <a:r>
              <a:rPr lang="en-GB" sz="2400"/>
              <a:t> and </a:t>
            </a:r>
            <a:endParaRPr lang="en-GB" sz="2400" b="1"/>
          </a:p>
          <a:p>
            <a:pPr marL="342900" indent="-342900">
              <a:buFont typeface="Arial" panose="020B0604020202020204" pitchFamily="34" charset="0"/>
              <a:buChar char="•"/>
            </a:pPr>
            <a:r>
              <a:rPr lang="en-GB" sz="2400" b="1" err="1"/>
              <a:t>countplot</a:t>
            </a:r>
            <a:r>
              <a:rPr lang="en-GB" sz="2400" b="1"/>
              <a:t>()</a:t>
            </a:r>
          </a:p>
          <a:p>
            <a:endParaRPr lang="en-GB" sz="2400"/>
          </a:p>
          <a:p>
            <a:r>
              <a:rPr lang="en-GB" sz="2400"/>
              <a:t>Which one you use (and how it is used) depends on the structure of the data you’re plotting. </a:t>
            </a:r>
          </a:p>
          <a:p>
            <a:endParaRPr lang="en-GB" sz="2400"/>
          </a:p>
          <a:p>
            <a:r>
              <a:rPr lang="en-GB" sz="2400"/>
              <a:t>In this lesson, you’ll need to think about which one to use and how the data passed to the plotting function needs to be prepared.</a:t>
            </a:r>
          </a:p>
          <a:p>
            <a:endParaRPr lang="en-GB" sz="2400"/>
          </a:p>
        </p:txBody>
      </p:sp>
      <p:pic>
        <p:nvPicPr>
          <p:cNvPr id="9" name="Picture 8" descr="Magnifying glass showing decling performance">
            <a:extLst>
              <a:ext uri="{FF2B5EF4-FFF2-40B4-BE49-F238E27FC236}">
                <a16:creationId xmlns:a16="http://schemas.microsoft.com/office/drawing/2014/main" id="{142A1771-915D-D68F-7293-0E98FEF44FFF}"/>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6975566" y="2369261"/>
            <a:ext cx="4581692" cy="3058190"/>
          </a:xfrm>
          <a:prstGeom prst="roundRect">
            <a:avLst/>
          </a:prstGeom>
        </p:spPr>
      </p:pic>
    </p:spTree>
    <p:extLst>
      <p:ext uri="{BB962C8B-B14F-4D97-AF65-F5344CB8AC3E}">
        <p14:creationId xmlns:p14="http://schemas.microsoft.com/office/powerpoint/2010/main" val="1511559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a:xfrm>
            <a:off x="838200" y="365125"/>
            <a:ext cx="11353800" cy="1325563"/>
          </a:xfrm>
        </p:spPr>
        <p:txBody>
          <a:bodyPr/>
          <a:lstStyle/>
          <a:p>
            <a:r>
              <a:rPr lang="en-GB">
                <a:solidFill>
                  <a:schemeClr val="tx1"/>
                </a:solidFill>
              </a:rPr>
              <a:t>How to create vertical and horizontal bar charts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5" y="1907459"/>
            <a:ext cx="7440913" cy="4832092"/>
          </a:xfrm>
          <a:prstGeom prst="rect">
            <a:avLst/>
          </a:prstGeom>
          <a:noFill/>
        </p:spPr>
        <p:txBody>
          <a:bodyPr wrap="square" rtlCol="0">
            <a:spAutoFit/>
          </a:bodyPr>
          <a:lstStyle/>
          <a:p>
            <a:r>
              <a:rPr lang="en-GB" sz="2200"/>
              <a:t>Here is a simple dataset which gives the height of some people. </a:t>
            </a:r>
          </a:p>
          <a:p>
            <a:endParaRPr lang="en-GB" sz="2200"/>
          </a:p>
          <a:p>
            <a:r>
              <a:rPr lang="en-GB" sz="2200"/>
              <a:t>It is in a </a:t>
            </a:r>
            <a:r>
              <a:rPr lang="en-GB" sz="2200" i="1"/>
              <a:t>wide</a:t>
            </a:r>
            <a:r>
              <a:rPr lang="en-GB" sz="2200" b="1"/>
              <a:t> </a:t>
            </a:r>
            <a:r>
              <a:rPr lang="en-GB" sz="2200"/>
              <a:t>format.</a:t>
            </a:r>
          </a:p>
          <a:p>
            <a:endParaRPr lang="en-GB" sz="2200"/>
          </a:p>
          <a:p>
            <a:r>
              <a:rPr lang="en-GB" sz="2200"/>
              <a:t>It can be plotted with </a:t>
            </a:r>
            <a:r>
              <a:rPr lang="en-GB" sz="2200" b="1"/>
              <a:t>vertical bars </a:t>
            </a:r>
            <a:r>
              <a:rPr lang="en-GB" sz="2200"/>
              <a:t>using…</a:t>
            </a:r>
          </a:p>
          <a:p>
            <a:endParaRPr lang="en-GB" sz="2200"/>
          </a:p>
          <a:p>
            <a:endParaRPr lang="en-GB" sz="2200"/>
          </a:p>
          <a:p>
            <a:endParaRPr lang="en-GB" sz="2200"/>
          </a:p>
          <a:p>
            <a:r>
              <a:rPr lang="en-GB" sz="2200"/>
              <a:t>…or with </a:t>
            </a:r>
            <a:r>
              <a:rPr lang="en-GB" sz="2200" b="1"/>
              <a:t>horizontal bars</a:t>
            </a:r>
            <a:r>
              <a:rPr lang="en-GB" sz="2200"/>
              <a:t> using…</a:t>
            </a:r>
          </a:p>
          <a:p>
            <a:endParaRPr lang="en-GB" sz="2200"/>
          </a:p>
          <a:p>
            <a:endParaRPr lang="en-GB" sz="2200"/>
          </a:p>
          <a:p>
            <a:endParaRPr lang="en-GB" sz="2200"/>
          </a:p>
          <a:p>
            <a:r>
              <a:rPr lang="en-GB" sz="2200"/>
              <a:t>…by swapping around the axes the variables are plotted against. </a:t>
            </a:r>
          </a:p>
          <a:p>
            <a:endParaRPr lang="en-GB" sz="2200"/>
          </a:p>
        </p:txBody>
      </p:sp>
      <p:graphicFrame>
        <p:nvGraphicFramePr>
          <p:cNvPr id="4" name="Table 3">
            <a:extLst>
              <a:ext uri="{FF2B5EF4-FFF2-40B4-BE49-F238E27FC236}">
                <a16:creationId xmlns:a16="http://schemas.microsoft.com/office/drawing/2014/main" id="{229BF87E-40FB-A9B0-BF68-5EB04F001F46}"/>
              </a:ext>
            </a:extLst>
          </p:cNvPr>
          <p:cNvGraphicFramePr>
            <a:graphicFrameLocks noGrp="1"/>
          </p:cNvGraphicFramePr>
          <p:nvPr/>
        </p:nvGraphicFramePr>
        <p:xfrm>
          <a:off x="8131629" y="3204544"/>
          <a:ext cx="3725091" cy="1876425"/>
        </p:xfrm>
        <a:graphic>
          <a:graphicData uri="http://schemas.openxmlformats.org/drawingml/2006/table">
            <a:tbl>
              <a:tblPr>
                <a:tableStyleId>{5940675A-B579-460E-94D1-54222C63F5DA}</a:tableStyleId>
              </a:tblPr>
              <a:tblGrid>
                <a:gridCol w="2209800">
                  <a:extLst>
                    <a:ext uri="{9D8B030D-6E8A-4147-A177-3AD203B41FA5}">
                      <a16:colId xmlns:a16="http://schemas.microsoft.com/office/drawing/2014/main" val="1846229103"/>
                    </a:ext>
                  </a:extLst>
                </a:gridCol>
                <a:gridCol w="1515291">
                  <a:extLst>
                    <a:ext uri="{9D8B030D-6E8A-4147-A177-3AD203B41FA5}">
                      <a16:colId xmlns:a16="http://schemas.microsoft.com/office/drawing/2014/main" val="3649432835"/>
                    </a:ext>
                  </a:extLst>
                </a:gridCol>
              </a:tblGrid>
              <a:tr h="327990">
                <a:tc>
                  <a:txBody>
                    <a:bodyPr/>
                    <a:lstStyle/>
                    <a:p>
                      <a:pPr algn="ctr" fontAlgn="b"/>
                      <a:r>
                        <a:rPr lang="en-GB" sz="2400" b="1" i="0" u="none" strike="noStrike">
                          <a:solidFill>
                            <a:srgbClr val="000000"/>
                          </a:solidFill>
                          <a:effectLst/>
                          <a:latin typeface="Calibri" panose="020F0502020204030204" pitchFamily="34" charset="0"/>
                        </a:rPr>
                        <a:t>name</a:t>
                      </a:r>
                    </a:p>
                  </a:txBody>
                  <a:tcPr marL="9525" marR="9525" marT="9525" marB="0" anchor="b">
                    <a:solidFill>
                      <a:schemeClr val="accent2"/>
                    </a:solidFill>
                  </a:tcPr>
                </a:tc>
                <a:tc>
                  <a:txBody>
                    <a:bodyPr/>
                    <a:lstStyle/>
                    <a:p>
                      <a:pPr algn="ctr" fontAlgn="b"/>
                      <a:r>
                        <a:rPr lang="en-GB" sz="2400" b="1" i="0" u="none" strike="noStrike" err="1">
                          <a:solidFill>
                            <a:srgbClr val="000000"/>
                          </a:solidFill>
                          <a:effectLst/>
                          <a:latin typeface="Calibri" panose="020F0502020204030204" pitchFamily="34" charset="0"/>
                        </a:rPr>
                        <a:t>height_m</a:t>
                      </a:r>
                      <a:endParaRPr lang="en-GB" sz="2400" b="1" i="0" u="none" strike="noStrike">
                        <a:solidFill>
                          <a:srgbClr val="000000"/>
                        </a:solidFill>
                        <a:effectLst/>
                        <a:latin typeface="Calibri" panose="020F0502020204030204" pitchFamily="34" charset="0"/>
                      </a:endParaRPr>
                    </a:p>
                  </a:txBody>
                  <a:tcPr marL="9525" marR="9525" marT="9525"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400" b="0" i="0" u="none" strike="noStrike">
                          <a:solidFill>
                            <a:srgbClr val="000000"/>
                          </a:solidFill>
                          <a:effectLst/>
                          <a:latin typeface="Calibri" panose="020F0502020204030204" pitchFamily="34" charset="0"/>
                        </a:rPr>
                        <a:t>Rowan</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1.68</a:t>
                      </a: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400" b="0" i="0" u="none" strike="noStrike">
                          <a:solidFill>
                            <a:srgbClr val="000000"/>
                          </a:solidFill>
                          <a:effectLst/>
                          <a:latin typeface="Calibri" panose="020F0502020204030204" pitchFamily="34" charset="0"/>
                        </a:rPr>
                        <a:t>Sam</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1.85</a:t>
                      </a:r>
                    </a:p>
                  </a:txBody>
                  <a:tcPr marL="9525" marR="9525" marT="9525" marB="0" anchor="b"/>
                </a:tc>
                <a:extLst>
                  <a:ext uri="{0D108BD9-81ED-4DB2-BD59-A6C34878D82A}">
                    <a16:rowId xmlns:a16="http://schemas.microsoft.com/office/drawing/2014/main" val="2859809703"/>
                  </a:ext>
                </a:extLst>
              </a:tr>
              <a:tr h="174928">
                <a:tc>
                  <a:txBody>
                    <a:bodyPr/>
                    <a:lstStyle/>
                    <a:p>
                      <a:pPr algn="l" fontAlgn="b"/>
                      <a:r>
                        <a:rPr lang="en-GB" sz="2400" b="0" i="0" u="none" strike="noStrike">
                          <a:solidFill>
                            <a:srgbClr val="000000"/>
                          </a:solidFill>
                          <a:effectLst/>
                          <a:latin typeface="Calibri" panose="020F0502020204030204" pitchFamily="34" charset="0"/>
                        </a:rPr>
                        <a:t>Jamie</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1.73</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400" b="0" i="0" u="none" strike="noStrike">
                          <a:solidFill>
                            <a:srgbClr val="000000"/>
                          </a:solidFill>
                          <a:effectLst/>
                          <a:latin typeface="Calibri" panose="020F0502020204030204" pitchFamily="34" charset="0"/>
                        </a:rPr>
                        <a:t>Lee</a:t>
                      </a:r>
                    </a:p>
                  </a:txBody>
                  <a:tcPr marL="9525" marR="9525" marT="9525" marB="0" anchor="b"/>
                </a:tc>
                <a:tc>
                  <a:txBody>
                    <a:bodyPr/>
                    <a:lstStyle/>
                    <a:p>
                      <a:pPr algn="r" fontAlgn="b"/>
                      <a:r>
                        <a:rPr lang="en-GB" sz="24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523358351"/>
                  </a:ext>
                </a:extLst>
              </a:tr>
            </a:tbl>
          </a:graphicData>
        </a:graphic>
      </p:graphicFrame>
      <p:pic>
        <p:nvPicPr>
          <p:cNvPr id="6" name="Picture 5">
            <a:extLst>
              <a:ext uri="{FF2B5EF4-FFF2-40B4-BE49-F238E27FC236}">
                <a16:creationId xmlns:a16="http://schemas.microsoft.com/office/drawing/2014/main" id="{EDE131BC-FF22-A4CB-ECA1-0C840B8EDAF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8515" y="3955391"/>
            <a:ext cx="7179655" cy="389372"/>
          </a:xfrm>
          <a:prstGeom prst="rect">
            <a:avLst/>
          </a:prstGeom>
        </p:spPr>
      </p:pic>
      <p:pic>
        <p:nvPicPr>
          <p:cNvPr id="8" name="Picture 7">
            <a:extLst>
              <a:ext uri="{FF2B5EF4-FFF2-40B4-BE49-F238E27FC236}">
                <a16:creationId xmlns:a16="http://schemas.microsoft.com/office/drawing/2014/main" id="{05AA4078-59FD-47C7-7136-AF84891F4C5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8515" y="5292271"/>
            <a:ext cx="7179655" cy="379875"/>
          </a:xfrm>
          <a:prstGeom prst="rect">
            <a:avLst/>
          </a:prstGeom>
        </p:spPr>
      </p:pic>
      <p:sp>
        <p:nvSpPr>
          <p:cNvPr id="9" name="TextBox 8">
            <a:extLst>
              <a:ext uri="{FF2B5EF4-FFF2-40B4-BE49-F238E27FC236}">
                <a16:creationId xmlns:a16="http://schemas.microsoft.com/office/drawing/2014/main" id="{A5AAB7D2-3F11-C433-F959-C766E0720B7A}"/>
              </a:ext>
            </a:extLst>
          </p:cNvPr>
          <p:cNvSpPr txBox="1"/>
          <p:nvPr/>
        </p:nvSpPr>
        <p:spPr>
          <a:xfrm>
            <a:off x="9539967" y="2789202"/>
            <a:ext cx="90841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heights</a:t>
            </a:r>
            <a:endParaRPr lang="en-GB" b="1"/>
          </a:p>
        </p:txBody>
      </p:sp>
    </p:spTree>
    <p:extLst>
      <p:ext uri="{BB962C8B-B14F-4D97-AF65-F5344CB8AC3E}">
        <p14:creationId xmlns:p14="http://schemas.microsoft.com/office/powerpoint/2010/main" val="487392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p:txBody>
          <a:bodyPr/>
          <a:lstStyle/>
          <a:p>
            <a:r>
              <a:rPr lang="en-GB">
                <a:solidFill>
                  <a:schemeClr val="tx1"/>
                </a:solidFill>
              </a:rPr>
              <a:t>How to display chart and axis titles</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6" y="1907459"/>
            <a:ext cx="5693151" cy="707886"/>
          </a:xfrm>
          <a:prstGeom prst="rect">
            <a:avLst/>
          </a:prstGeom>
          <a:noFill/>
        </p:spPr>
        <p:txBody>
          <a:bodyPr wrap="square" rtlCol="0">
            <a:spAutoFit/>
          </a:bodyPr>
          <a:lstStyle/>
          <a:p>
            <a:r>
              <a:rPr lang="en-GB" sz="2000"/>
              <a:t>Use the </a:t>
            </a:r>
            <a:r>
              <a:rPr lang="en-GB" sz="2000" b="1" err="1"/>
              <a:t>pyplot</a:t>
            </a:r>
            <a:r>
              <a:rPr lang="en-GB" sz="2000" b="1"/>
              <a:t> title()</a:t>
            </a:r>
            <a:r>
              <a:rPr lang="en-GB" sz="2000"/>
              <a:t>, </a:t>
            </a:r>
            <a:r>
              <a:rPr lang="en-GB" sz="2000" b="1" err="1"/>
              <a:t>xlabel</a:t>
            </a:r>
            <a:r>
              <a:rPr lang="en-GB" sz="2000" b="1"/>
              <a:t>() </a:t>
            </a:r>
            <a:r>
              <a:rPr lang="en-GB" sz="2000"/>
              <a:t>and </a:t>
            </a:r>
            <a:r>
              <a:rPr lang="en-GB" sz="2000" b="1" err="1"/>
              <a:t>ylabel</a:t>
            </a:r>
            <a:r>
              <a:rPr lang="en-GB" sz="2000" b="1"/>
              <a:t>()</a:t>
            </a:r>
            <a:r>
              <a:rPr lang="en-GB" sz="2000"/>
              <a:t> functions </a:t>
            </a:r>
            <a:r>
              <a:rPr lang="en-GB" sz="2000" i="1"/>
              <a:t>after </a:t>
            </a:r>
            <a:r>
              <a:rPr lang="en-GB" sz="2000"/>
              <a:t>plotting the chart.</a:t>
            </a:r>
            <a:endParaRPr lang="en-GB" sz="2000" b="1"/>
          </a:p>
        </p:txBody>
      </p:sp>
      <p:pic>
        <p:nvPicPr>
          <p:cNvPr id="9" name="Picture 8" descr="Chart, bar chart&#10;&#10;Description automatically generated">
            <a:extLst>
              <a:ext uri="{FF2B5EF4-FFF2-40B4-BE49-F238E27FC236}">
                <a16:creationId xmlns:a16="http://schemas.microsoft.com/office/drawing/2014/main" id="{688E6BFF-2A11-7E46-25B9-70D328F88F5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53226" y="2810474"/>
            <a:ext cx="4876658" cy="3412728"/>
          </a:xfrm>
          <a:prstGeom prst="rect">
            <a:avLst/>
          </a:prstGeom>
        </p:spPr>
      </p:pic>
      <p:sp>
        <p:nvSpPr>
          <p:cNvPr id="12" name="TextBox 1">
            <a:extLst>
              <a:ext uri="{FF2B5EF4-FFF2-40B4-BE49-F238E27FC236}">
                <a16:creationId xmlns:a16="http://schemas.microsoft.com/office/drawing/2014/main" id="{D4BC8C67-5DAD-1BE8-17A2-EF9457E370B7}"/>
              </a:ext>
            </a:extLst>
          </p:cNvPr>
          <p:cNvSpPr txBox="1"/>
          <p:nvPr/>
        </p:nvSpPr>
        <p:spPr>
          <a:xfrm>
            <a:off x="745289" y="6288563"/>
            <a:ext cx="10608511" cy="408623"/>
          </a:xfrm>
          <a:prstGeom prst="roundRect">
            <a:avLst/>
          </a:prstGeom>
          <a:noFill/>
          <a:ln>
            <a:solidFill>
              <a:srgbClr val="EAC036"/>
            </a:solid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a:ea typeface="+mn-lt"/>
                <a:cs typeface="+mn-lt"/>
              </a:rPr>
              <a:t>Reminder:</a:t>
            </a:r>
            <a:r>
              <a:rPr lang="en-GB">
                <a:ea typeface="+mn-lt"/>
                <a:cs typeface="+mn-lt"/>
              </a:rPr>
              <a:t> if you don’t specify a colour for the bars, each will be a different colour (which isn’t good practice).</a:t>
            </a:r>
          </a:p>
        </p:txBody>
      </p:sp>
      <p:pic>
        <p:nvPicPr>
          <p:cNvPr id="14" name="Picture 13" descr="Text&#10;&#10;Description automatically generated">
            <a:extLst>
              <a:ext uri="{FF2B5EF4-FFF2-40B4-BE49-F238E27FC236}">
                <a16:creationId xmlns:a16="http://schemas.microsoft.com/office/drawing/2014/main" id="{E9CC66F4-C919-CF88-D431-95EA8A5347E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45289" y="2959501"/>
            <a:ext cx="5779468" cy="2807794"/>
          </a:xfrm>
          <a:prstGeom prst="rect">
            <a:avLst/>
          </a:prstGeom>
        </p:spPr>
      </p:pic>
    </p:spTree>
    <p:extLst>
      <p:ext uri="{BB962C8B-B14F-4D97-AF65-F5344CB8AC3E}">
        <p14:creationId xmlns:p14="http://schemas.microsoft.com/office/powerpoint/2010/main" val="2882504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4851-EE74-457E-8FA5-C61C1CCC53A4}"/>
              </a:ext>
            </a:extLst>
          </p:cNvPr>
          <p:cNvSpPr>
            <a:spLocks noGrp="1"/>
          </p:cNvSpPr>
          <p:nvPr>
            <p:ph type="title"/>
          </p:nvPr>
        </p:nvSpPr>
        <p:spPr>
          <a:xfrm>
            <a:off x="838200" y="365125"/>
            <a:ext cx="11353800" cy="1325563"/>
          </a:xfrm>
        </p:spPr>
        <p:txBody>
          <a:bodyPr/>
          <a:lstStyle/>
          <a:p>
            <a:r>
              <a:rPr lang="en-GB">
                <a:solidFill>
                  <a:schemeClr val="tx1"/>
                </a:solidFill>
              </a:rPr>
              <a:t>How to create bar charts using </a:t>
            </a:r>
            <a:r>
              <a:rPr lang="en-GB" err="1">
                <a:solidFill>
                  <a:schemeClr val="tx1"/>
                </a:solidFill>
              </a:rPr>
              <a:t>countplot</a:t>
            </a:r>
            <a:r>
              <a:rPr lang="en-GB">
                <a:solidFill>
                  <a:schemeClr val="tx1"/>
                </a:solidFill>
              </a:rPr>
              <a:t>()</a:t>
            </a:r>
          </a:p>
        </p:txBody>
      </p:sp>
      <p:sp>
        <p:nvSpPr>
          <p:cNvPr id="3" name="TextBox 2">
            <a:extLst>
              <a:ext uri="{FF2B5EF4-FFF2-40B4-BE49-F238E27FC236}">
                <a16:creationId xmlns:a16="http://schemas.microsoft.com/office/drawing/2014/main" id="{F473ED11-A926-42EB-B140-40783F8D777A}"/>
              </a:ext>
            </a:extLst>
          </p:cNvPr>
          <p:cNvSpPr txBox="1"/>
          <p:nvPr/>
        </p:nvSpPr>
        <p:spPr>
          <a:xfrm>
            <a:off x="462115" y="1907459"/>
            <a:ext cx="7440913" cy="4832092"/>
          </a:xfrm>
          <a:prstGeom prst="rect">
            <a:avLst/>
          </a:prstGeom>
          <a:noFill/>
        </p:spPr>
        <p:txBody>
          <a:bodyPr wrap="square" rtlCol="0">
            <a:spAutoFit/>
          </a:bodyPr>
          <a:lstStyle/>
          <a:p>
            <a:r>
              <a:rPr lang="en-GB" sz="2200"/>
              <a:t>Here is a simple dataset which gives the days on which some sports clubs run. The variable </a:t>
            </a:r>
            <a:r>
              <a:rPr lang="en-GB" sz="2200" b="1"/>
              <a:t>day </a:t>
            </a:r>
            <a:r>
              <a:rPr lang="en-GB" sz="2200"/>
              <a:t>is </a:t>
            </a:r>
            <a:r>
              <a:rPr lang="en-GB" sz="2200" b="1"/>
              <a:t>categorical</a:t>
            </a:r>
            <a:r>
              <a:rPr lang="en-GB" sz="2200"/>
              <a:t>, and each day (e.g. Monday) is a </a:t>
            </a:r>
            <a:r>
              <a:rPr lang="en-GB" sz="2200" b="1"/>
              <a:t>category</a:t>
            </a:r>
            <a:r>
              <a:rPr lang="en-GB" sz="2200"/>
              <a:t>.</a:t>
            </a:r>
          </a:p>
          <a:p>
            <a:endParaRPr lang="en-GB" sz="2200" b="1"/>
          </a:p>
          <a:p>
            <a:r>
              <a:rPr lang="en-GB" sz="2200"/>
              <a:t>The data is in a </a:t>
            </a:r>
            <a:r>
              <a:rPr lang="en-GB" sz="2200" i="1"/>
              <a:t>long </a:t>
            </a:r>
            <a:r>
              <a:rPr lang="en-GB" sz="2200"/>
              <a:t>format.</a:t>
            </a:r>
          </a:p>
          <a:p>
            <a:endParaRPr lang="en-GB" sz="2200"/>
          </a:p>
          <a:p>
            <a:r>
              <a:rPr lang="en-GB" sz="2200"/>
              <a:t>If you want to plot </a:t>
            </a:r>
            <a:r>
              <a:rPr lang="en-GB" sz="2200" b="1"/>
              <a:t>how many clubs run on each day</a:t>
            </a:r>
            <a:r>
              <a:rPr lang="en-GB" sz="2200"/>
              <a:t> use  </a:t>
            </a:r>
          </a:p>
          <a:p>
            <a:endParaRPr lang="en-GB" sz="2200"/>
          </a:p>
          <a:p>
            <a:endParaRPr lang="en-GB" sz="2200"/>
          </a:p>
          <a:p>
            <a:endParaRPr lang="en-GB" sz="2200"/>
          </a:p>
          <a:p>
            <a:endParaRPr lang="en-GB" sz="2200"/>
          </a:p>
          <a:p>
            <a:endParaRPr lang="en-GB" sz="2200"/>
          </a:p>
          <a:p>
            <a:endParaRPr lang="en-GB" sz="2200"/>
          </a:p>
          <a:p>
            <a:endParaRPr lang="en-GB" sz="2200"/>
          </a:p>
        </p:txBody>
      </p:sp>
      <p:sp>
        <p:nvSpPr>
          <p:cNvPr id="9" name="TextBox 8">
            <a:extLst>
              <a:ext uri="{FF2B5EF4-FFF2-40B4-BE49-F238E27FC236}">
                <a16:creationId xmlns:a16="http://schemas.microsoft.com/office/drawing/2014/main" id="{A5AAB7D2-3F11-C433-F959-C766E0720B7A}"/>
              </a:ext>
            </a:extLst>
          </p:cNvPr>
          <p:cNvSpPr txBox="1"/>
          <p:nvPr/>
        </p:nvSpPr>
        <p:spPr>
          <a:xfrm>
            <a:off x="9539967" y="2789202"/>
            <a:ext cx="14981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t>sports_clubs</a:t>
            </a:r>
            <a:endParaRPr lang="en-GB" b="1"/>
          </a:p>
        </p:txBody>
      </p:sp>
      <p:graphicFrame>
        <p:nvGraphicFramePr>
          <p:cNvPr id="11" name="Table 10">
            <a:extLst>
              <a:ext uri="{FF2B5EF4-FFF2-40B4-BE49-F238E27FC236}">
                <a16:creationId xmlns:a16="http://schemas.microsoft.com/office/drawing/2014/main" id="{1769397B-6105-9D50-292B-6CD4616ADDAA}"/>
              </a:ext>
            </a:extLst>
          </p:cNvPr>
          <p:cNvGraphicFramePr>
            <a:graphicFrameLocks noGrp="1"/>
          </p:cNvGraphicFramePr>
          <p:nvPr>
            <p:extLst>
              <p:ext uri="{D42A27DB-BD31-4B8C-83A1-F6EECF244321}">
                <p14:modId xmlns:p14="http://schemas.microsoft.com/office/powerpoint/2010/main" val="3947349733"/>
              </p:ext>
            </p:extLst>
          </p:nvPr>
        </p:nvGraphicFramePr>
        <p:xfrm>
          <a:off x="8572771" y="3158534"/>
          <a:ext cx="3157114" cy="1876425"/>
        </p:xfrm>
        <a:graphic>
          <a:graphicData uri="http://schemas.openxmlformats.org/drawingml/2006/table">
            <a:tbl>
              <a:tblPr>
                <a:tableStyleId>{5940675A-B579-460E-94D1-54222C63F5DA}</a:tableStyleId>
              </a:tblPr>
              <a:tblGrid>
                <a:gridCol w="1655879">
                  <a:extLst>
                    <a:ext uri="{9D8B030D-6E8A-4147-A177-3AD203B41FA5}">
                      <a16:colId xmlns:a16="http://schemas.microsoft.com/office/drawing/2014/main" val="1846229103"/>
                    </a:ext>
                  </a:extLst>
                </a:gridCol>
                <a:gridCol w="1501235">
                  <a:extLst>
                    <a:ext uri="{9D8B030D-6E8A-4147-A177-3AD203B41FA5}">
                      <a16:colId xmlns:a16="http://schemas.microsoft.com/office/drawing/2014/main" val="3649432835"/>
                    </a:ext>
                  </a:extLst>
                </a:gridCol>
              </a:tblGrid>
              <a:tr h="0">
                <a:tc>
                  <a:txBody>
                    <a:bodyPr/>
                    <a:lstStyle/>
                    <a:p>
                      <a:pPr algn="ctr" fontAlgn="b"/>
                      <a:r>
                        <a:rPr lang="en-GB" sz="2400" b="1" i="0" u="none" strike="noStrike" err="1">
                          <a:solidFill>
                            <a:srgbClr val="000000"/>
                          </a:solidFill>
                          <a:effectLst/>
                          <a:latin typeface="Calibri" panose="020F0502020204030204" pitchFamily="34" charset="0"/>
                        </a:rPr>
                        <a:t>sport_club</a:t>
                      </a:r>
                      <a:endParaRPr lang="en-GB" sz="2400" b="1" i="0" u="none" strike="noStrike">
                        <a:solidFill>
                          <a:srgbClr val="000000"/>
                        </a:solidFill>
                        <a:effectLst/>
                        <a:latin typeface="Calibri" panose="020F0502020204030204" pitchFamily="34" charset="0"/>
                      </a:endParaRPr>
                    </a:p>
                  </a:txBody>
                  <a:tcPr marL="9525" marR="9525" marT="9525" marB="0" anchor="b">
                    <a:solidFill>
                      <a:schemeClr val="accent2"/>
                    </a:solidFill>
                  </a:tcPr>
                </a:tc>
                <a:tc>
                  <a:txBody>
                    <a:bodyPr/>
                    <a:lstStyle/>
                    <a:p>
                      <a:pPr algn="ctr" fontAlgn="b"/>
                      <a:r>
                        <a:rPr lang="en-GB" sz="2400" b="1" i="0" u="none" strike="noStrike">
                          <a:solidFill>
                            <a:srgbClr val="000000"/>
                          </a:solidFill>
                          <a:effectLst/>
                          <a:latin typeface="Calibri" panose="020F0502020204030204" pitchFamily="34" charset="0"/>
                        </a:rPr>
                        <a:t>day</a:t>
                      </a:r>
                    </a:p>
                  </a:txBody>
                  <a:tcPr marL="9525" marR="9525" marT="9525" marB="0" anchor="b">
                    <a:solidFill>
                      <a:schemeClr val="accent2"/>
                    </a:solidFill>
                  </a:tcPr>
                </a:tc>
                <a:extLst>
                  <a:ext uri="{0D108BD9-81ED-4DB2-BD59-A6C34878D82A}">
                    <a16:rowId xmlns:a16="http://schemas.microsoft.com/office/drawing/2014/main" val="4190934771"/>
                  </a:ext>
                </a:extLst>
              </a:tr>
              <a:tr h="174928">
                <a:tc>
                  <a:txBody>
                    <a:bodyPr/>
                    <a:lstStyle/>
                    <a:p>
                      <a:pPr algn="l" fontAlgn="b"/>
                      <a:r>
                        <a:rPr lang="en-GB" sz="2400" b="0" i="0" u="none" strike="noStrike">
                          <a:solidFill>
                            <a:srgbClr val="000000"/>
                          </a:solidFill>
                          <a:effectLst/>
                          <a:latin typeface="Calibri" panose="020F0502020204030204" pitchFamily="34" charset="0"/>
                        </a:rPr>
                        <a:t>football</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1070990728"/>
                  </a:ext>
                </a:extLst>
              </a:tr>
              <a:tr h="174928">
                <a:tc>
                  <a:txBody>
                    <a:bodyPr/>
                    <a:lstStyle/>
                    <a:p>
                      <a:pPr algn="l" fontAlgn="b"/>
                      <a:r>
                        <a:rPr lang="en-GB" sz="2400" b="0" i="0" u="none" strike="noStrike">
                          <a:solidFill>
                            <a:srgbClr val="000000"/>
                          </a:solidFill>
                          <a:effectLst/>
                          <a:latin typeface="Calibri" panose="020F0502020204030204" pitchFamily="34" charset="0"/>
                        </a:rPr>
                        <a:t>rugby</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Monday</a:t>
                      </a:r>
                    </a:p>
                  </a:txBody>
                  <a:tcPr marL="9525" marR="9525" marT="9525" marB="0" anchor="b"/>
                </a:tc>
                <a:extLst>
                  <a:ext uri="{0D108BD9-81ED-4DB2-BD59-A6C34878D82A}">
                    <a16:rowId xmlns:a16="http://schemas.microsoft.com/office/drawing/2014/main" val="2859809703"/>
                  </a:ext>
                </a:extLst>
              </a:tr>
              <a:tr h="174928">
                <a:tc>
                  <a:txBody>
                    <a:bodyPr/>
                    <a:lstStyle/>
                    <a:p>
                      <a:pPr algn="l" fontAlgn="b"/>
                      <a:r>
                        <a:rPr lang="en-GB" sz="2400" b="0" i="0" u="none" strike="noStrike">
                          <a:solidFill>
                            <a:srgbClr val="000000"/>
                          </a:solidFill>
                          <a:effectLst/>
                          <a:latin typeface="Calibri" panose="020F0502020204030204" pitchFamily="34" charset="0"/>
                        </a:rPr>
                        <a:t>swimming</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Wednesday</a:t>
                      </a:r>
                    </a:p>
                  </a:txBody>
                  <a:tcPr marL="9525" marR="9525" marT="9525" marB="0" anchor="b"/>
                </a:tc>
                <a:extLst>
                  <a:ext uri="{0D108BD9-81ED-4DB2-BD59-A6C34878D82A}">
                    <a16:rowId xmlns:a16="http://schemas.microsoft.com/office/drawing/2014/main" val="803736290"/>
                  </a:ext>
                </a:extLst>
              </a:tr>
              <a:tr h="174928">
                <a:tc>
                  <a:txBody>
                    <a:bodyPr/>
                    <a:lstStyle/>
                    <a:p>
                      <a:pPr algn="l" fontAlgn="b"/>
                      <a:r>
                        <a:rPr lang="en-GB" sz="2400" b="0" i="0" u="none" strike="noStrike">
                          <a:solidFill>
                            <a:srgbClr val="000000"/>
                          </a:solidFill>
                          <a:effectLst/>
                          <a:latin typeface="Calibri" panose="020F0502020204030204" pitchFamily="34" charset="0"/>
                        </a:rPr>
                        <a:t>golf</a:t>
                      </a:r>
                    </a:p>
                  </a:txBody>
                  <a:tcPr marL="9525" marR="9525" marT="9525" marB="0" anchor="b"/>
                </a:tc>
                <a:tc>
                  <a:txBody>
                    <a:bodyPr/>
                    <a:lstStyle/>
                    <a:p>
                      <a:pPr algn="l" fontAlgn="b"/>
                      <a:r>
                        <a:rPr lang="en-GB" sz="2400" b="0" i="0" u="none" strike="noStrike">
                          <a:solidFill>
                            <a:srgbClr val="000000"/>
                          </a:solidFill>
                          <a:effectLst/>
                          <a:latin typeface="Calibri" panose="020F0502020204030204" pitchFamily="34" charset="0"/>
                        </a:rPr>
                        <a:t>Saturday</a:t>
                      </a:r>
                    </a:p>
                  </a:txBody>
                  <a:tcPr marL="9525" marR="9525" marT="9525" marB="0" anchor="b"/>
                </a:tc>
                <a:extLst>
                  <a:ext uri="{0D108BD9-81ED-4DB2-BD59-A6C34878D82A}">
                    <a16:rowId xmlns:a16="http://schemas.microsoft.com/office/drawing/2014/main" val="523358351"/>
                  </a:ext>
                </a:extLst>
              </a:tr>
            </a:tbl>
          </a:graphicData>
        </a:graphic>
      </p:graphicFrame>
      <p:pic>
        <p:nvPicPr>
          <p:cNvPr id="13" name="Picture 12">
            <a:extLst>
              <a:ext uri="{FF2B5EF4-FFF2-40B4-BE49-F238E27FC236}">
                <a16:creationId xmlns:a16="http://schemas.microsoft.com/office/drawing/2014/main" id="{92AB9E3A-20BB-D3D2-0FE6-2BD4367BED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1898" y="4634666"/>
            <a:ext cx="7411130" cy="400293"/>
          </a:xfrm>
          <a:prstGeom prst="rect">
            <a:avLst/>
          </a:prstGeom>
        </p:spPr>
      </p:pic>
    </p:spTree>
    <p:extLst>
      <p:ext uri="{BB962C8B-B14F-4D97-AF65-F5344CB8AC3E}">
        <p14:creationId xmlns:p14="http://schemas.microsoft.com/office/powerpoint/2010/main" val="1707310709"/>
      </p:ext>
    </p:extLst>
  </p:cSld>
  <p:clrMapOvr>
    <a:masterClrMapping/>
  </p:clrMapOvr>
</p:sld>
</file>

<file path=ppt/theme/theme1.xml><?xml version="1.0" encoding="utf-8"?>
<a:theme xmlns:a="http://schemas.openxmlformats.org/drawingml/2006/main" name="1_Office Theme">
  <a:themeElements>
    <a:clrScheme name="Data Education in Schools">
      <a:dk1>
        <a:sysClr val="windowText" lastClr="000000"/>
      </a:dk1>
      <a:lt1>
        <a:sysClr val="window" lastClr="FFFFFF"/>
      </a:lt1>
      <a:dk2>
        <a:srgbClr val="44546A"/>
      </a:dk2>
      <a:lt2>
        <a:srgbClr val="E7E6E6"/>
      </a:lt2>
      <a:accent1>
        <a:srgbClr val="384049"/>
      </a:accent1>
      <a:accent2>
        <a:srgbClr val="EAC036"/>
      </a:accent2>
      <a:accent3>
        <a:srgbClr val="6C587C"/>
      </a:accent3>
      <a:accent4>
        <a:srgbClr val="CE673B"/>
      </a:accent4>
      <a:accent5>
        <a:srgbClr val="6A9CA1"/>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_POWERPOINT_LESSON_TEMPLATE.docx" id="{C9ED7C33-DC77-4FA5-86DD-0A034F8A2FB7}" vid="{358AFC5C-2C86-4A96-95F1-D4B4C4DB4BDC}"/>
    </a:ext>
  </a:extLst>
</a:theme>
</file>

<file path=ppt/theme/theme2.xml><?xml version="1.0" encoding="utf-8"?>
<a:theme xmlns:a="http://schemas.openxmlformats.org/drawingml/2006/main" name="Office Theme">
  <a:themeElements>
    <a:clrScheme name="Data Education in Schools">
      <a:dk1>
        <a:sysClr val="windowText" lastClr="000000"/>
      </a:dk1>
      <a:lt1>
        <a:sysClr val="window" lastClr="FFFFFF"/>
      </a:lt1>
      <a:dk2>
        <a:srgbClr val="44546A"/>
      </a:dk2>
      <a:lt2>
        <a:srgbClr val="E7E6E6"/>
      </a:lt2>
      <a:accent1>
        <a:srgbClr val="384049"/>
      </a:accent1>
      <a:accent2>
        <a:srgbClr val="EAC036"/>
      </a:accent2>
      <a:accent3>
        <a:srgbClr val="6C587C"/>
      </a:accent3>
      <a:accent4>
        <a:srgbClr val="CE673B"/>
      </a:accent4>
      <a:accent5>
        <a:srgbClr val="6A9CA1"/>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 Resources_2.potx" id="{25946416-D607-47A7-854F-DC31537FCD94}" vid="{E3613A03-8597-4AC0-878E-9B983A7EF8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911B640723674A88567F1D0A6A478D" ma:contentTypeVersion="18" ma:contentTypeDescription="Create a new document." ma:contentTypeScope="" ma:versionID="a428845fe3d4881e0a198dc7c9b0561f">
  <xsd:schema xmlns:xsd="http://www.w3.org/2001/XMLSchema" xmlns:xs="http://www.w3.org/2001/XMLSchema" xmlns:p="http://schemas.microsoft.com/office/2006/metadata/properties" xmlns:ns2="3f5ced86-acf9-4106-9bfe-b7f58564dbb7" xmlns:ns3="415d1151-ba9d-4af3-8064-fbed8c171f14" targetNamespace="http://schemas.microsoft.com/office/2006/metadata/properties" ma:root="true" ma:fieldsID="5d227dac0b4a3bc91bd0b5f386a95fd7" ns2:_="" ns3:_="">
    <xsd:import namespace="3f5ced86-acf9-4106-9bfe-b7f58564dbb7"/>
    <xsd:import namespace="415d1151-ba9d-4af3-8064-fbed8c171f1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5ced86-acf9-4106-9bfe-b7f58564d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54eff52-6b6d-4e5f-a3b0-187f185b1db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5d1151-ba9d-4af3-8064-fbed8c171f1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c6471a26-5622-4910-a32f-9ed81c64676f}" ma:internalName="TaxCatchAll" ma:showField="CatchAllData" ma:web="415d1151-ba9d-4af3-8064-fbed8c171f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f5ced86-acf9-4106-9bfe-b7f58564dbb7">
      <Terms xmlns="http://schemas.microsoft.com/office/infopath/2007/PartnerControls"/>
    </lcf76f155ced4ddcb4097134ff3c332f>
    <TaxCatchAll xmlns="415d1151-ba9d-4af3-8064-fbed8c171f1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A84C92-4CE8-482E-8683-D58B1C2214B7}"/>
</file>

<file path=customXml/itemProps2.xml><?xml version="1.0" encoding="utf-8"?>
<ds:datastoreItem xmlns:ds="http://schemas.openxmlformats.org/officeDocument/2006/customXml" ds:itemID="{AFE9DB8A-6628-413F-BA4F-19B2DD611012}">
  <ds:schemaRefs>
    <ds:schemaRef ds:uri="http://purl.org/dc/terms/"/>
    <ds:schemaRef ds:uri="http://purl.org/dc/elements/1.1/"/>
    <ds:schemaRef ds:uri="http://purl.org/dc/dcmitype/"/>
    <ds:schemaRef ds:uri="dfb93d2d-490e-4f2a-a6aa-d151a9c5263f"/>
    <ds:schemaRef ds:uri="4297454b-9d9d-4311-9194-cdf6c01c0e73"/>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74F55CF-142F-4BED-8679-60542D3DE2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1934</Words>
  <Application>Microsoft Macintosh PowerPoint</Application>
  <PresentationFormat>Widescreen</PresentationFormat>
  <Paragraphs>434</Paragraphs>
  <Slides>29</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Calibri Light</vt:lpstr>
      <vt:lpstr>source sans pro</vt:lpstr>
      <vt:lpstr>1_Office Theme</vt:lpstr>
      <vt:lpstr>Office Theme</vt:lpstr>
      <vt:lpstr>Practise Creating Bar Charts in Python</vt:lpstr>
      <vt:lpstr>Learning intentions</vt:lpstr>
      <vt:lpstr>Background</vt:lpstr>
      <vt:lpstr>How to use these slides</vt:lpstr>
      <vt:lpstr>Importing Graph Packages in Python</vt:lpstr>
      <vt:lpstr>How to create bar charts in Python</vt:lpstr>
      <vt:lpstr>How to create vertical and horizontal bar charts</vt:lpstr>
      <vt:lpstr>How to display chart and axis titles</vt:lpstr>
      <vt:lpstr>How to create bar charts using countplot()</vt:lpstr>
      <vt:lpstr>Your turn…</vt:lpstr>
      <vt:lpstr>Your turn…</vt:lpstr>
      <vt:lpstr>Next steps</vt:lpstr>
      <vt:lpstr>How to change tick mark intervals</vt:lpstr>
      <vt:lpstr>How to change tick mark labels</vt:lpstr>
      <vt:lpstr>Next steps</vt:lpstr>
      <vt:lpstr>How to create bar charts with long form data</vt:lpstr>
      <vt:lpstr>Your turn…</vt:lpstr>
      <vt:lpstr>Your turn…</vt:lpstr>
      <vt:lpstr>Next steps</vt:lpstr>
      <vt:lpstr>How to change the order of the bars</vt:lpstr>
      <vt:lpstr>How to change the order of the bars</vt:lpstr>
      <vt:lpstr>How to change the order of the bars</vt:lpstr>
      <vt:lpstr>How to change the order of the bars</vt:lpstr>
      <vt:lpstr>How to order bars by value in long form data</vt:lpstr>
      <vt:lpstr>Next steps</vt:lpstr>
      <vt:lpstr>Learning checklist</vt:lpstr>
      <vt:lpstr>Additional information</vt:lpstr>
      <vt:lpstr>How you can use this lesson</vt:lpstr>
      <vt:lpstr>Alternative format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Nylk</dc:creator>
  <cp:lastModifiedBy>John Bell</cp:lastModifiedBy>
  <cp:revision>1</cp:revision>
  <dcterms:created xsi:type="dcterms:W3CDTF">2021-04-26T06:41:53Z</dcterms:created>
  <dcterms:modified xsi:type="dcterms:W3CDTF">2022-05-31T08:52:22Z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0x01010008911B640723674A88567F1D0A6A478D</vt:lpwstr>
  </property>
  <property fmtid="{D5CDD505-2E9C-101B-9397-08002B2CF9AE}" pid="3" name="MediaServiceImageTags">
    <vt:lpwstr/>
  </property>
</Properties>
</file>