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29" r:id="rId5"/>
    <p:sldId id="330" r:id="rId6"/>
    <p:sldId id="334" r:id="rId7"/>
    <p:sldId id="335" r:id="rId8"/>
    <p:sldId id="336" r:id="rId9"/>
    <p:sldId id="338" r:id="rId10"/>
    <p:sldId id="339" r:id="rId11"/>
    <p:sldId id="340" r:id="rId12"/>
    <p:sldId id="341" r:id="rId13"/>
    <p:sldId id="342" r:id="rId14"/>
    <p:sldId id="343" r:id="rId15"/>
    <p:sldId id="346" r:id="rId16"/>
    <p:sldId id="347" r:id="rId17"/>
    <p:sldId id="348" r:id="rId18"/>
    <p:sldId id="349" r:id="rId19"/>
    <p:sldId id="350" r:id="rId20"/>
    <p:sldId id="331" r:id="rId21"/>
    <p:sldId id="354" r:id="rId22"/>
    <p:sldId id="355" r:id="rId23"/>
    <p:sldId id="356" r:id="rId24"/>
    <p:sldId id="3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237819ED-DA4C-4236-AC65-D4DBB90959C7}">
          <p14:sldIdLst>
            <p14:sldId id="329"/>
            <p14:sldId id="330"/>
            <p14:sldId id="334"/>
            <p14:sldId id="335"/>
            <p14:sldId id="336"/>
            <p14:sldId id="338"/>
            <p14:sldId id="339"/>
            <p14:sldId id="340"/>
            <p14:sldId id="341"/>
            <p14:sldId id="342"/>
            <p14:sldId id="343"/>
            <p14:sldId id="346"/>
            <p14:sldId id="347"/>
            <p14:sldId id="348"/>
            <p14:sldId id="349"/>
            <p14:sldId id="350"/>
            <p14:sldId id="331"/>
            <p14:sldId id="354"/>
            <p14:sldId id="355"/>
            <p14:sldId id="356"/>
            <p14:sldId id="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F9595"/>
    <a:srgbClr val="DBA514"/>
    <a:srgbClr val="B78628"/>
    <a:srgbClr val="EEB609"/>
    <a:srgbClr val="3101FF"/>
    <a:srgbClr val="F9F9F9"/>
    <a:srgbClr val="F5F5F5"/>
    <a:srgbClr val="F7F7F7"/>
    <a:srgbClr val="013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26" autoAdjust="0"/>
    <p:restoredTop sz="80857" autoAdjust="0"/>
  </p:normalViewPr>
  <p:slideViewPr>
    <p:cSldViewPr snapToGrid="0">
      <p:cViewPr varScale="1">
        <p:scale>
          <a:sx n="100" d="100"/>
          <a:sy n="100" d="100"/>
        </p:scale>
        <p:origin x="581"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a Sewell" userId="866fcaf1-a8c1-4c4e-a2a7-8ac41c1bdbec" providerId="ADAL" clId="{A444D0BF-C16E-4F87-A315-9B805DDB348B}"/>
    <pc:docChg chg="undo custSel addSld delSld modSld sldOrd addSection delSection modSection">
      <pc:chgData name="Antonia Sewell" userId="866fcaf1-a8c1-4c4e-a2a7-8ac41c1bdbec" providerId="ADAL" clId="{A444D0BF-C16E-4F87-A315-9B805DDB348B}" dt="2025-05-21T09:59:30.434" v="235" actId="14100"/>
      <pc:docMkLst>
        <pc:docMk/>
      </pc:docMkLst>
      <pc:sldChg chg="del">
        <pc:chgData name="Antonia Sewell" userId="866fcaf1-a8c1-4c4e-a2a7-8ac41c1bdbec" providerId="ADAL" clId="{A444D0BF-C16E-4F87-A315-9B805DDB348B}" dt="2025-05-20T13:38:43.365" v="217" actId="18676"/>
        <pc:sldMkLst>
          <pc:docMk/>
          <pc:sldMk cId="3209638637" sldId="256"/>
        </pc:sldMkLst>
      </pc:sldChg>
      <pc:sldChg chg="delSp add del">
        <pc:chgData name="Antonia Sewell" userId="866fcaf1-a8c1-4c4e-a2a7-8ac41c1bdbec" providerId="ADAL" clId="{A444D0BF-C16E-4F87-A315-9B805DDB348B}" dt="2025-05-20T11:50:15.934" v="146" actId="47"/>
        <pc:sldMkLst>
          <pc:docMk/>
          <pc:sldMk cId="2367225942" sldId="258"/>
        </pc:sldMkLst>
        <pc:picChg chg="del">
          <ac:chgData name="Antonia Sewell" userId="866fcaf1-a8c1-4c4e-a2a7-8ac41c1bdbec" providerId="ADAL" clId="{A444D0BF-C16E-4F87-A315-9B805DDB348B}" dt="2025-05-20T11:49:50.674" v="143" actId="478"/>
          <ac:picMkLst>
            <pc:docMk/>
            <pc:sldMk cId="2367225942" sldId="258"/>
            <ac:picMk id="3074" creationId="{29D61EB7-152E-D3E1-8DC6-DFDC9FADFE3B}"/>
          </ac:picMkLst>
        </pc:picChg>
      </pc:sldChg>
      <pc:sldChg chg="del">
        <pc:chgData name="Antonia Sewell" userId="866fcaf1-a8c1-4c4e-a2a7-8ac41c1bdbec" providerId="ADAL" clId="{A444D0BF-C16E-4F87-A315-9B805DDB348B}" dt="2025-05-20T13:38:50.891" v="218" actId="18676"/>
        <pc:sldMkLst>
          <pc:docMk/>
          <pc:sldMk cId="1352695133" sldId="265"/>
        </pc:sldMkLst>
      </pc:sldChg>
      <pc:sldChg chg="del">
        <pc:chgData name="Antonia Sewell" userId="866fcaf1-a8c1-4c4e-a2a7-8ac41c1bdbec" providerId="ADAL" clId="{A444D0BF-C16E-4F87-A315-9B805DDB348B}" dt="2025-05-20T13:38:43.365" v="217" actId="18676"/>
        <pc:sldMkLst>
          <pc:docMk/>
          <pc:sldMk cId="2606553239" sldId="266"/>
        </pc:sldMkLst>
      </pc:sldChg>
      <pc:sldChg chg="del">
        <pc:chgData name="Antonia Sewell" userId="866fcaf1-a8c1-4c4e-a2a7-8ac41c1bdbec" providerId="ADAL" clId="{A444D0BF-C16E-4F87-A315-9B805DDB348B}" dt="2025-05-20T13:38:50.891" v="218" actId="18676"/>
        <pc:sldMkLst>
          <pc:docMk/>
          <pc:sldMk cId="1964893038" sldId="267"/>
        </pc:sldMkLst>
      </pc:sldChg>
      <pc:sldChg chg="del">
        <pc:chgData name="Antonia Sewell" userId="866fcaf1-a8c1-4c4e-a2a7-8ac41c1bdbec" providerId="ADAL" clId="{A444D0BF-C16E-4F87-A315-9B805DDB348B}" dt="2025-05-20T13:38:50.891" v="218" actId="18676"/>
        <pc:sldMkLst>
          <pc:docMk/>
          <pc:sldMk cId="4108129366" sldId="270"/>
        </pc:sldMkLst>
      </pc:sldChg>
      <pc:sldChg chg="del">
        <pc:chgData name="Antonia Sewell" userId="866fcaf1-a8c1-4c4e-a2a7-8ac41c1bdbec" providerId="ADAL" clId="{A444D0BF-C16E-4F87-A315-9B805DDB348B}" dt="2025-05-20T13:38:50.891" v="218" actId="18676"/>
        <pc:sldMkLst>
          <pc:docMk/>
          <pc:sldMk cId="613838230" sldId="271"/>
        </pc:sldMkLst>
      </pc:sldChg>
      <pc:sldChg chg="del">
        <pc:chgData name="Antonia Sewell" userId="866fcaf1-a8c1-4c4e-a2a7-8ac41c1bdbec" providerId="ADAL" clId="{A444D0BF-C16E-4F87-A315-9B805DDB348B}" dt="2025-05-20T13:38:50.891" v="218" actId="18676"/>
        <pc:sldMkLst>
          <pc:docMk/>
          <pc:sldMk cId="3619558060" sldId="308"/>
        </pc:sldMkLst>
      </pc:sldChg>
      <pc:sldChg chg="del">
        <pc:chgData name="Antonia Sewell" userId="866fcaf1-a8c1-4c4e-a2a7-8ac41c1bdbec" providerId="ADAL" clId="{A444D0BF-C16E-4F87-A315-9B805DDB348B}" dt="2025-05-20T13:38:50.891" v="218" actId="18676"/>
        <pc:sldMkLst>
          <pc:docMk/>
          <pc:sldMk cId="4017581380" sldId="309"/>
        </pc:sldMkLst>
      </pc:sldChg>
      <pc:sldChg chg="delSp add del">
        <pc:chgData name="Antonia Sewell" userId="866fcaf1-a8c1-4c4e-a2a7-8ac41c1bdbec" providerId="ADAL" clId="{A444D0BF-C16E-4F87-A315-9B805DDB348B}" dt="2025-05-20T11:48:57.158" v="129" actId="47"/>
        <pc:sldMkLst>
          <pc:docMk/>
          <pc:sldMk cId="2364860289" sldId="312"/>
        </pc:sldMkLst>
        <pc:picChg chg="del">
          <ac:chgData name="Antonia Sewell" userId="866fcaf1-a8c1-4c4e-a2a7-8ac41c1bdbec" providerId="ADAL" clId="{A444D0BF-C16E-4F87-A315-9B805DDB348B}" dt="2025-05-20T11:48:49.918" v="127" actId="478"/>
          <ac:picMkLst>
            <pc:docMk/>
            <pc:sldMk cId="2364860289" sldId="312"/>
            <ac:picMk id="5" creationId="{5223857C-ABEE-AC89-7B64-73F39506C2FF}"/>
          </ac:picMkLst>
        </pc:picChg>
      </pc:sldChg>
      <pc:sldChg chg="delSp add del">
        <pc:chgData name="Antonia Sewell" userId="866fcaf1-a8c1-4c4e-a2a7-8ac41c1bdbec" providerId="ADAL" clId="{A444D0BF-C16E-4F87-A315-9B805DDB348B}" dt="2025-05-20T11:49:05.247" v="132" actId="47"/>
        <pc:sldMkLst>
          <pc:docMk/>
          <pc:sldMk cId="1290733719" sldId="313"/>
        </pc:sldMkLst>
        <pc:picChg chg="del">
          <ac:chgData name="Antonia Sewell" userId="866fcaf1-a8c1-4c4e-a2a7-8ac41c1bdbec" providerId="ADAL" clId="{A444D0BF-C16E-4F87-A315-9B805DDB348B}" dt="2025-05-20T11:48:58.813" v="130" actId="478"/>
          <ac:picMkLst>
            <pc:docMk/>
            <pc:sldMk cId="1290733719" sldId="313"/>
            <ac:picMk id="5" creationId="{807463C2-1491-F91A-B9B1-D1AEC43057B7}"/>
          </ac:picMkLst>
        </pc:picChg>
      </pc:sldChg>
      <pc:sldChg chg="add del">
        <pc:chgData name="Antonia Sewell" userId="866fcaf1-a8c1-4c4e-a2a7-8ac41c1bdbec" providerId="ADAL" clId="{A444D0BF-C16E-4F87-A315-9B805DDB348B}" dt="2025-05-20T11:49:23.490" v="136" actId="47"/>
        <pc:sldMkLst>
          <pc:docMk/>
          <pc:sldMk cId="568768293" sldId="314"/>
        </pc:sldMkLst>
      </pc:sldChg>
      <pc:sldChg chg="del">
        <pc:chgData name="Antonia Sewell" userId="866fcaf1-a8c1-4c4e-a2a7-8ac41c1bdbec" providerId="ADAL" clId="{A444D0BF-C16E-4F87-A315-9B805DDB348B}" dt="2025-05-20T13:38:50.891" v="218" actId="18676"/>
        <pc:sldMkLst>
          <pc:docMk/>
          <pc:sldMk cId="3398221448" sldId="315"/>
        </pc:sldMkLst>
      </pc:sldChg>
      <pc:sldChg chg="del">
        <pc:chgData name="Antonia Sewell" userId="866fcaf1-a8c1-4c4e-a2a7-8ac41c1bdbec" providerId="ADAL" clId="{A444D0BF-C16E-4F87-A315-9B805DDB348B}" dt="2025-05-20T13:38:50.891" v="218" actId="18676"/>
        <pc:sldMkLst>
          <pc:docMk/>
          <pc:sldMk cId="3578569151" sldId="316"/>
        </pc:sldMkLst>
      </pc:sldChg>
      <pc:sldChg chg="delSp add del">
        <pc:chgData name="Antonia Sewell" userId="866fcaf1-a8c1-4c4e-a2a7-8ac41c1bdbec" providerId="ADAL" clId="{A444D0BF-C16E-4F87-A315-9B805DDB348B}" dt="2025-05-20T13:36:45.538" v="207" actId="47"/>
        <pc:sldMkLst>
          <pc:docMk/>
          <pc:sldMk cId="2382798820" sldId="317"/>
        </pc:sldMkLst>
        <pc:picChg chg="del">
          <ac:chgData name="Antonia Sewell" userId="866fcaf1-a8c1-4c4e-a2a7-8ac41c1bdbec" providerId="ADAL" clId="{A444D0BF-C16E-4F87-A315-9B805DDB348B}" dt="2025-05-20T13:36:13.035" v="201" actId="478"/>
          <ac:picMkLst>
            <pc:docMk/>
            <pc:sldMk cId="2382798820" sldId="317"/>
            <ac:picMk id="3074" creationId="{9C48F920-B1BC-0A39-184F-414C10C9F84A}"/>
          </ac:picMkLst>
        </pc:picChg>
      </pc:sldChg>
      <pc:sldChg chg="delSp add del">
        <pc:chgData name="Antonia Sewell" userId="866fcaf1-a8c1-4c4e-a2a7-8ac41c1bdbec" providerId="ADAL" clId="{A444D0BF-C16E-4F87-A315-9B805DDB348B}" dt="2025-05-20T11:51:02.920" v="158" actId="47"/>
        <pc:sldMkLst>
          <pc:docMk/>
          <pc:sldMk cId="585766158" sldId="318"/>
        </pc:sldMkLst>
        <pc:picChg chg="del">
          <ac:chgData name="Antonia Sewell" userId="866fcaf1-a8c1-4c4e-a2a7-8ac41c1bdbec" providerId="ADAL" clId="{A444D0BF-C16E-4F87-A315-9B805DDB348B}" dt="2025-05-20T11:50:35.375" v="152" actId="478"/>
          <ac:picMkLst>
            <pc:docMk/>
            <pc:sldMk cId="585766158" sldId="318"/>
            <ac:picMk id="3074" creationId="{10C13D6D-5F8F-8704-727E-5AAE5ACF5A7A}"/>
          </ac:picMkLst>
        </pc:picChg>
      </pc:sldChg>
      <pc:sldChg chg="del">
        <pc:chgData name="Antonia Sewell" userId="866fcaf1-a8c1-4c4e-a2a7-8ac41c1bdbec" providerId="ADAL" clId="{A444D0BF-C16E-4F87-A315-9B805DDB348B}" dt="2025-05-20T13:38:56.610" v="219" actId="18676"/>
        <pc:sldMkLst>
          <pc:docMk/>
          <pc:sldMk cId="4066999624" sldId="319"/>
        </pc:sldMkLst>
      </pc:sldChg>
      <pc:sldChg chg="del">
        <pc:chgData name="Antonia Sewell" userId="866fcaf1-a8c1-4c4e-a2a7-8ac41c1bdbec" providerId="ADAL" clId="{A444D0BF-C16E-4F87-A315-9B805DDB348B}" dt="2025-05-20T13:38:56.610" v="219" actId="18676"/>
        <pc:sldMkLst>
          <pc:docMk/>
          <pc:sldMk cId="1943345444" sldId="320"/>
        </pc:sldMkLst>
      </pc:sldChg>
      <pc:sldChg chg="add del">
        <pc:chgData name="Antonia Sewell" userId="866fcaf1-a8c1-4c4e-a2a7-8ac41c1bdbec" providerId="ADAL" clId="{A444D0BF-C16E-4F87-A315-9B805DDB348B}" dt="2025-05-20T13:35:16.230" v="193" actId="47"/>
        <pc:sldMkLst>
          <pc:docMk/>
          <pc:sldMk cId="2460187935" sldId="321"/>
        </pc:sldMkLst>
      </pc:sldChg>
      <pc:sldChg chg="del">
        <pc:chgData name="Antonia Sewell" userId="866fcaf1-a8c1-4c4e-a2a7-8ac41c1bdbec" providerId="ADAL" clId="{A444D0BF-C16E-4F87-A315-9B805DDB348B}" dt="2025-05-20T13:38:56.610" v="219" actId="18676"/>
        <pc:sldMkLst>
          <pc:docMk/>
          <pc:sldMk cId="1331346826" sldId="322"/>
        </pc:sldMkLst>
      </pc:sldChg>
      <pc:sldChg chg="del">
        <pc:chgData name="Antonia Sewell" userId="866fcaf1-a8c1-4c4e-a2a7-8ac41c1bdbec" providerId="ADAL" clId="{A444D0BF-C16E-4F87-A315-9B805DDB348B}" dt="2025-05-20T13:38:56.610" v="219" actId="18676"/>
        <pc:sldMkLst>
          <pc:docMk/>
          <pc:sldMk cId="1561488339" sldId="323"/>
        </pc:sldMkLst>
      </pc:sldChg>
      <pc:sldChg chg="del">
        <pc:chgData name="Antonia Sewell" userId="866fcaf1-a8c1-4c4e-a2a7-8ac41c1bdbec" providerId="ADAL" clId="{A444D0BF-C16E-4F87-A315-9B805DDB348B}" dt="2025-05-20T13:38:56.610" v="219" actId="18676"/>
        <pc:sldMkLst>
          <pc:docMk/>
          <pc:sldMk cId="3970617577" sldId="324"/>
        </pc:sldMkLst>
      </pc:sldChg>
      <pc:sldChg chg="del">
        <pc:chgData name="Antonia Sewell" userId="866fcaf1-a8c1-4c4e-a2a7-8ac41c1bdbec" providerId="ADAL" clId="{A444D0BF-C16E-4F87-A315-9B805DDB348B}" dt="2025-05-20T13:38:56.610" v="219" actId="18676"/>
        <pc:sldMkLst>
          <pc:docMk/>
          <pc:sldMk cId="2996245975" sldId="325"/>
        </pc:sldMkLst>
      </pc:sldChg>
      <pc:sldChg chg="del">
        <pc:chgData name="Antonia Sewell" userId="866fcaf1-a8c1-4c4e-a2a7-8ac41c1bdbec" providerId="ADAL" clId="{A444D0BF-C16E-4F87-A315-9B805DDB348B}" dt="2025-05-20T13:38:43.365" v="217" actId="18676"/>
        <pc:sldMkLst>
          <pc:docMk/>
          <pc:sldMk cId="1359720647" sldId="326"/>
        </pc:sldMkLst>
      </pc:sldChg>
      <pc:sldChg chg="del">
        <pc:chgData name="Antonia Sewell" userId="866fcaf1-a8c1-4c4e-a2a7-8ac41c1bdbec" providerId="ADAL" clId="{A444D0BF-C16E-4F87-A315-9B805DDB348B}" dt="2025-05-20T13:39:20.836" v="223" actId="18676"/>
        <pc:sldMkLst>
          <pc:docMk/>
          <pc:sldMk cId="3392210273" sldId="327"/>
        </pc:sldMkLst>
      </pc:sldChg>
      <pc:sldChg chg="del">
        <pc:chgData name="Antonia Sewell" userId="866fcaf1-a8c1-4c4e-a2a7-8ac41c1bdbec" providerId="ADAL" clId="{A444D0BF-C16E-4F87-A315-9B805DDB348B}" dt="2025-05-20T13:38:56.610" v="219" actId="18676"/>
        <pc:sldMkLst>
          <pc:docMk/>
          <pc:sldMk cId="2188234887" sldId="328"/>
        </pc:sldMkLst>
      </pc:sldChg>
      <pc:sldChg chg="addSp delSp modSp add mod ord setBg modClrScheme chgLayout">
        <pc:chgData name="Antonia Sewell" userId="866fcaf1-a8c1-4c4e-a2a7-8ac41c1bdbec" providerId="ADAL" clId="{A444D0BF-C16E-4F87-A315-9B805DDB348B}" dt="2025-05-20T11:44:44.751" v="102" actId="14100"/>
        <pc:sldMkLst>
          <pc:docMk/>
          <pc:sldMk cId="2542349998" sldId="329"/>
        </pc:sldMkLst>
        <pc:spChg chg="mod ord">
          <ac:chgData name="Antonia Sewell" userId="866fcaf1-a8c1-4c4e-a2a7-8ac41c1bdbec" providerId="ADAL" clId="{A444D0BF-C16E-4F87-A315-9B805DDB348B}" dt="2025-05-20T11:41:54.487" v="85" actId="166"/>
          <ac:spMkLst>
            <pc:docMk/>
            <pc:sldMk cId="2542349998" sldId="329"/>
            <ac:spMk id="4" creationId="{AB2E5C54-A51B-3590-53E9-70241A1AA1A1}"/>
          </ac:spMkLst>
        </pc:spChg>
        <pc:spChg chg="del mod">
          <ac:chgData name="Antonia Sewell" userId="866fcaf1-a8c1-4c4e-a2a7-8ac41c1bdbec" providerId="ADAL" clId="{A444D0BF-C16E-4F87-A315-9B805DDB348B}" dt="2025-05-20T11:35:36.456" v="38"/>
          <ac:spMkLst>
            <pc:docMk/>
            <pc:sldMk cId="2542349998" sldId="329"/>
            <ac:spMk id="5" creationId="{7074B343-F821-5618-36EB-CAF8B24FCBF4}"/>
          </ac:spMkLst>
        </pc:spChg>
        <pc:spChg chg="add del mod ord">
          <ac:chgData name="Antonia Sewell" userId="866fcaf1-a8c1-4c4e-a2a7-8ac41c1bdbec" providerId="ADAL" clId="{A444D0BF-C16E-4F87-A315-9B805DDB348B}" dt="2025-05-20T11:35:03.822" v="4" actId="478"/>
          <ac:spMkLst>
            <pc:docMk/>
            <pc:sldMk cId="2542349998" sldId="329"/>
            <ac:spMk id="6" creationId="{AD3EA29A-3AD6-4EFF-A100-59B24C96D47E}"/>
          </ac:spMkLst>
        </pc:spChg>
        <pc:spChg chg="add mod">
          <ac:chgData name="Antonia Sewell" userId="866fcaf1-a8c1-4c4e-a2a7-8ac41c1bdbec" providerId="ADAL" clId="{A444D0BF-C16E-4F87-A315-9B805DDB348B}" dt="2025-05-20T11:40:55.237" v="75" actId="1076"/>
          <ac:spMkLst>
            <pc:docMk/>
            <pc:sldMk cId="2542349998" sldId="329"/>
            <ac:spMk id="7" creationId="{68E9870C-9860-489E-8881-4736008BB9A9}"/>
          </ac:spMkLst>
        </pc:spChg>
        <pc:picChg chg="mod">
          <ac:chgData name="Antonia Sewell" userId="866fcaf1-a8c1-4c4e-a2a7-8ac41c1bdbec" providerId="ADAL" clId="{A444D0BF-C16E-4F87-A315-9B805DDB348B}" dt="2025-05-20T11:42:29.455" v="90" actId="1076"/>
          <ac:picMkLst>
            <pc:docMk/>
            <pc:sldMk cId="2542349998" sldId="329"/>
            <ac:picMk id="2" creationId="{147FC61C-74E3-315F-CB2A-15084BCFD772}"/>
          </ac:picMkLst>
        </pc:picChg>
        <pc:picChg chg="mod">
          <ac:chgData name="Antonia Sewell" userId="866fcaf1-a8c1-4c4e-a2a7-8ac41c1bdbec" providerId="ADAL" clId="{A444D0BF-C16E-4F87-A315-9B805DDB348B}" dt="2025-05-20T11:42:36.795" v="91" actId="1076"/>
          <ac:picMkLst>
            <pc:docMk/>
            <pc:sldMk cId="2542349998" sldId="329"/>
            <ac:picMk id="3" creationId="{9AFA81F0-26AF-BFAF-A9EC-05E379538FEF}"/>
          </ac:picMkLst>
        </pc:picChg>
        <pc:picChg chg="add mod ord">
          <ac:chgData name="Antonia Sewell" userId="866fcaf1-a8c1-4c4e-a2a7-8ac41c1bdbec" providerId="ADAL" clId="{A444D0BF-C16E-4F87-A315-9B805DDB348B}" dt="2025-05-20T11:44:44.751" v="102" actId="14100"/>
          <ac:picMkLst>
            <pc:docMk/>
            <pc:sldMk cId="2542349998" sldId="329"/>
            <ac:picMk id="9" creationId="{2E269C2C-A6C1-4EB3-B4C6-7835EA4554DE}"/>
          </ac:picMkLst>
        </pc:picChg>
      </pc:sldChg>
      <pc:sldChg chg="addSp modSp add mod ord">
        <pc:chgData name="Antonia Sewell" userId="866fcaf1-a8c1-4c4e-a2a7-8ac41c1bdbec" providerId="ADAL" clId="{A444D0BF-C16E-4F87-A315-9B805DDB348B}" dt="2025-05-20T11:44:40.280" v="101" actId="14100"/>
        <pc:sldMkLst>
          <pc:docMk/>
          <pc:sldMk cId="3202711156" sldId="330"/>
        </pc:sldMkLst>
        <pc:picChg chg="add mod ord">
          <ac:chgData name="Antonia Sewell" userId="866fcaf1-a8c1-4c4e-a2a7-8ac41c1bdbec" providerId="ADAL" clId="{A444D0BF-C16E-4F87-A315-9B805DDB348B}" dt="2025-05-20T11:44:40.280" v="101" actId="14100"/>
          <ac:picMkLst>
            <pc:docMk/>
            <pc:sldMk cId="3202711156" sldId="330"/>
            <ac:picMk id="6" creationId="{6D3EEEF3-0011-4D69-A143-93B2CE6E6FB9}"/>
          </ac:picMkLst>
        </pc:picChg>
      </pc:sldChg>
      <pc:sldChg chg="addSp delSp modSp add mod delAnim modAnim">
        <pc:chgData name="Antonia Sewell" userId="866fcaf1-a8c1-4c4e-a2a7-8ac41c1bdbec" providerId="ADAL" clId="{A444D0BF-C16E-4F87-A315-9B805DDB348B}" dt="2025-05-21T09:59:30.434" v="235" actId="14100"/>
        <pc:sldMkLst>
          <pc:docMk/>
          <pc:sldMk cId="878001534" sldId="331"/>
        </pc:sldMkLst>
        <pc:picChg chg="add mod">
          <ac:chgData name="Antonia Sewell" userId="866fcaf1-a8c1-4c4e-a2a7-8ac41c1bdbec" providerId="ADAL" clId="{A444D0BF-C16E-4F87-A315-9B805DDB348B}" dt="2025-05-21T09:59:30.434" v="235" actId="14100"/>
          <ac:picMkLst>
            <pc:docMk/>
            <pc:sldMk cId="878001534" sldId="331"/>
            <ac:picMk id="2" creationId="{26775BFC-90F6-4BA7-B4E7-8A43824FB5C1}"/>
          </ac:picMkLst>
        </pc:picChg>
        <pc:picChg chg="del">
          <ac:chgData name="Antonia Sewell" userId="866fcaf1-a8c1-4c4e-a2a7-8ac41c1bdbec" providerId="ADAL" clId="{A444D0BF-C16E-4F87-A315-9B805DDB348B}" dt="2025-05-21T09:59:10.478" v="230" actId="478"/>
          <ac:picMkLst>
            <pc:docMk/>
            <pc:sldMk cId="878001534" sldId="331"/>
            <ac:picMk id="5" creationId="{8DA03C1E-70B0-B71D-5CF7-3A4FC6D6AAFA}"/>
          </ac:picMkLst>
        </pc:picChg>
        <pc:picChg chg="del mod">
          <ac:chgData name="Antonia Sewell" userId="866fcaf1-a8c1-4c4e-a2a7-8ac41c1bdbec" providerId="ADAL" clId="{A444D0BF-C16E-4F87-A315-9B805DDB348B}" dt="2025-05-21T09:59:13.971" v="232" actId="478"/>
          <ac:picMkLst>
            <pc:docMk/>
            <pc:sldMk cId="878001534" sldId="331"/>
            <ac:picMk id="3074" creationId="{B2D37383-B4C8-BB43-A584-809F762EC46F}"/>
          </ac:picMkLst>
        </pc:picChg>
      </pc:sldChg>
      <pc:sldChg chg="addSp delSp modSp add del mod modClrScheme chgLayout">
        <pc:chgData name="Antonia Sewell" userId="866fcaf1-a8c1-4c4e-a2a7-8ac41c1bdbec" providerId="ADAL" clId="{A444D0BF-C16E-4F87-A315-9B805DDB348B}" dt="2025-05-20T11:48:32.317" v="124" actId="2696"/>
        <pc:sldMkLst>
          <pc:docMk/>
          <pc:sldMk cId="4035620728" sldId="331"/>
        </pc:sldMkLst>
        <pc:spChg chg="add del mod ord">
          <ac:chgData name="Antonia Sewell" userId="866fcaf1-a8c1-4c4e-a2a7-8ac41c1bdbec" providerId="ADAL" clId="{A444D0BF-C16E-4F87-A315-9B805DDB348B}" dt="2025-05-20T11:47:04.513" v="108" actId="700"/>
          <ac:spMkLst>
            <pc:docMk/>
            <pc:sldMk cId="4035620728" sldId="331"/>
            <ac:spMk id="2" creationId="{F1F29A3B-3482-4C86-A0A0-EC2AB5505127}"/>
          </ac:spMkLst>
        </pc:spChg>
        <pc:picChg chg="del">
          <ac:chgData name="Antonia Sewell" userId="866fcaf1-a8c1-4c4e-a2a7-8ac41c1bdbec" providerId="ADAL" clId="{A444D0BF-C16E-4F87-A315-9B805DDB348B}" dt="2025-05-20T11:46:56.002" v="106" actId="478"/>
          <ac:picMkLst>
            <pc:docMk/>
            <pc:sldMk cId="4035620728" sldId="331"/>
            <ac:picMk id="23" creationId="{961B56EF-1799-77EA-5D5E-3F2163475B1E}"/>
          </ac:picMkLst>
        </pc:picChg>
      </pc:sldChg>
      <pc:sldChg chg="delSp add del">
        <pc:chgData name="Antonia Sewell" userId="866fcaf1-a8c1-4c4e-a2a7-8ac41c1bdbec" providerId="ADAL" clId="{A444D0BF-C16E-4F87-A315-9B805DDB348B}" dt="2025-05-20T11:49:37.960" v="142" actId="47"/>
        <pc:sldMkLst>
          <pc:docMk/>
          <pc:sldMk cId="765954938" sldId="332"/>
        </pc:sldMkLst>
        <pc:picChg chg="del">
          <ac:chgData name="Antonia Sewell" userId="866fcaf1-a8c1-4c4e-a2a7-8ac41c1bdbec" providerId="ADAL" clId="{A444D0BF-C16E-4F87-A315-9B805DDB348B}" dt="2025-05-20T11:49:32.150" v="140" actId="478"/>
          <ac:picMkLst>
            <pc:docMk/>
            <pc:sldMk cId="765954938" sldId="332"/>
            <ac:picMk id="11" creationId="{F8153A03-8C97-A749-2735-969CB064F843}"/>
          </ac:picMkLst>
        </pc:picChg>
      </pc:sldChg>
      <pc:sldChg chg="add del">
        <pc:chgData name="Antonia Sewell" userId="866fcaf1-a8c1-4c4e-a2a7-8ac41c1bdbec" providerId="ADAL" clId="{A444D0BF-C16E-4F87-A315-9B805DDB348B}" dt="2025-05-20T13:34:40.978" v="184" actId="47"/>
        <pc:sldMkLst>
          <pc:docMk/>
          <pc:sldMk cId="4042685953" sldId="332"/>
        </pc:sldMkLst>
      </pc:sldChg>
      <pc:sldChg chg="delSp add del">
        <pc:chgData name="Antonia Sewell" userId="866fcaf1-a8c1-4c4e-a2a7-8ac41c1bdbec" providerId="ADAL" clId="{A444D0BF-C16E-4F87-A315-9B805DDB348B}" dt="2025-05-20T11:50:28.966" v="150" actId="47"/>
        <pc:sldMkLst>
          <pc:docMk/>
          <pc:sldMk cId="3843225037" sldId="333"/>
        </pc:sldMkLst>
        <pc:picChg chg="del">
          <ac:chgData name="Antonia Sewell" userId="866fcaf1-a8c1-4c4e-a2a7-8ac41c1bdbec" providerId="ADAL" clId="{A444D0BF-C16E-4F87-A315-9B805DDB348B}" dt="2025-05-20T11:50:17.870" v="147" actId="478"/>
          <ac:picMkLst>
            <pc:docMk/>
            <pc:sldMk cId="3843225037" sldId="333"/>
            <ac:picMk id="3074" creationId="{1BFB41E9-9E0B-8FA4-0FF1-BDA11569CDBF}"/>
          </ac:picMkLst>
        </pc:picChg>
      </pc:sldChg>
      <pc:sldChg chg="add del">
        <pc:chgData name="Antonia Sewell" userId="866fcaf1-a8c1-4c4e-a2a7-8ac41c1bdbec" providerId="ADAL" clId="{A444D0BF-C16E-4F87-A315-9B805DDB348B}" dt="2025-05-20T13:34:53.558" v="186" actId="47"/>
        <pc:sldMkLst>
          <pc:docMk/>
          <pc:sldMk cId="4098349207" sldId="333"/>
        </pc:sldMkLst>
      </pc:sldChg>
      <pc:sldChg chg="addSp delSp modSp add mod modTransition setBg">
        <pc:chgData name="Antonia Sewell" userId="866fcaf1-a8c1-4c4e-a2a7-8ac41c1bdbec" providerId="ADAL" clId="{A444D0BF-C16E-4F87-A315-9B805DDB348B}" dt="2025-05-20T11:52:41.765" v="160"/>
        <pc:sldMkLst>
          <pc:docMk/>
          <pc:sldMk cId="3196571377" sldId="334"/>
        </pc:sldMkLst>
        <pc:spChg chg="add del">
          <ac:chgData name="Antonia Sewell" userId="866fcaf1-a8c1-4c4e-a2a7-8ac41c1bdbec" providerId="ADAL" clId="{A444D0BF-C16E-4F87-A315-9B805DDB348B}" dt="2025-05-20T11:47:37.087" v="113" actId="478"/>
          <ac:spMkLst>
            <pc:docMk/>
            <pc:sldMk cId="3196571377" sldId="334"/>
            <ac:spMk id="2" creationId="{DD244C96-547C-3BA8-B2F6-5533D00EBBD0}"/>
          </ac:spMkLst>
        </pc:spChg>
        <pc:spChg chg="add del">
          <ac:chgData name="Antonia Sewell" userId="866fcaf1-a8c1-4c4e-a2a7-8ac41c1bdbec" providerId="ADAL" clId="{A444D0BF-C16E-4F87-A315-9B805DDB348B}" dt="2025-05-20T11:47:28.153" v="112" actId="478"/>
          <ac:spMkLst>
            <pc:docMk/>
            <pc:sldMk cId="3196571377" sldId="334"/>
            <ac:spMk id="3" creationId="{87AA04C8-C6F9-4753-8D1C-19F6624BC093}"/>
          </ac:spMkLst>
        </pc:spChg>
        <pc:spChg chg="add del">
          <ac:chgData name="Antonia Sewell" userId="866fcaf1-a8c1-4c4e-a2a7-8ac41c1bdbec" providerId="ADAL" clId="{A444D0BF-C16E-4F87-A315-9B805DDB348B}" dt="2025-05-20T11:47:37.087" v="113" actId="478"/>
          <ac:spMkLst>
            <pc:docMk/>
            <pc:sldMk cId="3196571377" sldId="334"/>
            <ac:spMk id="8" creationId="{4A156ABA-50E9-9353-C9A2-396902EB7EA9}"/>
          </ac:spMkLst>
        </pc:spChg>
        <pc:spChg chg="add del mod">
          <ac:chgData name="Antonia Sewell" userId="866fcaf1-a8c1-4c4e-a2a7-8ac41c1bdbec" providerId="ADAL" clId="{A444D0BF-C16E-4F87-A315-9B805DDB348B}" dt="2025-05-20T11:47:37.087" v="113" actId="478"/>
          <ac:spMkLst>
            <pc:docMk/>
            <pc:sldMk cId="3196571377" sldId="334"/>
            <ac:spMk id="19" creationId="{B79C09BA-0DF6-464F-8FE5-C1DB4FF62249}"/>
          </ac:spMkLst>
        </pc:spChg>
        <pc:spChg chg="add del">
          <ac:chgData name="Antonia Sewell" userId="866fcaf1-a8c1-4c4e-a2a7-8ac41c1bdbec" providerId="ADAL" clId="{A444D0BF-C16E-4F87-A315-9B805DDB348B}" dt="2025-05-20T11:47:37.087" v="113" actId="478"/>
          <ac:spMkLst>
            <pc:docMk/>
            <pc:sldMk cId="3196571377" sldId="334"/>
            <ac:spMk id="22" creationId="{188334B6-7009-342D-812E-ABD0F911F878}"/>
          </ac:spMkLst>
        </pc:spChg>
        <pc:spChg chg="add del">
          <ac:chgData name="Antonia Sewell" userId="866fcaf1-a8c1-4c4e-a2a7-8ac41c1bdbec" providerId="ADAL" clId="{A444D0BF-C16E-4F87-A315-9B805DDB348B}" dt="2025-05-20T11:47:37.087" v="113" actId="478"/>
          <ac:spMkLst>
            <pc:docMk/>
            <pc:sldMk cId="3196571377" sldId="334"/>
            <ac:spMk id="30" creationId="{73C7AD21-24E8-CC61-A3BA-31E33DA4190C}"/>
          </ac:spMkLst>
        </pc:spChg>
        <pc:spChg chg="add del">
          <ac:chgData name="Antonia Sewell" userId="866fcaf1-a8c1-4c4e-a2a7-8ac41c1bdbec" providerId="ADAL" clId="{A444D0BF-C16E-4F87-A315-9B805DDB348B}" dt="2025-05-20T11:47:37.087" v="113" actId="478"/>
          <ac:spMkLst>
            <pc:docMk/>
            <pc:sldMk cId="3196571377" sldId="334"/>
            <ac:spMk id="35" creationId="{3379C3E9-9788-9094-C1D4-65BEEE8BB4CD}"/>
          </ac:spMkLst>
        </pc:spChg>
        <pc:spChg chg="add del mod">
          <ac:chgData name="Antonia Sewell" userId="866fcaf1-a8c1-4c4e-a2a7-8ac41c1bdbec" providerId="ADAL" clId="{A444D0BF-C16E-4F87-A315-9B805DDB348B}" dt="2025-05-20T11:48:13.037" v="117"/>
          <ac:spMkLst>
            <pc:docMk/>
            <pc:sldMk cId="3196571377" sldId="334"/>
            <ac:spMk id="36" creationId="{C0A9D0BE-3BFF-4031-A9B4-2E46BBCF2FA1}"/>
          </ac:spMkLst>
        </pc:spChg>
        <pc:spChg chg="add del mod">
          <ac:chgData name="Antonia Sewell" userId="866fcaf1-a8c1-4c4e-a2a7-8ac41c1bdbec" providerId="ADAL" clId="{A444D0BF-C16E-4F87-A315-9B805DDB348B}" dt="2025-05-20T11:48:13.037" v="117"/>
          <ac:spMkLst>
            <pc:docMk/>
            <pc:sldMk cId="3196571377" sldId="334"/>
            <ac:spMk id="37" creationId="{B33587AE-866E-4129-807A-96187DE59AB5}"/>
          </ac:spMkLst>
        </pc:spChg>
        <pc:spChg chg="add del mod">
          <ac:chgData name="Antonia Sewell" userId="866fcaf1-a8c1-4c4e-a2a7-8ac41c1bdbec" providerId="ADAL" clId="{A444D0BF-C16E-4F87-A315-9B805DDB348B}" dt="2025-05-20T11:48:13.037" v="117"/>
          <ac:spMkLst>
            <pc:docMk/>
            <pc:sldMk cId="3196571377" sldId="334"/>
            <ac:spMk id="38" creationId="{0ACA3582-7C8B-4AE4-954F-1A021DB35D42}"/>
          </ac:spMkLst>
        </pc:spChg>
        <pc:spChg chg="add del mod">
          <ac:chgData name="Antonia Sewell" userId="866fcaf1-a8c1-4c4e-a2a7-8ac41c1bdbec" providerId="ADAL" clId="{A444D0BF-C16E-4F87-A315-9B805DDB348B}" dt="2025-05-20T11:48:13.037" v="117"/>
          <ac:spMkLst>
            <pc:docMk/>
            <pc:sldMk cId="3196571377" sldId="334"/>
            <ac:spMk id="39" creationId="{30F0E3CB-B21C-4E11-8EC7-268C22937F63}"/>
          </ac:spMkLst>
        </pc:spChg>
        <pc:spChg chg="add del mod">
          <ac:chgData name="Antonia Sewell" userId="866fcaf1-a8c1-4c4e-a2a7-8ac41c1bdbec" providerId="ADAL" clId="{A444D0BF-C16E-4F87-A315-9B805DDB348B}" dt="2025-05-20T11:48:13.037" v="117"/>
          <ac:spMkLst>
            <pc:docMk/>
            <pc:sldMk cId="3196571377" sldId="334"/>
            <ac:spMk id="41" creationId="{72FEFF9D-1646-44F0-B3A3-3744C3AB7E1B}"/>
          </ac:spMkLst>
        </pc:spChg>
        <pc:spChg chg="add del">
          <ac:chgData name="Antonia Sewell" userId="866fcaf1-a8c1-4c4e-a2a7-8ac41c1bdbec" providerId="ADAL" clId="{A444D0BF-C16E-4F87-A315-9B805DDB348B}" dt="2025-05-20T11:47:37.087" v="113" actId="478"/>
          <ac:spMkLst>
            <pc:docMk/>
            <pc:sldMk cId="3196571377" sldId="334"/>
            <ac:spMk id="42" creationId="{FA605FE2-E64A-425A-BABD-20E3C0FD2DBF}"/>
          </ac:spMkLst>
        </pc:spChg>
        <pc:spChg chg="add del">
          <ac:chgData name="Antonia Sewell" userId="866fcaf1-a8c1-4c4e-a2a7-8ac41c1bdbec" providerId="ADAL" clId="{A444D0BF-C16E-4F87-A315-9B805DDB348B}" dt="2025-05-20T11:47:37.087" v="113" actId="478"/>
          <ac:spMkLst>
            <pc:docMk/>
            <pc:sldMk cId="3196571377" sldId="334"/>
            <ac:spMk id="43" creationId="{EB016B36-CC2C-4CE7-416D-A57112B6A3CA}"/>
          </ac:spMkLst>
        </pc:spChg>
        <pc:spChg chg="add del">
          <ac:chgData name="Antonia Sewell" userId="866fcaf1-a8c1-4c4e-a2a7-8ac41c1bdbec" providerId="ADAL" clId="{A444D0BF-C16E-4F87-A315-9B805DDB348B}" dt="2025-05-20T11:47:37.087" v="113" actId="478"/>
          <ac:spMkLst>
            <pc:docMk/>
            <pc:sldMk cId="3196571377" sldId="334"/>
            <ac:spMk id="44" creationId="{25FBC4B7-7883-B9D6-30F6-6DC8DAF72BEE}"/>
          </ac:spMkLst>
        </pc:spChg>
        <pc:spChg chg="add del">
          <ac:chgData name="Antonia Sewell" userId="866fcaf1-a8c1-4c4e-a2a7-8ac41c1bdbec" providerId="ADAL" clId="{A444D0BF-C16E-4F87-A315-9B805DDB348B}" dt="2025-05-20T11:47:37.087" v="113" actId="478"/>
          <ac:spMkLst>
            <pc:docMk/>
            <pc:sldMk cId="3196571377" sldId="334"/>
            <ac:spMk id="45" creationId="{69338575-5B3A-9E1D-F214-81A52811CBBA}"/>
          </ac:spMkLst>
        </pc:spChg>
        <pc:spChg chg="add del">
          <ac:chgData name="Antonia Sewell" userId="866fcaf1-a8c1-4c4e-a2a7-8ac41c1bdbec" providerId="ADAL" clId="{A444D0BF-C16E-4F87-A315-9B805DDB348B}" dt="2025-05-20T11:47:37.087" v="113" actId="478"/>
          <ac:spMkLst>
            <pc:docMk/>
            <pc:sldMk cId="3196571377" sldId="334"/>
            <ac:spMk id="46" creationId="{33E13239-DD33-192B-131A-44797858C0BF}"/>
          </ac:spMkLst>
        </pc:spChg>
        <pc:spChg chg="add del">
          <ac:chgData name="Antonia Sewell" userId="866fcaf1-a8c1-4c4e-a2a7-8ac41c1bdbec" providerId="ADAL" clId="{A444D0BF-C16E-4F87-A315-9B805DDB348B}" dt="2025-05-20T11:47:37.087" v="113" actId="478"/>
          <ac:spMkLst>
            <pc:docMk/>
            <pc:sldMk cId="3196571377" sldId="334"/>
            <ac:spMk id="48" creationId="{DEFF3EC1-1B1A-0258-0AB0-0FFABCE42C54}"/>
          </ac:spMkLst>
        </pc:spChg>
        <pc:spChg chg="add del">
          <ac:chgData name="Antonia Sewell" userId="866fcaf1-a8c1-4c4e-a2a7-8ac41c1bdbec" providerId="ADAL" clId="{A444D0BF-C16E-4F87-A315-9B805DDB348B}" dt="2025-05-20T11:47:37.087" v="113" actId="478"/>
          <ac:spMkLst>
            <pc:docMk/>
            <pc:sldMk cId="3196571377" sldId="334"/>
            <ac:spMk id="49" creationId="{F6322D9F-3715-82CF-854B-AFF50FEBAB43}"/>
          </ac:spMkLst>
        </pc:spChg>
        <pc:spChg chg="add del">
          <ac:chgData name="Antonia Sewell" userId="866fcaf1-a8c1-4c4e-a2a7-8ac41c1bdbec" providerId="ADAL" clId="{A444D0BF-C16E-4F87-A315-9B805DDB348B}" dt="2025-05-20T11:47:37.087" v="113" actId="478"/>
          <ac:spMkLst>
            <pc:docMk/>
            <pc:sldMk cId="3196571377" sldId="334"/>
            <ac:spMk id="50" creationId="{80C8016F-3D87-BAAD-9357-65D77E54E9C6}"/>
          </ac:spMkLst>
        </pc:spChg>
        <pc:spChg chg="add del">
          <ac:chgData name="Antonia Sewell" userId="866fcaf1-a8c1-4c4e-a2a7-8ac41c1bdbec" providerId="ADAL" clId="{A444D0BF-C16E-4F87-A315-9B805DDB348B}" dt="2025-05-20T11:47:37.087" v="113" actId="478"/>
          <ac:spMkLst>
            <pc:docMk/>
            <pc:sldMk cId="3196571377" sldId="334"/>
            <ac:spMk id="51" creationId="{071B07A6-16C0-6BD6-50AA-06C0F7889D15}"/>
          </ac:spMkLst>
        </pc:spChg>
        <pc:spChg chg="add del mod">
          <ac:chgData name="Antonia Sewell" userId="866fcaf1-a8c1-4c4e-a2a7-8ac41c1bdbec" providerId="ADAL" clId="{A444D0BF-C16E-4F87-A315-9B805DDB348B}" dt="2025-05-20T11:48:13.037" v="117"/>
          <ac:spMkLst>
            <pc:docMk/>
            <pc:sldMk cId="3196571377" sldId="334"/>
            <ac:spMk id="52" creationId="{7D245304-9A69-4DBC-BDBD-A79DCE20AB13}"/>
          </ac:spMkLst>
        </pc:spChg>
        <pc:spChg chg="add del">
          <ac:chgData name="Antonia Sewell" userId="866fcaf1-a8c1-4c4e-a2a7-8ac41c1bdbec" providerId="ADAL" clId="{A444D0BF-C16E-4F87-A315-9B805DDB348B}" dt="2025-05-20T11:47:37.087" v="113" actId="478"/>
          <ac:spMkLst>
            <pc:docMk/>
            <pc:sldMk cId="3196571377" sldId="334"/>
            <ac:spMk id="53" creationId="{971F8AAB-70CA-DC94-DC1F-C336BC290597}"/>
          </ac:spMkLst>
        </pc:spChg>
        <pc:spChg chg="add del">
          <ac:chgData name="Antonia Sewell" userId="866fcaf1-a8c1-4c4e-a2a7-8ac41c1bdbec" providerId="ADAL" clId="{A444D0BF-C16E-4F87-A315-9B805DDB348B}" dt="2025-05-20T11:47:37.087" v="113" actId="478"/>
          <ac:spMkLst>
            <pc:docMk/>
            <pc:sldMk cId="3196571377" sldId="334"/>
            <ac:spMk id="54" creationId="{BEBBE330-598F-310E-42B6-F7EA2D2F9664}"/>
          </ac:spMkLst>
        </pc:spChg>
        <pc:spChg chg="add del">
          <ac:chgData name="Antonia Sewell" userId="866fcaf1-a8c1-4c4e-a2a7-8ac41c1bdbec" providerId="ADAL" clId="{A444D0BF-C16E-4F87-A315-9B805DDB348B}" dt="2025-05-20T11:47:37.087" v="113" actId="478"/>
          <ac:spMkLst>
            <pc:docMk/>
            <pc:sldMk cId="3196571377" sldId="334"/>
            <ac:spMk id="55" creationId="{03EFA9D9-39DE-08EA-6F1B-CC6B54BB45E3}"/>
          </ac:spMkLst>
        </pc:spChg>
        <pc:spChg chg="add del">
          <ac:chgData name="Antonia Sewell" userId="866fcaf1-a8c1-4c4e-a2a7-8ac41c1bdbec" providerId="ADAL" clId="{A444D0BF-C16E-4F87-A315-9B805DDB348B}" dt="2025-05-20T11:47:37.087" v="113" actId="478"/>
          <ac:spMkLst>
            <pc:docMk/>
            <pc:sldMk cId="3196571377" sldId="334"/>
            <ac:spMk id="56" creationId="{296CDB53-4FE7-BF79-CCF9-54D50DD5FB4E}"/>
          </ac:spMkLst>
        </pc:spChg>
        <pc:spChg chg="add del">
          <ac:chgData name="Antonia Sewell" userId="866fcaf1-a8c1-4c4e-a2a7-8ac41c1bdbec" providerId="ADAL" clId="{A444D0BF-C16E-4F87-A315-9B805DDB348B}" dt="2025-05-20T11:47:37.087" v="113" actId="478"/>
          <ac:spMkLst>
            <pc:docMk/>
            <pc:sldMk cId="3196571377" sldId="334"/>
            <ac:spMk id="57" creationId="{8BEAAC2C-D34A-5F50-9EDA-6F321FD7FB5D}"/>
          </ac:spMkLst>
        </pc:spChg>
        <pc:spChg chg="add del">
          <ac:chgData name="Antonia Sewell" userId="866fcaf1-a8c1-4c4e-a2a7-8ac41c1bdbec" providerId="ADAL" clId="{A444D0BF-C16E-4F87-A315-9B805DDB348B}" dt="2025-05-20T11:47:37.087" v="113" actId="478"/>
          <ac:spMkLst>
            <pc:docMk/>
            <pc:sldMk cId="3196571377" sldId="334"/>
            <ac:spMk id="58" creationId="{154DEC6D-443F-46D2-8AC9-CB382E12E9AA}"/>
          </ac:spMkLst>
        </pc:spChg>
        <pc:spChg chg="add del">
          <ac:chgData name="Antonia Sewell" userId="866fcaf1-a8c1-4c4e-a2a7-8ac41c1bdbec" providerId="ADAL" clId="{A444D0BF-C16E-4F87-A315-9B805DDB348B}" dt="2025-05-20T11:47:37.087" v="113" actId="478"/>
          <ac:spMkLst>
            <pc:docMk/>
            <pc:sldMk cId="3196571377" sldId="334"/>
            <ac:spMk id="59" creationId="{EED62277-B52C-9DE7-4C35-B8E0CDD322C9}"/>
          </ac:spMkLst>
        </pc:spChg>
        <pc:spChg chg="add del">
          <ac:chgData name="Antonia Sewell" userId="866fcaf1-a8c1-4c4e-a2a7-8ac41c1bdbec" providerId="ADAL" clId="{A444D0BF-C16E-4F87-A315-9B805DDB348B}" dt="2025-05-20T11:47:37.087" v="113" actId="478"/>
          <ac:spMkLst>
            <pc:docMk/>
            <pc:sldMk cId="3196571377" sldId="334"/>
            <ac:spMk id="60" creationId="{818DBD59-40EC-7AE9-846B-4677491D740C}"/>
          </ac:spMkLst>
        </pc:spChg>
        <pc:spChg chg="add del">
          <ac:chgData name="Antonia Sewell" userId="866fcaf1-a8c1-4c4e-a2a7-8ac41c1bdbec" providerId="ADAL" clId="{A444D0BF-C16E-4F87-A315-9B805DDB348B}" dt="2025-05-20T11:47:37.087" v="113" actId="478"/>
          <ac:spMkLst>
            <pc:docMk/>
            <pc:sldMk cId="3196571377" sldId="334"/>
            <ac:spMk id="61" creationId="{8B7A542F-9A60-7DCE-3BDB-06E7FB73E8A4}"/>
          </ac:spMkLst>
        </pc:spChg>
        <pc:spChg chg="add del">
          <ac:chgData name="Antonia Sewell" userId="866fcaf1-a8c1-4c4e-a2a7-8ac41c1bdbec" providerId="ADAL" clId="{A444D0BF-C16E-4F87-A315-9B805DDB348B}" dt="2025-05-20T11:47:37.087" v="113" actId="478"/>
          <ac:spMkLst>
            <pc:docMk/>
            <pc:sldMk cId="3196571377" sldId="334"/>
            <ac:spMk id="62" creationId="{F941EDC6-22FC-A341-354C-4D1DE44C628F}"/>
          </ac:spMkLst>
        </pc:spChg>
        <pc:spChg chg="add del">
          <ac:chgData name="Antonia Sewell" userId="866fcaf1-a8c1-4c4e-a2a7-8ac41c1bdbec" providerId="ADAL" clId="{A444D0BF-C16E-4F87-A315-9B805DDB348B}" dt="2025-05-20T11:47:37.087" v="113" actId="478"/>
          <ac:spMkLst>
            <pc:docMk/>
            <pc:sldMk cId="3196571377" sldId="334"/>
            <ac:spMk id="63" creationId="{E003589F-5CD3-47F4-B130-59DBD516B908}"/>
          </ac:spMkLst>
        </pc:spChg>
        <pc:spChg chg="add del">
          <ac:chgData name="Antonia Sewell" userId="866fcaf1-a8c1-4c4e-a2a7-8ac41c1bdbec" providerId="ADAL" clId="{A444D0BF-C16E-4F87-A315-9B805DDB348B}" dt="2025-05-20T11:47:37.087" v="113" actId="478"/>
          <ac:spMkLst>
            <pc:docMk/>
            <pc:sldMk cId="3196571377" sldId="334"/>
            <ac:spMk id="64" creationId="{EDF5C432-D89F-9FB6-8479-B60CBC6FF464}"/>
          </ac:spMkLst>
        </pc:spChg>
        <pc:spChg chg="add del mod">
          <ac:chgData name="Antonia Sewell" userId="866fcaf1-a8c1-4c4e-a2a7-8ac41c1bdbec" providerId="ADAL" clId="{A444D0BF-C16E-4F87-A315-9B805DDB348B}" dt="2025-05-20T11:48:13.037" v="117"/>
          <ac:spMkLst>
            <pc:docMk/>
            <pc:sldMk cId="3196571377" sldId="334"/>
            <ac:spMk id="66" creationId="{ABDB3335-52E5-4AC7-BE6B-D92BBADDEB09}"/>
          </ac:spMkLst>
        </pc:spChg>
        <pc:spChg chg="add del">
          <ac:chgData name="Antonia Sewell" userId="866fcaf1-a8c1-4c4e-a2a7-8ac41c1bdbec" providerId="ADAL" clId="{A444D0BF-C16E-4F87-A315-9B805DDB348B}" dt="2025-05-20T11:47:37.087" v="113" actId="478"/>
          <ac:spMkLst>
            <pc:docMk/>
            <pc:sldMk cId="3196571377" sldId="334"/>
            <ac:spMk id="67" creationId="{EBEBCC60-73A5-7704-0768-806ADABFCFA4}"/>
          </ac:spMkLst>
        </pc:spChg>
        <pc:spChg chg="add del">
          <ac:chgData name="Antonia Sewell" userId="866fcaf1-a8c1-4c4e-a2a7-8ac41c1bdbec" providerId="ADAL" clId="{A444D0BF-C16E-4F87-A315-9B805DDB348B}" dt="2025-05-20T11:47:37.087" v="113" actId="478"/>
          <ac:spMkLst>
            <pc:docMk/>
            <pc:sldMk cId="3196571377" sldId="334"/>
            <ac:spMk id="68" creationId="{E28CD49C-8195-7E28-183D-235AC16940D8}"/>
          </ac:spMkLst>
        </pc:spChg>
        <pc:spChg chg="add del">
          <ac:chgData name="Antonia Sewell" userId="866fcaf1-a8c1-4c4e-a2a7-8ac41c1bdbec" providerId="ADAL" clId="{A444D0BF-C16E-4F87-A315-9B805DDB348B}" dt="2025-05-20T11:47:37.087" v="113" actId="478"/>
          <ac:spMkLst>
            <pc:docMk/>
            <pc:sldMk cId="3196571377" sldId="334"/>
            <ac:spMk id="69" creationId="{8C471784-5EAD-6139-4EA1-EB857650AD70}"/>
          </ac:spMkLst>
        </pc:spChg>
        <pc:spChg chg="add del">
          <ac:chgData name="Antonia Sewell" userId="866fcaf1-a8c1-4c4e-a2a7-8ac41c1bdbec" providerId="ADAL" clId="{A444D0BF-C16E-4F87-A315-9B805DDB348B}" dt="2025-05-20T11:47:37.087" v="113" actId="478"/>
          <ac:spMkLst>
            <pc:docMk/>
            <pc:sldMk cId="3196571377" sldId="334"/>
            <ac:spMk id="70" creationId="{00B03FE7-2EF9-32B1-3F2F-F1DB83B865C5}"/>
          </ac:spMkLst>
        </pc:spChg>
        <pc:spChg chg="add del">
          <ac:chgData name="Antonia Sewell" userId="866fcaf1-a8c1-4c4e-a2a7-8ac41c1bdbec" providerId="ADAL" clId="{A444D0BF-C16E-4F87-A315-9B805DDB348B}" dt="2025-05-20T11:47:37.087" v="113" actId="478"/>
          <ac:spMkLst>
            <pc:docMk/>
            <pc:sldMk cId="3196571377" sldId="334"/>
            <ac:spMk id="71" creationId="{3528E6D2-2DEC-62E0-8BB9-1ED248EAD5AD}"/>
          </ac:spMkLst>
        </pc:spChg>
        <pc:spChg chg="add del">
          <ac:chgData name="Antonia Sewell" userId="866fcaf1-a8c1-4c4e-a2a7-8ac41c1bdbec" providerId="ADAL" clId="{A444D0BF-C16E-4F87-A315-9B805DDB348B}" dt="2025-05-20T11:47:37.087" v="113" actId="478"/>
          <ac:spMkLst>
            <pc:docMk/>
            <pc:sldMk cId="3196571377" sldId="334"/>
            <ac:spMk id="72" creationId="{15AE7545-AB08-8DCE-3899-E26BB1462D82}"/>
          </ac:spMkLst>
        </pc:spChg>
        <pc:spChg chg="add mod">
          <ac:chgData name="Antonia Sewell" userId="866fcaf1-a8c1-4c4e-a2a7-8ac41c1bdbec" providerId="ADAL" clId="{A444D0BF-C16E-4F87-A315-9B805DDB348B}" dt="2025-05-20T11:48:29.380" v="123"/>
          <ac:spMkLst>
            <pc:docMk/>
            <pc:sldMk cId="3196571377" sldId="334"/>
            <ac:spMk id="73" creationId="{DF9A8490-84A8-4658-8E2E-B02F12090B71}"/>
          </ac:spMkLst>
        </pc:spChg>
        <pc:spChg chg="add mod">
          <ac:chgData name="Antonia Sewell" userId="866fcaf1-a8c1-4c4e-a2a7-8ac41c1bdbec" providerId="ADAL" clId="{A444D0BF-C16E-4F87-A315-9B805DDB348B}" dt="2025-05-20T11:48:29.380" v="123"/>
          <ac:spMkLst>
            <pc:docMk/>
            <pc:sldMk cId="3196571377" sldId="334"/>
            <ac:spMk id="74" creationId="{635FABAD-31B2-45CB-BA90-A511F2EFE218}"/>
          </ac:spMkLst>
        </pc:spChg>
        <pc:spChg chg="add mod">
          <ac:chgData name="Antonia Sewell" userId="866fcaf1-a8c1-4c4e-a2a7-8ac41c1bdbec" providerId="ADAL" clId="{A444D0BF-C16E-4F87-A315-9B805DDB348B}" dt="2025-05-20T11:48:29.380" v="123"/>
          <ac:spMkLst>
            <pc:docMk/>
            <pc:sldMk cId="3196571377" sldId="334"/>
            <ac:spMk id="75" creationId="{87AC9BC9-3C78-4E26-9901-8E97DBB164C1}"/>
          </ac:spMkLst>
        </pc:spChg>
        <pc:spChg chg="add mod">
          <ac:chgData name="Antonia Sewell" userId="866fcaf1-a8c1-4c4e-a2a7-8ac41c1bdbec" providerId="ADAL" clId="{A444D0BF-C16E-4F87-A315-9B805DDB348B}" dt="2025-05-20T11:48:29.380" v="123"/>
          <ac:spMkLst>
            <pc:docMk/>
            <pc:sldMk cId="3196571377" sldId="334"/>
            <ac:spMk id="76" creationId="{88DFE3CD-2A40-4B65-BCAB-A0FAB98F2120}"/>
          </ac:spMkLst>
        </pc:spChg>
        <pc:spChg chg="add mod">
          <ac:chgData name="Antonia Sewell" userId="866fcaf1-a8c1-4c4e-a2a7-8ac41c1bdbec" providerId="ADAL" clId="{A444D0BF-C16E-4F87-A315-9B805DDB348B}" dt="2025-05-20T11:48:29.380" v="123"/>
          <ac:spMkLst>
            <pc:docMk/>
            <pc:sldMk cId="3196571377" sldId="334"/>
            <ac:spMk id="78" creationId="{3B892FB6-0487-49DF-B324-93FBA0D6C896}"/>
          </ac:spMkLst>
        </pc:spChg>
        <pc:spChg chg="add mod">
          <ac:chgData name="Antonia Sewell" userId="866fcaf1-a8c1-4c4e-a2a7-8ac41c1bdbec" providerId="ADAL" clId="{A444D0BF-C16E-4F87-A315-9B805DDB348B}" dt="2025-05-20T11:48:29.380" v="123"/>
          <ac:spMkLst>
            <pc:docMk/>
            <pc:sldMk cId="3196571377" sldId="334"/>
            <ac:spMk id="80" creationId="{64D9DBFA-52F3-4E09-9267-1E70EAF07308}"/>
          </ac:spMkLst>
        </pc:spChg>
        <pc:spChg chg="add mod">
          <ac:chgData name="Antonia Sewell" userId="866fcaf1-a8c1-4c4e-a2a7-8ac41c1bdbec" providerId="ADAL" clId="{A444D0BF-C16E-4F87-A315-9B805DDB348B}" dt="2025-05-20T11:48:29.380" v="123"/>
          <ac:spMkLst>
            <pc:docMk/>
            <pc:sldMk cId="3196571377" sldId="334"/>
            <ac:spMk id="82" creationId="{C0A4BBB0-7155-4953-A7F7-ED813309B8D6}"/>
          </ac:spMkLst>
        </pc:spChg>
        <pc:picChg chg="add del mod">
          <ac:chgData name="Antonia Sewell" userId="866fcaf1-a8c1-4c4e-a2a7-8ac41c1bdbec" providerId="ADAL" clId="{A444D0BF-C16E-4F87-A315-9B805DDB348B}" dt="2025-05-20T11:48:13.037" v="117"/>
          <ac:picMkLst>
            <pc:docMk/>
            <pc:sldMk cId="3196571377" sldId="334"/>
            <ac:picMk id="40" creationId="{7899FD14-E841-4271-BD4E-5400411F7BF2}"/>
          </ac:picMkLst>
        </pc:picChg>
        <pc:picChg chg="add del mod">
          <ac:chgData name="Antonia Sewell" userId="866fcaf1-a8c1-4c4e-a2a7-8ac41c1bdbec" providerId="ADAL" clId="{A444D0BF-C16E-4F87-A315-9B805DDB348B}" dt="2025-05-20T11:48:13.037" v="117"/>
          <ac:picMkLst>
            <pc:docMk/>
            <pc:sldMk cId="3196571377" sldId="334"/>
            <ac:picMk id="47" creationId="{6AA00364-FDFC-44EE-8C26-71DC28C17242}"/>
          </ac:picMkLst>
        </pc:picChg>
        <pc:picChg chg="add del mod">
          <ac:chgData name="Antonia Sewell" userId="866fcaf1-a8c1-4c4e-a2a7-8ac41c1bdbec" providerId="ADAL" clId="{A444D0BF-C16E-4F87-A315-9B805DDB348B}" dt="2025-05-20T11:48:13.037" v="117"/>
          <ac:picMkLst>
            <pc:docMk/>
            <pc:sldMk cId="3196571377" sldId="334"/>
            <ac:picMk id="65" creationId="{2D533D57-6DB0-4974-8D8B-713BBE53B933}"/>
          </ac:picMkLst>
        </pc:picChg>
        <pc:picChg chg="add mod">
          <ac:chgData name="Antonia Sewell" userId="866fcaf1-a8c1-4c4e-a2a7-8ac41c1bdbec" providerId="ADAL" clId="{A444D0BF-C16E-4F87-A315-9B805DDB348B}" dt="2025-05-20T11:48:29.380" v="123"/>
          <ac:picMkLst>
            <pc:docMk/>
            <pc:sldMk cId="3196571377" sldId="334"/>
            <ac:picMk id="77" creationId="{5D1771C1-039A-47EF-9936-21A8E667AA30}"/>
          </ac:picMkLst>
        </pc:picChg>
        <pc:picChg chg="add mod">
          <ac:chgData name="Antonia Sewell" userId="866fcaf1-a8c1-4c4e-a2a7-8ac41c1bdbec" providerId="ADAL" clId="{A444D0BF-C16E-4F87-A315-9B805DDB348B}" dt="2025-05-20T11:48:29.380" v="123"/>
          <ac:picMkLst>
            <pc:docMk/>
            <pc:sldMk cId="3196571377" sldId="334"/>
            <ac:picMk id="79" creationId="{FE272306-AA59-491F-B6CE-4469361C4F6D}"/>
          </ac:picMkLst>
        </pc:picChg>
        <pc:picChg chg="add mod">
          <ac:chgData name="Antonia Sewell" userId="866fcaf1-a8c1-4c4e-a2a7-8ac41c1bdbec" providerId="ADAL" clId="{A444D0BF-C16E-4F87-A315-9B805DDB348B}" dt="2025-05-20T11:48:29.380" v="123"/>
          <ac:picMkLst>
            <pc:docMk/>
            <pc:sldMk cId="3196571377" sldId="334"/>
            <ac:picMk id="81" creationId="{705CF5BB-7FF7-498E-9676-BEF82CA73C30}"/>
          </ac:picMkLst>
        </pc:picChg>
      </pc:sldChg>
      <pc:sldChg chg="addSp modSp add modTransition">
        <pc:chgData name="Antonia Sewell" userId="866fcaf1-a8c1-4c4e-a2a7-8ac41c1bdbec" providerId="ADAL" clId="{A444D0BF-C16E-4F87-A315-9B805DDB348B}" dt="2025-05-20T11:52:44.158" v="161"/>
        <pc:sldMkLst>
          <pc:docMk/>
          <pc:sldMk cId="3685466282" sldId="335"/>
        </pc:sldMkLst>
        <pc:spChg chg="add mod">
          <ac:chgData name="Antonia Sewell" userId="866fcaf1-a8c1-4c4e-a2a7-8ac41c1bdbec" providerId="ADAL" clId="{A444D0BF-C16E-4F87-A315-9B805DDB348B}" dt="2025-05-20T11:48:53.050" v="128"/>
          <ac:spMkLst>
            <pc:docMk/>
            <pc:sldMk cId="3685466282" sldId="335"/>
            <ac:spMk id="4" creationId="{F7750FCC-B1A4-47E7-ABAE-9A33E4516ECE}"/>
          </ac:spMkLst>
        </pc:spChg>
        <pc:spChg chg="add mod">
          <ac:chgData name="Antonia Sewell" userId="866fcaf1-a8c1-4c4e-a2a7-8ac41c1bdbec" providerId="ADAL" clId="{A444D0BF-C16E-4F87-A315-9B805DDB348B}" dt="2025-05-20T11:48:53.050" v="128"/>
          <ac:spMkLst>
            <pc:docMk/>
            <pc:sldMk cId="3685466282" sldId="335"/>
            <ac:spMk id="5" creationId="{AF65F52D-7E3D-4833-B030-D6B1466451D4}"/>
          </ac:spMkLst>
        </pc:spChg>
        <pc:spChg chg="add mod">
          <ac:chgData name="Antonia Sewell" userId="866fcaf1-a8c1-4c4e-a2a7-8ac41c1bdbec" providerId="ADAL" clId="{A444D0BF-C16E-4F87-A315-9B805DDB348B}" dt="2025-05-20T11:48:53.050" v="128"/>
          <ac:spMkLst>
            <pc:docMk/>
            <pc:sldMk cId="3685466282" sldId="335"/>
            <ac:spMk id="6" creationId="{974BF639-DE55-4596-9D19-22AB955720E2}"/>
          </ac:spMkLst>
        </pc:spChg>
        <pc:spChg chg="add mod">
          <ac:chgData name="Antonia Sewell" userId="866fcaf1-a8c1-4c4e-a2a7-8ac41c1bdbec" providerId="ADAL" clId="{A444D0BF-C16E-4F87-A315-9B805DDB348B}" dt="2025-05-20T11:48:53.050" v="128"/>
          <ac:spMkLst>
            <pc:docMk/>
            <pc:sldMk cId="3685466282" sldId="335"/>
            <ac:spMk id="7" creationId="{824D76B3-5AD3-4AAA-B6C0-40BBA4FB18EB}"/>
          </ac:spMkLst>
        </pc:spChg>
        <pc:spChg chg="add mod">
          <ac:chgData name="Antonia Sewell" userId="866fcaf1-a8c1-4c4e-a2a7-8ac41c1bdbec" providerId="ADAL" clId="{A444D0BF-C16E-4F87-A315-9B805DDB348B}" dt="2025-05-20T11:48:53.050" v="128"/>
          <ac:spMkLst>
            <pc:docMk/>
            <pc:sldMk cId="3685466282" sldId="335"/>
            <ac:spMk id="9" creationId="{78E29B0E-4CCA-4517-BB29-310C11651E03}"/>
          </ac:spMkLst>
        </pc:spChg>
        <pc:spChg chg="add mod">
          <ac:chgData name="Antonia Sewell" userId="866fcaf1-a8c1-4c4e-a2a7-8ac41c1bdbec" providerId="ADAL" clId="{A444D0BF-C16E-4F87-A315-9B805DDB348B}" dt="2025-05-20T11:48:53.050" v="128"/>
          <ac:spMkLst>
            <pc:docMk/>
            <pc:sldMk cId="3685466282" sldId="335"/>
            <ac:spMk id="11" creationId="{042C16CD-E1FE-4A5C-90D4-4950E1F468AA}"/>
          </ac:spMkLst>
        </pc:spChg>
        <pc:spChg chg="add mod">
          <ac:chgData name="Antonia Sewell" userId="866fcaf1-a8c1-4c4e-a2a7-8ac41c1bdbec" providerId="ADAL" clId="{A444D0BF-C16E-4F87-A315-9B805DDB348B}" dt="2025-05-20T11:48:53.050" v="128"/>
          <ac:spMkLst>
            <pc:docMk/>
            <pc:sldMk cId="3685466282" sldId="335"/>
            <ac:spMk id="13" creationId="{08339102-2BD7-4055-B066-E410DABD4003}"/>
          </ac:spMkLst>
        </pc:spChg>
        <pc:picChg chg="add mod">
          <ac:chgData name="Antonia Sewell" userId="866fcaf1-a8c1-4c4e-a2a7-8ac41c1bdbec" providerId="ADAL" clId="{A444D0BF-C16E-4F87-A315-9B805DDB348B}" dt="2025-05-20T11:48:53.050" v="128"/>
          <ac:picMkLst>
            <pc:docMk/>
            <pc:sldMk cId="3685466282" sldId="335"/>
            <ac:picMk id="8" creationId="{47C58543-2E08-4C03-914F-0CAF66B4705A}"/>
          </ac:picMkLst>
        </pc:picChg>
        <pc:picChg chg="add mod">
          <ac:chgData name="Antonia Sewell" userId="866fcaf1-a8c1-4c4e-a2a7-8ac41c1bdbec" providerId="ADAL" clId="{A444D0BF-C16E-4F87-A315-9B805DDB348B}" dt="2025-05-20T11:48:53.050" v="128"/>
          <ac:picMkLst>
            <pc:docMk/>
            <pc:sldMk cId="3685466282" sldId="335"/>
            <ac:picMk id="10" creationId="{D7F8BEB9-D37E-49B5-8D36-7FF262D63F1C}"/>
          </ac:picMkLst>
        </pc:picChg>
        <pc:picChg chg="add mod">
          <ac:chgData name="Antonia Sewell" userId="866fcaf1-a8c1-4c4e-a2a7-8ac41c1bdbec" providerId="ADAL" clId="{A444D0BF-C16E-4F87-A315-9B805DDB348B}" dt="2025-05-20T11:48:53.050" v="128"/>
          <ac:picMkLst>
            <pc:docMk/>
            <pc:sldMk cId="3685466282" sldId="335"/>
            <ac:picMk id="12" creationId="{037AED27-E28E-4242-9E4F-C4F6DC5F6A4A}"/>
          </ac:picMkLst>
        </pc:picChg>
      </pc:sldChg>
      <pc:sldChg chg="addSp modSp add modTransition">
        <pc:chgData name="Antonia Sewell" userId="866fcaf1-a8c1-4c4e-a2a7-8ac41c1bdbec" providerId="ADAL" clId="{A444D0BF-C16E-4F87-A315-9B805DDB348B}" dt="2025-05-20T11:52:45.803" v="162"/>
        <pc:sldMkLst>
          <pc:docMk/>
          <pc:sldMk cId="1586932342" sldId="336"/>
        </pc:sldMkLst>
        <pc:spChg chg="add mod">
          <ac:chgData name="Antonia Sewell" userId="866fcaf1-a8c1-4c4e-a2a7-8ac41c1bdbec" providerId="ADAL" clId="{A444D0BF-C16E-4F87-A315-9B805DDB348B}" dt="2025-05-20T11:49:02.184" v="131"/>
          <ac:spMkLst>
            <pc:docMk/>
            <pc:sldMk cId="1586932342" sldId="336"/>
            <ac:spMk id="4" creationId="{FA3880DF-A644-4C33-BC31-EC6F99BA40D4}"/>
          </ac:spMkLst>
        </pc:spChg>
        <pc:spChg chg="add mod">
          <ac:chgData name="Antonia Sewell" userId="866fcaf1-a8c1-4c4e-a2a7-8ac41c1bdbec" providerId="ADAL" clId="{A444D0BF-C16E-4F87-A315-9B805DDB348B}" dt="2025-05-20T11:49:02.184" v="131"/>
          <ac:spMkLst>
            <pc:docMk/>
            <pc:sldMk cId="1586932342" sldId="336"/>
            <ac:spMk id="5" creationId="{25D6DEC3-5556-40F4-BF7E-2B64595625E1}"/>
          </ac:spMkLst>
        </pc:spChg>
        <pc:spChg chg="add mod">
          <ac:chgData name="Antonia Sewell" userId="866fcaf1-a8c1-4c4e-a2a7-8ac41c1bdbec" providerId="ADAL" clId="{A444D0BF-C16E-4F87-A315-9B805DDB348B}" dt="2025-05-20T11:49:02.184" v="131"/>
          <ac:spMkLst>
            <pc:docMk/>
            <pc:sldMk cId="1586932342" sldId="336"/>
            <ac:spMk id="6" creationId="{A39AACD5-BC5D-4602-8B01-D40D4A77743B}"/>
          </ac:spMkLst>
        </pc:spChg>
        <pc:spChg chg="add mod">
          <ac:chgData name="Antonia Sewell" userId="866fcaf1-a8c1-4c4e-a2a7-8ac41c1bdbec" providerId="ADAL" clId="{A444D0BF-C16E-4F87-A315-9B805DDB348B}" dt="2025-05-20T11:49:02.184" v="131"/>
          <ac:spMkLst>
            <pc:docMk/>
            <pc:sldMk cId="1586932342" sldId="336"/>
            <ac:spMk id="7" creationId="{7E8D963D-9EF6-4572-844C-574325D15FAA}"/>
          </ac:spMkLst>
        </pc:spChg>
        <pc:spChg chg="add mod">
          <ac:chgData name="Antonia Sewell" userId="866fcaf1-a8c1-4c4e-a2a7-8ac41c1bdbec" providerId="ADAL" clId="{A444D0BF-C16E-4F87-A315-9B805DDB348B}" dt="2025-05-20T11:49:02.184" v="131"/>
          <ac:spMkLst>
            <pc:docMk/>
            <pc:sldMk cId="1586932342" sldId="336"/>
            <ac:spMk id="9" creationId="{31CDF779-0F5C-4172-A9F6-71EE71FC2635}"/>
          </ac:spMkLst>
        </pc:spChg>
        <pc:spChg chg="add mod">
          <ac:chgData name="Antonia Sewell" userId="866fcaf1-a8c1-4c4e-a2a7-8ac41c1bdbec" providerId="ADAL" clId="{A444D0BF-C16E-4F87-A315-9B805DDB348B}" dt="2025-05-20T11:49:02.184" v="131"/>
          <ac:spMkLst>
            <pc:docMk/>
            <pc:sldMk cId="1586932342" sldId="336"/>
            <ac:spMk id="11" creationId="{3C619D7E-629B-4A3B-8784-E2DE340D5285}"/>
          </ac:spMkLst>
        </pc:spChg>
        <pc:spChg chg="add mod">
          <ac:chgData name="Antonia Sewell" userId="866fcaf1-a8c1-4c4e-a2a7-8ac41c1bdbec" providerId="ADAL" clId="{A444D0BF-C16E-4F87-A315-9B805DDB348B}" dt="2025-05-20T11:49:02.184" v="131"/>
          <ac:spMkLst>
            <pc:docMk/>
            <pc:sldMk cId="1586932342" sldId="336"/>
            <ac:spMk id="13" creationId="{463E851B-7715-4B93-B8C0-2CA155151EDF}"/>
          </ac:spMkLst>
        </pc:spChg>
        <pc:picChg chg="add mod">
          <ac:chgData name="Antonia Sewell" userId="866fcaf1-a8c1-4c4e-a2a7-8ac41c1bdbec" providerId="ADAL" clId="{A444D0BF-C16E-4F87-A315-9B805DDB348B}" dt="2025-05-20T11:49:02.184" v="131"/>
          <ac:picMkLst>
            <pc:docMk/>
            <pc:sldMk cId="1586932342" sldId="336"/>
            <ac:picMk id="8" creationId="{50B5024D-BFED-415F-904E-BED8C3CF13F1}"/>
          </ac:picMkLst>
        </pc:picChg>
        <pc:picChg chg="add mod">
          <ac:chgData name="Antonia Sewell" userId="866fcaf1-a8c1-4c4e-a2a7-8ac41c1bdbec" providerId="ADAL" clId="{A444D0BF-C16E-4F87-A315-9B805DDB348B}" dt="2025-05-20T11:49:02.184" v="131"/>
          <ac:picMkLst>
            <pc:docMk/>
            <pc:sldMk cId="1586932342" sldId="336"/>
            <ac:picMk id="10" creationId="{632778C8-C845-42F3-93C5-F574EA2A51E4}"/>
          </ac:picMkLst>
        </pc:picChg>
        <pc:picChg chg="add mod">
          <ac:chgData name="Antonia Sewell" userId="866fcaf1-a8c1-4c4e-a2a7-8ac41c1bdbec" providerId="ADAL" clId="{A444D0BF-C16E-4F87-A315-9B805DDB348B}" dt="2025-05-20T11:49:02.184" v="131"/>
          <ac:picMkLst>
            <pc:docMk/>
            <pc:sldMk cId="1586932342" sldId="336"/>
            <ac:picMk id="12" creationId="{74E78AC0-7123-491B-84DC-671A8A74E2CF}"/>
          </ac:picMkLst>
        </pc:picChg>
      </pc:sldChg>
      <pc:sldChg chg="add del ord">
        <pc:chgData name="Antonia Sewell" userId="866fcaf1-a8c1-4c4e-a2a7-8ac41c1bdbec" providerId="ADAL" clId="{A444D0BF-C16E-4F87-A315-9B805DDB348B}" dt="2025-05-20T13:38:43.365" v="217" actId="18676"/>
        <pc:sldMkLst>
          <pc:docMk/>
          <pc:sldMk cId="503747178" sldId="337"/>
        </pc:sldMkLst>
      </pc:sldChg>
      <pc:sldChg chg="addSp delSp modSp add modTransition modAnim">
        <pc:chgData name="Antonia Sewell" userId="866fcaf1-a8c1-4c4e-a2a7-8ac41c1bdbec" providerId="ADAL" clId="{A444D0BF-C16E-4F87-A315-9B805DDB348B}" dt="2025-05-20T11:52:47.443" v="163"/>
        <pc:sldMkLst>
          <pc:docMk/>
          <pc:sldMk cId="841979286" sldId="338"/>
        </pc:sldMkLst>
        <pc:spChg chg="add mod">
          <ac:chgData name="Antonia Sewell" userId="866fcaf1-a8c1-4c4e-a2a7-8ac41c1bdbec" providerId="ADAL" clId="{A444D0BF-C16E-4F87-A315-9B805DDB348B}" dt="2025-05-20T11:49:17.279" v="134"/>
          <ac:spMkLst>
            <pc:docMk/>
            <pc:sldMk cId="841979286" sldId="338"/>
            <ac:spMk id="5" creationId="{89D63125-0BD3-43E1-AE13-B9C12A3710BC}"/>
          </ac:spMkLst>
        </pc:spChg>
        <pc:spChg chg="add mod">
          <ac:chgData name="Antonia Sewell" userId="866fcaf1-a8c1-4c4e-a2a7-8ac41c1bdbec" providerId="ADAL" clId="{A444D0BF-C16E-4F87-A315-9B805DDB348B}" dt="2025-05-20T11:49:17.279" v="134"/>
          <ac:spMkLst>
            <pc:docMk/>
            <pc:sldMk cId="841979286" sldId="338"/>
            <ac:spMk id="6" creationId="{F481171C-C1D3-415F-9C1D-721CE270EDDE}"/>
          </ac:spMkLst>
        </pc:spChg>
        <pc:spChg chg="add mod">
          <ac:chgData name="Antonia Sewell" userId="866fcaf1-a8c1-4c4e-a2a7-8ac41c1bdbec" providerId="ADAL" clId="{A444D0BF-C16E-4F87-A315-9B805DDB348B}" dt="2025-05-20T11:49:17.279" v="134"/>
          <ac:spMkLst>
            <pc:docMk/>
            <pc:sldMk cId="841979286" sldId="338"/>
            <ac:spMk id="7" creationId="{320B6F6B-83A7-4F97-8E76-2EA1067D5CE2}"/>
          </ac:spMkLst>
        </pc:spChg>
        <pc:spChg chg="add mod">
          <ac:chgData name="Antonia Sewell" userId="866fcaf1-a8c1-4c4e-a2a7-8ac41c1bdbec" providerId="ADAL" clId="{A444D0BF-C16E-4F87-A315-9B805DDB348B}" dt="2025-05-20T11:49:17.279" v="134"/>
          <ac:spMkLst>
            <pc:docMk/>
            <pc:sldMk cId="841979286" sldId="338"/>
            <ac:spMk id="8" creationId="{EFEF06A2-5E07-4AC4-B064-D81AECE6CBE5}"/>
          </ac:spMkLst>
        </pc:spChg>
        <pc:spChg chg="add mod">
          <ac:chgData name="Antonia Sewell" userId="866fcaf1-a8c1-4c4e-a2a7-8ac41c1bdbec" providerId="ADAL" clId="{A444D0BF-C16E-4F87-A315-9B805DDB348B}" dt="2025-05-20T11:49:17.279" v="134"/>
          <ac:spMkLst>
            <pc:docMk/>
            <pc:sldMk cId="841979286" sldId="338"/>
            <ac:spMk id="10" creationId="{0E46A299-76D4-4BDC-8D50-1A00BCEB9645}"/>
          </ac:spMkLst>
        </pc:spChg>
        <pc:spChg chg="add mod">
          <ac:chgData name="Antonia Sewell" userId="866fcaf1-a8c1-4c4e-a2a7-8ac41c1bdbec" providerId="ADAL" clId="{A444D0BF-C16E-4F87-A315-9B805DDB348B}" dt="2025-05-20T11:49:17.279" v="134"/>
          <ac:spMkLst>
            <pc:docMk/>
            <pc:sldMk cId="841979286" sldId="338"/>
            <ac:spMk id="12" creationId="{98E32739-682D-4042-B368-A9353E94D936}"/>
          </ac:spMkLst>
        </pc:spChg>
        <pc:spChg chg="add mod">
          <ac:chgData name="Antonia Sewell" userId="866fcaf1-a8c1-4c4e-a2a7-8ac41c1bdbec" providerId="ADAL" clId="{A444D0BF-C16E-4F87-A315-9B805DDB348B}" dt="2025-05-20T11:49:17.279" v="134"/>
          <ac:spMkLst>
            <pc:docMk/>
            <pc:sldMk cId="841979286" sldId="338"/>
            <ac:spMk id="13" creationId="{9F96BA1E-1C61-4FAB-AC25-5BD2D9D6D3A7}"/>
          </ac:spMkLst>
        </pc:spChg>
        <pc:picChg chg="add del mod">
          <ac:chgData name="Antonia Sewell" userId="866fcaf1-a8c1-4c4e-a2a7-8ac41c1bdbec" providerId="ADAL" clId="{A444D0BF-C16E-4F87-A315-9B805DDB348B}" dt="2025-05-20T11:49:19.716" v="135" actId="478"/>
          <ac:picMkLst>
            <pc:docMk/>
            <pc:sldMk cId="841979286" sldId="338"/>
            <ac:picMk id="4" creationId="{8571BAC4-2711-4A0E-8D6F-B55FE25395F8}"/>
          </ac:picMkLst>
        </pc:picChg>
        <pc:picChg chg="add mod">
          <ac:chgData name="Antonia Sewell" userId="866fcaf1-a8c1-4c4e-a2a7-8ac41c1bdbec" providerId="ADAL" clId="{A444D0BF-C16E-4F87-A315-9B805DDB348B}" dt="2025-05-20T11:49:17.279" v="134"/>
          <ac:picMkLst>
            <pc:docMk/>
            <pc:sldMk cId="841979286" sldId="338"/>
            <ac:picMk id="9" creationId="{309E5C81-6A5D-454E-AAC4-B3C7AC0C58F3}"/>
          </ac:picMkLst>
        </pc:picChg>
        <pc:picChg chg="add mod">
          <ac:chgData name="Antonia Sewell" userId="866fcaf1-a8c1-4c4e-a2a7-8ac41c1bdbec" providerId="ADAL" clId="{A444D0BF-C16E-4F87-A315-9B805DDB348B}" dt="2025-05-20T11:49:17.279" v="134"/>
          <ac:picMkLst>
            <pc:docMk/>
            <pc:sldMk cId="841979286" sldId="338"/>
            <ac:picMk id="11" creationId="{AE2D7BF2-2922-4397-99B2-D9564FCF39EB}"/>
          </ac:picMkLst>
        </pc:picChg>
      </pc:sldChg>
      <pc:sldChg chg="addSp modSp add modTransition modAnim">
        <pc:chgData name="Antonia Sewell" userId="866fcaf1-a8c1-4c4e-a2a7-8ac41c1bdbec" providerId="ADAL" clId="{A444D0BF-C16E-4F87-A315-9B805DDB348B}" dt="2025-05-20T11:52:49.129" v="164"/>
        <pc:sldMkLst>
          <pc:docMk/>
          <pc:sldMk cId="4142615370" sldId="339"/>
        </pc:sldMkLst>
        <pc:spChg chg="add mod">
          <ac:chgData name="Antonia Sewell" userId="866fcaf1-a8c1-4c4e-a2a7-8ac41c1bdbec" providerId="ADAL" clId="{A444D0BF-C16E-4F87-A315-9B805DDB348B}" dt="2025-05-20T11:49:35.159" v="141"/>
          <ac:spMkLst>
            <pc:docMk/>
            <pc:sldMk cId="4142615370" sldId="339"/>
            <ac:spMk id="4" creationId="{CF06E26D-933D-44E9-9C35-91C3F0EAD7A5}"/>
          </ac:spMkLst>
        </pc:spChg>
        <pc:spChg chg="add mod">
          <ac:chgData name="Antonia Sewell" userId="866fcaf1-a8c1-4c4e-a2a7-8ac41c1bdbec" providerId="ADAL" clId="{A444D0BF-C16E-4F87-A315-9B805DDB348B}" dt="2025-05-20T11:49:35.159" v="141"/>
          <ac:spMkLst>
            <pc:docMk/>
            <pc:sldMk cId="4142615370" sldId="339"/>
            <ac:spMk id="5" creationId="{2817E8F6-A238-4791-99A8-D582ED7F7F59}"/>
          </ac:spMkLst>
        </pc:spChg>
        <pc:spChg chg="add mod">
          <ac:chgData name="Antonia Sewell" userId="866fcaf1-a8c1-4c4e-a2a7-8ac41c1bdbec" providerId="ADAL" clId="{A444D0BF-C16E-4F87-A315-9B805DDB348B}" dt="2025-05-20T11:49:35.159" v="141"/>
          <ac:spMkLst>
            <pc:docMk/>
            <pc:sldMk cId="4142615370" sldId="339"/>
            <ac:spMk id="6" creationId="{CF05BB29-C582-4E43-B592-700DFF4E0603}"/>
          </ac:spMkLst>
        </pc:spChg>
        <pc:spChg chg="add mod">
          <ac:chgData name="Antonia Sewell" userId="866fcaf1-a8c1-4c4e-a2a7-8ac41c1bdbec" providerId="ADAL" clId="{A444D0BF-C16E-4F87-A315-9B805DDB348B}" dt="2025-05-20T11:49:35.159" v="141"/>
          <ac:spMkLst>
            <pc:docMk/>
            <pc:sldMk cId="4142615370" sldId="339"/>
            <ac:spMk id="7" creationId="{66CEFB7D-387C-4EC1-8731-F268CE99C9E8}"/>
          </ac:spMkLst>
        </pc:spChg>
        <pc:spChg chg="add mod">
          <ac:chgData name="Antonia Sewell" userId="866fcaf1-a8c1-4c4e-a2a7-8ac41c1bdbec" providerId="ADAL" clId="{A444D0BF-C16E-4F87-A315-9B805DDB348B}" dt="2025-05-20T11:49:35.159" v="141"/>
          <ac:spMkLst>
            <pc:docMk/>
            <pc:sldMk cId="4142615370" sldId="339"/>
            <ac:spMk id="10" creationId="{1508ECE7-9899-4A09-ADCE-27B0725A1E8A}"/>
          </ac:spMkLst>
        </pc:spChg>
        <pc:spChg chg="add mod">
          <ac:chgData name="Antonia Sewell" userId="866fcaf1-a8c1-4c4e-a2a7-8ac41c1bdbec" providerId="ADAL" clId="{A444D0BF-C16E-4F87-A315-9B805DDB348B}" dt="2025-05-20T11:49:35.159" v="141"/>
          <ac:spMkLst>
            <pc:docMk/>
            <pc:sldMk cId="4142615370" sldId="339"/>
            <ac:spMk id="12" creationId="{587815C3-025A-4371-AF1A-2219C36F0B17}"/>
          </ac:spMkLst>
        </pc:spChg>
        <pc:spChg chg="add mod">
          <ac:chgData name="Antonia Sewell" userId="866fcaf1-a8c1-4c4e-a2a7-8ac41c1bdbec" providerId="ADAL" clId="{A444D0BF-C16E-4F87-A315-9B805DDB348B}" dt="2025-05-20T11:49:35.159" v="141"/>
          <ac:spMkLst>
            <pc:docMk/>
            <pc:sldMk cId="4142615370" sldId="339"/>
            <ac:spMk id="13" creationId="{906BB070-DBB8-427F-A898-3B7F4F5FD65F}"/>
          </ac:spMkLst>
        </pc:spChg>
        <pc:spChg chg="add mod">
          <ac:chgData name="Antonia Sewell" userId="866fcaf1-a8c1-4c4e-a2a7-8ac41c1bdbec" providerId="ADAL" clId="{A444D0BF-C16E-4F87-A315-9B805DDB348B}" dt="2025-05-20T11:49:35.159" v="141"/>
          <ac:spMkLst>
            <pc:docMk/>
            <pc:sldMk cId="4142615370" sldId="339"/>
            <ac:spMk id="15" creationId="{54EDED37-ECFF-49AF-A1FC-AC2D29A6266C}"/>
          </ac:spMkLst>
        </pc:spChg>
        <pc:spChg chg="add mod">
          <ac:chgData name="Antonia Sewell" userId="866fcaf1-a8c1-4c4e-a2a7-8ac41c1bdbec" providerId="ADAL" clId="{A444D0BF-C16E-4F87-A315-9B805DDB348B}" dt="2025-05-20T11:49:35.159" v="141"/>
          <ac:spMkLst>
            <pc:docMk/>
            <pc:sldMk cId="4142615370" sldId="339"/>
            <ac:spMk id="17" creationId="{6F13EFCB-0A49-4ED2-8F3E-9DC86759693B}"/>
          </ac:spMkLst>
        </pc:spChg>
        <pc:spChg chg="add mod">
          <ac:chgData name="Antonia Sewell" userId="866fcaf1-a8c1-4c4e-a2a7-8ac41c1bdbec" providerId="ADAL" clId="{A444D0BF-C16E-4F87-A315-9B805DDB348B}" dt="2025-05-20T11:49:35.159" v="141"/>
          <ac:spMkLst>
            <pc:docMk/>
            <pc:sldMk cId="4142615370" sldId="339"/>
            <ac:spMk id="18" creationId="{7D3BF1B4-7960-4809-AF8A-A89FC8809A7F}"/>
          </ac:spMkLst>
        </pc:spChg>
        <pc:spChg chg="add mod">
          <ac:chgData name="Antonia Sewell" userId="866fcaf1-a8c1-4c4e-a2a7-8ac41c1bdbec" providerId="ADAL" clId="{A444D0BF-C16E-4F87-A315-9B805DDB348B}" dt="2025-05-20T11:49:35.159" v="141"/>
          <ac:spMkLst>
            <pc:docMk/>
            <pc:sldMk cId="4142615370" sldId="339"/>
            <ac:spMk id="19" creationId="{A5DA5248-48D0-48DE-9861-20AF96E8677B}"/>
          </ac:spMkLst>
        </pc:spChg>
        <pc:picChg chg="add mod">
          <ac:chgData name="Antonia Sewell" userId="866fcaf1-a8c1-4c4e-a2a7-8ac41c1bdbec" providerId="ADAL" clId="{A444D0BF-C16E-4F87-A315-9B805DDB348B}" dt="2025-05-20T11:49:35.159" v="141"/>
          <ac:picMkLst>
            <pc:docMk/>
            <pc:sldMk cId="4142615370" sldId="339"/>
            <ac:picMk id="8" creationId="{6F3316E5-FD02-4A22-84C1-167D69E5C0A7}"/>
          </ac:picMkLst>
        </pc:picChg>
        <pc:picChg chg="add mod">
          <ac:chgData name="Antonia Sewell" userId="866fcaf1-a8c1-4c4e-a2a7-8ac41c1bdbec" providerId="ADAL" clId="{A444D0BF-C16E-4F87-A315-9B805DDB348B}" dt="2025-05-20T11:49:35.159" v="141"/>
          <ac:picMkLst>
            <pc:docMk/>
            <pc:sldMk cId="4142615370" sldId="339"/>
            <ac:picMk id="9" creationId="{3DFE4BAC-501F-43A0-AC76-6E2A564CD552}"/>
          </ac:picMkLst>
        </pc:picChg>
        <pc:picChg chg="add mod">
          <ac:chgData name="Antonia Sewell" userId="866fcaf1-a8c1-4c4e-a2a7-8ac41c1bdbec" providerId="ADAL" clId="{A444D0BF-C16E-4F87-A315-9B805DDB348B}" dt="2025-05-20T11:49:35.159" v="141"/>
          <ac:picMkLst>
            <pc:docMk/>
            <pc:sldMk cId="4142615370" sldId="339"/>
            <ac:picMk id="11" creationId="{40E871C8-C99D-4F46-8EAE-5370106893AC}"/>
          </ac:picMkLst>
        </pc:picChg>
        <pc:picChg chg="add mod">
          <ac:chgData name="Antonia Sewell" userId="866fcaf1-a8c1-4c4e-a2a7-8ac41c1bdbec" providerId="ADAL" clId="{A444D0BF-C16E-4F87-A315-9B805DDB348B}" dt="2025-05-20T11:49:35.159" v="141"/>
          <ac:picMkLst>
            <pc:docMk/>
            <pc:sldMk cId="4142615370" sldId="339"/>
            <ac:picMk id="14" creationId="{88DA4707-E21A-4359-89AB-D517926EF238}"/>
          </ac:picMkLst>
        </pc:picChg>
        <pc:picChg chg="add mod">
          <ac:chgData name="Antonia Sewell" userId="866fcaf1-a8c1-4c4e-a2a7-8ac41c1bdbec" providerId="ADAL" clId="{A444D0BF-C16E-4F87-A315-9B805DDB348B}" dt="2025-05-20T11:49:35.159" v="141"/>
          <ac:picMkLst>
            <pc:docMk/>
            <pc:sldMk cId="4142615370" sldId="339"/>
            <ac:picMk id="16" creationId="{9D31D351-0F95-423F-9472-9CE85669BB1D}"/>
          </ac:picMkLst>
        </pc:picChg>
      </pc:sldChg>
      <pc:sldChg chg="addSp delSp modSp add mod modTransition modAnim">
        <pc:chgData name="Antonia Sewell" userId="866fcaf1-a8c1-4c4e-a2a7-8ac41c1bdbec" providerId="ADAL" clId="{A444D0BF-C16E-4F87-A315-9B805DDB348B}" dt="2025-05-20T11:56:51.556" v="175" actId="14100"/>
        <pc:sldMkLst>
          <pc:docMk/>
          <pc:sldMk cId="943280199" sldId="340"/>
        </pc:sldMkLst>
        <pc:spChg chg="add del">
          <ac:chgData name="Antonia Sewell" userId="866fcaf1-a8c1-4c4e-a2a7-8ac41c1bdbec" providerId="ADAL" clId="{A444D0BF-C16E-4F87-A315-9B805DDB348B}" dt="2025-05-20T11:56:21.057" v="170"/>
          <ac:spMkLst>
            <pc:docMk/>
            <pc:sldMk cId="943280199" sldId="340"/>
            <ac:spMk id="3" creationId="{87AA04C8-C6F9-4753-8D1C-19F6624BC093}"/>
          </ac:spMkLst>
        </pc:spChg>
        <pc:spChg chg="add mod">
          <ac:chgData name="Antonia Sewell" userId="866fcaf1-a8c1-4c4e-a2a7-8ac41c1bdbec" providerId="ADAL" clId="{A444D0BF-C16E-4F87-A315-9B805DDB348B}" dt="2025-05-20T11:49:54.499" v="144"/>
          <ac:spMkLst>
            <pc:docMk/>
            <pc:sldMk cId="943280199" sldId="340"/>
            <ac:spMk id="4" creationId="{B5D2BCCD-2475-4061-9F2E-BB2377185C8D}"/>
          </ac:spMkLst>
        </pc:spChg>
        <pc:spChg chg="add mod">
          <ac:chgData name="Antonia Sewell" userId="866fcaf1-a8c1-4c4e-a2a7-8ac41c1bdbec" providerId="ADAL" clId="{A444D0BF-C16E-4F87-A315-9B805DDB348B}" dt="2025-05-20T11:49:54.499" v="144"/>
          <ac:spMkLst>
            <pc:docMk/>
            <pc:sldMk cId="943280199" sldId="340"/>
            <ac:spMk id="5" creationId="{C5A79C18-94A2-4B09-9C09-0A1AC143FB69}"/>
          </ac:spMkLst>
        </pc:spChg>
        <pc:spChg chg="add mod">
          <ac:chgData name="Antonia Sewell" userId="866fcaf1-a8c1-4c4e-a2a7-8ac41c1bdbec" providerId="ADAL" clId="{A444D0BF-C16E-4F87-A315-9B805DDB348B}" dt="2025-05-20T11:49:54.499" v="144"/>
          <ac:spMkLst>
            <pc:docMk/>
            <pc:sldMk cId="943280199" sldId="340"/>
            <ac:spMk id="6" creationId="{ECB2C53B-588E-4EF6-A5FC-41316A45A335}"/>
          </ac:spMkLst>
        </pc:spChg>
        <pc:spChg chg="add mod">
          <ac:chgData name="Antonia Sewell" userId="866fcaf1-a8c1-4c4e-a2a7-8ac41c1bdbec" providerId="ADAL" clId="{A444D0BF-C16E-4F87-A315-9B805DDB348B}" dt="2025-05-20T11:49:54.499" v="144"/>
          <ac:spMkLst>
            <pc:docMk/>
            <pc:sldMk cId="943280199" sldId="340"/>
            <ac:spMk id="7" creationId="{59795EA5-702F-40DF-AE38-83483D5B97EA}"/>
          </ac:spMkLst>
        </pc:spChg>
        <pc:spChg chg="add mod">
          <ac:chgData name="Antonia Sewell" userId="866fcaf1-a8c1-4c4e-a2a7-8ac41c1bdbec" providerId="ADAL" clId="{A444D0BF-C16E-4F87-A315-9B805DDB348B}" dt="2025-05-20T11:49:54.499" v="144"/>
          <ac:spMkLst>
            <pc:docMk/>
            <pc:sldMk cId="943280199" sldId="340"/>
            <ac:spMk id="8" creationId="{A4D5C722-02AB-4ED4-9D09-2EADE8777546}"/>
          </ac:spMkLst>
        </pc:spChg>
        <pc:spChg chg="add mod">
          <ac:chgData name="Antonia Sewell" userId="866fcaf1-a8c1-4c4e-a2a7-8ac41c1bdbec" providerId="ADAL" clId="{A444D0BF-C16E-4F87-A315-9B805DDB348B}" dt="2025-05-20T11:49:54.499" v="144"/>
          <ac:spMkLst>
            <pc:docMk/>
            <pc:sldMk cId="943280199" sldId="340"/>
            <ac:spMk id="9" creationId="{FD6F2AF5-2985-4A12-88C7-2D06F34921F5}"/>
          </ac:spMkLst>
        </pc:spChg>
        <pc:spChg chg="add mod">
          <ac:chgData name="Antonia Sewell" userId="866fcaf1-a8c1-4c4e-a2a7-8ac41c1bdbec" providerId="ADAL" clId="{A444D0BF-C16E-4F87-A315-9B805DDB348B}" dt="2025-05-20T11:50:04.930" v="145" actId="207"/>
          <ac:spMkLst>
            <pc:docMk/>
            <pc:sldMk cId="943280199" sldId="340"/>
            <ac:spMk id="10" creationId="{E443A094-F498-43AD-8B33-38ED75A9F881}"/>
          </ac:spMkLst>
        </pc:spChg>
        <pc:picChg chg="add del mod">
          <ac:chgData name="Antonia Sewell" userId="866fcaf1-a8c1-4c4e-a2a7-8ac41c1bdbec" providerId="ADAL" clId="{A444D0BF-C16E-4F87-A315-9B805DDB348B}" dt="2025-05-20T11:56:21.057" v="170"/>
          <ac:picMkLst>
            <pc:docMk/>
            <pc:sldMk cId="943280199" sldId="340"/>
            <ac:picMk id="11" creationId="{9B696B3C-5516-4BDA-8F8D-876D935AF334}"/>
          </ac:picMkLst>
        </pc:picChg>
        <pc:picChg chg="add mod">
          <ac:chgData name="Antonia Sewell" userId="866fcaf1-a8c1-4c4e-a2a7-8ac41c1bdbec" providerId="ADAL" clId="{A444D0BF-C16E-4F87-A315-9B805DDB348B}" dt="2025-05-20T11:56:51.556" v="175" actId="14100"/>
          <ac:picMkLst>
            <pc:docMk/>
            <pc:sldMk cId="943280199" sldId="340"/>
            <ac:picMk id="12" creationId="{0F9402EE-0DCB-4C7D-8CCA-5238925C150C}"/>
          </ac:picMkLst>
        </pc:picChg>
      </pc:sldChg>
      <pc:sldChg chg="addSp modSp add mod modTransition modAnim">
        <pc:chgData name="Antonia Sewell" userId="866fcaf1-a8c1-4c4e-a2a7-8ac41c1bdbec" providerId="ADAL" clId="{A444D0BF-C16E-4F87-A315-9B805DDB348B}" dt="2025-05-20T11:56:31.168" v="174" actId="1076"/>
        <pc:sldMkLst>
          <pc:docMk/>
          <pc:sldMk cId="3270318300" sldId="341"/>
        </pc:sldMkLst>
        <pc:spChg chg="add mod">
          <ac:chgData name="Antonia Sewell" userId="866fcaf1-a8c1-4c4e-a2a7-8ac41c1bdbec" providerId="ADAL" clId="{A444D0BF-C16E-4F87-A315-9B805DDB348B}" dt="2025-05-20T11:50:20.646" v="148"/>
          <ac:spMkLst>
            <pc:docMk/>
            <pc:sldMk cId="3270318300" sldId="341"/>
            <ac:spMk id="4" creationId="{80A4E8B8-58B4-403D-BE5B-F66A410DB575}"/>
          </ac:spMkLst>
        </pc:spChg>
        <pc:spChg chg="add mod">
          <ac:chgData name="Antonia Sewell" userId="866fcaf1-a8c1-4c4e-a2a7-8ac41c1bdbec" providerId="ADAL" clId="{A444D0BF-C16E-4F87-A315-9B805DDB348B}" dt="2025-05-20T11:50:25.906" v="149" actId="207"/>
          <ac:spMkLst>
            <pc:docMk/>
            <pc:sldMk cId="3270318300" sldId="341"/>
            <ac:spMk id="5" creationId="{62A06ACE-1BF5-4E2B-9855-AC5B0A607123}"/>
          </ac:spMkLst>
        </pc:spChg>
        <pc:spChg chg="add mod">
          <ac:chgData name="Antonia Sewell" userId="866fcaf1-a8c1-4c4e-a2a7-8ac41c1bdbec" providerId="ADAL" clId="{A444D0BF-C16E-4F87-A315-9B805DDB348B}" dt="2025-05-20T11:50:20.646" v="148"/>
          <ac:spMkLst>
            <pc:docMk/>
            <pc:sldMk cId="3270318300" sldId="341"/>
            <ac:spMk id="6" creationId="{E99CE221-57F4-4884-AC7F-B917ED9B1D79}"/>
          </ac:spMkLst>
        </pc:spChg>
        <pc:spChg chg="add mod">
          <ac:chgData name="Antonia Sewell" userId="866fcaf1-a8c1-4c4e-a2a7-8ac41c1bdbec" providerId="ADAL" clId="{A444D0BF-C16E-4F87-A315-9B805DDB348B}" dt="2025-05-20T11:50:20.646" v="148"/>
          <ac:spMkLst>
            <pc:docMk/>
            <pc:sldMk cId="3270318300" sldId="341"/>
            <ac:spMk id="12" creationId="{A11F0925-4374-4107-B442-04D2045DF93F}"/>
          </ac:spMkLst>
        </pc:spChg>
        <pc:spChg chg="add mod">
          <ac:chgData name="Antonia Sewell" userId="866fcaf1-a8c1-4c4e-a2a7-8ac41c1bdbec" providerId="ADAL" clId="{A444D0BF-C16E-4F87-A315-9B805DDB348B}" dt="2025-05-20T11:50:20.646" v="148"/>
          <ac:spMkLst>
            <pc:docMk/>
            <pc:sldMk cId="3270318300" sldId="341"/>
            <ac:spMk id="13" creationId="{2CCA296F-E0DA-418A-9CF8-2DB42AEA0958}"/>
          </ac:spMkLst>
        </pc:spChg>
        <pc:spChg chg="add mod">
          <ac:chgData name="Antonia Sewell" userId="866fcaf1-a8c1-4c4e-a2a7-8ac41c1bdbec" providerId="ADAL" clId="{A444D0BF-C16E-4F87-A315-9B805DDB348B}" dt="2025-05-20T11:50:20.646" v="148"/>
          <ac:spMkLst>
            <pc:docMk/>
            <pc:sldMk cId="3270318300" sldId="341"/>
            <ac:spMk id="14" creationId="{AA23C354-F917-478E-BCCE-2A8168153699}"/>
          </ac:spMkLst>
        </pc:spChg>
        <pc:spChg chg="add mod">
          <ac:chgData name="Antonia Sewell" userId="866fcaf1-a8c1-4c4e-a2a7-8ac41c1bdbec" providerId="ADAL" clId="{A444D0BF-C16E-4F87-A315-9B805DDB348B}" dt="2025-05-20T11:50:20.646" v="148"/>
          <ac:spMkLst>
            <pc:docMk/>
            <pc:sldMk cId="3270318300" sldId="341"/>
            <ac:spMk id="15" creationId="{D56A4506-143A-47D5-90D4-6C0231FED57F}"/>
          </ac:spMkLst>
        </pc:spChg>
        <pc:picChg chg="add mod">
          <ac:chgData name="Antonia Sewell" userId="866fcaf1-a8c1-4c4e-a2a7-8ac41c1bdbec" providerId="ADAL" clId="{A444D0BF-C16E-4F87-A315-9B805DDB348B}" dt="2025-05-20T11:50:20.646" v="148"/>
          <ac:picMkLst>
            <pc:docMk/>
            <pc:sldMk cId="3270318300" sldId="341"/>
            <ac:picMk id="7" creationId="{B36E60E9-1151-4177-97D0-CCF934ACF73C}"/>
          </ac:picMkLst>
        </pc:picChg>
        <pc:picChg chg="add mod">
          <ac:chgData name="Antonia Sewell" userId="866fcaf1-a8c1-4c4e-a2a7-8ac41c1bdbec" providerId="ADAL" clId="{A444D0BF-C16E-4F87-A315-9B805DDB348B}" dt="2025-05-20T11:50:20.646" v="148"/>
          <ac:picMkLst>
            <pc:docMk/>
            <pc:sldMk cId="3270318300" sldId="341"/>
            <ac:picMk id="8" creationId="{37F56679-EF1D-4DEB-93E4-1DEB0598C8D0}"/>
          </ac:picMkLst>
        </pc:picChg>
        <pc:picChg chg="add mod">
          <ac:chgData name="Antonia Sewell" userId="866fcaf1-a8c1-4c4e-a2a7-8ac41c1bdbec" providerId="ADAL" clId="{A444D0BF-C16E-4F87-A315-9B805DDB348B}" dt="2025-05-20T11:50:20.646" v="148"/>
          <ac:picMkLst>
            <pc:docMk/>
            <pc:sldMk cId="3270318300" sldId="341"/>
            <ac:picMk id="9" creationId="{0C9FD8AF-1974-468A-B8C1-3926E5828ED6}"/>
          </ac:picMkLst>
        </pc:picChg>
        <pc:picChg chg="add mod">
          <ac:chgData name="Antonia Sewell" userId="866fcaf1-a8c1-4c4e-a2a7-8ac41c1bdbec" providerId="ADAL" clId="{A444D0BF-C16E-4F87-A315-9B805DDB348B}" dt="2025-05-20T11:50:20.646" v="148"/>
          <ac:picMkLst>
            <pc:docMk/>
            <pc:sldMk cId="3270318300" sldId="341"/>
            <ac:picMk id="11" creationId="{12A5CDEB-27BF-4750-889F-364C029DE321}"/>
          </ac:picMkLst>
        </pc:picChg>
        <pc:picChg chg="add mod">
          <ac:chgData name="Antonia Sewell" userId="866fcaf1-a8c1-4c4e-a2a7-8ac41c1bdbec" providerId="ADAL" clId="{A444D0BF-C16E-4F87-A315-9B805DDB348B}" dt="2025-05-20T11:56:31.168" v="174" actId="1076"/>
          <ac:picMkLst>
            <pc:docMk/>
            <pc:sldMk cId="3270318300" sldId="341"/>
            <ac:picMk id="16" creationId="{DF248F4C-9D32-4F1C-AC8B-4D380565F632}"/>
          </ac:picMkLst>
        </pc:picChg>
        <pc:cxnChg chg="add mod">
          <ac:chgData name="Antonia Sewell" userId="866fcaf1-a8c1-4c4e-a2a7-8ac41c1bdbec" providerId="ADAL" clId="{A444D0BF-C16E-4F87-A315-9B805DDB348B}" dt="2025-05-20T11:50:20.646" v="148"/>
          <ac:cxnSpMkLst>
            <pc:docMk/>
            <pc:sldMk cId="3270318300" sldId="341"/>
            <ac:cxnSpMk id="10" creationId="{A60F25BD-6E5B-438E-BDDF-9F28877AD55A}"/>
          </ac:cxnSpMkLst>
        </pc:cxnChg>
      </pc:sldChg>
      <pc:sldChg chg="addSp modSp add mod">
        <pc:chgData name="Antonia Sewell" userId="866fcaf1-a8c1-4c4e-a2a7-8ac41c1bdbec" providerId="ADAL" clId="{A444D0BF-C16E-4F87-A315-9B805DDB348B}" dt="2025-05-20T11:50:57.851" v="157" actId="207"/>
        <pc:sldMkLst>
          <pc:docMk/>
          <pc:sldMk cId="1697217554" sldId="342"/>
        </pc:sldMkLst>
        <pc:spChg chg="add mod">
          <ac:chgData name="Antonia Sewell" userId="866fcaf1-a8c1-4c4e-a2a7-8ac41c1bdbec" providerId="ADAL" clId="{A444D0BF-C16E-4F87-A315-9B805DDB348B}" dt="2025-05-20T11:50:57.851" v="157" actId="207"/>
          <ac:spMkLst>
            <pc:docMk/>
            <pc:sldMk cId="1697217554" sldId="342"/>
            <ac:spMk id="4" creationId="{061667C4-E4A3-47C7-B21B-566F53DA3D01}"/>
          </ac:spMkLst>
        </pc:spChg>
        <pc:spChg chg="add mod">
          <ac:chgData name="Antonia Sewell" userId="866fcaf1-a8c1-4c4e-a2a7-8ac41c1bdbec" providerId="ADAL" clId="{A444D0BF-C16E-4F87-A315-9B805DDB348B}" dt="2025-05-20T11:50:52.427" v="156" actId="13822"/>
          <ac:spMkLst>
            <pc:docMk/>
            <pc:sldMk cId="1697217554" sldId="342"/>
            <ac:spMk id="5" creationId="{DA38BD9E-6BE2-4730-992D-17017543EE74}"/>
          </ac:spMkLst>
        </pc:spChg>
        <pc:graphicFrameChg chg="add mod">
          <ac:chgData name="Antonia Sewell" userId="866fcaf1-a8c1-4c4e-a2a7-8ac41c1bdbec" providerId="ADAL" clId="{A444D0BF-C16E-4F87-A315-9B805DDB348B}" dt="2025-05-20T11:50:38.567" v="153"/>
          <ac:graphicFrameMkLst>
            <pc:docMk/>
            <pc:sldMk cId="1697217554" sldId="342"/>
            <ac:graphicFrameMk id="6" creationId="{3C1D8844-1050-4035-B8F0-A078446CFD75}"/>
          </ac:graphicFrameMkLst>
        </pc:graphicFrameChg>
      </pc:sldChg>
      <pc:sldChg chg="addSp delSp modSp add mod delAnim modAnim">
        <pc:chgData name="Antonia Sewell" userId="866fcaf1-a8c1-4c4e-a2a7-8ac41c1bdbec" providerId="ADAL" clId="{A444D0BF-C16E-4F87-A315-9B805DDB348B}" dt="2025-05-21T09:58:12.348" v="229" actId="14100"/>
        <pc:sldMkLst>
          <pc:docMk/>
          <pc:sldMk cId="1422543188" sldId="343"/>
        </pc:sldMkLst>
        <pc:spChg chg="add del">
          <ac:chgData name="Antonia Sewell" userId="866fcaf1-a8c1-4c4e-a2a7-8ac41c1bdbec" providerId="ADAL" clId="{A444D0BF-C16E-4F87-A315-9B805DDB348B}" dt="2025-05-21T09:57:48.729" v="226" actId="22"/>
          <ac:spMkLst>
            <pc:docMk/>
            <pc:sldMk cId="1422543188" sldId="343"/>
            <ac:spMk id="7" creationId="{FF8C689D-83A4-4227-88A3-5BC3B8648C71}"/>
          </ac:spMkLst>
        </pc:spChg>
        <pc:picChg chg="del">
          <ac:chgData name="Antonia Sewell" userId="866fcaf1-a8c1-4c4e-a2a7-8ac41c1bdbec" providerId="ADAL" clId="{A444D0BF-C16E-4F87-A315-9B805DDB348B}" dt="2025-05-21T09:57:41.579" v="224" actId="478"/>
          <ac:picMkLst>
            <pc:docMk/>
            <pc:sldMk cId="1422543188" sldId="343"/>
            <ac:picMk id="2" creationId="{90C990D0-0705-100C-27F8-6573B16BD649}"/>
          </ac:picMkLst>
        </pc:picChg>
        <pc:picChg chg="add mod">
          <ac:chgData name="Antonia Sewell" userId="866fcaf1-a8c1-4c4e-a2a7-8ac41c1bdbec" providerId="ADAL" clId="{A444D0BF-C16E-4F87-A315-9B805DDB348B}" dt="2025-05-21T09:58:12.348" v="229" actId="14100"/>
          <ac:picMkLst>
            <pc:docMk/>
            <pc:sldMk cId="1422543188" sldId="343"/>
            <ac:picMk id="4" creationId="{42542CC8-CD53-4CBC-B7B0-F84606E044DB}"/>
          </ac:picMkLst>
        </pc:picChg>
      </pc:sldChg>
      <pc:sldChg chg="delSp add del">
        <pc:chgData name="Antonia Sewell" userId="866fcaf1-a8c1-4c4e-a2a7-8ac41c1bdbec" providerId="ADAL" clId="{A444D0BF-C16E-4F87-A315-9B805DDB348B}" dt="2025-05-20T13:33:56.847" v="180" actId="47"/>
        <pc:sldMkLst>
          <pc:docMk/>
          <pc:sldMk cId="442960475" sldId="344"/>
        </pc:sldMkLst>
        <pc:picChg chg="del">
          <ac:chgData name="Antonia Sewell" userId="866fcaf1-a8c1-4c4e-a2a7-8ac41c1bdbec" providerId="ADAL" clId="{A444D0BF-C16E-4F87-A315-9B805DDB348B}" dt="2025-05-20T13:33:48.913" v="178" actId="478"/>
          <ac:picMkLst>
            <pc:docMk/>
            <pc:sldMk cId="442960475" sldId="344"/>
            <ac:picMk id="3074" creationId="{5164DA58-20DD-5C60-6407-B882DF198563}"/>
          </ac:picMkLst>
        </pc:picChg>
      </pc:sldChg>
      <pc:sldChg chg="delSp add del">
        <pc:chgData name="Antonia Sewell" userId="866fcaf1-a8c1-4c4e-a2a7-8ac41c1bdbec" providerId="ADAL" clId="{A444D0BF-C16E-4F87-A315-9B805DDB348B}" dt="2025-05-20T13:35:07.740" v="191" actId="47"/>
        <pc:sldMkLst>
          <pc:docMk/>
          <pc:sldMk cId="1518389203" sldId="345"/>
        </pc:sldMkLst>
        <pc:picChg chg="del">
          <ac:chgData name="Antonia Sewell" userId="866fcaf1-a8c1-4c4e-a2a7-8ac41c1bdbec" providerId="ADAL" clId="{A444D0BF-C16E-4F87-A315-9B805DDB348B}" dt="2025-05-20T13:35:00.942" v="189" actId="478"/>
          <ac:picMkLst>
            <pc:docMk/>
            <pc:sldMk cId="1518389203" sldId="345"/>
            <ac:picMk id="3074" creationId="{95F17B82-2AE4-D5B7-69D8-2F24C75682D1}"/>
          </ac:picMkLst>
        </pc:picChg>
      </pc:sldChg>
      <pc:sldChg chg="addSp modSp add modTransition modAnim">
        <pc:chgData name="Antonia Sewell" userId="866fcaf1-a8c1-4c4e-a2a7-8ac41c1bdbec" providerId="ADAL" clId="{A444D0BF-C16E-4F87-A315-9B805DDB348B}" dt="2025-05-20T13:35:35.729" v="195"/>
        <pc:sldMkLst>
          <pc:docMk/>
          <pc:sldMk cId="2786315356" sldId="346"/>
        </pc:sldMkLst>
        <pc:spChg chg="add mod">
          <ac:chgData name="Antonia Sewell" userId="866fcaf1-a8c1-4c4e-a2a7-8ac41c1bdbec" providerId="ADAL" clId="{A444D0BF-C16E-4F87-A315-9B805DDB348B}" dt="2025-05-20T13:33:51.489" v="179"/>
          <ac:spMkLst>
            <pc:docMk/>
            <pc:sldMk cId="2786315356" sldId="346"/>
            <ac:spMk id="4" creationId="{7311C63E-C9CF-4391-9A42-7C8E055E63A8}"/>
          </ac:spMkLst>
        </pc:spChg>
        <pc:spChg chg="add mod">
          <ac:chgData name="Antonia Sewell" userId="866fcaf1-a8c1-4c4e-a2a7-8ac41c1bdbec" providerId="ADAL" clId="{A444D0BF-C16E-4F87-A315-9B805DDB348B}" dt="2025-05-20T13:33:51.489" v="179"/>
          <ac:spMkLst>
            <pc:docMk/>
            <pc:sldMk cId="2786315356" sldId="346"/>
            <ac:spMk id="7" creationId="{991311D8-AEE1-49AC-BFC7-1956AB712B48}"/>
          </ac:spMkLst>
        </pc:spChg>
        <pc:picChg chg="add mod">
          <ac:chgData name="Antonia Sewell" userId="866fcaf1-a8c1-4c4e-a2a7-8ac41c1bdbec" providerId="ADAL" clId="{A444D0BF-C16E-4F87-A315-9B805DDB348B}" dt="2025-05-20T13:33:51.489" v="179"/>
          <ac:picMkLst>
            <pc:docMk/>
            <pc:sldMk cId="2786315356" sldId="346"/>
            <ac:picMk id="5" creationId="{2358AF90-0ECA-4C46-8762-F8DFD0EB0713}"/>
          </ac:picMkLst>
        </pc:picChg>
        <pc:picChg chg="add mod">
          <ac:chgData name="Antonia Sewell" userId="866fcaf1-a8c1-4c4e-a2a7-8ac41c1bdbec" providerId="ADAL" clId="{A444D0BF-C16E-4F87-A315-9B805DDB348B}" dt="2025-05-20T13:33:51.489" v="179"/>
          <ac:picMkLst>
            <pc:docMk/>
            <pc:sldMk cId="2786315356" sldId="346"/>
            <ac:picMk id="6" creationId="{BD049315-A95F-47CF-96DF-0939E46BA7A1}"/>
          </ac:picMkLst>
        </pc:picChg>
        <pc:picChg chg="add mod">
          <ac:chgData name="Antonia Sewell" userId="866fcaf1-a8c1-4c4e-a2a7-8ac41c1bdbec" providerId="ADAL" clId="{A444D0BF-C16E-4F87-A315-9B805DDB348B}" dt="2025-05-20T13:33:51.489" v="179"/>
          <ac:picMkLst>
            <pc:docMk/>
            <pc:sldMk cId="2786315356" sldId="346"/>
            <ac:picMk id="8" creationId="{D42B331D-5FC0-4F8B-8574-FF038A9F279D}"/>
          </ac:picMkLst>
        </pc:picChg>
      </pc:sldChg>
      <pc:sldChg chg="addSp modSp add modTransition">
        <pc:chgData name="Antonia Sewell" userId="866fcaf1-a8c1-4c4e-a2a7-8ac41c1bdbec" providerId="ADAL" clId="{A444D0BF-C16E-4F87-A315-9B805DDB348B}" dt="2025-05-20T13:35:39.397" v="196"/>
        <pc:sldMkLst>
          <pc:docMk/>
          <pc:sldMk cId="3897888046" sldId="347"/>
        </pc:sldMkLst>
        <pc:spChg chg="add mod">
          <ac:chgData name="Antonia Sewell" userId="866fcaf1-a8c1-4c4e-a2a7-8ac41c1bdbec" providerId="ADAL" clId="{A444D0BF-C16E-4F87-A315-9B805DDB348B}" dt="2025-05-20T13:34:22.523" v="183"/>
          <ac:spMkLst>
            <pc:docMk/>
            <pc:sldMk cId="3897888046" sldId="347"/>
            <ac:spMk id="5" creationId="{135ABB00-8265-468F-B4A7-D56A71A61E70}"/>
          </ac:spMkLst>
        </pc:spChg>
        <pc:spChg chg="add mod">
          <ac:chgData name="Antonia Sewell" userId="866fcaf1-a8c1-4c4e-a2a7-8ac41c1bdbec" providerId="ADAL" clId="{A444D0BF-C16E-4F87-A315-9B805DDB348B}" dt="2025-05-20T13:34:22.523" v="183"/>
          <ac:spMkLst>
            <pc:docMk/>
            <pc:sldMk cId="3897888046" sldId="347"/>
            <ac:spMk id="7" creationId="{F5C6593E-0F78-43E2-B2A8-CA9EEC58D7A4}"/>
          </ac:spMkLst>
        </pc:spChg>
        <pc:picChg chg="add mod">
          <ac:chgData name="Antonia Sewell" userId="866fcaf1-a8c1-4c4e-a2a7-8ac41c1bdbec" providerId="ADAL" clId="{A444D0BF-C16E-4F87-A315-9B805DDB348B}" dt="2025-05-20T13:34:22.523" v="183"/>
          <ac:picMkLst>
            <pc:docMk/>
            <pc:sldMk cId="3897888046" sldId="347"/>
            <ac:picMk id="4" creationId="{BD7ABE4E-2323-4368-A1F9-42BF55461EC4}"/>
          </ac:picMkLst>
        </pc:picChg>
        <pc:picChg chg="add mod">
          <ac:chgData name="Antonia Sewell" userId="866fcaf1-a8c1-4c4e-a2a7-8ac41c1bdbec" providerId="ADAL" clId="{A444D0BF-C16E-4F87-A315-9B805DDB348B}" dt="2025-05-20T13:34:22.523" v="183"/>
          <ac:picMkLst>
            <pc:docMk/>
            <pc:sldMk cId="3897888046" sldId="347"/>
            <ac:picMk id="6" creationId="{C2A72F84-B8C5-4F9B-8020-9D5B5A0EC926}"/>
          </ac:picMkLst>
        </pc:picChg>
        <pc:picChg chg="add mod">
          <ac:chgData name="Antonia Sewell" userId="866fcaf1-a8c1-4c4e-a2a7-8ac41c1bdbec" providerId="ADAL" clId="{A444D0BF-C16E-4F87-A315-9B805DDB348B}" dt="2025-05-20T13:34:22.523" v="183"/>
          <ac:picMkLst>
            <pc:docMk/>
            <pc:sldMk cId="3897888046" sldId="347"/>
            <ac:picMk id="8" creationId="{8EFFB9FE-24F3-4C98-BC03-AC8E36A9FD24}"/>
          </ac:picMkLst>
        </pc:picChg>
        <pc:picChg chg="add mod">
          <ac:chgData name="Antonia Sewell" userId="866fcaf1-a8c1-4c4e-a2a7-8ac41c1bdbec" providerId="ADAL" clId="{A444D0BF-C16E-4F87-A315-9B805DDB348B}" dt="2025-05-20T13:34:22.523" v="183"/>
          <ac:picMkLst>
            <pc:docMk/>
            <pc:sldMk cId="3897888046" sldId="347"/>
            <ac:picMk id="9" creationId="{AFE40E18-3B9E-4FF5-A9D1-8EB9FC0F03A4}"/>
          </ac:picMkLst>
        </pc:picChg>
      </pc:sldChg>
      <pc:sldChg chg="addSp modSp add modTransition">
        <pc:chgData name="Antonia Sewell" userId="866fcaf1-a8c1-4c4e-a2a7-8ac41c1bdbec" providerId="ADAL" clId="{A444D0BF-C16E-4F87-A315-9B805DDB348B}" dt="2025-05-20T13:35:41.935" v="197"/>
        <pc:sldMkLst>
          <pc:docMk/>
          <pc:sldMk cId="3625388556" sldId="348"/>
        </pc:sldMkLst>
        <pc:spChg chg="add mod">
          <ac:chgData name="Antonia Sewell" userId="866fcaf1-a8c1-4c4e-a2a7-8ac41c1bdbec" providerId="ADAL" clId="{A444D0BF-C16E-4F87-A315-9B805DDB348B}" dt="2025-05-20T13:34:47.673" v="185"/>
          <ac:spMkLst>
            <pc:docMk/>
            <pc:sldMk cId="3625388556" sldId="348"/>
            <ac:spMk id="5" creationId="{B7AF8779-770E-47F3-9ECA-4A8330CB400F}"/>
          </ac:spMkLst>
        </pc:spChg>
        <pc:spChg chg="add mod">
          <ac:chgData name="Antonia Sewell" userId="866fcaf1-a8c1-4c4e-a2a7-8ac41c1bdbec" providerId="ADAL" clId="{A444D0BF-C16E-4F87-A315-9B805DDB348B}" dt="2025-05-20T13:34:47.673" v="185"/>
          <ac:spMkLst>
            <pc:docMk/>
            <pc:sldMk cId="3625388556" sldId="348"/>
            <ac:spMk id="7" creationId="{0E3DEFEC-E621-43E4-BC34-6E0B906C9F2E}"/>
          </ac:spMkLst>
        </pc:spChg>
        <pc:picChg chg="add mod">
          <ac:chgData name="Antonia Sewell" userId="866fcaf1-a8c1-4c4e-a2a7-8ac41c1bdbec" providerId="ADAL" clId="{A444D0BF-C16E-4F87-A315-9B805DDB348B}" dt="2025-05-20T13:34:47.673" v="185"/>
          <ac:picMkLst>
            <pc:docMk/>
            <pc:sldMk cId="3625388556" sldId="348"/>
            <ac:picMk id="4" creationId="{328966DD-FA7D-47D8-B310-38B6D318C5B1}"/>
          </ac:picMkLst>
        </pc:picChg>
        <pc:picChg chg="add mod">
          <ac:chgData name="Antonia Sewell" userId="866fcaf1-a8c1-4c4e-a2a7-8ac41c1bdbec" providerId="ADAL" clId="{A444D0BF-C16E-4F87-A315-9B805DDB348B}" dt="2025-05-20T13:34:47.673" v="185"/>
          <ac:picMkLst>
            <pc:docMk/>
            <pc:sldMk cId="3625388556" sldId="348"/>
            <ac:picMk id="6" creationId="{EA72CC33-BE4F-4159-9224-287AEC77AEC6}"/>
          </ac:picMkLst>
        </pc:picChg>
        <pc:picChg chg="add mod">
          <ac:chgData name="Antonia Sewell" userId="866fcaf1-a8c1-4c4e-a2a7-8ac41c1bdbec" providerId="ADAL" clId="{A444D0BF-C16E-4F87-A315-9B805DDB348B}" dt="2025-05-20T13:34:47.673" v="185"/>
          <ac:picMkLst>
            <pc:docMk/>
            <pc:sldMk cId="3625388556" sldId="348"/>
            <ac:picMk id="8" creationId="{57CD2832-9219-40EA-A54A-726D9436B0C1}"/>
          </ac:picMkLst>
        </pc:picChg>
      </pc:sldChg>
      <pc:sldChg chg="addSp modSp add modTransition">
        <pc:chgData name="Antonia Sewell" userId="866fcaf1-a8c1-4c4e-a2a7-8ac41c1bdbec" providerId="ADAL" clId="{A444D0BF-C16E-4F87-A315-9B805DDB348B}" dt="2025-05-20T13:35:46.260" v="198"/>
        <pc:sldMkLst>
          <pc:docMk/>
          <pc:sldMk cId="2494109780" sldId="349"/>
        </pc:sldMkLst>
        <pc:spChg chg="add mod">
          <ac:chgData name="Antonia Sewell" userId="866fcaf1-a8c1-4c4e-a2a7-8ac41c1bdbec" providerId="ADAL" clId="{A444D0BF-C16E-4F87-A315-9B805DDB348B}" dt="2025-05-20T13:35:03.337" v="190"/>
          <ac:spMkLst>
            <pc:docMk/>
            <pc:sldMk cId="2494109780" sldId="349"/>
            <ac:spMk id="4" creationId="{B7367B6E-0118-43BF-9FAA-FDE9ED9F8B6A}"/>
          </ac:spMkLst>
        </pc:spChg>
        <pc:spChg chg="add mod">
          <ac:chgData name="Antonia Sewell" userId="866fcaf1-a8c1-4c4e-a2a7-8ac41c1bdbec" providerId="ADAL" clId="{A444D0BF-C16E-4F87-A315-9B805DDB348B}" dt="2025-05-20T13:35:03.337" v="190"/>
          <ac:spMkLst>
            <pc:docMk/>
            <pc:sldMk cId="2494109780" sldId="349"/>
            <ac:spMk id="5" creationId="{153937B7-ECD2-4676-9A37-2025A10CE264}"/>
          </ac:spMkLst>
        </pc:spChg>
        <pc:spChg chg="add mod">
          <ac:chgData name="Antonia Sewell" userId="866fcaf1-a8c1-4c4e-a2a7-8ac41c1bdbec" providerId="ADAL" clId="{A444D0BF-C16E-4F87-A315-9B805DDB348B}" dt="2025-05-20T13:35:03.337" v="190"/>
          <ac:spMkLst>
            <pc:docMk/>
            <pc:sldMk cId="2494109780" sldId="349"/>
            <ac:spMk id="6" creationId="{B1E3F233-9059-4EB0-948E-BD533D0336A7}"/>
          </ac:spMkLst>
        </pc:spChg>
        <pc:spChg chg="add mod">
          <ac:chgData name="Antonia Sewell" userId="866fcaf1-a8c1-4c4e-a2a7-8ac41c1bdbec" providerId="ADAL" clId="{A444D0BF-C16E-4F87-A315-9B805DDB348B}" dt="2025-05-20T13:35:03.337" v="190"/>
          <ac:spMkLst>
            <pc:docMk/>
            <pc:sldMk cId="2494109780" sldId="349"/>
            <ac:spMk id="8" creationId="{735CB5BC-8C00-4B10-8EF8-5A2E33EF64BF}"/>
          </ac:spMkLst>
        </pc:spChg>
        <pc:spChg chg="add mod">
          <ac:chgData name="Antonia Sewell" userId="866fcaf1-a8c1-4c4e-a2a7-8ac41c1bdbec" providerId="ADAL" clId="{A444D0BF-C16E-4F87-A315-9B805DDB348B}" dt="2025-05-20T13:35:03.337" v="190"/>
          <ac:spMkLst>
            <pc:docMk/>
            <pc:sldMk cId="2494109780" sldId="349"/>
            <ac:spMk id="12" creationId="{30DA4FCF-EEF8-46A5-B7A4-1ECCD5693DCA}"/>
          </ac:spMkLst>
        </pc:spChg>
        <pc:spChg chg="add mod">
          <ac:chgData name="Antonia Sewell" userId="866fcaf1-a8c1-4c4e-a2a7-8ac41c1bdbec" providerId="ADAL" clId="{A444D0BF-C16E-4F87-A315-9B805DDB348B}" dt="2025-05-20T13:35:03.337" v="190"/>
          <ac:spMkLst>
            <pc:docMk/>
            <pc:sldMk cId="2494109780" sldId="349"/>
            <ac:spMk id="13" creationId="{499C9654-8FB4-402A-86E9-118F6F32BFBD}"/>
          </ac:spMkLst>
        </pc:spChg>
        <pc:spChg chg="add mod">
          <ac:chgData name="Antonia Sewell" userId="866fcaf1-a8c1-4c4e-a2a7-8ac41c1bdbec" providerId="ADAL" clId="{A444D0BF-C16E-4F87-A315-9B805DDB348B}" dt="2025-05-20T13:35:03.337" v="190"/>
          <ac:spMkLst>
            <pc:docMk/>
            <pc:sldMk cId="2494109780" sldId="349"/>
            <ac:spMk id="14" creationId="{01E2BE0F-BB85-4796-8016-65B77172043C}"/>
          </ac:spMkLst>
        </pc:spChg>
        <pc:spChg chg="add mod">
          <ac:chgData name="Antonia Sewell" userId="866fcaf1-a8c1-4c4e-a2a7-8ac41c1bdbec" providerId="ADAL" clId="{A444D0BF-C16E-4F87-A315-9B805DDB348B}" dt="2025-05-20T13:35:03.337" v="190"/>
          <ac:spMkLst>
            <pc:docMk/>
            <pc:sldMk cId="2494109780" sldId="349"/>
            <ac:spMk id="17" creationId="{AF528253-D8F3-4F95-B0CB-0B15DC61DE77}"/>
          </ac:spMkLst>
        </pc:spChg>
        <pc:spChg chg="add mod">
          <ac:chgData name="Antonia Sewell" userId="866fcaf1-a8c1-4c4e-a2a7-8ac41c1bdbec" providerId="ADAL" clId="{A444D0BF-C16E-4F87-A315-9B805DDB348B}" dt="2025-05-20T13:35:03.337" v="190"/>
          <ac:spMkLst>
            <pc:docMk/>
            <pc:sldMk cId="2494109780" sldId="349"/>
            <ac:spMk id="19" creationId="{A18CA918-8B6F-4700-A4CF-030BAA638B95}"/>
          </ac:spMkLst>
        </pc:spChg>
        <pc:spChg chg="add mod">
          <ac:chgData name="Antonia Sewell" userId="866fcaf1-a8c1-4c4e-a2a7-8ac41c1bdbec" providerId="ADAL" clId="{A444D0BF-C16E-4F87-A315-9B805DDB348B}" dt="2025-05-20T13:35:03.337" v="190"/>
          <ac:spMkLst>
            <pc:docMk/>
            <pc:sldMk cId="2494109780" sldId="349"/>
            <ac:spMk id="21" creationId="{A66E5E01-AD33-4E1B-AAE7-9A0F4197A13A}"/>
          </ac:spMkLst>
        </pc:spChg>
        <pc:graphicFrameChg chg="add mod">
          <ac:chgData name="Antonia Sewell" userId="866fcaf1-a8c1-4c4e-a2a7-8ac41c1bdbec" providerId="ADAL" clId="{A444D0BF-C16E-4F87-A315-9B805DDB348B}" dt="2025-05-20T13:35:03.337" v="190"/>
          <ac:graphicFrameMkLst>
            <pc:docMk/>
            <pc:sldMk cId="2494109780" sldId="349"/>
            <ac:graphicFrameMk id="20" creationId="{30B70F17-C0B8-416F-A732-B791DBE56A1B}"/>
          </ac:graphicFrameMkLst>
        </pc:graphicFrameChg>
        <pc:picChg chg="add mod">
          <ac:chgData name="Antonia Sewell" userId="866fcaf1-a8c1-4c4e-a2a7-8ac41c1bdbec" providerId="ADAL" clId="{A444D0BF-C16E-4F87-A315-9B805DDB348B}" dt="2025-05-20T13:35:03.337" v="190"/>
          <ac:picMkLst>
            <pc:docMk/>
            <pc:sldMk cId="2494109780" sldId="349"/>
            <ac:picMk id="7" creationId="{B589A339-61D4-4308-B8B9-C634AC671839}"/>
          </ac:picMkLst>
        </pc:picChg>
        <pc:picChg chg="add mod">
          <ac:chgData name="Antonia Sewell" userId="866fcaf1-a8c1-4c4e-a2a7-8ac41c1bdbec" providerId="ADAL" clId="{A444D0BF-C16E-4F87-A315-9B805DDB348B}" dt="2025-05-20T13:35:03.337" v="190"/>
          <ac:picMkLst>
            <pc:docMk/>
            <pc:sldMk cId="2494109780" sldId="349"/>
            <ac:picMk id="9" creationId="{F040CBF7-C443-42E2-9E4E-D054D9793F03}"/>
          </ac:picMkLst>
        </pc:picChg>
        <pc:picChg chg="add mod">
          <ac:chgData name="Antonia Sewell" userId="866fcaf1-a8c1-4c4e-a2a7-8ac41c1bdbec" providerId="ADAL" clId="{A444D0BF-C16E-4F87-A315-9B805DDB348B}" dt="2025-05-20T13:35:03.337" v="190"/>
          <ac:picMkLst>
            <pc:docMk/>
            <pc:sldMk cId="2494109780" sldId="349"/>
            <ac:picMk id="10" creationId="{69B23D95-D944-4B44-9A8B-226ED219202B}"/>
          </ac:picMkLst>
        </pc:picChg>
        <pc:picChg chg="add mod">
          <ac:chgData name="Antonia Sewell" userId="866fcaf1-a8c1-4c4e-a2a7-8ac41c1bdbec" providerId="ADAL" clId="{A444D0BF-C16E-4F87-A315-9B805DDB348B}" dt="2025-05-20T13:35:03.337" v="190"/>
          <ac:picMkLst>
            <pc:docMk/>
            <pc:sldMk cId="2494109780" sldId="349"/>
            <ac:picMk id="11" creationId="{59F2F1B1-BB52-4588-88FF-0BAC951CEA43}"/>
          </ac:picMkLst>
        </pc:picChg>
        <pc:picChg chg="add mod">
          <ac:chgData name="Antonia Sewell" userId="866fcaf1-a8c1-4c4e-a2a7-8ac41c1bdbec" providerId="ADAL" clId="{A444D0BF-C16E-4F87-A315-9B805DDB348B}" dt="2025-05-20T13:35:03.337" v="190"/>
          <ac:picMkLst>
            <pc:docMk/>
            <pc:sldMk cId="2494109780" sldId="349"/>
            <ac:picMk id="18" creationId="{F5372FF4-1E40-40FD-827B-F136F0C58B82}"/>
          </ac:picMkLst>
        </pc:picChg>
        <pc:cxnChg chg="add mod">
          <ac:chgData name="Antonia Sewell" userId="866fcaf1-a8c1-4c4e-a2a7-8ac41c1bdbec" providerId="ADAL" clId="{A444D0BF-C16E-4F87-A315-9B805DDB348B}" dt="2025-05-20T13:35:03.337" v="190"/>
          <ac:cxnSpMkLst>
            <pc:docMk/>
            <pc:sldMk cId="2494109780" sldId="349"/>
            <ac:cxnSpMk id="15" creationId="{BF796F9F-7ADD-4739-A3F4-79EF4D151F26}"/>
          </ac:cxnSpMkLst>
        </pc:cxnChg>
        <pc:cxnChg chg="add mod">
          <ac:chgData name="Antonia Sewell" userId="866fcaf1-a8c1-4c4e-a2a7-8ac41c1bdbec" providerId="ADAL" clId="{A444D0BF-C16E-4F87-A315-9B805DDB348B}" dt="2025-05-20T13:35:03.337" v="190"/>
          <ac:cxnSpMkLst>
            <pc:docMk/>
            <pc:sldMk cId="2494109780" sldId="349"/>
            <ac:cxnSpMk id="16" creationId="{8E24E4E5-5385-4443-B2A7-272004B70C23}"/>
          </ac:cxnSpMkLst>
        </pc:cxnChg>
      </pc:sldChg>
      <pc:sldChg chg="addSp modSp add modTransition">
        <pc:chgData name="Antonia Sewell" userId="866fcaf1-a8c1-4c4e-a2a7-8ac41c1bdbec" providerId="ADAL" clId="{A444D0BF-C16E-4F87-A315-9B805DDB348B}" dt="2025-05-20T13:35:48.818" v="199"/>
        <pc:sldMkLst>
          <pc:docMk/>
          <pc:sldMk cId="494660719" sldId="350"/>
        </pc:sldMkLst>
        <pc:spChg chg="add mod">
          <ac:chgData name="Antonia Sewell" userId="866fcaf1-a8c1-4c4e-a2a7-8ac41c1bdbec" providerId="ADAL" clId="{A444D0BF-C16E-4F87-A315-9B805DDB348B}" dt="2025-05-20T13:35:12.826" v="192"/>
          <ac:spMkLst>
            <pc:docMk/>
            <pc:sldMk cId="494660719" sldId="350"/>
            <ac:spMk id="5" creationId="{E47FC266-328A-4824-9B61-7642892CEEBC}"/>
          </ac:spMkLst>
        </pc:spChg>
        <pc:spChg chg="add mod">
          <ac:chgData name="Antonia Sewell" userId="866fcaf1-a8c1-4c4e-a2a7-8ac41c1bdbec" providerId="ADAL" clId="{A444D0BF-C16E-4F87-A315-9B805DDB348B}" dt="2025-05-20T13:35:12.826" v="192"/>
          <ac:spMkLst>
            <pc:docMk/>
            <pc:sldMk cId="494660719" sldId="350"/>
            <ac:spMk id="6" creationId="{27D0402A-2010-4142-B784-135440E7B35A}"/>
          </ac:spMkLst>
        </pc:spChg>
        <pc:spChg chg="add mod">
          <ac:chgData name="Antonia Sewell" userId="866fcaf1-a8c1-4c4e-a2a7-8ac41c1bdbec" providerId="ADAL" clId="{A444D0BF-C16E-4F87-A315-9B805DDB348B}" dt="2025-05-20T13:35:12.826" v="192"/>
          <ac:spMkLst>
            <pc:docMk/>
            <pc:sldMk cId="494660719" sldId="350"/>
            <ac:spMk id="7" creationId="{5E7D37DB-E776-40FB-938E-767D3C0A881B}"/>
          </ac:spMkLst>
        </pc:spChg>
        <pc:spChg chg="add mod">
          <ac:chgData name="Antonia Sewell" userId="866fcaf1-a8c1-4c4e-a2a7-8ac41c1bdbec" providerId="ADAL" clId="{A444D0BF-C16E-4F87-A315-9B805DDB348B}" dt="2025-05-20T13:35:12.826" v="192"/>
          <ac:spMkLst>
            <pc:docMk/>
            <pc:sldMk cId="494660719" sldId="350"/>
            <ac:spMk id="9" creationId="{650AE16E-A8B9-4596-9C4D-57C6A48F1EE4}"/>
          </ac:spMkLst>
        </pc:spChg>
        <pc:spChg chg="add mod">
          <ac:chgData name="Antonia Sewell" userId="866fcaf1-a8c1-4c4e-a2a7-8ac41c1bdbec" providerId="ADAL" clId="{A444D0BF-C16E-4F87-A315-9B805DDB348B}" dt="2025-05-20T13:35:12.826" v="192"/>
          <ac:spMkLst>
            <pc:docMk/>
            <pc:sldMk cId="494660719" sldId="350"/>
            <ac:spMk id="13" creationId="{57A971BB-FD68-4408-8BA3-42F49C0558EA}"/>
          </ac:spMkLst>
        </pc:spChg>
        <pc:spChg chg="add mod">
          <ac:chgData name="Antonia Sewell" userId="866fcaf1-a8c1-4c4e-a2a7-8ac41c1bdbec" providerId="ADAL" clId="{A444D0BF-C16E-4F87-A315-9B805DDB348B}" dt="2025-05-20T13:35:12.826" v="192"/>
          <ac:spMkLst>
            <pc:docMk/>
            <pc:sldMk cId="494660719" sldId="350"/>
            <ac:spMk id="14" creationId="{A3837FC7-C3F4-47E1-86A2-8F3BD9E43A83}"/>
          </ac:spMkLst>
        </pc:spChg>
        <pc:spChg chg="add mod">
          <ac:chgData name="Antonia Sewell" userId="866fcaf1-a8c1-4c4e-a2a7-8ac41c1bdbec" providerId="ADAL" clId="{A444D0BF-C16E-4F87-A315-9B805DDB348B}" dt="2025-05-20T13:35:12.826" v="192"/>
          <ac:spMkLst>
            <pc:docMk/>
            <pc:sldMk cId="494660719" sldId="350"/>
            <ac:spMk id="15" creationId="{FEB56515-0829-4E46-BC87-43FF4E3C4F50}"/>
          </ac:spMkLst>
        </pc:spChg>
        <pc:spChg chg="add mod">
          <ac:chgData name="Antonia Sewell" userId="866fcaf1-a8c1-4c4e-a2a7-8ac41c1bdbec" providerId="ADAL" clId="{A444D0BF-C16E-4F87-A315-9B805DDB348B}" dt="2025-05-20T13:35:12.826" v="192"/>
          <ac:spMkLst>
            <pc:docMk/>
            <pc:sldMk cId="494660719" sldId="350"/>
            <ac:spMk id="18" creationId="{D9D54C1B-B73B-4183-80C6-185FEA89A906}"/>
          </ac:spMkLst>
        </pc:spChg>
        <pc:spChg chg="add mod">
          <ac:chgData name="Antonia Sewell" userId="866fcaf1-a8c1-4c4e-a2a7-8ac41c1bdbec" providerId="ADAL" clId="{A444D0BF-C16E-4F87-A315-9B805DDB348B}" dt="2025-05-20T13:35:12.826" v="192"/>
          <ac:spMkLst>
            <pc:docMk/>
            <pc:sldMk cId="494660719" sldId="350"/>
            <ac:spMk id="20" creationId="{FAC3969B-F031-45F8-8DED-2794A0A86506}"/>
          </ac:spMkLst>
        </pc:spChg>
        <pc:graphicFrameChg chg="add mod">
          <ac:chgData name="Antonia Sewell" userId="866fcaf1-a8c1-4c4e-a2a7-8ac41c1bdbec" providerId="ADAL" clId="{A444D0BF-C16E-4F87-A315-9B805DDB348B}" dt="2025-05-20T13:35:12.826" v="192"/>
          <ac:graphicFrameMkLst>
            <pc:docMk/>
            <pc:sldMk cId="494660719" sldId="350"/>
            <ac:graphicFrameMk id="21" creationId="{810F6EB8-2C5C-4D21-813B-F59F633F3AB5}"/>
          </ac:graphicFrameMkLst>
        </pc:graphicFrameChg>
        <pc:picChg chg="add mod">
          <ac:chgData name="Antonia Sewell" userId="866fcaf1-a8c1-4c4e-a2a7-8ac41c1bdbec" providerId="ADAL" clId="{A444D0BF-C16E-4F87-A315-9B805DDB348B}" dt="2025-05-20T13:35:12.826" v="192"/>
          <ac:picMkLst>
            <pc:docMk/>
            <pc:sldMk cId="494660719" sldId="350"/>
            <ac:picMk id="4" creationId="{E1D7694E-B1C7-4802-97C0-B75D36751730}"/>
          </ac:picMkLst>
        </pc:picChg>
        <pc:picChg chg="add mod">
          <ac:chgData name="Antonia Sewell" userId="866fcaf1-a8c1-4c4e-a2a7-8ac41c1bdbec" providerId="ADAL" clId="{A444D0BF-C16E-4F87-A315-9B805DDB348B}" dt="2025-05-20T13:35:12.826" v="192"/>
          <ac:picMkLst>
            <pc:docMk/>
            <pc:sldMk cId="494660719" sldId="350"/>
            <ac:picMk id="8" creationId="{1519D5E5-6215-42D2-9D8C-9CB622A0DB06}"/>
          </ac:picMkLst>
        </pc:picChg>
        <pc:picChg chg="add mod">
          <ac:chgData name="Antonia Sewell" userId="866fcaf1-a8c1-4c4e-a2a7-8ac41c1bdbec" providerId="ADAL" clId="{A444D0BF-C16E-4F87-A315-9B805DDB348B}" dt="2025-05-20T13:35:12.826" v="192"/>
          <ac:picMkLst>
            <pc:docMk/>
            <pc:sldMk cId="494660719" sldId="350"/>
            <ac:picMk id="10" creationId="{7AF003A3-688F-4689-8E4B-887F489DF152}"/>
          </ac:picMkLst>
        </pc:picChg>
        <pc:picChg chg="add mod">
          <ac:chgData name="Antonia Sewell" userId="866fcaf1-a8c1-4c4e-a2a7-8ac41c1bdbec" providerId="ADAL" clId="{A444D0BF-C16E-4F87-A315-9B805DDB348B}" dt="2025-05-20T13:35:12.826" v="192"/>
          <ac:picMkLst>
            <pc:docMk/>
            <pc:sldMk cId="494660719" sldId="350"/>
            <ac:picMk id="11" creationId="{1A02A037-A548-40C9-9FD1-B89A38D0B680}"/>
          </ac:picMkLst>
        </pc:picChg>
        <pc:picChg chg="add mod">
          <ac:chgData name="Antonia Sewell" userId="866fcaf1-a8c1-4c4e-a2a7-8ac41c1bdbec" providerId="ADAL" clId="{A444D0BF-C16E-4F87-A315-9B805DDB348B}" dt="2025-05-20T13:35:12.826" v="192"/>
          <ac:picMkLst>
            <pc:docMk/>
            <pc:sldMk cId="494660719" sldId="350"/>
            <ac:picMk id="12" creationId="{56A0C184-7F9E-4721-9C90-8087D9520DF0}"/>
          </ac:picMkLst>
        </pc:picChg>
        <pc:picChg chg="add mod">
          <ac:chgData name="Antonia Sewell" userId="866fcaf1-a8c1-4c4e-a2a7-8ac41c1bdbec" providerId="ADAL" clId="{A444D0BF-C16E-4F87-A315-9B805DDB348B}" dt="2025-05-20T13:35:12.826" v="192"/>
          <ac:picMkLst>
            <pc:docMk/>
            <pc:sldMk cId="494660719" sldId="350"/>
            <ac:picMk id="19" creationId="{F18BFA55-8A3D-4FA2-8D5C-58E1C0FA60B7}"/>
          </ac:picMkLst>
        </pc:picChg>
        <pc:cxnChg chg="add mod">
          <ac:chgData name="Antonia Sewell" userId="866fcaf1-a8c1-4c4e-a2a7-8ac41c1bdbec" providerId="ADAL" clId="{A444D0BF-C16E-4F87-A315-9B805DDB348B}" dt="2025-05-20T13:35:12.826" v="192"/>
          <ac:cxnSpMkLst>
            <pc:docMk/>
            <pc:sldMk cId="494660719" sldId="350"/>
            <ac:cxnSpMk id="16" creationId="{7F08A355-0947-4662-A34B-3738C49BD63E}"/>
          </ac:cxnSpMkLst>
        </pc:cxnChg>
        <pc:cxnChg chg="add mod">
          <ac:chgData name="Antonia Sewell" userId="866fcaf1-a8c1-4c4e-a2a7-8ac41c1bdbec" providerId="ADAL" clId="{A444D0BF-C16E-4F87-A315-9B805DDB348B}" dt="2025-05-20T13:35:12.826" v="192"/>
          <ac:cxnSpMkLst>
            <pc:docMk/>
            <pc:sldMk cId="494660719" sldId="350"/>
            <ac:cxnSpMk id="17" creationId="{312E403F-62A8-4C03-B756-E03521DE442B}"/>
          </ac:cxnSpMkLst>
        </pc:cxnChg>
      </pc:sldChg>
      <pc:sldChg chg="delSp add del">
        <pc:chgData name="Antonia Sewell" userId="866fcaf1-a8c1-4c4e-a2a7-8ac41c1bdbec" providerId="ADAL" clId="{A444D0BF-C16E-4F87-A315-9B805DDB348B}" dt="2025-05-20T13:36:57.248" v="212" actId="47"/>
        <pc:sldMkLst>
          <pc:docMk/>
          <pc:sldMk cId="3831079828" sldId="351"/>
        </pc:sldMkLst>
        <pc:picChg chg="del">
          <ac:chgData name="Antonia Sewell" userId="866fcaf1-a8c1-4c4e-a2a7-8ac41c1bdbec" providerId="ADAL" clId="{A444D0BF-C16E-4F87-A315-9B805DDB348B}" dt="2025-05-20T13:36:15.629" v="202" actId="478"/>
          <ac:picMkLst>
            <pc:docMk/>
            <pc:sldMk cId="3831079828" sldId="351"/>
            <ac:picMk id="3074" creationId="{C978AAFB-ED49-1B56-7DA4-E625BC6B2FB6}"/>
          </ac:picMkLst>
        </pc:picChg>
      </pc:sldChg>
      <pc:sldChg chg="delSp add del">
        <pc:chgData name="Antonia Sewell" userId="866fcaf1-a8c1-4c4e-a2a7-8ac41c1bdbec" providerId="ADAL" clId="{A444D0BF-C16E-4F87-A315-9B805DDB348B}" dt="2025-05-20T13:37:03.003" v="214" actId="47"/>
        <pc:sldMkLst>
          <pc:docMk/>
          <pc:sldMk cId="143245066" sldId="352"/>
        </pc:sldMkLst>
        <pc:picChg chg="del">
          <ac:chgData name="Antonia Sewell" userId="866fcaf1-a8c1-4c4e-a2a7-8ac41c1bdbec" providerId="ADAL" clId="{A444D0BF-C16E-4F87-A315-9B805DDB348B}" dt="2025-05-20T13:36:18.556" v="203" actId="478"/>
          <ac:picMkLst>
            <pc:docMk/>
            <pc:sldMk cId="143245066" sldId="352"/>
            <ac:picMk id="3074" creationId="{D8A5C10C-CEF4-E076-1DE2-8F7B22B150C3}"/>
          </ac:picMkLst>
        </pc:picChg>
      </pc:sldChg>
      <pc:sldChg chg="delSp add del">
        <pc:chgData name="Antonia Sewell" userId="866fcaf1-a8c1-4c4e-a2a7-8ac41c1bdbec" providerId="ADAL" clId="{A444D0BF-C16E-4F87-A315-9B805DDB348B}" dt="2025-05-20T13:37:08.059" v="216" actId="47"/>
        <pc:sldMkLst>
          <pc:docMk/>
          <pc:sldMk cId="4247019917" sldId="353"/>
        </pc:sldMkLst>
        <pc:picChg chg="del">
          <ac:chgData name="Antonia Sewell" userId="866fcaf1-a8c1-4c4e-a2a7-8ac41c1bdbec" providerId="ADAL" clId="{A444D0BF-C16E-4F87-A315-9B805DDB348B}" dt="2025-05-20T13:36:28.613" v="204" actId="478"/>
          <ac:picMkLst>
            <pc:docMk/>
            <pc:sldMk cId="4247019917" sldId="353"/>
            <ac:picMk id="4" creationId="{8868E442-5588-8A20-8D6C-85E793FD3E93}"/>
          </ac:picMkLst>
        </pc:picChg>
      </pc:sldChg>
      <pc:sldChg chg="addSp modSp add modTransition">
        <pc:chgData name="Antonia Sewell" userId="866fcaf1-a8c1-4c4e-a2a7-8ac41c1bdbec" providerId="ADAL" clId="{A444D0BF-C16E-4F87-A315-9B805DDB348B}" dt="2025-05-20T13:39:11.814" v="222"/>
        <pc:sldMkLst>
          <pc:docMk/>
          <pc:sldMk cId="4172367602" sldId="354"/>
        </pc:sldMkLst>
        <pc:spChg chg="add mod">
          <ac:chgData name="Antonia Sewell" userId="866fcaf1-a8c1-4c4e-a2a7-8ac41c1bdbec" providerId="ADAL" clId="{A444D0BF-C16E-4F87-A315-9B805DDB348B}" dt="2025-05-20T13:36:38.135" v="206"/>
          <ac:spMkLst>
            <pc:docMk/>
            <pc:sldMk cId="4172367602" sldId="354"/>
            <ac:spMk id="4" creationId="{69EBE139-93D5-40AA-ACBE-C2E1938A4C1F}"/>
          </ac:spMkLst>
        </pc:spChg>
        <pc:spChg chg="add mod">
          <ac:chgData name="Antonia Sewell" userId="866fcaf1-a8c1-4c4e-a2a7-8ac41c1bdbec" providerId="ADAL" clId="{A444D0BF-C16E-4F87-A315-9B805DDB348B}" dt="2025-05-20T13:36:38.135" v="206"/>
          <ac:spMkLst>
            <pc:docMk/>
            <pc:sldMk cId="4172367602" sldId="354"/>
            <ac:spMk id="5" creationId="{3C712F99-9083-4C4E-B590-98A29CD8C5F9}"/>
          </ac:spMkLst>
        </pc:spChg>
        <pc:spChg chg="add mod">
          <ac:chgData name="Antonia Sewell" userId="866fcaf1-a8c1-4c4e-a2a7-8ac41c1bdbec" providerId="ADAL" clId="{A444D0BF-C16E-4F87-A315-9B805DDB348B}" dt="2025-05-20T13:36:38.135" v="206"/>
          <ac:spMkLst>
            <pc:docMk/>
            <pc:sldMk cId="4172367602" sldId="354"/>
            <ac:spMk id="7" creationId="{3DA13488-1355-4862-A840-F15D27301822}"/>
          </ac:spMkLst>
        </pc:spChg>
        <pc:spChg chg="add mod">
          <ac:chgData name="Antonia Sewell" userId="866fcaf1-a8c1-4c4e-a2a7-8ac41c1bdbec" providerId="ADAL" clId="{A444D0BF-C16E-4F87-A315-9B805DDB348B}" dt="2025-05-20T13:36:38.135" v="206"/>
          <ac:spMkLst>
            <pc:docMk/>
            <pc:sldMk cId="4172367602" sldId="354"/>
            <ac:spMk id="10" creationId="{B643AADB-839D-4DC6-8EB8-1EDFDA363081}"/>
          </ac:spMkLst>
        </pc:spChg>
        <pc:spChg chg="add mod">
          <ac:chgData name="Antonia Sewell" userId="866fcaf1-a8c1-4c4e-a2a7-8ac41c1bdbec" providerId="ADAL" clId="{A444D0BF-C16E-4F87-A315-9B805DDB348B}" dt="2025-05-20T13:36:38.135" v="206"/>
          <ac:spMkLst>
            <pc:docMk/>
            <pc:sldMk cId="4172367602" sldId="354"/>
            <ac:spMk id="11" creationId="{A245B391-A711-4D00-B14A-3597A06F6385}"/>
          </ac:spMkLst>
        </pc:spChg>
        <pc:spChg chg="add mod">
          <ac:chgData name="Antonia Sewell" userId="866fcaf1-a8c1-4c4e-a2a7-8ac41c1bdbec" providerId="ADAL" clId="{A444D0BF-C16E-4F87-A315-9B805DDB348B}" dt="2025-05-20T13:36:38.135" v="206"/>
          <ac:spMkLst>
            <pc:docMk/>
            <pc:sldMk cId="4172367602" sldId="354"/>
            <ac:spMk id="14" creationId="{C634AC02-D65E-4EDE-A0E7-AC7D1CBBF944}"/>
          </ac:spMkLst>
        </pc:spChg>
        <pc:spChg chg="add mod">
          <ac:chgData name="Antonia Sewell" userId="866fcaf1-a8c1-4c4e-a2a7-8ac41c1bdbec" providerId="ADAL" clId="{A444D0BF-C16E-4F87-A315-9B805DDB348B}" dt="2025-05-20T13:36:38.135" v="206"/>
          <ac:spMkLst>
            <pc:docMk/>
            <pc:sldMk cId="4172367602" sldId="354"/>
            <ac:spMk id="16" creationId="{7BCEDF19-AD34-4AF6-8E79-FA1E11E860CC}"/>
          </ac:spMkLst>
        </pc:spChg>
        <pc:picChg chg="add mod">
          <ac:chgData name="Antonia Sewell" userId="866fcaf1-a8c1-4c4e-a2a7-8ac41c1bdbec" providerId="ADAL" clId="{A444D0BF-C16E-4F87-A315-9B805DDB348B}" dt="2025-05-20T13:36:38.135" v="206"/>
          <ac:picMkLst>
            <pc:docMk/>
            <pc:sldMk cId="4172367602" sldId="354"/>
            <ac:picMk id="6" creationId="{FF2862C0-1D6E-43C0-83D2-9242A8A65E36}"/>
          </ac:picMkLst>
        </pc:picChg>
        <pc:picChg chg="add mod">
          <ac:chgData name="Antonia Sewell" userId="866fcaf1-a8c1-4c4e-a2a7-8ac41c1bdbec" providerId="ADAL" clId="{A444D0BF-C16E-4F87-A315-9B805DDB348B}" dt="2025-05-20T13:36:38.135" v="206"/>
          <ac:picMkLst>
            <pc:docMk/>
            <pc:sldMk cId="4172367602" sldId="354"/>
            <ac:picMk id="8" creationId="{682827EB-59F5-49DB-A033-C47494662B94}"/>
          </ac:picMkLst>
        </pc:picChg>
        <pc:picChg chg="add mod">
          <ac:chgData name="Antonia Sewell" userId="866fcaf1-a8c1-4c4e-a2a7-8ac41c1bdbec" providerId="ADAL" clId="{A444D0BF-C16E-4F87-A315-9B805DDB348B}" dt="2025-05-20T13:36:38.135" v="206"/>
          <ac:picMkLst>
            <pc:docMk/>
            <pc:sldMk cId="4172367602" sldId="354"/>
            <ac:picMk id="9" creationId="{0BE4D729-B61A-4C1A-9992-C2D87C27AA5A}"/>
          </ac:picMkLst>
        </pc:picChg>
        <pc:picChg chg="add mod">
          <ac:chgData name="Antonia Sewell" userId="866fcaf1-a8c1-4c4e-a2a7-8ac41c1bdbec" providerId="ADAL" clId="{A444D0BF-C16E-4F87-A315-9B805DDB348B}" dt="2025-05-20T13:36:38.135" v="206"/>
          <ac:picMkLst>
            <pc:docMk/>
            <pc:sldMk cId="4172367602" sldId="354"/>
            <ac:picMk id="15" creationId="{2B671753-6E0A-46D4-B309-DB9AA4240D76}"/>
          </ac:picMkLst>
        </pc:picChg>
        <pc:cxnChg chg="add mod">
          <ac:chgData name="Antonia Sewell" userId="866fcaf1-a8c1-4c4e-a2a7-8ac41c1bdbec" providerId="ADAL" clId="{A444D0BF-C16E-4F87-A315-9B805DDB348B}" dt="2025-05-20T13:36:38.135" v="206"/>
          <ac:cxnSpMkLst>
            <pc:docMk/>
            <pc:sldMk cId="4172367602" sldId="354"/>
            <ac:cxnSpMk id="12" creationId="{E6B3B6D8-7730-4247-BDF9-2B2E43BB53C4}"/>
          </ac:cxnSpMkLst>
        </pc:cxnChg>
        <pc:cxnChg chg="add mod">
          <ac:chgData name="Antonia Sewell" userId="866fcaf1-a8c1-4c4e-a2a7-8ac41c1bdbec" providerId="ADAL" clId="{A444D0BF-C16E-4F87-A315-9B805DDB348B}" dt="2025-05-20T13:36:38.135" v="206"/>
          <ac:cxnSpMkLst>
            <pc:docMk/>
            <pc:sldMk cId="4172367602" sldId="354"/>
            <ac:cxnSpMk id="13" creationId="{671E0F1A-E219-4023-B6FB-FF90ADFAF0CA}"/>
          </ac:cxnSpMkLst>
        </pc:cxnChg>
      </pc:sldChg>
      <pc:sldChg chg="addSp modSp add modTransition">
        <pc:chgData name="Antonia Sewell" userId="866fcaf1-a8c1-4c4e-a2a7-8ac41c1bdbec" providerId="ADAL" clId="{A444D0BF-C16E-4F87-A315-9B805DDB348B}" dt="2025-05-20T13:39:09.646" v="221"/>
        <pc:sldMkLst>
          <pc:docMk/>
          <pc:sldMk cId="3740624763" sldId="355"/>
        </pc:sldMkLst>
        <pc:spChg chg="add mod">
          <ac:chgData name="Antonia Sewell" userId="866fcaf1-a8c1-4c4e-a2a7-8ac41c1bdbec" providerId="ADAL" clId="{A444D0BF-C16E-4F87-A315-9B805DDB348B}" dt="2025-05-20T13:36:54.824" v="211"/>
          <ac:spMkLst>
            <pc:docMk/>
            <pc:sldMk cId="3740624763" sldId="355"/>
            <ac:spMk id="4" creationId="{144560AE-F9B9-4A0C-8D81-1CEDB75817EF}"/>
          </ac:spMkLst>
        </pc:spChg>
        <pc:spChg chg="add mod">
          <ac:chgData name="Antonia Sewell" userId="866fcaf1-a8c1-4c4e-a2a7-8ac41c1bdbec" providerId="ADAL" clId="{A444D0BF-C16E-4F87-A315-9B805DDB348B}" dt="2025-05-20T13:36:54.824" v="211"/>
          <ac:spMkLst>
            <pc:docMk/>
            <pc:sldMk cId="3740624763" sldId="355"/>
            <ac:spMk id="6" creationId="{BDE4A2D1-456D-42AE-B1DA-5E421DF37C02}"/>
          </ac:spMkLst>
        </pc:spChg>
        <pc:spChg chg="add mod">
          <ac:chgData name="Antonia Sewell" userId="866fcaf1-a8c1-4c4e-a2a7-8ac41c1bdbec" providerId="ADAL" clId="{A444D0BF-C16E-4F87-A315-9B805DDB348B}" dt="2025-05-20T13:36:54.824" v="211"/>
          <ac:spMkLst>
            <pc:docMk/>
            <pc:sldMk cId="3740624763" sldId="355"/>
            <ac:spMk id="9" creationId="{DE6CB5D9-6697-4FAB-84AB-BA31FF0600A2}"/>
          </ac:spMkLst>
        </pc:spChg>
        <pc:spChg chg="add mod">
          <ac:chgData name="Antonia Sewell" userId="866fcaf1-a8c1-4c4e-a2a7-8ac41c1bdbec" providerId="ADAL" clId="{A444D0BF-C16E-4F87-A315-9B805DDB348B}" dt="2025-05-20T13:36:54.824" v="211"/>
          <ac:spMkLst>
            <pc:docMk/>
            <pc:sldMk cId="3740624763" sldId="355"/>
            <ac:spMk id="10" creationId="{C448069A-07F2-492D-8FC3-83288806C082}"/>
          </ac:spMkLst>
        </pc:spChg>
        <pc:spChg chg="add mod">
          <ac:chgData name="Antonia Sewell" userId="866fcaf1-a8c1-4c4e-a2a7-8ac41c1bdbec" providerId="ADAL" clId="{A444D0BF-C16E-4F87-A315-9B805DDB348B}" dt="2025-05-20T13:36:54.824" v="211"/>
          <ac:spMkLst>
            <pc:docMk/>
            <pc:sldMk cId="3740624763" sldId="355"/>
            <ac:spMk id="13" creationId="{94C64674-3DF0-4592-9FB5-96011A60E900}"/>
          </ac:spMkLst>
        </pc:spChg>
        <pc:spChg chg="add mod">
          <ac:chgData name="Antonia Sewell" userId="866fcaf1-a8c1-4c4e-a2a7-8ac41c1bdbec" providerId="ADAL" clId="{A444D0BF-C16E-4F87-A315-9B805DDB348B}" dt="2025-05-20T13:36:54.824" v="211"/>
          <ac:spMkLst>
            <pc:docMk/>
            <pc:sldMk cId="3740624763" sldId="355"/>
            <ac:spMk id="15" creationId="{AE75868E-CA8B-4EC5-A3E5-932989DBBBB4}"/>
          </ac:spMkLst>
        </pc:spChg>
        <pc:picChg chg="add mod">
          <ac:chgData name="Antonia Sewell" userId="866fcaf1-a8c1-4c4e-a2a7-8ac41c1bdbec" providerId="ADAL" clId="{A444D0BF-C16E-4F87-A315-9B805DDB348B}" dt="2025-05-20T13:36:54.824" v="211"/>
          <ac:picMkLst>
            <pc:docMk/>
            <pc:sldMk cId="3740624763" sldId="355"/>
            <ac:picMk id="5" creationId="{FD75E73E-9CBE-4009-BFAA-30D6728C6347}"/>
          </ac:picMkLst>
        </pc:picChg>
        <pc:picChg chg="add mod">
          <ac:chgData name="Antonia Sewell" userId="866fcaf1-a8c1-4c4e-a2a7-8ac41c1bdbec" providerId="ADAL" clId="{A444D0BF-C16E-4F87-A315-9B805DDB348B}" dt="2025-05-20T13:36:54.824" v="211"/>
          <ac:picMkLst>
            <pc:docMk/>
            <pc:sldMk cId="3740624763" sldId="355"/>
            <ac:picMk id="7" creationId="{C122D7B2-782B-4840-B63A-4A73F08DFE20}"/>
          </ac:picMkLst>
        </pc:picChg>
        <pc:picChg chg="add mod">
          <ac:chgData name="Antonia Sewell" userId="866fcaf1-a8c1-4c4e-a2a7-8ac41c1bdbec" providerId="ADAL" clId="{A444D0BF-C16E-4F87-A315-9B805DDB348B}" dt="2025-05-20T13:36:54.824" v="211"/>
          <ac:picMkLst>
            <pc:docMk/>
            <pc:sldMk cId="3740624763" sldId="355"/>
            <ac:picMk id="8" creationId="{CE47927E-D4E5-425D-B5A6-599017098827}"/>
          </ac:picMkLst>
        </pc:picChg>
        <pc:picChg chg="add mod">
          <ac:chgData name="Antonia Sewell" userId="866fcaf1-a8c1-4c4e-a2a7-8ac41c1bdbec" providerId="ADAL" clId="{A444D0BF-C16E-4F87-A315-9B805DDB348B}" dt="2025-05-20T13:36:54.824" v="211"/>
          <ac:picMkLst>
            <pc:docMk/>
            <pc:sldMk cId="3740624763" sldId="355"/>
            <ac:picMk id="14" creationId="{0079E51D-2B8A-4042-9612-CE7B9A3E6747}"/>
          </ac:picMkLst>
        </pc:picChg>
        <pc:cxnChg chg="add mod">
          <ac:chgData name="Antonia Sewell" userId="866fcaf1-a8c1-4c4e-a2a7-8ac41c1bdbec" providerId="ADAL" clId="{A444D0BF-C16E-4F87-A315-9B805DDB348B}" dt="2025-05-20T13:36:54.824" v="211"/>
          <ac:cxnSpMkLst>
            <pc:docMk/>
            <pc:sldMk cId="3740624763" sldId="355"/>
            <ac:cxnSpMk id="11" creationId="{256A6FCF-CC11-4D91-98CE-7CA80A5103CC}"/>
          </ac:cxnSpMkLst>
        </pc:cxnChg>
        <pc:cxnChg chg="add mod">
          <ac:chgData name="Antonia Sewell" userId="866fcaf1-a8c1-4c4e-a2a7-8ac41c1bdbec" providerId="ADAL" clId="{A444D0BF-C16E-4F87-A315-9B805DDB348B}" dt="2025-05-20T13:36:54.824" v="211"/>
          <ac:cxnSpMkLst>
            <pc:docMk/>
            <pc:sldMk cId="3740624763" sldId="355"/>
            <ac:cxnSpMk id="12" creationId="{C8C60473-F4C8-4B68-A5A9-883ED8A8E1F3}"/>
          </ac:cxnSpMkLst>
        </pc:cxnChg>
      </pc:sldChg>
      <pc:sldChg chg="addSp modSp add modTransition">
        <pc:chgData name="Antonia Sewell" userId="866fcaf1-a8c1-4c4e-a2a7-8ac41c1bdbec" providerId="ADAL" clId="{A444D0BF-C16E-4F87-A315-9B805DDB348B}" dt="2025-05-20T13:39:06.740" v="220"/>
        <pc:sldMkLst>
          <pc:docMk/>
          <pc:sldMk cId="3202870037" sldId="356"/>
        </pc:sldMkLst>
        <pc:spChg chg="add mod">
          <ac:chgData name="Antonia Sewell" userId="866fcaf1-a8c1-4c4e-a2a7-8ac41c1bdbec" providerId="ADAL" clId="{A444D0BF-C16E-4F87-A315-9B805DDB348B}" dt="2025-05-20T13:37:00.778" v="213"/>
          <ac:spMkLst>
            <pc:docMk/>
            <pc:sldMk cId="3202870037" sldId="356"/>
            <ac:spMk id="4" creationId="{49C95434-DFF9-44C0-A950-E85F1383E45A}"/>
          </ac:spMkLst>
        </pc:spChg>
        <pc:spChg chg="add mod">
          <ac:chgData name="Antonia Sewell" userId="866fcaf1-a8c1-4c4e-a2a7-8ac41c1bdbec" providerId="ADAL" clId="{A444D0BF-C16E-4F87-A315-9B805DDB348B}" dt="2025-05-20T13:37:00.778" v="213"/>
          <ac:spMkLst>
            <pc:docMk/>
            <pc:sldMk cId="3202870037" sldId="356"/>
            <ac:spMk id="5" creationId="{BC1D39AE-6804-4249-A66C-E424BDF67F58}"/>
          </ac:spMkLst>
        </pc:spChg>
        <pc:spChg chg="add mod">
          <ac:chgData name="Antonia Sewell" userId="866fcaf1-a8c1-4c4e-a2a7-8ac41c1bdbec" providerId="ADAL" clId="{A444D0BF-C16E-4F87-A315-9B805DDB348B}" dt="2025-05-20T13:37:00.778" v="213"/>
          <ac:spMkLst>
            <pc:docMk/>
            <pc:sldMk cId="3202870037" sldId="356"/>
            <ac:spMk id="6" creationId="{0B4ACB31-CD0A-49B5-B6E1-1DB40343B3AE}"/>
          </ac:spMkLst>
        </pc:spChg>
      </pc:sldChg>
      <pc:sldChg chg="addSp modSp add modAnim">
        <pc:chgData name="Antonia Sewell" userId="866fcaf1-a8c1-4c4e-a2a7-8ac41c1bdbec" providerId="ADAL" clId="{A444D0BF-C16E-4F87-A315-9B805DDB348B}" dt="2025-05-20T13:37:06.703" v="215"/>
        <pc:sldMkLst>
          <pc:docMk/>
          <pc:sldMk cId="1433600532" sldId="357"/>
        </pc:sldMkLst>
        <pc:spChg chg="add mod">
          <ac:chgData name="Antonia Sewell" userId="866fcaf1-a8c1-4c4e-a2a7-8ac41c1bdbec" providerId="ADAL" clId="{A444D0BF-C16E-4F87-A315-9B805DDB348B}" dt="2025-05-20T13:37:06.703" v="215"/>
          <ac:spMkLst>
            <pc:docMk/>
            <pc:sldMk cId="1433600532" sldId="357"/>
            <ac:spMk id="4" creationId="{5B377A91-2C2D-4E03-B921-900B8CCA8E2A}"/>
          </ac:spMkLst>
        </pc:spChg>
        <pc:spChg chg="add mod">
          <ac:chgData name="Antonia Sewell" userId="866fcaf1-a8c1-4c4e-a2a7-8ac41c1bdbec" providerId="ADAL" clId="{A444D0BF-C16E-4F87-A315-9B805DDB348B}" dt="2025-05-20T13:37:06.703" v="215"/>
          <ac:spMkLst>
            <pc:docMk/>
            <pc:sldMk cId="1433600532" sldId="357"/>
            <ac:spMk id="5" creationId="{03A0D3B3-B796-4073-9A25-6B1E8514D548}"/>
          </ac:spMkLst>
        </pc:spChg>
        <pc:spChg chg="add mod">
          <ac:chgData name="Antonia Sewell" userId="866fcaf1-a8c1-4c4e-a2a7-8ac41c1bdbec" providerId="ADAL" clId="{A444D0BF-C16E-4F87-A315-9B805DDB348B}" dt="2025-05-20T13:37:06.703" v="215"/>
          <ac:spMkLst>
            <pc:docMk/>
            <pc:sldMk cId="1433600532" sldId="357"/>
            <ac:spMk id="8" creationId="{574F4230-5249-4BCB-A8C2-D5F1375613D3}"/>
          </ac:spMkLst>
        </pc:spChg>
        <pc:spChg chg="add mod">
          <ac:chgData name="Antonia Sewell" userId="866fcaf1-a8c1-4c4e-a2a7-8ac41c1bdbec" providerId="ADAL" clId="{A444D0BF-C16E-4F87-A315-9B805DDB348B}" dt="2025-05-20T13:37:06.703" v="215"/>
          <ac:spMkLst>
            <pc:docMk/>
            <pc:sldMk cId="1433600532" sldId="357"/>
            <ac:spMk id="10" creationId="{E08498C1-B089-444A-ADC1-7661CBFC1E27}"/>
          </ac:spMkLst>
        </pc:spChg>
        <pc:spChg chg="add mod">
          <ac:chgData name="Antonia Sewell" userId="866fcaf1-a8c1-4c4e-a2a7-8ac41c1bdbec" providerId="ADAL" clId="{A444D0BF-C16E-4F87-A315-9B805DDB348B}" dt="2025-05-20T13:37:06.703" v="215"/>
          <ac:spMkLst>
            <pc:docMk/>
            <pc:sldMk cId="1433600532" sldId="357"/>
            <ac:spMk id="11" creationId="{2DC82310-F442-4627-8176-1D088C2EDE53}"/>
          </ac:spMkLst>
        </pc:spChg>
        <pc:spChg chg="add mod">
          <ac:chgData name="Antonia Sewell" userId="866fcaf1-a8c1-4c4e-a2a7-8ac41c1bdbec" providerId="ADAL" clId="{A444D0BF-C16E-4F87-A315-9B805DDB348B}" dt="2025-05-20T13:37:06.703" v="215"/>
          <ac:spMkLst>
            <pc:docMk/>
            <pc:sldMk cId="1433600532" sldId="357"/>
            <ac:spMk id="12" creationId="{1A05513B-09AE-4B1D-B4C9-0628B03A7015}"/>
          </ac:spMkLst>
        </pc:spChg>
        <pc:spChg chg="add mod">
          <ac:chgData name="Antonia Sewell" userId="866fcaf1-a8c1-4c4e-a2a7-8ac41c1bdbec" providerId="ADAL" clId="{A444D0BF-C16E-4F87-A315-9B805DDB348B}" dt="2025-05-20T13:37:06.703" v="215"/>
          <ac:spMkLst>
            <pc:docMk/>
            <pc:sldMk cId="1433600532" sldId="357"/>
            <ac:spMk id="13" creationId="{3E146B45-C5FF-419E-8F2B-C1C7817B0F11}"/>
          </ac:spMkLst>
        </pc:spChg>
        <pc:spChg chg="add mod">
          <ac:chgData name="Antonia Sewell" userId="866fcaf1-a8c1-4c4e-a2a7-8ac41c1bdbec" providerId="ADAL" clId="{A444D0BF-C16E-4F87-A315-9B805DDB348B}" dt="2025-05-20T13:37:06.703" v="215"/>
          <ac:spMkLst>
            <pc:docMk/>
            <pc:sldMk cId="1433600532" sldId="357"/>
            <ac:spMk id="14" creationId="{4DE72119-F45C-4AC7-949A-15C486B37C99}"/>
          </ac:spMkLst>
        </pc:spChg>
        <pc:spChg chg="add mod">
          <ac:chgData name="Antonia Sewell" userId="866fcaf1-a8c1-4c4e-a2a7-8ac41c1bdbec" providerId="ADAL" clId="{A444D0BF-C16E-4F87-A315-9B805DDB348B}" dt="2025-05-20T13:37:06.703" v="215"/>
          <ac:spMkLst>
            <pc:docMk/>
            <pc:sldMk cId="1433600532" sldId="357"/>
            <ac:spMk id="15" creationId="{F19F8DF1-3C95-446F-B0D8-03B0E463B212}"/>
          </ac:spMkLst>
        </pc:spChg>
        <pc:spChg chg="add mod">
          <ac:chgData name="Antonia Sewell" userId="866fcaf1-a8c1-4c4e-a2a7-8ac41c1bdbec" providerId="ADAL" clId="{A444D0BF-C16E-4F87-A315-9B805DDB348B}" dt="2025-05-20T13:37:06.703" v="215"/>
          <ac:spMkLst>
            <pc:docMk/>
            <pc:sldMk cId="1433600532" sldId="357"/>
            <ac:spMk id="16" creationId="{D64F74EF-0740-4CBC-A90A-9101C8729B9D}"/>
          </ac:spMkLst>
        </pc:spChg>
        <pc:spChg chg="add mod">
          <ac:chgData name="Antonia Sewell" userId="866fcaf1-a8c1-4c4e-a2a7-8ac41c1bdbec" providerId="ADAL" clId="{A444D0BF-C16E-4F87-A315-9B805DDB348B}" dt="2025-05-20T13:37:06.703" v="215"/>
          <ac:spMkLst>
            <pc:docMk/>
            <pc:sldMk cId="1433600532" sldId="357"/>
            <ac:spMk id="18" creationId="{7BD124DB-FBA0-4BD5-92F1-4E2195B79C2E}"/>
          </ac:spMkLst>
        </pc:spChg>
        <pc:picChg chg="add mod">
          <ac:chgData name="Antonia Sewell" userId="866fcaf1-a8c1-4c4e-a2a7-8ac41c1bdbec" providerId="ADAL" clId="{A444D0BF-C16E-4F87-A315-9B805DDB348B}" dt="2025-05-20T13:37:06.703" v="215"/>
          <ac:picMkLst>
            <pc:docMk/>
            <pc:sldMk cId="1433600532" sldId="357"/>
            <ac:picMk id="6" creationId="{339E6D7B-1406-43D3-AED1-E3AF538687D0}"/>
          </ac:picMkLst>
        </pc:picChg>
        <pc:picChg chg="add mod">
          <ac:chgData name="Antonia Sewell" userId="866fcaf1-a8c1-4c4e-a2a7-8ac41c1bdbec" providerId="ADAL" clId="{A444D0BF-C16E-4F87-A315-9B805DDB348B}" dt="2025-05-20T13:37:06.703" v="215"/>
          <ac:picMkLst>
            <pc:docMk/>
            <pc:sldMk cId="1433600532" sldId="357"/>
            <ac:picMk id="7" creationId="{FCC92034-6968-4D08-816D-54E0E6D75B02}"/>
          </ac:picMkLst>
        </pc:picChg>
        <pc:picChg chg="add mod">
          <ac:chgData name="Antonia Sewell" userId="866fcaf1-a8c1-4c4e-a2a7-8ac41c1bdbec" providerId="ADAL" clId="{A444D0BF-C16E-4F87-A315-9B805DDB348B}" dt="2025-05-20T13:37:06.703" v="215"/>
          <ac:picMkLst>
            <pc:docMk/>
            <pc:sldMk cId="1433600532" sldId="357"/>
            <ac:picMk id="9" creationId="{9EEC1DBD-8300-4BD3-94D3-82E2336952F4}"/>
          </ac:picMkLst>
        </pc:picChg>
        <pc:picChg chg="add mod">
          <ac:chgData name="Antonia Sewell" userId="866fcaf1-a8c1-4c4e-a2a7-8ac41c1bdbec" providerId="ADAL" clId="{A444D0BF-C16E-4F87-A315-9B805DDB348B}" dt="2025-05-20T13:37:06.703" v="215"/>
          <ac:picMkLst>
            <pc:docMk/>
            <pc:sldMk cId="1433600532" sldId="357"/>
            <ac:picMk id="17" creationId="{FDC3440D-23BD-4338-9173-44D1D229ACCA}"/>
          </ac:picMkLst>
        </pc:picChg>
        <pc:picChg chg="add mod">
          <ac:chgData name="Antonia Sewell" userId="866fcaf1-a8c1-4c4e-a2a7-8ac41c1bdbec" providerId="ADAL" clId="{A444D0BF-C16E-4F87-A315-9B805DDB348B}" dt="2025-05-20T13:37:06.703" v="215"/>
          <ac:picMkLst>
            <pc:docMk/>
            <pc:sldMk cId="1433600532" sldId="357"/>
            <ac:picMk id="19" creationId="{92E0E221-1E68-4A93-B62A-C2D13B985ED8}"/>
          </ac:picMkLst>
        </pc:picChg>
      </pc:sldChg>
      <pc:sldMasterChg chg="delSldLayout">
        <pc:chgData name="Antonia Sewell" userId="866fcaf1-a8c1-4c4e-a2a7-8ac41c1bdbec" providerId="ADAL" clId="{A444D0BF-C16E-4F87-A315-9B805DDB348B}" dt="2025-05-20T11:51:02.920" v="158" actId="47"/>
        <pc:sldMasterMkLst>
          <pc:docMk/>
          <pc:sldMasterMk cId="2029497861" sldId="2147483648"/>
        </pc:sldMasterMkLst>
        <pc:sldLayoutChg chg="del">
          <pc:chgData name="Antonia Sewell" userId="866fcaf1-a8c1-4c4e-a2a7-8ac41c1bdbec" providerId="ADAL" clId="{A444D0BF-C16E-4F87-A315-9B805DDB348B}" dt="2025-05-20T11:51:02.920" v="158" actId="47"/>
          <pc:sldLayoutMkLst>
            <pc:docMk/>
            <pc:sldMasterMk cId="2029497861" sldId="2147483648"/>
            <pc:sldLayoutMk cId="909335301" sldId="21474836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2CDB3-B3E5-45D5-854C-A9BD7839AC0E}" type="datetimeFigureOut">
              <a:rPr lang="en-GB" smtClean="0"/>
              <a:t>21/05/2025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CE27E-8DAD-45E0-B334-31B6D5F29652}" type="slidenum">
              <a:rPr lang="en-GB" smtClean="0"/>
              <a:t>‹#›</a:t>
            </a:fld>
            <a:endParaRPr lang="en-GB"/>
          </a:p>
        </p:txBody>
      </p:sp>
    </p:spTree>
    <p:extLst>
      <p:ext uri="{BB962C8B-B14F-4D97-AF65-F5344CB8AC3E}">
        <p14:creationId xmlns:p14="http://schemas.microsoft.com/office/powerpoint/2010/main" val="401175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BCE27E-8DAD-45E0-B334-31B6D5F29652}" type="slidenum">
              <a:rPr lang="en-GB" smtClean="0"/>
              <a:t>11</a:t>
            </a:fld>
            <a:endParaRPr lang="en-GB"/>
          </a:p>
        </p:txBody>
      </p:sp>
    </p:spTree>
    <p:extLst>
      <p:ext uri="{BB962C8B-B14F-4D97-AF65-F5344CB8AC3E}">
        <p14:creationId xmlns:p14="http://schemas.microsoft.com/office/powerpoint/2010/main" val="3129388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180EAE-0F9C-4FFA-9E15-DF420D6D709D}"/>
              </a:ext>
            </a:extLst>
          </p:cNvPr>
          <p:cNvSpPr/>
          <p:nvPr userDrawn="1"/>
        </p:nvSpPr>
        <p:spPr>
          <a:xfrm>
            <a:off x="367863" y="534571"/>
            <a:ext cx="11456276" cy="581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11" name="Picture Placeholder 4">
            <a:extLst>
              <a:ext uri="{FF2B5EF4-FFF2-40B4-BE49-F238E27FC236}">
                <a16:creationId xmlns:a16="http://schemas.microsoft.com/office/drawing/2014/main" id="{1508B3DA-F37D-4EFF-8D5E-7BD4C1BC2910}"/>
              </a:ext>
            </a:extLst>
          </p:cNvPr>
          <p:cNvSpPr>
            <a:spLocks noGrp="1"/>
          </p:cNvSpPr>
          <p:nvPr>
            <p:ph type="pic" sz="quarter" idx="10"/>
          </p:nvPr>
        </p:nvSpPr>
        <p:spPr>
          <a:xfrm>
            <a:off x="6288262" y="1026885"/>
            <a:ext cx="4612210" cy="4804228"/>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
        <p:nvSpPr>
          <p:cNvPr id="12" name="Rectangle 11">
            <a:extLst>
              <a:ext uri="{FF2B5EF4-FFF2-40B4-BE49-F238E27FC236}">
                <a16:creationId xmlns:a16="http://schemas.microsoft.com/office/drawing/2014/main" id="{03E172DF-05D9-440A-A078-84F4AA63A3A6}"/>
              </a:ext>
            </a:extLst>
          </p:cNvPr>
          <p:cNvSpPr/>
          <p:nvPr userDrawn="1"/>
        </p:nvSpPr>
        <p:spPr>
          <a:xfrm>
            <a:off x="1008993" y="1466850"/>
            <a:ext cx="4430197" cy="3151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Tree>
    <p:extLst>
      <p:ext uri="{BB962C8B-B14F-4D97-AF65-F5344CB8AC3E}">
        <p14:creationId xmlns:p14="http://schemas.microsoft.com/office/powerpoint/2010/main" val="21642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E92BFD-AA5E-42C5-BE56-347BA2759E80}"/>
              </a:ext>
            </a:extLst>
          </p:cNvPr>
          <p:cNvSpPr/>
          <p:nvPr userDrawn="1"/>
        </p:nvSpPr>
        <p:spPr>
          <a:xfrm>
            <a:off x="5484603" y="802105"/>
            <a:ext cx="5740876" cy="2102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5" name="Picture Placeholder 4">
            <a:extLst>
              <a:ext uri="{FF2B5EF4-FFF2-40B4-BE49-F238E27FC236}">
                <a16:creationId xmlns:a16="http://schemas.microsoft.com/office/drawing/2014/main" id="{CD3D8303-7603-4895-8612-50FB79139B7F}"/>
              </a:ext>
            </a:extLst>
          </p:cNvPr>
          <p:cNvSpPr>
            <a:spLocks noGrp="1"/>
          </p:cNvSpPr>
          <p:nvPr>
            <p:ph type="pic" sz="quarter" idx="10"/>
          </p:nvPr>
        </p:nvSpPr>
        <p:spPr>
          <a:xfrm>
            <a:off x="6279763" y="1512917"/>
            <a:ext cx="5912237" cy="5345083"/>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Tree>
    <p:extLst>
      <p:ext uri="{BB962C8B-B14F-4D97-AF65-F5344CB8AC3E}">
        <p14:creationId xmlns:p14="http://schemas.microsoft.com/office/powerpoint/2010/main" val="249952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3D8303-7603-4895-8612-50FB79139B7F}"/>
              </a:ext>
            </a:extLst>
          </p:cNvPr>
          <p:cNvSpPr>
            <a:spLocks noGrp="1"/>
          </p:cNvSpPr>
          <p:nvPr>
            <p:ph type="pic" sz="quarter" idx="10"/>
          </p:nvPr>
        </p:nvSpPr>
        <p:spPr>
          <a:xfrm>
            <a:off x="0" y="0"/>
            <a:ext cx="12192000" cy="6858000"/>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Tree>
    <p:extLst>
      <p:ext uri="{BB962C8B-B14F-4D97-AF65-F5344CB8AC3E}">
        <p14:creationId xmlns:p14="http://schemas.microsoft.com/office/powerpoint/2010/main" val="2407756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632E2E0-7E23-4339-8B07-0E1AC0A1ED85}"/>
              </a:ext>
            </a:extLst>
          </p:cNvPr>
          <p:cNvSpPr>
            <a:spLocks noGrp="1"/>
          </p:cNvSpPr>
          <p:nvPr>
            <p:ph type="pic" sz="quarter" idx="11"/>
          </p:nvPr>
        </p:nvSpPr>
        <p:spPr>
          <a:xfrm>
            <a:off x="1367083" y="476815"/>
            <a:ext cx="3921987" cy="3728450"/>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
        <p:nvSpPr>
          <p:cNvPr id="5" name="Picture Placeholder 4">
            <a:extLst>
              <a:ext uri="{FF2B5EF4-FFF2-40B4-BE49-F238E27FC236}">
                <a16:creationId xmlns:a16="http://schemas.microsoft.com/office/drawing/2014/main" id="{CD3D8303-7603-4895-8612-50FB79139B7F}"/>
              </a:ext>
            </a:extLst>
          </p:cNvPr>
          <p:cNvSpPr>
            <a:spLocks noGrp="1"/>
          </p:cNvSpPr>
          <p:nvPr>
            <p:ph type="pic" sz="quarter" idx="10"/>
          </p:nvPr>
        </p:nvSpPr>
        <p:spPr>
          <a:xfrm>
            <a:off x="5782595" y="476815"/>
            <a:ext cx="3920549" cy="2848752"/>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
        <p:nvSpPr>
          <p:cNvPr id="3" name="Rectangle 2">
            <a:extLst>
              <a:ext uri="{FF2B5EF4-FFF2-40B4-BE49-F238E27FC236}">
                <a16:creationId xmlns:a16="http://schemas.microsoft.com/office/drawing/2014/main" id="{59B9367A-8318-4EB9-B521-E9DA9F8F1092}"/>
              </a:ext>
            </a:extLst>
          </p:cNvPr>
          <p:cNvSpPr/>
          <p:nvPr userDrawn="1"/>
        </p:nvSpPr>
        <p:spPr>
          <a:xfrm flipH="1">
            <a:off x="5782595" y="3817616"/>
            <a:ext cx="3920549" cy="387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Tree>
    <p:extLst>
      <p:ext uri="{BB962C8B-B14F-4D97-AF65-F5344CB8AC3E}">
        <p14:creationId xmlns:p14="http://schemas.microsoft.com/office/powerpoint/2010/main" val="2013199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CAA783-29DA-8B6B-F96D-08332FD93DE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6096000" cy="6858000"/>
          </a:xfrm>
          <a:prstGeom prst="rect">
            <a:avLst/>
          </a:prstGeom>
        </p:spPr>
      </p:pic>
      <p:sp>
        <p:nvSpPr>
          <p:cNvPr id="3" name="Rectangle 2">
            <a:extLst>
              <a:ext uri="{FF2B5EF4-FFF2-40B4-BE49-F238E27FC236}">
                <a16:creationId xmlns:a16="http://schemas.microsoft.com/office/drawing/2014/main" id="{00FF7072-AAA5-4268-BE7A-9400814AD9E8}"/>
              </a:ext>
            </a:extLst>
          </p:cNvPr>
          <p:cNvSpPr/>
          <p:nvPr userDrawn="1"/>
        </p:nvSpPr>
        <p:spPr>
          <a:xfrm>
            <a:off x="7529902" y="1730978"/>
            <a:ext cx="2712034" cy="149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Tree>
    <p:extLst>
      <p:ext uri="{BB962C8B-B14F-4D97-AF65-F5344CB8AC3E}">
        <p14:creationId xmlns:p14="http://schemas.microsoft.com/office/powerpoint/2010/main" val="86277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38AE19-0C63-878C-09CD-F4977C29FD5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923973" y="0"/>
            <a:ext cx="3268027" cy="6858000"/>
          </a:xfrm>
          <a:prstGeom prst="rect">
            <a:avLst/>
          </a:prstGeom>
        </p:spPr>
      </p:pic>
      <p:sp>
        <p:nvSpPr>
          <p:cNvPr id="15" name="Picture Placeholder 4">
            <a:extLst>
              <a:ext uri="{FF2B5EF4-FFF2-40B4-BE49-F238E27FC236}">
                <a16:creationId xmlns:a16="http://schemas.microsoft.com/office/drawing/2014/main" id="{2499220F-3428-4263-91ED-9CD7E6B49EFC}"/>
              </a:ext>
            </a:extLst>
          </p:cNvPr>
          <p:cNvSpPr>
            <a:spLocks noGrp="1"/>
          </p:cNvSpPr>
          <p:nvPr>
            <p:ph type="pic" sz="quarter" idx="15"/>
          </p:nvPr>
        </p:nvSpPr>
        <p:spPr>
          <a:xfrm>
            <a:off x="7869482" y="508000"/>
            <a:ext cx="3357318" cy="5812479"/>
          </a:xfrm>
          <a:solidFill>
            <a:schemeClr val="accent6"/>
          </a:solid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
        <p:nvSpPr>
          <p:cNvPr id="7" name="Picture Placeholder 4">
            <a:extLst>
              <a:ext uri="{FF2B5EF4-FFF2-40B4-BE49-F238E27FC236}">
                <a16:creationId xmlns:a16="http://schemas.microsoft.com/office/drawing/2014/main" id="{3414317C-3659-4ED6-BDB6-2A9B8FA88C07}"/>
              </a:ext>
            </a:extLst>
          </p:cNvPr>
          <p:cNvSpPr>
            <a:spLocks noGrp="1"/>
          </p:cNvSpPr>
          <p:nvPr>
            <p:ph type="pic" sz="quarter" idx="18"/>
          </p:nvPr>
        </p:nvSpPr>
        <p:spPr>
          <a:xfrm>
            <a:off x="4322519" y="508000"/>
            <a:ext cx="3357318" cy="5812479"/>
          </a:xfrm>
          <a:solidFill>
            <a:schemeClr val="bg2"/>
          </a:solid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Tree>
    <p:extLst>
      <p:ext uri="{BB962C8B-B14F-4D97-AF65-F5344CB8AC3E}">
        <p14:creationId xmlns:p14="http://schemas.microsoft.com/office/powerpoint/2010/main" val="954127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7EF7-12F8-4F50-B80B-D7E0721622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0A120-C7F6-4E4C-B115-9D4B3E17A9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768461-2A00-4ACC-BAB8-1EC936A943A6}"/>
              </a:ext>
            </a:extLst>
          </p:cNvPr>
          <p:cNvSpPr>
            <a:spLocks noGrp="1"/>
          </p:cNvSpPr>
          <p:nvPr>
            <p:ph type="dt" sz="half" idx="10"/>
          </p:nvPr>
        </p:nvSpPr>
        <p:spPr/>
        <p:txBody>
          <a:bodyPr/>
          <a:lstStyle/>
          <a:p>
            <a:fld id="{5498E75F-C83E-49A1-A036-5E2F50088442}" type="datetimeFigureOut">
              <a:rPr lang="en-GB" smtClean="0"/>
              <a:t>21/05/2025</a:t>
            </a:fld>
            <a:endParaRPr lang="en-GB"/>
          </a:p>
        </p:txBody>
      </p:sp>
      <p:sp>
        <p:nvSpPr>
          <p:cNvPr id="5" name="Footer Placeholder 4">
            <a:extLst>
              <a:ext uri="{FF2B5EF4-FFF2-40B4-BE49-F238E27FC236}">
                <a16:creationId xmlns:a16="http://schemas.microsoft.com/office/drawing/2014/main" id="{94A4ADE4-319F-4B8B-BC66-95B7959E2F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487096-3B04-4962-9828-D5BDD9C0EFFD}"/>
              </a:ext>
            </a:extLst>
          </p:cNvPr>
          <p:cNvSpPr>
            <a:spLocks noGrp="1"/>
          </p:cNvSpPr>
          <p:nvPr>
            <p:ph type="sldNum" sz="quarter" idx="12"/>
          </p:nvPr>
        </p:nvSpPr>
        <p:spPr/>
        <p:txBody>
          <a:bodyPr/>
          <a:lstStyle/>
          <a:p>
            <a:fld id="{74A0E5AC-0A55-4AC1-9E66-98F80346CAA6}" type="slidenum">
              <a:rPr lang="en-GB" smtClean="0"/>
              <a:t>‹#›</a:t>
            </a:fld>
            <a:endParaRPr lang="en-GB"/>
          </a:p>
        </p:txBody>
      </p:sp>
    </p:spTree>
    <p:extLst>
      <p:ext uri="{BB962C8B-B14F-4D97-AF65-F5344CB8AC3E}">
        <p14:creationId xmlns:p14="http://schemas.microsoft.com/office/powerpoint/2010/main" val="214706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4E7D-9912-4227-96E3-8FBD52FA0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BC6650-1413-4019-8C2B-96F8432E6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2196F2-F8C5-4BD6-942C-690B3FBC8ED9}"/>
              </a:ext>
            </a:extLst>
          </p:cNvPr>
          <p:cNvSpPr>
            <a:spLocks noGrp="1"/>
          </p:cNvSpPr>
          <p:nvPr>
            <p:ph type="dt" sz="half" idx="10"/>
          </p:nvPr>
        </p:nvSpPr>
        <p:spPr/>
        <p:txBody>
          <a:bodyPr/>
          <a:lstStyle/>
          <a:p>
            <a:fld id="{5498E75F-C83E-49A1-A036-5E2F50088442}" type="datetimeFigureOut">
              <a:rPr lang="en-GB" smtClean="0"/>
              <a:t>21/05/2025</a:t>
            </a:fld>
            <a:endParaRPr lang="en-GB"/>
          </a:p>
        </p:txBody>
      </p:sp>
      <p:sp>
        <p:nvSpPr>
          <p:cNvPr id="5" name="Footer Placeholder 4">
            <a:extLst>
              <a:ext uri="{FF2B5EF4-FFF2-40B4-BE49-F238E27FC236}">
                <a16:creationId xmlns:a16="http://schemas.microsoft.com/office/drawing/2014/main" id="{6EFEE112-58ED-435F-B5F2-600D45100C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173BC6-D950-4765-817C-E1EF4E8805CD}"/>
              </a:ext>
            </a:extLst>
          </p:cNvPr>
          <p:cNvSpPr>
            <a:spLocks noGrp="1"/>
          </p:cNvSpPr>
          <p:nvPr>
            <p:ph type="sldNum" sz="quarter" idx="12"/>
          </p:nvPr>
        </p:nvSpPr>
        <p:spPr/>
        <p:txBody>
          <a:bodyPr/>
          <a:lstStyle/>
          <a:p>
            <a:fld id="{74A0E5AC-0A55-4AC1-9E66-98F80346CAA6}" type="slidenum">
              <a:rPr lang="en-GB" smtClean="0"/>
              <a:t>‹#›</a:t>
            </a:fld>
            <a:endParaRPr lang="en-GB"/>
          </a:p>
        </p:txBody>
      </p:sp>
    </p:spTree>
    <p:extLst>
      <p:ext uri="{BB962C8B-B14F-4D97-AF65-F5344CB8AC3E}">
        <p14:creationId xmlns:p14="http://schemas.microsoft.com/office/powerpoint/2010/main" val="187306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180EAE-0F9C-4FFA-9E15-DF420D6D709D}"/>
              </a:ext>
            </a:extLst>
          </p:cNvPr>
          <p:cNvSpPr/>
          <p:nvPr userDrawn="1"/>
        </p:nvSpPr>
        <p:spPr>
          <a:xfrm>
            <a:off x="367863" y="534571"/>
            <a:ext cx="11456276" cy="581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10" name="Rectangle 9">
            <a:extLst>
              <a:ext uri="{FF2B5EF4-FFF2-40B4-BE49-F238E27FC236}">
                <a16:creationId xmlns:a16="http://schemas.microsoft.com/office/drawing/2014/main" id="{6FEC4C0C-235E-4BF3-9FF3-3BED8E2EBB83}"/>
              </a:ext>
            </a:extLst>
          </p:cNvPr>
          <p:cNvSpPr/>
          <p:nvPr userDrawn="1"/>
        </p:nvSpPr>
        <p:spPr>
          <a:xfrm>
            <a:off x="10900472" y="1026885"/>
            <a:ext cx="645764" cy="4804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11" name="Picture Placeholder 4">
            <a:extLst>
              <a:ext uri="{FF2B5EF4-FFF2-40B4-BE49-F238E27FC236}">
                <a16:creationId xmlns:a16="http://schemas.microsoft.com/office/drawing/2014/main" id="{1508B3DA-F37D-4EFF-8D5E-7BD4C1BC2910}"/>
              </a:ext>
            </a:extLst>
          </p:cNvPr>
          <p:cNvSpPr>
            <a:spLocks noGrp="1"/>
          </p:cNvSpPr>
          <p:nvPr>
            <p:ph type="pic" sz="quarter" idx="10"/>
          </p:nvPr>
        </p:nvSpPr>
        <p:spPr>
          <a:xfrm>
            <a:off x="6288262" y="1026885"/>
            <a:ext cx="4612210" cy="4804228"/>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
        <p:nvSpPr>
          <p:cNvPr id="12" name="Rectangle 11">
            <a:extLst>
              <a:ext uri="{FF2B5EF4-FFF2-40B4-BE49-F238E27FC236}">
                <a16:creationId xmlns:a16="http://schemas.microsoft.com/office/drawing/2014/main" id="{03E172DF-05D9-440A-A078-84F4AA63A3A6}"/>
              </a:ext>
            </a:extLst>
          </p:cNvPr>
          <p:cNvSpPr/>
          <p:nvPr userDrawn="1"/>
        </p:nvSpPr>
        <p:spPr>
          <a:xfrm>
            <a:off x="1008993" y="1466850"/>
            <a:ext cx="4430197" cy="3151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Tree>
    <p:extLst>
      <p:ext uri="{BB962C8B-B14F-4D97-AF65-F5344CB8AC3E}">
        <p14:creationId xmlns:p14="http://schemas.microsoft.com/office/powerpoint/2010/main" val="225572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0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180EAE-0F9C-4FFA-9E15-DF420D6D709D}"/>
              </a:ext>
            </a:extLst>
          </p:cNvPr>
          <p:cNvSpPr/>
          <p:nvPr userDrawn="1"/>
        </p:nvSpPr>
        <p:spPr>
          <a:xfrm>
            <a:off x="367863" y="534571"/>
            <a:ext cx="11456276" cy="581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10" name="Rectangle 9">
            <a:extLst>
              <a:ext uri="{FF2B5EF4-FFF2-40B4-BE49-F238E27FC236}">
                <a16:creationId xmlns:a16="http://schemas.microsoft.com/office/drawing/2014/main" id="{6FEC4C0C-235E-4BF3-9FF3-3BED8E2EBB83}"/>
              </a:ext>
            </a:extLst>
          </p:cNvPr>
          <p:cNvSpPr/>
          <p:nvPr userDrawn="1"/>
        </p:nvSpPr>
        <p:spPr>
          <a:xfrm>
            <a:off x="10900472" y="1026884"/>
            <a:ext cx="645764" cy="48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12" name="Rectangle 11">
            <a:extLst>
              <a:ext uri="{FF2B5EF4-FFF2-40B4-BE49-F238E27FC236}">
                <a16:creationId xmlns:a16="http://schemas.microsoft.com/office/drawing/2014/main" id="{03E172DF-05D9-440A-A078-84F4AA63A3A6}"/>
              </a:ext>
            </a:extLst>
          </p:cNvPr>
          <p:cNvSpPr/>
          <p:nvPr userDrawn="1"/>
        </p:nvSpPr>
        <p:spPr>
          <a:xfrm>
            <a:off x="1008993" y="1466850"/>
            <a:ext cx="4430197" cy="3151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Tree>
    <p:extLst>
      <p:ext uri="{BB962C8B-B14F-4D97-AF65-F5344CB8AC3E}">
        <p14:creationId xmlns:p14="http://schemas.microsoft.com/office/powerpoint/2010/main" val="306959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0919F-EAD9-4195-9D9A-9022B4DAC9DF}"/>
              </a:ext>
            </a:extLst>
          </p:cNvPr>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5" name="Picture Placeholder 4">
            <a:extLst>
              <a:ext uri="{FF2B5EF4-FFF2-40B4-BE49-F238E27FC236}">
                <a16:creationId xmlns:a16="http://schemas.microsoft.com/office/drawing/2014/main" id="{CD3D8303-7603-4895-8612-50FB79139B7F}"/>
              </a:ext>
            </a:extLst>
          </p:cNvPr>
          <p:cNvSpPr>
            <a:spLocks noGrp="1"/>
          </p:cNvSpPr>
          <p:nvPr>
            <p:ph type="pic" sz="quarter" idx="10"/>
          </p:nvPr>
        </p:nvSpPr>
        <p:spPr>
          <a:xfrm>
            <a:off x="6963801" y="1279358"/>
            <a:ext cx="4299284" cy="4299284"/>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
        <p:nvSpPr>
          <p:cNvPr id="3" name="Text Placeholder 2">
            <a:extLst>
              <a:ext uri="{FF2B5EF4-FFF2-40B4-BE49-F238E27FC236}">
                <a16:creationId xmlns:a16="http://schemas.microsoft.com/office/drawing/2014/main" id="{D4E55C8A-79CE-5DA2-DC13-A8298FADEF34}"/>
              </a:ext>
            </a:extLst>
          </p:cNvPr>
          <p:cNvSpPr>
            <a:spLocks noGrp="1"/>
          </p:cNvSpPr>
          <p:nvPr>
            <p:ph idx="1"/>
          </p:nvPr>
        </p:nvSpPr>
        <p:spPr>
          <a:xfrm>
            <a:off x="838200" y="1825625"/>
            <a:ext cx="452255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303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0919F-EAD9-4195-9D9A-9022B4DAC9DF}"/>
              </a:ext>
            </a:extLst>
          </p:cNvPr>
          <p:cNvSpPr/>
          <p:nvPr userDrawn="1"/>
        </p:nvSpPr>
        <p:spPr>
          <a:xfrm>
            <a:off x="6096000" y="0"/>
            <a:ext cx="6096000" cy="6858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5" name="Picture Placeholder 4">
            <a:extLst>
              <a:ext uri="{FF2B5EF4-FFF2-40B4-BE49-F238E27FC236}">
                <a16:creationId xmlns:a16="http://schemas.microsoft.com/office/drawing/2014/main" id="{CD3D8303-7603-4895-8612-50FB79139B7F}"/>
              </a:ext>
            </a:extLst>
          </p:cNvPr>
          <p:cNvSpPr>
            <a:spLocks noGrp="1"/>
          </p:cNvSpPr>
          <p:nvPr>
            <p:ph type="pic" sz="quarter" idx="10"/>
          </p:nvPr>
        </p:nvSpPr>
        <p:spPr>
          <a:xfrm>
            <a:off x="6963801" y="1279358"/>
            <a:ext cx="4299284" cy="4299284"/>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Tree>
    <p:extLst>
      <p:ext uri="{BB962C8B-B14F-4D97-AF65-F5344CB8AC3E}">
        <p14:creationId xmlns:p14="http://schemas.microsoft.com/office/powerpoint/2010/main" val="363999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B1C93A-74D6-4D74-9013-4CC54B3F94D6}"/>
              </a:ext>
            </a:extLst>
          </p:cNvPr>
          <p:cNvSpPr/>
          <p:nvPr userDrawn="1"/>
        </p:nvSpPr>
        <p:spPr>
          <a:xfrm>
            <a:off x="2422357" y="565869"/>
            <a:ext cx="9041509" cy="57204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5" name="Picture Placeholder 4">
            <a:extLst>
              <a:ext uri="{FF2B5EF4-FFF2-40B4-BE49-F238E27FC236}">
                <a16:creationId xmlns:a16="http://schemas.microsoft.com/office/drawing/2014/main" id="{CD3D8303-7603-4895-8612-50FB79139B7F}"/>
              </a:ext>
            </a:extLst>
          </p:cNvPr>
          <p:cNvSpPr>
            <a:spLocks noGrp="1"/>
          </p:cNvSpPr>
          <p:nvPr>
            <p:ph type="pic" sz="quarter" idx="10"/>
          </p:nvPr>
        </p:nvSpPr>
        <p:spPr>
          <a:xfrm>
            <a:off x="0" y="0"/>
            <a:ext cx="6756400" cy="5939590"/>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Tree>
    <p:extLst>
      <p:ext uri="{BB962C8B-B14F-4D97-AF65-F5344CB8AC3E}">
        <p14:creationId xmlns:p14="http://schemas.microsoft.com/office/powerpoint/2010/main" val="20648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B1C93A-74D6-4D74-9013-4CC54B3F94D6}"/>
              </a:ext>
            </a:extLst>
          </p:cNvPr>
          <p:cNvSpPr/>
          <p:nvPr userDrawn="1"/>
        </p:nvSpPr>
        <p:spPr>
          <a:xfrm>
            <a:off x="2422357" y="565869"/>
            <a:ext cx="9041509" cy="57204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5" name="Picture Placeholder 4">
            <a:extLst>
              <a:ext uri="{FF2B5EF4-FFF2-40B4-BE49-F238E27FC236}">
                <a16:creationId xmlns:a16="http://schemas.microsoft.com/office/drawing/2014/main" id="{CD3D8303-7603-4895-8612-50FB79139B7F}"/>
              </a:ext>
            </a:extLst>
          </p:cNvPr>
          <p:cNvSpPr>
            <a:spLocks noGrp="1"/>
          </p:cNvSpPr>
          <p:nvPr>
            <p:ph type="pic" sz="quarter" idx="10"/>
          </p:nvPr>
        </p:nvSpPr>
        <p:spPr>
          <a:xfrm>
            <a:off x="0" y="1229710"/>
            <a:ext cx="6756400" cy="4141077"/>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Tree>
    <p:extLst>
      <p:ext uri="{BB962C8B-B14F-4D97-AF65-F5344CB8AC3E}">
        <p14:creationId xmlns:p14="http://schemas.microsoft.com/office/powerpoint/2010/main" val="412131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6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B1C93A-74D6-4D74-9013-4CC54B3F94D6}"/>
              </a:ext>
            </a:extLst>
          </p:cNvPr>
          <p:cNvSpPr/>
          <p:nvPr userDrawn="1"/>
        </p:nvSpPr>
        <p:spPr>
          <a:xfrm>
            <a:off x="2408397" y="568791"/>
            <a:ext cx="9041509" cy="5720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pic>
        <p:nvPicPr>
          <p:cNvPr id="8" name="Picture 7" descr="A purple and blue gradient&#10;&#10;AI-generated content may be incorrect.">
            <a:extLst>
              <a:ext uri="{FF2B5EF4-FFF2-40B4-BE49-F238E27FC236}">
                <a16:creationId xmlns:a16="http://schemas.microsoft.com/office/drawing/2014/main" id="{53E348DE-B70F-5B12-B588-E03B52D987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67862" y="1402584"/>
            <a:ext cx="6388538" cy="3974005"/>
          </a:xfrm>
          <a:prstGeom prst="rect">
            <a:avLst/>
          </a:prstGeom>
        </p:spPr>
      </p:pic>
      <p:sp>
        <p:nvSpPr>
          <p:cNvPr id="4" name="Media Placeholder 3">
            <a:extLst>
              <a:ext uri="{FF2B5EF4-FFF2-40B4-BE49-F238E27FC236}">
                <a16:creationId xmlns:a16="http://schemas.microsoft.com/office/drawing/2014/main" id="{43D8D106-7996-000B-D46B-4B44A4DBB513}"/>
              </a:ext>
            </a:extLst>
          </p:cNvPr>
          <p:cNvSpPr>
            <a:spLocks noGrp="1"/>
          </p:cNvSpPr>
          <p:nvPr>
            <p:ph type="media" sz="quarter" idx="11"/>
          </p:nvPr>
        </p:nvSpPr>
        <p:spPr>
          <a:xfrm>
            <a:off x="367862" y="1414188"/>
            <a:ext cx="6388538" cy="3962401"/>
          </a:xfrm>
        </p:spPr>
        <p:txBody>
          <a:bodyPr/>
          <a:lstStyle/>
          <a:p>
            <a:endParaRPr lang="en-US"/>
          </a:p>
        </p:txBody>
      </p:sp>
    </p:spTree>
    <p:extLst>
      <p:ext uri="{BB962C8B-B14F-4D97-AF65-F5344CB8AC3E}">
        <p14:creationId xmlns:p14="http://schemas.microsoft.com/office/powerpoint/2010/main" val="162264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4ED0391-0163-4F70-825F-98434AC3A585}"/>
              </a:ext>
            </a:extLst>
          </p:cNvPr>
          <p:cNvSpPr>
            <a:spLocks noGrp="1"/>
          </p:cNvSpPr>
          <p:nvPr>
            <p:ph type="pic" sz="quarter" idx="11"/>
          </p:nvPr>
        </p:nvSpPr>
        <p:spPr>
          <a:xfrm>
            <a:off x="6096000" y="0"/>
            <a:ext cx="6096000" cy="6858000"/>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Tree>
    <p:extLst>
      <p:ext uri="{BB962C8B-B14F-4D97-AF65-F5344CB8AC3E}">
        <p14:creationId xmlns:p14="http://schemas.microsoft.com/office/powerpoint/2010/main" val="3324795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6E29F7-9E13-4CD4-9AAC-E31609B6AA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B304840-EC8D-48DD-92D4-34A6F4558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0A7A52A-D970-4268-B967-756EF1009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Montserrat" pitchFamily="2" charset="77"/>
              </a:defRPr>
            </a:lvl1pPr>
          </a:lstStyle>
          <a:p>
            <a:fld id="{3C99C195-CA05-4A2B-9203-212AA3A64FB4}" type="datetimeFigureOut">
              <a:rPr lang="en-US" smtClean="0"/>
              <a:pPr/>
              <a:t>5/21/2025</a:t>
            </a:fld>
            <a:endParaRPr lang="en-US"/>
          </a:p>
        </p:txBody>
      </p:sp>
      <p:sp>
        <p:nvSpPr>
          <p:cNvPr id="5" name="Footer Placeholder 4">
            <a:extLst>
              <a:ext uri="{FF2B5EF4-FFF2-40B4-BE49-F238E27FC236}">
                <a16:creationId xmlns:a16="http://schemas.microsoft.com/office/drawing/2014/main" id="{38812754-0101-4D47-850E-35E580F920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Montserrat" pitchFamily="2" charset="77"/>
              </a:defRPr>
            </a:lvl1pPr>
          </a:lstStyle>
          <a:p>
            <a:endParaRPr lang="en-US"/>
          </a:p>
        </p:txBody>
      </p:sp>
      <p:sp>
        <p:nvSpPr>
          <p:cNvPr id="6" name="Slide Number Placeholder 5">
            <a:extLst>
              <a:ext uri="{FF2B5EF4-FFF2-40B4-BE49-F238E27FC236}">
                <a16:creationId xmlns:a16="http://schemas.microsoft.com/office/drawing/2014/main" id="{4EDF6F73-66CD-4142-8040-F2E311B96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Montserrat" pitchFamily="2" charset="77"/>
              </a:defRPr>
            </a:lvl1pPr>
          </a:lstStyle>
          <a:p>
            <a:fld id="{DF7FB4A4-DEA5-4FE6-BB3B-1DFE086ABE32}" type="slidenum">
              <a:rPr lang="en-US" smtClean="0"/>
              <a:pPr/>
              <a:t>‹#›</a:t>
            </a:fld>
            <a:endParaRPr lang="en-US"/>
          </a:p>
        </p:txBody>
      </p:sp>
    </p:spTree>
    <p:extLst>
      <p:ext uri="{BB962C8B-B14F-4D97-AF65-F5344CB8AC3E}">
        <p14:creationId xmlns:p14="http://schemas.microsoft.com/office/powerpoint/2010/main" val="2029497861"/>
      </p:ext>
    </p:extLst>
  </p:cSld>
  <p:clrMap bg1="lt1" tx1="dk1" bg2="lt2" tx2="dk2" accent1="accent1" accent2="accent2" accent3="accent3" accent4="accent4" accent5="accent5" accent6="accent6" hlink="hlink" folHlink="folHlink"/>
  <p:sldLayoutIdLst>
    <p:sldLayoutId id="2147483652" r:id="rId1"/>
    <p:sldLayoutId id="2147483690" r:id="rId2"/>
    <p:sldLayoutId id="2147483689" r:id="rId3"/>
    <p:sldLayoutId id="2147483654" r:id="rId4"/>
    <p:sldLayoutId id="2147483686" r:id="rId5"/>
    <p:sldLayoutId id="2147483655" r:id="rId6"/>
    <p:sldLayoutId id="2147483684" r:id="rId7"/>
    <p:sldLayoutId id="2147483685" r:id="rId8"/>
    <p:sldLayoutId id="2147483656" r:id="rId9"/>
    <p:sldLayoutId id="2147483657" r:id="rId10"/>
    <p:sldLayoutId id="2147483659" r:id="rId11"/>
    <p:sldLayoutId id="2147483660" r:id="rId12"/>
    <p:sldLayoutId id="2147483675" r:id="rId13"/>
    <p:sldLayoutId id="2147483668" r:id="rId14"/>
    <p:sldLayoutId id="2147483691" r:id="rId15"/>
    <p:sldLayoutId id="2147483692" r:id="rId16"/>
  </p:sldLayoutIdLst>
  <p:txStyles>
    <p:titleStyle>
      <a:lvl1pPr algn="l" defTabSz="914400" rtl="0" eaLnBrk="1" latinLnBrk="0" hangingPunct="1">
        <a:lnSpc>
          <a:spcPct val="90000"/>
        </a:lnSpc>
        <a:spcBef>
          <a:spcPct val="0"/>
        </a:spcBef>
        <a:buNone/>
        <a:defRPr sz="4400" b="0" i="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Tx/>
        <a:buBlip>
          <a:blip r:embed="rId18"/>
        </a:buBlip>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Tx/>
        <a:buBlip>
          <a:blip r:embed="rId18"/>
        </a:buBlip>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Tx/>
        <a:buBlip>
          <a:blip r:embed="rId18"/>
        </a:buBlip>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Tx/>
        <a:buBlip>
          <a:blip r:embed="rId18"/>
        </a:buBlip>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Tx/>
        <a:buBlip>
          <a:blip r:embed="rId18"/>
        </a:buBlip>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video" Target="https://www.youtube.com/embed/f7U-ymV2wNQ?feature=oembed" TargetMode="Externa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jpeg"/><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2.jpeg"/><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notebooklm.google.com/notebook/c34d1331-0f8d-437a-97d9-f03a1ede1a3a"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9.jpeg"/><Relationship Id="rId7" Type="http://schemas.openxmlformats.org/officeDocument/2006/relationships/image" Target="../media/image36.png"/><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hyperlink" Target="https://notebooklm.google.com/notebook/c34d1331-0f8d-437a-97d9-f03a1ede1a3a" TargetMode="External"/><Relationship Id="rId4" Type="http://schemas.openxmlformats.org/officeDocument/2006/relationships/image" Target="../media/image34.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6.xml"/><Relationship Id="rId1" Type="http://schemas.openxmlformats.org/officeDocument/2006/relationships/video" Target="https://www.youtube.com/embed/L6qcm0T3JSA?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image" Target="../media/image42.jpeg"/><Relationship Id="rId5" Type="http://schemas.openxmlformats.org/officeDocument/2006/relationships/image" Target="../media/image37.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image" Target="../media/image42.jpeg"/><Relationship Id="rId5" Type="http://schemas.openxmlformats.org/officeDocument/2006/relationships/image" Target="../media/image37.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4.png"/><Relationship Id="rId7" Type="http://schemas.openxmlformats.org/officeDocument/2006/relationships/image" Target="../media/image45.png"/><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https://www.youtube.com/embed/byyPm6TNbHc?feature=oembed" TargetMode="External"/><Relationship Id="rId1" Type="http://schemas.openxmlformats.org/officeDocument/2006/relationships/video" Target="https://www.youtube.com/embed/oPbuyJqSQ2k?feature=oembed" TargetMode="Externa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11.xml"/><Relationship Id="rId7" Type="http://schemas.openxmlformats.org/officeDocument/2006/relationships/image" Target="../media/image20.jpeg"/><Relationship Id="rId2" Type="http://schemas.openxmlformats.org/officeDocument/2006/relationships/video" Target="https://www.youtube.com/embed/byyPm6TNbHc?feature=oembed" TargetMode="External"/><Relationship Id="rId1" Type="http://schemas.openxmlformats.org/officeDocument/2006/relationships/video" Target="https://www.youtube.com/embed/oPbuyJqSQ2k?feature=oembed" TargetMode="Externa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243BA-DA1A-57C5-65FC-2135C7F2EC0E}"/>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E269C2C-A6C1-4EB3-B4C6-7835EA4554DE}"/>
              </a:ext>
            </a:extLst>
          </p:cNvPr>
          <p:cNvPicPr>
            <a:picLocks noChangeAspect="1"/>
          </p:cNvPicPr>
          <p:nvPr/>
        </p:nvPicPr>
        <p:blipFill>
          <a:blip r:embed="rId2"/>
          <a:stretch>
            <a:fillRect/>
          </a:stretch>
        </p:blipFill>
        <p:spPr>
          <a:xfrm>
            <a:off x="2811588" y="902730"/>
            <a:ext cx="8896376" cy="5465529"/>
          </a:xfrm>
          <a:prstGeom prst="rect">
            <a:avLst/>
          </a:prstGeom>
        </p:spPr>
      </p:pic>
      <p:pic>
        <p:nvPicPr>
          <p:cNvPr id="2" name="Picture 2" descr="Trustworthy AI: Should We Trust Artificial Intelligence? - Caltech Science  Exchange">
            <a:extLst>
              <a:ext uri="{FF2B5EF4-FFF2-40B4-BE49-F238E27FC236}">
                <a16:creationId xmlns:a16="http://schemas.microsoft.com/office/drawing/2014/main" id="{147FC61C-74E3-315F-CB2A-15084BCFD77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
          <a:stretch/>
        </p:blipFill>
        <p:spPr bwMode="auto">
          <a:xfrm>
            <a:off x="-2811589" y="902730"/>
            <a:ext cx="5623177" cy="54655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rustworthy AI: Should We Trust Artificial Intelligence? - Caltech Science  Exchange">
            <a:extLst>
              <a:ext uri="{FF2B5EF4-FFF2-40B4-BE49-F238E27FC236}">
                <a16:creationId xmlns:a16="http://schemas.microsoft.com/office/drawing/2014/main" id="{9AFA81F0-26AF-BFAF-A9EC-05E379538FE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9188747" y="902729"/>
            <a:ext cx="6006505" cy="54655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8E9870C-9860-489E-8881-4736008BB9A9}"/>
              </a:ext>
            </a:extLst>
          </p:cNvPr>
          <p:cNvSpPr txBox="1"/>
          <p:nvPr/>
        </p:nvSpPr>
        <p:spPr>
          <a:xfrm>
            <a:off x="1223392" y="2234630"/>
            <a:ext cx="9745216" cy="861774"/>
          </a:xfrm>
          <a:prstGeom prst="rect">
            <a:avLst/>
          </a:prstGeom>
          <a:noFill/>
        </p:spPr>
        <p:txBody>
          <a:bodyPr wrap="square" rtlCol="0">
            <a:spAutoFit/>
          </a:bodyPr>
          <a:lstStyle/>
          <a:p>
            <a:pPr algn="ctr">
              <a:lnSpc>
                <a:spcPts val="6000"/>
              </a:lnSpc>
            </a:pPr>
            <a:r>
              <a:rPr lang="en-US" sz="6000" b="1" dirty="0">
                <a:latin typeface="Montserrat" pitchFamily="2" charset="77"/>
                <a:ea typeface="Roboto Medium" panose="02000000000000000000" pitchFamily="2" charset="0"/>
                <a:cs typeface="Poppins SemiBold" panose="00000700000000000000" pitchFamily="2" charset="0"/>
              </a:rPr>
              <a:t>AI and Religion</a:t>
            </a:r>
          </a:p>
        </p:txBody>
      </p:sp>
      <p:sp>
        <p:nvSpPr>
          <p:cNvPr id="4" name="TextBox 3">
            <a:extLst>
              <a:ext uri="{FF2B5EF4-FFF2-40B4-BE49-F238E27FC236}">
                <a16:creationId xmlns:a16="http://schemas.microsoft.com/office/drawing/2014/main" id="{AB2E5C54-A51B-3590-53E9-70241A1AA1A1}"/>
              </a:ext>
            </a:extLst>
          </p:cNvPr>
          <p:cNvSpPr txBox="1"/>
          <p:nvPr/>
        </p:nvSpPr>
        <p:spPr>
          <a:xfrm>
            <a:off x="292371" y="414519"/>
            <a:ext cx="11607258" cy="769441"/>
          </a:xfrm>
          <a:prstGeom prst="rect">
            <a:avLst/>
          </a:prstGeom>
          <a:gradFill flip="none" rotWithShape="1">
            <a:gsLst>
              <a:gs pos="0">
                <a:schemeClr val="accent1">
                  <a:tint val="66000"/>
                  <a:satMod val="160000"/>
                  <a:shade val="30000"/>
                  <a:satMod val="115000"/>
                </a:schemeClr>
              </a:gs>
              <a:gs pos="50000">
                <a:schemeClr val="accent1">
                  <a:tint val="66000"/>
                  <a:satMod val="160000"/>
                  <a:shade val="67500"/>
                  <a:satMod val="115000"/>
                </a:schemeClr>
              </a:gs>
              <a:gs pos="100000">
                <a:schemeClr val="accent1">
                  <a:tint val="66000"/>
                  <a:satMod val="160000"/>
                  <a:shade val="100000"/>
                  <a:satMod val="115000"/>
                </a:schemeClr>
              </a:gs>
            </a:gsLst>
            <a:lin ang="2700000" scaled="1"/>
            <a:tileRect/>
          </a:gra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4400" dirty="0"/>
              <a:t>     Level 4 RMPS</a:t>
            </a:r>
            <a:endParaRPr lang="en-GB" sz="4400" dirty="0">
              <a:ln w="28575">
                <a:solidFill>
                  <a:schemeClr val="bg1"/>
                </a:solidFill>
                <a:prstDash val="solid"/>
              </a:ln>
            </a:endParaRPr>
          </a:p>
        </p:txBody>
      </p:sp>
    </p:spTree>
    <p:extLst>
      <p:ext uri="{BB962C8B-B14F-4D97-AF65-F5344CB8AC3E}">
        <p14:creationId xmlns:p14="http://schemas.microsoft.com/office/powerpoint/2010/main" val="2542349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TextBox 3">
            <a:extLst>
              <a:ext uri="{FF2B5EF4-FFF2-40B4-BE49-F238E27FC236}">
                <a16:creationId xmlns:a16="http://schemas.microsoft.com/office/drawing/2014/main" id="{061667C4-E4A3-47C7-B21B-566F53DA3D01}"/>
              </a:ext>
            </a:extLst>
          </p:cNvPr>
          <p:cNvSpPr txBox="1"/>
          <p:nvPr/>
        </p:nvSpPr>
        <p:spPr>
          <a:xfrm>
            <a:off x="340242" y="372139"/>
            <a:ext cx="8654902" cy="707886"/>
          </a:xfrm>
          <a:prstGeom prst="rect">
            <a:avLst/>
          </a:prstGeom>
          <a:noFill/>
        </p:spPr>
        <p:txBody>
          <a:bodyPr wrap="square" rtlCol="0">
            <a:spAutoFit/>
          </a:bodyPr>
          <a:lstStyle/>
          <a:p>
            <a:r>
              <a:rPr lang="en-GB" sz="4000" b="1" dirty="0">
                <a:solidFill>
                  <a:schemeClr val="bg1"/>
                </a:solidFill>
              </a:rPr>
              <a:t>Task 1: </a:t>
            </a:r>
            <a:r>
              <a:rPr lang="en-GB" sz="4000" dirty="0">
                <a:solidFill>
                  <a:schemeClr val="bg1"/>
                </a:solidFill>
              </a:rPr>
              <a:t>The coming AI revolution</a:t>
            </a:r>
          </a:p>
        </p:txBody>
      </p:sp>
      <p:sp>
        <p:nvSpPr>
          <p:cNvPr id="5" name="TextBox 4">
            <a:extLst>
              <a:ext uri="{FF2B5EF4-FFF2-40B4-BE49-F238E27FC236}">
                <a16:creationId xmlns:a16="http://schemas.microsoft.com/office/drawing/2014/main" id="{DA38BD9E-6BE2-4730-992D-17017543EE74}"/>
              </a:ext>
            </a:extLst>
          </p:cNvPr>
          <p:cNvSpPr txBox="1"/>
          <p:nvPr/>
        </p:nvSpPr>
        <p:spPr>
          <a:xfrm>
            <a:off x="340242" y="1268193"/>
            <a:ext cx="11049868"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t>Watch the following video interview with representatives of religious/ non religious groups. As you do note any benefits/ concerns they have about the AI revolution.</a:t>
            </a:r>
          </a:p>
        </p:txBody>
      </p:sp>
      <p:graphicFrame>
        <p:nvGraphicFramePr>
          <p:cNvPr id="6" name="Table 5">
            <a:extLst>
              <a:ext uri="{FF2B5EF4-FFF2-40B4-BE49-F238E27FC236}">
                <a16:creationId xmlns:a16="http://schemas.microsoft.com/office/drawing/2014/main" id="{3C1D8844-1050-4035-B8F0-A078446CFD75}"/>
              </a:ext>
            </a:extLst>
          </p:cNvPr>
          <p:cNvGraphicFramePr>
            <a:graphicFrameLocks noGrp="1"/>
          </p:cNvGraphicFramePr>
          <p:nvPr/>
        </p:nvGraphicFramePr>
        <p:xfrm>
          <a:off x="914400" y="2364551"/>
          <a:ext cx="10544630" cy="3811277"/>
        </p:xfrm>
        <a:graphic>
          <a:graphicData uri="http://schemas.openxmlformats.org/drawingml/2006/table">
            <a:tbl>
              <a:tblPr firstRow="1" bandRow="1">
                <a:tableStyleId>{5C22544A-7EE6-4342-B048-85BDC9FD1C3A}</a:tableStyleId>
              </a:tblPr>
              <a:tblGrid>
                <a:gridCol w="5272315">
                  <a:extLst>
                    <a:ext uri="{9D8B030D-6E8A-4147-A177-3AD203B41FA5}">
                      <a16:colId xmlns:a16="http://schemas.microsoft.com/office/drawing/2014/main" val="2369030191"/>
                    </a:ext>
                  </a:extLst>
                </a:gridCol>
                <a:gridCol w="5272315">
                  <a:extLst>
                    <a:ext uri="{9D8B030D-6E8A-4147-A177-3AD203B41FA5}">
                      <a16:colId xmlns:a16="http://schemas.microsoft.com/office/drawing/2014/main" val="3200193844"/>
                    </a:ext>
                  </a:extLst>
                </a:gridCol>
              </a:tblGrid>
              <a:tr h="748850">
                <a:tc>
                  <a:txBody>
                    <a:bodyPr/>
                    <a:lstStyle/>
                    <a:p>
                      <a:r>
                        <a:rPr lang="en-GB" sz="2800" dirty="0"/>
                        <a:t>Benefits</a:t>
                      </a:r>
                    </a:p>
                  </a:txBody>
                  <a:tcPr/>
                </a:tc>
                <a:tc>
                  <a:txBody>
                    <a:bodyPr/>
                    <a:lstStyle/>
                    <a:p>
                      <a:r>
                        <a:rPr lang="en-GB" sz="2800" dirty="0"/>
                        <a:t>Concerns</a:t>
                      </a:r>
                    </a:p>
                  </a:txBody>
                  <a:tcPr/>
                </a:tc>
                <a:extLst>
                  <a:ext uri="{0D108BD9-81ED-4DB2-BD59-A6C34878D82A}">
                    <a16:rowId xmlns:a16="http://schemas.microsoft.com/office/drawing/2014/main" val="3169599644"/>
                  </a:ext>
                </a:extLst>
              </a:tr>
              <a:tr h="3062427">
                <a:tc>
                  <a:txBody>
                    <a:bodyPr/>
                    <a:lstStyle/>
                    <a:p>
                      <a:r>
                        <a:rPr lang="en-GB" sz="2800" b="1" dirty="0">
                          <a:solidFill>
                            <a:srgbClr val="FF0000"/>
                          </a:solidFill>
                        </a:rPr>
                        <a:t>Example</a:t>
                      </a:r>
                    </a:p>
                    <a:p>
                      <a:endParaRPr lang="en-GB" sz="2800" dirty="0"/>
                    </a:p>
                    <a:p>
                      <a:r>
                        <a:rPr lang="en-GB" sz="2800" dirty="0"/>
                        <a:t>AI is already driving advancements in many fields such as development of new drug treatments.</a:t>
                      </a:r>
                    </a:p>
                  </a:txBody>
                  <a:tcPr/>
                </a:tc>
                <a:tc>
                  <a:txBody>
                    <a:bodyPr/>
                    <a:lstStyle/>
                    <a:p>
                      <a:r>
                        <a:rPr lang="en-GB" sz="2800" b="1" dirty="0">
                          <a:solidFill>
                            <a:srgbClr val="FF0000"/>
                          </a:solidFill>
                        </a:rPr>
                        <a:t>Example</a:t>
                      </a:r>
                    </a:p>
                    <a:p>
                      <a:endParaRPr lang="en-GB" sz="2800" b="1" dirty="0">
                        <a:solidFill>
                          <a:srgbClr val="FF0000"/>
                        </a:solidFill>
                      </a:endParaRPr>
                    </a:p>
                    <a:p>
                      <a:r>
                        <a:rPr lang="en-GB" sz="2800" b="0" dirty="0">
                          <a:solidFill>
                            <a:schemeClr val="tx1"/>
                          </a:solidFill>
                        </a:rPr>
                        <a:t>AI chatbots have significant inbuilt bias that are expressed in what they communicate.</a:t>
                      </a:r>
                    </a:p>
                  </a:txBody>
                  <a:tcPr/>
                </a:tc>
                <a:extLst>
                  <a:ext uri="{0D108BD9-81ED-4DB2-BD59-A6C34878D82A}">
                    <a16:rowId xmlns:a16="http://schemas.microsoft.com/office/drawing/2014/main" val="3834334747"/>
                  </a:ext>
                </a:extLst>
              </a:tr>
            </a:tbl>
          </a:graphicData>
        </a:graphic>
      </p:graphicFrame>
    </p:spTree>
    <p:extLst>
      <p:ext uri="{BB962C8B-B14F-4D97-AF65-F5344CB8AC3E}">
        <p14:creationId xmlns:p14="http://schemas.microsoft.com/office/powerpoint/2010/main" val="1697217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349C7-9EDE-CDF2-274E-5B56C7C46C80}"/>
            </a:ext>
          </a:extLst>
        </p:cNvPr>
        <p:cNvGrpSpPr/>
        <p:nvPr/>
      </p:nvGrpSpPr>
      <p:grpSpPr>
        <a:xfrm>
          <a:off x="0" y="0"/>
          <a:ext cx="0" cy="0"/>
          <a:chOff x="0" y="0"/>
          <a:chExt cx="0" cy="0"/>
        </a:xfrm>
      </p:grpSpPr>
      <p:sp>
        <p:nvSpPr>
          <p:cNvPr id="14" name="Oval 13">
            <a:extLst>
              <a:ext uri="{FF2B5EF4-FFF2-40B4-BE49-F238E27FC236}">
                <a16:creationId xmlns:a16="http://schemas.microsoft.com/office/drawing/2014/main" id="{2B3F2C58-6FF1-CE95-AB3E-813074F92D47}"/>
              </a:ext>
            </a:extLst>
          </p:cNvPr>
          <p:cNvSpPr/>
          <p:nvPr/>
        </p:nvSpPr>
        <p:spPr>
          <a:xfrm>
            <a:off x="12850220" y="630478"/>
            <a:ext cx="1924883" cy="1924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1</a:t>
            </a:r>
          </a:p>
        </p:txBody>
      </p:sp>
      <p:sp>
        <p:nvSpPr>
          <p:cNvPr id="15" name="Oval 14">
            <a:extLst>
              <a:ext uri="{FF2B5EF4-FFF2-40B4-BE49-F238E27FC236}">
                <a16:creationId xmlns:a16="http://schemas.microsoft.com/office/drawing/2014/main" id="{D0955CCE-5FE8-EDC4-8B54-579221EB9F09}"/>
              </a:ext>
            </a:extLst>
          </p:cNvPr>
          <p:cNvSpPr/>
          <p:nvPr/>
        </p:nvSpPr>
        <p:spPr>
          <a:xfrm>
            <a:off x="12850220" y="2670000"/>
            <a:ext cx="1924883" cy="192488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2</a:t>
            </a:r>
          </a:p>
        </p:txBody>
      </p:sp>
      <p:sp>
        <p:nvSpPr>
          <p:cNvPr id="16" name="Oval 15">
            <a:extLst>
              <a:ext uri="{FF2B5EF4-FFF2-40B4-BE49-F238E27FC236}">
                <a16:creationId xmlns:a16="http://schemas.microsoft.com/office/drawing/2014/main" id="{EEB1725A-183C-E13C-794D-6338594DC4E3}"/>
              </a:ext>
            </a:extLst>
          </p:cNvPr>
          <p:cNvSpPr/>
          <p:nvPr/>
        </p:nvSpPr>
        <p:spPr>
          <a:xfrm>
            <a:off x="12850219" y="4707407"/>
            <a:ext cx="1924883" cy="192488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3</a:t>
            </a:r>
          </a:p>
        </p:txBody>
      </p:sp>
      <p:pic>
        <p:nvPicPr>
          <p:cNvPr id="4" name="Online Media 3" title="Interviews: Opening Question">
            <a:hlinkClick r:id="" action="ppaction://media"/>
            <a:extLst>
              <a:ext uri="{FF2B5EF4-FFF2-40B4-BE49-F238E27FC236}">
                <a16:creationId xmlns:a16="http://schemas.microsoft.com/office/drawing/2014/main" id="{42542CC8-CD53-4CBC-B7B0-F84606E044DB}"/>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1422543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TextBox 3">
            <a:extLst>
              <a:ext uri="{FF2B5EF4-FFF2-40B4-BE49-F238E27FC236}">
                <a16:creationId xmlns:a16="http://schemas.microsoft.com/office/drawing/2014/main" id="{7311C63E-C9CF-4391-9A42-7C8E055E63A8}"/>
              </a:ext>
            </a:extLst>
          </p:cNvPr>
          <p:cNvSpPr txBox="1"/>
          <p:nvPr/>
        </p:nvSpPr>
        <p:spPr>
          <a:xfrm>
            <a:off x="829491" y="372291"/>
            <a:ext cx="10469880" cy="707886"/>
          </a:xfrm>
          <a:prstGeom prst="rect">
            <a:avLst/>
          </a:prstGeom>
          <a:noFill/>
        </p:spPr>
        <p:txBody>
          <a:bodyPr wrap="square" rtlCol="0">
            <a:spAutoFit/>
          </a:bodyPr>
          <a:lstStyle/>
          <a:p>
            <a:r>
              <a:rPr lang="en-GB" sz="4000" dirty="0"/>
              <a:t>How is AI changing religious belief and practice?</a:t>
            </a:r>
          </a:p>
        </p:txBody>
      </p:sp>
      <p:pic>
        <p:nvPicPr>
          <p:cNvPr id="5" name="Picture 4" descr="Austin church uses ChatGPT for AI-generated service">
            <a:extLst>
              <a:ext uri="{FF2B5EF4-FFF2-40B4-BE49-F238E27FC236}">
                <a16:creationId xmlns:a16="http://schemas.microsoft.com/office/drawing/2014/main" id="{2358AF90-0ECA-4C46-8762-F8DFD0EB071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7725" y="1252429"/>
            <a:ext cx="6986699" cy="5233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D049315-A95F-47CF-96DF-0939E46BA7A1}"/>
              </a:ext>
            </a:extLst>
          </p:cNvPr>
          <p:cNvPicPr>
            <a:picLocks noChangeAspect="1"/>
          </p:cNvPicPr>
          <p:nvPr/>
        </p:nvPicPr>
        <p:blipFill>
          <a:blip r:embed="rId4"/>
          <a:stretch>
            <a:fillRect/>
          </a:stretch>
        </p:blipFill>
        <p:spPr>
          <a:xfrm>
            <a:off x="5183104" y="5224910"/>
            <a:ext cx="6794583" cy="1518789"/>
          </a:xfrm>
          <a:prstGeom prst="rect">
            <a:avLst/>
          </a:prstGeom>
        </p:spPr>
      </p:pic>
      <p:sp>
        <p:nvSpPr>
          <p:cNvPr id="7" name="TextBox 6">
            <a:extLst>
              <a:ext uri="{FF2B5EF4-FFF2-40B4-BE49-F238E27FC236}">
                <a16:creationId xmlns:a16="http://schemas.microsoft.com/office/drawing/2014/main" id="{991311D8-AEE1-49AC-BFC7-1956AB712B48}"/>
              </a:ext>
            </a:extLst>
          </p:cNvPr>
          <p:cNvSpPr txBox="1"/>
          <p:nvPr/>
        </p:nvSpPr>
        <p:spPr>
          <a:xfrm>
            <a:off x="324666" y="1997839"/>
            <a:ext cx="4992188"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600" dirty="0"/>
              <a:t>The rapid rise of AI tools is already having significant effects on religious beliefs and practices. This includes…</a:t>
            </a:r>
          </a:p>
        </p:txBody>
      </p:sp>
      <p:pic>
        <p:nvPicPr>
          <p:cNvPr id="8" name="Picture 7">
            <a:extLst>
              <a:ext uri="{FF2B5EF4-FFF2-40B4-BE49-F238E27FC236}">
                <a16:creationId xmlns:a16="http://schemas.microsoft.com/office/drawing/2014/main" id="{D42B331D-5FC0-4F8B-8574-FF038A9F27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03066" y="1201669"/>
            <a:ext cx="6618540" cy="5542030"/>
          </a:xfrm>
          <a:prstGeom prst="rect">
            <a:avLst/>
          </a:prstGeom>
        </p:spPr>
      </p:pic>
    </p:spTree>
    <p:extLst>
      <p:ext uri="{BB962C8B-B14F-4D97-AF65-F5344CB8AC3E}">
        <p14:creationId xmlns:p14="http://schemas.microsoft.com/office/powerpoint/2010/main" val="2786315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pic>
        <p:nvPicPr>
          <p:cNvPr id="4" name="Picture 2" descr="Trustworthy AI: Should We Trust Artificial Intelligence? - Caltech Science  Exchange">
            <a:extLst>
              <a:ext uri="{FF2B5EF4-FFF2-40B4-BE49-F238E27FC236}">
                <a16:creationId xmlns:a16="http://schemas.microsoft.com/office/drawing/2014/main" id="{BD7ABE4E-2323-4368-A1F9-42BF55461EC4}"/>
              </a:ext>
            </a:extLst>
          </p:cNvPr>
          <p:cNvPicPr>
            <a:picLocks noChangeAspect="1" noChangeArrowheads="1"/>
          </p:cNvPicPr>
          <p:nvPr/>
        </p:nvPicPr>
        <p:blipFill rotWithShape="1">
          <a:blip r:embed="rId3" cstate="screen">
            <a:alphaModFix amt="28000"/>
            <a:extLst>
              <a:ext uri="{28A0092B-C50C-407E-A947-70E740481C1C}">
                <a14:useLocalDpi xmlns:a14="http://schemas.microsoft.com/office/drawing/2010/main"/>
              </a:ext>
            </a:extLst>
          </a:blip>
          <a:srcRect/>
          <a:stretch/>
        </p:blipFill>
        <p:spPr bwMode="auto">
          <a:xfrm>
            <a:off x="-1" y="-2079094"/>
            <a:ext cx="16330863" cy="96740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35ABB00-8265-468F-B4A7-D56A71A61E70}"/>
              </a:ext>
            </a:extLst>
          </p:cNvPr>
          <p:cNvSpPr txBox="1"/>
          <p:nvPr/>
        </p:nvSpPr>
        <p:spPr>
          <a:xfrm>
            <a:off x="861060" y="165413"/>
            <a:ext cx="10469880" cy="707886"/>
          </a:xfrm>
          <a:prstGeom prst="rect">
            <a:avLst/>
          </a:prstGeom>
          <a:noFill/>
        </p:spPr>
        <p:txBody>
          <a:bodyPr wrap="square" rtlCol="0">
            <a:spAutoFit/>
          </a:bodyPr>
          <a:lstStyle/>
          <a:p>
            <a:r>
              <a:rPr lang="en-GB" sz="4000" dirty="0"/>
              <a:t>How is AI changing religious belief and practice?</a:t>
            </a:r>
          </a:p>
        </p:txBody>
      </p:sp>
      <p:pic>
        <p:nvPicPr>
          <p:cNvPr id="6" name="Picture 5">
            <a:extLst>
              <a:ext uri="{FF2B5EF4-FFF2-40B4-BE49-F238E27FC236}">
                <a16:creationId xmlns:a16="http://schemas.microsoft.com/office/drawing/2014/main" id="{C2A72F84-B8C5-4F9B-8020-9D5B5A0EC9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6161" y="1080177"/>
            <a:ext cx="6618540" cy="5542030"/>
          </a:xfrm>
          <a:prstGeom prst="rect">
            <a:avLst/>
          </a:prstGeom>
        </p:spPr>
      </p:pic>
      <p:sp>
        <p:nvSpPr>
          <p:cNvPr id="7" name="TextBox 6">
            <a:extLst>
              <a:ext uri="{FF2B5EF4-FFF2-40B4-BE49-F238E27FC236}">
                <a16:creationId xmlns:a16="http://schemas.microsoft.com/office/drawing/2014/main" id="{F5C6593E-0F78-43E2-B2A8-CA9EEC58D7A4}"/>
              </a:ext>
            </a:extLst>
          </p:cNvPr>
          <p:cNvSpPr txBox="1"/>
          <p:nvPr/>
        </p:nvSpPr>
        <p:spPr>
          <a:xfrm>
            <a:off x="324666" y="1997839"/>
            <a:ext cx="4992188"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600" dirty="0"/>
              <a:t>The rapid rise of AI tools is already having significant effects on religious beliefs and practices. This includes…</a:t>
            </a:r>
          </a:p>
        </p:txBody>
      </p:sp>
      <p:pic>
        <p:nvPicPr>
          <p:cNvPr id="8" name="Picture 7">
            <a:extLst>
              <a:ext uri="{FF2B5EF4-FFF2-40B4-BE49-F238E27FC236}">
                <a16:creationId xmlns:a16="http://schemas.microsoft.com/office/drawing/2014/main" id="{8EFFB9FE-24F3-4C98-BC03-AC8E36A9FD24}"/>
              </a:ext>
            </a:extLst>
          </p:cNvPr>
          <p:cNvPicPr>
            <a:picLocks noChangeAspect="1"/>
          </p:cNvPicPr>
          <p:nvPr/>
        </p:nvPicPr>
        <p:blipFill>
          <a:blip r:embed="rId5"/>
          <a:stretch>
            <a:fillRect/>
          </a:stretch>
        </p:blipFill>
        <p:spPr>
          <a:xfrm>
            <a:off x="5425378" y="5277855"/>
            <a:ext cx="6618540" cy="1402344"/>
          </a:xfrm>
          <a:prstGeom prst="rect">
            <a:avLst/>
          </a:prstGeom>
        </p:spPr>
      </p:pic>
      <p:pic>
        <p:nvPicPr>
          <p:cNvPr id="9" name="Picture 2" descr="Everyone is welcome to VR Church - YouTube">
            <a:extLst>
              <a:ext uri="{FF2B5EF4-FFF2-40B4-BE49-F238E27FC236}">
                <a16:creationId xmlns:a16="http://schemas.microsoft.com/office/drawing/2014/main" id="{AFE40E18-3B9E-4FF5-A9D1-8EB9FC0F03A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2404363" y="1080178"/>
            <a:ext cx="6618540" cy="516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888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pic>
        <p:nvPicPr>
          <p:cNvPr id="4" name="Picture 2" descr="Trustworthy AI: Should We Trust Artificial Intelligence? - Caltech Science  Exchange">
            <a:extLst>
              <a:ext uri="{FF2B5EF4-FFF2-40B4-BE49-F238E27FC236}">
                <a16:creationId xmlns:a16="http://schemas.microsoft.com/office/drawing/2014/main" id="{328966DD-FA7D-47D8-B310-38B6D318C5B1}"/>
              </a:ext>
            </a:extLst>
          </p:cNvPr>
          <p:cNvPicPr>
            <a:picLocks noChangeAspect="1" noChangeArrowheads="1"/>
          </p:cNvPicPr>
          <p:nvPr/>
        </p:nvPicPr>
        <p:blipFill rotWithShape="1">
          <a:blip r:embed="rId3" cstate="screen">
            <a:alphaModFix amt="28000"/>
            <a:extLst>
              <a:ext uri="{28A0092B-C50C-407E-A947-70E740481C1C}">
                <a14:useLocalDpi xmlns:a14="http://schemas.microsoft.com/office/drawing/2010/main"/>
              </a:ext>
            </a:extLst>
          </a:blip>
          <a:srcRect/>
          <a:stretch/>
        </p:blipFill>
        <p:spPr bwMode="auto">
          <a:xfrm>
            <a:off x="-1" y="-2079094"/>
            <a:ext cx="16330863" cy="96740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AF8779-770E-47F3-9ECA-4A8330CB400F}"/>
              </a:ext>
            </a:extLst>
          </p:cNvPr>
          <p:cNvSpPr txBox="1"/>
          <p:nvPr/>
        </p:nvSpPr>
        <p:spPr>
          <a:xfrm>
            <a:off x="861060" y="165413"/>
            <a:ext cx="10469880" cy="707886"/>
          </a:xfrm>
          <a:prstGeom prst="rect">
            <a:avLst/>
          </a:prstGeom>
          <a:noFill/>
        </p:spPr>
        <p:txBody>
          <a:bodyPr wrap="square" rtlCol="0">
            <a:spAutoFit/>
          </a:bodyPr>
          <a:lstStyle/>
          <a:p>
            <a:r>
              <a:rPr lang="en-GB" sz="4000" dirty="0"/>
              <a:t>How is AI changing religious belief and practice?</a:t>
            </a:r>
          </a:p>
        </p:txBody>
      </p:sp>
      <p:pic>
        <p:nvPicPr>
          <p:cNvPr id="6" name="Picture 2" descr="Everyone is welcome to VR Church - YouTube">
            <a:extLst>
              <a:ext uri="{FF2B5EF4-FFF2-40B4-BE49-F238E27FC236}">
                <a16:creationId xmlns:a16="http://schemas.microsoft.com/office/drawing/2014/main" id="{EA72CC33-BE4F-4159-9224-287AEC77AEC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958534" y="1080178"/>
            <a:ext cx="6618540" cy="51609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E3DEFEC-E621-43E4-BC34-6E0B906C9F2E}"/>
              </a:ext>
            </a:extLst>
          </p:cNvPr>
          <p:cNvSpPr txBox="1"/>
          <p:nvPr/>
        </p:nvSpPr>
        <p:spPr>
          <a:xfrm>
            <a:off x="324666" y="1997839"/>
            <a:ext cx="4992188"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600" dirty="0"/>
              <a:t>The rapid rise of AI tools is already having significant effects on religious beliefs and practices. This includes…</a:t>
            </a:r>
          </a:p>
        </p:txBody>
      </p:sp>
      <p:pic>
        <p:nvPicPr>
          <p:cNvPr id="8" name="Picture 7">
            <a:extLst>
              <a:ext uri="{FF2B5EF4-FFF2-40B4-BE49-F238E27FC236}">
                <a16:creationId xmlns:a16="http://schemas.microsoft.com/office/drawing/2014/main" id="{57CD2832-9219-40EA-A54A-726D9436B0C1}"/>
              </a:ext>
            </a:extLst>
          </p:cNvPr>
          <p:cNvPicPr>
            <a:picLocks noChangeAspect="1"/>
          </p:cNvPicPr>
          <p:nvPr/>
        </p:nvPicPr>
        <p:blipFill>
          <a:blip r:embed="rId5"/>
          <a:stretch>
            <a:fillRect/>
          </a:stretch>
        </p:blipFill>
        <p:spPr>
          <a:xfrm>
            <a:off x="5549083" y="5148410"/>
            <a:ext cx="6447604" cy="1304428"/>
          </a:xfrm>
          <a:prstGeom prst="rect">
            <a:avLst/>
          </a:prstGeom>
        </p:spPr>
      </p:pic>
    </p:spTree>
    <p:extLst>
      <p:ext uri="{BB962C8B-B14F-4D97-AF65-F5344CB8AC3E}">
        <p14:creationId xmlns:p14="http://schemas.microsoft.com/office/powerpoint/2010/main" val="3625388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TextBox 3">
            <a:extLst>
              <a:ext uri="{FF2B5EF4-FFF2-40B4-BE49-F238E27FC236}">
                <a16:creationId xmlns:a16="http://schemas.microsoft.com/office/drawing/2014/main" id="{B7367B6E-0118-43BF-9FAA-FDE9ED9F8B6A}"/>
              </a:ext>
            </a:extLst>
          </p:cNvPr>
          <p:cNvSpPr txBox="1"/>
          <p:nvPr/>
        </p:nvSpPr>
        <p:spPr>
          <a:xfrm>
            <a:off x="368490" y="236102"/>
            <a:ext cx="10021456" cy="769441"/>
          </a:xfrm>
          <a:prstGeom prst="rect">
            <a:avLst/>
          </a:prstGeom>
          <a:noFill/>
        </p:spPr>
        <p:txBody>
          <a:bodyPr wrap="square" rtlCol="0">
            <a:spAutoFit/>
          </a:bodyPr>
          <a:lstStyle/>
          <a:p>
            <a:r>
              <a:rPr lang="en-GB" sz="4400" b="1"/>
              <a:t>Task 1: </a:t>
            </a:r>
            <a:r>
              <a:rPr lang="en-GB" sz="4400"/>
              <a:t>AI and Religion Research task</a:t>
            </a:r>
          </a:p>
        </p:txBody>
      </p:sp>
      <p:sp>
        <p:nvSpPr>
          <p:cNvPr id="5" name="TextBox 4">
            <a:extLst>
              <a:ext uri="{FF2B5EF4-FFF2-40B4-BE49-F238E27FC236}">
                <a16:creationId xmlns:a16="http://schemas.microsoft.com/office/drawing/2014/main" id="{153937B7-ECD2-4676-9A37-2025A10CE264}"/>
              </a:ext>
            </a:extLst>
          </p:cNvPr>
          <p:cNvSpPr txBox="1"/>
          <p:nvPr/>
        </p:nvSpPr>
        <p:spPr>
          <a:xfrm>
            <a:off x="368490" y="993543"/>
            <a:ext cx="11293522" cy="1200329"/>
          </a:xfrm>
          <a:prstGeom prst="rect">
            <a:avLst/>
          </a:prstGeom>
          <a:noFill/>
        </p:spPr>
        <p:txBody>
          <a:bodyPr wrap="square" rtlCol="0">
            <a:spAutoFit/>
          </a:bodyPr>
          <a:lstStyle/>
          <a:p>
            <a:r>
              <a:rPr lang="en-GB" sz="2400" dirty="0"/>
              <a:t>Use an AI chatbot to analyse the articles about the use of AI by religious groups found in the Lesson 1 Task 1 document. Ask the AI Chatbot questions to complete the research grid below. </a:t>
            </a:r>
          </a:p>
        </p:txBody>
      </p:sp>
      <p:sp>
        <p:nvSpPr>
          <p:cNvPr id="6" name="TextBox 5">
            <a:extLst>
              <a:ext uri="{FF2B5EF4-FFF2-40B4-BE49-F238E27FC236}">
                <a16:creationId xmlns:a16="http://schemas.microsoft.com/office/drawing/2014/main" id="{B1E3F233-9059-4EB0-948E-BD533D0336A7}"/>
              </a:ext>
            </a:extLst>
          </p:cNvPr>
          <p:cNvSpPr txBox="1"/>
          <p:nvPr/>
        </p:nvSpPr>
        <p:spPr>
          <a:xfrm>
            <a:off x="6096000" y="1853872"/>
            <a:ext cx="5452281" cy="9541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800" i="1">
                <a:latin typeface="+mj-lt"/>
              </a:rPr>
              <a:t>To complete this task, you could use one of the following AI chatbots. </a:t>
            </a:r>
          </a:p>
        </p:txBody>
      </p:sp>
      <p:pic>
        <p:nvPicPr>
          <p:cNvPr id="7" name="Picture 4" descr="Microsoft Copilot is now generally available">
            <a:extLst>
              <a:ext uri="{FF2B5EF4-FFF2-40B4-BE49-F238E27FC236}">
                <a16:creationId xmlns:a16="http://schemas.microsoft.com/office/drawing/2014/main" id="{B589A339-61D4-4308-B8B9-C634AC67183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12149" y="2780445"/>
            <a:ext cx="1649863" cy="9280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35CB5BC-8C00-4B10-8EF8-5A2E33EF64BF}"/>
              </a:ext>
            </a:extLst>
          </p:cNvPr>
          <p:cNvSpPr txBox="1"/>
          <p:nvPr/>
        </p:nvSpPr>
        <p:spPr>
          <a:xfrm>
            <a:off x="9930879" y="5053672"/>
            <a:ext cx="2657475" cy="369332"/>
          </a:xfrm>
          <a:prstGeom prst="rect">
            <a:avLst/>
          </a:prstGeom>
          <a:noFill/>
        </p:spPr>
        <p:txBody>
          <a:bodyPr wrap="square">
            <a:spAutoFit/>
          </a:bodyPr>
          <a:lstStyle/>
          <a:p>
            <a:r>
              <a:rPr lang="en-GB">
                <a:hlinkClick r:id="rId4"/>
              </a:rPr>
              <a:t>AI Research Notebook</a:t>
            </a:r>
            <a:endParaRPr lang="en-GB"/>
          </a:p>
        </p:txBody>
      </p:sp>
      <p:pic>
        <p:nvPicPr>
          <p:cNvPr id="9" name="Picture 6">
            <a:extLst>
              <a:ext uri="{FF2B5EF4-FFF2-40B4-BE49-F238E27FC236}">
                <a16:creationId xmlns:a16="http://schemas.microsoft.com/office/drawing/2014/main" id="{F040CBF7-C443-42E2-9E4E-D054D9793F0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89946" y="3900190"/>
            <a:ext cx="1199752" cy="11997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9B23D95-D944-4B44-9A8B-226ED21920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65202" y="4027924"/>
            <a:ext cx="2255165" cy="1200329"/>
          </a:xfrm>
          <a:prstGeom prst="rect">
            <a:avLst/>
          </a:prstGeom>
        </p:spPr>
      </p:pic>
      <p:pic>
        <p:nvPicPr>
          <p:cNvPr id="11" name="Picture 10">
            <a:extLst>
              <a:ext uri="{FF2B5EF4-FFF2-40B4-BE49-F238E27FC236}">
                <a16:creationId xmlns:a16="http://schemas.microsoft.com/office/drawing/2014/main" id="{59F2F1B1-BB52-4588-88FF-0BAC951CEA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98668" y="5682448"/>
            <a:ext cx="1820620" cy="848444"/>
          </a:xfrm>
          <a:prstGeom prst="rect">
            <a:avLst/>
          </a:prstGeom>
        </p:spPr>
      </p:pic>
      <p:sp>
        <p:nvSpPr>
          <p:cNvPr id="12" name="TextBox 11">
            <a:extLst>
              <a:ext uri="{FF2B5EF4-FFF2-40B4-BE49-F238E27FC236}">
                <a16:creationId xmlns:a16="http://schemas.microsoft.com/office/drawing/2014/main" id="{30DA4FCF-EEF8-46A5-B7A4-1ECCD5693DCA}"/>
              </a:ext>
            </a:extLst>
          </p:cNvPr>
          <p:cNvSpPr txBox="1"/>
          <p:nvPr/>
        </p:nvSpPr>
        <p:spPr>
          <a:xfrm>
            <a:off x="6209730" y="2935608"/>
            <a:ext cx="3721149" cy="646331"/>
          </a:xfrm>
          <a:prstGeom prst="rect">
            <a:avLst/>
          </a:prstGeom>
          <a:noFill/>
        </p:spPr>
        <p:txBody>
          <a:bodyPr wrap="square" rtlCol="0">
            <a:spAutoFit/>
          </a:bodyPr>
          <a:lstStyle/>
          <a:p>
            <a:r>
              <a:rPr lang="en-GB"/>
              <a:t>Copy the text in the word document and paste it into the Copilot chat box</a:t>
            </a:r>
          </a:p>
        </p:txBody>
      </p:sp>
      <p:sp>
        <p:nvSpPr>
          <p:cNvPr id="13" name="TextBox 12">
            <a:extLst>
              <a:ext uri="{FF2B5EF4-FFF2-40B4-BE49-F238E27FC236}">
                <a16:creationId xmlns:a16="http://schemas.microsoft.com/office/drawing/2014/main" id="{499C9654-8FB4-402A-86E9-118F6F32BFBD}"/>
              </a:ext>
            </a:extLst>
          </p:cNvPr>
          <p:cNvSpPr txBox="1"/>
          <p:nvPr/>
        </p:nvSpPr>
        <p:spPr>
          <a:xfrm>
            <a:off x="7129453" y="5645005"/>
            <a:ext cx="3238500" cy="923330"/>
          </a:xfrm>
          <a:prstGeom prst="rect">
            <a:avLst/>
          </a:prstGeom>
          <a:noFill/>
        </p:spPr>
        <p:txBody>
          <a:bodyPr wrap="square" rtlCol="0">
            <a:spAutoFit/>
          </a:bodyPr>
          <a:lstStyle/>
          <a:p>
            <a:r>
              <a:rPr lang="en-GB"/>
              <a:t>Upload the document to ChatGPT using the attachment button next to the chat box. </a:t>
            </a:r>
          </a:p>
        </p:txBody>
      </p:sp>
      <p:sp>
        <p:nvSpPr>
          <p:cNvPr id="14" name="TextBox 13">
            <a:extLst>
              <a:ext uri="{FF2B5EF4-FFF2-40B4-BE49-F238E27FC236}">
                <a16:creationId xmlns:a16="http://schemas.microsoft.com/office/drawing/2014/main" id="{01E2BE0F-BB85-4796-8016-65B77172043C}"/>
              </a:ext>
            </a:extLst>
          </p:cNvPr>
          <p:cNvSpPr txBox="1"/>
          <p:nvPr/>
        </p:nvSpPr>
        <p:spPr>
          <a:xfrm>
            <a:off x="7572465" y="4027924"/>
            <a:ext cx="2468444" cy="1200329"/>
          </a:xfrm>
          <a:prstGeom prst="rect">
            <a:avLst/>
          </a:prstGeom>
          <a:noFill/>
        </p:spPr>
        <p:txBody>
          <a:bodyPr wrap="square" rtlCol="0">
            <a:spAutoFit/>
          </a:bodyPr>
          <a:lstStyle/>
          <a:p>
            <a:r>
              <a:rPr lang="en-GB"/>
              <a:t>Upload the document to </a:t>
            </a:r>
            <a:r>
              <a:rPr lang="en-GB" err="1"/>
              <a:t>NotebookLM</a:t>
            </a:r>
            <a:r>
              <a:rPr lang="en-GB"/>
              <a:t> by using the “Add Source” button or use this link </a:t>
            </a:r>
          </a:p>
        </p:txBody>
      </p:sp>
      <p:cxnSp>
        <p:nvCxnSpPr>
          <p:cNvPr id="15" name="Straight Connector 14">
            <a:extLst>
              <a:ext uri="{FF2B5EF4-FFF2-40B4-BE49-F238E27FC236}">
                <a16:creationId xmlns:a16="http://schemas.microsoft.com/office/drawing/2014/main" id="{BF796F9F-7ADD-4739-A3F4-79EF4D151F26}"/>
              </a:ext>
            </a:extLst>
          </p:cNvPr>
          <p:cNvCxnSpPr>
            <a:cxnSpLocks/>
          </p:cNvCxnSpPr>
          <p:nvPr/>
        </p:nvCxnSpPr>
        <p:spPr>
          <a:xfrm flipV="1">
            <a:off x="5860703" y="3843307"/>
            <a:ext cx="5958570" cy="141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24E4E5-5385-4443-B2A7-272004B70C23}"/>
              </a:ext>
            </a:extLst>
          </p:cNvPr>
          <p:cNvCxnSpPr>
            <a:cxnSpLocks/>
          </p:cNvCxnSpPr>
          <p:nvPr/>
        </p:nvCxnSpPr>
        <p:spPr>
          <a:xfrm flipV="1">
            <a:off x="5860703" y="5450254"/>
            <a:ext cx="5958570" cy="141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Arrow: Right 16">
            <a:extLst>
              <a:ext uri="{FF2B5EF4-FFF2-40B4-BE49-F238E27FC236}">
                <a16:creationId xmlns:a16="http://schemas.microsoft.com/office/drawing/2014/main" id="{AF528253-D8F3-4F95-B0CB-0B15DC61DE77}"/>
              </a:ext>
            </a:extLst>
          </p:cNvPr>
          <p:cNvSpPr/>
          <p:nvPr/>
        </p:nvSpPr>
        <p:spPr>
          <a:xfrm>
            <a:off x="9121254" y="4926964"/>
            <a:ext cx="809625" cy="269244"/>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F5372FF4-1E40-40FD-827B-F136F0C58B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90006" y="5645005"/>
            <a:ext cx="1839447" cy="923330"/>
          </a:xfrm>
          <a:prstGeom prst="rect">
            <a:avLst/>
          </a:prstGeom>
        </p:spPr>
      </p:pic>
      <p:sp>
        <p:nvSpPr>
          <p:cNvPr id="19" name="Arrow: Right 18">
            <a:extLst>
              <a:ext uri="{FF2B5EF4-FFF2-40B4-BE49-F238E27FC236}">
                <a16:creationId xmlns:a16="http://schemas.microsoft.com/office/drawing/2014/main" id="{A18CA918-8B6F-4700-A4CF-030BAA638B95}"/>
              </a:ext>
            </a:extLst>
          </p:cNvPr>
          <p:cNvSpPr/>
          <p:nvPr/>
        </p:nvSpPr>
        <p:spPr>
          <a:xfrm rot="12779041">
            <a:off x="5607170" y="6395590"/>
            <a:ext cx="539327" cy="39197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19">
            <a:extLst>
              <a:ext uri="{FF2B5EF4-FFF2-40B4-BE49-F238E27FC236}">
                <a16:creationId xmlns:a16="http://schemas.microsoft.com/office/drawing/2014/main" id="{30B70F17-C0B8-416F-A732-B791DBE56A1B}"/>
              </a:ext>
            </a:extLst>
          </p:cNvPr>
          <p:cNvGraphicFramePr>
            <a:graphicFrameLocks noGrp="1"/>
          </p:cNvGraphicFramePr>
          <p:nvPr/>
        </p:nvGraphicFramePr>
        <p:xfrm>
          <a:off x="209099" y="2765791"/>
          <a:ext cx="4771908" cy="3870960"/>
        </p:xfrm>
        <a:graphic>
          <a:graphicData uri="http://schemas.openxmlformats.org/drawingml/2006/table">
            <a:tbl>
              <a:tblPr firstRow="1" bandRow="1">
                <a:tableStyleId>{5C22544A-7EE6-4342-B048-85BDC9FD1C3A}</a:tableStyleId>
              </a:tblPr>
              <a:tblGrid>
                <a:gridCol w="1192977">
                  <a:extLst>
                    <a:ext uri="{9D8B030D-6E8A-4147-A177-3AD203B41FA5}">
                      <a16:colId xmlns:a16="http://schemas.microsoft.com/office/drawing/2014/main" val="3615406622"/>
                    </a:ext>
                  </a:extLst>
                </a:gridCol>
                <a:gridCol w="1192977">
                  <a:extLst>
                    <a:ext uri="{9D8B030D-6E8A-4147-A177-3AD203B41FA5}">
                      <a16:colId xmlns:a16="http://schemas.microsoft.com/office/drawing/2014/main" val="1230489493"/>
                    </a:ext>
                  </a:extLst>
                </a:gridCol>
                <a:gridCol w="1192977">
                  <a:extLst>
                    <a:ext uri="{9D8B030D-6E8A-4147-A177-3AD203B41FA5}">
                      <a16:colId xmlns:a16="http://schemas.microsoft.com/office/drawing/2014/main" val="1362316059"/>
                    </a:ext>
                  </a:extLst>
                </a:gridCol>
                <a:gridCol w="1192977">
                  <a:extLst>
                    <a:ext uri="{9D8B030D-6E8A-4147-A177-3AD203B41FA5}">
                      <a16:colId xmlns:a16="http://schemas.microsoft.com/office/drawing/2014/main" val="1378286332"/>
                    </a:ext>
                  </a:extLst>
                </a:gridCol>
              </a:tblGrid>
              <a:tr h="1266422">
                <a:tc>
                  <a:txBody>
                    <a:bodyPr/>
                    <a:lstStyle/>
                    <a:p>
                      <a:r>
                        <a:rPr lang="en-GB" sz="1200" dirty="0"/>
                        <a:t>Ask the Chatbot to summarise the articles in three bullet points each. Read the summary.</a:t>
                      </a:r>
                    </a:p>
                  </a:txBody>
                  <a:tcPr>
                    <a:solidFill>
                      <a:schemeClr val="accent1"/>
                    </a:solidFill>
                  </a:tcPr>
                </a:tc>
                <a:tc>
                  <a:txBody>
                    <a:bodyPr/>
                    <a:lstStyle/>
                    <a:p>
                      <a:r>
                        <a:rPr lang="en-GB" sz="1400" dirty="0"/>
                        <a:t>One consequence of AI for religious practice</a:t>
                      </a:r>
                    </a:p>
                  </a:txBody>
                  <a:tcPr>
                    <a:solidFill>
                      <a:schemeClr val="accent1"/>
                    </a:solidFill>
                  </a:tcPr>
                </a:tc>
                <a:tc>
                  <a:txBody>
                    <a:bodyPr/>
                    <a:lstStyle/>
                    <a:p>
                      <a:r>
                        <a:rPr lang="en-GB" sz="1600"/>
                        <a:t>One impact of AI on religious belief</a:t>
                      </a:r>
                    </a:p>
                  </a:txBody>
                  <a:tcPr>
                    <a:solidFill>
                      <a:schemeClr val="accent1"/>
                    </a:solidFill>
                  </a:tcPr>
                </a:tc>
                <a:tc>
                  <a:txBody>
                    <a:bodyPr/>
                    <a:lstStyle/>
                    <a:p>
                      <a:r>
                        <a:rPr lang="en-GB" sz="1400"/>
                        <a:t>Does the Chatbot think it could assist with religious practices                   </a:t>
                      </a:r>
                    </a:p>
                  </a:txBody>
                  <a:tcPr>
                    <a:solidFill>
                      <a:schemeClr val="accent1"/>
                    </a:solidFill>
                  </a:tcPr>
                </a:tc>
                <a:extLst>
                  <a:ext uri="{0D108BD9-81ED-4DB2-BD59-A6C34878D82A}">
                    <a16:rowId xmlns:a16="http://schemas.microsoft.com/office/drawing/2014/main" val="2313090481"/>
                  </a:ext>
                </a:extLst>
              </a:tr>
              <a:tr h="1266422">
                <a:tc>
                  <a:txBody>
                    <a:bodyPr/>
                    <a:lstStyle/>
                    <a:p>
                      <a:r>
                        <a:rPr lang="en-GB" sz="1600" b="1">
                          <a:solidFill>
                            <a:schemeClr val="bg1"/>
                          </a:solidFill>
                        </a:rPr>
                        <a:t>Create and ask your own enquiry question</a:t>
                      </a:r>
                    </a:p>
                  </a:txBody>
                  <a:tcPr>
                    <a:solidFill>
                      <a:schemeClr val="accent1"/>
                    </a:solidFill>
                  </a:tcPr>
                </a:tc>
                <a:tc>
                  <a:txBody>
                    <a:bodyPr/>
                    <a:lstStyle/>
                    <a:p>
                      <a:r>
                        <a:rPr lang="en-GB" sz="1200" b="1">
                          <a:solidFill>
                            <a:schemeClr val="bg1"/>
                          </a:solidFill>
                        </a:rPr>
                        <a:t>Two examples of how AI is being used by religious groups.</a:t>
                      </a:r>
                    </a:p>
                    <a:p>
                      <a:endParaRPr lang="en-GB"/>
                    </a:p>
                  </a:txBody>
                  <a:tcPr>
                    <a:solidFill>
                      <a:schemeClr val="accent1"/>
                    </a:solidFill>
                  </a:tcPr>
                </a:tc>
                <a:tc>
                  <a:txBody>
                    <a:bodyPr/>
                    <a:lstStyle/>
                    <a:p>
                      <a:r>
                        <a:rPr lang="en-GB" sz="1800" b="1">
                          <a:solidFill>
                            <a:schemeClr val="bg1"/>
                          </a:solidFill>
                        </a:rPr>
                        <a:t>A concern some have about AI</a:t>
                      </a:r>
                    </a:p>
                  </a:txBody>
                  <a:tcPr>
                    <a:solidFill>
                      <a:schemeClr val="accent1"/>
                    </a:solidFill>
                  </a:tcPr>
                </a:tc>
                <a:tc>
                  <a:txBody>
                    <a:bodyPr/>
                    <a:lstStyle/>
                    <a:p>
                      <a:r>
                        <a:rPr lang="en-GB" sz="1600" b="1">
                          <a:solidFill>
                            <a:schemeClr val="bg1"/>
                          </a:solidFill>
                        </a:rPr>
                        <a:t>One benefit of AI to religious groups</a:t>
                      </a:r>
                    </a:p>
                  </a:txBody>
                  <a:tcPr>
                    <a:solidFill>
                      <a:schemeClr val="accent1"/>
                    </a:solidFill>
                  </a:tcPr>
                </a:tc>
                <a:extLst>
                  <a:ext uri="{0D108BD9-81ED-4DB2-BD59-A6C34878D82A}">
                    <a16:rowId xmlns:a16="http://schemas.microsoft.com/office/drawing/2014/main" val="36837376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rPr>
                        <a:t>An argument against using AI</a:t>
                      </a:r>
                    </a:p>
                  </a:txBody>
                  <a:tcPr>
                    <a:solidFill>
                      <a:schemeClr val="accent1"/>
                    </a:solidFill>
                  </a:tcPr>
                </a:tc>
                <a:tc>
                  <a:txBody>
                    <a:bodyPr/>
                    <a:lstStyle/>
                    <a:p>
                      <a:r>
                        <a:rPr lang="en-GB" b="1">
                          <a:solidFill>
                            <a:schemeClr val="bg1"/>
                          </a:solidFill>
                        </a:rPr>
                        <a:t>An argument for using AI</a:t>
                      </a:r>
                    </a:p>
                  </a:txBody>
                  <a:tcPr>
                    <a:solidFill>
                      <a:schemeClr val="accent1"/>
                    </a:solidFill>
                  </a:tcPr>
                </a:tc>
                <a:tc>
                  <a:txBody>
                    <a:bodyPr/>
                    <a:lstStyle/>
                    <a:p>
                      <a:r>
                        <a:rPr lang="en-GB" sz="1200" b="1">
                          <a:solidFill>
                            <a:schemeClr val="bg1"/>
                          </a:solidFill>
                        </a:rPr>
                        <a:t>Give your own view on one of the uses of AI in religious practices. </a:t>
                      </a:r>
                    </a:p>
                  </a:txBody>
                  <a:tcPr>
                    <a:solidFill>
                      <a:schemeClr val="accent1"/>
                    </a:solidFill>
                  </a:tcPr>
                </a:tc>
                <a:tc>
                  <a:txBody>
                    <a:bodyPr/>
                    <a:lstStyle/>
                    <a:p>
                      <a:r>
                        <a:rPr lang="en-GB" sz="1400" b="1" dirty="0">
                          <a:solidFill>
                            <a:schemeClr val="bg1"/>
                          </a:solidFill>
                        </a:rPr>
                        <a:t>The most controversial use of AI in these articles.</a:t>
                      </a:r>
                    </a:p>
                  </a:txBody>
                  <a:tcPr>
                    <a:solidFill>
                      <a:schemeClr val="accent1"/>
                    </a:solidFill>
                  </a:tcPr>
                </a:tc>
                <a:extLst>
                  <a:ext uri="{0D108BD9-81ED-4DB2-BD59-A6C34878D82A}">
                    <a16:rowId xmlns:a16="http://schemas.microsoft.com/office/drawing/2014/main" val="4166565913"/>
                  </a:ext>
                </a:extLst>
              </a:tr>
            </a:tbl>
          </a:graphicData>
        </a:graphic>
      </p:graphicFrame>
      <p:sp>
        <p:nvSpPr>
          <p:cNvPr id="21" name="TextBox 20">
            <a:extLst>
              <a:ext uri="{FF2B5EF4-FFF2-40B4-BE49-F238E27FC236}">
                <a16:creationId xmlns:a16="http://schemas.microsoft.com/office/drawing/2014/main" id="{A66E5E01-AD33-4E1B-AAE7-9A0F4197A13A}"/>
              </a:ext>
            </a:extLst>
          </p:cNvPr>
          <p:cNvSpPr txBox="1"/>
          <p:nvPr/>
        </p:nvSpPr>
        <p:spPr>
          <a:xfrm>
            <a:off x="31134" y="2321621"/>
            <a:ext cx="5735188" cy="400110"/>
          </a:xfrm>
          <a:prstGeom prst="rect">
            <a:avLst/>
          </a:prstGeom>
          <a:noFill/>
        </p:spPr>
        <p:txBody>
          <a:bodyPr wrap="square" rtlCol="0">
            <a:spAutoFit/>
          </a:bodyPr>
          <a:lstStyle/>
          <a:p>
            <a:r>
              <a:rPr lang="en-GB" sz="2000" b="1"/>
              <a:t>Ask the chatbot to provide short, simple answers. </a:t>
            </a:r>
          </a:p>
        </p:txBody>
      </p:sp>
    </p:spTree>
    <p:extLst>
      <p:ext uri="{BB962C8B-B14F-4D97-AF65-F5344CB8AC3E}">
        <p14:creationId xmlns:p14="http://schemas.microsoft.com/office/powerpoint/2010/main" val="2494109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pic>
        <p:nvPicPr>
          <p:cNvPr id="4" name="Picture 2" descr="Trustworthy AI: Should We Trust Artificial Intelligence? - Caltech Science  Exchange">
            <a:extLst>
              <a:ext uri="{FF2B5EF4-FFF2-40B4-BE49-F238E27FC236}">
                <a16:creationId xmlns:a16="http://schemas.microsoft.com/office/drawing/2014/main" id="{E1D7694E-B1C7-4802-97C0-B75D36751730}"/>
              </a:ext>
            </a:extLst>
          </p:cNvPr>
          <p:cNvPicPr>
            <a:picLocks noChangeAspect="1" noChangeArrowheads="1"/>
          </p:cNvPicPr>
          <p:nvPr/>
        </p:nvPicPr>
        <p:blipFill rotWithShape="1">
          <a:blip r:embed="rId3" cstate="screen">
            <a:alphaModFix amt="28000"/>
            <a:extLst>
              <a:ext uri="{28A0092B-C50C-407E-A947-70E740481C1C}">
                <a14:useLocalDpi xmlns:a14="http://schemas.microsoft.com/office/drawing/2010/main"/>
              </a:ext>
            </a:extLst>
          </a:blip>
          <a:srcRect/>
          <a:stretch/>
        </p:blipFill>
        <p:spPr bwMode="auto">
          <a:xfrm>
            <a:off x="31134" y="-133350"/>
            <a:ext cx="12227542" cy="748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7FC266-328A-4824-9B61-7642892CEEBC}"/>
              </a:ext>
            </a:extLst>
          </p:cNvPr>
          <p:cNvSpPr txBox="1"/>
          <p:nvPr/>
        </p:nvSpPr>
        <p:spPr>
          <a:xfrm>
            <a:off x="368490" y="236102"/>
            <a:ext cx="10021456" cy="769441"/>
          </a:xfrm>
          <a:prstGeom prst="rect">
            <a:avLst/>
          </a:prstGeom>
          <a:noFill/>
        </p:spPr>
        <p:txBody>
          <a:bodyPr wrap="square" rtlCol="0">
            <a:spAutoFit/>
          </a:bodyPr>
          <a:lstStyle/>
          <a:p>
            <a:r>
              <a:rPr lang="en-GB" sz="4400" b="1"/>
              <a:t>Task 1: </a:t>
            </a:r>
            <a:r>
              <a:rPr lang="en-GB" sz="4400"/>
              <a:t>AI and Religion Research task</a:t>
            </a:r>
          </a:p>
        </p:txBody>
      </p:sp>
      <p:sp>
        <p:nvSpPr>
          <p:cNvPr id="6" name="TextBox 5">
            <a:extLst>
              <a:ext uri="{FF2B5EF4-FFF2-40B4-BE49-F238E27FC236}">
                <a16:creationId xmlns:a16="http://schemas.microsoft.com/office/drawing/2014/main" id="{27D0402A-2010-4142-B784-135440E7B35A}"/>
              </a:ext>
            </a:extLst>
          </p:cNvPr>
          <p:cNvSpPr txBox="1"/>
          <p:nvPr/>
        </p:nvSpPr>
        <p:spPr>
          <a:xfrm>
            <a:off x="368490" y="993543"/>
            <a:ext cx="11293522" cy="707886"/>
          </a:xfrm>
          <a:prstGeom prst="rect">
            <a:avLst/>
          </a:prstGeom>
          <a:noFill/>
        </p:spPr>
        <p:txBody>
          <a:bodyPr wrap="square" rtlCol="0">
            <a:spAutoFit/>
          </a:bodyPr>
          <a:lstStyle/>
          <a:p>
            <a:r>
              <a:rPr lang="en-GB" sz="2000"/>
              <a:t>Use an AI chatbot to analyse the articles about the use of AI by religious groups found in the Lesson 1 Task 1 document. Ask the AI Chatbot questions to complete the research grid below. </a:t>
            </a:r>
          </a:p>
        </p:txBody>
      </p:sp>
      <p:sp>
        <p:nvSpPr>
          <p:cNvPr id="7" name="TextBox 6">
            <a:extLst>
              <a:ext uri="{FF2B5EF4-FFF2-40B4-BE49-F238E27FC236}">
                <a16:creationId xmlns:a16="http://schemas.microsoft.com/office/drawing/2014/main" id="{5E7D37DB-E776-40FB-938E-767D3C0A881B}"/>
              </a:ext>
            </a:extLst>
          </p:cNvPr>
          <p:cNvSpPr txBox="1"/>
          <p:nvPr/>
        </p:nvSpPr>
        <p:spPr>
          <a:xfrm>
            <a:off x="13885188" y="1953482"/>
            <a:ext cx="5452281" cy="9541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800" i="1">
                <a:latin typeface="+mj-lt"/>
              </a:rPr>
              <a:t>To complete this task, you could use one of the following AI chatbots. </a:t>
            </a:r>
          </a:p>
        </p:txBody>
      </p:sp>
      <p:pic>
        <p:nvPicPr>
          <p:cNvPr id="8" name="Picture 4" descr="Microsoft Copilot is now generally available">
            <a:extLst>
              <a:ext uri="{FF2B5EF4-FFF2-40B4-BE49-F238E27FC236}">
                <a16:creationId xmlns:a16="http://schemas.microsoft.com/office/drawing/2014/main" id="{1519D5E5-6215-42D2-9D8C-9CB622A0DB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801337" y="2880055"/>
            <a:ext cx="1649863" cy="9280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50AE16E-A8B9-4596-9C4D-57C6A48F1EE4}"/>
              </a:ext>
            </a:extLst>
          </p:cNvPr>
          <p:cNvSpPr txBox="1"/>
          <p:nvPr/>
        </p:nvSpPr>
        <p:spPr>
          <a:xfrm>
            <a:off x="17720067" y="5153282"/>
            <a:ext cx="2657475" cy="369332"/>
          </a:xfrm>
          <a:prstGeom prst="rect">
            <a:avLst/>
          </a:prstGeom>
          <a:noFill/>
        </p:spPr>
        <p:txBody>
          <a:bodyPr wrap="square">
            <a:spAutoFit/>
          </a:bodyPr>
          <a:lstStyle/>
          <a:p>
            <a:r>
              <a:rPr lang="en-GB">
                <a:hlinkClick r:id="rId5"/>
              </a:rPr>
              <a:t>AI Research Notebook</a:t>
            </a:r>
            <a:endParaRPr lang="en-GB"/>
          </a:p>
        </p:txBody>
      </p:sp>
      <p:pic>
        <p:nvPicPr>
          <p:cNvPr id="10" name="Picture 6">
            <a:extLst>
              <a:ext uri="{FF2B5EF4-FFF2-40B4-BE49-F238E27FC236}">
                <a16:creationId xmlns:a16="http://schemas.microsoft.com/office/drawing/2014/main" id="{7AF003A3-688F-4689-8E4B-887F489DF15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179134" y="3999800"/>
            <a:ext cx="1199752" cy="11997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A02A037-A548-40C9-9FD1-B89A38D0B6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954390" y="4127534"/>
            <a:ext cx="2255165" cy="1200329"/>
          </a:xfrm>
          <a:prstGeom prst="rect">
            <a:avLst/>
          </a:prstGeom>
        </p:spPr>
      </p:pic>
      <p:pic>
        <p:nvPicPr>
          <p:cNvPr id="12" name="Picture 11">
            <a:extLst>
              <a:ext uri="{FF2B5EF4-FFF2-40B4-BE49-F238E27FC236}">
                <a16:creationId xmlns:a16="http://schemas.microsoft.com/office/drawing/2014/main" id="{56A0C184-7F9E-4721-9C90-8087D9520DF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987856" y="5782058"/>
            <a:ext cx="1820620" cy="848444"/>
          </a:xfrm>
          <a:prstGeom prst="rect">
            <a:avLst/>
          </a:prstGeom>
        </p:spPr>
      </p:pic>
      <p:sp>
        <p:nvSpPr>
          <p:cNvPr id="13" name="TextBox 12">
            <a:extLst>
              <a:ext uri="{FF2B5EF4-FFF2-40B4-BE49-F238E27FC236}">
                <a16:creationId xmlns:a16="http://schemas.microsoft.com/office/drawing/2014/main" id="{57A971BB-FD68-4408-8BA3-42F49C0558EA}"/>
              </a:ext>
            </a:extLst>
          </p:cNvPr>
          <p:cNvSpPr txBox="1"/>
          <p:nvPr/>
        </p:nvSpPr>
        <p:spPr>
          <a:xfrm>
            <a:off x="13998918" y="3035218"/>
            <a:ext cx="3721149" cy="646331"/>
          </a:xfrm>
          <a:prstGeom prst="rect">
            <a:avLst/>
          </a:prstGeom>
          <a:noFill/>
        </p:spPr>
        <p:txBody>
          <a:bodyPr wrap="square" rtlCol="0">
            <a:spAutoFit/>
          </a:bodyPr>
          <a:lstStyle/>
          <a:p>
            <a:r>
              <a:rPr lang="en-GB"/>
              <a:t>Copy the text in the word document and paste it into the Copilot chat box</a:t>
            </a:r>
          </a:p>
        </p:txBody>
      </p:sp>
      <p:sp>
        <p:nvSpPr>
          <p:cNvPr id="14" name="TextBox 13">
            <a:extLst>
              <a:ext uri="{FF2B5EF4-FFF2-40B4-BE49-F238E27FC236}">
                <a16:creationId xmlns:a16="http://schemas.microsoft.com/office/drawing/2014/main" id="{A3837FC7-C3F4-47E1-86A2-8F3BD9E43A83}"/>
              </a:ext>
            </a:extLst>
          </p:cNvPr>
          <p:cNvSpPr txBox="1"/>
          <p:nvPr/>
        </p:nvSpPr>
        <p:spPr>
          <a:xfrm>
            <a:off x="14918641" y="5744615"/>
            <a:ext cx="3238500" cy="923330"/>
          </a:xfrm>
          <a:prstGeom prst="rect">
            <a:avLst/>
          </a:prstGeom>
          <a:noFill/>
        </p:spPr>
        <p:txBody>
          <a:bodyPr wrap="square" rtlCol="0">
            <a:spAutoFit/>
          </a:bodyPr>
          <a:lstStyle/>
          <a:p>
            <a:r>
              <a:rPr lang="en-GB"/>
              <a:t>Upload the document to ChatGPT using the attachment button next to the chat box. </a:t>
            </a:r>
          </a:p>
        </p:txBody>
      </p:sp>
      <p:sp>
        <p:nvSpPr>
          <p:cNvPr id="15" name="TextBox 14">
            <a:extLst>
              <a:ext uri="{FF2B5EF4-FFF2-40B4-BE49-F238E27FC236}">
                <a16:creationId xmlns:a16="http://schemas.microsoft.com/office/drawing/2014/main" id="{FEB56515-0829-4E46-BC87-43FF4E3C4F50}"/>
              </a:ext>
            </a:extLst>
          </p:cNvPr>
          <p:cNvSpPr txBox="1"/>
          <p:nvPr/>
        </p:nvSpPr>
        <p:spPr>
          <a:xfrm>
            <a:off x="15361653" y="4127534"/>
            <a:ext cx="2468444" cy="1200329"/>
          </a:xfrm>
          <a:prstGeom prst="rect">
            <a:avLst/>
          </a:prstGeom>
          <a:noFill/>
        </p:spPr>
        <p:txBody>
          <a:bodyPr wrap="square" rtlCol="0">
            <a:spAutoFit/>
          </a:bodyPr>
          <a:lstStyle/>
          <a:p>
            <a:r>
              <a:rPr lang="en-GB"/>
              <a:t>Upload the document to </a:t>
            </a:r>
            <a:r>
              <a:rPr lang="en-GB" err="1"/>
              <a:t>NotebookLM</a:t>
            </a:r>
            <a:r>
              <a:rPr lang="en-GB"/>
              <a:t> by using the “Add Source” button or use this link </a:t>
            </a:r>
          </a:p>
        </p:txBody>
      </p:sp>
      <p:cxnSp>
        <p:nvCxnSpPr>
          <p:cNvPr id="16" name="Straight Connector 15">
            <a:extLst>
              <a:ext uri="{FF2B5EF4-FFF2-40B4-BE49-F238E27FC236}">
                <a16:creationId xmlns:a16="http://schemas.microsoft.com/office/drawing/2014/main" id="{7F08A355-0947-4662-A34B-3738C49BD63E}"/>
              </a:ext>
            </a:extLst>
          </p:cNvPr>
          <p:cNvCxnSpPr>
            <a:cxnSpLocks/>
          </p:cNvCxnSpPr>
          <p:nvPr/>
        </p:nvCxnSpPr>
        <p:spPr>
          <a:xfrm flipV="1">
            <a:off x="13649891" y="3942917"/>
            <a:ext cx="5958570" cy="141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2E403F-62A8-4C03-B756-E03521DE442B}"/>
              </a:ext>
            </a:extLst>
          </p:cNvPr>
          <p:cNvCxnSpPr>
            <a:cxnSpLocks/>
          </p:cNvCxnSpPr>
          <p:nvPr/>
        </p:nvCxnSpPr>
        <p:spPr>
          <a:xfrm flipV="1">
            <a:off x="13649891" y="5549864"/>
            <a:ext cx="5958570" cy="141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Arrow: Right 17">
            <a:extLst>
              <a:ext uri="{FF2B5EF4-FFF2-40B4-BE49-F238E27FC236}">
                <a16:creationId xmlns:a16="http://schemas.microsoft.com/office/drawing/2014/main" id="{D9D54C1B-B73B-4183-80C6-185FEA89A906}"/>
              </a:ext>
            </a:extLst>
          </p:cNvPr>
          <p:cNvSpPr/>
          <p:nvPr/>
        </p:nvSpPr>
        <p:spPr>
          <a:xfrm>
            <a:off x="16910442" y="5026574"/>
            <a:ext cx="809625" cy="269244"/>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F18BFA55-8A3D-4FA2-8D5C-58E1C0FA60B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079194" y="5744615"/>
            <a:ext cx="1839447" cy="923330"/>
          </a:xfrm>
          <a:prstGeom prst="rect">
            <a:avLst/>
          </a:prstGeom>
        </p:spPr>
      </p:pic>
      <p:sp>
        <p:nvSpPr>
          <p:cNvPr id="20" name="Arrow: Right 19">
            <a:extLst>
              <a:ext uri="{FF2B5EF4-FFF2-40B4-BE49-F238E27FC236}">
                <a16:creationId xmlns:a16="http://schemas.microsoft.com/office/drawing/2014/main" id="{FAC3969B-F031-45F8-8DED-2794A0A86506}"/>
              </a:ext>
            </a:extLst>
          </p:cNvPr>
          <p:cNvSpPr/>
          <p:nvPr/>
        </p:nvSpPr>
        <p:spPr>
          <a:xfrm rot="12779041">
            <a:off x="13396358" y="6495200"/>
            <a:ext cx="539327" cy="39197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Table 20">
            <a:extLst>
              <a:ext uri="{FF2B5EF4-FFF2-40B4-BE49-F238E27FC236}">
                <a16:creationId xmlns:a16="http://schemas.microsoft.com/office/drawing/2014/main" id="{810F6EB8-2C5C-4D21-813B-F59F633F3AB5}"/>
              </a:ext>
            </a:extLst>
          </p:cNvPr>
          <p:cNvGraphicFramePr>
            <a:graphicFrameLocks noGrp="1"/>
          </p:cNvGraphicFramePr>
          <p:nvPr/>
        </p:nvGraphicFramePr>
        <p:xfrm>
          <a:off x="581791" y="1733715"/>
          <a:ext cx="11193392" cy="4992956"/>
        </p:xfrm>
        <a:graphic>
          <a:graphicData uri="http://schemas.openxmlformats.org/drawingml/2006/table">
            <a:tbl>
              <a:tblPr firstRow="1" bandRow="1">
                <a:tableStyleId>{5C22544A-7EE6-4342-B048-85BDC9FD1C3A}</a:tableStyleId>
              </a:tblPr>
              <a:tblGrid>
                <a:gridCol w="2798348">
                  <a:extLst>
                    <a:ext uri="{9D8B030D-6E8A-4147-A177-3AD203B41FA5}">
                      <a16:colId xmlns:a16="http://schemas.microsoft.com/office/drawing/2014/main" val="3615406622"/>
                    </a:ext>
                  </a:extLst>
                </a:gridCol>
                <a:gridCol w="2798348">
                  <a:extLst>
                    <a:ext uri="{9D8B030D-6E8A-4147-A177-3AD203B41FA5}">
                      <a16:colId xmlns:a16="http://schemas.microsoft.com/office/drawing/2014/main" val="1230489493"/>
                    </a:ext>
                  </a:extLst>
                </a:gridCol>
                <a:gridCol w="2798348">
                  <a:extLst>
                    <a:ext uri="{9D8B030D-6E8A-4147-A177-3AD203B41FA5}">
                      <a16:colId xmlns:a16="http://schemas.microsoft.com/office/drawing/2014/main" val="1362316059"/>
                    </a:ext>
                  </a:extLst>
                </a:gridCol>
                <a:gridCol w="2798348">
                  <a:extLst>
                    <a:ext uri="{9D8B030D-6E8A-4147-A177-3AD203B41FA5}">
                      <a16:colId xmlns:a16="http://schemas.microsoft.com/office/drawing/2014/main" val="1378286332"/>
                    </a:ext>
                  </a:extLst>
                </a:gridCol>
              </a:tblGrid>
              <a:tr h="1640156">
                <a:tc>
                  <a:txBody>
                    <a:bodyPr/>
                    <a:lstStyle/>
                    <a:p>
                      <a:r>
                        <a:rPr lang="en-GB" sz="2000" dirty="0"/>
                        <a:t>Ask the Chatbot to summaries the articles in three bullet points each. Read the summary.</a:t>
                      </a:r>
                    </a:p>
                  </a:txBody>
                  <a:tcPr>
                    <a:solidFill>
                      <a:schemeClr val="accent1"/>
                    </a:solidFill>
                  </a:tcPr>
                </a:tc>
                <a:tc>
                  <a:txBody>
                    <a:bodyPr/>
                    <a:lstStyle/>
                    <a:p>
                      <a:r>
                        <a:rPr lang="en-GB" sz="2400"/>
                        <a:t>One consequence of AI for religious practice</a:t>
                      </a:r>
                    </a:p>
                  </a:txBody>
                  <a:tcPr>
                    <a:solidFill>
                      <a:schemeClr val="accent1"/>
                    </a:solidFill>
                  </a:tcPr>
                </a:tc>
                <a:tc>
                  <a:txBody>
                    <a:bodyPr/>
                    <a:lstStyle/>
                    <a:p>
                      <a:r>
                        <a:rPr lang="en-GB" sz="2800" dirty="0"/>
                        <a:t>One impact of AI on religious belief</a:t>
                      </a:r>
                    </a:p>
                    <a:p>
                      <a:endParaRPr lang="en-GB" sz="2000" dirty="0"/>
                    </a:p>
                  </a:txBody>
                  <a:tcPr>
                    <a:solidFill>
                      <a:schemeClr val="accent1"/>
                    </a:solidFill>
                  </a:tcPr>
                </a:tc>
                <a:tc>
                  <a:txBody>
                    <a:bodyPr/>
                    <a:lstStyle/>
                    <a:p>
                      <a:r>
                        <a:rPr lang="en-GB" sz="2400" dirty="0"/>
                        <a:t>Does the Chatbot think it could assist with religious practices                   </a:t>
                      </a:r>
                    </a:p>
                  </a:txBody>
                  <a:tcPr>
                    <a:solidFill>
                      <a:schemeClr val="accent1"/>
                    </a:solidFill>
                  </a:tcPr>
                </a:tc>
                <a:extLst>
                  <a:ext uri="{0D108BD9-81ED-4DB2-BD59-A6C34878D82A}">
                    <a16:rowId xmlns:a16="http://schemas.microsoft.com/office/drawing/2014/main" val="2313090481"/>
                  </a:ext>
                </a:extLst>
              </a:tr>
              <a:tr h="1640156">
                <a:tc>
                  <a:txBody>
                    <a:bodyPr/>
                    <a:lstStyle/>
                    <a:p>
                      <a:r>
                        <a:rPr lang="en-GB" sz="2400" b="1" dirty="0">
                          <a:solidFill>
                            <a:schemeClr val="bg1"/>
                          </a:solidFill>
                        </a:rPr>
                        <a:t>Create and ask your own enquiry question</a:t>
                      </a:r>
                    </a:p>
                  </a:txBody>
                  <a:tcPr>
                    <a:solidFill>
                      <a:schemeClr val="accent1"/>
                    </a:solidFill>
                  </a:tcPr>
                </a:tc>
                <a:tc>
                  <a:txBody>
                    <a:bodyPr/>
                    <a:lstStyle/>
                    <a:p>
                      <a:r>
                        <a:rPr lang="en-GB" sz="2400" b="1" dirty="0">
                          <a:solidFill>
                            <a:schemeClr val="bg1"/>
                          </a:solidFill>
                        </a:rPr>
                        <a:t>Two examples of how AI is being used by religious groups.</a:t>
                      </a:r>
                    </a:p>
                    <a:p>
                      <a:endParaRPr lang="en-GB" sz="3200" dirty="0"/>
                    </a:p>
                  </a:txBody>
                  <a:tcPr>
                    <a:solidFill>
                      <a:schemeClr val="accent1"/>
                    </a:solidFill>
                  </a:tcPr>
                </a:tc>
                <a:tc>
                  <a:txBody>
                    <a:bodyPr/>
                    <a:lstStyle/>
                    <a:p>
                      <a:r>
                        <a:rPr lang="en-GB" sz="2400" b="1" dirty="0">
                          <a:solidFill>
                            <a:schemeClr val="bg1"/>
                          </a:solidFill>
                        </a:rPr>
                        <a:t>Ask the chatbot to quiz you on the articles.</a:t>
                      </a:r>
                    </a:p>
                    <a:p>
                      <a:endParaRPr lang="en-GB" sz="2400" b="1" dirty="0">
                        <a:solidFill>
                          <a:schemeClr val="bg1"/>
                        </a:solidFill>
                      </a:endParaRPr>
                    </a:p>
                  </a:txBody>
                  <a:tcPr>
                    <a:solidFill>
                      <a:schemeClr val="accent1"/>
                    </a:solidFill>
                  </a:tcPr>
                </a:tc>
                <a:tc>
                  <a:txBody>
                    <a:bodyPr/>
                    <a:lstStyle/>
                    <a:p>
                      <a:r>
                        <a:rPr lang="en-GB" sz="2400" b="1">
                          <a:solidFill>
                            <a:schemeClr val="bg1"/>
                          </a:solidFill>
                        </a:rPr>
                        <a:t>One benefit of AI to religious groups</a:t>
                      </a:r>
                    </a:p>
                  </a:txBody>
                  <a:tcPr>
                    <a:solidFill>
                      <a:schemeClr val="accent1"/>
                    </a:solidFill>
                  </a:tcPr>
                </a:tc>
                <a:extLst>
                  <a:ext uri="{0D108BD9-81ED-4DB2-BD59-A6C34878D82A}">
                    <a16:rowId xmlns:a16="http://schemas.microsoft.com/office/drawing/2014/main" val="3683737696"/>
                  </a:ext>
                </a:extLst>
              </a:tr>
              <a:tr h="1640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rPr>
                        <a:t>An argument against using AI</a:t>
                      </a:r>
                    </a:p>
                  </a:txBody>
                  <a:tcPr>
                    <a:solidFill>
                      <a:schemeClr val="accent1"/>
                    </a:solidFill>
                  </a:tcPr>
                </a:tc>
                <a:tc>
                  <a:txBody>
                    <a:bodyPr/>
                    <a:lstStyle/>
                    <a:p>
                      <a:r>
                        <a:rPr lang="en-GB" sz="3200" b="1">
                          <a:solidFill>
                            <a:schemeClr val="bg1"/>
                          </a:solidFill>
                        </a:rPr>
                        <a:t>An argument for using AI</a:t>
                      </a:r>
                    </a:p>
                  </a:txBody>
                  <a:tcPr>
                    <a:solidFill>
                      <a:schemeClr val="accent1"/>
                    </a:solidFill>
                  </a:tcPr>
                </a:tc>
                <a:tc>
                  <a:txBody>
                    <a:bodyPr/>
                    <a:lstStyle/>
                    <a:p>
                      <a:r>
                        <a:rPr lang="en-GB" sz="2400" b="1" dirty="0">
                          <a:solidFill>
                            <a:schemeClr val="bg1"/>
                          </a:solidFill>
                        </a:rPr>
                        <a:t>Give your own view on one of the uses of AI in religious practices. </a:t>
                      </a:r>
                    </a:p>
                  </a:txBody>
                  <a:tcPr>
                    <a:solidFill>
                      <a:schemeClr val="accent1"/>
                    </a:solidFill>
                  </a:tcPr>
                </a:tc>
                <a:tc>
                  <a:txBody>
                    <a:bodyPr/>
                    <a:lstStyle/>
                    <a:p>
                      <a:r>
                        <a:rPr lang="en-GB" sz="2400" b="1" dirty="0">
                          <a:solidFill>
                            <a:schemeClr val="bg1"/>
                          </a:solidFill>
                        </a:rPr>
                        <a:t>The most controversial use of AI in these articles.</a:t>
                      </a:r>
                    </a:p>
                  </a:txBody>
                  <a:tcPr>
                    <a:solidFill>
                      <a:schemeClr val="accent1"/>
                    </a:solidFill>
                  </a:tcPr>
                </a:tc>
                <a:extLst>
                  <a:ext uri="{0D108BD9-81ED-4DB2-BD59-A6C34878D82A}">
                    <a16:rowId xmlns:a16="http://schemas.microsoft.com/office/drawing/2014/main" val="4166565913"/>
                  </a:ext>
                </a:extLst>
              </a:tr>
            </a:tbl>
          </a:graphicData>
        </a:graphic>
      </p:graphicFrame>
    </p:spTree>
    <p:extLst>
      <p:ext uri="{BB962C8B-B14F-4D97-AF65-F5344CB8AC3E}">
        <p14:creationId xmlns:p14="http://schemas.microsoft.com/office/powerpoint/2010/main" val="494660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311AC-83A3-D4CA-1535-B7DD872337A5}"/>
            </a:ext>
          </a:extLst>
        </p:cNvPr>
        <p:cNvGrpSpPr/>
        <p:nvPr/>
      </p:nvGrpSpPr>
      <p:grpSpPr>
        <a:xfrm>
          <a:off x="0" y="0"/>
          <a:ext cx="0" cy="0"/>
          <a:chOff x="0" y="0"/>
          <a:chExt cx="0" cy="0"/>
        </a:xfrm>
      </p:grpSpPr>
      <p:pic>
        <p:nvPicPr>
          <p:cNvPr id="2" name="Online Media 1" title="Interviews: Religious Questions">
            <a:hlinkClick r:id="" action="ppaction://media"/>
            <a:extLst>
              <a:ext uri="{FF2B5EF4-FFF2-40B4-BE49-F238E27FC236}">
                <a16:creationId xmlns:a16="http://schemas.microsoft.com/office/drawing/2014/main" id="{26775BFC-90F6-4BA7-B4E7-8A43824FB5C1}"/>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878001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TextBox 3">
            <a:extLst>
              <a:ext uri="{FF2B5EF4-FFF2-40B4-BE49-F238E27FC236}">
                <a16:creationId xmlns:a16="http://schemas.microsoft.com/office/drawing/2014/main" id="{69EBE139-93D5-40AA-ACBE-C2E1938A4C1F}"/>
              </a:ext>
            </a:extLst>
          </p:cNvPr>
          <p:cNvSpPr txBox="1"/>
          <p:nvPr/>
        </p:nvSpPr>
        <p:spPr>
          <a:xfrm>
            <a:off x="408681" y="99970"/>
            <a:ext cx="9516139" cy="707886"/>
          </a:xfrm>
          <a:prstGeom prst="rect">
            <a:avLst/>
          </a:prstGeom>
          <a:noFill/>
        </p:spPr>
        <p:txBody>
          <a:bodyPr wrap="square" rtlCol="0">
            <a:spAutoFit/>
          </a:bodyPr>
          <a:lstStyle/>
          <a:p>
            <a:r>
              <a:rPr lang="en-GB" sz="4000" b="1"/>
              <a:t>Task 2: </a:t>
            </a:r>
            <a:r>
              <a:rPr lang="en-GB" sz="4000"/>
              <a:t>The parable of the Good AI</a:t>
            </a:r>
          </a:p>
        </p:txBody>
      </p:sp>
      <p:sp>
        <p:nvSpPr>
          <p:cNvPr id="5" name="TextBox 4">
            <a:extLst>
              <a:ext uri="{FF2B5EF4-FFF2-40B4-BE49-F238E27FC236}">
                <a16:creationId xmlns:a16="http://schemas.microsoft.com/office/drawing/2014/main" id="{3C712F99-9083-4C4E-B590-98A29CD8C5F9}"/>
              </a:ext>
            </a:extLst>
          </p:cNvPr>
          <p:cNvSpPr txBox="1"/>
          <p:nvPr/>
        </p:nvSpPr>
        <p:spPr>
          <a:xfrm>
            <a:off x="538810" y="788426"/>
            <a:ext cx="11025963"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effectLst/>
                <a:latin typeface="Calibri" panose="020F0502020204030204" pitchFamily="34" charset="0"/>
                <a:ea typeface="Calibri" panose="020F0502020204030204" pitchFamily="34" charset="0"/>
              </a:rPr>
              <a:t>Read the story of the Parable of the Good AI and use an image generator such as ChatGPT, Canva Magic Media or OpenArt.AI to create an image for each scene of this story. Insert your images into the </a:t>
            </a:r>
            <a:r>
              <a:rPr lang="en-GB" sz="2000" dirty="0">
                <a:latin typeface="Calibri" panose="020F0502020204030204" pitchFamily="34" charset="0"/>
                <a:ea typeface="Calibri" panose="020F0502020204030204" pitchFamily="34" charset="0"/>
              </a:rPr>
              <a:t>s</a:t>
            </a:r>
            <a:r>
              <a:rPr lang="en-GB" sz="2000" dirty="0">
                <a:effectLst/>
                <a:latin typeface="Calibri" panose="020F0502020204030204" pitchFamily="34" charset="0"/>
                <a:ea typeface="Calibri" panose="020F0502020204030204" pitchFamily="34" charset="0"/>
              </a:rPr>
              <a:t>torybook template</a:t>
            </a:r>
            <a:r>
              <a:rPr lang="en-GB" sz="2000" dirty="0">
                <a:latin typeface="Calibri" panose="020F0502020204030204" pitchFamily="34" charset="0"/>
                <a:ea typeface="Calibri" panose="020F0502020204030204" pitchFamily="34" charset="0"/>
              </a:rPr>
              <a:t> document. You could do this task in a group adding one or two pictures each.</a:t>
            </a:r>
            <a:endParaRPr lang="en-GB" sz="2000" dirty="0"/>
          </a:p>
        </p:txBody>
      </p:sp>
      <p:pic>
        <p:nvPicPr>
          <p:cNvPr id="6" name="Picture 5" descr="A white squares with black text&#10;&#10;Description automatically generated">
            <a:extLst>
              <a:ext uri="{FF2B5EF4-FFF2-40B4-BE49-F238E27FC236}">
                <a16:creationId xmlns:a16="http://schemas.microsoft.com/office/drawing/2014/main" id="{FF2862C0-1D6E-43C0-83D2-9242A8A65E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241" y="2282908"/>
            <a:ext cx="5711551" cy="4064729"/>
          </a:xfrm>
          <a:prstGeom prst="rect">
            <a:avLst/>
          </a:prstGeom>
        </p:spPr>
      </p:pic>
      <p:sp>
        <p:nvSpPr>
          <p:cNvPr id="7" name="TextBox 6">
            <a:extLst>
              <a:ext uri="{FF2B5EF4-FFF2-40B4-BE49-F238E27FC236}">
                <a16:creationId xmlns:a16="http://schemas.microsoft.com/office/drawing/2014/main" id="{3DA13488-1355-4862-A840-F15D27301822}"/>
              </a:ext>
            </a:extLst>
          </p:cNvPr>
          <p:cNvSpPr txBox="1"/>
          <p:nvPr/>
        </p:nvSpPr>
        <p:spPr>
          <a:xfrm>
            <a:off x="6458840" y="1858045"/>
            <a:ext cx="5452281" cy="9541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800" i="1">
                <a:latin typeface="+mj-lt"/>
              </a:rPr>
              <a:t>To complete this task, you could use one of the following AI tools. </a:t>
            </a:r>
          </a:p>
        </p:txBody>
      </p:sp>
      <p:pic>
        <p:nvPicPr>
          <p:cNvPr id="8" name="Picture 4" descr="Microsoft Copilot is now generally available">
            <a:extLst>
              <a:ext uri="{FF2B5EF4-FFF2-40B4-BE49-F238E27FC236}">
                <a16:creationId xmlns:a16="http://schemas.microsoft.com/office/drawing/2014/main" id="{682827EB-59F5-49DB-A033-C47494662B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03435" y="2977485"/>
            <a:ext cx="1649863" cy="9280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BE4D729-B61A-4C1A-9992-C2D87C27AA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8668" y="5682448"/>
            <a:ext cx="1820620" cy="848444"/>
          </a:xfrm>
          <a:prstGeom prst="rect">
            <a:avLst/>
          </a:prstGeom>
        </p:spPr>
      </p:pic>
      <p:sp>
        <p:nvSpPr>
          <p:cNvPr id="10" name="TextBox 9">
            <a:extLst>
              <a:ext uri="{FF2B5EF4-FFF2-40B4-BE49-F238E27FC236}">
                <a16:creationId xmlns:a16="http://schemas.microsoft.com/office/drawing/2014/main" id="{B643AADB-839D-4DC6-8EB8-1EDFDA363081}"/>
              </a:ext>
            </a:extLst>
          </p:cNvPr>
          <p:cNvSpPr txBox="1"/>
          <p:nvPr/>
        </p:nvSpPr>
        <p:spPr>
          <a:xfrm>
            <a:off x="6729505" y="3063777"/>
            <a:ext cx="3721149" cy="646331"/>
          </a:xfrm>
          <a:prstGeom prst="rect">
            <a:avLst/>
          </a:prstGeom>
          <a:noFill/>
        </p:spPr>
        <p:txBody>
          <a:bodyPr wrap="square" rtlCol="0">
            <a:spAutoFit/>
          </a:bodyPr>
          <a:lstStyle/>
          <a:p>
            <a:r>
              <a:rPr lang="en-GB"/>
              <a:t>Ask Copilot to create and image. Provide a short clear description.</a:t>
            </a:r>
          </a:p>
        </p:txBody>
      </p:sp>
      <p:sp>
        <p:nvSpPr>
          <p:cNvPr id="11" name="TextBox 10">
            <a:extLst>
              <a:ext uri="{FF2B5EF4-FFF2-40B4-BE49-F238E27FC236}">
                <a16:creationId xmlns:a16="http://schemas.microsoft.com/office/drawing/2014/main" id="{A245B391-A711-4D00-B14A-3597A06F6385}"/>
              </a:ext>
            </a:extLst>
          </p:cNvPr>
          <p:cNvSpPr txBox="1"/>
          <p:nvPr/>
        </p:nvSpPr>
        <p:spPr>
          <a:xfrm>
            <a:off x="6567405" y="5646184"/>
            <a:ext cx="3396780" cy="646331"/>
          </a:xfrm>
          <a:prstGeom prst="rect">
            <a:avLst/>
          </a:prstGeom>
          <a:noFill/>
        </p:spPr>
        <p:txBody>
          <a:bodyPr wrap="square" rtlCol="0">
            <a:spAutoFit/>
          </a:bodyPr>
          <a:lstStyle/>
          <a:p>
            <a:r>
              <a:rPr lang="en-GB" dirty="0"/>
              <a:t>Ask ChatGPT to create and image. Provide a short clear description.</a:t>
            </a:r>
          </a:p>
        </p:txBody>
      </p:sp>
      <p:cxnSp>
        <p:nvCxnSpPr>
          <p:cNvPr id="12" name="Straight Connector 11">
            <a:extLst>
              <a:ext uri="{FF2B5EF4-FFF2-40B4-BE49-F238E27FC236}">
                <a16:creationId xmlns:a16="http://schemas.microsoft.com/office/drawing/2014/main" id="{E6B3B6D8-7730-4247-BDF9-2B2E43BB53C4}"/>
              </a:ext>
            </a:extLst>
          </p:cNvPr>
          <p:cNvCxnSpPr>
            <a:cxnSpLocks/>
          </p:cNvCxnSpPr>
          <p:nvPr/>
        </p:nvCxnSpPr>
        <p:spPr>
          <a:xfrm>
            <a:off x="6458840" y="4027924"/>
            <a:ext cx="536043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1E0F1A-E219-4023-B6FB-FF90ADFAF0CA}"/>
              </a:ext>
            </a:extLst>
          </p:cNvPr>
          <p:cNvCxnSpPr>
            <a:cxnSpLocks/>
          </p:cNvCxnSpPr>
          <p:nvPr/>
        </p:nvCxnSpPr>
        <p:spPr>
          <a:xfrm>
            <a:off x="6458840" y="5450254"/>
            <a:ext cx="536043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634AC02-D65E-4EDE-A0E7-AC7D1CBBF944}"/>
              </a:ext>
            </a:extLst>
          </p:cNvPr>
          <p:cNvSpPr txBox="1"/>
          <p:nvPr/>
        </p:nvSpPr>
        <p:spPr>
          <a:xfrm>
            <a:off x="7736371" y="4345741"/>
            <a:ext cx="4455629" cy="738664"/>
          </a:xfrm>
          <a:prstGeom prst="rect">
            <a:avLst/>
          </a:prstGeom>
          <a:noFill/>
        </p:spPr>
        <p:txBody>
          <a:bodyPr wrap="square">
            <a:spAutoFit/>
          </a:bodyPr>
          <a:lstStyle/>
          <a:p>
            <a:r>
              <a:rPr lang="en-GB"/>
              <a:t>Go to </a:t>
            </a:r>
          </a:p>
          <a:p>
            <a:r>
              <a:rPr lang="en-GB" sz="2400"/>
              <a:t>canva.com/ai-image-generator</a:t>
            </a:r>
            <a:endParaRPr lang="en-GB"/>
          </a:p>
        </p:txBody>
      </p:sp>
      <p:pic>
        <p:nvPicPr>
          <p:cNvPr id="15" name="Picture 14" descr="A blue and purple circle with white text&#10;&#10;Description automatically generated">
            <a:extLst>
              <a:ext uri="{FF2B5EF4-FFF2-40B4-BE49-F238E27FC236}">
                <a16:creationId xmlns:a16="http://schemas.microsoft.com/office/drawing/2014/main" id="{2B671753-6E0A-46D4-B309-DB9AA4240D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2033" y="4192550"/>
            <a:ext cx="1135818" cy="1135818"/>
          </a:xfrm>
          <a:prstGeom prst="rect">
            <a:avLst/>
          </a:prstGeom>
        </p:spPr>
      </p:pic>
      <p:sp>
        <p:nvSpPr>
          <p:cNvPr id="16" name="TextBox 15">
            <a:extLst>
              <a:ext uri="{FF2B5EF4-FFF2-40B4-BE49-F238E27FC236}">
                <a16:creationId xmlns:a16="http://schemas.microsoft.com/office/drawing/2014/main" id="{7BCEDF19-AD34-4AF6-8E79-FA1E11E860CC}"/>
              </a:ext>
            </a:extLst>
          </p:cNvPr>
          <p:cNvSpPr txBox="1"/>
          <p:nvPr/>
        </p:nvSpPr>
        <p:spPr>
          <a:xfrm>
            <a:off x="5456321" y="6476636"/>
            <a:ext cx="6735679" cy="369332"/>
          </a:xfrm>
          <a:prstGeom prst="rect">
            <a:avLst/>
          </a:prstGeom>
          <a:noFill/>
        </p:spPr>
        <p:txBody>
          <a:bodyPr wrap="square">
            <a:spAutoFit/>
          </a:bodyPr>
          <a:lstStyle/>
          <a:p>
            <a:r>
              <a:rPr lang="en-GB" dirty="0"/>
              <a:t>https://chatgpt.com/share/67d05842-62a0-800f-ad8f-355be319fe8d</a:t>
            </a:r>
          </a:p>
        </p:txBody>
      </p:sp>
    </p:spTree>
    <p:extLst>
      <p:ext uri="{BB962C8B-B14F-4D97-AF65-F5344CB8AC3E}">
        <p14:creationId xmlns:p14="http://schemas.microsoft.com/office/powerpoint/2010/main" val="4172367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TextBox 3">
            <a:extLst>
              <a:ext uri="{FF2B5EF4-FFF2-40B4-BE49-F238E27FC236}">
                <a16:creationId xmlns:a16="http://schemas.microsoft.com/office/drawing/2014/main" id="{144560AE-F9B9-4A0C-8D81-1CEDB75817EF}"/>
              </a:ext>
            </a:extLst>
          </p:cNvPr>
          <p:cNvSpPr txBox="1"/>
          <p:nvPr/>
        </p:nvSpPr>
        <p:spPr>
          <a:xfrm>
            <a:off x="340241" y="329610"/>
            <a:ext cx="9516139" cy="707886"/>
          </a:xfrm>
          <a:prstGeom prst="rect">
            <a:avLst/>
          </a:prstGeom>
          <a:noFill/>
        </p:spPr>
        <p:txBody>
          <a:bodyPr wrap="square" rtlCol="0">
            <a:spAutoFit/>
          </a:bodyPr>
          <a:lstStyle/>
          <a:p>
            <a:r>
              <a:rPr lang="en-GB" sz="4000" b="1"/>
              <a:t>Task 2: </a:t>
            </a:r>
            <a:r>
              <a:rPr lang="en-GB" sz="4000"/>
              <a:t>The parable of the Good AI</a:t>
            </a:r>
          </a:p>
        </p:txBody>
      </p:sp>
      <p:pic>
        <p:nvPicPr>
          <p:cNvPr id="5" name="Picture 4" descr="A white squares with black text&#10;&#10;Description automatically generated">
            <a:extLst>
              <a:ext uri="{FF2B5EF4-FFF2-40B4-BE49-F238E27FC236}">
                <a16:creationId xmlns:a16="http://schemas.microsoft.com/office/drawing/2014/main" id="{FD75E73E-9CBE-4009-BFAA-30D6728C63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50734" y="1065492"/>
            <a:ext cx="7432159" cy="5289231"/>
          </a:xfrm>
          <a:prstGeom prst="rect">
            <a:avLst/>
          </a:prstGeom>
        </p:spPr>
      </p:pic>
      <p:sp>
        <p:nvSpPr>
          <p:cNvPr id="6" name="TextBox 5">
            <a:extLst>
              <a:ext uri="{FF2B5EF4-FFF2-40B4-BE49-F238E27FC236}">
                <a16:creationId xmlns:a16="http://schemas.microsoft.com/office/drawing/2014/main" id="{BDE4A2D1-456D-42AE-B1DA-5E421DF37C02}"/>
              </a:ext>
            </a:extLst>
          </p:cNvPr>
          <p:cNvSpPr txBox="1"/>
          <p:nvPr/>
        </p:nvSpPr>
        <p:spPr>
          <a:xfrm>
            <a:off x="14083187" y="1858045"/>
            <a:ext cx="5452281" cy="9541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800" i="1">
                <a:latin typeface="+mj-lt"/>
              </a:rPr>
              <a:t>To complete this task, you could use one of the following AI tools. </a:t>
            </a:r>
          </a:p>
        </p:txBody>
      </p:sp>
      <p:pic>
        <p:nvPicPr>
          <p:cNvPr id="7" name="Picture 4" descr="Microsoft Copilot is now generally available">
            <a:extLst>
              <a:ext uri="{FF2B5EF4-FFF2-40B4-BE49-F238E27FC236}">
                <a16:creationId xmlns:a16="http://schemas.microsoft.com/office/drawing/2014/main" id="{C122D7B2-782B-4840-B63A-4A73F08DFE2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927782" y="2977485"/>
            <a:ext cx="1649863" cy="928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E47927E-D4E5-425D-B5A6-5990170988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3015" y="5682448"/>
            <a:ext cx="1820620" cy="848444"/>
          </a:xfrm>
          <a:prstGeom prst="rect">
            <a:avLst/>
          </a:prstGeom>
        </p:spPr>
      </p:pic>
      <p:sp>
        <p:nvSpPr>
          <p:cNvPr id="9" name="TextBox 8">
            <a:extLst>
              <a:ext uri="{FF2B5EF4-FFF2-40B4-BE49-F238E27FC236}">
                <a16:creationId xmlns:a16="http://schemas.microsoft.com/office/drawing/2014/main" id="{DE6CB5D9-6697-4FAB-84AB-BA31FF0600A2}"/>
              </a:ext>
            </a:extLst>
          </p:cNvPr>
          <p:cNvSpPr txBox="1"/>
          <p:nvPr/>
        </p:nvSpPr>
        <p:spPr>
          <a:xfrm>
            <a:off x="14353852" y="3063777"/>
            <a:ext cx="3721149" cy="646331"/>
          </a:xfrm>
          <a:prstGeom prst="rect">
            <a:avLst/>
          </a:prstGeom>
          <a:noFill/>
        </p:spPr>
        <p:txBody>
          <a:bodyPr wrap="square" rtlCol="0">
            <a:spAutoFit/>
          </a:bodyPr>
          <a:lstStyle/>
          <a:p>
            <a:r>
              <a:rPr lang="en-GB"/>
              <a:t>Ask Copilot to create and image. Provide a short clear description.</a:t>
            </a:r>
          </a:p>
        </p:txBody>
      </p:sp>
      <p:sp>
        <p:nvSpPr>
          <p:cNvPr id="10" name="TextBox 9">
            <a:extLst>
              <a:ext uri="{FF2B5EF4-FFF2-40B4-BE49-F238E27FC236}">
                <a16:creationId xmlns:a16="http://schemas.microsoft.com/office/drawing/2014/main" id="{C448069A-07F2-492D-8FC3-83288806C082}"/>
              </a:ext>
            </a:extLst>
          </p:cNvPr>
          <p:cNvSpPr txBox="1"/>
          <p:nvPr/>
        </p:nvSpPr>
        <p:spPr>
          <a:xfrm>
            <a:off x="14353852" y="5820504"/>
            <a:ext cx="3396780" cy="646331"/>
          </a:xfrm>
          <a:prstGeom prst="rect">
            <a:avLst/>
          </a:prstGeom>
          <a:noFill/>
        </p:spPr>
        <p:txBody>
          <a:bodyPr wrap="square" rtlCol="0">
            <a:spAutoFit/>
          </a:bodyPr>
          <a:lstStyle/>
          <a:p>
            <a:r>
              <a:rPr lang="en-GB"/>
              <a:t>Ask ChatGPT to create and image. Provide a short clear description.</a:t>
            </a:r>
          </a:p>
        </p:txBody>
      </p:sp>
      <p:cxnSp>
        <p:nvCxnSpPr>
          <p:cNvPr id="11" name="Straight Connector 10">
            <a:extLst>
              <a:ext uri="{FF2B5EF4-FFF2-40B4-BE49-F238E27FC236}">
                <a16:creationId xmlns:a16="http://schemas.microsoft.com/office/drawing/2014/main" id="{256A6FCF-CC11-4D91-98CE-7CA80A5103CC}"/>
              </a:ext>
            </a:extLst>
          </p:cNvPr>
          <p:cNvCxnSpPr>
            <a:cxnSpLocks/>
          </p:cNvCxnSpPr>
          <p:nvPr/>
        </p:nvCxnSpPr>
        <p:spPr>
          <a:xfrm>
            <a:off x="14083187" y="4027924"/>
            <a:ext cx="536043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C60473-F4C8-4B68-A5A9-883ED8A8E1F3}"/>
              </a:ext>
            </a:extLst>
          </p:cNvPr>
          <p:cNvCxnSpPr>
            <a:cxnSpLocks/>
          </p:cNvCxnSpPr>
          <p:nvPr/>
        </p:nvCxnSpPr>
        <p:spPr>
          <a:xfrm>
            <a:off x="14083187" y="5450254"/>
            <a:ext cx="536043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4C64674-3DF0-4592-9FB5-96011A60E900}"/>
              </a:ext>
            </a:extLst>
          </p:cNvPr>
          <p:cNvSpPr txBox="1"/>
          <p:nvPr/>
        </p:nvSpPr>
        <p:spPr>
          <a:xfrm>
            <a:off x="15360718" y="4345741"/>
            <a:ext cx="4455629" cy="738664"/>
          </a:xfrm>
          <a:prstGeom prst="rect">
            <a:avLst/>
          </a:prstGeom>
          <a:noFill/>
        </p:spPr>
        <p:txBody>
          <a:bodyPr wrap="square">
            <a:spAutoFit/>
          </a:bodyPr>
          <a:lstStyle/>
          <a:p>
            <a:r>
              <a:rPr lang="en-GB"/>
              <a:t>Go to </a:t>
            </a:r>
          </a:p>
          <a:p>
            <a:r>
              <a:rPr lang="en-GB" sz="2400"/>
              <a:t>canva.com/ai-image-generator</a:t>
            </a:r>
            <a:endParaRPr lang="en-GB"/>
          </a:p>
        </p:txBody>
      </p:sp>
      <p:pic>
        <p:nvPicPr>
          <p:cNvPr id="14" name="Picture 13" descr="A blue and purple circle with white text&#10;&#10;Description automatically generated">
            <a:extLst>
              <a:ext uri="{FF2B5EF4-FFF2-40B4-BE49-F238E27FC236}">
                <a16:creationId xmlns:a16="http://schemas.microsoft.com/office/drawing/2014/main" id="{0079E51D-2B8A-4042-9612-CE7B9A3E67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016380" y="4192550"/>
            <a:ext cx="1135818" cy="1135818"/>
          </a:xfrm>
          <a:prstGeom prst="rect">
            <a:avLst/>
          </a:prstGeom>
        </p:spPr>
      </p:pic>
      <p:sp>
        <p:nvSpPr>
          <p:cNvPr id="15" name="TextBox 14">
            <a:extLst>
              <a:ext uri="{FF2B5EF4-FFF2-40B4-BE49-F238E27FC236}">
                <a16:creationId xmlns:a16="http://schemas.microsoft.com/office/drawing/2014/main" id="{AE75868E-CA8B-4EC5-A3E5-932989DBBBB4}"/>
              </a:ext>
            </a:extLst>
          </p:cNvPr>
          <p:cNvSpPr txBox="1"/>
          <p:nvPr/>
        </p:nvSpPr>
        <p:spPr>
          <a:xfrm>
            <a:off x="267550" y="1665520"/>
            <a:ext cx="4074664"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a:effectLst/>
                <a:latin typeface="Calibri" panose="020F0502020204030204" pitchFamily="34" charset="0"/>
                <a:ea typeface="Calibri" panose="020F0502020204030204" pitchFamily="34" charset="0"/>
              </a:rPr>
              <a:t>Read the story of the Parable of the Good AI and use an image generator such as ChatGPT, Canva Magic Media or OpenArt.AI to create an image for each scene of this story. Insert your images into the </a:t>
            </a:r>
            <a:r>
              <a:rPr lang="en-GB" sz="2400">
                <a:latin typeface="Calibri" panose="020F0502020204030204" pitchFamily="34" charset="0"/>
                <a:ea typeface="Calibri" panose="020F0502020204030204" pitchFamily="34" charset="0"/>
              </a:rPr>
              <a:t>s</a:t>
            </a:r>
            <a:r>
              <a:rPr lang="en-GB" sz="2400">
                <a:effectLst/>
                <a:latin typeface="Calibri" panose="020F0502020204030204" pitchFamily="34" charset="0"/>
                <a:ea typeface="Calibri" panose="020F0502020204030204" pitchFamily="34" charset="0"/>
              </a:rPr>
              <a:t>torybook template</a:t>
            </a:r>
            <a:r>
              <a:rPr lang="en-GB" sz="2400">
                <a:latin typeface="Calibri" panose="020F0502020204030204" pitchFamily="34" charset="0"/>
                <a:ea typeface="Calibri" panose="020F0502020204030204" pitchFamily="34" charset="0"/>
              </a:rPr>
              <a:t> document. You could do this task in a group adding one or two pictures each.</a:t>
            </a:r>
            <a:endParaRPr lang="en-GB" sz="2400"/>
          </a:p>
        </p:txBody>
      </p:sp>
    </p:spTree>
    <p:extLst>
      <p:ext uri="{BB962C8B-B14F-4D97-AF65-F5344CB8AC3E}">
        <p14:creationId xmlns:p14="http://schemas.microsoft.com/office/powerpoint/2010/main" val="3740624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243BA-DA1A-57C5-65FC-2135C7F2EC0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D3EEEF3-0011-4D69-A143-93B2CE6E6FB9}"/>
              </a:ext>
            </a:extLst>
          </p:cNvPr>
          <p:cNvPicPr>
            <a:picLocks noChangeAspect="1"/>
          </p:cNvPicPr>
          <p:nvPr/>
        </p:nvPicPr>
        <p:blipFill>
          <a:blip r:embed="rId2"/>
          <a:stretch>
            <a:fillRect/>
          </a:stretch>
        </p:blipFill>
        <p:spPr>
          <a:xfrm>
            <a:off x="2811588" y="902730"/>
            <a:ext cx="9088041" cy="5465529"/>
          </a:xfrm>
          <a:prstGeom prst="rect">
            <a:avLst/>
          </a:prstGeom>
        </p:spPr>
      </p:pic>
      <p:pic>
        <p:nvPicPr>
          <p:cNvPr id="2" name="Picture 2" descr="Trustworthy AI: Should We Trust Artificial Intelligence? - Caltech Science  Exchange">
            <a:extLst>
              <a:ext uri="{FF2B5EF4-FFF2-40B4-BE49-F238E27FC236}">
                <a16:creationId xmlns:a16="http://schemas.microsoft.com/office/drawing/2014/main" id="{147FC61C-74E3-315F-CB2A-15084BCFD77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
          <a:stretch/>
        </p:blipFill>
        <p:spPr bwMode="auto">
          <a:xfrm>
            <a:off x="292371" y="902731"/>
            <a:ext cx="5623177" cy="54655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rustworthy AI: Should We Trust Artificial Intelligence? - Caltech Science  Exchange">
            <a:extLst>
              <a:ext uri="{FF2B5EF4-FFF2-40B4-BE49-F238E27FC236}">
                <a16:creationId xmlns:a16="http://schemas.microsoft.com/office/drawing/2014/main" id="{9AFA81F0-26AF-BFAF-A9EC-05E379538FE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5893124" y="902732"/>
            <a:ext cx="6006505" cy="54655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8E9870C-9860-489E-8881-4736008BB9A9}"/>
              </a:ext>
            </a:extLst>
          </p:cNvPr>
          <p:cNvSpPr txBox="1"/>
          <p:nvPr/>
        </p:nvSpPr>
        <p:spPr>
          <a:xfrm>
            <a:off x="1223392" y="2234630"/>
            <a:ext cx="9745216" cy="861774"/>
          </a:xfrm>
          <a:prstGeom prst="rect">
            <a:avLst/>
          </a:prstGeom>
          <a:noFill/>
        </p:spPr>
        <p:txBody>
          <a:bodyPr wrap="square" rtlCol="0">
            <a:spAutoFit/>
          </a:bodyPr>
          <a:lstStyle/>
          <a:p>
            <a:pPr algn="ctr">
              <a:lnSpc>
                <a:spcPts val="6000"/>
              </a:lnSpc>
            </a:pPr>
            <a:r>
              <a:rPr lang="en-US" sz="6000" b="1" dirty="0">
                <a:latin typeface="Montserrat" pitchFamily="2" charset="77"/>
                <a:ea typeface="Roboto Medium" panose="02000000000000000000" pitchFamily="2" charset="0"/>
                <a:cs typeface="Poppins SemiBold" panose="00000700000000000000" pitchFamily="2" charset="0"/>
              </a:rPr>
              <a:t>AI and Religion</a:t>
            </a:r>
          </a:p>
        </p:txBody>
      </p:sp>
      <p:sp>
        <p:nvSpPr>
          <p:cNvPr id="4" name="TextBox 3">
            <a:extLst>
              <a:ext uri="{FF2B5EF4-FFF2-40B4-BE49-F238E27FC236}">
                <a16:creationId xmlns:a16="http://schemas.microsoft.com/office/drawing/2014/main" id="{AB2E5C54-A51B-3590-53E9-70241A1AA1A1}"/>
              </a:ext>
            </a:extLst>
          </p:cNvPr>
          <p:cNvSpPr txBox="1"/>
          <p:nvPr/>
        </p:nvSpPr>
        <p:spPr>
          <a:xfrm>
            <a:off x="292371" y="414519"/>
            <a:ext cx="11607258" cy="769441"/>
          </a:xfrm>
          <a:prstGeom prst="rect">
            <a:avLst/>
          </a:prstGeom>
          <a:gradFill flip="none" rotWithShape="1">
            <a:gsLst>
              <a:gs pos="0">
                <a:schemeClr val="accent1">
                  <a:tint val="66000"/>
                  <a:satMod val="160000"/>
                  <a:shade val="30000"/>
                  <a:satMod val="115000"/>
                </a:schemeClr>
              </a:gs>
              <a:gs pos="50000">
                <a:schemeClr val="accent1">
                  <a:tint val="66000"/>
                  <a:satMod val="160000"/>
                  <a:shade val="67500"/>
                  <a:satMod val="115000"/>
                </a:schemeClr>
              </a:gs>
              <a:gs pos="100000">
                <a:schemeClr val="accent1">
                  <a:tint val="66000"/>
                  <a:satMod val="160000"/>
                  <a:shade val="100000"/>
                  <a:satMod val="115000"/>
                </a:schemeClr>
              </a:gs>
            </a:gsLst>
            <a:lin ang="2700000" scaled="1"/>
            <a:tileRect/>
          </a:gra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4400" dirty="0"/>
              <a:t>     Level 4 RMPS</a:t>
            </a:r>
            <a:endParaRPr lang="en-GB" sz="4400" dirty="0">
              <a:ln w="28575">
                <a:solidFill>
                  <a:schemeClr val="bg1"/>
                </a:solidFill>
                <a:prstDash val="solid"/>
              </a:ln>
            </a:endParaRPr>
          </a:p>
        </p:txBody>
      </p:sp>
    </p:spTree>
    <p:extLst>
      <p:ext uri="{BB962C8B-B14F-4D97-AF65-F5344CB8AC3E}">
        <p14:creationId xmlns:p14="http://schemas.microsoft.com/office/powerpoint/2010/main" val="3202711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TextBox 3">
            <a:extLst>
              <a:ext uri="{FF2B5EF4-FFF2-40B4-BE49-F238E27FC236}">
                <a16:creationId xmlns:a16="http://schemas.microsoft.com/office/drawing/2014/main" id="{49C95434-DFF9-44C0-A950-E85F1383E45A}"/>
              </a:ext>
            </a:extLst>
          </p:cNvPr>
          <p:cNvSpPr txBox="1"/>
          <p:nvPr/>
        </p:nvSpPr>
        <p:spPr>
          <a:xfrm>
            <a:off x="340242" y="372139"/>
            <a:ext cx="8654902" cy="707886"/>
          </a:xfrm>
          <a:prstGeom prst="rect">
            <a:avLst/>
          </a:prstGeom>
          <a:noFill/>
        </p:spPr>
        <p:txBody>
          <a:bodyPr wrap="square" rtlCol="0">
            <a:spAutoFit/>
          </a:bodyPr>
          <a:lstStyle/>
          <a:p>
            <a:r>
              <a:rPr lang="en-GB" sz="4000" b="1" dirty="0"/>
              <a:t>Task 3: </a:t>
            </a:r>
            <a:r>
              <a:rPr lang="en-GB" sz="4000" dirty="0"/>
              <a:t>The Parable of the Good AI</a:t>
            </a:r>
          </a:p>
        </p:txBody>
      </p:sp>
      <p:sp>
        <p:nvSpPr>
          <p:cNvPr id="5" name="TextBox 4">
            <a:extLst>
              <a:ext uri="{FF2B5EF4-FFF2-40B4-BE49-F238E27FC236}">
                <a16:creationId xmlns:a16="http://schemas.microsoft.com/office/drawing/2014/main" id="{BC1D39AE-6804-4249-A66C-E424BDF67F58}"/>
              </a:ext>
            </a:extLst>
          </p:cNvPr>
          <p:cNvSpPr txBox="1"/>
          <p:nvPr/>
        </p:nvSpPr>
        <p:spPr>
          <a:xfrm>
            <a:off x="387134" y="1261733"/>
            <a:ext cx="10571189"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t>When you have finished creating your Parable of the Good AI storybook answer the following questions. If you have completed this task collaboratively you could share your learning before you record your answers.</a:t>
            </a:r>
          </a:p>
        </p:txBody>
      </p:sp>
      <p:sp>
        <p:nvSpPr>
          <p:cNvPr id="6" name="TextBox 5">
            <a:extLst>
              <a:ext uri="{FF2B5EF4-FFF2-40B4-BE49-F238E27FC236}">
                <a16:creationId xmlns:a16="http://schemas.microsoft.com/office/drawing/2014/main" id="{0B4ACB31-CD0A-49B5-B6E1-1DB40343B3AE}"/>
              </a:ext>
            </a:extLst>
          </p:cNvPr>
          <p:cNvSpPr txBox="1"/>
          <p:nvPr/>
        </p:nvSpPr>
        <p:spPr>
          <a:xfrm>
            <a:off x="515198" y="2609699"/>
            <a:ext cx="11161604" cy="3046988"/>
          </a:xfrm>
          <a:prstGeom prst="rect">
            <a:avLst/>
          </a:prstGeom>
          <a:noFill/>
        </p:spPr>
        <p:txBody>
          <a:bodyPr wrap="square" rtlCol="0">
            <a:spAutoFit/>
          </a:bodyPr>
          <a:lstStyle/>
          <a:p>
            <a:r>
              <a:rPr lang="en-GB" sz="2400" dirty="0"/>
              <a:t>This parable was based on the Parable of the Good Samaritan a story that Jesus told. He used this story to teach people we are all responsible to care for those in need. Often this is referred to as the “Golden rule” which could be summarised as “Do to others as you would to yourself”.  </a:t>
            </a:r>
          </a:p>
          <a:p>
            <a:endParaRPr lang="en-GB" sz="2400" dirty="0"/>
          </a:p>
          <a:p>
            <a:r>
              <a:rPr lang="en-GB" sz="2400" dirty="0"/>
              <a:t>Q2. a) Should AI be made to obey the Golden rule? Why/ Why not?</a:t>
            </a:r>
          </a:p>
          <a:p>
            <a:endParaRPr lang="en-GB" sz="2400" dirty="0"/>
          </a:p>
          <a:p>
            <a:r>
              <a:rPr lang="en-GB" sz="2400" dirty="0"/>
              <a:t>b) Can you suggest any other rules/ laws AI should be held to?</a:t>
            </a:r>
          </a:p>
        </p:txBody>
      </p:sp>
    </p:spTree>
    <p:extLst>
      <p:ext uri="{BB962C8B-B14F-4D97-AF65-F5344CB8AC3E}">
        <p14:creationId xmlns:p14="http://schemas.microsoft.com/office/powerpoint/2010/main" val="3202870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Rectangle: Rounded Corners 3">
            <a:extLst>
              <a:ext uri="{FF2B5EF4-FFF2-40B4-BE49-F238E27FC236}">
                <a16:creationId xmlns:a16="http://schemas.microsoft.com/office/drawing/2014/main" id="{5B377A91-2C2D-4E03-B921-900B8CCA8E2A}"/>
              </a:ext>
            </a:extLst>
          </p:cNvPr>
          <p:cNvSpPr/>
          <p:nvPr/>
        </p:nvSpPr>
        <p:spPr>
          <a:xfrm>
            <a:off x="6248574" y="2763839"/>
            <a:ext cx="5607781" cy="3479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03A0D3B3-B796-4073-9A25-6B1E8514D548}"/>
              </a:ext>
            </a:extLst>
          </p:cNvPr>
          <p:cNvSpPr/>
          <p:nvPr/>
        </p:nvSpPr>
        <p:spPr>
          <a:xfrm>
            <a:off x="152226" y="2763839"/>
            <a:ext cx="5791201" cy="347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Badge Tick with solid fill">
            <a:extLst>
              <a:ext uri="{FF2B5EF4-FFF2-40B4-BE49-F238E27FC236}">
                <a16:creationId xmlns:a16="http://schemas.microsoft.com/office/drawing/2014/main" id="{339E6D7B-1406-43D3-AED1-E3AF538687D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5644" y="2964251"/>
            <a:ext cx="914400" cy="914400"/>
          </a:xfrm>
          <a:prstGeom prst="rect">
            <a:avLst/>
          </a:prstGeom>
        </p:spPr>
      </p:pic>
      <p:pic>
        <p:nvPicPr>
          <p:cNvPr id="7" name="Graphic 6" descr="Badge Tick with solid fill">
            <a:extLst>
              <a:ext uri="{FF2B5EF4-FFF2-40B4-BE49-F238E27FC236}">
                <a16:creationId xmlns:a16="http://schemas.microsoft.com/office/drawing/2014/main" id="{FCC92034-6968-4D08-816D-54E0E6D75B0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5644" y="3989535"/>
            <a:ext cx="914400" cy="914400"/>
          </a:xfrm>
          <a:prstGeom prst="rect">
            <a:avLst/>
          </a:prstGeom>
        </p:spPr>
      </p:pic>
      <p:sp>
        <p:nvSpPr>
          <p:cNvPr id="8" name="TextBox 7">
            <a:extLst>
              <a:ext uri="{FF2B5EF4-FFF2-40B4-BE49-F238E27FC236}">
                <a16:creationId xmlns:a16="http://schemas.microsoft.com/office/drawing/2014/main" id="{574F4230-5249-4BCB-A8C2-D5F1375613D3}"/>
              </a:ext>
            </a:extLst>
          </p:cNvPr>
          <p:cNvSpPr txBox="1"/>
          <p:nvPr/>
        </p:nvSpPr>
        <p:spPr>
          <a:xfrm>
            <a:off x="1250044" y="3083600"/>
            <a:ext cx="4615571" cy="707886"/>
          </a:xfrm>
          <a:prstGeom prst="rect">
            <a:avLst/>
          </a:prstGeom>
          <a:noFill/>
        </p:spPr>
        <p:txBody>
          <a:bodyPr wrap="square" rtlCol="0">
            <a:spAutoFit/>
          </a:bodyPr>
          <a:lstStyle/>
          <a:p>
            <a:r>
              <a:rPr lang="en-GB" sz="2000" dirty="0">
                <a:solidFill>
                  <a:schemeClr val="bg1"/>
                </a:solidFill>
              </a:rPr>
              <a:t>Identify some of the impacts AI might have on religious belief and practice</a:t>
            </a:r>
          </a:p>
        </p:txBody>
      </p:sp>
      <p:pic>
        <p:nvPicPr>
          <p:cNvPr id="9" name="Graphic 8" descr="Badge Tick with solid fill">
            <a:extLst>
              <a:ext uri="{FF2B5EF4-FFF2-40B4-BE49-F238E27FC236}">
                <a16:creationId xmlns:a16="http://schemas.microsoft.com/office/drawing/2014/main" id="{9EEC1DBD-8300-4BD3-94D3-82E2336952F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0693" y="5061535"/>
            <a:ext cx="914400" cy="914400"/>
          </a:xfrm>
          <a:prstGeom prst="rect">
            <a:avLst/>
          </a:prstGeom>
        </p:spPr>
      </p:pic>
      <p:sp>
        <p:nvSpPr>
          <p:cNvPr id="10" name="TextBox 9">
            <a:extLst>
              <a:ext uri="{FF2B5EF4-FFF2-40B4-BE49-F238E27FC236}">
                <a16:creationId xmlns:a16="http://schemas.microsoft.com/office/drawing/2014/main" id="{E08498C1-B089-444A-ADC1-7661CBFC1E27}"/>
              </a:ext>
            </a:extLst>
          </p:cNvPr>
          <p:cNvSpPr txBox="1"/>
          <p:nvPr/>
        </p:nvSpPr>
        <p:spPr>
          <a:xfrm>
            <a:off x="1250044" y="4111247"/>
            <a:ext cx="4600620" cy="707886"/>
          </a:xfrm>
          <a:prstGeom prst="rect">
            <a:avLst/>
          </a:prstGeom>
          <a:noFill/>
        </p:spPr>
        <p:txBody>
          <a:bodyPr wrap="square" rtlCol="0">
            <a:spAutoFit/>
          </a:bodyPr>
          <a:lstStyle/>
          <a:p>
            <a:r>
              <a:rPr lang="en-GB" sz="2000" dirty="0">
                <a:solidFill>
                  <a:schemeClr val="bg1"/>
                </a:solidFill>
              </a:rPr>
              <a:t>Explain how the values of Christianity might contribute to the development of AI</a:t>
            </a:r>
          </a:p>
        </p:txBody>
      </p:sp>
      <p:sp>
        <p:nvSpPr>
          <p:cNvPr id="11" name="TextBox 10">
            <a:extLst>
              <a:ext uri="{FF2B5EF4-FFF2-40B4-BE49-F238E27FC236}">
                <a16:creationId xmlns:a16="http://schemas.microsoft.com/office/drawing/2014/main" id="{2DC82310-F442-4627-8176-1D088C2EDE53}"/>
              </a:ext>
            </a:extLst>
          </p:cNvPr>
          <p:cNvSpPr txBox="1"/>
          <p:nvPr/>
        </p:nvSpPr>
        <p:spPr>
          <a:xfrm>
            <a:off x="1252644" y="5025647"/>
            <a:ext cx="4468887" cy="1015663"/>
          </a:xfrm>
          <a:prstGeom prst="rect">
            <a:avLst/>
          </a:prstGeom>
          <a:noFill/>
        </p:spPr>
        <p:txBody>
          <a:bodyPr wrap="square">
            <a:spAutoFit/>
          </a:bodyPr>
          <a:lstStyle/>
          <a:p>
            <a:r>
              <a:rPr lang="en-GB" sz="2000" dirty="0">
                <a:solidFill>
                  <a:schemeClr val="bg1"/>
                </a:solidFill>
              </a:rPr>
              <a:t>Consider the responses of World religions to AI and their relevance to your own beliefs and values.</a:t>
            </a:r>
          </a:p>
        </p:txBody>
      </p:sp>
      <p:sp>
        <p:nvSpPr>
          <p:cNvPr id="12" name="TextBox 11">
            <a:extLst>
              <a:ext uri="{FF2B5EF4-FFF2-40B4-BE49-F238E27FC236}">
                <a16:creationId xmlns:a16="http://schemas.microsoft.com/office/drawing/2014/main" id="{1A05513B-09AE-4B1D-B4C9-0628B03A7015}"/>
              </a:ext>
            </a:extLst>
          </p:cNvPr>
          <p:cNvSpPr txBox="1"/>
          <p:nvPr/>
        </p:nvSpPr>
        <p:spPr>
          <a:xfrm>
            <a:off x="152226" y="2692"/>
            <a:ext cx="6525201" cy="1015663"/>
          </a:xfrm>
          <a:prstGeom prst="rect">
            <a:avLst/>
          </a:prstGeom>
          <a:noFill/>
        </p:spPr>
        <p:txBody>
          <a:bodyPr wrap="square" rtlCol="0">
            <a:spAutoFit/>
          </a:bodyPr>
          <a:lstStyle/>
          <a:p>
            <a:r>
              <a:rPr lang="en-GB" sz="6000" b="1">
                <a:solidFill>
                  <a:schemeClr val="accent6"/>
                </a:solidFill>
              </a:rPr>
              <a:t>Check your learning</a:t>
            </a:r>
          </a:p>
        </p:txBody>
      </p:sp>
      <p:sp>
        <p:nvSpPr>
          <p:cNvPr id="13" name="TextBox 12">
            <a:extLst>
              <a:ext uri="{FF2B5EF4-FFF2-40B4-BE49-F238E27FC236}">
                <a16:creationId xmlns:a16="http://schemas.microsoft.com/office/drawing/2014/main" id="{3E146B45-C5FF-419E-8F2B-C1C7817B0F11}"/>
              </a:ext>
            </a:extLst>
          </p:cNvPr>
          <p:cNvSpPr txBox="1"/>
          <p:nvPr/>
        </p:nvSpPr>
        <p:spPr>
          <a:xfrm>
            <a:off x="6012683" y="1738135"/>
            <a:ext cx="5195068" cy="707886"/>
          </a:xfrm>
          <a:prstGeom prst="rect">
            <a:avLst/>
          </a:prstGeom>
          <a:noFill/>
        </p:spPr>
        <p:txBody>
          <a:bodyPr wrap="square" rtlCol="0">
            <a:spAutoFit/>
          </a:bodyPr>
          <a:lstStyle/>
          <a:p>
            <a:r>
              <a:rPr lang="en-GB" sz="4000" b="1">
                <a:solidFill>
                  <a:schemeClr val="accent3">
                    <a:lumMod val="50000"/>
                  </a:schemeClr>
                </a:solidFill>
              </a:rPr>
              <a:t>Tell your partner…</a:t>
            </a:r>
          </a:p>
        </p:txBody>
      </p:sp>
      <p:sp>
        <p:nvSpPr>
          <p:cNvPr id="14" name="TextBox 13">
            <a:extLst>
              <a:ext uri="{FF2B5EF4-FFF2-40B4-BE49-F238E27FC236}">
                <a16:creationId xmlns:a16="http://schemas.microsoft.com/office/drawing/2014/main" id="{4DE72119-F45C-4AC7-949A-15C486B37C99}"/>
              </a:ext>
            </a:extLst>
          </p:cNvPr>
          <p:cNvSpPr txBox="1"/>
          <p:nvPr/>
        </p:nvSpPr>
        <p:spPr>
          <a:xfrm>
            <a:off x="6476581" y="2963595"/>
            <a:ext cx="5232400" cy="954107"/>
          </a:xfrm>
          <a:prstGeom prst="rect">
            <a:avLst/>
          </a:prstGeom>
          <a:noFill/>
        </p:spPr>
        <p:txBody>
          <a:bodyPr wrap="square" rtlCol="0">
            <a:spAutoFit/>
          </a:bodyPr>
          <a:lstStyle/>
          <a:p>
            <a:r>
              <a:rPr lang="en-GB" sz="2800" dirty="0"/>
              <a:t>One thing you have learned about a place of worship</a:t>
            </a:r>
          </a:p>
        </p:txBody>
      </p:sp>
      <p:sp>
        <p:nvSpPr>
          <p:cNvPr id="15" name="TextBox 14">
            <a:extLst>
              <a:ext uri="{FF2B5EF4-FFF2-40B4-BE49-F238E27FC236}">
                <a16:creationId xmlns:a16="http://schemas.microsoft.com/office/drawing/2014/main" id="{F19F8DF1-3C95-446F-B0D8-03B0E463B212}"/>
              </a:ext>
            </a:extLst>
          </p:cNvPr>
          <p:cNvSpPr txBox="1"/>
          <p:nvPr/>
        </p:nvSpPr>
        <p:spPr>
          <a:xfrm>
            <a:off x="6476581" y="4066953"/>
            <a:ext cx="4693381" cy="954107"/>
          </a:xfrm>
          <a:prstGeom prst="rect">
            <a:avLst/>
          </a:prstGeom>
          <a:noFill/>
        </p:spPr>
        <p:txBody>
          <a:bodyPr wrap="square" rtlCol="0">
            <a:spAutoFit/>
          </a:bodyPr>
          <a:lstStyle/>
          <a:p>
            <a:r>
              <a:rPr lang="en-GB" sz="2800" dirty="0"/>
              <a:t>One thing you might find in a church</a:t>
            </a:r>
          </a:p>
        </p:txBody>
      </p:sp>
      <p:sp>
        <p:nvSpPr>
          <p:cNvPr id="16" name="TextBox 15">
            <a:extLst>
              <a:ext uri="{FF2B5EF4-FFF2-40B4-BE49-F238E27FC236}">
                <a16:creationId xmlns:a16="http://schemas.microsoft.com/office/drawing/2014/main" id="{D64F74EF-0740-4CBC-A90A-9101C8729B9D}"/>
              </a:ext>
            </a:extLst>
          </p:cNvPr>
          <p:cNvSpPr txBox="1"/>
          <p:nvPr/>
        </p:nvSpPr>
        <p:spPr>
          <a:xfrm>
            <a:off x="6419642" y="5138953"/>
            <a:ext cx="4406900" cy="954107"/>
          </a:xfrm>
          <a:prstGeom prst="rect">
            <a:avLst/>
          </a:prstGeom>
          <a:noFill/>
        </p:spPr>
        <p:txBody>
          <a:bodyPr wrap="square" rtlCol="0">
            <a:spAutoFit/>
          </a:bodyPr>
          <a:lstStyle/>
          <a:p>
            <a:r>
              <a:rPr lang="en-GB" sz="2800"/>
              <a:t>One reason a Christian might go to church</a:t>
            </a:r>
          </a:p>
        </p:txBody>
      </p:sp>
      <p:pic>
        <p:nvPicPr>
          <p:cNvPr id="17" name="Graphic 16" descr="Chat with solid fill">
            <a:extLst>
              <a:ext uri="{FF2B5EF4-FFF2-40B4-BE49-F238E27FC236}">
                <a16:creationId xmlns:a16="http://schemas.microsoft.com/office/drawing/2014/main" id="{FDC3440D-23BD-4338-9173-44D1D229ACC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38840" y="1076717"/>
            <a:ext cx="2145522" cy="2145522"/>
          </a:xfrm>
          <a:prstGeom prst="rect">
            <a:avLst/>
          </a:prstGeom>
        </p:spPr>
      </p:pic>
      <p:sp>
        <p:nvSpPr>
          <p:cNvPr id="18" name="TextBox 17">
            <a:extLst>
              <a:ext uri="{FF2B5EF4-FFF2-40B4-BE49-F238E27FC236}">
                <a16:creationId xmlns:a16="http://schemas.microsoft.com/office/drawing/2014/main" id="{7BD124DB-FBA0-4BD5-92F1-4E2195B79C2E}"/>
              </a:ext>
            </a:extLst>
          </p:cNvPr>
          <p:cNvSpPr txBox="1"/>
          <p:nvPr/>
        </p:nvSpPr>
        <p:spPr>
          <a:xfrm>
            <a:off x="335644" y="1714500"/>
            <a:ext cx="4876800" cy="769441"/>
          </a:xfrm>
          <a:prstGeom prst="rect">
            <a:avLst/>
          </a:prstGeom>
          <a:noFill/>
        </p:spPr>
        <p:txBody>
          <a:bodyPr wrap="square" rtlCol="0">
            <a:spAutoFit/>
          </a:bodyPr>
          <a:lstStyle/>
          <a:p>
            <a:r>
              <a:rPr lang="en-GB" sz="4400" b="1">
                <a:solidFill>
                  <a:schemeClr val="accent1"/>
                </a:solidFill>
              </a:rPr>
              <a:t>Success Criteria</a:t>
            </a:r>
          </a:p>
        </p:txBody>
      </p:sp>
      <p:pic>
        <p:nvPicPr>
          <p:cNvPr id="19" name="Graphic 18" descr="Badge Tick with solid fill">
            <a:extLst>
              <a:ext uri="{FF2B5EF4-FFF2-40B4-BE49-F238E27FC236}">
                <a16:creationId xmlns:a16="http://schemas.microsoft.com/office/drawing/2014/main" id="{92E0E221-1E68-4A93-B62A-C2D13B985ED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88485" y="1463505"/>
            <a:ext cx="1257146" cy="1257146"/>
          </a:xfrm>
          <a:prstGeom prst="rect">
            <a:avLst/>
          </a:prstGeom>
        </p:spPr>
      </p:pic>
    </p:spTree>
    <p:extLst>
      <p:ext uri="{BB962C8B-B14F-4D97-AF65-F5344CB8AC3E}">
        <p14:creationId xmlns:p14="http://schemas.microsoft.com/office/powerpoint/2010/main" val="143360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1+#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0" grpId="0"/>
      <p:bldP spid="11"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73" name="TextBox 72">
            <a:extLst>
              <a:ext uri="{FF2B5EF4-FFF2-40B4-BE49-F238E27FC236}">
                <a16:creationId xmlns:a16="http://schemas.microsoft.com/office/drawing/2014/main" id="{DF9A8490-84A8-4658-8E2E-B02F12090B71}"/>
              </a:ext>
            </a:extLst>
          </p:cNvPr>
          <p:cNvSpPr txBox="1"/>
          <p:nvPr/>
        </p:nvSpPr>
        <p:spPr>
          <a:xfrm>
            <a:off x="208689" y="83776"/>
            <a:ext cx="11433033" cy="584775"/>
          </a:xfrm>
          <a:prstGeom prst="rect">
            <a:avLst/>
          </a:prstGeom>
          <a:noFill/>
        </p:spPr>
        <p:txBody>
          <a:bodyPr wrap="square" rtlCol="0">
            <a:spAutoFit/>
          </a:bodyPr>
          <a:lstStyle/>
          <a:p>
            <a:r>
              <a:rPr lang="en-GB" sz="3200" b="1"/>
              <a:t>Starter: </a:t>
            </a:r>
            <a:r>
              <a:rPr lang="en-GB" sz="3200"/>
              <a:t>Which of these images have been created by AI?</a:t>
            </a:r>
          </a:p>
        </p:txBody>
      </p:sp>
      <p:sp>
        <p:nvSpPr>
          <p:cNvPr id="74" name="Oval 73">
            <a:extLst>
              <a:ext uri="{FF2B5EF4-FFF2-40B4-BE49-F238E27FC236}">
                <a16:creationId xmlns:a16="http://schemas.microsoft.com/office/drawing/2014/main" id="{635FABAD-31B2-45CB-BA90-A511F2EFE218}"/>
              </a:ext>
            </a:extLst>
          </p:cNvPr>
          <p:cNvSpPr/>
          <p:nvPr/>
        </p:nvSpPr>
        <p:spPr>
          <a:xfrm>
            <a:off x="12850220" y="630478"/>
            <a:ext cx="1924883" cy="1924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1</a:t>
            </a:r>
          </a:p>
        </p:txBody>
      </p:sp>
      <p:sp>
        <p:nvSpPr>
          <p:cNvPr id="75" name="Oval 74">
            <a:extLst>
              <a:ext uri="{FF2B5EF4-FFF2-40B4-BE49-F238E27FC236}">
                <a16:creationId xmlns:a16="http://schemas.microsoft.com/office/drawing/2014/main" id="{87AC9BC9-3C78-4E26-9901-8E97DBB164C1}"/>
              </a:ext>
            </a:extLst>
          </p:cNvPr>
          <p:cNvSpPr/>
          <p:nvPr/>
        </p:nvSpPr>
        <p:spPr>
          <a:xfrm>
            <a:off x="12850220" y="2670000"/>
            <a:ext cx="1924883" cy="192488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2</a:t>
            </a:r>
          </a:p>
        </p:txBody>
      </p:sp>
      <p:sp>
        <p:nvSpPr>
          <p:cNvPr id="76" name="Oval 75">
            <a:extLst>
              <a:ext uri="{FF2B5EF4-FFF2-40B4-BE49-F238E27FC236}">
                <a16:creationId xmlns:a16="http://schemas.microsoft.com/office/drawing/2014/main" id="{88DFE3CD-2A40-4B65-BCAB-A0FAB98F2120}"/>
              </a:ext>
            </a:extLst>
          </p:cNvPr>
          <p:cNvSpPr/>
          <p:nvPr/>
        </p:nvSpPr>
        <p:spPr>
          <a:xfrm>
            <a:off x="12850219" y="4707407"/>
            <a:ext cx="1924883" cy="192488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3</a:t>
            </a:r>
          </a:p>
        </p:txBody>
      </p:sp>
      <p:pic>
        <p:nvPicPr>
          <p:cNvPr id="77" name="Picture 2">
            <a:extLst>
              <a:ext uri="{FF2B5EF4-FFF2-40B4-BE49-F238E27FC236}">
                <a16:creationId xmlns:a16="http://schemas.microsoft.com/office/drawing/2014/main" id="{5D1771C1-039A-47EF-9936-21A8E667AA3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5031" y="668551"/>
            <a:ext cx="4080347" cy="6120521"/>
          </a:xfrm>
          <a:prstGeom prst="rect">
            <a:avLst/>
          </a:prstGeom>
          <a:noFill/>
          <a:extLst>
            <a:ext uri="{909E8E84-426E-40DD-AFC4-6F175D3DCCD1}">
              <a14:hiddenFill xmlns:a14="http://schemas.microsoft.com/office/drawing/2010/main">
                <a:solidFill>
                  <a:srgbClr val="FFFFFF"/>
                </a:solidFill>
              </a14:hiddenFill>
            </a:ext>
          </a:extLst>
        </p:spPr>
      </p:pic>
      <p:sp>
        <p:nvSpPr>
          <p:cNvPr id="78" name="Dodecagon 77">
            <a:extLst>
              <a:ext uri="{FF2B5EF4-FFF2-40B4-BE49-F238E27FC236}">
                <a16:creationId xmlns:a16="http://schemas.microsoft.com/office/drawing/2014/main" id="{3B892FB6-0487-49DF-B324-93FBA0D6C896}"/>
              </a:ext>
            </a:extLst>
          </p:cNvPr>
          <p:cNvSpPr/>
          <p:nvPr/>
        </p:nvSpPr>
        <p:spPr>
          <a:xfrm>
            <a:off x="3989358" y="730919"/>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1</a:t>
            </a:r>
          </a:p>
        </p:txBody>
      </p:sp>
      <p:pic>
        <p:nvPicPr>
          <p:cNvPr id="79" name="Picture 2">
            <a:extLst>
              <a:ext uri="{FF2B5EF4-FFF2-40B4-BE49-F238E27FC236}">
                <a16:creationId xmlns:a16="http://schemas.microsoft.com/office/drawing/2014/main" id="{FE272306-AA59-491F-B6CE-4469361C4F6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474482" y="869887"/>
            <a:ext cx="3896573" cy="5844860"/>
          </a:xfrm>
          <a:prstGeom prst="rect">
            <a:avLst/>
          </a:prstGeom>
          <a:noFill/>
          <a:extLst>
            <a:ext uri="{909E8E84-426E-40DD-AFC4-6F175D3DCCD1}">
              <a14:hiddenFill xmlns:a14="http://schemas.microsoft.com/office/drawing/2010/main">
                <a:solidFill>
                  <a:srgbClr val="FFFFFF"/>
                </a:solidFill>
              </a14:hiddenFill>
            </a:ext>
          </a:extLst>
        </p:spPr>
      </p:pic>
      <p:sp>
        <p:nvSpPr>
          <p:cNvPr id="80" name="Dodecagon 79">
            <a:extLst>
              <a:ext uri="{FF2B5EF4-FFF2-40B4-BE49-F238E27FC236}">
                <a16:creationId xmlns:a16="http://schemas.microsoft.com/office/drawing/2014/main" id="{64D9DBFA-52F3-4E09-9267-1E70EAF07308}"/>
              </a:ext>
            </a:extLst>
          </p:cNvPr>
          <p:cNvSpPr/>
          <p:nvPr/>
        </p:nvSpPr>
        <p:spPr>
          <a:xfrm>
            <a:off x="12474482" y="869887"/>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2</a:t>
            </a:r>
          </a:p>
        </p:txBody>
      </p:sp>
      <p:pic>
        <p:nvPicPr>
          <p:cNvPr id="81" name="Picture 4">
            <a:extLst>
              <a:ext uri="{FF2B5EF4-FFF2-40B4-BE49-F238E27FC236}">
                <a16:creationId xmlns:a16="http://schemas.microsoft.com/office/drawing/2014/main" id="{705CF5BB-7FF7-498E-9676-BEF82CA73C3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535849" y="869887"/>
            <a:ext cx="3896573" cy="5844860"/>
          </a:xfrm>
          <a:prstGeom prst="rect">
            <a:avLst/>
          </a:prstGeom>
          <a:noFill/>
          <a:extLst>
            <a:ext uri="{909E8E84-426E-40DD-AFC4-6F175D3DCCD1}">
              <a14:hiddenFill xmlns:a14="http://schemas.microsoft.com/office/drawing/2010/main">
                <a:solidFill>
                  <a:srgbClr val="FFFFFF"/>
                </a:solidFill>
              </a14:hiddenFill>
            </a:ext>
          </a:extLst>
        </p:spPr>
      </p:pic>
      <p:sp>
        <p:nvSpPr>
          <p:cNvPr id="82" name="Dodecagon 81">
            <a:extLst>
              <a:ext uri="{FF2B5EF4-FFF2-40B4-BE49-F238E27FC236}">
                <a16:creationId xmlns:a16="http://schemas.microsoft.com/office/drawing/2014/main" id="{C0A4BBB0-7155-4953-A7F7-ED813309B8D6}"/>
              </a:ext>
            </a:extLst>
          </p:cNvPr>
          <p:cNvSpPr/>
          <p:nvPr/>
        </p:nvSpPr>
        <p:spPr>
          <a:xfrm>
            <a:off x="16535849" y="869887"/>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3</a:t>
            </a:r>
          </a:p>
        </p:txBody>
      </p:sp>
    </p:spTree>
    <p:extLst>
      <p:ext uri="{BB962C8B-B14F-4D97-AF65-F5344CB8AC3E}">
        <p14:creationId xmlns:p14="http://schemas.microsoft.com/office/powerpoint/2010/main" val="3196571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TextBox 3">
            <a:extLst>
              <a:ext uri="{FF2B5EF4-FFF2-40B4-BE49-F238E27FC236}">
                <a16:creationId xmlns:a16="http://schemas.microsoft.com/office/drawing/2014/main" id="{F7750FCC-B1A4-47E7-ABAE-9A33E4516ECE}"/>
              </a:ext>
            </a:extLst>
          </p:cNvPr>
          <p:cNvSpPr txBox="1"/>
          <p:nvPr/>
        </p:nvSpPr>
        <p:spPr>
          <a:xfrm>
            <a:off x="208689" y="83776"/>
            <a:ext cx="11433033" cy="584775"/>
          </a:xfrm>
          <a:prstGeom prst="rect">
            <a:avLst/>
          </a:prstGeom>
          <a:noFill/>
        </p:spPr>
        <p:txBody>
          <a:bodyPr wrap="square" rtlCol="0">
            <a:spAutoFit/>
          </a:bodyPr>
          <a:lstStyle/>
          <a:p>
            <a:r>
              <a:rPr lang="en-GB" sz="3200" b="1"/>
              <a:t>Starter: </a:t>
            </a:r>
            <a:r>
              <a:rPr lang="en-GB" sz="3200"/>
              <a:t>Which of these images have been created by AI?</a:t>
            </a:r>
          </a:p>
        </p:txBody>
      </p:sp>
      <p:sp>
        <p:nvSpPr>
          <p:cNvPr id="5" name="Oval 4">
            <a:extLst>
              <a:ext uri="{FF2B5EF4-FFF2-40B4-BE49-F238E27FC236}">
                <a16:creationId xmlns:a16="http://schemas.microsoft.com/office/drawing/2014/main" id="{AF65F52D-7E3D-4833-B030-D6B1466451D4}"/>
              </a:ext>
            </a:extLst>
          </p:cNvPr>
          <p:cNvSpPr/>
          <p:nvPr/>
        </p:nvSpPr>
        <p:spPr>
          <a:xfrm>
            <a:off x="12850220" y="630478"/>
            <a:ext cx="1924883" cy="1924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1</a:t>
            </a:r>
          </a:p>
        </p:txBody>
      </p:sp>
      <p:sp>
        <p:nvSpPr>
          <p:cNvPr id="6" name="Oval 5">
            <a:extLst>
              <a:ext uri="{FF2B5EF4-FFF2-40B4-BE49-F238E27FC236}">
                <a16:creationId xmlns:a16="http://schemas.microsoft.com/office/drawing/2014/main" id="{974BF639-DE55-4596-9D19-22AB955720E2}"/>
              </a:ext>
            </a:extLst>
          </p:cNvPr>
          <p:cNvSpPr/>
          <p:nvPr/>
        </p:nvSpPr>
        <p:spPr>
          <a:xfrm>
            <a:off x="12850220" y="2670000"/>
            <a:ext cx="1924883" cy="192488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2</a:t>
            </a:r>
          </a:p>
        </p:txBody>
      </p:sp>
      <p:sp>
        <p:nvSpPr>
          <p:cNvPr id="7" name="Oval 6">
            <a:extLst>
              <a:ext uri="{FF2B5EF4-FFF2-40B4-BE49-F238E27FC236}">
                <a16:creationId xmlns:a16="http://schemas.microsoft.com/office/drawing/2014/main" id="{824D76B3-5AD3-4AAA-B6C0-40BBA4FB18EB}"/>
              </a:ext>
            </a:extLst>
          </p:cNvPr>
          <p:cNvSpPr/>
          <p:nvPr/>
        </p:nvSpPr>
        <p:spPr>
          <a:xfrm>
            <a:off x="12850219" y="4707407"/>
            <a:ext cx="1924883" cy="192488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3</a:t>
            </a:r>
          </a:p>
        </p:txBody>
      </p:sp>
      <p:pic>
        <p:nvPicPr>
          <p:cNvPr id="8" name="Picture 2">
            <a:extLst>
              <a:ext uri="{FF2B5EF4-FFF2-40B4-BE49-F238E27FC236}">
                <a16:creationId xmlns:a16="http://schemas.microsoft.com/office/drawing/2014/main" id="{47C58543-2E08-4C03-914F-0CAF66B470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942" y="869887"/>
            <a:ext cx="3896574" cy="5844861"/>
          </a:xfrm>
          <a:prstGeom prst="rect">
            <a:avLst/>
          </a:prstGeom>
          <a:noFill/>
          <a:extLst>
            <a:ext uri="{909E8E84-426E-40DD-AFC4-6F175D3DCCD1}">
              <a14:hiddenFill xmlns:a14="http://schemas.microsoft.com/office/drawing/2010/main">
                <a:solidFill>
                  <a:srgbClr val="FFFFFF"/>
                </a:solidFill>
              </a14:hiddenFill>
            </a:ext>
          </a:extLst>
        </p:spPr>
      </p:pic>
      <p:sp>
        <p:nvSpPr>
          <p:cNvPr id="9" name="Dodecagon 8">
            <a:extLst>
              <a:ext uri="{FF2B5EF4-FFF2-40B4-BE49-F238E27FC236}">
                <a16:creationId xmlns:a16="http://schemas.microsoft.com/office/drawing/2014/main" id="{78E29B0E-4CCA-4517-BB29-310C11651E03}"/>
              </a:ext>
            </a:extLst>
          </p:cNvPr>
          <p:cNvSpPr/>
          <p:nvPr/>
        </p:nvSpPr>
        <p:spPr>
          <a:xfrm>
            <a:off x="110942" y="869887"/>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1</a:t>
            </a:r>
          </a:p>
        </p:txBody>
      </p:sp>
      <p:pic>
        <p:nvPicPr>
          <p:cNvPr id="10" name="Picture 2">
            <a:extLst>
              <a:ext uri="{FF2B5EF4-FFF2-40B4-BE49-F238E27FC236}">
                <a16:creationId xmlns:a16="http://schemas.microsoft.com/office/drawing/2014/main" id="{D7F8BEB9-D37E-49B5-8D36-7FF262D63F1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72310" y="869887"/>
            <a:ext cx="3896573" cy="5844860"/>
          </a:xfrm>
          <a:prstGeom prst="rect">
            <a:avLst/>
          </a:prstGeom>
          <a:noFill/>
          <a:extLst>
            <a:ext uri="{909E8E84-426E-40DD-AFC4-6F175D3DCCD1}">
              <a14:hiddenFill xmlns:a14="http://schemas.microsoft.com/office/drawing/2010/main">
                <a:solidFill>
                  <a:srgbClr val="FFFFFF"/>
                </a:solidFill>
              </a14:hiddenFill>
            </a:ext>
          </a:extLst>
        </p:spPr>
      </p:pic>
      <p:sp>
        <p:nvSpPr>
          <p:cNvPr id="11" name="Dodecagon 10">
            <a:extLst>
              <a:ext uri="{FF2B5EF4-FFF2-40B4-BE49-F238E27FC236}">
                <a16:creationId xmlns:a16="http://schemas.microsoft.com/office/drawing/2014/main" id="{042C16CD-E1FE-4A5C-90D4-4950E1F468AA}"/>
              </a:ext>
            </a:extLst>
          </p:cNvPr>
          <p:cNvSpPr/>
          <p:nvPr/>
        </p:nvSpPr>
        <p:spPr>
          <a:xfrm>
            <a:off x="4172310" y="869887"/>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2</a:t>
            </a:r>
          </a:p>
        </p:txBody>
      </p:sp>
      <p:pic>
        <p:nvPicPr>
          <p:cNvPr id="12" name="Picture 4">
            <a:extLst>
              <a:ext uri="{FF2B5EF4-FFF2-40B4-BE49-F238E27FC236}">
                <a16:creationId xmlns:a16="http://schemas.microsoft.com/office/drawing/2014/main" id="{037AED27-E28E-4242-9E4F-C4F6DC5F6A4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850219" y="869887"/>
            <a:ext cx="3896573" cy="5844860"/>
          </a:xfrm>
          <a:prstGeom prst="rect">
            <a:avLst/>
          </a:prstGeom>
          <a:noFill/>
          <a:extLst>
            <a:ext uri="{909E8E84-426E-40DD-AFC4-6F175D3DCCD1}">
              <a14:hiddenFill xmlns:a14="http://schemas.microsoft.com/office/drawing/2010/main">
                <a:solidFill>
                  <a:srgbClr val="FFFFFF"/>
                </a:solidFill>
              </a14:hiddenFill>
            </a:ext>
          </a:extLst>
        </p:spPr>
      </p:pic>
      <p:sp>
        <p:nvSpPr>
          <p:cNvPr id="13" name="Dodecagon 12">
            <a:extLst>
              <a:ext uri="{FF2B5EF4-FFF2-40B4-BE49-F238E27FC236}">
                <a16:creationId xmlns:a16="http://schemas.microsoft.com/office/drawing/2014/main" id="{08339102-2BD7-4055-B066-E410DABD4003}"/>
              </a:ext>
            </a:extLst>
          </p:cNvPr>
          <p:cNvSpPr/>
          <p:nvPr/>
        </p:nvSpPr>
        <p:spPr>
          <a:xfrm>
            <a:off x="12850219" y="869887"/>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3</a:t>
            </a:r>
          </a:p>
        </p:txBody>
      </p:sp>
    </p:spTree>
    <p:extLst>
      <p:ext uri="{BB962C8B-B14F-4D97-AF65-F5344CB8AC3E}">
        <p14:creationId xmlns:p14="http://schemas.microsoft.com/office/powerpoint/2010/main" val="3685466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TextBox 3">
            <a:extLst>
              <a:ext uri="{FF2B5EF4-FFF2-40B4-BE49-F238E27FC236}">
                <a16:creationId xmlns:a16="http://schemas.microsoft.com/office/drawing/2014/main" id="{FA3880DF-A644-4C33-BC31-EC6F99BA40D4}"/>
              </a:ext>
            </a:extLst>
          </p:cNvPr>
          <p:cNvSpPr txBox="1"/>
          <p:nvPr/>
        </p:nvSpPr>
        <p:spPr>
          <a:xfrm>
            <a:off x="208689" y="83776"/>
            <a:ext cx="11433033" cy="584775"/>
          </a:xfrm>
          <a:prstGeom prst="rect">
            <a:avLst/>
          </a:prstGeom>
          <a:noFill/>
        </p:spPr>
        <p:txBody>
          <a:bodyPr wrap="square" rtlCol="0">
            <a:spAutoFit/>
          </a:bodyPr>
          <a:lstStyle/>
          <a:p>
            <a:r>
              <a:rPr lang="en-GB" sz="3200" b="1"/>
              <a:t>Starter: </a:t>
            </a:r>
            <a:r>
              <a:rPr lang="en-GB" sz="3200"/>
              <a:t>Which of these images have been created by AI?</a:t>
            </a:r>
          </a:p>
        </p:txBody>
      </p:sp>
      <p:sp>
        <p:nvSpPr>
          <p:cNvPr id="5" name="Oval 4">
            <a:extLst>
              <a:ext uri="{FF2B5EF4-FFF2-40B4-BE49-F238E27FC236}">
                <a16:creationId xmlns:a16="http://schemas.microsoft.com/office/drawing/2014/main" id="{25D6DEC3-5556-40F4-BF7E-2B64595625E1}"/>
              </a:ext>
            </a:extLst>
          </p:cNvPr>
          <p:cNvSpPr/>
          <p:nvPr/>
        </p:nvSpPr>
        <p:spPr>
          <a:xfrm>
            <a:off x="12850220" y="630478"/>
            <a:ext cx="1924883" cy="1924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1</a:t>
            </a:r>
          </a:p>
        </p:txBody>
      </p:sp>
      <p:sp>
        <p:nvSpPr>
          <p:cNvPr id="6" name="Oval 5">
            <a:extLst>
              <a:ext uri="{FF2B5EF4-FFF2-40B4-BE49-F238E27FC236}">
                <a16:creationId xmlns:a16="http://schemas.microsoft.com/office/drawing/2014/main" id="{A39AACD5-BC5D-4602-8B01-D40D4A77743B}"/>
              </a:ext>
            </a:extLst>
          </p:cNvPr>
          <p:cNvSpPr/>
          <p:nvPr/>
        </p:nvSpPr>
        <p:spPr>
          <a:xfrm>
            <a:off x="12850220" y="2670000"/>
            <a:ext cx="1924883" cy="192488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2</a:t>
            </a:r>
          </a:p>
        </p:txBody>
      </p:sp>
      <p:sp>
        <p:nvSpPr>
          <p:cNvPr id="7" name="Oval 6">
            <a:extLst>
              <a:ext uri="{FF2B5EF4-FFF2-40B4-BE49-F238E27FC236}">
                <a16:creationId xmlns:a16="http://schemas.microsoft.com/office/drawing/2014/main" id="{7E8D963D-9EF6-4572-844C-574325D15FAA}"/>
              </a:ext>
            </a:extLst>
          </p:cNvPr>
          <p:cNvSpPr/>
          <p:nvPr/>
        </p:nvSpPr>
        <p:spPr>
          <a:xfrm>
            <a:off x="12850219" y="4707407"/>
            <a:ext cx="1924883" cy="192488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3</a:t>
            </a:r>
          </a:p>
        </p:txBody>
      </p:sp>
      <p:pic>
        <p:nvPicPr>
          <p:cNvPr id="8" name="Picture 2">
            <a:extLst>
              <a:ext uri="{FF2B5EF4-FFF2-40B4-BE49-F238E27FC236}">
                <a16:creationId xmlns:a16="http://schemas.microsoft.com/office/drawing/2014/main" id="{50B5024D-BFED-415F-904E-BED8C3CF13F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942" y="869887"/>
            <a:ext cx="3896574" cy="5844861"/>
          </a:xfrm>
          <a:prstGeom prst="rect">
            <a:avLst/>
          </a:prstGeom>
          <a:noFill/>
          <a:extLst>
            <a:ext uri="{909E8E84-426E-40DD-AFC4-6F175D3DCCD1}">
              <a14:hiddenFill xmlns:a14="http://schemas.microsoft.com/office/drawing/2010/main">
                <a:solidFill>
                  <a:srgbClr val="FFFFFF"/>
                </a:solidFill>
              </a14:hiddenFill>
            </a:ext>
          </a:extLst>
        </p:spPr>
      </p:pic>
      <p:sp>
        <p:nvSpPr>
          <p:cNvPr id="9" name="Dodecagon 8">
            <a:extLst>
              <a:ext uri="{FF2B5EF4-FFF2-40B4-BE49-F238E27FC236}">
                <a16:creationId xmlns:a16="http://schemas.microsoft.com/office/drawing/2014/main" id="{31CDF779-0F5C-4172-A9F6-71EE71FC2635}"/>
              </a:ext>
            </a:extLst>
          </p:cNvPr>
          <p:cNvSpPr/>
          <p:nvPr/>
        </p:nvSpPr>
        <p:spPr>
          <a:xfrm>
            <a:off x="110942" y="869887"/>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1</a:t>
            </a:r>
          </a:p>
        </p:txBody>
      </p:sp>
      <p:pic>
        <p:nvPicPr>
          <p:cNvPr id="10" name="Picture 2">
            <a:extLst>
              <a:ext uri="{FF2B5EF4-FFF2-40B4-BE49-F238E27FC236}">
                <a16:creationId xmlns:a16="http://schemas.microsoft.com/office/drawing/2014/main" id="{632778C8-C845-42F3-93C5-F574EA2A51E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72310" y="869887"/>
            <a:ext cx="3896573" cy="5844860"/>
          </a:xfrm>
          <a:prstGeom prst="rect">
            <a:avLst/>
          </a:prstGeom>
          <a:noFill/>
          <a:extLst>
            <a:ext uri="{909E8E84-426E-40DD-AFC4-6F175D3DCCD1}">
              <a14:hiddenFill xmlns:a14="http://schemas.microsoft.com/office/drawing/2010/main">
                <a:solidFill>
                  <a:srgbClr val="FFFFFF"/>
                </a:solidFill>
              </a14:hiddenFill>
            </a:ext>
          </a:extLst>
        </p:spPr>
      </p:pic>
      <p:sp>
        <p:nvSpPr>
          <p:cNvPr id="11" name="Dodecagon 10">
            <a:extLst>
              <a:ext uri="{FF2B5EF4-FFF2-40B4-BE49-F238E27FC236}">
                <a16:creationId xmlns:a16="http://schemas.microsoft.com/office/drawing/2014/main" id="{3C619D7E-629B-4A3B-8784-E2DE340D5285}"/>
              </a:ext>
            </a:extLst>
          </p:cNvPr>
          <p:cNvSpPr/>
          <p:nvPr/>
        </p:nvSpPr>
        <p:spPr>
          <a:xfrm>
            <a:off x="4172310" y="869887"/>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2</a:t>
            </a:r>
          </a:p>
        </p:txBody>
      </p:sp>
      <p:pic>
        <p:nvPicPr>
          <p:cNvPr id="12" name="Picture 4">
            <a:extLst>
              <a:ext uri="{FF2B5EF4-FFF2-40B4-BE49-F238E27FC236}">
                <a16:creationId xmlns:a16="http://schemas.microsoft.com/office/drawing/2014/main" id="{74E78AC0-7123-491B-84DC-671A8A74E2C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33677" y="869887"/>
            <a:ext cx="3896573" cy="5844860"/>
          </a:xfrm>
          <a:prstGeom prst="rect">
            <a:avLst/>
          </a:prstGeom>
          <a:noFill/>
          <a:extLst>
            <a:ext uri="{909E8E84-426E-40DD-AFC4-6F175D3DCCD1}">
              <a14:hiddenFill xmlns:a14="http://schemas.microsoft.com/office/drawing/2010/main">
                <a:solidFill>
                  <a:srgbClr val="FFFFFF"/>
                </a:solidFill>
              </a14:hiddenFill>
            </a:ext>
          </a:extLst>
        </p:spPr>
      </p:pic>
      <p:sp>
        <p:nvSpPr>
          <p:cNvPr id="13" name="Dodecagon 12">
            <a:extLst>
              <a:ext uri="{FF2B5EF4-FFF2-40B4-BE49-F238E27FC236}">
                <a16:creationId xmlns:a16="http://schemas.microsoft.com/office/drawing/2014/main" id="{463E851B-7715-4B93-B8C0-2CA155151EDF}"/>
              </a:ext>
            </a:extLst>
          </p:cNvPr>
          <p:cNvSpPr/>
          <p:nvPr/>
        </p:nvSpPr>
        <p:spPr>
          <a:xfrm>
            <a:off x="8233677" y="869887"/>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3</a:t>
            </a:r>
          </a:p>
        </p:txBody>
      </p:sp>
    </p:spTree>
    <p:extLst>
      <p:ext uri="{BB962C8B-B14F-4D97-AF65-F5344CB8AC3E}">
        <p14:creationId xmlns:p14="http://schemas.microsoft.com/office/powerpoint/2010/main" val="1586932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4"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5" name="TextBox 4">
            <a:extLst>
              <a:ext uri="{FF2B5EF4-FFF2-40B4-BE49-F238E27FC236}">
                <a16:creationId xmlns:a16="http://schemas.microsoft.com/office/drawing/2014/main" id="{89D63125-0BD3-43E1-AE13-B9C12A3710BC}"/>
              </a:ext>
            </a:extLst>
          </p:cNvPr>
          <p:cNvSpPr txBox="1"/>
          <p:nvPr/>
        </p:nvSpPr>
        <p:spPr>
          <a:xfrm>
            <a:off x="472300" y="45703"/>
            <a:ext cx="11433033" cy="584775"/>
          </a:xfrm>
          <a:prstGeom prst="rect">
            <a:avLst/>
          </a:prstGeom>
          <a:noFill/>
        </p:spPr>
        <p:txBody>
          <a:bodyPr wrap="square" rtlCol="0">
            <a:spAutoFit/>
          </a:bodyPr>
          <a:lstStyle/>
          <a:p>
            <a:r>
              <a:rPr lang="en-GB" sz="3200" b="1"/>
              <a:t>Starter: </a:t>
            </a:r>
            <a:r>
              <a:rPr lang="en-GB" sz="3200"/>
              <a:t>Which of these have been created by AI?</a:t>
            </a:r>
          </a:p>
        </p:txBody>
      </p:sp>
      <p:sp>
        <p:nvSpPr>
          <p:cNvPr id="6" name="Oval 5">
            <a:extLst>
              <a:ext uri="{FF2B5EF4-FFF2-40B4-BE49-F238E27FC236}">
                <a16:creationId xmlns:a16="http://schemas.microsoft.com/office/drawing/2014/main" id="{F481171C-C1D3-415F-9C1D-721CE270EDDE}"/>
              </a:ext>
            </a:extLst>
          </p:cNvPr>
          <p:cNvSpPr/>
          <p:nvPr/>
        </p:nvSpPr>
        <p:spPr>
          <a:xfrm>
            <a:off x="12850220" y="630478"/>
            <a:ext cx="1924883" cy="1924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1</a:t>
            </a:r>
          </a:p>
        </p:txBody>
      </p:sp>
      <p:sp>
        <p:nvSpPr>
          <p:cNvPr id="7" name="Oval 6">
            <a:extLst>
              <a:ext uri="{FF2B5EF4-FFF2-40B4-BE49-F238E27FC236}">
                <a16:creationId xmlns:a16="http://schemas.microsoft.com/office/drawing/2014/main" id="{320B6F6B-83A7-4F97-8E76-2EA1067D5CE2}"/>
              </a:ext>
            </a:extLst>
          </p:cNvPr>
          <p:cNvSpPr/>
          <p:nvPr/>
        </p:nvSpPr>
        <p:spPr>
          <a:xfrm>
            <a:off x="12850220" y="2670000"/>
            <a:ext cx="1924883" cy="192488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2</a:t>
            </a:r>
          </a:p>
        </p:txBody>
      </p:sp>
      <p:sp>
        <p:nvSpPr>
          <p:cNvPr id="8" name="Oval 7">
            <a:extLst>
              <a:ext uri="{FF2B5EF4-FFF2-40B4-BE49-F238E27FC236}">
                <a16:creationId xmlns:a16="http://schemas.microsoft.com/office/drawing/2014/main" id="{EFEF06A2-5E07-4AC4-B064-D81AECE6CBE5}"/>
              </a:ext>
            </a:extLst>
          </p:cNvPr>
          <p:cNvSpPr/>
          <p:nvPr/>
        </p:nvSpPr>
        <p:spPr>
          <a:xfrm>
            <a:off x="12850219" y="4707407"/>
            <a:ext cx="1924883" cy="192488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3</a:t>
            </a:r>
          </a:p>
        </p:txBody>
      </p:sp>
      <p:pic>
        <p:nvPicPr>
          <p:cNvPr id="9" name="Online Media 7" title="Deepfake tom cruise magic trick #shorts #deepfakes #tomcruise">
            <a:hlinkClick r:id="" action="ppaction://media"/>
            <a:extLst>
              <a:ext uri="{FF2B5EF4-FFF2-40B4-BE49-F238E27FC236}">
                <a16:creationId xmlns:a16="http://schemas.microsoft.com/office/drawing/2014/main" id="{309E5C81-6A5D-454E-AAC4-B3C7AC0C58F3}"/>
              </a:ext>
            </a:extLst>
          </p:cNvPr>
          <p:cNvPicPr>
            <a:picLocks noRot="1" noChangeAspect="1"/>
          </p:cNvPicPr>
          <p:nvPr>
            <a:videoFile r:link="rId1"/>
          </p:nvPr>
        </p:nvPicPr>
        <p:blipFill>
          <a:blip r:embed="rId5"/>
          <a:stretch>
            <a:fillRect/>
          </a:stretch>
        </p:blipFill>
        <p:spPr>
          <a:xfrm>
            <a:off x="301867" y="676181"/>
            <a:ext cx="3708296" cy="6562819"/>
          </a:xfrm>
          <a:prstGeom prst="rect">
            <a:avLst/>
          </a:prstGeom>
        </p:spPr>
      </p:pic>
      <p:sp>
        <p:nvSpPr>
          <p:cNvPr id="10" name="Dodecagon 9">
            <a:extLst>
              <a:ext uri="{FF2B5EF4-FFF2-40B4-BE49-F238E27FC236}">
                <a16:creationId xmlns:a16="http://schemas.microsoft.com/office/drawing/2014/main" id="{0E46A299-76D4-4BDC-8D50-1A00BCEB9645}"/>
              </a:ext>
            </a:extLst>
          </p:cNvPr>
          <p:cNvSpPr/>
          <p:nvPr/>
        </p:nvSpPr>
        <p:spPr>
          <a:xfrm>
            <a:off x="232727" y="642275"/>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4</a:t>
            </a:r>
          </a:p>
        </p:txBody>
      </p:sp>
      <p:pic>
        <p:nvPicPr>
          <p:cNvPr id="11" name="Online Media 1" title="Ed Sheeran - Echoes of Emptiness (Official Song 2025) | Must-Listen Masterpiece">
            <a:hlinkClick r:id="" action="ppaction://media"/>
            <a:extLst>
              <a:ext uri="{FF2B5EF4-FFF2-40B4-BE49-F238E27FC236}">
                <a16:creationId xmlns:a16="http://schemas.microsoft.com/office/drawing/2014/main" id="{AE2D7BF2-2922-4397-99B2-D9564FCF39EB}"/>
              </a:ext>
            </a:extLst>
          </p:cNvPr>
          <p:cNvPicPr>
            <a:picLocks noRot="1" noChangeAspect="1"/>
          </p:cNvPicPr>
          <p:nvPr>
            <a:videoFile r:link="rId2"/>
          </p:nvPr>
        </p:nvPicPr>
        <p:blipFill>
          <a:blip r:embed="rId6"/>
          <a:stretch>
            <a:fillRect/>
          </a:stretch>
        </p:blipFill>
        <p:spPr>
          <a:xfrm>
            <a:off x="4339273" y="2442233"/>
            <a:ext cx="7620000" cy="4305300"/>
          </a:xfrm>
          <a:prstGeom prst="rect">
            <a:avLst/>
          </a:prstGeom>
        </p:spPr>
      </p:pic>
      <p:sp>
        <p:nvSpPr>
          <p:cNvPr id="12" name="Dodecagon 11">
            <a:extLst>
              <a:ext uri="{FF2B5EF4-FFF2-40B4-BE49-F238E27FC236}">
                <a16:creationId xmlns:a16="http://schemas.microsoft.com/office/drawing/2014/main" id="{98E32739-682D-4042-B368-A9353E94D936}"/>
              </a:ext>
            </a:extLst>
          </p:cNvPr>
          <p:cNvSpPr/>
          <p:nvPr/>
        </p:nvSpPr>
        <p:spPr>
          <a:xfrm>
            <a:off x="4324350" y="2442233"/>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5</a:t>
            </a:r>
          </a:p>
        </p:txBody>
      </p:sp>
      <p:sp>
        <p:nvSpPr>
          <p:cNvPr id="13" name="TextBox 12">
            <a:extLst>
              <a:ext uri="{FF2B5EF4-FFF2-40B4-BE49-F238E27FC236}">
                <a16:creationId xmlns:a16="http://schemas.microsoft.com/office/drawing/2014/main" id="{9F96BA1E-1C61-4FAB-AC25-5BD2D9D6D3A7}"/>
              </a:ext>
            </a:extLst>
          </p:cNvPr>
          <p:cNvSpPr txBox="1"/>
          <p:nvPr/>
        </p:nvSpPr>
        <p:spPr>
          <a:xfrm>
            <a:off x="4448175" y="1468731"/>
            <a:ext cx="7124700" cy="523220"/>
          </a:xfrm>
          <a:prstGeom prst="rect">
            <a:avLst/>
          </a:prstGeom>
          <a:noFill/>
        </p:spPr>
        <p:txBody>
          <a:bodyPr wrap="square" rtlCol="0">
            <a:spAutoFit/>
          </a:bodyPr>
          <a:lstStyle/>
          <a:p>
            <a:r>
              <a:rPr lang="en-GB" sz="2800" i="1"/>
              <a:t>Click on videos to start.</a:t>
            </a:r>
          </a:p>
        </p:txBody>
      </p:sp>
    </p:spTree>
    <p:extLst>
      <p:ext uri="{BB962C8B-B14F-4D97-AF65-F5344CB8AC3E}">
        <p14:creationId xmlns:p14="http://schemas.microsoft.com/office/powerpoint/2010/main" val="841979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9"/>
                </p:tgtEl>
              </p:cMediaNode>
            </p:video>
            <p:video>
              <p:cMediaNode vol="80000">
                <p:cTn id="13" fill="hold" display="0">
                  <p:stCondLst>
                    <p:cond delay="indefinite"/>
                  </p:stCondLst>
                </p:cTn>
                <p:tgtEl>
                  <p:spTgt spid="11"/>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4"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TextBox 3">
            <a:extLst>
              <a:ext uri="{FF2B5EF4-FFF2-40B4-BE49-F238E27FC236}">
                <a16:creationId xmlns:a16="http://schemas.microsoft.com/office/drawing/2014/main" id="{CF06E26D-933D-44E9-9C35-91C3F0EAD7A5}"/>
              </a:ext>
            </a:extLst>
          </p:cNvPr>
          <p:cNvSpPr txBox="1"/>
          <p:nvPr/>
        </p:nvSpPr>
        <p:spPr>
          <a:xfrm>
            <a:off x="1234300" y="27272"/>
            <a:ext cx="11433033" cy="584775"/>
          </a:xfrm>
          <a:prstGeom prst="rect">
            <a:avLst/>
          </a:prstGeom>
          <a:noFill/>
        </p:spPr>
        <p:txBody>
          <a:bodyPr wrap="square" rtlCol="0">
            <a:spAutoFit/>
          </a:bodyPr>
          <a:lstStyle/>
          <a:p>
            <a:r>
              <a:rPr lang="en-GB" sz="3200" b="1"/>
              <a:t>Starter: </a:t>
            </a:r>
            <a:r>
              <a:rPr lang="en-GB" sz="3200"/>
              <a:t>Which of these have been created by AI?</a:t>
            </a:r>
          </a:p>
        </p:txBody>
      </p:sp>
      <p:sp>
        <p:nvSpPr>
          <p:cNvPr id="5" name="Oval 4">
            <a:extLst>
              <a:ext uri="{FF2B5EF4-FFF2-40B4-BE49-F238E27FC236}">
                <a16:creationId xmlns:a16="http://schemas.microsoft.com/office/drawing/2014/main" id="{2817E8F6-A238-4791-99A8-D582ED7F7F59}"/>
              </a:ext>
            </a:extLst>
          </p:cNvPr>
          <p:cNvSpPr/>
          <p:nvPr/>
        </p:nvSpPr>
        <p:spPr>
          <a:xfrm>
            <a:off x="12850220" y="630478"/>
            <a:ext cx="1924883" cy="1924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1</a:t>
            </a:r>
          </a:p>
        </p:txBody>
      </p:sp>
      <p:sp>
        <p:nvSpPr>
          <p:cNvPr id="6" name="Oval 5">
            <a:extLst>
              <a:ext uri="{FF2B5EF4-FFF2-40B4-BE49-F238E27FC236}">
                <a16:creationId xmlns:a16="http://schemas.microsoft.com/office/drawing/2014/main" id="{CF05BB29-C582-4E43-B592-700DFF4E0603}"/>
              </a:ext>
            </a:extLst>
          </p:cNvPr>
          <p:cNvSpPr/>
          <p:nvPr/>
        </p:nvSpPr>
        <p:spPr>
          <a:xfrm>
            <a:off x="12850220" y="2670000"/>
            <a:ext cx="1924883" cy="192488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2</a:t>
            </a:r>
          </a:p>
        </p:txBody>
      </p:sp>
      <p:sp>
        <p:nvSpPr>
          <p:cNvPr id="7" name="Oval 6">
            <a:extLst>
              <a:ext uri="{FF2B5EF4-FFF2-40B4-BE49-F238E27FC236}">
                <a16:creationId xmlns:a16="http://schemas.microsoft.com/office/drawing/2014/main" id="{66CEFB7D-387C-4EC1-8731-F268CE99C9E8}"/>
              </a:ext>
            </a:extLst>
          </p:cNvPr>
          <p:cNvSpPr/>
          <p:nvPr/>
        </p:nvSpPr>
        <p:spPr>
          <a:xfrm>
            <a:off x="12850219" y="4707407"/>
            <a:ext cx="1924883" cy="192488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3</a:t>
            </a:r>
          </a:p>
        </p:txBody>
      </p:sp>
      <p:pic>
        <p:nvPicPr>
          <p:cNvPr id="8" name="Picture 2">
            <a:extLst>
              <a:ext uri="{FF2B5EF4-FFF2-40B4-BE49-F238E27FC236}">
                <a16:creationId xmlns:a16="http://schemas.microsoft.com/office/drawing/2014/main" id="{6F3316E5-FD02-4A22-84C1-167D69E5C0A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5802" y="869887"/>
            <a:ext cx="1965508" cy="29482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3DFE4BAC-501F-43A0-AC76-6E2A564CD55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99428" y="869887"/>
            <a:ext cx="1965508" cy="2948262"/>
          </a:xfrm>
          <a:prstGeom prst="rect">
            <a:avLst/>
          </a:prstGeom>
          <a:noFill/>
          <a:extLst>
            <a:ext uri="{909E8E84-426E-40DD-AFC4-6F175D3DCCD1}">
              <a14:hiddenFill xmlns:a14="http://schemas.microsoft.com/office/drawing/2010/main">
                <a:solidFill>
                  <a:srgbClr val="FFFFFF"/>
                </a:solidFill>
              </a14:hiddenFill>
            </a:ext>
          </a:extLst>
        </p:spPr>
      </p:pic>
      <p:sp>
        <p:nvSpPr>
          <p:cNvPr id="10" name="Dodecagon 9">
            <a:extLst>
              <a:ext uri="{FF2B5EF4-FFF2-40B4-BE49-F238E27FC236}">
                <a16:creationId xmlns:a16="http://schemas.microsoft.com/office/drawing/2014/main" id="{1508ECE7-9899-4A09-ADCE-27B0725A1E8A}"/>
              </a:ext>
            </a:extLst>
          </p:cNvPr>
          <p:cNvSpPr/>
          <p:nvPr/>
        </p:nvSpPr>
        <p:spPr>
          <a:xfrm>
            <a:off x="2199427" y="869887"/>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2</a:t>
            </a:r>
          </a:p>
        </p:txBody>
      </p:sp>
      <p:pic>
        <p:nvPicPr>
          <p:cNvPr id="11" name="Picture 4">
            <a:extLst>
              <a:ext uri="{FF2B5EF4-FFF2-40B4-BE49-F238E27FC236}">
                <a16:creationId xmlns:a16="http://schemas.microsoft.com/office/drawing/2014/main" id="{40E871C8-C99D-4F46-8EAE-5370106893A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29730" y="869887"/>
            <a:ext cx="1965508" cy="2948262"/>
          </a:xfrm>
          <a:prstGeom prst="rect">
            <a:avLst/>
          </a:prstGeom>
          <a:noFill/>
          <a:extLst>
            <a:ext uri="{909E8E84-426E-40DD-AFC4-6F175D3DCCD1}">
              <a14:hiddenFill xmlns:a14="http://schemas.microsoft.com/office/drawing/2010/main">
                <a:solidFill>
                  <a:srgbClr val="FFFFFF"/>
                </a:solidFill>
              </a14:hiddenFill>
            </a:ext>
          </a:extLst>
        </p:spPr>
      </p:pic>
      <p:sp>
        <p:nvSpPr>
          <p:cNvPr id="12" name="Dodecagon 11">
            <a:extLst>
              <a:ext uri="{FF2B5EF4-FFF2-40B4-BE49-F238E27FC236}">
                <a16:creationId xmlns:a16="http://schemas.microsoft.com/office/drawing/2014/main" id="{587815C3-025A-4371-AF1A-2219C36F0B17}"/>
              </a:ext>
            </a:extLst>
          </p:cNvPr>
          <p:cNvSpPr/>
          <p:nvPr/>
        </p:nvSpPr>
        <p:spPr>
          <a:xfrm>
            <a:off x="4329729" y="869887"/>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3</a:t>
            </a:r>
          </a:p>
        </p:txBody>
      </p:sp>
      <p:sp>
        <p:nvSpPr>
          <p:cNvPr id="13" name="Dodecagon 12">
            <a:extLst>
              <a:ext uri="{FF2B5EF4-FFF2-40B4-BE49-F238E27FC236}">
                <a16:creationId xmlns:a16="http://schemas.microsoft.com/office/drawing/2014/main" id="{906BB070-DBB8-427F-A898-3B7F4F5FD65F}"/>
              </a:ext>
            </a:extLst>
          </p:cNvPr>
          <p:cNvSpPr/>
          <p:nvPr/>
        </p:nvSpPr>
        <p:spPr>
          <a:xfrm>
            <a:off x="110942" y="869887"/>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1</a:t>
            </a:r>
          </a:p>
        </p:txBody>
      </p:sp>
      <p:pic>
        <p:nvPicPr>
          <p:cNvPr id="14" name="Online Media 7" title="Deepfake tom cruise magic trick #shorts #deepfakes #tomcruise">
            <a:hlinkClick r:id="" action="ppaction://media"/>
            <a:extLst>
              <a:ext uri="{FF2B5EF4-FFF2-40B4-BE49-F238E27FC236}">
                <a16:creationId xmlns:a16="http://schemas.microsoft.com/office/drawing/2014/main" id="{88DA4707-E21A-4359-89AB-D517926EF238}"/>
              </a:ext>
            </a:extLst>
          </p:cNvPr>
          <p:cNvPicPr>
            <a:picLocks noRot="1" noChangeAspect="1"/>
          </p:cNvPicPr>
          <p:nvPr>
            <a:videoFile r:link="rId1"/>
          </p:nvPr>
        </p:nvPicPr>
        <p:blipFill>
          <a:blip r:embed="rId8"/>
          <a:stretch>
            <a:fillRect/>
          </a:stretch>
        </p:blipFill>
        <p:spPr>
          <a:xfrm>
            <a:off x="6460032" y="869887"/>
            <a:ext cx="1674318" cy="2963152"/>
          </a:xfrm>
          <a:prstGeom prst="rect">
            <a:avLst/>
          </a:prstGeom>
        </p:spPr>
      </p:pic>
      <p:sp>
        <p:nvSpPr>
          <p:cNvPr id="15" name="Dodecagon 14">
            <a:extLst>
              <a:ext uri="{FF2B5EF4-FFF2-40B4-BE49-F238E27FC236}">
                <a16:creationId xmlns:a16="http://schemas.microsoft.com/office/drawing/2014/main" id="{54EDED37-ECFF-49AF-A1FC-AC2D29A6266C}"/>
              </a:ext>
            </a:extLst>
          </p:cNvPr>
          <p:cNvSpPr/>
          <p:nvPr/>
        </p:nvSpPr>
        <p:spPr>
          <a:xfrm>
            <a:off x="6390892" y="835981"/>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4</a:t>
            </a:r>
          </a:p>
        </p:txBody>
      </p:sp>
      <p:pic>
        <p:nvPicPr>
          <p:cNvPr id="16" name="Online Media 1" title="Ed Sheeran - Echoes of Emptiness (Official Song 2025) | Must-Listen Masterpiece">
            <a:hlinkClick r:id="" action="ppaction://media"/>
            <a:extLst>
              <a:ext uri="{FF2B5EF4-FFF2-40B4-BE49-F238E27FC236}">
                <a16:creationId xmlns:a16="http://schemas.microsoft.com/office/drawing/2014/main" id="{9D31D351-0F95-423F-9472-9CE85669BB1D}"/>
              </a:ext>
            </a:extLst>
          </p:cNvPr>
          <p:cNvPicPr>
            <a:picLocks noRot="1" noChangeAspect="1"/>
          </p:cNvPicPr>
          <p:nvPr>
            <a:videoFile r:link="rId2"/>
          </p:nvPr>
        </p:nvPicPr>
        <p:blipFill>
          <a:blip r:embed="rId9"/>
          <a:stretch>
            <a:fillRect/>
          </a:stretch>
        </p:blipFill>
        <p:spPr>
          <a:xfrm>
            <a:off x="8299144" y="835981"/>
            <a:ext cx="3577273" cy="2021159"/>
          </a:xfrm>
          <a:prstGeom prst="rect">
            <a:avLst/>
          </a:prstGeom>
        </p:spPr>
      </p:pic>
      <p:sp>
        <p:nvSpPr>
          <p:cNvPr id="17" name="Dodecagon 16">
            <a:extLst>
              <a:ext uri="{FF2B5EF4-FFF2-40B4-BE49-F238E27FC236}">
                <a16:creationId xmlns:a16="http://schemas.microsoft.com/office/drawing/2014/main" id="{6F13EFCB-0A49-4ED2-8F3E-9DC86759693B}"/>
              </a:ext>
            </a:extLst>
          </p:cNvPr>
          <p:cNvSpPr/>
          <p:nvPr/>
        </p:nvSpPr>
        <p:spPr>
          <a:xfrm>
            <a:off x="8271437" y="835981"/>
            <a:ext cx="873760" cy="89408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5</a:t>
            </a:r>
          </a:p>
        </p:txBody>
      </p:sp>
      <p:sp>
        <p:nvSpPr>
          <p:cNvPr id="18" name="TextBox 17">
            <a:extLst>
              <a:ext uri="{FF2B5EF4-FFF2-40B4-BE49-F238E27FC236}">
                <a16:creationId xmlns:a16="http://schemas.microsoft.com/office/drawing/2014/main" id="{7D3BF1B4-7960-4809-AF8A-A89FC8809A7F}"/>
              </a:ext>
            </a:extLst>
          </p:cNvPr>
          <p:cNvSpPr txBox="1"/>
          <p:nvPr/>
        </p:nvSpPr>
        <p:spPr>
          <a:xfrm>
            <a:off x="861225" y="4286965"/>
            <a:ext cx="10868025" cy="923330"/>
          </a:xfrm>
          <a:prstGeom prst="rect">
            <a:avLst/>
          </a:prstGeom>
          <a:solidFill>
            <a:schemeClr val="accent1"/>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5400" b="1">
                <a:solidFill>
                  <a:schemeClr val="bg1"/>
                </a:solidFill>
              </a:rPr>
              <a:t>Which of these were created by AI?</a:t>
            </a:r>
          </a:p>
        </p:txBody>
      </p:sp>
      <p:sp>
        <p:nvSpPr>
          <p:cNvPr id="19" name="TextBox 18">
            <a:extLst>
              <a:ext uri="{FF2B5EF4-FFF2-40B4-BE49-F238E27FC236}">
                <a16:creationId xmlns:a16="http://schemas.microsoft.com/office/drawing/2014/main" id="{A5DA5248-48D0-48DE-9861-20AF96E8677B}"/>
              </a:ext>
            </a:extLst>
          </p:cNvPr>
          <p:cNvSpPr txBox="1"/>
          <p:nvPr/>
        </p:nvSpPr>
        <p:spPr>
          <a:xfrm>
            <a:off x="2276475" y="5380138"/>
            <a:ext cx="7362825" cy="1107996"/>
          </a:xfrm>
          <a:prstGeom prst="rect">
            <a:avLst/>
          </a:prstGeom>
          <a:solidFill>
            <a:schemeClr val="accent1"/>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6600" b="1" dirty="0">
                <a:solidFill>
                  <a:schemeClr val="bg1"/>
                </a:solidFill>
              </a:rPr>
              <a:t>Answer: </a:t>
            </a:r>
            <a:r>
              <a:rPr lang="en-GB" sz="6600" dirty="0">
                <a:solidFill>
                  <a:schemeClr val="bg1"/>
                </a:solidFill>
              </a:rPr>
              <a:t>All of them</a:t>
            </a:r>
          </a:p>
        </p:txBody>
      </p:sp>
    </p:spTree>
    <p:extLst>
      <p:ext uri="{BB962C8B-B14F-4D97-AF65-F5344CB8AC3E}">
        <p14:creationId xmlns:p14="http://schemas.microsoft.com/office/powerpoint/2010/main" val="4142615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4"/>
                                        </p:tgtEl>
                                      </p:cBhvr>
                                    </p:cmd>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6"/>
                                        </p:tgtEl>
                                      </p:cBhvr>
                                    </p:cmd>
                                  </p:childTnLst>
                                </p:cTn>
                              </p:par>
                            </p:childTnLst>
                          </p:cTn>
                        </p:par>
                      </p:childTnLst>
                    </p:cTn>
                  </p:par>
                </p:childTnLst>
              </p:cTn>
              <p:nextCondLst>
                <p:cond evt="onClick" delay="0">
                  <p:tgtEl>
                    <p:spTgt spid="16"/>
                  </p:tgtEl>
                </p:cond>
              </p:nextCondLst>
            </p:seq>
            <p:video>
              <p:cMediaNode vol="80000">
                <p:cTn id="19" fill="hold" display="0">
                  <p:stCondLst>
                    <p:cond delay="indefinite"/>
                  </p:stCondLst>
                </p:cTn>
                <p:tgtEl>
                  <p:spTgt spid="14"/>
                </p:tgtEl>
              </p:cMediaNode>
            </p:video>
            <p:video>
              <p:cMediaNode vol="80000">
                <p:cTn id="20" fill="hold" display="0">
                  <p:stCondLst>
                    <p:cond delay="indefinite"/>
                  </p:stCondLst>
                </p:cTn>
                <p:tgtEl>
                  <p:spTgt spid="16"/>
                </p:tgtEl>
              </p:cMediaNode>
            </p:video>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Rectangle: Rounded Corners 3">
            <a:extLst>
              <a:ext uri="{FF2B5EF4-FFF2-40B4-BE49-F238E27FC236}">
                <a16:creationId xmlns:a16="http://schemas.microsoft.com/office/drawing/2014/main" id="{B5D2BCCD-2475-4061-9F2E-BB2377185C8D}"/>
              </a:ext>
            </a:extLst>
          </p:cNvPr>
          <p:cNvSpPr/>
          <p:nvPr/>
        </p:nvSpPr>
        <p:spPr>
          <a:xfrm>
            <a:off x="6299200" y="795252"/>
            <a:ext cx="5530162" cy="1595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dirty="0"/>
              <a:t>Learn about the developments of AI and   </a:t>
            </a:r>
          </a:p>
          <a:p>
            <a:pPr algn="r"/>
            <a:r>
              <a:rPr lang="en-GB" sz="2400" dirty="0"/>
              <a:t> the consequences for religious beliefs and practices </a:t>
            </a:r>
          </a:p>
        </p:txBody>
      </p:sp>
      <p:sp>
        <p:nvSpPr>
          <p:cNvPr id="5" name="Rectangle: Rounded Corners 4">
            <a:extLst>
              <a:ext uri="{FF2B5EF4-FFF2-40B4-BE49-F238E27FC236}">
                <a16:creationId xmlns:a16="http://schemas.microsoft.com/office/drawing/2014/main" id="{C5A79C18-94A2-4B09-9C09-0A1AC143FB69}"/>
              </a:ext>
            </a:extLst>
          </p:cNvPr>
          <p:cNvSpPr/>
          <p:nvPr/>
        </p:nvSpPr>
        <p:spPr>
          <a:xfrm>
            <a:off x="6187320" y="2832659"/>
            <a:ext cx="5642042" cy="159533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a:t>       Learn about the moral issues surrounding AI and if it can be trusted to make moral decisions.</a:t>
            </a:r>
          </a:p>
        </p:txBody>
      </p:sp>
      <p:sp>
        <p:nvSpPr>
          <p:cNvPr id="6" name="Rectangle: Rounded Corners 5">
            <a:extLst>
              <a:ext uri="{FF2B5EF4-FFF2-40B4-BE49-F238E27FC236}">
                <a16:creationId xmlns:a16="http://schemas.microsoft.com/office/drawing/2014/main" id="{ECB2C53B-588E-4EF6-A5FC-41316A45A335}"/>
              </a:ext>
            </a:extLst>
          </p:cNvPr>
          <p:cNvSpPr/>
          <p:nvPr/>
        </p:nvSpPr>
        <p:spPr>
          <a:xfrm>
            <a:off x="6187320" y="4933117"/>
            <a:ext cx="5642042" cy="159533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a:t>Learn about the philosophical questions arising from the development of AI</a:t>
            </a:r>
          </a:p>
        </p:txBody>
      </p:sp>
      <p:sp>
        <p:nvSpPr>
          <p:cNvPr id="7" name="Oval 6">
            <a:extLst>
              <a:ext uri="{FF2B5EF4-FFF2-40B4-BE49-F238E27FC236}">
                <a16:creationId xmlns:a16="http://schemas.microsoft.com/office/drawing/2014/main" id="{59795EA5-702F-40DF-AE38-83483D5B97EA}"/>
              </a:ext>
            </a:extLst>
          </p:cNvPr>
          <p:cNvSpPr/>
          <p:nvPr/>
        </p:nvSpPr>
        <p:spPr>
          <a:xfrm>
            <a:off x="4570250" y="594853"/>
            <a:ext cx="1924883" cy="1924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1</a:t>
            </a:r>
          </a:p>
        </p:txBody>
      </p:sp>
      <p:sp>
        <p:nvSpPr>
          <p:cNvPr id="8" name="Oval 7">
            <a:extLst>
              <a:ext uri="{FF2B5EF4-FFF2-40B4-BE49-F238E27FC236}">
                <a16:creationId xmlns:a16="http://schemas.microsoft.com/office/drawing/2014/main" id="{A4D5C722-02AB-4ED4-9D09-2EADE8777546}"/>
              </a:ext>
            </a:extLst>
          </p:cNvPr>
          <p:cNvSpPr/>
          <p:nvPr/>
        </p:nvSpPr>
        <p:spPr>
          <a:xfrm>
            <a:off x="4570251" y="2648883"/>
            <a:ext cx="1924883" cy="192488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2</a:t>
            </a:r>
          </a:p>
        </p:txBody>
      </p:sp>
      <p:sp>
        <p:nvSpPr>
          <p:cNvPr id="9" name="Oval 8">
            <a:extLst>
              <a:ext uri="{FF2B5EF4-FFF2-40B4-BE49-F238E27FC236}">
                <a16:creationId xmlns:a16="http://schemas.microsoft.com/office/drawing/2014/main" id="{FD6F2AF5-2985-4A12-88C7-2D06F34921F5}"/>
              </a:ext>
            </a:extLst>
          </p:cNvPr>
          <p:cNvSpPr/>
          <p:nvPr/>
        </p:nvSpPr>
        <p:spPr>
          <a:xfrm>
            <a:off x="4570250" y="4779825"/>
            <a:ext cx="1924883" cy="192488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3</a:t>
            </a:r>
          </a:p>
        </p:txBody>
      </p:sp>
      <p:sp>
        <p:nvSpPr>
          <p:cNvPr id="10" name="TextBox 9">
            <a:extLst>
              <a:ext uri="{FF2B5EF4-FFF2-40B4-BE49-F238E27FC236}">
                <a16:creationId xmlns:a16="http://schemas.microsoft.com/office/drawing/2014/main" id="{E443A094-F498-43AD-8B33-38ED75A9F881}"/>
              </a:ext>
            </a:extLst>
          </p:cNvPr>
          <p:cNvSpPr txBox="1"/>
          <p:nvPr/>
        </p:nvSpPr>
        <p:spPr>
          <a:xfrm>
            <a:off x="95546" y="562769"/>
            <a:ext cx="5642042" cy="923330"/>
          </a:xfrm>
          <a:prstGeom prst="rect">
            <a:avLst/>
          </a:prstGeom>
          <a:noFill/>
        </p:spPr>
        <p:txBody>
          <a:bodyPr wrap="square" rtlCol="0">
            <a:spAutoFit/>
          </a:bodyPr>
          <a:lstStyle/>
          <a:p>
            <a:r>
              <a:rPr lang="en-GB" sz="5400" dirty="0">
                <a:solidFill>
                  <a:schemeClr val="bg1"/>
                </a:solidFill>
                <a:latin typeface="Abadi" panose="020B0604020104020204" pitchFamily="34" charset="0"/>
              </a:rPr>
              <a:t>Unit Overview</a:t>
            </a:r>
          </a:p>
        </p:txBody>
      </p:sp>
      <p:pic>
        <p:nvPicPr>
          <p:cNvPr id="12" name="Picture 11">
            <a:extLst>
              <a:ext uri="{FF2B5EF4-FFF2-40B4-BE49-F238E27FC236}">
                <a16:creationId xmlns:a16="http://schemas.microsoft.com/office/drawing/2014/main" id="{0F9402EE-0DCB-4C7D-8CCA-5238925C150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2638" y="1486098"/>
            <a:ext cx="3862787" cy="1602925"/>
          </a:xfrm>
          <a:prstGeom prst="rect">
            <a:avLst/>
          </a:prstGeom>
        </p:spPr>
      </p:pic>
    </p:spTree>
    <p:extLst>
      <p:ext uri="{BB962C8B-B14F-4D97-AF65-F5344CB8AC3E}">
        <p14:creationId xmlns:p14="http://schemas.microsoft.com/office/powerpoint/2010/main" val="943280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Rectangle: Rounded Corners 3">
            <a:extLst>
              <a:ext uri="{FF2B5EF4-FFF2-40B4-BE49-F238E27FC236}">
                <a16:creationId xmlns:a16="http://schemas.microsoft.com/office/drawing/2014/main" id="{80A4E8B8-58B4-403D-BE5B-F66A410DB575}"/>
              </a:ext>
            </a:extLst>
          </p:cNvPr>
          <p:cNvSpPr/>
          <p:nvPr/>
        </p:nvSpPr>
        <p:spPr>
          <a:xfrm>
            <a:off x="5864588" y="562769"/>
            <a:ext cx="6132493" cy="6158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2400"/>
          </a:p>
        </p:txBody>
      </p:sp>
      <p:sp>
        <p:nvSpPr>
          <p:cNvPr id="5" name="TextBox 4">
            <a:extLst>
              <a:ext uri="{FF2B5EF4-FFF2-40B4-BE49-F238E27FC236}">
                <a16:creationId xmlns:a16="http://schemas.microsoft.com/office/drawing/2014/main" id="{62A06ACE-1BF5-4E2B-9855-AC5B0A607123}"/>
              </a:ext>
            </a:extLst>
          </p:cNvPr>
          <p:cNvSpPr txBox="1"/>
          <p:nvPr/>
        </p:nvSpPr>
        <p:spPr>
          <a:xfrm>
            <a:off x="95546" y="562769"/>
            <a:ext cx="5642042" cy="830997"/>
          </a:xfrm>
          <a:prstGeom prst="rect">
            <a:avLst/>
          </a:prstGeom>
          <a:noFill/>
        </p:spPr>
        <p:txBody>
          <a:bodyPr wrap="square" rtlCol="0">
            <a:spAutoFit/>
          </a:bodyPr>
          <a:lstStyle/>
          <a:p>
            <a:r>
              <a:rPr lang="en-GB" sz="4800" dirty="0">
                <a:solidFill>
                  <a:schemeClr val="bg1"/>
                </a:solidFill>
                <a:latin typeface="Abadi" panose="020B0604020104020204" pitchFamily="34" charset="0"/>
              </a:rPr>
              <a:t>Lesson Overview</a:t>
            </a:r>
          </a:p>
        </p:txBody>
      </p:sp>
      <p:sp>
        <p:nvSpPr>
          <p:cNvPr id="6" name="TextBox 5">
            <a:extLst>
              <a:ext uri="{FF2B5EF4-FFF2-40B4-BE49-F238E27FC236}">
                <a16:creationId xmlns:a16="http://schemas.microsoft.com/office/drawing/2014/main" id="{E99CE221-57F4-4884-AC7F-B917ED9B1D79}"/>
              </a:ext>
            </a:extLst>
          </p:cNvPr>
          <p:cNvSpPr txBox="1"/>
          <p:nvPr/>
        </p:nvSpPr>
        <p:spPr>
          <a:xfrm>
            <a:off x="6793109" y="782474"/>
            <a:ext cx="4832862" cy="2339102"/>
          </a:xfrm>
          <a:prstGeom prst="rect">
            <a:avLst/>
          </a:prstGeom>
          <a:noFill/>
        </p:spPr>
        <p:txBody>
          <a:bodyPr wrap="square" rtlCol="0">
            <a:spAutoFit/>
          </a:bodyPr>
          <a:lstStyle/>
          <a:p>
            <a:r>
              <a:rPr lang="en-GB" sz="3200" b="1">
                <a:solidFill>
                  <a:schemeClr val="bg1"/>
                </a:solidFill>
              </a:rPr>
              <a:t>Learning Intentions:</a:t>
            </a:r>
          </a:p>
          <a:p>
            <a:endParaRPr lang="en-GB" sz="2400" b="1">
              <a:solidFill>
                <a:schemeClr val="bg1"/>
              </a:solidFill>
            </a:endParaRPr>
          </a:p>
          <a:p>
            <a:r>
              <a:rPr lang="en-GB" sz="2400">
                <a:solidFill>
                  <a:schemeClr val="bg1"/>
                </a:solidFill>
              </a:rPr>
              <a:t>Learn about the developments of AI and the consequences for religious beliefs and practices.</a:t>
            </a:r>
          </a:p>
          <a:p>
            <a:endParaRPr lang="en-GB"/>
          </a:p>
        </p:txBody>
      </p:sp>
      <p:pic>
        <p:nvPicPr>
          <p:cNvPr id="7" name="Graphic 6" descr="Idea with solid fill">
            <a:extLst>
              <a:ext uri="{FF2B5EF4-FFF2-40B4-BE49-F238E27FC236}">
                <a16:creationId xmlns:a16="http://schemas.microsoft.com/office/drawing/2014/main" id="{B36E60E9-1151-4177-97D0-CCF934ACF73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80011" y="663049"/>
            <a:ext cx="976831" cy="976831"/>
          </a:xfrm>
          <a:prstGeom prst="rect">
            <a:avLst/>
          </a:prstGeom>
        </p:spPr>
      </p:pic>
      <p:pic>
        <p:nvPicPr>
          <p:cNvPr id="8" name="Graphic 7" descr="Badge Tick with solid fill">
            <a:extLst>
              <a:ext uri="{FF2B5EF4-FFF2-40B4-BE49-F238E27FC236}">
                <a16:creationId xmlns:a16="http://schemas.microsoft.com/office/drawing/2014/main" id="{37F56679-EF1D-4DEB-93E4-1DEB0598C8D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89786" y="3151770"/>
            <a:ext cx="914400" cy="914400"/>
          </a:xfrm>
          <a:prstGeom prst="rect">
            <a:avLst/>
          </a:prstGeom>
        </p:spPr>
      </p:pic>
      <p:pic>
        <p:nvPicPr>
          <p:cNvPr id="9" name="Graphic 8" descr="Badge Tick with solid fill">
            <a:extLst>
              <a:ext uri="{FF2B5EF4-FFF2-40B4-BE49-F238E27FC236}">
                <a16:creationId xmlns:a16="http://schemas.microsoft.com/office/drawing/2014/main" id="{0C9FD8AF-1974-468A-B8C1-3926E5828ED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89786" y="4290230"/>
            <a:ext cx="914400" cy="914400"/>
          </a:xfrm>
          <a:prstGeom prst="rect">
            <a:avLst/>
          </a:prstGeom>
        </p:spPr>
      </p:pic>
      <p:cxnSp>
        <p:nvCxnSpPr>
          <p:cNvPr id="10" name="Straight Connector 9">
            <a:extLst>
              <a:ext uri="{FF2B5EF4-FFF2-40B4-BE49-F238E27FC236}">
                <a16:creationId xmlns:a16="http://schemas.microsoft.com/office/drawing/2014/main" id="{A60F25BD-6E5B-438E-BDDF-9F28877AD55A}"/>
              </a:ext>
            </a:extLst>
          </p:cNvPr>
          <p:cNvCxnSpPr/>
          <p:nvPr/>
        </p:nvCxnSpPr>
        <p:spPr>
          <a:xfrm>
            <a:off x="5864588" y="2955394"/>
            <a:ext cx="61324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descr="Badge Tick with solid fill">
            <a:extLst>
              <a:ext uri="{FF2B5EF4-FFF2-40B4-BE49-F238E27FC236}">
                <a16:creationId xmlns:a16="http://schemas.microsoft.com/office/drawing/2014/main" id="{12A5CDEB-27BF-4750-889F-364C029DE32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74835" y="5362230"/>
            <a:ext cx="914400" cy="914400"/>
          </a:xfrm>
          <a:prstGeom prst="rect">
            <a:avLst/>
          </a:prstGeom>
        </p:spPr>
      </p:pic>
      <p:sp>
        <p:nvSpPr>
          <p:cNvPr id="12" name="TextBox 11">
            <a:extLst>
              <a:ext uri="{FF2B5EF4-FFF2-40B4-BE49-F238E27FC236}">
                <a16:creationId xmlns:a16="http://schemas.microsoft.com/office/drawing/2014/main" id="{A11F0925-4374-4107-B442-04D2045DF93F}"/>
              </a:ext>
            </a:extLst>
          </p:cNvPr>
          <p:cNvSpPr txBox="1"/>
          <p:nvPr/>
        </p:nvSpPr>
        <p:spPr>
          <a:xfrm>
            <a:off x="7146035" y="4393487"/>
            <a:ext cx="4648534" cy="707886"/>
          </a:xfrm>
          <a:prstGeom prst="rect">
            <a:avLst/>
          </a:prstGeom>
          <a:noFill/>
        </p:spPr>
        <p:txBody>
          <a:bodyPr wrap="square" rtlCol="0">
            <a:spAutoFit/>
          </a:bodyPr>
          <a:lstStyle/>
          <a:p>
            <a:r>
              <a:rPr lang="en-GB" sz="2000" dirty="0">
                <a:solidFill>
                  <a:schemeClr val="bg1"/>
                </a:solidFill>
              </a:rPr>
              <a:t>Explain how the values of Christianity might contribute to the development of AI</a:t>
            </a:r>
          </a:p>
        </p:txBody>
      </p:sp>
      <p:sp>
        <p:nvSpPr>
          <p:cNvPr id="13" name="TextBox 12">
            <a:extLst>
              <a:ext uri="{FF2B5EF4-FFF2-40B4-BE49-F238E27FC236}">
                <a16:creationId xmlns:a16="http://schemas.microsoft.com/office/drawing/2014/main" id="{2CCA296F-E0DA-418A-9CF8-2DB42AEA0958}"/>
              </a:ext>
            </a:extLst>
          </p:cNvPr>
          <p:cNvSpPr txBox="1"/>
          <p:nvPr/>
        </p:nvSpPr>
        <p:spPr>
          <a:xfrm>
            <a:off x="7146035" y="3288047"/>
            <a:ext cx="4479936" cy="707886"/>
          </a:xfrm>
          <a:prstGeom prst="rect">
            <a:avLst/>
          </a:prstGeom>
          <a:noFill/>
        </p:spPr>
        <p:txBody>
          <a:bodyPr wrap="square" rtlCol="0">
            <a:spAutoFit/>
          </a:bodyPr>
          <a:lstStyle/>
          <a:p>
            <a:r>
              <a:rPr lang="en-GB" sz="2000" dirty="0">
                <a:solidFill>
                  <a:schemeClr val="bg1"/>
                </a:solidFill>
              </a:rPr>
              <a:t>Identify some of the impacts AI might have on religious belief and practice</a:t>
            </a:r>
          </a:p>
        </p:txBody>
      </p:sp>
      <p:sp>
        <p:nvSpPr>
          <p:cNvPr id="14" name="TextBox 13">
            <a:extLst>
              <a:ext uri="{FF2B5EF4-FFF2-40B4-BE49-F238E27FC236}">
                <a16:creationId xmlns:a16="http://schemas.microsoft.com/office/drawing/2014/main" id="{AA23C354-F917-478E-BCCE-2A8168153699}"/>
              </a:ext>
            </a:extLst>
          </p:cNvPr>
          <p:cNvSpPr txBox="1"/>
          <p:nvPr/>
        </p:nvSpPr>
        <p:spPr>
          <a:xfrm>
            <a:off x="7098223" y="5334607"/>
            <a:ext cx="4479936" cy="1015663"/>
          </a:xfrm>
          <a:prstGeom prst="rect">
            <a:avLst/>
          </a:prstGeom>
          <a:noFill/>
        </p:spPr>
        <p:txBody>
          <a:bodyPr wrap="square" rtlCol="0">
            <a:spAutoFit/>
          </a:bodyPr>
          <a:lstStyle/>
          <a:p>
            <a:r>
              <a:rPr lang="en-GB" sz="2000" dirty="0">
                <a:solidFill>
                  <a:schemeClr val="bg1"/>
                </a:solidFill>
              </a:rPr>
              <a:t>Consider the responses of World religions to AI and their relevance to your own beliefs and values.</a:t>
            </a:r>
          </a:p>
        </p:txBody>
      </p:sp>
      <p:sp>
        <p:nvSpPr>
          <p:cNvPr id="15" name="Oval 14">
            <a:extLst>
              <a:ext uri="{FF2B5EF4-FFF2-40B4-BE49-F238E27FC236}">
                <a16:creationId xmlns:a16="http://schemas.microsoft.com/office/drawing/2014/main" id="{D56A4506-143A-47D5-90D4-6C0231FED57F}"/>
              </a:ext>
            </a:extLst>
          </p:cNvPr>
          <p:cNvSpPr/>
          <p:nvPr/>
        </p:nvSpPr>
        <p:spPr>
          <a:xfrm>
            <a:off x="4737969" y="321553"/>
            <a:ext cx="1924883" cy="1924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1</a:t>
            </a:r>
          </a:p>
        </p:txBody>
      </p:sp>
      <p:pic>
        <p:nvPicPr>
          <p:cNvPr id="16" name="Picture 15">
            <a:extLst>
              <a:ext uri="{FF2B5EF4-FFF2-40B4-BE49-F238E27FC236}">
                <a16:creationId xmlns:a16="http://schemas.microsoft.com/office/drawing/2014/main" id="{DF248F4C-9D32-4F1C-AC8B-4D380565F63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51791" y="5734146"/>
            <a:ext cx="2122169" cy="880628"/>
          </a:xfrm>
          <a:prstGeom prst="rect">
            <a:avLst/>
          </a:prstGeom>
        </p:spPr>
      </p:pic>
    </p:spTree>
    <p:extLst>
      <p:ext uri="{BB962C8B-B14F-4D97-AF65-F5344CB8AC3E}">
        <p14:creationId xmlns:p14="http://schemas.microsoft.com/office/powerpoint/2010/main" val="3270318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I Resources Colour Palette">
      <a:dk1>
        <a:srgbClr val="2C2C2C"/>
      </a:dk1>
      <a:lt1>
        <a:srgbClr val="FFFFFF"/>
      </a:lt1>
      <a:dk2>
        <a:srgbClr val="44546A"/>
      </a:dk2>
      <a:lt2>
        <a:srgbClr val="E7E6E6"/>
      </a:lt2>
      <a:accent1>
        <a:srgbClr val="00788A"/>
      </a:accent1>
      <a:accent2>
        <a:srgbClr val="005968"/>
      </a:accent2>
      <a:accent3>
        <a:srgbClr val="590079"/>
      </a:accent3>
      <a:accent4>
        <a:srgbClr val="FFFFFF"/>
      </a:accent4>
      <a:accent5>
        <a:srgbClr val="F6F6F6"/>
      </a:accent5>
      <a:accent6>
        <a:srgbClr val="EBEBEB"/>
      </a:accent6>
      <a:hlink>
        <a:srgbClr val="00788A"/>
      </a:hlink>
      <a:folHlink>
        <a:srgbClr val="5900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5961C85CE9C4458999A6D399E262FE" ma:contentTypeVersion="14" ma:contentTypeDescription="Create a new document." ma:contentTypeScope="" ma:versionID="a80adb59762c44fb5775122bcbba33a4">
  <xsd:schema xmlns:xsd="http://www.w3.org/2001/XMLSchema" xmlns:xs="http://www.w3.org/2001/XMLSchema" xmlns:p="http://schemas.microsoft.com/office/2006/metadata/properties" xmlns:ns2="42d9e66e-34e8-473a-9896-5c885ff3768e" xmlns:ns3="6d8d29b2-fe86-40e2-902c-cf51958178ad" targetNamespace="http://schemas.microsoft.com/office/2006/metadata/properties" ma:root="true" ma:fieldsID="a61ecbe47e422e20916d35cc44d9a6c2" ns2:_="" ns3:_="">
    <xsd:import namespace="42d9e66e-34e8-473a-9896-5c885ff3768e"/>
    <xsd:import namespace="6d8d29b2-fe86-40e2-902c-cf51958178a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9e66e-34e8-473a-9896-5c885ff376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54eff52-6b6d-4e5f-a3b0-187f185b1db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8d29b2-fe86-40e2-902c-cf51958178a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1e6e4bf-640c-4b31-8158-184c13b1f348}" ma:internalName="TaxCatchAll" ma:showField="CatchAllData" ma:web="6d8d29b2-fe86-40e2-902c-cf51958178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d9e66e-34e8-473a-9896-5c885ff3768e">
      <Terms xmlns="http://schemas.microsoft.com/office/infopath/2007/PartnerControls"/>
    </lcf76f155ced4ddcb4097134ff3c332f>
    <TaxCatchAll xmlns="6d8d29b2-fe86-40e2-902c-cf51958178a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62D612-3815-413F-ACFC-2E02DB1D3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d9e66e-34e8-473a-9896-5c885ff3768e"/>
    <ds:schemaRef ds:uri="6d8d29b2-fe86-40e2-902c-cf51958178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BEC488-25ED-4DB2-B4A3-A446B0596A46}">
  <ds:schemaRefs>
    <ds:schemaRef ds:uri="http://schemas.microsoft.com/office/2006/metadata/properties"/>
    <ds:schemaRef ds:uri="http://schemas.microsoft.com/office/infopath/2007/PartnerControls"/>
    <ds:schemaRef ds:uri="42d9e66e-34e8-473a-9896-5c885ff3768e"/>
    <ds:schemaRef ds:uri="6d8d29b2-fe86-40e2-902c-cf51958178ad"/>
  </ds:schemaRefs>
</ds:datastoreItem>
</file>

<file path=customXml/itemProps3.xml><?xml version="1.0" encoding="utf-8"?>
<ds:datastoreItem xmlns:ds="http://schemas.openxmlformats.org/officeDocument/2006/customXml" ds:itemID="{BBF2B392-AF8D-4A86-9D43-12E6379FFF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3866</TotalTime>
  <Words>1334</Words>
  <Application>Microsoft Office PowerPoint</Application>
  <PresentationFormat>Widescreen</PresentationFormat>
  <Paragraphs>149</Paragraphs>
  <Slides>21</Slides>
  <Notes>1</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Abadi</vt: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 279</dc:creator>
  <cp:lastModifiedBy>Antonia Sewell</cp:lastModifiedBy>
  <cp:revision>363</cp:revision>
  <dcterms:created xsi:type="dcterms:W3CDTF">2020-07-27T03:45:56Z</dcterms:created>
  <dcterms:modified xsi:type="dcterms:W3CDTF">2025-05-21T10:02:02Z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0x010100615961C85CE9C4458999A6D399E262FE</vt:lpwstr>
  </property>
  <property fmtid="{D5CDD505-2E9C-101B-9397-08002B2CF9AE}" pid="3" name="MediaServiceImageTags">
    <vt:lpwstr/>
  </property>
</Properties>
</file>