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329" r:id="rId6"/>
    <p:sldId id="330" r:id="rId7"/>
    <p:sldId id="331" r:id="rId8"/>
    <p:sldId id="340" r:id="rId9"/>
    <p:sldId id="332" r:id="rId10"/>
    <p:sldId id="333" r:id="rId11"/>
    <p:sldId id="342" r:id="rId12"/>
    <p:sldId id="334" r:id="rId13"/>
    <p:sldId id="349" r:id="rId14"/>
    <p:sldId id="352" r:id="rId15"/>
    <p:sldId id="351" r:id="rId16"/>
    <p:sldId id="350" r:id="rId17"/>
    <p:sldId id="353" r:id="rId18"/>
    <p:sldId id="354" r:id="rId19"/>
    <p:sldId id="355" r:id="rId20"/>
    <p:sldId id="35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F9595"/>
    <a:srgbClr val="DBA514"/>
    <a:srgbClr val="B78628"/>
    <a:srgbClr val="EEB609"/>
    <a:srgbClr val="3101FF"/>
    <a:srgbClr val="F9F9F9"/>
    <a:srgbClr val="F5F5F5"/>
    <a:srgbClr val="F7F7F7"/>
    <a:srgbClr val="0139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06" autoAdjust="0"/>
    <p:restoredTop sz="94249" autoAdjust="0"/>
  </p:normalViewPr>
  <p:slideViewPr>
    <p:cSldViewPr snapToGrid="0">
      <p:cViewPr>
        <p:scale>
          <a:sx n="80" d="100"/>
          <a:sy n="80" d="100"/>
        </p:scale>
        <p:origin x="912" y="15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a Sewell" userId="866fcaf1-a8c1-4c4e-a2a7-8ac41c1bdbec" providerId="ADAL" clId="{0CDD17EA-47D5-4900-8169-6B3518150149}"/>
    <pc:docChg chg="undo custSel addSld delSld modSld sldOrd delSection modSection">
      <pc:chgData name="Antonia Sewell" userId="866fcaf1-a8c1-4c4e-a2a7-8ac41c1bdbec" providerId="ADAL" clId="{0CDD17EA-47D5-4900-8169-6B3518150149}" dt="2025-05-21T10:09:52.694" v="203" actId="732"/>
      <pc:docMkLst>
        <pc:docMk/>
      </pc:docMkLst>
      <pc:sldChg chg="addSp delSp modSp mod modTransition">
        <pc:chgData name="Antonia Sewell" userId="866fcaf1-a8c1-4c4e-a2a7-8ac41c1bdbec" providerId="ADAL" clId="{0CDD17EA-47D5-4900-8169-6B3518150149}" dt="2025-05-20T14:17:55.189" v="160" actId="688"/>
        <pc:sldMkLst>
          <pc:docMk/>
          <pc:sldMk cId="3209638637" sldId="256"/>
        </pc:sldMkLst>
        <pc:spChg chg="del">
          <ac:chgData name="Antonia Sewell" userId="866fcaf1-a8c1-4c4e-a2a7-8ac41c1bdbec" providerId="ADAL" clId="{0CDD17EA-47D5-4900-8169-6B3518150149}" dt="2025-05-20T14:06:13.501" v="21"/>
          <ac:spMkLst>
            <pc:docMk/>
            <pc:sldMk cId="3209638637" sldId="256"/>
            <ac:spMk id="3" creationId="{3E84E126-98CB-4200-9740-2CBDCE55CBD7}"/>
          </ac:spMkLst>
        </pc:spChg>
        <pc:spChg chg="mod">
          <ac:chgData name="Antonia Sewell" userId="866fcaf1-a8c1-4c4e-a2a7-8ac41c1bdbec" providerId="ADAL" clId="{0CDD17EA-47D5-4900-8169-6B3518150149}" dt="2025-05-20T14:06:45.094" v="30" actId="1076"/>
          <ac:spMkLst>
            <pc:docMk/>
            <pc:sldMk cId="3209638637" sldId="256"/>
            <ac:spMk id="4" creationId="{D7A84730-E666-47AF-B296-1DE0B48C86D1}"/>
          </ac:spMkLst>
        </pc:spChg>
        <pc:spChg chg="del">
          <ac:chgData name="Antonia Sewell" userId="866fcaf1-a8c1-4c4e-a2a7-8ac41c1bdbec" providerId="ADAL" clId="{0CDD17EA-47D5-4900-8169-6B3518150149}" dt="2025-05-20T14:05:54.955" v="16" actId="478"/>
          <ac:spMkLst>
            <pc:docMk/>
            <pc:sldMk cId="3209638637" sldId="256"/>
            <ac:spMk id="9" creationId="{D19138E5-6CD8-430D-A5F4-82AED8CC0F59}"/>
          </ac:spMkLst>
        </pc:spChg>
        <pc:spChg chg="add mod">
          <ac:chgData name="Antonia Sewell" userId="866fcaf1-a8c1-4c4e-a2a7-8ac41c1bdbec" providerId="ADAL" clId="{0CDD17EA-47D5-4900-8169-6B3518150149}" dt="2025-05-20T14:06:02.994" v="20" actId="1076"/>
          <ac:spMkLst>
            <pc:docMk/>
            <pc:sldMk cId="3209638637" sldId="256"/>
            <ac:spMk id="10" creationId="{69ECA144-7EF8-4E38-9F86-768B7B739081}"/>
          </ac:spMkLst>
        </pc:spChg>
        <pc:spChg chg="mod">
          <ac:chgData name="Antonia Sewell" userId="866fcaf1-a8c1-4c4e-a2a7-8ac41c1bdbec" providerId="ADAL" clId="{0CDD17EA-47D5-4900-8169-6B3518150149}" dt="2025-05-20T14:17:45.877" v="158" actId="20577"/>
          <ac:spMkLst>
            <pc:docMk/>
            <pc:sldMk cId="3209638637" sldId="256"/>
            <ac:spMk id="15" creationId="{1CF51FA2-D8B6-445D-8942-29CE04789CDF}"/>
          </ac:spMkLst>
        </pc:spChg>
        <pc:spChg chg="del">
          <ac:chgData name="Antonia Sewell" userId="866fcaf1-a8c1-4c4e-a2a7-8ac41c1bdbec" providerId="ADAL" clId="{0CDD17EA-47D5-4900-8169-6B3518150149}" dt="2025-05-20T14:05:51.751" v="15" actId="478"/>
          <ac:spMkLst>
            <pc:docMk/>
            <pc:sldMk cId="3209638637" sldId="256"/>
            <ac:spMk id="16" creationId="{293D24DB-5069-49FA-ACDD-1715E3FCB97A}"/>
          </ac:spMkLst>
        </pc:spChg>
        <pc:picChg chg="mod ord">
          <ac:chgData name="Antonia Sewell" userId="866fcaf1-a8c1-4c4e-a2a7-8ac41c1bdbec" providerId="ADAL" clId="{0CDD17EA-47D5-4900-8169-6B3518150149}" dt="2025-05-20T14:06:40.536" v="29" actId="1076"/>
          <ac:picMkLst>
            <pc:docMk/>
            <pc:sldMk cId="3209638637" sldId="256"/>
            <ac:picMk id="5" creationId="{DF1D1854-971B-B9C8-E05C-A7DF9A5F3960}"/>
          </ac:picMkLst>
        </pc:picChg>
        <pc:picChg chg="add mod">
          <ac:chgData name="Antonia Sewell" userId="866fcaf1-a8c1-4c4e-a2a7-8ac41c1bdbec" providerId="ADAL" clId="{0CDD17EA-47D5-4900-8169-6B3518150149}" dt="2025-05-20T14:17:50.027" v="159" actId="1076"/>
          <ac:picMkLst>
            <pc:docMk/>
            <pc:sldMk cId="3209638637" sldId="256"/>
            <ac:picMk id="11" creationId="{4579CCF8-8756-4A83-978D-EE15D9B0BAE9}"/>
          </ac:picMkLst>
        </pc:picChg>
        <pc:picChg chg="add mod">
          <ac:chgData name="Antonia Sewell" userId="866fcaf1-a8c1-4c4e-a2a7-8ac41c1bdbec" providerId="ADAL" clId="{0CDD17EA-47D5-4900-8169-6B3518150149}" dt="2025-05-20T14:17:55.189" v="160" actId="688"/>
          <ac:picMkLst>
            <pc:docMk/>
            <pc:sldMk cId="3209638637" sldId="256"/>
            <ac:picMk id="12" creationId="{702460C6-F539-4AB5-85F9-7309EB6D6733}"/>
          </ac:picMkLst>
        </pc:picChg>
      </pc:sldChg>
      <pc:sldChg chg="delSp add del">
        <pc:chgData name="Antonia Sewell" userId="866fcaf1-a8c1-4c4e-a2a7-8ac41c1bdbec" providerId="ADAL" clId="{0CDD17EA-47D5-4900-8169-6B3518150149}" dt="2025-05-20T14:08:28.181" v="57" actId="47"/>
        <pc:sldMkLst>
          <pc:docMk/>
          <pc:sldMk cId="2367225942" sldId="258"/>
        </pc:sldMkLst>
        <pc:picChg chg="del">
          <ac:chgData name="Antonia Sewell" userId="866fcaf1-a8c1-4c4e-a2a7-8ac41c1bdbec" providerId="ADAL" clId="{0CDD17EA-47D5-4900-8169-6B3518150149}" dt="2025-05-20T14:08:16.753" v="53" actId="478"/>
          <ac:picMkLst>
            <pc:docMk/>
            <pc:sldMk cId="2367225942" sldId="258"/>
            <ac:picMk id="4" creationId="{D85FA21D-454F-0D65-E6E5-AFB868180502}"/>
          </ac:picMkLst>
        </pc:picChg>
      </pc:sldChg>
      <pc:sldChg chg="del">
        <pc:chgData name="Antonia Sewell" userId="866fcaf1-a8c1-4c4e-a2a7-8ac41c1bdbec" providerId="ADAL" clId="{0CDD17EA-47D5-4900-8169-6B3518150149}" dt="2025-05-20T14:15:58.385" v="138" actId="47"/>
        <pc:sldMkLst>
          <pc:docMk/>
          <pc:sldMk cId="1352695133" sldId="265"/>
        </pc:sldMkLst>
      </pc:sldChg>
      <pc:sldChg chg="del">
        <pc:chgData name="Antonia Sewell" userId="866fcaf1-a8c1-4c4e-a2a7-8ac41c1bdbec" providerId="ADAL" clId="{0CDD17EA-47D5-4900-8169-6B3518150149}" dt="2025-05-20T14:15:47.823" v="136" actId="47"/>
        <pc:sldMkLst>
          <pc:docMk/>
          <pc:sldMk cId="2606553239" sldId="266"/>
        </pc:sldMkLst>
      </pc:sldChg>
      <pc:sldChg chg="del">
        <pc:chgData name="Antonia Sewell" userId="866fcaf1-a8c1-4c4e-a2a7-8ac41c1bdbec" providerId="ADAL" clId="{0CDD17EA-47D5-4900-8169-6B3518150149}" dt="2025-05-20T14:15:58.385" v="138" actId="47"/>
        <pc:sldMkLst>
          <pc:docMk/>
          <pc:sldMk cId="1964893038" sldId="267"/>
        </pc:sldMkLst>
      </pc:sldChg>
      <pc:sldChg chg="del">
        <pc:chgData name="Antonia Sewell" userId="866fcaf1-a8c1-4c4e-a2a7-8ac41c1bdbec" providerId="ADAL" clId="{0CDD17EA-47D5-4900-8169-6B3518150149}" dt="2025-05-20T14:15:58.385" v="138" actId="47"/>
        <pc:sldMkLst>
          <pc:docMk/>
          <pc:sldMk cId="4108129366" sldId="270"/>
        </pc:sldMkLst>
      </pc:sldChg>
      <pc:sldChg chg="del">
        <pc:chgData name="Antonia Sewell" userId="866fcaf1-a8c1-4c4e-a2a7-8ac41c1bdbec" providerId="ADAL" clId="{0CDD17EA-47D5-4900-8169-6B3518150149}" dt="2025-05-20T14:15:58.385" v="138" actId="47"/>
        <pc:sldMkLst>
          <pc:docMk/>
          <pc:sldMk cId="613838230" sldId="271"/>
        </pc:sldMkLst>
      </pc:sldChg>
      <pc:sldChg chg="del">
        <pc:chgData name="Antonia Sewell" userId="866fcaf1-a8c1-4c4e-a2a7-8ac41c1bdbec" providerId="ADAL" clId="{0CDD17EA-47D5-4900-8169-6B3518150149}" dt="2025-05-20T14:15:58.385" v="138" actId="47"/>
        <pc:sldMkLst>
          <pc:docMk/>
          <pc:sldMk cId="3619558060" sldId="308"/>
        </pc:sldMkLst>
      </pc:sldChg>
      <pc:sldChg chg="del">
        <pc:chgData name="Antonia Sewell" userId="866fcaf1-a8c1-4c4e-a2a7-8ac41c1bdbec" providerId="ADAL" clId="{0CDD17EA-47D5-4900-8169-6B3518150149}" dt="2025-05-20T14:15:58.385" v="138" actId="47"/>
        <pc:sldMkLst>
          <pc:docMk/>
          <pc:sldMk cId="4017581380" sldId="309"/>
        </pc:sldMkLst>
      </pc:sldChg>
      <pc:sldChg chg="del">
        <pc:chgData name="Antonia Sewell" userId="866fcaf1-a8c1-4c4e-a2a7-8ac41c1bdbec" providerId="ADAL" clId="{0CDD17EA-47D5-4900-8169-6B3518150149}" dt="2025-05-20T14:15:58.385" v="138" actId="47"/>
        <pc:sldMkLst>
          <pc:docMk/>
          <pc:sldMk cId="3398221448" sldId="315"/>
        </pc:sldMkLst>
      </pc:sldChg>
      <pc:sldChg chg="del">
        <pc:chgData name="Antonia Sewell" userId="866fcaf1-a8c1-4c4e-a2a7-8ac41c1bdbec" providerId="ADAL" clId="{0CDD17EA-47D5-4900-8169-6B3518150149}" dt="2025-05-20T14:15:58.385" v="138" actId="47"/>
        <pc:sldMkLst>
          <pc:docMk/>
          <pc:sldMk cId="3578569151" sldId="316"/>
        </pc:sldMkLst>
      </pc:sldChg>
      <pc:sldChg chg="del">
        <pc:chgData name="Antonia Sewell" userId="866fcaf1-a8c1-4c4e-a2a7-8ac41c1bdbec" providerId="ADAL" clId="{0CDD17EA-47D5-4900-8169-6B3518150149}" dt="2025-05-20T14:15:58.385" v="138" actId="47"/>
        <pc:sldMkLst>
          <pc:docMk/>
          <pc:sldMk cId="4066999624" sldId="319"/>
        </pc:sldMkLst>
      </pc:sldChg>
      <pc:sldChg chg="delSp del mod">
        <pc:chgData name="Antonia Sewell" userId="866fcaf1-a8c1-4c4e-a2a7-8ac41c1bdbec" providerId="ADAL" clId="{0CDD17EA-47D5-4900-8169-6B3518150149}" dt="2025-05-20T14:15:58.385" v="138" actId="47"/>
        <pc:sldMkLst>
          <pc:docMk/>
          <pc:sldMk cId="1943345444" sldId="320"/>
        </pc:sldMkLst>
        <pc:spChg chg="del">
          <ac:chgData name="Antonia Sewell" userId="866fcaf1-a8c1-4c4e-a2a7-8ac41c1bdbec" providerId="ADAL" clId="{0CDD17EA-47D5-4900-8169-6B3518150149}" dt="2025-05-20T14:07:08.091" v="31" actId="478"/>
          <ac:spMkLst>
            <pc:docMk/>
            <pc:sldMk cId="1943345444" sldId="320"/>
            <ac:spMk id="2" creationId="{DD244C96-547C-3BA8-B2F6-5533D00EBBD0}"/>
          </ac:spMkLst>
        </pc:spChg>
        <pc:spChg chg="del">
          <ac:chgData name="Antonia Sewell" userId="866fcaf1-a8c1-4c4e-a2a7-8ac41c1bdbec" providerId="ADAL" clId="{0CDD17EA-47D5-4900-8169-6B3518150149}" dt="2025-05-20T14:07:08.091" v="31" actId="478"/>
          <ac:spMkLst>
            <pc:docMk/>
            <pc:sldMk cId="1943345444" sldId="320"/>
            <ac:spMk id="8" creationId="{4A156ABA-50E9-9353-C9A2-396902EB7EA9}"/>
          </ac:spMkLst>
        </pc:spChg>
        <pc:spChg chg="del">
          <ac:chgData name="Antonia Sewell" userId="866fcaf1-a8c1-4c4e-a2a7-8ac41c1bdbec" providerId="ADAL" clId="{0CDD17EA-47D5-4900-8169-6B3518150149}" dt="2025-05-20T14:07:08.091" v="31" actId="478"/>
          <ac:spMkLst>
            <pc:docMk/>
            <pc:sldMk cId="1943345444" sldId="320"/>
            <ac:spMk id="19" creationId="{B79C09BA-0DF6-464F-8FE5-C1DB4FF62249}"/>
          </ac:spMkLst>
        </pc:spChg>
        <pc:spChg chg="del">
          <ac:chgData name="Antonia Sewell" userId="866fcaf1-a8c1-4c4e-a2a7-8ac41c1bdbec" providerId="ADAL" clId="{0CDD17EA-47D5-4900-8169-6B3518150149}" dt="2025-05-20T14:07:08.091" v="31" actId="478"/>
          <ac:spMkLst>
            <pc:docMk/>
            <pc:sldMk cId="1943345444" sldId="320"/>
            <ac:spMk id="22" creationId="{188334B6-7009-342D-812E-ABD0F911F878}"/>
          </ac:spMkLst>
        </pc:spChg>
        <pc:spChg chg="del">
          <ac:chgData name="Antonia Sewell" userId="866fcaf1-a8c1-4c4e-a2a7-8ac41c1bdbec" providerId="ADAL" clId="{0CDD17EA-47D5-4900-8169-6B3518150149}" dt="2025-05-20T14:07:08.091" v="31" actId="478"/>
          <ac:spMkLst>
            <pc:docMk/>
            <pc:sldMk cId="1943345444" sldId="320"/>
            <ac:spMk id="30" creationId="{73C7AD21-24E8-CC61-A3BA-31E33DA4190C}"/>
          </ac:spMkLst>
        </pc:spChg>
        <pc:spChg chg="del">
          <ac:chgData name="Antonia Sewell" userId="866fcaf1-a8c1-4c4e-a2a7-8ac41c1bdbec" providerId="ADAL" clId="{0CDD17EA-47D5-4900-8169-6B3518150149}" dt="2025-05-20T14:07:08.091" v="31" actId="478"/>
          <ac:spMkLst>
            <pc:docMk/>
            <pc:sldMk cId="1943345444" sldId="320"/>
            <ac:spMk id="35" creationId="{3379C3E9-9788-9094-C1D4-65BEEE8BB4CD}"/>
          </ac:spMkLst>
        </pc:spChg>
        <pc:spChg chg="del">
          <ac:chgData name="Antonia Sewell" userId="866fcaf1-a8c1-4c4e-a2a7-8ac41c1bdbec" providerId="ADAL" clId="{0CDD17EA-47D5-4900-8169-6B3518150149}" dt="2025-05-20T14:07:08.091" v="31" actId="478"/>
          <ac:spMkLst>
            <pc:docMk/>
            <pc:sldMk cId="1943345444" sldId="320"/>
            <ac:spMk id="42" creationId="{FA605FE2-E64A-425A-BABD-20E3C0FD2DBF}"/>
          </ac:spMkLst>
        </pc:spChg>
        <pc:spChg chg="del">
          <ac:chgData name="Antonia Sewell" userId="866fcaf1-a8c1-4c4e-a2a7-8ac41c1bdbec" providerId="ADAL" clId="{0CDD17EA-47D5-4900-8169-6B3518150149}" dt="2025-05-20T14:07:08.091" v="31" actId="478"/>
          <ac:spMkLst>
            <pc:docMk/>
            <pc:sldMk cId="1943345444" sldId="320"/>
            <ac:spMk id="43" creationId="{EB016B36-CC2C-4CE7-416D-A57112B6A3CA}"/>
          </ac:spMkLst>
        </pc:spChg>
        <pc:spChg chg="del">
          <ac:chgData name="Antonia Sewell" userId="866fcaf1-a8c1-4c4e-a2a7-8ac41c1bdbec" providerId="ADAL" clId="{0CDD17EA-47D5-4900-8169-6B3518150149}" dt="2025-05-20T14:07:08.091" v="31" actId="478"/>
          <ac:spMkLst>
            <pc:docMk/>
            <pc:sldMk cId="1943345444" sldId="320"/>
            <ac:spMk id="44" creationId="{25FBC4B7-7883-B9D6-30F6-6DC8DAF72BEE}"/>
          </ac:spMkLst>
        </pc:spChg>
        <pc:spChg chg="del">
          <ac:chgData name="Antonia Sewell" userId="866fcaf1-a8c1-4c4e-a2a7-8ac41c1bdbec" providerId="ADAL" clId="{0CDD17EA-47D5-4900-8169-6B3518150149}" dt="2025-05-20T14:07:08.091" v="31" actId="478"/>
          <ac:spMkLst>
            <pc:docMk/>
            <pc:sldMk cId="1943345444" sldId="320"/>
            <ac:spMk id="45" creationId="{69338575-5B3A-9E1D-F214-81A52811CBBA}"/>
          </ac:spMkLst>
        </pc:spChg>
        <pc:spChg chg="del">
          <ac:chgData name="Antonia Sewell" userId="866fcaf1-a8c1-4c4e-a2a7-8ac41c1bdbec" providerId="ADAL" clId="{0CDD17EA-47D5-4900-8169-6B3518150149}" dt="2025-05-20T14:07:08.091" v="31" actId="478"/>
          <ac:spMkLst>
            <pc:docMk/>
            <pc:sldMk cId="1943345444" sldId="320"/>
            <ac:spMk id="46" creationId="{33E13239-DD33-192B-131A-44797858C0BF}"/>
          </ac:spMkLst>
        </pc:spChg>
        <pc:spChg chg="del">
          <ac:chgData name="Antonia Sewell" userId="866fcaf1-a8c1-4c4e-a2a7-8ac41c1bdbec" providerId="ADAL" clId="{0CDD17EA-47D5-4900-8169-6B3518150149}" dt="2025-05-20T14:07:08.091" v="31" actId="478"/>
          <ac:spMkLst>
            <pc:docMk/>
            <pc:sldMk cId="1943345444" sldId="320"/>
            <ac:spMk id="48" creationId="{DEFF3EC1-1B1A-0258-0AB0-0FFABCE42C54}"/>
          </ac:spMkLst>
        </pc:spChg>
        <pc:spChg chg="del">
          <ac:chgData name="Antonia Sewell" userId="866fcaf1-a8c1-4c4e-a2a7-8ac41c1bdbec" providerId="ADAL" clId="{0CDD17EA-47D5-4900-8169-6B3518150149}" dt="2025-05-20T14:07:08.091" v="31" actId="478"/>
          <ac:spMkLst>
            <pc:docMk/>
            <pc:sldMk cId="1943345444" sldId="320"/>
            <ac:spMk id="49" creationId="{F6322D9F-3715-82CF-854B-AFF50FEBAB43}"/>
          </ac:spMkLst>
        </pc:spChg>
        <pc:spChg chg="del">
          <ac:chgData name="Antonia Sewell" userId="866fcaf1-a8c1-4c4e-a2a7-8ac41c1bdbec" providerId="ADAL" clId="{0CDD17EA-47D5-4900-8169-6B3518150149}" dt="2025-05-20T14:07:08.091" v="31" actId="478"/>
          <ac:spMkLst>
            <pc:docMk/>
            <pc:sldMk cId="1943345444" sldId="320"/>
            <ac:spMk id="50" creationId="{80C8016F-3D87-BAAD-9357-65D77E54E9C6}"/>
          </ac:spMkLst>
        </pc:spChg>
        <pc:spChg chg="del">
          <ac:chgData name="Antonia Sewell" userId="866fcaf1-a8c1-4c4e-a2a7-8ac41c1bdbec" providerId="ADAL" clId="{0CDD17EA-47D5-4900-8169-6B3518150149}" dt="2025-05-20T14:07:08.091" v="31" actId="478"/>
          <ac:spMkLst>
            <pc:docMk/>
            <pc:sldMk cId="1943345444" sldId="320"/>
            <ac:spMk id="51" creationId="{071B07A6-16C0-6BD6-50AA-06C0F7889D15}"/>
          </ac:spMkLst>
        </pc:spChg>
        <pc:spChg chg="del">
          <ac:chgData name="Antonia Sewell" userId="866fcaf1-a8c1-4c4e-a2a7-8ac41c1bdbec" providerId="ADAL" clId="{0CDD17EA-47D5-4900-8169-6B3518150149}" dt="2025-05-20T14:07:08.091" v="31" actId="478"/>
          <ac:spMkLst>
            <pc:docMk/>
            <pc:sldMk cId="1943345444" sldId="320"/>
            <ac:spMk id="53" creationId="{971F8AAB-70CA-DC94-DC1F-C336BC290597}"/>
          </ac:spMkLst>
        </pc:spChg>
        <pc:spChg chg="del">
          <ac:chgData name="Antonia Sewell" userId="866fcaf1-a8c1-4c4e-a2a7-8ac41c1bdbec" providerId="ADAL" clId="{0CDD17EA-47D5-4900-8169-6B3518150149}" dt="2025-05-20T14:07:08.091" v="31" actId="478"/>
          <ac:spMkLst>
            <pc:docMk/>
            <pc:sldMk cId="1943345444" sldId="320"/>
            <ac:spMk id="54" creationId="{BEBBE330-598F-310E-42B6-F7EA2D2F9664}"/>
          </ac:spMkLst>
        </pc:spChg>
        <pc:spChg chg="del">
          <ac:chgData name="Antonia Sewell" userId="866fcaf1-a8c1-4c4e-a2a7-8ac41c1bdbec" providerId="ADAL" clId="{0CDD17EA-47D5-4900-8169-6B3518150149}" dt="2025-05-20T14:07:08.091" v="31" actId="478"/>
          <ac:spMkLst>
            <pc:docMk/>
            <pc:sldMk cId="1943345444" sldId="320"/>
            <ac:spMk id="55" creationId="{03EFA9D9-39DE-08EA-6F1B-CC6B54BB45E3}"/>
          </ac:spMkLst>
        </pc:spChg>
        <pc:spChg chg="del">
          <ac:chgData name="Antonia Sewell" userId="866fcaf1-a8c1-4c4e-a2a7-8ac41c1bdbec" providerId="ADAL" clId="{0CDD17EA-47D5-4900-8169-6B3518150149}" dt="2025-05-20T14:07:08.091" v="31" actId="478"/>
          <ac:spMkLst>
            <pc:docMk/>
            <pc:sldMk cId="1943345444" sldId="320"/>
            <ac:spMk id="56" creationId="{296CDB53-4FE7-BF79-CCF9-54D50DD5FB4E}"/>
          </ac:spMkLst>
        </pc:spChg>
        <pc:spChg chg="del">
          <ac:chgData name="Antonia Sewell" userId="866fcaf1-a8c1-4c4e-a2a7-8ac41c1bdbec" providerId="ADAL" clId="{0CDD17EA-47D5-4900-8169-6B3518150149}" dt="2025-05-20T14:07:08.091" v="31" actId="478"/>
          <ac:spMkLst>
            <pc:docMk/>
            <pc:sldMk cId="1943345444" sldId="320"/>
            <ac:spMk id="57" creationId="{8BEAAC2C-D34A-5F50-9EDA-6F321FD7FB5D}"/>
          </ac:spMkLst>
        </pc:spChg>
        <pc:spChg chg="del">
          <ac:chgData name="Antonia Sewell" userId="866fcaf1-a8c1-4c4e-a2a7-8ac41c1bdbec" providerId="ADAL" clId="{0CDD17EA-47D5-4900-8169-6B3518150149}" dt="2025-05-20T14:07:08.091" v="31" actId="478"/>
          <ac:spMkLst>
            <pc:docMk/>
            <pc:sldMk cId="1943345444" sldId="320"/>
            <ac:spMk id="58" creationId="{154DEC6D-443F-46D2-8AC9-CB382E12E9AA}"/>
          </ac:spMkLst>
        </pc:spChg>
        <pc:spChg chg="del">
          <ac:chgData name="Antonia Sewell" userId="866fcaf1-a8c1-4c4e-a2a7-8ac41c1bdbec" providerId="ADAL" clId="{0CDD17EA-47D5-4900-8169-6B3518150149}" dt="2025-05-20T14:07:08.091" v="31" actId="478"/>
          <ac:spMkLst>
            <pc:docMk/>
            <pc:sldMk cId="1943345444" sldId="320"/>
            <ac:spMk id="59" creationId="{EED62277-B52C-9DE7-4C35-B8E0CDD322C9}"/>
          </ac:spMkLst>
        </pc:spChg>
        <pc:spChg chg="del">
          <ac:chgData name="Antonia Sewell" userId="866fcaf1-a8c1-4c4e-a2a7-8ac41c1bdbec" providerId="ADAL" clId="{0CDD17EA-47D5-4900-8169-6B3518150149}" dt="2025-05-20T14:07:08.091" v="31" actId="478"/>
          <ac:spMkLst>
            <pc:docMk/>
            <pc:sldMk cId="1943345444" sldId="320"/>
            <ac:spMk id="60" creationId="{818DBD59-40EC-7AE9-846B-4677491D740C}"/>
          </ac:spMkLst>
        </pc:spChg>
        <pc:spChg chg="del">
          <ac:chgData name="Antonia Sewell" userId="866fcaf1-a8c1-4c4e-a2a7-8ac41c1bdbec" providerId="ADAL" clId="{0CDD17EA-47D5-4900-8169-6B3518150149}" dt="2025-05-20T14:07:08.091" v="31" actId="478"/>
          <ac:spMkLst>
            <pc:docMk/>
            <pc:sldMk cId="1943345444" sldId="320"/>
            <ac:spMk id="61" creationId="{8B7A542F-9A60-7DCE-3BDB-06E7FB73E8A4}"/>
          </ac:spMkLst>
        </pc:spChg>
        <pc:spChg chg="del">
          <ac:chgData name="Antonia Sewell" userId="866fcaf1-a8c1-4c4e-a2a7-8ac41c1bdbec" providerId="ADAL" clId="{0CDD17EA-47D5-4900-8169-6B3518150149}" dt="2025-05-20T14:07:08.091" v="31" actId="478"/>
          <ac:spMkLst>
            <pc:docMk/>
            <pc:sldMk cId="1943345444" sldId="320"/>
            <ac:spMk id="62" creationId="{F941EDC6-22FC-A341-354C-4D1DE44C628F}"/>
          </ac:spMkLst>
        </pc:spChg>
        <pc:spChg chg="del">
          <ac:chgData name="Antonia Sewell" userId="866fcaf1-a8c1-4c4e-a2a7-8ac41c1bdbec" providerId="ADAL" clId="{0CDD17EA-47D5-4900-8169-6B3518150149}" dt="2025-05-20T14:07:08.091" v="31" actId="478"/>
          <ac:spMkLst>
            <pc:docMk/>
            <pc:sldMk cId="1943345444" sldId="320"/>
            <ac:spMk id="63" creationId="{E003589F-5CD3-47F4-B130-59DBD516B908}"/>
          </ac:spMkLst>
        </pc:spChg>
        <pc:spChg chg="del">
          <ac:chgData name="Antonia Sewell" userId="866fcaf1-a8c1-4c4e-a2a7-8ac41c1bdbec" providerId="ADAL" clId="{0CDD17EA-47D5-4900-8169-6B3518150149}" dt="2025-05-20T14:07:08.091" v="31" actId="478"/>
          <ac:spMkLst>
            <pc:docMk/>
            <pc:sldMk cId="1943345444" sldId="320"/>
            <ac:spMk id="64" creationId="{EDF5C432-D89F-9FB6-8479-B60CBC6FF464}"/>
          </ac:spMkLst>
        </pc:spChg>
        <pc:spChg chg="del">
          <ac:chgData name="Antonia Sewell" userId="866fcaf1-a8c1-4c4e-a2a7-8ac41c1bdbec" providerId="ADAL" clId="{0CDD17EA-47D5-4900-8169-6B3518150149}" dt="2025-05-20T14:07:08.091" v="31" actId="478"/>
          <ac:spMkLst>
            <pc:docMk/>
            <pc:sldMk cId="1943345444" sldId="320"/>
            <ac:spMk id="67" creationId="{EBEBCC60-73A5-7704-0768-806ADABFCFA4}"/>
          </ac:spMkLst>
        </pc:spChg>
        <pc:spChg chg="del">
          <ac:chgData name="Antonia Sewell" userId="866fcaf1-a8c1-4c4e-a2a7-8ac41c1bdbec" providerId="ADAL" clId="{0CDD17EA-47D5-4900-8169-6B3518150149}" dt="2025-05-20T14:07:08.091" v="31" actId="478"/>
          <ac:spMkLst>
            <pc:docMk/>
            <pc:sldMk cId="1943345444" sldId="320"/>
            <ac:spMk id="68" creationId="{E28CD49C-8195-7E28-183D-235AC16940D8}"/>
          </ac:spMkLst>
        </pc:spChg>
        <pc:spChg chg="del">
          <ac:chgData name="Antonia Sewell" userId="866fcaf1-a8c1-4c4e-a2a7-8ac41c1bdbec" providerId="ADAL" clId="{0CDD17EA-47D5-4900-8169-6B3518150149}" dt="2025-05-20T14:07:08.091" v="31" actId="478"/>
          <ac:spMkLst>
            <pc:docMk/>
            <pc:sldMk cId="1943345444" sldId="320"/>
            <ac:spMk id="69" creationId="{8C471784-5EAD-6139-4EA1-EB857650AD70}"/>
          </ac:spMkLst>
        </pc:spChg>
        <pc:spChg chg="del">
          <ac:chgData name="Antonia Sewell" userId="866fcaf1-a8c1-4c4e-a2a7-8ac41c1bdbec" providerId="ADAL" clId="{0CDD17EA-47D5-4900-8169-6B3518150149}" dt="2025-05-20T14:07:08.091" v="31" actId="478"/>
          <ac:spMkLst>
            <pc:docMk/>
            <pc:sldMk cId="1943345444" sldId="320"/>
            <ac:spMk id="70" creationId="{00B03FE7-2EF9-32B1-3F2F-F1DB83B865C5}"/>
          </ac:spMkLst>
        </pc:spChg>
        <pc:spChg chg="del">
          <ac:chgData name="Antonia Sewell" userId="866fcaf1-a8c1-4c4e-a2a7-8ac41c1bdbec" providerId="ADAL" clId="{0CDD17EA-47D5-4900-8169-6B3518150149}" dt="2025-05-20T14:07:08.091" v="31" actId="478"/>
          <ac:spMkLst>
            <pc:docMk/>
            <pc:sldMk cId="1943345444" sldId="320"/>
            <ac:spMk id="71" creationId="{3528E6D2-2DEC-62E0-8BB9-1ED248EAD5AD}"/>
          </ac:spMkLst>
        </pc:spChg>
        <pc:spChg chg="del">
          <ac:chgData name="Antonia Sewell" userId="866fcaf1-a8c1-4c4e-a2a7-8ac41c1bdbec" providerId="ADAL" clId="{0CDD17EA-47D5-4900-8169-6B3518150149}" dt="2025-05-20T14:07:08.091" v="31" actId="478"/>
          <ac:spMkLst>
            <pc:docMk/>
            <pc:sldMk cId="1943345444" sldId="320"/>
            <ac:spMk id="72" creationId="{15AE7545-AB08-8DCE-3899-E26BB1462D82}"/>
          </ac:spMkLst>
        </pc:spChg>
      </pc:sldChg>
      <pc:sldChg chg="del">
        <pc:chgData name="Antonia Sewell" userId="866fcaf1-a8c1-4c4e-a2a7-8ac41c1bdbec" providerId="ADAL" clId="{0CDD17EA-47D5-4900-8169-6B3518150149}" dt="2025-05-20T14:15:58.385" v="138" actId="47"/>
        <pc:sldMkLst>
          <pc:docMk/>
          <pc:sldMk cId="1331346826" sldId="322"/>
        </pc:sldMkLst>
      </pc:sldChg>
      <pc:sldChg chg="del">
        <pc:chgData name="Antonia Sewell" userId="866fcaf1-a8c1-4c4e-a2a7-8ac41c1bdbec" providerId="ADAL" clId="{0CDD17EA-47D5-4900-8169-6B3518150149}" dt="2025-05-20T14:15:58.385" v="138" actId="47"/>
        <pc:sldMkLst>
          <pc:docMk/>
          <pc:sldMk cId="1561488339" sldId="323"/>
        </pc:sldMkLst>
      </pc:sldChg>
      <pc:sldChg chg="del">
        <pc:chgData name="Antonia Sewell" userId="866fcaf1-a8c1-4c4e-a2a7-8ac41c1bdbec" providerId="ADAL" clId="{0CDD17EA-47D5-4900-8169-6B3518150149}" dt="2025-05-20T14:15:58.385" v="138" actId="47"/>
        <pc:sldMkLst>
          <pc:docMk/>
          <pc:sldMk cId="3970617577" sldId="324"/>
        </pc:sldMkLst>
      </pc:sldChg>
      <pc:sldChg chg="del">
        <pc:chgData name="Antonia Sewell" userId="866fcaf1-a8c1-4c4e-a2a7-8ac41c1bdbec" providerId="ADAL" clId="{0CDD17EA-47D5-4900-8169-6B3518150149}" dt="2025-05-20T14:15:58.385" v="138" actId="47"/>
        <pc:sldMkLst>
          <pc:docMk/>
          <pc:sldMk cId="2996245975" sldId="325"/>
        </pc:sldMkLst>
      </pc:sldChg>
      <pc:sldChg chg="del">
        <pc:chgData name="Antonia Sewell" userId="866fcaf1-a8c1-4c4e-a2a7-8ac41c1bdbec" providerId="ADAL" clId="{0CDD17EA-47D5-4900-8169-6B3518150149}" dt="2025-05-20T14:15:46.811" v="135" actId="47"/>
        <pc:sldMkLst>
          <pc:docMk/>
          <pc:sldMk cId="1359720647" sldId="326"/>
        </pc:sldMkLst>
      </pc:sldChg>
      <pc:sldChg chg="del">
        <pc:chgData name="Antonia Sewell" userId="866fcaf1-a8c1-4c4e-a2a7-8ac41c1bdbec" providerId="ADAL" clId="{0CDD17EA-47D5-4900-8169-6B3518150149}" dt="2025-05-20T14:20:50.332" v="176" actId="47"/>
        <pc:sldMkLst>
          <pc:docMk/>
          <pc:sldMk cId="3392210273" sldId="327"/>
        </pc:sldMkLst>
      </pc:sldChg>
      <pc:sldChg chg="del">
        <pc:chgData name="Antonia Sewell" userId="866fcaf1-a8c1-4c4e-a2a7-8ac41c1bdbec" providerId="ADAL" clId="{0CDD17EA-47D5-4900-8169-6B3518150149}" dt="2025-05-20T14:15:58.385" v="138" actId="47"/>
        <pc:sldMkLst>
          <pc:docMk/>
          <pc:sldMk cId="2188234887" sldId="328"/>
        </pc:sldMkLst>
      </pc:sldChg>
      <pc:sldChg chg="addSp delSp modSp add mod modTransition setBg modAnim">
        <pc:chgData name="Antonia Sewell" userId="866fcaf1-a8c1-4c4e-a2a7-8ac41c1bdbec" providerId="ADAL" clId="{0CDD17EA-47D5-4900-8169-6B3518150149}" dt="2025-05-20T14:32:32.056" v="178" actId="1076"/>
        <pc:sldMkLst>
          <pc:docMk/>
          <pc:sldMk cId="2644013315" sldId="329"/>
        </pc:sldMkLst>
        <pc:spChg chg="add mod">
          <ac:chgData name="Antonia Sewell" userId="866fcaf1-a8c1-4c4e-a2a7-8ac41c1bdbec" providerId="ADAL" clId="{0CDD17EA-47D5-4900-8169-6B3518150149}" dt="2025-05-20T14:08:06.525" v="51" actId="403"/>
          <ac:spMkLst>
            <pc:docMk/>
            <pc:sldMk cId="2644013315" sldId="329"/>
            <ac:spMk id="6" creationId="{C73BCC43-6873-41EA-8781-23FBAA03A5C3}"/>
          </ac:spMkLst>
        </pc:spChg>
        <pc:spChg chg="add mod">
          <ac:chgData name="Antonia Sewell" userId="866fcaf1-a8c1-4c4e-a2a7-8ac41c1bdbec" providerId="ADAL" clId="{0CDD17EA-47D5-4900-8169-6B3518150149}" dt="2025-05-20T14:07:30.623" v="40"/>
          <ac:spMkLst>
            <pc:docMk/>
            <pc:sldMk cId="2644013315" sldId="329"/>
            <ac:spMk id="8" creationId="{1E4F377A-3BE8-4E6C-9696-889EF0E255FF}"/>
          </ac:spMkLst>
        </pc:spChg>
        <pc:spChg chg="add mod">
          <ac:chgData name="Antonia Sewell" userId="866fcaf1-a8c1-4c4e-a2a7-8ac41c1bdbec" providerId="ADAL" clId="{0CDD17EA-47D5-4900-8169-6B3518150149}" dt="2025-05-20T14:07:30.623" v="40"/>
          <ac:spMkLst>
            <pc:docMk/>
            <pc:sldMk cId="2644013315" sldId="329"/>
            <ac:spMk id="9" creationId="{AA6936B4-F210-4E32-A09F-B01C44663235}"/>
          </ac:spMkLst>
        </pc:spChg>
        <pc:spChg chg="add mod">
          <ac:chgData name="Antonia Sewell" userId="866fcaf1-a8c1-4c4e-a2a7-8ac41c1bdbec" providerId="ADAL" clId="{0CDD17EA-47D5-4900-8169-6B3518150149}" dt="2025-05-20T14:07:30.623" v="40"/>
          <ac:spMkLst>
            <pc:docMk/>
            <pc:sldMk cId="2644013315" sldId="329"/>
            <ac:spMk id="11" creationId="{EF6391D8-9945-4354-B78D-81E0BCA1FC42}"/>
          </ac:spMkLst>
        </pc:spChg>
        <pc:spChg chg="add mod">
          <ac:chgData name="Antonia Sewell" userId="866fcaf1-a8c1-4c4e-a2a7-8ac41c1bdbec" providerId="ADAL" clId="{0CDD17EA-47D5-4900-8169-6B3518150149}" dt="2025-05-20T14:07:51.358" v="46" actId="207"/>
          <ac:spMkLst>
            <pc:docMk/>
            <pc:sldMk cId="2644013315" sldId="329"/>
            <ac:spMk id="12" creationId="{F1E832DE-F1AD-433F-B2CA-A8BCE05F6FCB}"/>
          </ac:spMkLst>
        </pc:spChg>
        <pc:spChg chg="add mod">
          <ac:chgData name="Antonia Sewell" userId="866fcaf1-a8c1-4c4e-a2a7-8ac41c1bdbec" providerId="ADAL" clId="{0CDD17EA-47D5-4900-8169-6B3518150149}" dt="2025-05-20T14:07:30.623" v="40"/>
          <ac:spMkLst>
            <pc:docMk/>
            <pc:sldMk cId="2644013315" sldId="329"/>
            <ac:spMk id="14" creationId="{45D7E401-F67B-49AE-883D-44D930B4E935}"/>
          </ac:spMkLst>
        </pc:spChg>
        <pc:spChg chg="add mod">
          <ac:chgData name="Antonia Sewell" userId="866fcaf1-a8c1-4c4e-a2a7-8ac41c1bdbec" providerId="ADAL" clId="{0CDD17EA-47D5-4900-8169-6B3518150149}" dt="2025-05-20T14:07:30.623" v="40"/>
          <ac:spMkLst>
            <pc:docMk/>
            <pc:sldMk cId="2644013315" sldId="329"/>
            <ac:spMk id="15" creationId="{5806CD25-FEF2-4FC9-963B-65A12E3D0BA0}"/>
          </ac:spMkLst>
        </pc:spChg>
        <pc:picChg chg="add del mod">
          <ac:chgData name="Antonia Sewell" userId="866fcaf1-a8c1-4c4e-a2a7-8ac41c1bdbec" providerId="ADAL" clId="{0CDD17EA-47D5-4900-8169-6B3518150149}" dt="2025-05-20T14:07:39.958" v="44" actId="478"/>
          <ac:picMkLst>
            <pc:docMk/>
            <pc:sldMk cId="2644013315" sldId="329"/>
            <ac:picMk id="4" creationId="{C69B91A4-EF97-4A02-963C-D6131ACF5CBD}"/>
          </ac:picMkLst>
        </pc:picChg>
        <pc:picChg chg="add del mod">
          <ac:chgData name="Antonia Sewell" userId="866fcaf1-a8c1-4c4e-a2a7-8ac41c1bdbec" providerId="ADAL" clId="{0CDD17EA-47D5-4900-8169-6B3518150149}" dt="2025-05-20T14:07:39.140" v="43" actId="478"/>
          <ac:picMkLst>
            <pc:docMk/>
            <pc:sldMk cId="2644013315" sldId="329"/>
            <ac:picMk id="5" creationId="{E0F7682B-A31F-41CC-83FA-E3720DCE5BA3}"/>
          </ac:picMkLst>
        </pc:picChg>
        <pc:picChg chg="add mod">
          <ac:chgData name="Antonia Sewell" userId="866fcaf1-a8c1-4c4e-a2a7-8ac41c1bdbec" providerId="ADAL" clId="{0CDD17EA-47D5-4900-8169-6B3518150149}" dt="2025-05-20T14:07:30.623" v="40"/>
          <ac:picMkLst>
            <pc:docMk/>
            <pc:sldMk cId="2644013315" sldId="329"/>
            <ac:picMk id="7" creationId="{2F7D935A-33A5-425E-A35B-B0C47DCA0041}"/>
          </ac:picMkLst>
        </pc:picChg>
        <pc:picChg chg="add mod">
          <ac:chgData name="Antonia Sewell" userId="866fcaf1-a8c1-4c4e-a2a7-8ac41c1bdbec" providerId="ADAL" clId="{0CDD17EA-47D5-4900-8169-6B3518150149}" dt="2025-05-20T14:07:30.623" v="40"/>
          <ac:picMkLst>
            <pc:docMk/>
            <pc:sldMk cId="2644013315" sldId="329"/>
            <ac:picMk id="10" creationId="{275C4D3F-3DDB-490B-9A9B-042AEBEF7E9D}"/>
          </ac:picMkLst>
        </pc:picChg>
        <pc:picChg chg="add mod">
          <ac:chgData name="Antonia Sewell" userId="866fcaf1-a8c1-4c4e-a2a7-8ac41c1bdbec" providerId="ADAL" clId="{0CDD17EA-47D5-4900-8169-6B3518150149}" dt="2025-05-20T14:32:32.056" v="178" actId="1076"/>
          <ac:picMkLst>
            <pc:docMk/>
            <pc:sldMk cId="2644013315" sldId="329"/>
            <ac:picMk id="13" creationId="{E701C0A6-F022-4AE2-A8C5-6DBFB80DD1B7}"/>
          </ac:picMkLst>
        </pc:picChg>
        <pc:picChg chg="add mod">
          <ac:chgData name="Antonia Sewell" userId="866fcaf1-a8c1-4c4e-a2a7-8ac41c1bdbec" providerId="ADAL" clId="{0CDD17EA-47D5-4900-8169-6B3518150149}" dt="2025-05-20T14:18:16.828" v="164" actId="1076"/>
          <ac:picMkLst>
            <pc:docMk/>
            <pc:sldMk cId="2644013315" sldId="329"/>
            <ac:picMk id="16" creationId="{FF319F0F-F6AC-49A7-87B5-0556FDEC5C45}"/>
          </ac:picMkLst>
        </pc:picChg>
      </pc:sldChg>
      <pc:sldChg chg="addSp modSp add mod modTransition setBg modAnim">
        <pc:chgData name="Antonia Sewell" userId="866fcaf1-a8c1-4c4e-a2a7-8ac41c1bdbec" providerId="ADAL" clId="{0CDD17EA-47D5-4900-8169-6B3518150149}" dt="2025-05-20T14:16:13.625" v="142" actId="1076"/>
        <pc:sldMkLst>
          <pc:docMk/>
          <pc:sldMk cId="733757511" sldId="330"/>
        </pc:sldMkLst>
        <pc:spChg chg="add mod">
          <ac:chgData name="Antonia Sewell" userId="866fcaf1-a8c1-4c4e-a2a7-8ac41c1bdbec" providerId="ADAL" clId="{0CDD17EA-47D5-4900-8169-6B3518150149}" dt="2025-05-20T14:08:26.623" v="56"/>
          <ac:spMkLst>
            <pc:docMk/>
            <pc:sldMk cId="733757511" sldId="330"/>
            <ac:spMk id="4" creationId="{6ABCCCF3-A7C4-4F86-97ED-5CF4A2347E25}"/>
          </ac:spMkLst>
        </pc:spChg>
        <pc:spChg chg="add mod">
          <ac:chgData name="Antonia Sewell" userId="866fcaf1-a8c1-4c4e-a2a7-8ac41c1bdbec" providerId="ADAL" clId="{0CDD17EA-47D5-4900-8169-6B3518150149}" dt="2025-05-20T14:08:26.623" v="56"/>
          <ac:spMkLst>
            <pc:docMk/>
            <pc:sldMk cId="733757511" sldId="330"/>
            <ac:spMk id="5" creationId="{D553D62D-133C-4114-AD2B-CB0AC3FA2E84}"/>
          </ac:spMkLst>
        </pc:spChg>
        <pc:spChg chg="add mod">
          <ac:chgData name="Antonia Sewell" userId="866fcaf1-a8c1-4c4e-a2a7-8ac41c1bdbec" providerId="ADAL" clId="{0CDD17EA-47D5-4900-8169-6B3518150149}" dt="2025-05-20T14:08:26.623" v="56"/>
          <ac:spMkLst>
            <pc:docMk/>
            <pc:sldMk cId="733757511" sldId="330"/>
            <ac:spMk id="6" creationId="{CDE1BB65-C240-407D-89D8-82382FD35E53}"/>
          </ac:spMkLst>
        </pc:spChg>
        <pc:spChg chg="add mod">
          <ac:chgData name="Antonia Sewell" userId="866fcaf1-a8c1-4c4e-a2a7-8ac41c1bdbec" providerId="ADAL" clId="{0CDD17EA-47D5-4900-8169-6B3518150149}" dt="2025-05-20T14:08:26.623" v="56"/>
          <ac:spMkLst>
            <pc:docMk/>
            <pc:sldMk cId="733757511" sldId="330"/>
            <ac:spMk id="7" creationId="{26ADFC4A-7812-483C-A4F1-44569BCB57A8}"/>
          </ac:spMkLst>
        </pc:spChg>
        <pc:spChg chg="add mod">
          <ac:chgData name="Antonia Sewell" userId="866fcaf1-a8c1-4c4e-a2a7-8ac41c1bdbec" providerId="ADAL" clId="{0CDD17EA-47D5-4900-8169-6B3518150149}" dt="2025-05-20T14:08:26.623" v="56"/>
          <ac:spMkLst>
            <pc:docMk/>
            <pc:sldMk cId="733757511" sldId="330"/>
            <ac:spMk id="8" creationId="{A168160D-EBE5-471D-89B9-08AF2C7B0584}"/>
          </ac:spMkLst>
        </pc:spChg>
        <pc:spChg chg="add mod">
          <ac:chgData name="Antonia Sewell" userId="866fcaf1-a8c1-4c4e-a2a7-8ac41c1bdbec" providerId="ADAL" clId="{0CDD17EA-47D5-4900-8169-6B3518150149}" dt="2025-05-20T14:08:26.623" v="56"/>
          <ac:spMkLst>
            <pc:docMk/>
            <pc:sldMk cId="733757511" sldId="330"/>
            <ac:spMk id="9" creationId="{FE446474-3313-4BBE-9B35-C79AA1AC82F9}"/>
          </ac:spMkLst>
        </pc:spChg>
        <pc:spChg chg="add mod">
          <ac:chgData name="Antonia Sewell" userId="866fcaf1-a8c1-4c4e-a2a7-8ac41c1bdbec" providerId="ADAL" clId="{0CDD17EA-47D5-4900-8169-6B3518150149}" dt="2025-05-20T14:08:31.692" v="58" actId="207"/>
          <ac:spMkLst>
            <pc:docMk/>
            <pc:sldMk cId="733757511" sldId="330"/>
            <ac:spMk id="10" creationId="{FE101C4B-0A9A-4FA6-A9D6-5C6847898351}"/>
          </ac:spMkLst>
        </pc:spChg>
        <pc:picChg chg="add mod">
          <ac:chgData name="Antonia Sewell" userId="866fcaf1-a8c1-4c4e-a2a7-8ac41c1bdbec" providerId="ADAL" clId="{0CDD17EA-47D5-4900-8169-6B3518150149}" dt="2025-05-20T14:16:13.625" v="142" actId="1076"/>
          <ac:picMkLst>
            <pc:docMk/>
            <pc:sldMk cId="733757511" sldId="330"/>
            <ac:picMk id="11" creationId="{D29D87E7-DC65-4353-A840-E05889E084BC}"/>
          </ac:picMkLst>
        </pc:picChg>
      </pc:sldChg>
      <pc:sldChg chg="addSp delSp modSp add mod modTransition setBg modAnim">
        <pc:chgData name="Antonia Sewell" userId="866fcaf1-a8c1-4c4e-a2a7-8ac41c1bdbec" providerId="ADAL" clId="{0CDD17EA-47D5-4900-8169-6B3518150149}" dt="2025-05-20T14:16:55.784" v="154" actId="1076"/>
        <pc:sldMkLst>
          <pc:docMk/>
          <pc:sldMk cId="681215508" sldId="331"/>
        </pc:sldMkLst>
        <pc:spChg chg="add mod">
          <ac:chgData name="Antonia Sewell" userId="866fcaf1-a8c1-4c4e-a2a7-8ac41c1bdbec" providerId="ADAL" clId="{0CDD17EA-47D5-4900-8169-6B3518150149}" dt="2025-05-20T14:08:46.956" v="61"/>
          <ac:spMkLst>
            <pc:docMk/>
            <pc:sldMk cId="681215508" sldId="331"/>
            <ac:spMk id="4" creationId="{03B90C07-54FB-4576-AC0A-CE14ADAC0763}"/>
          </ac:spMkLst>
        </pc:spChg>
        <pc:spChg chg="add mod">
          <ac:chgData name="Antonia Sewell" userId="866fcaf1-a8c1-4c4e-a2a7-8ac41c1bdbec" providerId="ADAL" clId="{0CDD17EA-47D5-4900-8169-6B3518150149}" dt="2025-05-20T14:08:57.229" v="64" actId="207"/>
          <ac:spMkLst>
            <pc:docMk/>
            <pc:sldMk cId="681215508" sldId="331"/>
            <ac:spMk id="5" creationId="{BFCF1305-A38F-41A9-99F8-2A526A8F8730}"/>
          </ac:spMkLst>
        </pc:spChg>
        <pc:spChg chg="add mod">
          <ac:chgData name="Antonia Sewell" userId="866fcaf1-a8c1-4c4e-a2a7-8ac41c1bdbec" providerId="ADAL" clId="{0CDD17EA-47D5-4900-8169-6B3518150149}" dt="2025-05-20T14:08:46.956" v="61"/>
          <ac:spMkLst>
            <pc:docMk/>
            <pc:sldMk cId="681215508" sldId="331"/>
            <ac:spMk id="6" creationId="{C0C00577-9F6A-4D37-B06D-46472157BD9B}"/>
          </ac:spMkLst>
        </pc:spChg>
        <pc:spChg chg="add mod">
          <ac:chgData name="Antonia Sewell" userId="866fcaf1-a8c1-4c4e-a2a7-8ac41c1bdbec" providerId="ADAL" clId="{0CDD17EA-47D5-4900-8169-6B3518150149}" dt="2025-05-20T14:08:46.956" v="61"/>
          <ac:spMkLst>
            <pc:docMk/>
            <pc:sldMk cId="681215508" sldId="331"/>
            <ac:spMk id="12" creationId="{AC73DB30-5392-422A-A44D-7C1912C0668A}"/>
          </ac:spMkLst>
        </pc:spChg>
        <pc:spChg chg="add mod">
          <ac:chgData name="Antonia Sewell" userId="866fcaf1-a8c1-4c4e-a2a7-8ac41c1bdbec" providerId="ADAL" clId="{0CDD17EA-47D5-4900-8169-6B3518150149}" dt="2025-05-20T14:08:46.956" v="61"/>
          <ac:spMkLst>
            <pc:docMk/>
            <pc:sldMk cId="681215508" sldId="331"/>
            <ac:spMk id="13" creationId="{C6D3D2C0-AD7D-4C74-9B26-709AE4CDDCF6}"/>
          </ac:spMkLst>
        </pc:spChg>
        <pc:spChg chg="add mod">
          <ac:chgData name="Antonia Sewell" userId="866fcaf1-a8c1-4c4e-a2a7-8ac41c1bdbec" providerId="ADAL" clId="{0CDD17EA-47D5-4900-8169-6B3518150149}" dt="2025-05-20T14:08:46.956" v="61"/>
          <ac:spMkLst>
            <pc:docMk/>
            <pc:sldMk cId="681215508" sldId="331"/>
            <ac:spMk id="14" creationId="{FEF24816-F261-4EFB-9F54-ED6127E9D4BB}"/>
          </ac:spMkLst>
        </pc:spChg>
        <pc:spChg chg="add mod">
          <ac:chgData name="Antonia Sewell" userId="866fcaf1-a8c1-4c4e-a2a7-8ac41c1bdbec" providerId="ADAL" clId="{0CDD17EA-47D5-4900-8169-6B3518150149}" dt="2025-05-20T14:08:46.956" v="61"/>
          <ac:spMkLst>
            <pc:docMk/>
            <pc:sldMk cId="681215508" sldId="331"/>
            <ac:spMk id="15" creationId="{91DD47A9-4807-48AB-BD0F-AE7E177B26CF}"/>
          </ac:spMkLst>
        </pc:spChg>
        <pc:spChg chg="add mod">
          <ac:chgData name="Antonia Sewell" userId="866fcaf1-a8c1-4c4e-a2a7-8ac41c1bdbec" providerId="ADAL" clId="{0CDD17EA-47D5-4900-8169-6B3518150149}" dt="2025-05-20T14:08:46.956" v="61"/>
          <ac:spMkLst>
            <pc:docMk/>
            <pc:sldMk cId="681215508" sldId="331"/>
            <ac:spMk id="16" creationId="{910CDE95-DB6F-4040-8C58-3204D19A7FB2}"/>
          </ac:spMkLst>
        </pc:spChg>
        <pc:spChg chg="add mod">
          <ac:chgData name="Antonia Sewell" userId="866fcaf1-a8c1-4c4e-a2a7-8ac41c1bdbec" providerId="ADAL" clId="{0CDD17EA-47D5-4900-8169-6B3518150149}" dt="2025-05-20T14:08:46.956" v="61"/>
          <ac:spMkLst>
            <pc:docMk/>
            <pc:sldMk cId="681215508" sldId="331"/>
            <ac:spMk id="17" creationId="{FCC0B552-0A60-4B75-A3FE-9DF7AF28CB73}"/>
          </ac:spMkLst>
        </pc:spChg>
        <pc:picChg chg="add mod">
          <ac:chgData name="Antonia Sewell" userId="866fcaf1-a8c1-4c4e-a2a7-8ac41c1bdbec" providerId="ADAL" clId="{0CDD17EA-47D5-4900-8169-6B3518150149}" dt="2025-05-20T14:08:46.956" v="61"/>
          <ac:picMkLst>
            <pc:docMk/>
            <pc:sldMk cId="681215508" sldId="331"/>
            <ac:picMk id="7" creationId="{B4224979-E32A-4230-AD5C-C58CE2969AA8}"/>
          </ac:picMkLst>
        </pc:picChg>
        <pc:picChg chg="add mod">
          <ac:chgData name="Antonia Sewell" userId="866fcaf1-a8c1-4c4e-a2a7-8ac41c1bdbec" providerId="ADAL" clId="{0CDD17EA-47D5-4900-8169-6B3518150149}" dt="2025-05-20T14:08:46.956" v="61"/>
          <ac:picMkLst>
            <pc:docMk/>
            <pc:sldMk cId="681215508" sldId="331"/>
            <ac:picMk id="8" creationId="{3981D813-AB12-4873-BC40-8509FD101366}"/>
          </ac:picMkLst>
        </pc:picChg>
        <pc:picChg chg="add mod">
          <ac:chgData name="Antonia Sewell" userId="866fcaf1-a8c1-4c4e-a2a7-8ac41c1bdbec" providerId="ADAL" clId="{0CDD17EA-47D5-4900-8169-6B3518150149}" dt="2025-05-20T14:08:46.956" v="61"/>
          <ac:picMkLst>
            <pc:docMk/>
            <pc:sldMk cId="681215508" sldId="331"/>
            <ac:picMk id="9" creationId="{75500AED-1576-4A64-B018-16B8C545D3F2}"/>
          </ac:picMkLst>
        </pc:picChg>
        <pc:picChg chg="add mod">
          <ac:chgData name="Antonia Sewell" userId="866fcaf1-a8c1-4c4e-a2a7-8ac41c1bdbec" providerId="ADAL" clId="{0CDD17EA-47D5-4900-8169-6B3518150149}" dt="2025-05-20T14:08:46.956" v="61"/>
          <ac:picMkLst>
            <pc:docMk/>
            <pc:sldMk cId="681215508" sldId="331"/>
            <ac:picMk id="11" creationId="{69DDE15B-27C4-4CB7-86BB-37E6E1986C23}"/>
          </ac:picMkLst>
        </pc:picChg>
        <pc:picChg chg="add del mod">
          <ac:chgData name="Antonia Sewell" userId="866fcaf1-a8c1-4c4e-a2a7-8ac41c1bdbec" providerId="ADAL" clId="{0CDD17EA-47D5-4900-8169-6B3518150149}" dt="2025-05-20T14:16:49.140" v="152" actId="478"/>
          <ac:picMkLst>
            <pc:docMk/>
            <pc:sldMk cId="681215508" sldId="331"/>
            <ac:picMk id="18" creationId="{08508E1A-B896-4BA5-9BEC-3265D0257B07}"/>
          </ac:picMkLst>
        </pc:picChg>
        <pc:picChg chg="add mod">
          <ac:chgData name="Antonia Sewell" userId="866fcaf1-a8c1-4c4e-a2a7-8ac41c1bdbec" providerId="ADAL" clId="{0CDD17EA-47D5-4900-8169-6B3518150149}" dt="2025-05-20T14:16:55.784" v="154" actId="1076"/>
          <ac:picMkLst>
            <pc:docMk/>
            <pc:sldMk cId="681215508" sldId="331"/>
            <ac:picMk id="19" creationId="{00D60E10-0EA1-486D-A8AF-33E56A800EB7}"/>
          </ac:picMkLst>
        </pc:picChg>
        <pc:cxnChg chg="add mod">
          <ac:chgData name="Antonia Sewell" userId="866fcaf1-a8c1-4c4e-a2a7-8ac41c1bdbec" providerId="ADAL" clId="{0CDD17EA-47D5-4900-8169-6B3518150149}" dt="2025-05-20T14:08:46.956" v="61"/>
          <ac:cxnSpMkLst>
            <pc:docMk/>
            <pc:sldMk cId="681215508" sldId="331"/>
            <ac:cxnSpMk id="10" creationId="{68369AB9-3767-4164-B6D3-7BA7FBAE9BA1}"/>
          </ac:cxnSpMkLst>
        </pc:cxnChg>
      </pc:sldChg>
      <pc:sldChg chg="addSp modSp add modTransition setBg modAnim">
        <pc:chgData name="Antonia Sewell" userId="866fcaf1-a8c1-4c4e-a2a7-8ac41c1bdbec" providerId="ADAL" clId="{0CDD17EA-47D5-4900-8169-6B3518150149}" dt="2025-05-20T14:14:49.026" v="120"/>
        <pc:sldMkLst>
          <pc:docMk/>
          <pc:sldMk cId="503164832" sldId="332"/>
        </pc:sldMkLst>
        <pc:spChg chg="add mod">
          <ac:chgData name="Antonia Sewell" userId="866fcaf1-a8c1-4c4e-a2a7-8ac41c1bdbec" providerId="ADAL" clId="{0CDD17EA-47D5-4900-8169-6B3518150149}" dt="2025-05-20T14:09:16.335" v="66"/>
          <ac:spMkLst>
            <pc:docMk/>
            <pc:sldMk cId="503164832" sldId="332"/>
            <ac:spMk id="5" creationId="{A602B963-E08F-40BD-90EA-599D8C4C3D38}"/>
          </ac:spMkLst>
        </pc:spChg>
        <pc:spChg chg="add mod">
          <ac:chgData name="Antonia Sewell" userId="866fcaf1-a8c1-4c4e-a2a7-8ac41c1bdbec" providerId="ADAL" clId="{0CDD17EA-47D5-4900-8169-6B3518150149}" dt="2025-05-20T14:09:16.335" v="66"/>
          <ac:spMkLst>
            <pc:docMk/>
            <pc:sldMk cId="503164832" sldId="332"/>
            <ac:spMk id="8" creationId="{F618CEC1-9C78-4470-8DE0-622E1072B796}"/>
          </ac:spMkLst>
        </pc:spChg>
        <pc:spChg chg="add mod">
          <ac:chgData name="Antonia Sewell" userId="866fcaf1-a8c1-4c4e-a2a7-8ac41c1bdbec" providerId="ADAL" clId="{0CDD17EA-47D5-4900-8169-6B3518150149}" dt="2025-05-20T14:09:16.335" v="66"/>
          <ac:spMkLst>
            <pc:docMk/>
            <pc:sldMk cId="503164832" sldId="332"/>
            <ac:spMk id="9" creationId="{73974028-E828-4A57-A1E0-E7FA08043C2E}"/>
          </ac:spMkLst>
        </pc:spChg>
        <pc:picChg chg="add mod">
          <ac:chgData name="Antonia Sewell" userId="866fcaf1-a8c1-4c4e-a2a7-8ac41c1bdbec" providerId="ADAL" clId="{0CDD17EA-47D5-4900-8169-6B3518150149}" dt="2025-05-20T14:09:16.335" v="66"/>
          <ac:picMkLst>
            <pc:docMk/>
            <pc:sldMk cId="503164832" sldId="332"/>
            <ac:picMk id="4" creationId="{994A06B6-FBD1-494D-8BC8-910A9AB1DCCE}"/>
          </ac:picMkLst>
        </pc:picChg>
        <pc:picChg chg="add mod">
          <ac:chgData name="Antonia Sewell" userId="866fcaf1-a8c1-4c4e-a2a7-8ac41c1bdbec" providerId="ADAL" clId="{0CDD17EA-47D5-4900-8169-6B3518150149}" dt="2025-05-20T14:09:16.335" v="66"/>
          <ac:picMkLst>
            <pc:docMk/>
            <pc:sldMk cId="503164832" sldId="332"/>
            <ac:picMk id="6" creationId="{92AC613B-8D94-4ACC-BEF8-0C010DBB161E}"/>
          </ac:picMkLst>
        </pc:picChg>
        <pc:picChg chg="add mod">
          <ac:chgData name="Antonia Sewell" userId="866fcaf1-a8c1-4c4e-a2a7-8ac41c1bdbec" providerId="ADAL" clId="{0CDD17EA-47D5-4900-8169-6B3518150149}" dt="2025-05-20T14:09:16.335" v="66"/>
          <ac:picMkLst>
            <pc:docMk/>
            <pc:sldMk cId="503164832" sldId="332"/>
            <ac:picMk id="7" creationId="{55AEF6AF-498E-4B27-8B7E-22BA8DB4EA83}"/>
          </ac:picMkLst>
        </pc:picChg>
      </pc:sldChg>
      <pc:sldChg chg="addSp modSp add mod modTransition setBg">
        <pc:chgData name="Antonia Sewell" userId="866fcaf1-a8c1-4c4e-a2a7-8ac41c1bdbec" providerId="ADAL" clId="{0CDD17EA-47D5-4900-8169-6B3518150149}" dt="2025-05-20T14:19:38.302" v="168" actId="1076"/>
        <pc:sldMkLst>
          <pc:docMk/>
          <pc:sldMk cId="3933597923" sldId="333"/>
        </pc:sldMkLst>
        <pc:spChg chg="add mod">
          <ac:chgData name="Antonia Sewell" userId="866fcaf1-a8c1-4c4e-a2a7-8ac41c1bdbec" providerId="ADAL" clId="{0CDD17EA-47D5-4900-8169-6B3518150149}" dt="2025-05-20T14:09:37.618" v="69"/>
          <ac:spMkLst>
            <pc:docMk/>
            <pc:sldMk cId="3933597923" sldId="333"/>
            <ac:spMk id="6" creationId="{86A757B7-03CA-4898-AA90-F0459F2375BB}"/>
          </ac:spMkLst>
        </pc:spChg>
        <pc:picChg chg="add mod">
          <ac:chgData name="Antonia Sewell" userId="866fcaf1-a8c1-4c4e-a2a7-8ac41c1bdbec" providerId="ADAL" clId="{0CDD17EA-47D5-4900-8169-6B3518150149}" dt="2025-05-20T14:09:37.618" v="69"/>
          <ac:picMkLst>
            <pc:docMk/>
            <pc:sldMk cId="3933597923" sldId="333"/>
            <ac:picMk id="4" creationId="{E0902E67-FD03-47DF-8C22-7CA30C7419B2}"/>
          </ac:picMkLst>
        </pc:picChg>
        <pc:picChg chg="add mod">
          <ac:chgData name="Antonia Sewell" userId="866fcaf1-a8c1-4c4e-a2a7-8ac41c1bdbec" providerId="ADAL" clId="{0CDD17EA-47D5-4900-8169-6B3518150149}" dt="2025-05-20T14:09:37.618" v="69"/>
          <ac:picMkLst>
            <pc:docMk/>
            <pc:sldMk cId="3933597923" sldId="333"/>
            <ac:picMk id="5" creationId="{DDD768ED-823B-46D7-9164-28F3F83AA0B8}"/>
          </ac:picMkLst>
        </pc:picChg>
        <pc:picChg chg="add mod">
          <ac:chgData name="Antonia Sewell" userId="866fcaf1-a8c1-4c4e-a2a7-8ac41c1bdbec" providerId="ADAL" clId="{0CDD17EA-47D5-4900-8169-6B3518150149}" dt="2025-05-20T14:19:38.302" v="168" actId="1076"/>
          <ac:picMkLst>
            <pc:docMk/>
            <pc:sldMk cId="3933597923" sldId="333"/>
            <ac:picMk id="7" creationId="{62309394-1D9A-4E1D-9547-EFB151E05F33}"/>
          </ac:picMkLst>
        </pc:picChg>
      </pc:sldChg>
      <pc:sldChg chg="add del">
        <pc:chgData name="Antonia Sewell" userId="866fcaf1-a8c1-4c4e-a2a7-8ac41c1bdbec" providerId="ADAL" clId="{0CDD17EA-47D5-4900-8169-6B3518150149}" dt="2025-05-20T14:08:22.028" v="55"/>
        <pc:sldMkLst>
          <pc:docMk/>
          <pc:sldMk cId="920269200" sldId="334"/>
        </pc:sldMkLst>
      </pc:sldChg>
      <pc:sldChg chg="delSp add del setBg delDesignElem">
        <pc:chgData name="Antonia Sewell" userId="866fcaf1-a8c1-4c4e-a2a7-8ac41c1bdbec" providerId="ADAL" clId="{0CDD17EA-47D5-4900-8169-6B3518150149}" dt="2025-05-20T14:07:34.076" v="41" actId="47"/>
        <pc:sldMkLst>
          <pc:docMk/>
          <pc:sldMk cId="1255916990" sldId="334"/>
        </pc:sldMkLst>
        <pc:spChg chg="del">
          <ac:chgData name="Antonia Sewell" userId="866fcaf1-a8c1-4c4e-a2a7-8ac41c1bdbec" providerId="ADAL" clId="{0CDD17EA-47D5-4900-8169-6B3518150149}" dt="2025-05-20T14:07:24.403" v="38"/>
          <ac:spMkLst>
            <pc:docMk/>
            <pc:sldMk cId="1255916990" sldId="334"/>
            <ac:spMk id="1035" creationId="{022BDE4A-8A20-4A69-9C5A-581C82036A4D}"/>
          </ac:spMkLst>
        </pc:spChg>
        <pc:picChg chg="del">
          <ac:chgData name="Antonia Sewell" userId="866fcaf1-a8c1-4c4e-a2a7-8ac41c1bdbec" providerId="ADAL" clId="{0CDD17EA-47D5-4900-8169-6B3518150149}" dt="2025-05-20T14:07:27.058" v="39" actId="478"/>
          <ac:picMkLst>
            <pc:docMk/>
            <pc:sldMk cId="1255916990" sldId="334"/>
            <ac:picMk id="4" creationId="{52776A22-CD3B-2A4F-5AA2-EADC4443E768}"/>
          </ac:picMkLst>
        </pc:picChg>
      </pc:sldChg>
      <pc:sldChg chg="addSp delSp modSp add mod ord setBg modClrScheme delDesignElem chgLayout">
        <pc:chgData name="Antonia Sewell" userId="866fcaf1-a8c1-4c4e-a2a7-8ac41c1bdbec" providerId="ADAL" clId="{0CDD17EA-47D5-4900-8169-6B3518150149}" dt="2025-05-20T14:20:32.074" v="174" actId="478"/>
        <pc:sldMkLst>
          <pc:docMk/>
          <pc:sldMk cId="1699375292" sldId="334"/>
        </pc:sldMkLst>
        <pc:spChg chg="mod">
          <ac:chgData name="Antonia Sewell" userId="866fcaf1-a8c1-4c4e-a2a7-8ac41c1bdbec" providerId="ADAL" clId="{0CDD17EA-47D5-4900-8169-6B3518150149}" dt="2025-05-20T14:11:29.545" v="87" actId="1076"/>
          <ac:spMkLst>
            <pc:docMk/>
            <pc:sldMk cId="1699375292" sldId="334"/>
            <ac:spMk id="2" creationId="{8ABC7514-FE5F-1102-016E-57BE67574E6B}"/>
          </ac:spMkLst>
        </pc:spChg>
        <pc:spChg chg="add del mod ord">
          <ac:chgData name="Antonia Sewell" userId="866fcaf1-a8c1-4c4e-a2a7-8ac41c1bdbec" providerId="ADAL" clId="{0CDD17EA-47D5-4900-8169-6B3518150149}" dt="2025-05-20T14:11:20.139" v="84" actId="478"/>
          <ac:spMkLst>
            <pc:docMk/>
            <pc:sldMk cId="1699375292" sldId="334"/>
            <ac:spMk id="3" creationId="{5DB81E31-C658-47A0-9C3B-9ED78B5D8164}"/>
          </ac:spMkLst>
        </pc:spChg>
        <pc:spChg chg="del">
          <ac:chgData name="Antonia Sewell" userId="866fcaf1-a8c1-4c4e-a2a7-8ac41c1bdbec" providerId="ADAL" clId="{0CDD17EA-47D5-4900-8169-6B3518150149}" dt="2025-05-20T14:10:52.878" v="79"/>
          <ac:spMkLst>
            <pc:docMk/>
            <pc:sldMk cId="1699375292" sldId="334"/>
            <ac:spMk id="1031" creationId="{04812C46-200A-4DEB-A05E-3ED6C68C2387}"/>
          </ac:spMkLst>
        </pc:spChg>
        <pc:spChg chg="del">
          <ac:chgData name="Antonia Sewell" userId="866fcaf1-a8c1-4c4e-a2a7-8ac41c1bdbec" providerId="ADAL" clId="{0CDD17EA-47D5-4900-8169-6B3518150149}" dt="2025-05-20T14:10:52.878" v="79"/>
          <ac:spMkLst>
            <pc:docMk/>
            <pc:sldMk cId="1699375292" sldId="334"/>
            <ac:spMk id="1033" creationId="{D1EA859B-E555-4109-94F3-6700E046E008}"/>
          </ac:spMkLst>
        </pc:spChg>
        <pc:picChg chg="add del mod">
          <ac:chgData name="Antonia Sewell" userId="866fcaf1-a8c1-4c4e-a2a7-8ac41c1bdbec" providerId="ADAL" clId="{0CDD17EA-47D5-4900-8169-6B3518150149}" dt="2025-05-20T14:20:32.074" v="174" actId="478"/>
          <ac:picMkLst>
            <pc:docMk/>
            <pc:sldMk cId="1699375292" sldId="334"/>
            <ac:picMk id="8" creationId="{5009DB0B-D3DA-4F67-A50C-98330F0B9B70}"/>
          </ac:picMkLst>
        </pc:picChg>
        <pc:picChg chg="mod">
          <ac:chgData name="Antonia Sewell" userId="866fcaf1-a8c1-4c4e-a2a7-8ac41c1bdbec" providerId="ADAL" clId="{0CDD17EA-47D5-4900-8169-6B3518150149}" dt="2025-05-20T14:11:25.291" v="86" actId="1076"/>
          <ac:picMkLst>
            <pc:docMk/>
            <pc:sldMk cId="1699375292" sldId="334"/>
            <ac:picMk id="1026" creationId="{3C6F0A80-00AA-30B8-64B7-F0563EA6623D}"/>
          </ac:picMkLst>
        </pc:picChg>
      </pc:sldChg>
      <pc:sldChg chg="delSp add del">
        <pc:chgData name="Antonia Sewell" userId="866fcaf1-a8c1-4c4e-a2a7-8ac41c1bdbec" providerId="ADAL" clId="{0CDD17EA-47D5-4900-8169-6B3518150149}" dt="2025-05-20T14:08:49.341" v="62" actId="47"/>
        <pc:sldMkLst>
          <pc:docMk/>
          <pc:sldMk cId="3843225037" sldId="334"/>
        </pc:sldMkLst>
        <pc:picChg chg="del">
          <ac:chgData name="Antonia Sewell" userId="866fcaf1-a8c1-4c4e-a2a7-8ac41c1bdbec" providerId="ADAL" clId="{0CDD17EA-47D5-4900-8169-6B3518150149}" dt="2025-05-20T14:08:43.681" v="60" actId="478"/>
          <ac:picMkLst>
            <pc:docMk/>
            <pc:sldMk cId="3843225037" sldId="334"/>
            <ac:picMk id="15" creationId="{175313B7-67DC-2311-0FBB-5BC10448D338}"/>
          </ac:picMkLst>
        </pc:picChg>
      </pc:sldChg>
      <pc:sldChg chg="add del ord">
        <pc:chgData name="Antonia Sewell" userId="866fcaf1-a8c1-4c4e-a2a7-8ac41c1bdbec" providerId="ADAL" clId="{0CDD17EA-47D5-4900-8169-6B3518150149}" dt="2025-05-20T14:12:01.096" v="98" actId="47"/>
        <pc:sldMkLst>
          <pc:docMk/>
          <pc:sldMk cId="1910145781" sldId="337"/>
        </pc:sldMkLst>
      </pc:sldChg>
      <pc:sldChg chg="add del">
        <pc:chgData name="Antonia Sewell" userId="866fcaf1-a8c1-4c4e-a2a7-8ac41c1bdbec" providerId="ADAL" clId="{0CDD17EA-47D5-4900-8169-6B3518150149}" dt="2025-05-20T14:15:17.526" v="130" actId="47"/>
        <pc:sldMkLst>
          <pc:docMk/>
          <pc:sldMk cId="804400555" sldId="338"/>
        </pc:sldMkLst>
      </pc:sldChg>
      <pc:sldChg chg="add del">
        <pc:chgData name="Antonia Sewell" userId="866fcaf1-a8c1-4c4e-a2a7-8ac41c1bdbec" providerId="ADAL" clId="{0CDD17EA-47D5-4900-8169-6B3518150149}" dt="2025-05-20T14:15:31.753" v="132" actId="47"/>
        <pc:sldMkLst>
          <pc:docMk/>
          <pc:sldMk cId="4139594224" sldId="339"/>
        </pc:sldMkLst>
      </pc:sldChg>
      <pc:sldChg chg="addSp delSp modSp add mod modTransition delAnim modAnim">
        <pc:chgData name="Antonia Sewell" userId="866fcaf1-a8c1-4c4e-a2a7-8ac41c1bdbec" providerId="ADAL" clId="{0CDD17EA-47D5-4900-8169-6B3518150149}" dt="2025-05-21T10:06:53.199" v="183" actId="14100"/>
        <pc:sldMkLst>
          <pc:docMk/>
          <pc:sldMk cId="1074915704" sldId="340"/>
        </pc:sldMkLst>
        <pc:picChg chg="add mod">
          <ac:chgData name="Antonia Sewell" userId="866fcaf1-a8c1-4c4e-a2a7-8ac41c1bdbec" providerId="ADAL" clId="{0CDD17EA-47D5-4900-8169-6B3518150149}" dt="2025-05-21T10:06:53.199" v="183" actId="14100"/>
          <ac:picMkLst>
            <pc:docMk/>
            <pc:sldMk cId="1074915704" sldId="340"/>
            <ac:picMk id="2" creationId="{A813252D-6EA2-4A1C-B94D-7BCFFD027BF5}"/>
          </ac:picMkLst>
        </pc:picChg>
        <pc:picChg chg="del">
          <ac:chgData name="Antonia Sewell" userId="866fcaf1-a8c1-4c4e-a2a7-8ac41c1bdbec" providerId="ADAL" clId="{0CDD17EA-47D5-4900-8169-6B3518150149}" dt="2025-05-21T10:06:18.800" v="179" actId="478"/>
          <ac:picMkLst>
            <pc:docMk/>
            <pc:sldMk cId="1074915704" sldId="340"/>
            <ac:picMk id="14" creationId="{E12A24B2-2FB9-6C17-1664-DE9FA876606C}"/>
          </ac:picMkLst>
        </pc:picChg>
        <pc:picChg chg="del">
          <ac:chgData name="Antonia Sewell" userId="866fcaf1-a8c1-4c4e-a2a7-8ac41c1bdbec" providerId="ADAL" clId="{0CDD17EA-47D5-4900-8169-6B3518150149}" dt="2025-05-21T10:06:20.641" v="180" actId="478"/>
          <ac:picMkLst>
            <pc:docMk/>
            <pc:sldMk cId="1074915704" sldId="340"/>
            <ac:picMk id="15" creationId="{3A84A00D-8E62-7429-706A-2BD20EED1B09}"/>
          </ac:picMkLst>
        </pc:picChg>
      </pc:sldChg>
      <pc:sldChg chg="add del">
        <pc:chgData name="Antonia Sewell" userId="866fcaf1-a8c1-4c4e-a2a7-8ac41c1bdbec" providerId="ADAL" clId="{0CDD17EA-47D5-4900-8169-6B3518150149}" dt="2025-05-20T14:09:23.449" v="67" actId="47"/>
        <pc:sldMkLst>
          <pc:docMk/>
          <pc:sldMk cId="206742461" sldId="341"/>
        </pc:sldMkLst>
      </pc:sldChg>
      <pc:sldChg chg="add del">
        <pc:chgData name="Antonia Sewell" userId="866fcaf1-a8c1-4c4e-a2a7-8ac41c1bdbec" providerId="ADAL" clId="{0CDD17EA-47D5-4900-8169-6B3518150149}" dt="2025-05-20T14:09:39.646" v="70" actId="47"/>
        <pc:sldMkLst>
          <pc:docMk/>
          <pc:sldMk cId="2494137972" sldId="341"/>
        </pc:sldMkLst>
      </pc:sldChg>
      <pc:sldChg chg="add del setBg">
        <pc:chgData name="Antonia Sewell" userId="866fcaf1-a8c1-4c4e-a2a7-8ac41c1bdbec" providerId="ADAL" clId="{0CDD17EA-47D5-4900-8169-6B3518150149}" dt="2025-05-20T14:10:20.058" v="75" actId="47"/>
        <pc:sldMkLst>
          <pc:docMk/>
          <pc:sldMk cId="3770748927" sldId="341"/>
        </pc:sldMkLst>
      </pc:sldChg>
      <pc:sldChg chg="addSp delSp modSp add mod modTransition delAnim">
        <pc:chgData name="Antonia Sewell" userId="866fcaf1-a8c1-4c4e-a2a7-8ac41c1bdbec" providerId="ADAL" clId="{0CDD17EA-47D5-4900-8169-6B3518150149}" dt="2025-05-21T10:09:52.694" v="203" actId="732"/>
        <pc:sldMkLst>
          <pc:docMk/>
          <pc:sldMk cId="2639227878" sldId="342"/>
        </pc:sldMkLst>
        <pc:spChg chg="del">
          <ac:chgData name="Antonia Sewell" userId="866fcaf1-a8c1-4c4e-a2a7-8ac41c1bdbec" providerId="ADAL" clId="{0CDD17EA-47D5-4900-8169-6B3518150149}" dt="2025-05-20T14:10:11.557" v="73" actId="478"/>
          <ac:spMkLst>
            <pc:docMk/>
            <pc:sldMk cId="2639227878" sldId="342"/>
            <ac:spMk id="4" creationId="{03B90C07-54FB-4576-AC0A-CE14ADAC0763}"/>
          </ac:spMkLst>
        </pc:spChg>
        <pc:spChg chg="del">
          <ac:chgData name="Antonia Sewell" userId="866fcaf1-a8c1-4c4e-a2a7-8ac41c1bdbec" providerId="ADAL" clId="{0CDD17EA-47D5-4900-8169-6B3518150149}" dt="2025-05-20T14:10:11.557" v="73" actId="478"/>
          <ac:spMkLst>
            <pc:docMk/>
            <pc:sldMk cId="2639227878" sldId="342"/>
            <ac:spMk id="5" creationId="{BFCF1305-A38F-41A9-99F8-2A526A8F8730}"/>
          </ac:spMkLst>
        </pc:spChg>
        <pc:spChg chg="del">
          <ac:chgData name="Antonia Sewell" userId="866fcaf1-a8c1-4c4e-a2a7-8ac41c1bdbec" providerId="ADAL" clId="{0CDD17EA-47D5-4900-8169-6B3518150149}" dt="2025-05-20T14:10:11.557" v="73" actId="478"/>
          <ac:spMkLst>
            <pc:docMk/>
            <pc:sldMk cId="2639227878" sldId="342"/>
            <ac:spMk id="6" creationId="{C0C00577-9F6A-4D37-B06D-46472157BD9B}"/>
          </ac:spMkLst>
        </pc:spChg>
        <pc:spChg chg="del">
          <ac:chgData name="Antonia Sewell" userId="866fcaf1-a8c1-4c4e-a2a7-8ac41c1bdbec" providerId="ADAL" clId="{0CDD17EA-47D5-4900-8169-6B3518150149}" dt="2025-05-20T14:10:11.557" v="73" actId="478"/>
          <ac:spMkLst>
            <pc:docMk/>
            <pc:sldMk cId="2639227878" sldId="342"/>
            <ac:spMk id="12" creationId="{AC73DB30-5392-422A-A44D-7C1912C0668A}"/>
          </ac:spMkLst>
        </pc:spChg>
        <pc:spChg chg="del">
          <ac:chgData name="Antonia Sewell" userId="866fcaf1-a8c1-4c4e-a2a7-8ac41c1bdbec" providerId="ADAL" clId="{0CDD17EA-47D5-4900-8169-6B3518150149}" dt="2025-05-20T14:10:11.557" v="73" actId="478"/>
          <ac:spMkLst>
            <pc:docMk/>
            <pc:sldMk cId="2639227878" sldId="342"/>
            <ac:spMk id="13" creationId="{C6D3D2C0-AD7D-4C74-9B26-709AE4CDDCF6}"/>
          </ac:spMkLst>
        </pc:spChg>
        <pc:spChg chg="del">
          <ac:chgData name="Antonia Sewell" userId="866fcaf1-a8c1-4c4e-a2a7-8ac41c1bdbec" providerId="ADAL" clId="{0CDD17EA-47D5-4900-8169-6B3518150149}" dt="2025-05-20T14:10:11.557" v="73" actId="478"/>
          <ac:spMkLst>
            <pc:docMk/>
            <pc:sldMk cId="2639227878" sldId="342"/>
            <ac:spMk id="14" creationId="{FEF24816-F261-4EFB-9F54-ED6127E9D4BB}"/>
          </ac:spMkLst>
        </pc:spChg>
        <pc:spChg chg="del">
          <ac:chgData name="Antonia Sewell" userId="866fcaf1-a8c1-4c4e-a2a7-8ac41c1bdbec" providerId="ADAL" clId="{0CDD17EA-47D5-4900-8169-6B3518150149}" dt="2025-05-20T14:10:11.557" v="73" actId="478"/>
          <ac:spMkLst>
            <pc:docMk/>
            <pc:sldMk cId="2639227878" sldId="342"/>
            <ac:spMk id="15" creationId="{91DD47A9-4807-48AB-BD0F-AE7E177B26CF}"/>
          </ac:spMkLst>
        </pc:spChg>
        <pc:spChg chg="del">
          <ac:chgData name="Antonia Sewell" userId="866fcaf1-a8c1-4c4e-a2a7-8ac41c1bdbec" providerId="ADAL" clId="{0CDD17EA-47D5-4900-8169-6B3518150149}" dt="2025-05-20T14:10:11.557" v="73" actId="478"/>
          <ac:spMkLst>
            <pc:docMk/>
            <pc:sldMk cId="2639227878" sldId="342"/>
            <ac:spMk id="16" creationId="{910CDE95-DB6F-4040-8C58-3204D19A7FB2}"/>
          </ac:spMkLst>
        </pc:spChg>
        <pc:spChg chg="del">
          <ac:chgData name="Antonia Sewell" userId="866fcaf1-a8c1-4c4e-a2a7-8ac41c1bdbec" providerId="ADAL" clId="{0CDD17EA-47D5-4900-8169-6B3518150149}" dt="2025-05-20T14:10:11.557" v="73" actId="478"/>
          <ac:spMkLst>
            <pc:docMk/>
            <pc:sldMk cId="2639227878" sldId="342"/>
            <ac:spMk id="17" creationId="{FCC0B552-0A60-4B75-A3FE-9DF7AF28CB73}"/>
          </ac:spMkLst>
        </pc:spChg>
        <pc:spChg chg="add mod">
          <ac:chgData name="Antonia Sewell" userId="866fcaf1-a8c1-4c4e-a2a7-8ac41c1bdbec" providerId="ADAL" clId="{0CDD17EA-47D5-4900-8169-6B3518150149}" dt="2025-05-20T14:10:16.153" v="74"/>
          <ac:spMkLst>
            <pc:docMk/>
            <pc:sldMk cId="2639227878" sldId="342"/>
            <ac:spMk id="18" creationId="{10427ECD-0C43-4F7B-AC6F-4BA45D0614BE}"/>
          </ac:spMkLst>
        </pc:spChg>
        <pc:spChg chg="add mod">
          <ac:chgData name="Antonia Sewell" userId="866fcaf1-a8c1-4c4e-a2a7-8ac41c1bdbec" providerId="ADAL" clId="{0CDD17EA-47D5-4900-8169-6B3518150149}" dt="2025-05-20T14:10:16.153" v="74"/>
          <ac:spMkLst>
            <pc:docMk/>
            <pc:sldMk cId="2639227878" sldId="342"/>
            <ac:spMk id="19" creationId="{8FC662E6-D3DE-4C7B-A600-AC032BDA5DF4}"/>
          </ac:spMkLst>
        </pc:spChg>
        <pc:spChg chg="add mod">
          <ac:chgData name="Antonia Sewell" userId="866fcaf1-a8c1-4c4e-a2a7-8ac41c1bdbec" providerId="ADAL" clId="{0CDD17EA-47D5-4900-8169-6B3518150149}" dt="2025-05-20T14:10:16.153" v="74"/>
          <ac:spMkLst>
            <pc:docMk/>
            <pc:sldMk cId="2639227878" sldId="342"/>
            <ac:spMk id="21" creationId="{D6F07F65-5084-468C-81F2-6ACB5F21A44E}"/>
          </ac:spMkLst>
        </pc:spChg>
        <pc:picChg chg="del">
          <ac:chgData name="Antonia Sewell" userId="866fcaf1-a8c1-4c4e-a2a7-8ac41c1bdbec" providerId="ADAL" clId="{0CDD17EA-47D5-4900-8169-6B3518150149}" dt="2025-05-20T14:10:11.557" v="73" actId="478"/>
          <ac:picMkLst>
            <pc:docMk/>
            <pc:sldMk cId="2639227878" sldId="342"/>
            <ac:picMk id="7" creationId="{B4224979-E32A-4230-AD5C-C58CE2969AA8}"/>
          </ac:picMkLst>
        </pc:picChg>
        <pc:picChg chg="del">
          <ac:chgData name="Antonia Sewell" userId="866fcaf1-a8c1-4c4e-a2a7-8ac41c1bdbec" providerId="ADAL" clId="{0CDD17EA-47D5-4900-8169-6B3518150149}" dt="2025-05-20T14:10:11.557" v="73" actId="478"/>
          <ac:picMkLst>
            <pc:docMk/>
            <pc:sldMk cId="2639227878" sldId="342"/>
            <ac:picMk id="8" creationId="{3981D813-AB12-4873-BC40-8509FD101366}"/>
          </ac:picMkLst>
        </pc:picChg>
        <pc:picChg chg="del">
          <ac:chgData name="Antonia Sewell" userId="866fcaf1-a8c1-4c4e-a2a7-8ac41c1bdbec" providerId="ADAL" clId="{0CDD17EA-47D5-4900-8169-6B3518150149}" dt="2025-05-20T14:10:11.557" v="73" actId="478"/>
          <ac:picMkLst>
            <pc:docMk/>
            <pc:sldMk cId="2639227878" sldId="342"/>
            <ac:picMk id="9" creationId="{75500AED-1576-4A64-B018-16B8C545D3F2}"/>
          </ac:picMkLst>
        </pc:picChg>
        <pc:picChg chg="del">
          <ac:chgData name="Antonia Sewell" userId="866fcaf1-a8c1-4c4e-a2a7-8ac41c1bdbec" providerId="ADAL" clId="{0CDD17EA-47D5-4900-8169-6B3518150149}" dt="2025-05-20T14:10:11.557" v="73" actId="478"/>
          <ac:picMkLst>
            <pc:docMk/>
            <pc:sldMk cId="2639227878" sldId="342"/>
            <ac:picMk id="11" creationId="{69DDE15B-27C4-4CB7-86BB-37E6E1986C23}"/>
          </ac:picMkLst>
        </pc:picChg>
        <pc:picChg chg="add mod modCrop">
          <ac:chgData name="Antonia Sewell" userId="866fcaf1-a8c1-4c4e-a2a7-8ac41c1bdbec" providerId="ADAL" clId="{0CDD17EA-47D5-4900-8169-6B3518150149}" dt="2025-05-21T10:09:52.694" v="203" actId="732"/>
          <ac:picMkLst>
            <pc:docMk/>
            <pc:sldMk cId="2639227878" sldId="342"/>
            <ac:picMk id="20" creationId="{CA819F41-98F9-4D6E-9A30-749C599DF88B}"/>
          </ac:picMkLst>
        </pc:picChg>
        <pc:cxnChg chg="del">
          <ac:chgData name="Antonia Sewell" userId="866fcaf1-a8c1-4c4e-a2a7-8ac41c1bdbec" providerId="ADAL" clId="{0CDD17EA-47D5-4900-8169-6B3518150149}" dt="2025-05-20T14:10:11.557" v="73" actId="478"/>
          <ac:cxnSpMkLst>
            <pc:docMk/>
            <pc:sldMk cId="2639227878" sldId="342"/>
            <ac:cxnSpMk id="10" creationId="{68369AB9-3767-4164-B6D3-7BA7FBAE9BA1}"/>
          </ac:cxnSpMkLst>
        </pc:cxnChg>
      </pc:sldChg>
      <pc:sldChg chg="add del">
        <pc:chgData name="Antonia Sewell" userId="866fcaf1-a8c1-4c4e-a2a7-8ac41c1bdbec" providerId="ADAL" clId="{0CDD17EA-47D5-4900-8169-6B3518150149}" dt="2025-05-20T14:12:10.686" v="100" actId="47"/>
        <pc:sldMkLst>
          <pc:docMk/>
          <pc:sldMk cId="1518389203" sldId="343"/>
        </pc:sldMkLst>
      </pc:sldChg>
      <pc:sldChg chg="add del">
        <pc:chgData name="Antonia Sewell" userId="866fcaf1-a8c1-4c4e-a2a7-8ac41c1bdbec" providerId="ADAL" clId="{0CDD17EA-47D5-4900-8169-6B3518150149}" dt="2025-05-20T14:12:23.825" v="105" actId="47"/>
        <pc:sldMkLst>
          <pc:docMk/>
          <pc:sldMk cId="2130069122" sldId="344"/>
        </pc:sldMkLst>
      </pc:sldChg>
      <pc:sldChg chg="add del">
        <pc:chgData name="Antonia Sewell" userId="866fcaf1-a8c1-4c4e-a2a7-8ac41c1bdbec" providerId="ADAL" clId="{0CDD17EA-47D5-4900-8169-6B3518150149}" dt="2025-05-20T14:12:38.616" v="109" actId="47"/>
        <pc:sldMkLst>
          <pc:docMk/>
          <pc:sldMk cId="1976116195" sldId="345"/>
        </pc:sldMkLst>
      </pc:sldChg>
      <pc:sldChg chg="add del">
        <pc:chgData name="Antonia Sewell" userId="866fcaf1-a8c1-4c4e-a2a7-8ac41c1bdbec" providerId="ADAL" clId="{0CDD17EA-47D5-4900-8169-6B3518150149}" dt="2025-05-20T14:14:22.655" v="111" actId="47"/>
        <pc:sldMkLst>
          <pc:docMk/>
          <pc:sldMk cId="3744926124" sldId="346"/>
        </pc:sldMkLst>
      </pc:sldChg>
      <pc:sldChg chg="add del">
        <pc:chgData name="Antonia Sewell" userId="866fcaf1-a8c1-4c4e-a2a7-8ac41c1bdbec" providerId="ADAL" clId="{0CDD17EA-47D5-4900-8169-6B3518150149}" dt="2025-05-20T14:15:08.565" v="126" actId="47"/>
        <pc:sldMkLst>
          <pc:docMk/>
          <pc:sldMk cId="834993934" sldId="347"/>
        </pc:sldMkLst>
      </pc:sldChg>
      <pc:sldChg chg="add del">
        <pc:chgData name="Antonia Sewell" userId="866fcaf1-a8c1-4c4e-a2a7-8ac41c1bdbec" providerId="ADAL" clId="{0CDD17EA-47D5-4900-8169-6B3518150149}" dt="2025-05-20T14:15:40.638" v="134" actId="47"/>
        <pc:sldMkLst>
          <pc:docMk/>
          <pc:sldMk cId="4247019917" sldId="348"/>
        </pc:sldMkLst>
      </pc:sldChg>
      <pc:sldChg chg="addSp delSp modSp add mod modTransition delAnim">
        <pc:chgData name="Antonia Sewell" userId="866fcaf1-a8c1-4c4e-a2a7-8ac41c1bdbec" providerId="ADAL" clId="{0CDD17EA-47D5-4900-8169-6B3518150149}" dt="2025-05-20T14:14:29.879" v="116"/>
        <pc:sldMkLst>
          <pc:docMk/>
          <pc:sldMk cId="3249225198" sldId="349"/>
        </pc:sldMkLst>
        <pc:spChg chg="del mod">
          <ac:chgData name="Antonia Sewell" userId="866fcaf1-a8c1-4c4e-a2a7-8ac41c1bdbec" providerId="ADAL" clId="{0CDD17EA-47D5-4900-8169-6B3518150149}" dt="2025-05-20T14:11:04.170" v="82" actId="478"/>
          <ac:spMkLst>
            <pc:docMk/>
            <pc:sldMk cId="3249225198" sldId="349"/>
            <ac:spMk id="4" creationId="{03B90C07-54FB-4576-AC0A-CE14ADAC0763}"/>
          </ac:spMkLst>
        </pc:spChg>
        <pc:spChg chg="del mod">
          <ac:chgData name="Antonia Sewell" userId="866fcaf1-a8c1-4c4e-a2a7-8ac41c1bdbec" providerId="ADAL" clId="{0CDD17EA-47D5-4900-8169-6B3518150149}" dt="2025-05-20T14:11:04.170" v="82" actId="478"/>
          <ac:spMkLst>
            <pc:docMk/>
            <pc:sldMk cId="3249225198" sldId="349"/>
            <ac:spMk id="5" creationId="{BFCF1305-A38F-41A9-99F8-2A526A8F8730}"/>
          </ac:spMkLst>
        </pc:spChg>
        <pc:spChg chg="del mod">
          <ac:chgData name="Antonia Sewell" userId="866fcaf1-a8c1-4c4e-a2a7-8ac41c1bdbec" providerId="ADAL" clId="{0CDD17EA-47D5-4900-8169-6B3518150149}" dt="2025-05-20T14:11:04.170" v="82" actId="478"/>
          <ac:spMkLst>
            <pc:docMk/>
            <pc:sldMk cId="3249225198" sldId="349"/>
            <ac:spMk id="6" creationId="{C0C00577-9F6A-4D37-B06D-46472157BD9B}"/>
          </ac:spMkLst>
        </pc:spChg>
        <pc:spChg chg="del mod">
          <ac:chgData name="Antonia Sewell" userId="866fcaf1-a8c1-4c4e-a2a7-8ac41c1bdbec" providerId="ADAL" clId="{0CDD17EA-47D5-4900-8169-6B3518150149}" dt="2025-05-20T14:11:04.170" v="82" actId="478"/>
          <ac:spMkLst>
            <pc:docMk/>
            <pc:sldMk cId="3249225198" sldId="349"/>
            <ac:spMk id="12" creationId="{AC73DB30-5392-422A-A44D-7C1912C0668A}"/>
          </ac:spMkLst>
        </pc:spChg>
        <pc:spChg chg="del mod">
          <ac:chgData name="Antonia Sewell" userId="866fcaf1-a8c1-4c4e-a2a7-8ac41c1bdbec" providerId="ADAL" clId="{0CDD17EA-47D5-4900-8169-6B3518150149}" dt="2025-05-20T14:11:04.170" v="82" actId="478"/>
          <ac:spMkLst>
            <pc:docMk/>
            <pc:sldMk cId="3249225198" sldId="349"/>
            <ac:spMk id="13" creationId="{C6D3D2C0-AD7D-4C74-9B26-709AE4CDDCF6}"/>
          </ac:spMkLst>
        </pc:spChg>
        <pc:spChg chg="del mod">
          <ac:chgData name="Antonia Sewell" userId="866fcaf1-a8c1-4c4e-a2a7-8ac41c1bdbec" providerId="ADAL" clId="{0CDD17EA-47D5-4900-8169-6B3518150149}" dt="2025-05-20T14:11:04.170" v="82" actId="478"/>
          <ac:spMkLst>
            <pc:docMk/>
            <pc:sldMk cId="3249225198" sldId="349"/>
            <ac:spMk id="14" creationId="{FEF24816-F261-4EFB-9F54-ED6127E9D4BB}"/>
          </ac:spMkLst>
        </pc:spChg>
        <pc:spChg chg="del mod">
          <ac:chgData name="Antonia Sewell" userId="866fcaf1-a8c1-4c4e-a2a7-8ac41c1bdbec" providerId="ADAL" clId="{0CDD17EA-47D5-4900-8169-6B3518150149}" dt="2025-05-20T14:11:04.170" v="82" actId="478"/>
          <ac:spMkLst>
            <pc:docMk/>
            <pc:sldMk cId="3249225198" sldId="349"/>
            <ac:spMk id="15" creationId="{91DD47A9-4807-48AB-BD0F-AE7E177B26CF}"/>
          </ac:spMkLst>
        </pc:spChg>
        <pc:spChg chg="del mod">
          <ac:chgData name="Antonia Sewell" userId="866fcaf1-a8c1-4c4e-a2a7-8ac41c1bdbec" providerId="ADAL" clId="{0CDD17EA-47D5-4900-8169-6B3518150149}" dt="2025-05-20T14:11:04.170" v="82" actId="478"/>
          <ac:spMkLst>
            <pc:docMk/>
            <pc:sldMk cId="3249225198" sldId="349"/>
            <ac:spMk id="16" creationId="{910CDE95-DB6F-4040-8C58-3204D19A7FB2}"/>
          </ac:spMkLst>
        </pc:spChg>
        <pc:spChg chg="del mod">
          <ac:chgData name="Antonia Sewell" userId="866fcaf1-a8c1-4c4e-a2a7-8ac41c1bdbec" providerId="ADAL" clId="{0CDD17EA-47D5-4900-8169-6B3518150149}" dt="2025-05-20T14:11:04.170" v="82" actId="478"/>
          <ac:spMkLst>
            <pc:docMk/>
            <pc:sldMk cId="3249225198" sldId="349"/>
            <ac:spMk id="17" creationId="{FCC0B552-0A60-4B75-A3FE-9DF7AF28CB73}"/>
          </ac:spMkLst>
        </pc:spChg>
        <pc:spChg chg="add mod">
          <ac:chgData name="Antonia Sewell" userId="866fcaf1-a8c1-4c4e-a2a7-8ac41c1bdbec" providerId="ADAL" clId="{0CDD17EA-47D5-4900-8169-6B3518150149}" dt="2025-05-20T14:11:45.579" v="95"/>
          <ac:spMkLst>
            <pc:docMk/>
            <pc:sldMk cId="3249225198" sldId="349"/>
            <ac:spMk id="19" creationId="{6A239B3D-85F0-4BF3-B6F5-ACED8B204C8B}"/>
          </ac:spMkLst>
        </pc:spChg>
        <pc:spChg chg="add mod">
          <ac:chgData name="Antonia Sewell" userId="866fcaf1-a8c1-4c4e-a2a7-8ac41c1bdbec" providerId="ADAL" clId="{0CDD17EA-47D5-4900-8169-6B3518150149}" dt="2025-05-20T14:11:45.579" v="95"/>
          <ac:spMkLst>
            <pc:docMk/>
            <pc:sldMk cId="3249225198" sldId="349"/>
            <ac:spMk id="20" creationId="{B4176643-E5DD-401B-B94D-1CADB053795A}"/>
          </ac:spMkLst>
        </pc:spChg>
        <pc:spChg chg="add mod">
          <ac:chgData name="Antonia Sewell" userId="866fcaf1-a8c1-4c4e-a2a7-8ac41c1bdbec" providerId="ADAL" clId="{0CDD17EA-47D5-4900-8169-6B3518150149}" dt="2025-05-20T14:11:45.579" v="95"/>
          <ac:spMkLst>
            <pc:docMk/>
            <pc:sldMk cId="3249225198" sldId="349"/>
            <ac:spMk id="21" creationId="{051BE679-39E5-4669-BFBB-77E943E5384D}"/>
          </ac:spMkLst>
        </pc:spChg>
        <pc:spChg chg="add mod">
          <ac:chgData name="Antonia Sewell" userId="866fcaf1-a8c1-4c4e-a2a7-8ac41c1bdbec" providerId="ADAL" clId="{0CDD17EA-47D5-4900-8169-6B3518150149}" dt="2025-05-20T14:11:45.579" v="95"/>
          <ac:spMkLst>
            <pc:docMk/>
            <pc:sldMk cId="3249225198" sldId="349"/>
            <ac:spMk id="22" creationId="{26BACF62-0DAF-4A78-8ACD-DF8059AA2BAF}"/>
          </ac:spMkLst>
        </pc:spChg>
        <pc:picChg chg="del mod">
          <ac:chgData name="Antonia Sewell" userId="866fcaf1-a8c1-4c4e-a2a7-8ac41c1bdbec" providerId="ADAL" clId="{0CDD17EA-47D5-4900-8169-6B3518150149}" dt="2025-05-20T14:11:04.170" v="82" actId="478"/>
          <ac:picMkLst>
            <pc:docMk/>
            <pc:sldMk cId="3249225198" sldId="349"/>
            <ac:picMk id="7" creationId="{B4224979-E32A-4230-AD5C-C58CE2969AA8}"/>
          </ac:picMkLst>
        </pc:picChg>
        <pc:picChg chg="del mod">
          <ac:chgData name="Antonia Sewell" userId="866fcaf1-a8c1-4c4e-a2a7-8ac41c1bdbec" providerId="ADAL" clId="{0CDD17EA-47D5-4900-8169-6B3518150149}" dt="2025-05-20T14:11:04.170" v="82" actId="478"/>
          <ac:picMkLst>
            <pc:docMk/>
            <pc:sldMk cId="3249225198" sldId="349"/>
            <ac:picMk id="8" creationId="{3981D813-AB12-4873-BC40-8509FD101366}"/>
          </ac:picMkLst>
        </pc:picChg>
        <pc:picChg chg="del mod">
          <ac:chgData name="Antonia Sewell" userId="866fcaf1-a8c1-4c4e-a2a7-8ac41c1bdbec" providerId="ADAL" clId="{0CDD17EA-47D5-4900-8169-6B3518150149}" dt="2025-05-20T14:11:04.170" v="82" actId="478"/>
          <ac:picMkLst>
            <pc:docMk/>
            <pc:sldMk cId="3249225198" sldId="349"/>
            <ac:picMk id="9" creationId="{75500AED-1576-4A64-B018-16B8C545D3F2}"/>
          </ac:picMkLst>
        </pc:picChg>
        <pc:picChg chg="del mod">
          <ac:chgData name="Antonia Sewell" userId="866fcaf1-a8c1-4c4e-a2a7-8ac41c1bdbec" providerId="ADAL" clId="{0CDD17EA-47D5-4900-8169-6B3518150149}" dt="2025-05-20T14:11:04.170" v="82" actId="478"/>
          <ac:picMkLst>
            <pc:docMk/>
            <pc:sldMk cId="3249225198" sldId="349"/>
            <ac:picMk id="11" creationId="{69DDE15B-27C4-4CB7-86BB-37E6E1986C23}"/>
          </ac:picMkLst>
        </pc:picChg>
        <pc:picChg chg="add mod">
          <ac:chgData name="Antonia Sewell" userId="866fcaf1-a8c1-4c4e-a2a7-8ac41c1bdbec" providerId="ADAL" clId="{0CDD17EA-47D5-4900-8169-6B3518150149}" dt="2025-05-20T14:11:57.188" v="97" actId="1076"/>
          <ac:picMkLst>
            <pc:docMk/>
            <pc:sldMk cId="3249225198" sldId="349"/>
            <ac:picMk id="18" creationId="{CFC94BC3-FE52-4052-AF0B-16AEE666EEF4}"/>
          </ac:picMkLst>
        </pc:picChg>
        <pc:cxnChg chg="del mod">
          <ac:chgData name="Antonia Sewell" userId="866fcaf1-a8c1-4c4e-a2a7-8ac41c1bdbec" providerId="ADAL" clId="{0CDD17EA-47D5-4900-8169-6B3518150149}" dt="2025-05-20T14:11:04.170" v="82" actId="478"/>
          <ac:cxnSpMkLst>
            <pc:docMk/>
            <pc:sldMk cId="3249225198" sldId="349"/>
            <ac:cxnSpMk id="10" creationId="{68369AB9-3767-4164-B6D3-7BA7FBAE9BA1}"/>
          </ac:cxnSpMkLst>
        </pc:cxnChg>
      </pc:sldChg>
      <pc:sldChg chg="addSp modSp add modTransition">
        <pc:chgData name="Antonia Sewell" userId="866fcaf1-a8c1-4c4e-a2a7-8ac41c1bdbec" providerId="ADAL" clId="{0CDD17EA-47D5-4900-8169-6B3518150149}" dt="2025-05-20T14:14:26.826" v="113"/>
        <pc:sldMkLst>
          <pc:docMk/>
          <pc:sldMk cId="2771847198" sldId="350"/>
        </pc:sldMkLst>
        <pc:spChg chg="add mod">
          <ac:chgData name="Antonia Sewell" userId="866fcaf1-a8c1-4c4e-a2a7-8ac41c1bdbec" providerId="ADAL" clId="{0CDD17EA-47D5-4900-8169-6B3518150149}" dt="2025-05-20T14:12:32.777" v="108"/>
          <ac:spMkLst>
            <pc:docMk/>
            <pc:sldMk cId="2771847198" sldId="350"/>
            <ac:spMk id="5" creationId="{0086C7C8-8586-4984-9713-7D8A822B7A67}"/>
          </ac:spMkLst>
        </pc:spChg>
        <pc:spChg chg="add mod">
          <ac:chgData name="Antonia Sewell" userId="866fcaf1-a8c1-4c4e-a2a7-8ac41c1bdbec" providerId="ADAL" clId="{0CDD17EA-47D5-4900-8169-6B3518150149}" dt="2025-05-20T14:12:32.777" v="108"/>
          <ac:spMkLst>
            <pc:docMk/>
            <pc:sldMk cId="2771847198" sldId="350"/>
            <ac:spMk id="6" creationId="{EE2D5406-9AE0-4C85-B451-4C63866D4233}"/>
          </ac:spMkLst>
        </pc:spChg>
        <pc:spChg chg="add mod">
          <ac:chgData name="Antonia Sewell" userId="866fcaf1-a8c1-4c4e-a2a7-8ac41c1bdbec" providerId="ADAL" clId="{0CDD17EA-47D5-4900-8169-6B3518150149}" dt="2025-05-20T14:12:32.777" v="108"/>
          <ac:spMkLst>
            <pc:docMk/>
            <pc:sldMk cId="2771847198" sldId="350"/>
            <ac:spMk id="8" creationId="{8621CE8C-2A97-4E6C-AB84-0C7848C80C6A}"/>
          </ac:spMkLst>
        </pc:spChg>
        <pc:spChg chg="add mod">
          <ac:chgData name="Antonia Sewell" userId="866fcaf1-a8c1-4c4e-a2a7-8ac41c1bdbec" providerId="ADAL" clId="{0CDD17EA-47D5-4900-8169-6B3518150149}" dt="2025-05-20T14:12:32.777" v="108"/>
          <ac:spMkLst>
            <pc:docMk/>
            <pc:sldMk cId="2771847198" sldId="350"/>
            <ac:spMk id="10" creationId="{7F1BF81A-080A-4A90-A87B-6AC64261063D}"/>
          </ac:spMkLst>
        </pc:spChg>
        <pc:spChg chg="add mod">
          <ac:chgData name="Antonia Sewell" userId="866fcaf1-a8c1-4c4e-a2a7-8ac41c1bdbec" providerId="ADAL" clId="{0CDD17EA-47D5-4900-8169-6B3518150149}" dt="2025-05-20T14:12:32.777" v="108"/>
          <ac:spMkLst>
            <pc:docMk/>
            <pc:sldMk cId="2771847198" sldId="350"/>
            <ac:spMk id="12" creationId="{4F3C0531-E5CD-42BC-A0B8-BF95F3050765}"/>
          </ac:spMkLst>
        </pc:spChg>
        <pc:picChg chg="add mod">
          <ac:chgData name="Antonia Sewell" userId="866fcaf1-a8c1-4c4e-a2a7-8ac41c1bdbec" providerId="ADAL" clId="{0CDD17EA-47D5-4900-8169-6B3518150149}" dt="2025-05-20T14:12:32.777" v="108"/>
          <ac:picMkLst>
            <pc:docMk/>
            <pc:sldMk cId="2771847198" sldId="350"/>
            <ac:picMk id="4" creationId="{72E6C938-517F-439E-959D-63E731EF81AC}"/>
          </ac:picMkLst>
        </pc:picChg>
        <pc:picChg chg="add mod">
          <ac:chgData name="Antonia Sewell" userId="866fcaf1-a8c1-4c4e-a2a7-8ac41c1bdbec" providerId="ADAL" clId="{0CDD17EA-47D5-4900-8169-6B3518150149}" dt="2025-05-20T14:12:32.777" v="108"/>
          <ac:picMkLst>
            <pc:docMk/>
            <pc:sldMk cId="2771847198" sldId="350"/>
            <ac:picMk id="7" creationId="{A9ACA83C-6E9F-4AED-A91F-7C17F68FCAA1}"/>
          </ac:picMkLst>
        </pc:picChg>
        <pc:picChg chg="add mod">
          <ac:chgData name="Antonia Sewell" userId="866fcaf1-a8c1-4c4e-a2a7-8ac41c1bdbec" providerId="ADAL" clId="{0CDD17EA-47D5-4900-8169-6B3518150149}" dt="2025-05-20T14:12:32.777" v="108"/>
          <ac:picMkLst>
            <pc:docMk/>
            <pc:sldMk cId="2771847198" sldId="350"/>
            <ac:picMk id="9" creationId="{C54CC619-964D-4459-9B8C-DBC89F67C7DB}"/>
          </ac:picMkLst>
        </pc:picChg>
        <pc:picChg chg="add mod">
          <ac:chgData name="Antonia Sewell" userId="866fcaf1-a8c1-4c4e-a2a7-8ac41c1bdbec" providerId="ADAL" clId="{0CDD17EA-47D5-4900-8169-6B3518150149}" dt="2025-05-20T14:12:32.777" v="108"/>
          <ac:picMkLst>
            <pc:docMk/>
            <pc:sldMk cId="2771847198" sldId="350"/>
            <ac:picMk id="11" creationId="{FF4B69EB-C2A1-4A3E-B765-18775E28DBE0}"/>
          </ac:picMkLst>
        </pc:picChg>
      </pc:sldChg>
      <pc:sldChg chg="addSp modSp add modTransition">
        <pc:chgData name="Antonia Sewell" userId="866fcaf1-a8c1-4c4e-a2a7-8ac41c1bdbec" providerId="ADAL" clId="{0CDD17EA-47D5-4900-8169-6B3518150149}" dt="2025-05-20T14:14:28.036" v="114"/>
        <pc:sldMkLst>
          <pc:docMk/>
          <pc:sldMk cId="3097623424" sldId="351"/>
        </pc:sldMkLst>
        <pc:spChg chg="add mod">
          <ac:chgData name="Antonia Sewell" userId="866fcaf1-a8c1-4c4e-a2a7-8ac41c1bdbec" providerId="ADAL" clId="{0CDD17EA-47D5-4900-8169-6B3518150149}" dt="2025-05-20T14:12:16.069" v="101"/>
          <ac:spMkLst>
            <pc:docMk/>
            <pc:sldMk cId="3097623424" sldId="351"/>
            <ac:spMk id="5" creationId="{097F8A21-670D-425C-8D60-34E719A1C918}"/>
          </ac:spMkLst>
        </pc:spChg>
        <pc:spChg chg="add mod">
          <ac:chgData name="Antonia Sewell" userId="866fcaf1-a8c1-4c4e-a2a7-8ac41c1bdbec" providerId="ADAL" clId="{0CDD17EA-47D5-4900-8169-6B3518150149}" dt="2025-05-20T14:12:16.069" v="101"/>
          <ac:spMkLst>
            <pc:docMk/>
            <pc:sldMk cId="3097623424" sldId="351"/>
            <ac:spMk id="6" creationId="{23E097ED-A6C9-4523-B5A9-9DE55A6A12D8}"/>
          </ac:spMkLst>
        </pc:spChg>
        <pc:spChg chg="add mod">
          <ac:chgData name="Antonia Sewell" userId="866fcaf1-a8c1-4c4e-a2a7-8ac41c1bdbec" providerId="ADAL" clId="{0CDD17EA-47D5-4900-8169-6B3518150149}" dt="2025-05-20T14:12:16.069" v="101"/>
          <ac:spMkLst>
            <pc:docMk/>
            <pc:sldMk cId="3097623424" sldId="351"/>
            <ac:spMk id="7" creationId="{718F4CAB-7358-4216-AAEE-58A5A23CD560}"/>
          </ac:spMkLst>
        </pc:spChg>
        <pc:spChg chg="add mod">
          <ac:chgData name="Antonia Sewell" userId="866fcaf1-a8c1-4c4e-a2a7-8ac41c1bdbec" providerId="ADAL" clId="{0CDD17EA-47D5-4900-8169-6B3518150149}" dt="2025-05-20T14:12:16.069" v="101"/>
          <ac:spMkLst>
            <pc:docMk/>
            <pc:sldMk cId="3097623424" sldId="351"/>
            <ac:spMk id="8" creationId="{1C86E63A-8ADC-4C83-9096-606C054D0550}"/>
          </ac:spMkLst>
        </pc:spChg>
        <pc:spChg chg="add mod">
          <ac:chgData name="Antonia Sewell" userId="866fcaf1-a8c1-4c4e-a2a7-8ac41c1bdbec" providerId="ADAL" clId="{0CDD17EA-47D5-4900-8169-6B3518150149}" dt="2025-05-20T14:12:16.069" v="101"/>
          <ac:spMkLst>
            <pc:docMk/>
            <pc:sldMk cId="3097623424" sldId="351"/>
            <ac:spMk id="11" creationId="{81867659-64AF-40EC-959A-9F8DA7E8AFA2}"/>
          </ac:spMkLst>
        </pc:spChg>
        <pc:spChg chg="add mod">
          <ac:chgData name="Antonia Sewell" userId="866fcaf1-a8c1-4c4e-a2a7-8ac41c1bdbec" providerId="ADAL" clId="{0CDD17EA-47D5-4900-8169-6B3518150149}" dt="2025-05-20T14:12:16.069" v="101"/>
          <ac:spMkLst>
            <pc:docMk/>
            <pc:sldMk cId="3097623424" sldId="351"/>
            <ac:spMk id="12" creationId="{01EE93FA-1A09-4754-AD9A-9BFDED2603B9}"/>
          </ac:spMkLst>
        </pc:spChg>
        <pc:spChg chg="add mod">
          <ac:chgData name="Antonia Sewell" userId="866fcaf1-a8c1-4c4e-a2a7-8ac41c1bdbec" providerId="ADAL" clId="{0CDD17EA-47D5-4900-8169-6B3518150149}" dt="2025-05-20T14:12:16.069" v="101"/>
          <ac:spMkLst>
            <pc:docMk/>
            <pc:sldMk cId="3097623424" sldId="351"/>
            <ac:spMk id="16" creationId="{FAC86C3E-6029-4AA6-9EB1-41A5E0FC5A6C}"/>
          </ac:spMkLst>
        </pc:spChg>
        <pc:spChg chg="add mod">
          <ac:chgData name="Antonia Sewell" userId="866fcaf1-a8c1-4c4e-a2a7-8ac41c1bdbec" providerId="ADAL" clId="{0CDD17EA-47D5-4900-8169-6B3518150149}" dt="2025-05-20T14:12:16.069" v="101"/>
          <ac:spMkLst>
            <pc:docMk/>
            <pc:sldMk cId="3097623424" sldId="351"/>
            <ac:spMk id="17" creationId="{95E286AE-415B-44D3-806E-2A8925C65F79}"/>
          </ac:spMkLst>
        </pc:spChg>
        <pc:spChg chg="add mod">
          <ac:chgData name="Antonia Sewell" userId="866fcaf1-a8c1-4c4e-a2a7-8ac41c1bdbec" providerId="ADAL" clId="{0CDD17EA-47D5-4900-8169-6B3518150149}" dt="2025-05-20T14:12:16.069" v="101"/>
          <ac:spMkLst>
            <pc:docMk/>
            <pc:sldMk cId="3097623424" sldId="351"/>
            <ac:spMk id="19" creationId="{00375FDF-CED6-421C-A6D5-8D0A4A595194}"/>
          </ac:spMkLst>
        </pc:spChg>
        <pc:spChg chg="add mod">
          <ac:chgData name="Antonia Sewell" userId="866fcaf1-a8c1-4c4e-a2a7-8ac41c1bdbec" providerId="ADAL" clId="{0CDD17EA-47D5-4900-8169-6B3518150149}" dt="2025-05-20T14:12:16.069" v="101"/>
          <ac:spMkLst>
            <pc:docMk/>
            <pc:sldMk cId="3097623424" sldId="351"/>
            <ac:spMk id="21" creationId="{3DCE923A-83F8-4B9E-99E3-E6D9CD22C9CD}"/>
          </ac:spMkLst>
        </pc:spChg>
        <pc:picChg chg="add mod">
          <ac:chgData name="Antonia Sewell" userId="866fcaf1-a8c1-4c4e-a2a7-8ac41c1bdbec" providerId="ADAL" clId="{0CDD17EA-47D5-4900-8169-6B3518150149}" dt="2025-05-20T14:12:16.069" v="101"/>
          <ac:picMkLst>
            <pc:docMk/>
            <pc:sldMk cId="3097623424" sldId="351"/>
            <ac:picMk id="4" creationId="{EC139A9B-6A7B-4FBD-9211-19AF3D6C9A6A}"/>
          </ac:picMkLst>
        </pc:picChg>
        <pc:picChg chg="add mod">
          <ac:chgData name="Antonia Sewell" userId="866fcaf1-a8c1-4c4e-a2a7-8ac41c1bdbec" providerId="ADAL" clId="{0CDD17EA-47D5-4900-8169-6B3518150149}" dt="2025-05-20T14:12:16.069" v="101"/>
          <ac:picMkLst>
            <pc:docMk/>
            <pc:sldMk cId="3097623424" sldId="351"/>
            <ac:picMk id="9" creationId="{7BDEE69B-DEF1-410E-A1AA-506947BD52DA}"/>
          </ac:picMkLst>
        </pc:picChg>
        <pc:picChg chg="add mod">
          <ac:chgData name="Antonia Sewell" userId="866fcaf1-a8c1-4c4e-a2a7-8ac41c1bdbec" providerId="ADAL" clId="{0CDD17EA-47D5-4900-8169-6B3518150149}" dt="2025-05-20T14:12:16.069" v="101"/>
          <ac:picMkLst>
            <pc:docMk/>
            <pc:sldMk cId="3097623424" sldId="351"/>
            <ac:picMk id="10" creationId="{E703900A-B20D-425F-8551-D0BD385BD73B}"/>
          </ac:picMkLst>
        </pc:picChg>
        <pc:picChg chg="add mod">
          <ac:chgData name="Antonia Sewell" userId="866fcaf1-a8c1-4c4e-a2a7-8ac41c1bdbec" providerId="ADAL" clId="{0CDD17EA-47D5-4900-8169-6B3518150149}" dt="2025-05-20T14:12:16.069" v="101"/>
          <ac:picMkLst>
            <pc:docMk/>
            <pc:sldMk cId="3097623424" sldId="351"/>
            <ac:picMk id="15" creationId="{E0784746-922A-4554-871B-E788D801CFD9}"/>
          </ac:picMkLst>
        </pc:picChg>
        <pc:picChg chg="add mod">
          <ac:chgData name="Antonia Sewell" userId="866fcaf1-a8c1-4c4e-a2a7-8ac41c1bdbec" providerId="ADAL" clId="{0CDD17EA-47D5-4900-8169-6B3518150149}" dt="2025-05-20T14:12:16.069" v="101"/>
          <ac:picMkLst>
            <pc:docMk/>
            <pc:sldMk cId="3097623424" sldId="351"/>
            <ac:picMk id="18" creationId="{7209D6CA-E287-492E-8053-0B5C46292B12}"/>
          </ac:picMkLst>
        </pc:picChg>
        <pc:picChg chg="add mod">
          <ac:chgData name="Antonia Sewell" userId="866fcaf1-a8c1-4c4e-a2a7-8ac41c1bdbec" providerId="ADAL" clId="{0CDD17EA-47D5-4900-8169-6B3518150149}" dt="2025-05-20T14:12:16.069" v="101"/>
          <ac:picMkLst>
            <pc:docMk/>
            <pc:sldMk cId="3097623424" sldId="351"/>
            <ac:picMk id="20" creationId="{80CEF968-7060-4795-A2B4-5214E7C5AF87}"/>
          </ac:picMkLst>
        </pc:picChg>
        <pc:cxnChg chg="add mod">
          <ac:chgData name="Antonia Sewell" userId="866fcaf1-a8c1-4c4e-a2a7-8ac41c1bdbec" providerId="ADAL" clId="{0CDD17EA-47D5-4900-8169-6B3518150149}" dt="2025-05-20T14:12:16.069" v="101"/>
          <ac:cxnSpMkLst>
            <pc:docMk/>
            <pc:sldMk cId="3097623424" sldId="351"/>
            <ac:cxnSpMk id="13" creationId="{09538925-3C80-43E8-A042-9AB424291185}"/>
          </ac:cxnSpMkLst>
        </pc:cxnChg>
        <pc:cxnChg chg="add mod">
          <ac:chgData name="Antonia Sewell" userId="866fcaf1-a8c1-4c4e-a2a7-8ac41c1bdbec" providerId="ADAL" clId="{0CDD17EA-47D5-4900-8169-6B3518150149}" dt="2025-05-20T14:12:16.069" v="101"/>
          <ac:cxnSpMkLst>
            <pc:docMk/>
            <pc:sldMk cId="3097623424" sldId="351"/>
            <ac:cxnSpMk id="14" creationId="{FED3E863-ABAA-477F-A069-E83C936433BD}"/>
          </ac:cxnSpMkLst>
        </pc:cxnChg>
      </pc:sldChg>
      <pc:sldChg chg="addSp modSp add modTransition">
        <pc:chgData name="Antonia Sewell" userId="866fcaf1-a8c1-4c4e-a2a7-8ac41c1bdbec" providerId="ADAL" clId="{0CDD17EA-47D5-4900-8169-6B3518150149}" dt="2025-05-20T14:14:29.110" v="115"/>
        <pc:sldMkLst>
          <pc:docMk/>
          <pc:sldMk cId="1956070362" sldId="352"/>
        </pc:sldMkLst>
        <pc:spChg chg="add mod">
          <ac:chgData name="Antonia Sewell" userId="866fcaf1-a8c1-4c4e-a2a7-8ac41c1bdbec" providerId="ADAL" clId="{0CDD17EA-47D5-4900-8169-6B3518150149}" dt="2025-05-20T14:12:08.032" v="99"/>
          <ac:spMkLst>
            <pc:docMk/>
            <pc:sldMk cId="1956070362" sldId="352"/>
            <ac:spMk id="5" creationId="{EA78D114-A27C-40F8-BD1A-0E4D6BABF975}"/>
          </ac:spMkLst>
        </pc:spChg>
        <pc:spChg chg="add mod">
          <ac:chgData name="Antonia Sewell" userId="866fcaf1-a8c1-4c4e-a2a7-8ac41c1bdbec" providerId="ADAL" clId="{0CDD17EA-47D5-4900-8169-6B3518150149}" dt="2025-05-20T14:12:08.032" v="99"/>
          <ac:spMkLst>
            <pc:docMk/>
            <pc:sldMk cId="1956070362" sldId="352"/>
            <ac:spMk id="6" creationId="{4F4A293D-3355-4239-944C-D0AB97179729}"/>
          </ac:spMkLst>
        </pc:spChg>
        <pc:spChg chg="add mod">
          <ac:chgData name="Antonia Sewell" userId="866fcaf1-a8c1-4c4e-a2a7-8ac41c1bdbec" providerId="ADAL" clId="{0CDD17EA-47D5-4900-8169-6B3518150149}" dt="2025-05-20T14:12:08.032" v="99"/>
          <ac:spMkLst>
            <pc:docMk/>
            <pc:sldMk cId="1956070362" sldId="352"/>
            <ac:spMk id="7" creationId="{0CEF8A02-2CFE-4736-A1BD-EC58D3115268}"/>
          </ac:spMkLst>
        </pc:spChg>
        <pc:spChg chg="add mod">
          <ac:chgData name="Antonia Sewell" userId="866fcaf1-a8c1-4c4e-a2a7-8ac41c1bdbec" providerId="ADAL" clId="{0CDD17EA-47D5-4900-8169-6B3518150149}" dt="2025-05-20T14:12:08.032" v="99"/>
          <ac:spMkLst>
            <pc:docMk/>
            <pc:sldMk cId="1956070362" sldId="352"/>
            <ac:spMk id="10" creationId="{A8D43119-E187-49D1-A610-04A0BA0D9E74}"/>
          </ac:spMkLst>
        </pc:spChg>
        <pc:spChg chg="add mod">
          <ac:chgData name="Antonia Sewell" userId="866fcaf1-a8c1-4c4e-a2a7-8ac41c1bdbec" providerId="ADAL" clId="{0CDD17EA-47D5-4900-8169-6B3518150149}" dt="2025-05-20T14:12:08.032" v="99"/>
          <ac:spMkLst>
            <pc:docMk/>
            <pc:sldMk cId="1956070362" sldId="352"/>
            <ac:spMk id="11" creationId="{6609EB9A-9BC1-40AB-A44F-62D8372042C2}"/>
          </ac:spMkLst>
        </pc:spChg>
        <pc:spChg chg="add mod">
          <ac:chgData name="Antonia Sewell" userId="866fcaf1-a8c1-4c4e-a2a7-8ac41c1bdbec" providerId="ADAL" clId="{0CDD17EA-47D5-4900-8169-6B3518150149}" dt="2025-05-20T14:12:08.032" v="99"/>
          <ac:spMkLst>
            <pc:docMk/>
            <pc:sldMk cId="1956070362" sldId="352"/>
            <ac:spMk id="15" creationId="{A75C357C-E5A4-47E1-ACB0-CAEC18E45C14}"/>
          </ac:spMkLst>
        </pc:spChg>
        <pc:spChg chg="add mod">
          <ac:chgData name="Antonia Sewell" userId="866fcaf1-a8c1-4c4e-a2a7-8ac41c1bdbec" providerId="ADAL" clId="{0CDD17EA-47D5-4900-8169-6B3518150149}" dt="2025-05-20T14:12:08.032" v="99"/>
          <ac:spMkLst>
            <pc:docMk/>
            <pc:sldMk cId="1956070362" sldId="352"/>
            <ac:spMk id="16" creationId="{1B420261-636C-4058-BC5D-598E4B2ACC7B}"/>
          </ac:spMkLst>
        </pc:spChg>
        <pc:spChg chg="add mod">
          <ac:chgData name="Antonia Sewell" userId="866fcaf1-a8c1-4c4e-a2a7-8ac41c1bdbec" providerId="ADAL" clId="{0CDD17EA-47D5-4900-8169-6B3518150149}" dt="2025-05-20T14:12:08.032" v="99"/>
          <ac:spMkLst>
            <pc:docMk/>
            <pc:sldMk cId="1956070362" sldId="352"/>
            <ac:spMk id="17" creationId="{74157C42-E7C3-4D6F-B2E1-97903EE7946F}"/>
          </ac:spMkLst>
        </pc:spChg>
        <pc:spChg chg="add mod">
          <ac:chgData name="Antonia Sewell" userId="866fcaf1-a8c1-4c4e-a2a7-8ac41c1bdbec" providerId="ADAL" clId="{0CDD17EA-47D5-4900-8169-6B3518150149}" dt="2025-05-20T14:12:08.032" v="99"/>
          <ac:spMkLst>
            <pc:docMk/>
            <pc:sldMk cId="1956070362" sldId="352"/>
            <ac:spMk id="19" creationId="{73C219A3-0309-424E-94CB-5D0AA68D80D3}"/>
          </ac:spMkLst>
        </pc:spChg>
        <pc:spChg chg="add mod">
          <ac:chgData name="Antonia Sewell" userId="866fcaf1-a8c1-4c4e-a2a7-8ac41c1bdbec" providerId="ADAL" clId="{0CDD17EA-47D5-4900-8169-6B3518150149}" dt="2025-05-20T14:12:08.032" v="99"/>
          <ac:spMkLst>
            <pc:docMk/>
            <pc:sldMk cId="1956070362" sldId="352"/>
            <ac:spMk id="20" creationId="{AE2B059F-BD44-4FCF-98B0-61230C084FA7}"/>
          </ac:spMkLst>
        </pc:spChg>
        <pc:spChg chg="add mod">
          <ac:chgData name="Antonia Sewell" userId="866fcaf1-a8c1-4c4e-a2a7-8ac41c1bdbec" providerId="ADAL" clId="{0CDD17EA-47D5-4900-8169-6B3518150149}" dt="2025-05-20T14:12:08.032" v="99"/>
          <ac:spMkLst>
            <pc:docMk/>
            <pc:sldMk cId="1956070362" sldId="352"/>
            <ac:spMk id="21" creationId="{7ED7F37E-FC2C-451C-8FB0-016A59D75BD9}"/>
          </ac:spMkLst>
        </pc:spChg>
        <pc:spChg chg="add mod">
          <ac:chgData name="Antonia Sewell" userId="866fcaf1-a8c1-4c4e-a2a7-8ac41c1bdbec" providerId="ADAL" clId="{0CDD17EA-47D5-4900-8169-6B3518150149}" dt="2025-05-20T14:12:08.032" v="99"/>
          <ac:spMkLst>
            <pc:docMk/>
            <pc:sldMk cId="1956070362" sldId="352"/>
            <ac:spMk id="22" creationId="{A7E5C46F-B12A-4083-8EC7-1C18249F128A}"/>
          </ac:spMkLst>
        </pc:spChg>
        <pc:spChg chg="add mod">
          <ac:chgData name="Antonia Sewell" userId="866fcaf1-a8c1-4c4e-a2a7-8ac41c1bdbec" providerId="ADAL" clId="{0CDD17EA-47D5-4900-8169-6B3518150149}" dt="2025-05-20T14:12:08.032" v="99"/>
          <ac:spMkLst>
            <pc:docMk/>
            <pc:sldMk cId="1956070362" sldId="352"/>
            <ac:spMk id="23" creationId="{5FC7CF1D-84DC-466F-AC9E-542B8AE72F0C}"/>
          </ac:spMkLst>
        </pc:spChg>
        <pc:spChg chg="add mod">
          <ac:chgData name="Antonia Sewell" userId="866fcaf1-a8c1-4c4e-a2a7-8ac41c1bdbec" providerId="ADAL" clId="{0CDD17EA-47D5-4900-8169-6B3518150149}" dt="2025-05-20T14:12:08.032" v="99"/>
          <ac:spMkLst>
            <pc:docMk/>
            <pc:sldMk cId="1956070362" sldId="352"/>
            <ac:spMk id="24" creationId="{4AA9EA4D-9CC0-4281-81D3-4949A2C55D02}"/>
          </ac:spMkLst>
        </pc:spChg>
        <pc:picChg chg="add mod">
          <ac:chgData name="Antonia Sewell" userId="866fcaf1-a8c1-4c4e-a2a7-8ac41c1bdbec" providerId="ADAL" clId="{0CDD17EA-47D5-4900-8169-6B3518150149}" dt="2025-05-20T14:12:08.032" v="99"/>
          <ac:picMkLst>
            <pc:docMk/>
            <pc:sldMk cId="1956070362" sldId="352"/>
            <ac:picMk id="4" creationId="{2C0B9142-A105-4F09-9A3E-7C181CC66B6A}"/>
          </ac:picMkLst>
        </pc:picChg>
        <pc:picChg chg="add mod">
          <ac:chgData name="Antonia Sewell" userId="866fcaf1-a8c1-4c4e-a2a7-8ac41c1bdbec" providerId="ADAL" clId="{0CDD17EA-47D5-4900-8169-6B3518150149}" dt="2025-05-20T14:12:08.032" v="99"/>
          <ac:picMkLst>
            <pc:docMk/>
            <pc:sldMk cId="1956070362" sldId="352"/>
            <ac:picMk id="8" creationId="{E366EB0D-2829-47B7-AEC9-FDAA3BAA2037}"/>
          </ac:picMkLst>
        </pc:picChg>
        <pc:picChg chg="add mod">
          <ac:chgData name="Antonia Sewell" userId="866fcaf1-a8c1-4c4e-a2a7-8ac41c1bdbec" providerId="ADAL" clId="{0CDD17EA-47D5-4900-8169-6B3518150149}" dt="2025-05-20T14:12:08.032" v="99"/>
          <ac:picMkLst>
            <pc:docMk/>
            <pc:sldMk cId="1956070362" sldId="352"/>
            <ac:picMk id="9" creationId="{DCF73AAF-89A3-4D40-982A-EB218A26646A}"/>
          </ac:picMkLst>
        </pc:picChg>
        <pc:picChg chg="add mod">
          <ac:chgData name="Antonia Sewell" userId="866fcaf1-a8c1-4c4e-a2a7-8ac41c1bdbec" providerId="ADAL" clId="{0CDD17EA-47D5-4900-8169-6B3518150149}" dt="2025-05-20T14:12:08.032" v="99"/>
          <ac:picMkLst>
            <pc:docMk/>
            <pc:sldMk cId="1956070362" sldId="352"/>
            <ac:picMk id="14" creationId="{2E0EA8AD-6678-42B5-B6DE-45D56D649994}"/>
          </ac:picMkLst>
        </pc:picChg>
        <pc:picChg chg="add mod">
          <ac:chgData name="Antonia Sewell" userId="866fcaf1-a8c1-4c4e-a2a7-8ac41c1bdbec" providerId="ADAL" clId="{0CDD17EA-47D5-4900-8169-6B3518150149}" dt="2025-05-20T14:12:08.032" v="99"/>
          <ac:picMkLst>
            <pc:docMk/>
            <pc:sldMk cId="1956070362" sldId="352"/>
            <ac:picMk id="18" creationId="{598A267D-3C87-4FC7-8D0E-74DA362AEEDC}"/>
          </ac:picMkLst>
        </pc:picChg>
        <pc:cxnChg chg="add mod">
          <ac:chgData name="Antonia Sewell" userId="866fcaf1-a8c1-4c4e-a2a7-8ac41c1bdbec" providerId="ADAL" clId="{0CDD17EA-47D5-4900-8169-6B3518150149}" dt="2025-05-20T14:12:08.032" v="99"/>
          <ac:cxnSpMkLst>
            <pc:docMk/>
            <pc:sldMk cId="1956070362" sldId="352"/>
            <ac:cxnSpMk id="12" creationId="{BC6D659C-850D-4F41-A02E-6EE1B5385B9C}"/>
          </ac:cxnSpMkLst>
        </pc:cxnChg>
        <pc:cxnChg chg="add mod">
          <ac:chgData name="Antonia Sewell" userId="866fcaf1-a8c1-4c4e-a2a7-8ac41c1bdbec" providerId="ADAL" clId="{0CDD17EA-47D5-4900-8169-6B3518150149}" dt="2025-05-20T14:12:08.032" v="99"/>
          <ac:cxnSpMkLst>
            <pc:docMk/>
            <pc:sldMk cId="1956070362" sldId="352"/>
            <ac:cxnSpMk id="13" creationId="{F094D005-2BFF-40C8-9F70-92A1A7B66787}"/>
          </ac:cxnSpMkLst>
        </pc:cxnChg>
      </pc:sldChg>
      <pc:sldChg chg="addSp modSp add modTransition modAnim">
        <pc:chgData name="Antonia Sewell" userId="866fcaf1-a8c1-4c4e-a2a7-8ac41c1bdbec" providerId="ADAL" clId="{0CDD17EA-47D5-4900-8169-6B3518150149}" dt="2025-05-20T14:14:25.360" v="112"/>
        <pc:sldMkLst>
          <pc:docMk/>
          <pc:sldMk cId="1131535468" sldId="353"/>
        </pc:sldMkLst>
        <pc:spChg chg="add mod">
          <ac:chgData name="Antonia Sewell" userId="866fcaf1-a8c1-4c4e-a2a7-8ac41c1bdbec" providerId="ADAL" clId="{0CDD17EA-47D5-4900-8169-6B3518150149}" dt="2025-05-20T14:14:16.488" v="110"/>
          <ac:spMkLst>
            <pc:docMk/>
            <pc:sldMk cId="1131535468" sldId="353"/>
            <ac:spMk id="5" creationId="{338E8C51-F9F0-4ACF-8514-F624FA91C8AE}"/>
          </ac:spMkLst>
        </pc:spChg>
        <pc:spChg chg="add mod">
          <ac:chgData name="Antonia Sewell" userId="866fcaf1-a8c1-4c4e-a2a7-8ac41c1bdbec" providerId="ADAL" clId="{0CDD17EA-47D5-4900-8169-6B3518150149}" dt="2025-05-20T14:14:16.488" v="110"/>
          <ac:spMkLst>
            <pc:docMk/>
            <pc:sldMk cId="1131535468" sldId="353"/>
            <ac:spMk id="6" creationId="{F3B64EC6-B965-4CE8-B2FC-820984958393}"/>
          </ac:spMkLst>
        </pc:spChg>
        <pc:picChg chg="add mod">
          <ac:chgData name="Antonia Sewell" userId="866fcaf1-a8c1-4c4e-a2a7-8ac41c1bdbec" providerId="ADAL" clId="{0CDD17EA-47D5-4900-8169-6B3518150149}" dt="2025-05-20T14:14:16.488" v="110"/>
          <ac:picMkLst>
            <pc:docMk/>
            <pc:sldMk cId="1131535468" sldId="353"/>
            <ac:picMk id="4" creationId="{C3C6D0DD-D5E2-4383-875B-9CE6D5E53598}"/>
          </ac:picMkLst>
        </pc:picChg>
        <pc:picChg chg="add mod">
          <ac:chgData name="Antonia Sewell" userId="866fcaf1-a8c1-4c4e-a2a7-8ac41c1bdbec" providerId="ADAL" clId="{0CDD17EA-47D5-4900-8169-6B3518150149}" dt="2025-05-20T14:14:16.488" v="110"/>
          <ac:picMkLst>
            <pc:docMk/>
            <pc:sldMk cId="1131535468" sldId="353"/>
            <ac:picMk id="7" creationId="{6ACE7BCE-2182-48BB-BFD7-7A84E26DBC16}"/>
          </ac:picMkLst>
        </pc:picChg>
        <pc:picChg chg="add mod">
          <ac:chgData name="Antonia Sewell" userId="866fcaf1-a8c1-4c4e-a2a7-8ac41c1bdbec" providerId="ADAL" clId="{0CDD17EA-47D5-4900-8169-6B3518150149}" dt="2025-05-20T14:14:16.488" v="110"/>
          <ac:picMkLst>
            <pc:docMk/>
            <pc:sldMk cId="1131535468" sldId="353"/>
            <ac:picMk id="8" creationId="{4F8B97F6-1430-4FDD-8B98-BFF97B529D88}"/>
          </ac:picMkLst>
        </pc:picChg>
        <pc:picChg chg="add mod">
          <ac:chgData name="Antonia Sewell" userId="866fcaf1-a8c1-4c4e-a2a7-8ac41c1bdbec" providerId="ADAL" clId="{0CDD17EA-47D5-4900-8169-6B3518150149}" dt="2025-05-20T14:14:16.488" v="110"/>
          <ac:picMkLst>
            <pc:docMk/>
            <pc:sldMk cId="1131535468" sldId="353"/>
            <ac:picMk id="9" creationId="{6FE948B9-C9ED-4682-84B8-0B29CACF7EB7}"/>
          </ac:picMkLst>
        </pc:picChg>
        <pc:picChg chg="add mod">
          <ac:chgData name="Antonia Sewell" userId="866fcaf1-a8c1-4c4e-a2a7-8ac41c1bdbec" providerId="ADAL" clId="{0CDD17EA-47D5-4900-8169-6B3518150149}" dt="2025-05-20T14:14:16.488" v="110"/>
          <ac:picMkLst>
            <pc:docMk/>
            <pc:sldMk cId="1131535468" sldId="353"/>
            <ac:picMk id="10" creationId="{DDB023BA-9510-473F-A69F-F4BDD85F7453}"/>
          </ac:picMkLst>
        </pc:picChg>
        <pc:picChg chg="add mod">
          <ac:chgData name="Antonia Sewell" userId="866fcaf1-a8c1-4c4e-a2a7-8ac41c1bdbec" providerId="ADAL" clId="{0CDD17EA-47D5-4900-8169-6B3518150149}" dt="2025-05-20T14:14:16.488" v="110"/>
          <ac:picMkLst>
            <pc:docMk/>
            <pc:sldMk cId="1131535468" sldId="353"/>
            <ac:picMk id="11" creationId="{4D3F3961-51A4-4838-BDE7-23B4D58204C0}"/>
          </ac:picMkLst>
        </pc:picChg>
        <pc:picChg chg="add mod">
          <ac:chgData name="Antonia Sewell" userId="866fcaf1-a8c1-4c4e-a2a7-8ac41c1bdbec" providerId="ADAL" clId="{0CDD17EA-47D5-4900-8169-6B3518150149}" dt="2025-05-20T14:14:16.488" v="110"/>
          <ac:picMkLst>
            <pc:docMk/>
            <pc:sldMk cId="1131535468" sldId="353"/>
            <ac:picMk id="12" creationId="{E8BDE76A-1E89-42DC-8BAE-9F29DB3EFF7F}"/>
          </ac:picMkLst>
        </pc:picChg>
        <pc:picChg chg="add mod">
          <ac:chgData name="Antonia Sewell" userId="866fcaf1-a8c1-4c4e-a2a7-8ac41c1bdbec" providerId="ADAL" clId="{0CDD17EA-47D5-4900-8169-6B3518150149}" dt="2025-05-20T14:14:16.488" v="110"/>
          <ac:picMkLst>
            <pc:docMk/>
            <pc:sldMk cId="1131535468" sldId="353"/>
            <ac:picMk id="13" creationId="{EA4A6DE1-178E-4456-BB82-4B243A2FB98C}"/>
          </ac:picMkLst>
        </pc:picChg>
      </pc:sldChg>
      <pc:sldChg chg="addSp modSp add">
        <pc:chgData name="Antonia Sewell" userId="866fcaf1-a8c1-4c4e-a2a7-8ac41c1bdbec" providerId="ADAL" clId="{0CDD17EA-47D5-4900-8169-6B3518150149}" dt="2025-05-20T14:15:05.629" v="125"/>
        <pc:sldMkLst>
          <pc:docMk/>
          <pc:sldMk cId="2485601751" sldId="354"/>
        </pc:sldMkLst>
        <pc:spChg chg="add mod">
          <ac:chgData name="Antonia Sewell" userId="866fcaf1-a8c1-4c4e-a2a7-8ac41c1bdbec" providerId="ADAL" clId="{0CDD17EA-47D5-4900-8169-6B3518150149}" dt="2025-05-20T14:15:05.629" v="125"/>
          <ac:spMkLst>
            <pc:docMk/>
            <pc:sldMk cId="2485601751" sldId="354"/>
            <ac:spMk id="5" creationId="{A328994A-912B-4E02-BFEF-2BCC1C379C43}"/>
          </ac:spMkLst>
        </pc:spChg>
        <pc:spChg chg="add mod">
          <ac:chgData name="Antonia Sewell" userId="866fcaf1-a8c1-4c4e-a2a7-8ac41c1bdbec" providerId="ADAL" clId="{0CDD17EA-47D5-4900-8169-6B3518150149}" dt="2025-05-20T14:15:05.629" v="125"/>
          <ac:spMkLst>
            <pc:docMk/>
            <pc:sldMk cId="2485601751" sldId="354"/>
            <ac:spMk id="6" creationId="{289B229C-75EB-40DE-9AC0-58A59FC61C3B}"/>
          </ac:spMkLst>
        </pc:spChg>
        <pc:spChg chg="add mod">
          <ac:chgData name="Antonia Sewell" userId="866fcaf1-a8c1-4c4e-a2a7-8ac41c1bdbec" providerId="ADAL" clId="{0CDD17EA-47D5-4900-8169-6B3518150149}" dt="2025-05-20T14:15:05.629" v="125"/>
          <ac:spMkLst>
            <pc:docMk/>
            <pc:sldMk cId="2485601751" sldId="354"/>
            <ac:spMk id="7" creationId="{74419EDB-716F-43CE-9E50-80D57104A533}"/>
          </ac:spMkLst>
        </pc:spChg>
        <pc:spChg chg="add mod">
          <ac:chgData name="Antonia Sewell" userId="866fcaf1-a8c1-4c4e-a2a7-8ac41c1bdbec" providerId="ADAL" clId="{0CDD17EA-47D5-4900-8169-6B3518150149}" dt="2025-05-20T14:15:05.629" v="125"/>
          <ac:spMkLst>
            <pc:docMk/>
            <pc:sldMk cId="2485601751" sldId="354"/>
            <ac:spMk id="10" creationId="{B1524B13-3D5A-4524-918D-322EB88C6C30}"/>
          </ac:spMkLst>
        </pc:spChg>
        <pc:spChg chg="add mod">
          <ac:chgData name="Antonia Sewell" userId="866fcaf1-a8c1-4c4e-a2a7-8ac41c1bdbec" providerId="ADAL" clId="{0CDD17EA-47D5-4900-8169-6B3518150149}" dt="2025-05-20T14:15:05.629" v="125"/>
          <ac:spMkLst>
            <pc:docMk/>
            <pc:sldMk cId="2485601751" sldId="354"/>
            <ac:spMk id="11" creationId="{AD4F7F14-9F70-48C6-B613-35147E39FF13}"/>
          </ac:spMkLst>
        </pc:spChg>
        <pc:spChg chg="add mod">
          <ac:chgData name="Antonia Sewell" userId="866fcaf1-a8c1-4c4e-a2a7-8ac41c1bdbec" providerId="ADAL" clId="{0CDD17EA-47D5-4900-8169-6B3518150149}" dt="2025-05-20T14:15:05.629" v="125"/>
          <ac:spMkLst>
            <pc:docMk/>
            <pc:sldMk cId="2485601751" sldId="354"/>
            <ac:spMk id="15" creationId="{2E1C77D7-E9F0-4C58-9B03-3B3D52F71734}"/>
          </ac:spMkLst>
        </pc:spChg>
        <pc:spChg chg="add mod">
          <ac:chgData name="Antonia Sewell" userId="866fcaf1-a8c1-4c4e-a2a7-8ac41c1bdbec" providerId="ADAL" clId="{0CDD17EA-47D5-4900-8169-6B3518150149}" dt="2025-05-20T14:15:05.629" v="125"/>
          <ac:spMkLst>
            <pc:docMk/>
            <pc:sldMk cId="2485601751" sldId="354"/>
            <ac:spMk id="16" creationId="{C76EB293-8374-44A0-A957-2427B9FDE50D}"/>
          </ac:spMkLst>
        </pc:spChg>
        <pc:spChg chg="add mod">
          <ac:chgData name="Antonia Sewell" userId="866fcaf1-a8c1-4c4e-a2a7-8ac41c1bdbec" providerId="ADAL" clId="{0CDD17EA-47D5-4900-8169-6B3518150149}" dt="2025-05-20T14:15:05.629" v="125"/>
          <ac:spMkLst>
            <pc:docMk/>
            <pc:sldMk cId="2485601751" sldId="354"/>
            <ac:spMk id="18" creationId="{EB616D0D-748E-4F9B-A80F-E208AF56D48A}"/>
          </ac:spMkLst>
        </pc:spChg>
        <pc:spChg chg="add mod">
          <ac:chgData name="Antonia Sewell" userId="866fcaf1-a8c1-4c4e-a2a7-8ac41c1bdbec" providerId="ADAL" clId="{0CDD17EA-47D5-4900-8169-6B3518150149}" dt="2025-05-20T14:15:05.629" v="125"/>
          <ac:spMkLst>
            <pc:docMk/>
            <pc:sldMk cId="2485601751" sldId="354"/>
            <ac:spMk id="19" creationId="{85B1478D-2818-431F-B394-7FF0086B9392}"/>
          </ac:spMkLst>
        </pc:spChg>
        <pc:spChg chg="add mod">
          <ac:chgData name="Antonia Sewell" userId="866fcaf1-a8c1-4c4e-a2a7-8ac41c1bdbec" providerId="ADAL" clId="{0CDD17EA-47D5-4900-8169-6B3518150149}" dt="2025-05-20T14:15:05.629" v="125"/>
          <ac:spMkLst>
            <pc:docMk/>
            <pc:sldMk cId="2485601751" sldId="354"/>
            <ac:spMk id="20" creationId="{9A663069-B784-411E-83E7-0904C333E28F}"/>
          </ac:spMkLst>
        </pc:spChg>
        <pc:spChg chg="add mod">
          <ac:chgData name="Antonia Sewell" userId="866fcaf1-a8c1-4c4e-a2a7-8ac41c1bdbec" providerId="ADAL" clId="{0CDD17EA-47D5-4900-8169-6B3518150149}" dt="2025-05-20T14:15:05.629" v="125"/>
          <ac:spMkLst>
            <pc:docMk/>
            <pc:sldMk cId="2485601751" sldId="354"/>
            <ac:spMk id="21" creationId="{3DD6F72A-CDAA-4496-8209-040CA8ED3162}"/>
          </ac:spMkLst>
        </pc:spChg>
        <pc:spChg chg="add mod">
          <ac:chgData name="Antonia Sewell" userId="866fcaf1-a8c1-4c4e-a2a7-8ac41c1bdbec" providerId="ADAL" clId="{0CDD17EA-47D5-4900-8169-6B3518150149}" dt="2025-05-20T14:15:05.629" v="125"/>
          <ac:spMkLst>
            <pc:docMk/>
            <pc:sldMk cId="2485601751" sldId="354"/>
            <ac:spMk id="23" creationId="{2D6665C4-016D-41EA-86E6-E11E684FFCE7}"/>
          </ac:spMkLst>
        </pc:spChg>
        <pc:picChg chg="add mod">
          <ac:chgData name="Antonia Sewell" userId="866fcaf1-a8c1-4c4e-a2a7-8ac41c1bdbec" providerId="ADAL" clId="{0CDD17EA-47D5-4900-8169-6B3518150149}" dt="2025-05-20T14:15:05.629" v="125"/>
          <ac:picMkLst>
            <pc:docMk/>
            <pc:sldMk cId="2485601751" sldId="354"/>
            <ac:picMk id="4" creationId="{CAC80283-4F62-49AB-9F51-6F9DED9E013C}"/>
          </ac:picMkLst>
        </pc:picChg>
        <pc:picChg chg="add mod">
          <ac:chgData name="Antonia Sewell" userId="866fcaf1-a8c1-4c4e-a2a7-8ac41c1bdbec" providerId="ADAL" clId="{0CDD17EA-47D5-4900-8169-6B3518150149}" dt="2025-05-20T14:15:05.629" v="125"/>
          <ac:picMkLst>
            <pc:docMk/>
            <pc:sldMk cId="2485601751" sldId="354"/>
            <ac:picMk id="8" creationId="{2340FB49-CA01-4396-B234-7E3DB7E98A47}"/>
          </ac:picMkLst>
        </pc:picChg>
        <pc:picChg chg="add mod">
          <ac:chgData name="Antonia Sewell" userId="866fcaf1-a8c1-4c4e-a2a7-8ac41c1bdbec" providerId="ADAL" clId="{0CDD17EA-47D5-4900-8169-6B3518150149}" dt="2025-05-20T14:15:05.629" v="125"/>
          <ac:picMkLst>
            <pc:docMk/>
            <pc:sldMk cId="2485601751" sldId="354"/>
            <ac:picMk id="9" creationId="{4D4D3441-7B79-4655-9E41-CA74369D922F}"/>
          </ac:picMkLst>
        </pc:picChg>
        <pc:picChg chg="add mod">
          <ac:chgData name="Antonia Sewell" userId="866fcaf1-a8c1-4c4e-a2a7-8ac41c1bdbec" providerId="ADAL" clId="{0CDD17EA-47D5-4900-8169-6B3518150149}" dt="2025-05-20T14:15:05.629" v="125"/>
          <ac:picMkLst>
            <pc:docMk/>
            <pc:sldMk cId="2485601751" sldId="354"/>
            <ac:picMk id="14" creationId="{5AC356F5-030B-4F71-B067-4D43410FB4D8}"/>
          </ac:picMkLst>
        </pc:picChg>
        <pc:picChg chg="add mod">
          <ac:chgData name="Antonia Sewell" userId="866fcaf1-a8c1-4c4e-a2a7-8ac41c1bdbec" providerId="ADAL" clId="{0CDD17EA-47D5-4900-8169-6B3518150149}" dt="2025-05-20T14:15:05.629" v="125"/>
          <ac:picMkLst>
            <pc:docMk/>
            <pc:sldMk cId="2485601751" sldId="354"/>
            <ac:picMk id="17" creationId="{5B660FF2-9325-40F9-86BA-6CFEE5BFBE91}"/>
          </ac:picMkLst>
        </pc:picChg>
        <pc:picChg chg="add mod">
          <ac:chgData name="Antonia Sewell" userId="866fcaf1-a8c1-4c4e-a2a7-8ac41c1bdbec" providerId="ADAL" clId="{0CDD17EA-47D5-4900-8169-6B3518150149}" dt="2025-05-20T14:15:05.629" v="125"/>
          <ac:picMkLst>
            <pc:docMk/>
            <pc:sldMk cId="2485601751" sldId="354"/>
            <ac:picMk id="22" creationId="{F85E41F6-C7AB-4038-B298-950D1E40DF48}"/>
          </ac:picMkLst>
        </pc:picChg>
        <pc:cxnChg chg="add mod">
          <ac:chgData name="Antonia Sewell" userId="866fcaf1-a8c1-4c4e-a2a7-8ac41c1bdbec" providerId="ADAL" clId="{0CDD17EA-47D5-4900-8169-6B3518150149}" dt="2025-05-20T14:15:05.629" v="125"/>
          <ac:cxnSpMkLst>
            <pc:docMk/>
            <pc:sldMk cId="2485601751" sldId="354"/>
            <ac:cxnSpMk id="12" creationId="{3DFCD618-078F-488B-BB53-DD2C0454D167}"/>
          </ac:cxnSpMkLst>
        </pc:cxnChg>
        <pc:cxnChg chg="add mod">
          <ac:chgData name="Antonia Sewell" userId="866fcaf1-a8c1-4c4e-a2a7-8ac41c1bdbec" providerId="ADAL" clId="{0CDD17EA-47D5-4900-8169-6B3518150149}" dt="2025-05-20T14:15:05.629" v="125"/>
          <ac:cxnSpMkLst>
            <pc:docMk/>
            <pc:sldMk cId="2485601751" sldId="354"/>
            <ac:cxnSpMk id="13" creationId="{F61F4898-0EA0-4415-BCB2-BEE5182F6981}"/>
          </ac:cxnSpMkLst>
        </pc:cxnChg>
      </pc:sldChg>
      <pc:sldChg chg="addSp modSp add">
        <pc:chgData name="Antonia Sewell" userId="866fcaf1-a8c1-4c4e-a2a7-8ac41c1bdbec" providerId="ADAL" clId="{0CDD17EA-47D5-4900-8169-6B3518150149}" dt="2025-05-20T14:15:25.687" v="131"/>
        <pc:sldMkLst>
          <pc:docMk/>
          <pc:sldMk cId="2922926199" sldId="355"/>
        </pc:sldMkLst>
        <pc:spChg chg="add mod">
          <ac:chgData name="Antonia Sewell" userId="866fcaf1-a8c1-4c4e-a2a7-8ac41c1bdbec" providerId="ADAL" clId="{0CDD17EA-47D5-4900-8169-6B3518150149}" dt="2025-05-20T14:15:25.687" v="131"/>
          <ac:spMkLst>
            <pc:docMk/>
            <pc:sldMk cId="2922926199" sldId="355"/>
            <ac:spMk id="5" creationId="{E4CD1B23-BBCA-43D5-8BA0-DD97BCA4A838}"/>
          </ac:spMkLst>
        </pc:spChg>
        <pc:spChg chg="add mod">
          <ac:chgData name="Antonia Sewell" userId="866fcaf1-a8c1-4c4e-a2a7-8ac41c1bdbec" providerId="ADAL" clId="{0CDD17EA-47D5-4900-8169-6B3518150149}" dt="2025-05-20T14:15:25.687" v="131"/>
          <ac:spMkLst>
            <pc:docMk/>
            <pc:sldMk cId="2922926199" sldId="355"/>
            <ac:spMk id="6" creationId="{0F4C4DEE-D7DD-4486-A470-CD170C95DEC8}"/>
          </ac:spMkLst>
        </pc:spChg>
        <pc:spChg chg="add mod">
          <ac:chgData name="Antonia Sewell" userId="866fcaf1-a8c1-4c4e-a2a7-8ac41c1bdbec" providerId="ADAL" clId="{0CDD17EA-47D5-4900-8169-6B3518150149}" dt="2025-05-20T14:15:25.687" v="131"/>
          <ac:spMkLst>
            <pc:docMk/>
            <pc:sldMk cId="2922926199" sldId="355"/>
            <ac:spMk id="7" creationId="{E621C660-C346-4AD8-9E7A-E2BE644FEBEF}"/>
          </ac:spMkLst>
        </pc:spChg>
        <pc:spChg chg="add mod">
          <ac:chgData name="Antonia Sewell" userId="866fcaf1-a8c1-4c4e-a2a7-8ac41c1bdbec" providerId="ADAL" clId="{0CDD17EA-47D5-4900-8169-6B3518150149}" dt="2025-05-20T14:15:25.687" v="131"/>
          <ac:spMkLst>
            <pc:docMk/>
            <pc:sldMk cId="2922926199" sldId="355"/>
            <ac:spMk id="10" creationId="{E0BEDEA1-9B3D-46D4-9820-05276BA814A2}"/>
          </ac:spMkLst>
        </pc:spChg>
        <pc:spChg chg="add mod">
          <ac:chgData name="Antonia Sewell" userId="866fcaf1-a8c1-4c4e-a2a7-8ac41c1bdbec" providerId="ADAL" clId="{0CDD17EA-47D5-4900-8169-6B3518150149}" dt="2025-05-20T14:15:25.687" v="131"/>
          <ac:spMkLst>
            <pc:docMk/>
            <pc:sldMk cId="2922926199" sldId="355"/>
            <ac:spMk id="11" creationId="{126A539C-969F-4367-95ED-9A5E4BE505B1}"/>
          </ac:spMkLst>
        </pc:spChg>
        <pc:spChg chg="add mod">
          <ac:chgData name="Antonia Sewell" userId="866fcaf1-a8c1-4c4e-a2a7-8ac41c1bdbec" providerId="ADAL" clId="{0CDD17EA-47D5-4900-8169-6B3518150149}" dt="2025-05-20T14:15:25.687" v="131"/>
          <ac:spMkLst>
            <pc:docMk/>
            <pc:sldMk cId="2922926199" sldId="355"/>
            <ac:spMk id="15" creationId="{0BC34DA7-F191-4F83-B711-D96E75D75A7A}"/>
          </ac:spMkLst>
        </pc:spChg>
        <pc:spChg chg="add mod">
          <ac:chgData name="Antonia Sewell" userId="866fcaf1-a8c1-4c4e-a2a7-8ac41c1bdbec" providerId="ADAL" clId="{0CDD17EA-47D5-4900-8169-6B3518150149}" dt="2025-05-20T14:15:25.687" v="131"/>
          <ac:spMkLst>
            <pc:docMk/>
            <pc:sldMk cId="2922926199" sldId="355"/>
            <ac:spMk id="16" creationId="{802D83E2-FDE4-4B8F-9BA0-389114265DDC}"/>
          </ac:spMkLst>
        </pc:spChg>
        <pc:spChg chg="add mod">
          <ac:chgData name="Antonia Sewell" userId="866fcaf1-a8c1-4c4e-a2a7-8ac41c1bdbec" providerId="ADAL" clId="{0CDD17EA-47D5-4900-8169-6B3518150149}" dt="2025-05-20T14:15:25.687" v="131"/>
          <ac:spMkLst>
            <pc:docMk/>
            <pc:sldMk cId="2922926199" sldId="355"/>
            <ac:spMk id="18" creationId="{F47B9650-05CF-4EE0-A106-D82A0B7FCC6D}"/>
          </ac:spMkLst>
        </pc:spChg>
        <pc:spChg chg="add mod">
          <ac:chgData name="Antonia Sewell" userId="866fcaf1-a8c1-4c4e-a2a7-8ac41c1bdbec" providerId="ADAL" clId="{0CDD17EA-47D5-4900-8169-6B3518150149}" dt="2025-05-20T14:15:25.687" v="131"/>
          <ac:spMkLst>
            <pc:docMk/>
            <pc:sldMk cId="2922926199" sldId="355"/>
            <ac:spMk id="19" creationId="{BA158A81-A992-4CC4-8510-88EC20988509}"/>
          </ac:spMkLst>
        </pc:spChg>
        <pc:spChg chg="add mod">
          <ac:chgData name="Antonia Sewell" userId="866fcaf1-a8c1-4c4e-a2a7-8ac41c1bdbec" providerId="ADAL" clId="{0CDD17EA-47D5-4900-8169-6B3518150149}" dt="2025-05-20T14:15:25.687" v="131"/>
          <ac:spMkLst>
            <pc:docMk/>
            <pc:sldMk cId="2922926199" sldId="355"/>
            <ac:spMk id="20" creationId="{30037DB8-80F5-4BAC-8627-B2CB617A9A34}"/>
          </ac:spMkLst>
        </pc:spChg>
        <pc:spChg chg="add mod">
          <ac:chgData name="Antonia Sewell" userId="866fcaf1-a8c1-4c4e-a2a7-8ac41c1bdbec" providerId="ADAL" clId="{0CDD17EA-47D5-4900-8169-6B3518150149}" dt="2025-05-20T14:15:25.687" v="131"/>
          <ac:spMkLst>
            <pc:docMk/>
            <pc:sldMk cId="2922926199" sldId="355"/>
            <ac:spMk id="21" creationId="{BECAE4A7-E045-4325-80BA-58605B0A1ABA}"/>
          </ac:spMkLst>
        </pc:spChg>
        <pc:spChg chg="add mod">
          <ac:chgData name="Antonia Sewell" userId="866fcaf1-a8c1-4c4e-a2a7-8ac41c1bdbec" providerId="ADAL" clId="{0CDD17EA-47D5-4900-8169-6B3518150149}" dt="2025-05-20T14:15:25.687" v="131"/>
          <ac:spMkLst>
            <pc:docMk/>
            <pc:sldMk cId="2922926199" sldId="355"/>
            <ac:spMk id="22" creationId="{A100BFF2-F08F-440F-BFCD-5103C236472F}"/>
          </ac:spMkLst>
        </pc:spChg>
        <pc:spChg chg="add mod">
          <ac:chgData name="Antonia Sewell" userId="866fcaf1-a8c1-4c4e-a2a7-8ac41c1bdbec" providerId="ADAL" clId="{0CDD17EA-47D5-4900-8169-6B3518150149}" dt="2025-05-20T14:15:25.687" v="131"/>
          <ac:spMkLst>
            <pc:docMk/>
            <pc:sldMk cId="2922926199" sldId="355"/>
            <ac:spMk id="23" creationId="{16F3DE94-5E35-4328-9F20-767F60C171CE}"/>
          </ac:spMkLst>
        </pc:spChg>
        <pc:picChg chg="add mod">
          <ac:chgData name="Antonia Sewell" userId="866fcaf1-a8c1-4c4e-a2a7-8ac41c1bdbec" providerId="ADAL" clId="{0CDD17EA-47D5-4900-8169-6B3518150149}" dt="2025-05-20T14:15:25.687" v="131"/>
          <ac:picMkLst>
            <pc:docMk/>
            <pc:sldMk cId="2922926199" sldId="355"/>
            <ac:picMk id="4" creationId="{900E7A7D-26F2-4DE4-85F4-45A8597E7E8E}"/>
          </ac:picMkLst>
        </pc:picChg>
        <pc:picChg chg="add mod">
          <ac:chgData name="Antonia Sewell" userId="866fcaf1-a8c1-4c4e-a2a7-8ac41c1bdbec" providerId="ADAL" clId="{0CDD17EA-47D5-4900-8169-6B3518150149}" dt="2025-05-20T14:15:25.687" v="131"/>
          <ac:picMkLst>
            <pc:docMk/>
            <pc:sldMk cId="2922926199" sldId="355"/>
            <ac:picMk id="8" creationId="{BD724B95-29A7-42FC-9724-C91F7B380652}"/>
          </ac:picMkLst>
        </pc:picChg>
        <pc:picChg chg="add mod">
          <ac:chgData name="Antonia Sewell" userId="866fcaf1-a8c1-4c4e-a2a7-8ac41c1bdbec" providerId="ADAL" clId="{0CDD17EA-47D5-4900-8169-6B3518150149}" dt="2025-05-20T14:15:25.687" v="131"/>
          <ac:picMkLst>
            <pc:docMk/>
            <pc:sldMk cId="2922926199" sldId="355"/>
            <ac:picMk id="9" creationId="{5875CB73-669D-4C29-B653-7FDC860D5241}"/>
          </ac:picMkLst>
        </pc:picChg>
        <pc:picChg chg="add mod">
          <ac:chgData name="Antonia Sewell" userId="866fcaf1-a8c1-4c4e-a2a7-8ac41c1bdbec" providerId="ADAL" clId="{0CDD17EA-47D5-4900-8169-6B3518150149}" dt="2025-05-20T14:15:25.687" v="131"/>
          <ac:picMkLst>
            <pc:docMk/>
            <pc:sldMk cId="2922926199" sldId="355"/>
            <ac:picMk id="14" creationId="{54BD2B46-FC55-43CE-AEFB-FC4A573A7AB9}"/>
          </ac:picMkLst>
        </pc:picChg>
        <pc:picChg chg="add mod">
          <ac:chgData name="Antonia Sewell" userId="866fcaf1-a8c1-4c4e-a2a7-8ac41c1bdbec" providerId="ADAL" clId="{0CDD17EA-47D5-4900-8169-6B3518150149}" dt="2025-05-20T14:15:25.687" v="131"/>
          <ac:picMkLst>
            <pc:docMk/>
            <pc:sldMk cId="2922926199" sldId="355"/>
            <ac:picMk id="17" creationId="{846F3E33-92B9-49FB-8218-1C56103F69B1}"/>
          </ac:picMkLst>
        </pc:picChg>
        <pc:cxnChg chg="add mod">
          <ac:chgData name="Antonia Sewell" userId="866fcaf1-a8c1-4c4e-a2a7-8ac41c1bdbec" providerId="ADAL" clId="{0CDD17EA-47D5-4900-8169-6B3518150149}" dt="2025-05-20T14:15:25.687" v="131"/>
          <ac:cxnSpMkLst>
            <pc:docMk/>
            <pc:sldMk cId="2922926199" sldId="355"/>
            <ac:cxnSpMk id="12" creationId="{355A3700-B1A1-4B63-9179-600D44F57E94}"/>
          </ac:cxnSpMkLst>
        </pc:cxnChg>
        <pc:cxnChg chg="add mod">
          <ac:chgData name="Antonia Sewell" userId="866fcaf1-a8c1-4c4e-a2a7-8ac41c1bdbec" providerId="ADAL" clId="{0CDD17EA-47D5-4900-8169-6B3518150149}" dt="2025-05-20T14:15:25.687" v="131"/>
          <ac:cxnSpMkLst>
            <pc:docMk/>
            <pc:sldMk cId="2922926199" sldId="355"/>
            <ac:cxnSpMk id="13" creationId="{6A7CB2CA-3CEA-481A-A819-AD80F515CF73}"/>
          </ac:cxnSpMkLst>
        </pc:cxnChg>
      </pc:sldChg>
      <pc:sldChg chg="addSp delSp modSp add mod modAnim">
        <pc:chgData name="Antonia Sewell" userId="866fcaf1-a8c1-4c4e-a2a7-8ac41c1bdbec" providerId="ADAL" clId="{0CDD17EA-47D5-4900-8169-6B3518150149}" dt="2025-05-20T14:20:17.208" v="171" actId="478"/>
        <pc:sldMkLst>
          <pc:docMk/>
          <pc:sldMk cId="340625630" sldId="356"/>
        </pc:sldMkLst>
        <pc:spChg chg="add mod">
          <ac:chgData name="Antonia Sewell" userId="866fcaf1-a8c1-4c4e-a2a7-8ac41c1bdbec" providerId="ADAL" clId="{0CDD17EA-47D5-4900-8169-6B3518150149}" dt="2025-05-20T14:15:37.170" v="133"/>
          <ac:spMkLst>
            <pc:docMk/>
            <pc:sldMk cId="340625630" sldId="356"/>
            <ac:spMk id="5" creationId="{ED68413B-D774-4FF2-86FD-C372BF2D066F}"/>
          </ac:spMkLst>
        </pc:spChg>
        <pc:spChg chg="add mod">
          <ac:chgData name="Antonia Sewell" userId="866fcaf1-a8c1-4c4e-a2a7-8ac41c1bdbec" providerId="ADAL" clId="{0CDD17EA-47D5-4900-8169-6B3518150149}" dt="2025-05-20T14:15:37.170" v="133"/>
          <ac:spMkLst>
            <pc:docMk/>
            <pc:sldMk cId="340625630" sldId="356"/>
            <ac:spMk id="6" creationId="{90204057-CFF0-4C3C-9678-6B1E39455CFE}"/>
          </ac:spMkLst>
        </pc:spChg>
        <pc:spChg chg="add mod">
          <ac:chgData name="Antonia Sewell" userId="866fcaf1-a8c1-4c4e-a2a7-8ac41c1bdbec" providerId="ADAL" clId="{0CDD17EA-47D5-4900-8169-6B3518150149}" dt="2025-05-20T14:15:37.170" v="133"/>
          <ac:spMkLst>
            <pc:docMk/>
            <pc:sldMk cId="340625630" sldId="356"/>
            <ac:spMk id="10" creationId="{FD7884DF-7860-4752-9B2C-C5F26ECCE42C}"/>
          </ac:spMkLst>
        </pc:spChg>
        <pc:spChg chg="add mod">
          <ac:chgData name="Antonia Sewell" userId="866fcaf1-a8c1-4c4e-a2a7-8ac41c1bdbec" providerId="ADAL" clId="{0CDD17EA-47D5-4900-8169-6B3518150149}" dt="2025-05-20T14:20:13.864" v="170" actId="207"/>
          <ac:spMkLst>
            <pc:docMk/>
            <pc:sldMk cId="340625630" sldId="356"/>
            <ac:spMk id="11" creationId="{29660BE0-EFC3-4034-BC80-AB6927DAA4C9}"/>
          </ac:spMkLst>
        </pc:spChg>
        <pc:spChg chg="add mod">
          <ac:chgData name="Antonia Sewell" userId="866fcaf1-a8c1-4c4e-a2a7-8ac41c1bdbec" providerId="ADAL" clId="{0CDD17EA-47D5-4900-8169-6B3518150149}" dt="2025-05-20T14:15:37.170" v="133"/>
          <ac:spMkLst>
            <pc:docMk/>
            <pc:sldMk cId="340625630" sldId="356"/>
            <ac:spMk id="12" creationId="{A1218BF9-4715-45E8-8D3F-7190F180087F}"/>
          </ac:spMkLst>
        </pc:spChg>
        <pc:spChg chg="add mod">
          <ac:chgData name="Antonia Sewell" userId="866fcaf1-a8c1-4c4e-a2a7-8ac41c1bdbec" providerId="ADAL" clId="{0CDD17EA-47D5-4900-8169-6B3518150149}" dt="2025-05-20T14:15:37.170" v="133"/>
          <ac:spMkLst>
            <pc:docMk/>
            <pc:sldMk cId="340625630" sldId="356"/>
            <ac:spMk id="13" creationId="{C111B337-8796-402A-99C3-7426183140E4}"/>
          </ac:spMkLst>
        </pc:spChg>
        <pc:spChg chg="add mod">
          <ac:chgData name="Antonia Sewell" userId="866fcaf1-a8c1-4c4e-a2a7-8ac41c1bdbec" providerId="ADAL" clId="{0CDD17EA-47D5-4900-8169-6B3518150149}" dt="2025-05-20T14:20:11.223" v="169" actId="207"/>
          <ac:spMkLst>
            <pc:docMk/>
            <pc:sldMk cId="340625630" sldId="356"/>
            <ac:spMk id="15" creationId="{9EF39BF6-795E-40F7-A02F-E740866AF971}"/>
          </ac:spMkLst>
        </pc:spChg>
        <pc:spChg chg="add mod">
          <ac:chgData name="Antonia Sewell" userId="866fcaf1-a8c1-4c4e-a2a7-8ac41c1bdbec" providerId="ADAL" clId="{0CDD17EA-47D5-4900-8169-6B3518150149}" dt="2025-05-20T14:15:37.170" v="133"/>
          <ac:spMkLst>
            <pc:docMk/>
            <pc:sldMk cId="340625630" sldId="356"/>
            <ac:spMk id="17" creationId="{9A99C3D9-FA71-4E98-AC71-745FA4E2F623}"/>
          </ac:spMkLst>
        </pc:spChg>
        <pc:spChg chg="add mod">
          <ac:chgData name="Antonia Sewell" userId="866fcaf1-a8c1-4c4e-a2a7-8ac41c1bdbec" providerId="ADAL" clId="{0CDD17EA-47D5-4900-8169-6B3518150149}" dt="2025-05-20T14:15:37.170" v="133"/>
          <ac:spMkLst>
            <pc:docMk/>
            <pc:sldMk cId="340625630" sldId="356"/>
            <ac:spMk id="18" creationId="{65567806-E0F5-4D41-AAC6-590E2456C0DD}"/>
          </ac:spMkLst>
        </pc:spChg>
        <pc:spChg chg="add mod">
          <ac:chgData name="Antonia Sewell" userId="866fcaf1-a8c1-4c4e-a2a7-8ac41c1bdbec" providerId="ADAL" clId="{0CDD17EA-47D5-4900-8169-6B3518150149}" dt="2025-05-20T14:15:37.170" v="133"/>
          <ac:spMkLst>
            <pc:docMk/>
            <pc:sldMk cId="340625630" sldId="356"/>
            <ac:spMk id="19" creationId="{09144383-B54E-45CC-8D1A-6FFCC068BB7B}"/>
          </ac:spMkLst>
        </pc:spChg>
        <pc:spChg chg="add mod">
          <ac:chgData name="Antonia Sewell" userId="866fcaf1-a8c1-4c4e-a2a7-8ac41c1bdbec" providerId="ADAL" clId="{0CDD17EA-47D5-4900-8169-6B3518150149}" dt="2025-05-20T14:15:37.170" v="133"/>
          <ac:spMkLst>
            <pc:docMk/>
            <pc:sldMk cId="340625630" sldId="356"/>
            <ac:spMk id="20" creationId="{67567333-95CD-4BF3-A8DF-535FD2506CE1}"/>
          </ac:spMkLst>
        </pc:spChg>
        <pc:picChg chg="add del mod">
          <ac:chgData name="Antonia Sewell" userId="866fcaf1-a8c1-4c4e-a2a7-8ac41c1bdbec" providerId="ADAL" clId="{0CDD17EA-47D5-4900-8169-6B3518150149}" dt="2025-05-20T14:20:17.208" v="171" actId="478"/>
          <ac:picMkLst>
            <pc:docMk/>
            <pc:sldMk cId="340625630" sldId="356"/>
            <ac:picMk id="4" creationId="{03DD115C-A456-42E6-BD80-A30F54E9998B}"/>
          </ac:picMkLst>
        </pc:picChg>
        <pc:picChg chg="add mod">
          <ac:chgData name="Antonia Sewell" userId="866fcaf1-a8c1-4c4e-a2a7-8ac41c1bdbec" providerId="ADAL" clId="{0CDD17EA-47D5-4900-8169-6B3518150149}" dt="2025-05-20T14:15:37.170" v="133"/>
          <ac:picMkLst>
            <pc:docMk/>
            <pc:sldMk cId="340625630" sldId="356"/>
            <ac:picMk id="7" creationId="{AAB20153-77A7-4E8B-9D0A-4E63A301788B}"/>
          </ac:picMkLst>
        </pc:picChg>
        <pc:picChg chg="add mod">
          <ac:chgData name="Antonia Sewell" userId="866fcaf1-a8c1-4c4e-a2a7-8ac41c1bdbec" providerId="ADAL" clId="{0CDD17EA-47D5-4900-8169-6B3518150149}" dt="2025-05-20T14:15:37.170" v="133"/>
          <ac:picMkLst>
            <pc:docMk/>
            <pc:sldMk cId="340625630" sldId="356"/>
            <ac:picMk id="8" creationId="{C976469F-AC56-40D1-8A73-78998169F85D}"/>
          </ac:picMkLst>
        </pc:picChg>
        <pc:picChg chg="add mod">
          <ac:chgData name="Antonia Sewell" userId="866fcaf1-a8c1-4c4e-a2a7-8ac41c1bdbec" providerId="ADAL" clId="{0CDD17EA-47D5-4900-8169-6B3518150149}" dt="2025-05-20T14:15:37.170" v="133"/>
          <ac:picMkLst>
            <pc:docMk/>
            <pc:sldMk cId="340625630" sldId="356"/>
            <ac:picMk id="9" creationId="{010B46C3-3597-4B8C-AF59-5D9187F1E358}"/>
          </ac:picMkLst>
        </pc:picChg>
        <pc:picChg chg="add mod">
          <ac:chgData name="Antonia Sewell" userId="866fcaf1-a8c1-4c4e-a2a7-8ac41c1bdbec" providerId="ADAL" clId="{0CDD17EA-47D5-4900-8169-6B3518150149}" dt="2025-05-20T14:15:37.170" v="133"/>
          <ac:picMkLst>
            <pc:docMk/>
            <pc:sldMk cId="340625630" sldId="356"/>
            <ac:picMk id="14" creationId="{3529CBA1-CE1B-417A-86E6-F5413004B567}"/>
          </ac:picMkLst>
        </pc:picChg>
        <pc:picChg chg="add mod">
          <ac:chgData name="Antonia Sewell" userId="866fcaf1-a8c1-4c4e-a2a7-8ac41c1bdbec" providerId="ADAL" clId="{0CDD17EA-47D5-4900-8169-6B3518150149}" dt="2025-05-20T14:15:37.170" v="133"/>
          <ac:picMkLst>
            <pc:docMk/>
            <pc:sldMk cId="340625630" sldId="356"/>
            <ac:picMk id="16" creationId="{F8232F57-980E-4D0F-BFAE-17903BC3E606}"/>
          </ac:picMkLst>
        </pc:picChg>
      </pc:sldChg>
      <pc:sldChg chg="add del">
        <pc:chgData name="Antonia Sewell" userId="866fcaf1-a8c1-4c4e-a2a7-8ac41c1bdbec" providerId="ADAL" clId="{0CDD17EA-47D5-4900-8169-6B3518150149}" dt="2025-05-20T14:12:29.276" v="107"/>
        <pc:sldMkLst>
          <pc:docMk/>
          <pc:sldMk cId="1434491817" sldId="356"/>
        </pc:sldMkLst>
      </pc:sldChg>
      <pc:sldChg chg="add del">
        <pc:chgData name="Antonia Sewell" userId="866fcaf1-a8c1-4c4e-a2a7-8ac41c1bdbec" providerId="ADAL" clId="{0CDD17EA-47D5-4900-8169-6B3518150149}" dt="2025-05-20T14:20:49.572" v="175" actId="47"/>
        <pc:sldMkLst>
          <pc:docMk/>
          <pc:sldMk cId="2976995454" sldId="357"/>
        </pc:sldMkLst>
      </pc:sldChg>
      <pc:sldChg chg="add del">
        <pc:chgData name="Antonia Sewell" userId="866fcaf1-a8c1-4c4e-a2a7-8ac41c1bdbec" providerId="ADAL" clId="{0CDD17EA-47D5-4900-8169-6B3518150149}" dt="2025-05-20T14:15:58.385" v="138" actId="47"/>
        <pc:sldMkLst>
          <pc:docMk/>
          <pc:sldMk cId="493043528" sldId="358"/>
        </pc:sldMkLst>
      </pc:sldChg>
      <pc:sldMasterChg chg="delSldLayout">
        <pc:chgData name="Antonia Sewell" userId="866fcaf1-a8c1-4c4e-a2a7-8ac41c1bdbec" providerId="ADAL" clId="{0CDD17EA-47D5-4900-8169-6B3518150149}" dt="2025-05-20T14:15:31.753" v="132" actId="47"/>
        <pc:sldMasterMkLst>
          <pc:docMk/>
          <pc:sldMasterMk cId="2029497861" sldId="2147483648"/>
        </pc:sldMasterMkLst>
        <pc:sldLayoutChg chg="del">
          <pc:chgData name="Antonia Sewell" userId="866fcaf1-a8c1-4c4e-a2a7-8ac41c1bdbec" providerId="ADAL" clId="{0CDD17EA-47D5-4900-8169-6B3518150149}" dt="2025-05-20T14:08:28.181" v="57" actId="47"/>
          <pc:sldLayoutMkLst>
            <pc:docMk/>
            <pc:sldMasterMk cId="2029497861" sldId="2147483648"/>
            <pc:sldLayoutMk cId="146536081" sldId="2147483691"/>
          </pc:sldLayoutMkLst>
        </pc:sldLayoutChg>
        <pc:sldLayoutChg chg="del">
          <pc:chgData name="Antonia Sewell" userId="866fcaf1-a8c1-4c4e-a2a7-8ac41c1bdbec" providerId="ADAL" clId="{0CDD17EA-47D5-4900-8169-6B3518150149}" dt="2025-05-20T14:08:49.341" v="62" actId="47"/>
          <pc:sldLayoutMkLst>
            <pc:docMk/>
            <pc:sldMasterMk cId="2029497861" sldId="2147483648"/>
            <pc:sldLayoutMk cId="510148012" sldId="2147483691"/>
          </pc:sldLayoutMkLst>
        </pc:sldLayoutChg>
        <pc:sldLayoutChg chg="del">
          <pc:chgData name="Antonia Sewell" userId="866fcaf1-a8c1-4c4e-a2a7-8ac41c1bdbec" providerId="ADAL" clId="{0CDD17EA-47D5-4900-8169-6B3518150149}" dt="2025-05-20T14:07:34.076" v="41" actId="47"/>
          <pc:sldLayoutMkLst>
            <pc:docMk/>
            <pc:sldMasterMk cId="2029497861" sldId="2147483648"/>
            <pc:sldLayoutMk cId="3565133125" sldId="2147483691"/>
          </pc:sldLayoutMkLst>
        </pc:sldLayoutChg>
        <pc:sldLayoutChg chg="del">
          <pc:chgData name="Antonia Sewell" userId="866fcaf1-a8c1-4c4e-a2a7-8ac41c1bdbec" providerId="ADAL" clId="{0CDD17EA-47D5-4900-8169-6B3518150149}" dt="2025-05-20T14:09:23.449" v="67" actId="47"/>
          <pc:sldLayoutMkLst>
            <pc:docMk/>
            <pc:sldMasterMk cId="2029497861" sldId="2147483648"/>
            <pc:sldLayoutMk cId="1066057061" sldId="2147483692"/>
          </pc:sldLayoutMkLst>
        </pc:sldLayoutChg>
        <pc:sldLayoutChg chg="del">
          <pc:chgData name="Antonia Sewell" userId="866fcaf1-a8c1-4c4e-a2a7-8ac41c1bdbec" providerId="ADAL" clId="{0CDD17EA-47D5-4900-8169-6B3518150149}" dt="2025-05-20T14:15:31.753" v="132" actId="47"/>
          <pc:sldLayoutMkLst>
            <pc:docMk/>
            <pc:sldMasterMk cId="2029497861" sldId="2147483648"/>
            <pc:sldLayoutMk cId="1933965318" sldId="2147483692"/>
          </pc:sldLayoutMkLst>
        </pc:sldLayoutChg>
        <pc:sldLayoutChg chg="del">
          <pc:chgData name="Antonia Sewell" userId="866fcaf1-a8c1-4c4e-a2a7-8ac41c1bdbec" providerId="ADAL" clId="{0CDD17EA-47D5-4900-8169-6B3518150149}" dt="2025-05-20T14:10:20.058" v="75" actId="47"/>
          <pc:sldLayoutMkLst>
            <pc:docMk/>
            <pc:sldMasterMk cId="2029497861" sldId="2147483648"/>
            <pc:sldLayoutMk cId="2262449850" sldId="2147483692"/>
          </pc:sldLayoutMkLst>
        </pc:sldLayoutChg>
        <pc:sldLayoutChg chg="del">
          <pc:chgData name="Antonia Sewell" userId="866fcaf1-a8c1-4c4e-a2a7-8ac41c1bdbec" providerId="ADAL" clId="{0CDD17EA-47D5-4900-8169-6B3518150149}" dt="2025-05-20T14:09:39.646" v="70" actId="47"/>
          <pc:sldLayoutMkLst>
            <pc:docMk/>
            <pc:sldMasterMk cId="2029497861" sldId="2147483648"/>
            <pc:sldLayoutMk cId="3440029972" sldId="214748369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D019D-647A-445D-B46F-27D613D974F2}" type="datetimeFigureOut">
              <a:rPr lang="en-GB" smtClean="0"/>
              <a:t>21/05/2025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04314-10E4-4AB2-AF59-F2E1E43709D2}" type="slidenum">
              <a:rPr lang="en-GB" smtClean="0"/>
              <a:t>‹#›</a:t>
            </a:fld>
            <a:endParaRPr lang="en-GB"/>
          </a:p>
        </p:txBody>
      </p:sp>
    </p:spTree>
    <p:extLst>
      <p:ext uri="{BB962C8B-B14F-4D97-AF65-F5344CB8AC3E}">
        <p14:creationId xmlns:p14="http://schemas.microsoft.com/office/powerpoint/2010/main" val="873231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180EAE-0F9C-4FFA-9E15-DF420D6D709D}"/>
              </a:ext>
            </a:extLst>
          </p:cNvPr>
          <p:cNvSpPr/>
          <p:nvPr userDrawn="1"/>
        </p:nvSpPr>
        <p:spPr>
          <a:xfrm>
            <a:off x="367863" y="534571"/>
            <a:ext cx="11456276" cy="5815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11" name="Picture Placeholder 4">
            <a:extLst>
              <a:ext uri="{FF2B5EF4-FFF2-40B4-BE49-F238E27FC236}">
                <a16:creationId xmlns:a16="http://schemas.microsoft.com/office/drawing/2014/main" id="{1508B3DA-F37D-4EFF-8D5E-7BD4C1BC2910}"/>
              </a:ext>
            </a:extLst>
          </p:cNvPr>
          <p:cNvSpPr>
            <a:spLocks noGrp="1"/>
          </p:cNvSpPr>
          <p:nvPr>
            <p:ph type="pic" sz="quarter" idx="10"/>
          </p:nvPr>
        </p:nvSpPr>
        <p:spPr>
          <a:xfrm>
            <a:off x="6288262" y="1026885"/>
            <a:ext cx="4612210" cy="4804228"/>
          </a:xfrm>
          <a:pattFill prst="pct5">
            <a:fgClr>
              <a:schemeClr val="tx1">
                <a:lumMod val="85000"/>
                <a:lumOff val="15000"/>
              </a:schemeClr>
            </a:fgClr>
            <a:bgClr>
              <a:schemeClr val="bg1"/>
            </a:bgClr>
          </a:patt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
        <p:nvSpPr>
          <p:cNvPr id="12" name="Rectangle 11">
            <a:extLst>
              <a:ext uri="{FF2B5EF4-FFF2-40B4-BE49-F238E27FC236}">
                <a16:creationId xmlns:a16="http://schemas.microsoft.com/office/drawing/2014/main" id="{03E172DF-05D9-440A-A078-84F4AA63A3A6}"/>
              </a:ext>
            </a:extLst>
          </p:cNvPr>
          <p:cNvSpPr/>
          <p:nvPr userDrawn="1"/>
        </p:nvSpPr>
        <p:spPr>
          <a:xfrm>
            <a:off x="1008993" y="1466850"/>
            <a:ext cx="4430197" cy="31512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Tree>
    <p:extLst>
      <p:ext uri="{BB962C8B-B14F-4D97-AF65-F5344CB8AC3E}">
        <p14:creationId xmlns:p14="http://schemas.microsoft.com/office/powerpoint/2010/main" val="216429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E92BFD-AA5E-42C5-BE56-347BA2759E80}"/>
              </a:ext>
            </a:extLst>
          </p:cNvPr>
          <p:cNvSpPr/>
          <p:nvPr userDrawn="1"/>
        </p:nvSpPr>
        <p:spPr>
          <a:xfrm>
            <a:off x="5484603" y="802105"/>
            <a:ext cx="5740876" cy="21025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5" name="Picture Placeholder 4">
            <a:extLst>
              <a:ext uri="{FF2B5EF4-FFF2-40B4-BE49-F238E27FC236}">
                <a16:creationId xmlns:a16="http://schemas.microsoft.com/office/drawing/2014/main" id="{CD3D8303-7603-4895-8612-50FB79139B7F}"/>
              </a:ext>
            </a:extLst>
          </p:cNvPr>
          <p:cNvSpPr>
            <a:spLocks noGrp="1"/>
          </p:cNvSpPr>
          <p:nvPr>
            <p:ph type="pic" sz="quarter" idx="10"/>
          </p:nvPr>
        </p:nvSpPr>
        <p:spPr>
          <a:xfrm>
            <a:off x="6279763" y="1512917"/>
            <a:ext cx="5912237" cy="5345083"/>
          </a:xfrm>
          <a:pattFill prst="pct5">
            <a:fgClr>
              <a:schemeClr val="tx1">
                <a:lumMod val="85000"/>
                <a:lumOff val="15000"/>
              </a:schemeClr>
            </a:fgClr>
            <a:bgClr>
              <a:schemeClr val="bg1"/>
            </a:bgClr>
          </a:patt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Tree>
    <p:extLst>
      <p:ext uri="{BB962C8B-B14F-4D97-AF65-F5344CB8AC3E}">
        <p14:creationId xmlns:p14="http://schemas.microsoft.com/office/powerpoint/2010/main" val="2499525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3D8303-7603-4895-8612-50FB79139B7F}"/>
              </a:ext>
            </a:extLst>
          </p:cNvPr>
          <p:cNvSpPr>
            <a:spLocks noGrp="1"/>
          </p:cNvSpPr>
          <p:nvPr>
            <p:ph type="pic" sz="quarter" idx="10"/>
          </p:nvPr>
        </p:nvSpPr>
        <p:spPr>
          <a:xfrm>
            <a:off x="0" y="0"/>
            <a:ext cx="12192000" cy="6858000"/>
          </a:xfrm>
          <a:pattFill prst="pct5">
            <a:fgClr>
              <a:schemeClr val="tx1">
                <a:lumMod val="85000"/>
                <a:lumOff val="15000"/>
              </a:schemeClr>
            </a:fgClr>
            <a:bgClr>
              <a:schemeClr val="bg1"/>
            </a:bgClr>
          </a:patt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Tree>
    <p:extLst>
      <p:ext uri="{BB962C8B-B14F-4D97-AF65-F5344CB8AC3E}">
        <p14:creationId xmlns:p14="http://schemas.microsoft.com/office/powerpoint/2010/main" val="2407756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E632E2E0-7E23-4339-8B07-0E1AC0A1ED85}"/>
              </a:ext>
            </a:extLst>
          </p:cNvPr>
          <p:cNvSpPr>
            <a:spLocks noGrp="1"/>
          </p:cNvSpPr>
          <p:nvPr>
            <p:ph type="pic" sz="quarter" idx="11"/>
          </p:nvPr>
        </p:nvSpPr>
        <p:spPr>
          <a:xfrm>
            <a:off x="1367083" y="476815"/>
            <a:ext cx="3921987" cy="3728450"/>
          </a:xfrm>
          <a:pattFill prst="pct5">
            <a:fgClr>
              <a:schemeClr val="tx1">
                <a:lumMod val="85000"/>
                <a:lumOff val="15000"/>
              </a:schemeClr>
            </a:fgClr>
            <a:bgClr>
              <a:schemeClr val="bg1"/>
            </a:bgClr>
          </a:patt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
        <p:nvSpPr>
          <p:cNvPr id="5" name="Picture Placeholder 4">
            <a:extLst>
              <a:ext uri="{FF2B5EF4-FFF2-40B4-BE49-F238E27FC236}">
                <a16:creationId xmlns:a16="http://schemas.microsoft.com/office/drawing/2014/main" id="{CD3D8303-7603-4895-8612-50FB79139B7F}"/>
              </a:ext>
            </a:extLst>
          </p:cNvPr>
          <p:cNvSpPr>
            <a:spLocks noGrp="1"/>
          </p:cNvSpPr>
          <p:nvPr>
            <p:ph type="pic" sz="quarter" idx="10"/>
          </p:nvPr>
        </p:nvSpPr>
        <p:spPr>
          <a:xfrm>
            <a:off x="5782595" y="476815"/>
            <a:ext cx="3920549" cy="2848752"/>
          </a:xfrm>
          <a:pattFill prst="pct5">
            <a:fgClr>
              <a:schemeClr val="tx1">
                <a:lumMod val="85000"/>
                <a:lumOff val="15000"/>
              </a:schemeClr>
            </a:fgClr>
            <a:bgClr>
              <a:schemeClr val="bg1"/>
            </a:bgClr>
          </a:patt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
        <p:nvSpPr>
          <p:cNvPr id="3" name="Rectangle 2">
            <a:extLst>
              <a:ext uri="{FF2B5EF4-FFF2-40B4-BE49-F238E27FC236}">
                <a16:creationId xmlns:a16="http://schemas.microsoft.com/office/drawing/2014/main" id="{59B9367A-8318-4EB9-B521-E9DA9F8F1092}"/>
              </a:ext>
            </a:extLst>
          </p:cNvPr>
          <p:cNvSpPr/>
          <p:nvPr userDrawn="1"/>
        </p:nvSpPr>
        <p:spPr>
          <a:xfrm flipH="1">
            <a:off x="5782595" y="3817616"/>
            <a:ext cx="3920549" cy="387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Tree>
    <p:extLst>
      <p:ext uri="{BB962C8B-B14F-4D97-AF65-F5344CB8AC3E}">
        <p14:creationId xmlns:p14="http://schemas.microsoft.com/office/powerpoint/2010/main" val="2013199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CAA783-29DA-8B6B-F96D-08332FD93DE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6096000" cy="6858000"/>
          </a:xfrm>
          <a:prstGeom prst="rect">
            <a:avLst/>
          </a:prstGeom>
        </p:spPr>
      </p:pic>
      <p:sp>
        <p:nvSpPr>
          <p:cNvPr id="3" name="Rectangle 2">
            <a:extLst>
              <a:ext uri="{FF2B5EF4-FFF2-40B4-BE49-F238E27FC236}">
                <a16:creationId xmlns:a16="http://schemas.microsoft.com/office/drawing/2014/main" id="{00FF7072-AAA5-4268-BE7A-9400814AD9E8}"/>
              </a:ext>
            </a:extLst>
          </p:cNvPr>
          <p:cNvSpPr/>
          <p:nvPr userDrawn="1"/>
        </p:nvSpPr>
        <p:spPr>
          <a:xfrm>
            <a:off x="7529902" y="1730978"/>
            <a:ext cx="2712034" cy="149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Tree>
    <p:extLst>
      <p:ext uri="{BB962C8B-B14F-4D97-AF65-F5344CB8AC3E}">
        <p14:creationId xmlns:p14="http://schemas.microsoft.com/office/powerpoint/2010/main" val="862779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38AE19-0C63-878C-09CD-F4977C29FD5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923973" y="0"/>
            <a:ext cx="3268027" cy="6858000"/>
          </a:xfrm>
          <a:prstGeom prst="rect">
            <a:avLst/>
          </a:prstGeom>
        </p:spPr>
      </p:pic>
      <p:sp>
        <p:nvSpPr>
          <p:cNvPr id="15" name="Picture Placeholder 4">
            <a:extLst>
              <a:ext uri="{FF2B5EF4-FFF2-40B4-BE49-F238E27FC236}">
                <a16:creationId xmlns:a16="http://schemas.microsoft.com/office/drawing/2014/main" id="{2499220F-3428-4263-91ED-9CD7E6B49EFC}"/>
              </a:ext>
            </a:extLst>
          </p:cNvPr>
          <p:cNvSpPr>
            <a:spLocks noGrp="1"/>
          </p:cNvSpPr>
          <p:nvPr>
            <p:ph type="pic" sz="quarter" idx="15"/>
          </p:nvPr>
        </p:nvSpPr>
        <p:spPr>
          <a:xfrm>
            <a:off x="7869482" y="508000"/>
            <a:ext cx="3357318" cy="5812479"/>
          </a:xfrm>
          <a:solidFill>
            <a:schemeClr val="accent6"/>
          </a:solid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
        <p:nvSpPr>
          <p:cNvPr id="7" name="Picture Placeholder 4">
            <a:extLst>
              <a:ext uri="{FF2B5EF4-FFF2-40B4-BE49-F238E27FC236}">
                <a16:creationId xmlns:a16="http://schemas.microsoft.com/office/drawing/2014/main" id="{3414317C-3659-4ED6-BDB6-2A9B8FA88C07}"/>
              </a:ext>
            </a:extLst>
          </p:cNvPr>
          <p:cNvSpPr>
            <a:spLocks noGrp="1"/>
          </p:cNvSpPr>
          <p:nvPr>
            <p:ph type="pic" sz="quarter" idx="18"/>
          </p:nvPr>
        </p:nvSpPr>
        <p:spPr>
          <a:xfrm>
            <a:off x="4322519" y="508000"/>
            <a:ext cx="3357318" cy="5812479"/>
          </a:xfrm>
          <a:solidFill>
            <a:schemeClr val="bg2"/>
          </a:solid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Tree>
    <p:extLst>
      <p:ext uri="{BB962C8B-B14F-4D97-AF65-F5344CB8AC3E}">
        <p14:creationId xmlns:p14="http://schemas.microsoft.com/office/powerpoint/2010/main" val="954127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4E7D-9912-4227-96E3-8FBD52FA0A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BC6650-1413-4019-8C2B-96F8432E6A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2196F2-F8C5-4BD6-942C-690B3FBC8ED9}"/>
              </a:ext>
            </a:extLst>
          </p:cNvPr>
          <p:cNvSpPr>
            <a:spLocks noGrp="1"/>
          </p:cNvSpPr>
          <p:nvPr>
            <p:ph type="dt" sz="half" idx="10"/>
          </p:nvPr>
        </p:nvSpPr>
        <p:spPr/>
        <p:txBody>
          <a:bodyPr/>
          <a:lstStyle/>
          <a:p>
            <a:fld id="{5498E75F-C83E-49A1-A036-5E2F50088442}" type="datetimeFigureOut">
              <a:rPr lang="en-GB" smtClean="0"/>
              <a:t>21/05/2025</a:t>
            </a:fld>
            <a:endParaRPr lang="en-GB"/>
          </a:p>
        </p:txBody>
      </p:sp>
      <p:sp>
        <p:nvSpPr>
          <p:cNvPr id="5" name="Footer Placeholder 4">
            <a:extLst>
              <a:ext uri="{FF2B5EF4-FFF2-40B4-BE49-F238E27FC236}">
                <a16:creationId xmlns:a16="http://schemas.microsoft.com/office/drawing/2014/main" id="{6EFEE112-58ED-435F-B5F2-600D45100C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173BC6-D950-4765-817C-E1EF4E8805CD}"/>
              </a:ext>
            </a:extLst>
          </p:cNvPr>
          <p:cNvSpPr>
            <a:spLocks noGrp="1"/>
          </p:cNvSpPr>
          <p:nvPr>
            <p:ph type="sldNum" sz="quarter" idx="12"/>
          </p:nvPr>
        </p:nvSpPr>
        <p:spPr/>
        <p:txBody>
          <a:bodyPr/>
          <a:lstStyle/>
          <a:p>
            <a:fld id="{74A0E5AC-0A55-4AC1-9E66-98F80346CAA6}" type="slidenum">
              <a:rPr lang="en-GB" smtClean="0"/>
              <a:t>‹#›</a:t>
            </a:fld>
            <a:endParaRPr lang="en-GB"/>
          </a:p>
        </p:txBody>
      </p:sp>
    </p:spTree>
    <p:extLst>
      <p:ext uri="{BB962C8B-B14F-4D97-AF65-F5344CB8AC3E}">
        <p14:creationId xmlns:p14="http://schemas.microsoft.com/office/powerpoint/2010/main" val="2714758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180EAE-0F9C-4FFA-9E15-DF420D6D709D}"/>
              </a:ext>
            </a:extLst>
          </p:cNvPr>
          <p:cNvSpPr/>
          <p:nvPr userDrawn="1"/>
        </p:nvSpPr>
        <p:spPr>
          <a:xfrm>
            <a:off x="367863" y="534571"/>
            <a:ext cx="11456276" cy="5815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10" name="Rectangle 9">
            <a:extLst>
              <a:ext uri="{FF2B5EF4-FFF2-40B4-BE49-F238E27FC236}">
                <a16:creationId xmlns:a16="http://schemas.microsoft.com/office/drawing/2014/main" id="{6FEC4C0C-235E-4BF3-9FF3-3BED8E2EBB83}"/>
              </a:ext>
            </a:extLst>
          </p:cNvPr>
          <p:cNvSpPr/>
          <p:nvPr userDrawn="1"/>
        </p:nvSpPr>
        <p:spPr>
          <a:xfrm>
            <a:off x="10900472" y="1026885"/>
            <a:ext cx="645764" cy="48042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11" name="Picture Placeholder 4">
            <a:extLst>
              <a:ext uri="{FF2B5EF4-FFF2-40B4-BE49-F238E27FC236}">
                <a16:creationId xmlns:a16="http://schemas.microsoft.com/office/drawing/2014/main" id="{1508B3DA-F37D-4EFF-8D5E-7BD4C1BC2910}"/>
              </a:ext>
            </a:extLst>
          </p:cNvPr>
          <p:cNvSpPr>
            <a:spLocks noGrp="1"/>
          </p:cNvSpPr>
          <p:nvPr>
            <p:ph type="pic" sz="quarter" idx="10"/>
          </p:nvPr>
        </p:nvSpPr>
        <p:spPr>
          <a:xfrm>
            <a:off x="6288262" y="1026885"/>
            <a:ext cx="4612210" cy="4804228"/>
          </a:xfrm>
          <a:pattFill prst="pct5">
            <a:fgClr>
              <a:schemeClr val="tx1">
                <a:lumMod val="85000"/>
                <a:lumOff val="15000"/>
              </a:schemeClr>
            </a:fgClr>
            <a:bgClr>
              <a:schemeClr val="bg1"/>
            </a:bgClr>
          </a:patt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
        <p:nvSpPr>
          <p:cNvPr id="12" name="Rectangle 11">
            <a:extLst>
              <a:ext uri="{FF2B5EF4-FFF2-40B4-BE49-F238E27FC236}">
                <a16:creationId xmlns:a16="http://schemas.microsoft.com/office/drawing/2014/main" id="{03E172DF-05D9-440A-A078-84F4AA63A3A6}"/>
              </a:ext>
            </a:extLst>
          </p:cNvPr>
          <p:cNvSpPr/>
          <p:nvPr userDrawn="1"/>
        </p:nvSpPr>
        <p:spPr>
          <a:xfrm>
            <a:off x="1008993" y="1466850"/>
            <a:ext cx="4430197" cy="31512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Tree>
    <p:extLst>
      <p:ext uri="{BB962C8B-B14F-4D97-AF65-F5344CB8AC3E}">
        <p14:creationId xmlns:p14="http://schemas.microsoft.com/office/powerpoint/2010/main" val="2255720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0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180EAE-0F9C-4FFA-9E15-DF420D6D709D}"/>
              </a:ext>
            </a:extLst>
          </p:cNvPr>
          <p:cNvSpPr/>
          <p:nvPr userDrawn="1"/>
        </p:nvSpPr>
        <p:spPr>
          <a:xfrm>
            <a:off x="367863" y="534571"/>
            <a:ext cx="11456276" cy="5815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10" name="Rectangle 9">
            <a:extLst>
              <a:ext uri="{FF2B5EF4-FFF2-40B4-BE49-F238E27FC236}">
                <a16:creationId xmlns:a16="http://schemas.microsoft.com/office/drawing/2014/main" id="{6FEC4C0C-235E-4BF3-9FF3-3BED8E2EBB83}"/>
              </a:ext>
            </a:extLst>
          </p:cNvPr>
          <p:cNvSpPr/>
          <p:nvPr userDrawn="1"/>
        </p:nvSpPr>
        <p:spPr>
          <a:xfrm>
            <a:off x="10900472" y="1026884"/>
            <a:ext cx="645764" cy="48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12" name="Rectangle 11">
            <a:extLst>
              <a:ext uri="{FF2B5EF4-FFF2-40B4-BE49-F238E27FC236}">
                <a16:creationId xmlns:a16="http://schemas.microsoft.com/office/drawing/2014/main" id="{03E172DF-05D9-440A-A078-84F4AA63A3A6}"/>
              </a:ext>
            </a:extLst>
          </p:cNvPr>
          <p:cNvSpPr/>
          <p:nvPr userDrawn="1"/>
        </p:nvSpPr>
        <p:spPr>
          <a:xfrm>
            <a:off x="1008993" y="1466850"/>
            <a:ext cx="4430197" cy="31512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Tree>
    <p:extLst>
      <p:ext uri="{BB962C8B-B14F-4D97-AF65-F5344CB8AC3E}">
        <p14:creationId xmlns:p14="http://schemas.microsoft.com/office/powerpoint/2010/main" val="306959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10919F-EAD9-4195-9D9A-9022B4DAC9DF}"/>
              </a:ext>
            </a:extLst>
          </p:cNvPr>
          <p:cNvSpPr/>
          <p:nvPr userDrawn="1"/>
        </p:nvSpPr>
        <p:spPr>
          <a:xfrm>
            <a:off x="609600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5" name="Picture Placeholder 4">
            <a:extLst>
              <a:ext uri="{FF2B5EF4-FFF2-40B4-BE49-F238E27FC236}">
                <a16:creationId xmlns:a16="http://schemas.microsoft.com/office/drawing/2014/main" id="{CD3D8303-7603-4895-8612-50FB79139B7F}"/>
              </a:ext>
            </a:extLst>
          </p:cNvPr>
          <p:cNvSpPr>
            <a:spLocks noGrp="1"/>
          </p:cNvSpPr>
          <p:nvPr>
            <p:ph type="pic" sz="quarter" idx="10"/>
          </p:nvPr>
        </p:nvSpPr>
        <p:spPr>
          <a:xfrm>
            <a:off x="6963801" y="1279358"/>
            <a:ext cx="4299284" cy="4299284"/>
          </a:xfrm>
          <a:pattFill prst="pct5">
            <a:fgClr>
              <a:schemeClr val="tx1">
                <a:lumMod val="85000"/>
                <a:lumOff val="15000"/>
              </a:schemeClr>
            </a:fgClr>
            <a:bgClr>
              <a:schemeClr val="bg1"/>
            </a:bgClr>
          </a:patt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
        <p:nvSpPr>
          <p:cNvPr id="3" name="Text Placeholder 2">
            <a:extLst>
              <a:ext uri="{FF2B5EF4-FFF2-40B4-BE49-F238E27FC236}">
                <a16:creationId xmlns:a16="http://schemas.microsoft.com/office/drawing/2014/main" id="{D4E55C8A-79CE-5DA2-DC13-A8298FADEF34}"/>
              </a:ext>
            </a:extLst>
          </p:cNvPr>
          <p:cNvSpPr>
            <a:spLocks noGrp="1"/>
          </p:cNvSpPr>
          <p:nvPr>
            <p:ph idx="1"/>
          </p:nvPr>
        </p:nvSpPr>
        <p:spPr>
          <a:xfrm>
            <a:off x="838200" y="1825625"/>
            <a:ext cx="452255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303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10919F-EAD9-4195-9D9A-9022B4DAC9DF}"/>
              </a:ext>
            </a:extLst>
          </p:cNvPr>
          <p:cNvSpPr/>
          <p:nvPr userDrawn="1"/>
        </p:nvSpPr>
        <p:spPr>
          <a:xfrm>
            <a:off x="6096000" y="0"/>
            <a:ext cx="6096000" cy="6858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5" name="Picture Placeholder 4">
            <a:extLst>
              <a:ext uri="{FF2B5EF4-FFF2-40B4-BE49-F238E27FC236}">
                <a16:creationId xmlns:a16="http://schemas.microsoft.com/office/drawing/2014/main" id="{CD3D8303-7603-4895-8612-50FB79139B7F}"/>
              </a:ext>
            </a:extLst>
          </p:cNvPr>
          <p:cNvSpPr>
            <a:spLocks noGrp="1"/>
          </p:cNvSpPr>
          <p:nvPr>
            <p:ph type="pic" sz="quarter" idx="10"/>
          </p:nvPr>
        </p:nvSpPr>
        <p:spPr>
          <a:xfrm>
            <a:off x="6963801" y="1279358"/>
            <a:ext cx="4299284" cy="4299284"/>
          </a:xfrm>
          <a:pattFill prst="pct5">
            <a:fgClr>
              <a:schemeClr val="tx1">
                <a:lumMod val="85000"/>
                <a:lumOff val="15000"/>
              </a:schemeClr>
            </a:fgClr>
            <a:bgClr>
              <a:schemeClr val="bg1"/>
            </a:bgClr>
          </a:patt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Tree>
    <p:extLst>
      <p:ext uri="{BB962C8B-B14F-4D97-AF65-F5344CB8AC3E}">
        <p14:creationId xmlns:p14="http://schemas.microsoft.com/office/powerpoint/2010/main" val="3639994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B1C93A-74D6-4D74-9013-4CC54B3F94D6}"/>
              </a:ext>
            </a:extLst>
          </p:cNvPr>
          <p:cNvSpPr/>
          <p:nvPr userDrawn="1"/>
        </p:nvSpPr>
        <p:spPr>
          <a:xfrm>
            <a:off x="2422357" y="565869"/>
            <a:ext cx="9041509" cy="57204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5" name="Picture Placeholder 4">
            <a:extLst>
              <a:ext uri="{FF2B5EF4-FFF2-40B4-BE49-F238E27FC236}">
                <a16:creationId xmlns:a16="http://schemas.microsoft.com/office/drawing/2014/main" id="{CD3D8303-7603-4895-8612-50FB79139B7F}"/>
              </a:ext>
            </a:extLst>
          </p:cNvPr>
          <p:cNvSpPr>
            <a:spLocks noGrp="1"/>
          </p:cNvSpPr>
          <p:nvPr>
            <p:ph type="pic" sz="quarter" idx="10"/>
          </p:nvPr>
        </p:nvSpPr>
        <p:spPr>
          <a:xfrm>
            <a:off x="0" y="0"/>
            <a:ext cx="6756400" cy="5939590"/>
          </a:xfrm>
          <a:pattFill prst="pct5">
            <a:fgClr>
              <a:schemeClr val="tx1">
                <a:lumMod val="85000"/>
                <a:lumOff val="15000"/>
              </a:schemeClr>
            </a:fgClr>
            <a:bgClr>
              <a:schemeClr val="bg1"/>
            </a:bgClr>
          </a:patt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Tree>
    <p:extLst>
      <p:ext uri="{BB962C8B-B14F-4D97-AF65-F5344CB8AC3E}">
        <p14:creationId xmlns:p14="http://schemas.microsoft.com/office/powerpoint/2010/main" val="20648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B1C93A-74D6-4D74-9013-4CC54B3F94D6}"/>
              </a:ext>
            </a:extLst>
          </p:cNvPr>
          <p:cNvSpPr/>
          <p:nvPr userDrawn="1"/>
        </p:nvSpPr>
        <p:spPr>
          <a:xfrm>
            <a:off x="2422357" y="565869"/>
            <a:ext cx="9041509" cy="57204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sp>
        <p:nvSpPr>
          <p:cNvPr id="5" name="Picture Placeholder 4">
            <a:extLst>
              <a:ext uri="{FF2B5EF4-FFF2-40B4-BE49-F238E27FC236}">
                <a16:creationId xmlns:a16="http://schemas.microsoft.com/office/drawing/2014/main" id="{CD3D8303-7603-4895-8612-50FB79139B7F}"/>
              </a:ext>
            </a:extLst>
          </p:cNvPr>
          <p:cNvSpPr>
            <a:spLocks noGrp="1"/>
          </p:cNvSpPr>
          <p:nvPr>
            <p:ph type="pic" sz="quarter" idx="10"/>
          </p:nvPr>
        </p:nvSpPr>
        <p:spPr>
          <a:xfrm>
            <a:off x="0" y="1229710"/>
            <a:ext cx="6756400" cy="4141077"/>
          </a:xfrm>
          <a:pattFill prst="pct5">
            <a:fgClr>
              <a:schemeClr val="tx1">
                <a:lumMod val="85000"/>
                <a:lumOff val="15000"/>
              </a:schemeClr>
            </a:fgClr>
            <a:bgClr>
              <a:schemeClr val="bg1"/>
            </a:bgClr>
          </a:patt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Tree>
    <p:extLst>
      <p:ext uri="{BB962C8B-B14F-4D97-AF65-F5344CB8AC3E}">
        <p14:creationId xmlns:p14="http://schemas.microsoft.com/office/powerpoint/2010/main" val="412131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6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B1C93A-74D6-4D74-9013-4CC54B3F94D6}"/>
              </a:ext>
            </a:extLst>
          </p:cNvPr>
          <p:cNvSpPr/>
          <p:nvPr userDrawn="1"/>
        </p:nvSpPr>
        <p:spPr>
          <a:xfrm>
            <a:off x="2408397" y="568791"/>
            <a:ext cx="9041509" cy="5720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ontserrat" pitchFamily="2" charset="77"/>
            </a:endParaRPr>
          </a:p>
        </p:txBody>
      </p:sp>
      <p:pic>
        <p:nvPicPr>
          <p:cNvPr id="8" name="Picture 7" descr="A purple and blue gradient&#10;&#10;AI-generated content may be incorrect.">
            <a:extLst>
              <a:ext uri="{FF2B5EF4-FFF2-40B4-BE49-F238E27FC236}">
                <a16:creationId xmlns:a16="http://schemas.microsoft.com/office/drawing/2014/main" id="{53E348DE-B70F-5B12-B588-E03B52D9874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67862" y="1402584"/>
            <a:ext cx="6388538" cy="3974005"/>
          </a:xfrm>
          <a:prstGeom prst="rect">
            <a:avLst/>
          </a:prstGeom>
        </p:spPr>
      </p:pic>
      <p:sp>
        <p:nvSpPr>
          <p:cNvPr id="4" name="Media Placeholder 3">
            <a:extLst>
              <a:ext uri="{FF2B5EF4-FFF2-40B4-BE49-F238E27FC236}">
                <a16:creationId xmlns:a16="http://schemas.microsoft.com/office/drawing/2014/main" id="{43D8D106-7996-000B-D46B-4B44A4DBB513}"/>
              </a:ext>
            </a:extLst>
          </p:cNvPr>
          <p:cNvSpPr>
            <a:spLocks noGrp="1"/>
          </p:cNvSpPr>
          <p:nvPr>
            <p:ph type="media" sz="quarter" idx="11"/>
          </p:nvPr>
        </p:nvSpPr>
        <p:spPr>
          <a:xfrm>
            <a:off x="367862" y="1414188"/>
            <a:ext cx="6388538" cy="3962401"/>
          </a:xfrm>
        </p:spPr>
        <p:txBody>
          <a:bodyPr/>
          <a:lstStyle/>
          <a:p>
            <a:endParaRPr lang="en-US"/>
          </a:p>
        </p:txBody>
      </p:sp>
    </p:spTree>
    <p:extLst>
      <p:ext uri="{BB962C8B-B14F-4D97-AF65-F5344CB8AC3E}">
        <p14:creationId xmlns:p14="http://schemas.microsoft.com/office/powerpoint/2010/main" val="162264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4ED0391-0163-4F70-825F-98434AC3A585}"/>
              </a:ext>
            </a:extLst>
          </p:cNvPr>
          <p:cNvSpPr>
            <a:spLocks noGrp="1"/>
          </p:cNvSpPr>
          <p:nvPr>
            <p:ph type="pic" sz="quarter" idx="11"/>
          </p:nvPr>
        </p:nvSpPr>
        <p:spPr>
          <a:xfrm>
            <a:off x="6096000" y="0"/>
            <a:ext cx="6096000" cy="6858000"/>
          </a:xfrm>
          <a:pattFill prst="pct5">
            <a:fgClr>
              <a:schemeClr val="tx1">
                <a:lumMod val="85000"/>
                <a:lumOff val="15000"/>
              </a:schemeClr>
            </a:fgClr>
            <a:bgClr>
              <a:schemeClr val="bg1"/>
            </a:bgClr>
          </a:pattFill>
        </p:spPr>
        <p:txBody>
          <a:bodyPr>
            <a:normAutofit/>
          </a:bodyPr>
          <a:lstStyle>
            <a:lvl1pPr>
              <a:defRPr sz="1600" b="0" i="0">
                <a:latin typeface="Montserrat" pitchFamily="2" charset="77"/>
                <a:cs typeface="Arial" panose="020B0604020202020204" pitchFamily="34" charset="0"/>
              </a:defRPr>
            </a:lvl1pPr>
          </a:lstStyle>
          <a:p>
            <a:endParaRPr lang="en-US" dirty="0"/>
          </a:p>
        </p:txBody>
      </p:sp>
    </p:spTree>
    <p:extLst>
      <p:ext uri="{BB962C8B-B14F-4D97-AF65-F5344CB8AC3E}">
        <p14:creationId xmlns:p14="http://schemas.microsoft.com/office/powerpoint/2010/main" val="3324795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6E29F7-9E13-4CD4-9AAC-E31609B6AA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B304840-EC8D-48DD-92D4-34A6F45581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0A7A52A-D970-4268-B967-756EF1009E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Montserrat" pitchFamily="2" charset="77"/>
              </a:defRPr>
            </a:lvl1pPr>
          </a:lstStyle>
          <a:p>
            <a:fld id="{3C99C195-CA05-4A2B-9203-212AA3A64FB4}" type="datetimeFigureOut">
              <a:rPr lang="en-US" smtClean="0"/>
              <a:pPr/>
              <a:t>5/21/2025</a:t>
            </a:fld>
            <a:endParaRPr lang="en-US"/>
          </a:p>
        </p:txBody>
      </p:sp>
      <p:sp>
        <p:nvSpPr>
          <p:cNvPr id="5" name="Footer Placeholder 4">
            <a:extLst>
              <a:ext uri="{FF2B5EF4-FFF2-40B4-BE49-F238E27FC236}">
                <a16:creationId xmlns:a16="http://schemas.microsoft.com/office/drawing/2014/main" id="{38812754-0101-4D47-850E-35E580F920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Montserrat" pitchFamily="2" charset="77"/>
              </a:defRPr>
            </a:lvl1pPr>
          </a:lstStyle>
          <a:p>
            <a:endParaRPr lang="en-US"/>
          </a:p>
        </p:txBody>
      </p:sp>
      <p:sp>
        <p:nvSpPr>
          <p:cNvPr id="6" name="Slide Number Placeholder 5">
            <a:extLst>
              <a:ext uri="{FF2B5EF4-FFF2-40B4-BE49-F238E27FC236}">
                <a16:creationId xmlns:a16="http://schemas.microsoft.com/office/drawing/2014/main" id="{4EDF6F73-66CD-4142-8040-F2E311B96F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Montserrat" pitchFamily="2" charset="77"/>
              </a:defRPr>
            </a:lvl1pPr>
          </a:lstStyle>
          <a:p>
            <a:fld id="{DF7FB4A4-DEA5-4FE6-BB3B-1DFE086ABE32}" type="slidenum">
              <a:rPr lang="en-US" smtClean="0"/>
              <a:pPr/>
              <a:t>‹#›</a:t>
            </a:fld>
            <a:endParaRPr lang="en-US"/>
          </a:p>
        </p:txBody>
      </p:sp>
    </p:spTree>
    <p:extLst>
      <p:ext uri="{BB962C8B-B14F-4D97-AF65-F5344CB8AC3E}">
        <p14:creationId xmlns:p14="http://schemas.microsoft.com/office/powerpoint/2010/main" val="2029497861"/>
      </p:ext>
    </p:extLst>
  </p:cSld>
  <p:clrMap bg1="lt1" tx1="dk1" bg2="lt2" tx2="dk2" accent1="accent1" accent2="accent2" accent3="accent3" accent4="accent4" accent5="accent5" accent6="accent6" hlink="hlink" folHlink="folHlink"/>
  <p:sldLayoutIdLst>
    <p:sldLayoutId id="2147483652" r:id="rId1"/>
    <p:sldLayoutId id="2147483690" r:id="rId2"/>
    <p:sldLayoutId id="2147483689" r:id="rId3"/>
    <p:sldLayoutId id="2147483654" r:id="rId4"/>
    <p:sldLayoutId id="2147483686" r:id="rId5"/>
    <p:sldLayoutId id="2147483655" r:id="rId6"/>
    <p:sldLayoutId id="2147483684" r:id="rId7"/>
    <p:sldLayoutId id="2147483685" r:id="rId8"/>
    <p:sldLayoutId id="2147483656" r:id="rId9"/>
    <p:sldLayoutId id="2147483657" r:id="rId10"/>
    <p:sldLayoutId id="2147483659" r:id="rId11"/>
    <p:sldLayoutId id="2147483660" r:id="rId12"/>
    <p:sldLayoutId id="2147483675" r:id="rId13"/>
    <p:sldLayoutId id="2147483668" r:id="rId14"/>
    <p:sldLayoutId id="2147483691" r:id="rId15"/>
  </p:sldLayoutIdLst>
  <p:txStyles>
    <p:titleStyle>
      <a:lvl1pPr algn="l" defTabSz="914400" rtl="0" eaLnBrk="1" latinLnBrk="0" hangingPunct="1">
        <a:lnSpc>
          <a:spcPct val="90000"/>
        </a:lnSpc>
        <a:spcBef>
          <a:spcPct val="0"/>
        </a:spcBef>
        <a:buNone/>
        <a:defRPr sz="4400" b="0" i="0" kern="120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Tx/>
        <a:buBlip>
          <a:blip r:embed="rId17"/>
        </a:buBlip>
        <a:defRPr sz="28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Tx/>
        <a:buBlip>
          <a:blip r:embed="rId17"/>
        </a:buBlip>
        <a:defRPr sz="2400" b="0" i="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Tx/>
        <a:buBlip>
          <a:blip r:embed="rId17"/>
        </a:buBlip>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Tx/>
        <a:buBlip>
          <a:blip r:embed="rId17"/>
        </a:buBlip>
        <a:defRPr sz="1800" b="0"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Tx/>
        <a:buBlip>
          <a:blip r:embed="rId17"/>
        </a:buBlip>
        <a:defRPr sz="18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3.jpeg"/><Relationship Id="rId7" Type="http://schemas.openxmlformats.org/officeDocument/2006/relationships/hyperlink" Target="https://gemini.google.com/" TargetMode="External"/><Relationship Id="rId2" Type="http://schemas.openxmlformats.org/officeDocument/2006/relationships/image" Target="../media/image13.jpeg"/><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3.jpeg"/><Relationship Id="rId7" Type="http://schemas.openxmlformats.org/officeDocument/2006/relationships/hyperlink" Target="https://gemini.google.com/" TargetMode="External"/><Relationship Id="rId2" Type="http://schemas.openxmlformats.org/officeDocument/2006/relationships/image" Target="../media/image13.jpeg"/><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3.jpeg"/><Relationship Id="rId7" Type="http://schemas.openxmlformats.org/officeDocument/2006/relationships/image" Target="../media/image41.png"/><Relationship Id="rId2" Type="http://schemas.openxmlformats.org/officeDocument/2006/relationships/image" Target="../media/image13.jpeg"/><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3.jpeg"/><Relationship Id="rId7" Type="http://schemas.openxmlformats.org/officeDocument/2006/relationships/hyperlink" Target="https://gemini.google.com/" TargetMode="External"/><Relationship Id="rId2" Type="http://schemas.openxmlformats.org/officeDocument/2006/relationships/image" Target="../media/image13.jpeg"/><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3.jpeg"/><Relationship Id="rId7" Type="http://schemas.openxmlformats.org/officeDocument/2006/relationships/hyperlink" Target="https://gemini.google.com/" TargetMode="External"/><Relationship Id="rId2" Type="http://schemas.openxmlformats.org/officeDocument/2006/relationships/image" Target="../media/image13.jpeg"/><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20.png"/><Relationship Id="rId7" Type="http://schemas.openxmlformats.org/officeDocument/2006/relationships/image" Target="../media/image48.png"/><Relationship Id="rId2" Type="http://schemas.openxmlformats.org/officeDocument/2006/relationships/image" Target="../media/image13.jpeg"/><Relationship Id="rId1" Type="http://schemas.openxmlformats.org/officeDocument/2006/relationships/slideLayout" Target="../slideLayouts/slideLayout11.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1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5.xml"/><Relationship Id="rId1" Type="http://schemas.openxmlformats.org/officeDocument/2006/relationships/video" Target="https://www.youtube.com/embed/n8DJJMizO9k?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1.xml"/><Relationship Id="rId1" Type="http://schemas.openxmlformats.org/officeDocument/2006/relationships/video" Target="https://www.youtube.com/embed/XCO8ET66xE4?start=39&amp;feature=oembed" TargetMode="Externa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hyperlink" Target="https://www.moralmachine.net/" TargetMode="Externa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A84730-E666-47AF-B296-1DE0B48C86D1}"/>
              </a:ext>
            </a:extLst>
          </p:cNvPr>
          <p:cNvSpPr txBox="1"/>
          <p:nvPr/>
        </p:nvSpPr>
        <p:spPr>
          <a:xfrm>
            <a:off x="868251" y="3023260"/>
            <a:ext cx="5048681" cy="1631216"/>
          </a:xfrm>
          <a:prstGeom prst="rect">
            <a:avLst/>
          </a:prstGeom>
          <a:noFill/>
        </p:spPr>
        <p:txBody>
          <a:bodyPr wrap="square" rtlCol="0">
            <a:spAutoFit/>
          </a:bodyPr>
          <a:lstStyle/>
          <a:p>
            <a:pPr>
              <a:lnSpc>
                <a:spcPts val="6000"/>
              </a:lnSpc>
            </a:pPr>
            <a:r>
              <a:rPr lang="en-US" sz="6000" b="1" dirty="0">
                <a:latin typeface="Montserrat" pitchFamily="2" charset="77"/>
                <a:ea typeface="Roboto Medium" panose="02000000000000000000" pitchFamily="2" charset="0"/>
                <a:cs typeface="Poppins SemiBold" panose="00000700000000000000" pitchFamily="2" charset="0"/>
              </a:rPr>
              <a:t>AI and Morality</a:t>
            </a:r>
          </a:p>
        </p:txBody>
      </p:sp>
      <p:sp>
        <p:nvSpPr>
          <p:cNvPr id="15" name="TextBox 14">
            <a:extLst>
              <a:ext uri="{FF2B5EF4-FFF2-40B4-BE49-F238E27FC236}">
                <a16:creationId xmlns:a16="http://schemas.microsoft.com/office/drawing/2014/main" id="{1CF51FA2-D8B6-445D-8942-29CE04789CDF}"/>
              </a:ext>
            </a:extLst>
          </p:cNvPr>
          <p:cNvSpPr txBox="1"/>
          <p:nvPr/>
        </p:nvSpPr>
        <p:spPr>
          <a:xfrm>
            <a:off x="9666514" y="6424787"/>
            <a:ext cx="2249715" cy="276999"/>
          </a:xfrm>
          <a:prstGeom prst="rect">
            <a:avLst/>
          </a:prstGeom>
          <a:noFill/>
        </p:spPr>
        <p:txBody>
          <a:bodyPr wrap="square" rtlCol="0">
            <a:spAutoFit/>
          </a:bodyPr>
          <a:lstStyle/>
          <a:p>
            <a:pPr algn="r"/>
            <a:r>
              <a:rPr lang="en-US" sz="1200" dirty="0" err="1">
                <a:solidFill>
                  <a:schemeClr val="bg1"/>
                </a:solidFill>
                <a:latin typeface="Montserrat Medium" pitchFamily="2" charset="77"/>
                <a:cs typeface="Poppins Medium" panose="00000600000000000000" pitchFamily="2" charset="0"/>
              </a:rPr>
              <a:t>TRAILS.scot</a:t>
            </a:r>
            <a:endParaRPr lang="en-US" sz="1200" dirty="0">
              <a:solidFill>
                <a:schemeClr val="bg1"/>
              </a:solidFill>
              <a:latin typeface="Montserrat Medium" pitchFamily="2" charset="77"/>
              <a:cs typeface="Poppins Medium" panose="00000600000000000000" pitchFamily="2" charset="0"/>
            </a:endParaRPr>
          </a:p>
        </p:txBody>
      </p:sp>
      <p:cxnSp>
        <p:nvCxnSpPr>
          <p:cNvPr id="14" name="Straight Connector 13">
            <a:extLst>
              <a:ext uri="{FF2B5EF4-FFF2-40B4-BE49-F238E27FC236}">
                <a16:creationId xmlns:a16="http://schemas.microsoft.com/office/drawing/2014/main" id="{7633E89F-F3F0-4CED-8929-B8182815E1C0}"/>
              </a:ext>
            </a:extLst>
          </p:cNvPr>
          <p:cNvCxnSpPr>
            <a:cxnSpLocks/>
          </p:cNvCxnSpPr>
          <p:nvPr/>
        </p:nvCxnSpPr>
        <p:spPr>
          <a:xfrm>
            <a:off x="1017725" y="4654476"/>
            <a:ext cx="45280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9ECA144-7EF8-4E38-9F86-768B7B739081}"/>
              </a:ext>
            </a:extLst>
          </p:cNvPr>
          <p:cNvSpPr txBox="1"/>
          <p:nvPr/>
        </p:nvSpPr>
        <p:spPr>
          <a:xfrm>
            <a:off x="-363731" y="829790"/>
            <a:ext cx="6168183" cy="1107996"/>
          </a:xfrm>
          <a:prstGeom prst="rect">
            <a:avLst/>
          </a:prstGeom>
          <a:gradFill flip="none" rotWithShape="1">
            <a:gsLst>
              <a:gs pos="0">
                <a:schemeClr val="accent1">
                  <a:tint val="66000"/>
                  <a:satMod val="160000"/>
                  <a:shade val="30000"/>
                  <a:satMod val="115000"/>
                </a:schemeClr>
              </a:gs>
              <a:gs pos="50000">
                <a:schemeClr val="accent1">
                  <a:tint val="66000"/>
                  <a:satMod val="160000"/>
                  <a:shade val="67500"/>
                  <a:satMod val="115000"/>
                </a:schemeClr>
              </a:gs>
              <a:gs pos="100000">
                <a:schemeClr val="accent1">
                  <a:tint val="66000"/>
                  <a:satMod val="160000"/>
                  <a:shade val="100000"/>
                  <a:satMod val="115000"/>
                </a:schemeClr>
              </a:gs>
            </a:gsLst>
            <a:lin ang="2700000" scaled="1"/>
            <a:tileRect/>
          </a:gra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6600" dirty="0"/>
              <a:t>     Level 4 RMPS</a:t>
            </a:r>
            <a:endParaRPr lang="en-GB" sz="6600" dirty="0">
              <a:ln w="28575">
                <a:solidFill>
                  <a:schemeClr val="bg1"/>
                </a:solidFill>
                <a:prstDash val="solid"/>
              </a:ln>
            </a:endParaRPr>
          </a:p>
        </p:txBody>
      </p:sp>
      <p:pic>
        <p:nvPicPr>
          <p:cNvPr id="11" name="Picture 2">
            <a:extLst>
              <a:ext uri="{FF2B5EF4-FFF2-40B4-BE49-F238E27FC236}">
                <a16:creationId xmlns:a16="http://schemas.microsoft.com/office/drawing/2014/main" id="{4579CCF8-8756-4A83-978D-EE15D9B0BAE9}"/>
              </a:ext>
            </a:extLst>
          </p:cNvPr>
          <p:cNvPicPr>
            <a:picLocks noGrp="1" noChangeAspect="1" noChangeArrowheads="1"/>
          </p:cNvPicPr>
          <p:nvPr>
            <p:ph type="pic" sz="quarter" idx="10"/>
          </p:nvPr>
        </p:nvPicPr>
        <p:blipFill rotWithShape="1">
          <a:blip r:embed="rId3" cstate="screen">
            <a:alphaModFix/>
            <a:extLst>
              <a:ext uri="{28A0092B-C50C-407E-A947-70E740481C1C}">
                <a14:useLocalDpi xmlns:a14="http://schemas.microsoft.com/office/drawing/2010/main"/>
              </a:ext>
            </a:extLst>
          </a:blip>
          <a:srcRect/>
          <a:stretch/>
        </p:blipFill>
        <p:spPr bwMode="auto">
          <a:xfrm>
            <a:off x="6387550" y="1027112"/>
            <a:ext cx="4611687" cy="48037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a brain and text&#10;&#10;AI-generated content may be incorrect.">
            <a:extLst>
              <a:ext uri="{FF2B5EF4-FFF2-40B4-BE49-F238E27FC236}">
                <a16:creationId xmlns:a16="http://schemas.microsoft.com/office/drawing/2014/main" id="{DF1D1854-971B-B9C8-E05C-A7DF9A5F39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4998" y="257566"/>
            <a:ext cx="1786180" cy="1680220"/>
          </a:xfrm>
          <a:prstGeom prst="rect">
            <a:avLst/>
          </a:prstGeom>
        </p:spPr>
      </p:pic>
      <p:pic>
        <p:nvPicPr>
          <p:cNvPr id="12" name="Picture 11">
            <a:extLst>
              <a:ext uri="{FF2B5EF4-FFF2-40B4-BE49-F238E27FC236}">
                <a16:creationId xmlns:a16="http://schemas.microsoft.com/office/drawing/2014/main" id="{702460C6-F539-4AB5-85F9-7309EB6D6733}"/>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rot="1414702">
            <a:off x="9162415" y="5096276"/>
            <a:ext cx="1737360" cy="1737360"/>
          </a:xfrm>
          <a:prstGeom prst="rect">
            <a:avLst/>
          </a:prstGeom>
        </p:spPr>
      </p:pic>
    </p:spTree>
    <p:extLst>
      <p:ext uri="{BB962C8B-B14F-4D97-AF65-F5344CB8AC3E}">
        <p14:creationId xmlns:p14="http://schemas.microsoft.com/office/powerpoint/2010/main" val="3209638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pic>
        <p:nvPicPr>
          <p:cNvPr id="18" name="Picture 2" descr="OII | Can we teach morality to machines? Three perspectives on ethics for artificial  intelligence">
            <a:extLst>
              <a:ext uri="{FF2B5EF4-FFF2-40B4-BE49-F238E27FC236}">
                <a16:creationId xmlns:a16="http://schemas.microsoft.com/office/drawing/2014/main" id="{CFC94BC3-FE52-4052-AF0B-16AEE666EEF4}"/>
              </a:ext>
            </a:extLst>
          </p:cNvPr>
          <p:cNvPicPr>
            <a:picLocks noChangeAspect="1" noChangeArrowheads="1"/>
          </p:cNvPicPr>
          <p:nvPr/>
        </p:nvPicPr>
        <p:blipFill>
          <a:blip r:embed="rId3">
            <a:alphaModFix amt="54000"/>
            <a:extLst>
              <a:ext uri="{28A0092B-C50C-407E-A947-70E740481C1C}">
                <a14:useLocalDpi xmlns:a14="http://schemas.microsoft.com/office/drawing/2010/main"/>
              </a:ext>
            </a:extLst>
          </a:blip>
          <a:srcRect/>
          <a:stretch>
            <a:fillRect/>
          </a:stretch>
        </p:blipFill>
        <p:spPr bwMode="auto">
          <a:xfrm>
            <a:off x="-920442" y="-5544"/>
            <a:ext cx="13112442" cy="686354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6A239B3D-85F0-4BF3-B6F5-ACED8B204C8B}"/>
              </a:ext>
            </a:extLst>
          </p:cNvPr>
          <p:cNvSpPr txBox="1"/>
          <p:nvPr/>
        </p:nvSpPr>
        <p:spPr>
          <a:xfrm>
            <a:off x="1009650" y="1668156"/>
            <a:ext cx="10464800" cy="1384995"/>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a:t>Humans have developed religious and non-religious ethical frameworks to address these problems. But AI is still developing an understanding of ethics and how to address questions of morality.</a:t>
            </a:r>
            <a:endParaRPr lang="en-GB" sz="2800" dirty="0"/>
          </a:p>
        </p:txBody>
      </p:sp>
      <p:sp>
        <p:nvSpPr>
          <p:cNvPr id="20" name="TextBox 19">
            <a:extLst>
              <a:ext uri="{FF2B5EF4-FFF2-40B4-BE49-F238E27FC236}">
                <a16:creationId xmlns:a16="http://schemas.microsoft.com/office/drawing/2014/main" id="{B4176643-E5DD-401B-B94D-1CADB053795A}"/>
              </a:ext>
            </a:extLst>
          </p:cNvPr>
          <p:cNvSpPr txBox="1"/>
          <p:nvPr/>
        </p:nvSpPr>
        <p:spPr>
          <a:xfrm>
            <a:off x="647700" y="4272663"/>
            <a:ext cx="5149850" cy="20621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3200" b="1" dirty="0">
                <a:solidFill>
                  <a:srgbClr val="FF0000"/>
                </a:solidFill>
              </a:rPr>
              <a:t>Some argue we can never truly trust AI as it may one day, use whatever power we give it against us. </a:t>
            </a:r>
          </a:p>
        </p:txBody>
      </p:sp>
      <p:sp>
        <p:nvSpPr>
          <p:cNvPr id="21" name="TextBox 20">
            <a:extLst>
              <a:ext uri="{FF2B5EF4-FFF2-40B4-BE49-F238E27FC236}">
                <a16:creationId xmlns:a16="http://schemas.microsoft.com/office/drawing/2014/main" id="{051BE679-39E5-4669-BFBB-77E943E5384D}"/>
              </a:ext>
            </a:extLst>
          </p:cNvPr>
          <p:cNvSpPr txBox="1"/>
          <p:nvPr/>
        </p:nvSpPr>
        <p:spPr>
          <a:xfrm>
            <a:off x="6530821" y="4272663"/>
            <a:ext cx="5149850"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3200" b="1" dirty="0">
                <a:solidFill>
                  <a:srgbClr val="92D050"/>
                </a:solidFill>
              </a:rPr>
              <a:t>Others say AI could help unite humanity providing a highly informed and unbiased view on morality.</a:t>
            </a:r>
          </a:p>
        </p:txBody>
      </p:sp>
      <p:sp>
        <p:nvSpPr>
          <p:cNvPr id="22" name="TextBox 21">
            <a:extLst>
              <a:ext uri="{FF2B5EF4-FFF2-40B4-BE49-F238E27FC236}">
                <a16:creationId xmlns:a16="http://schemas.microsoft.com/office/drawing/2014/main" id="{26BACF62-0DAF-4A78-8ACD-DF8059AA2BAF}"/>
              </a:ext>
            </a:extLst>
          </p:cNvPr>
          <p:cNvSpPr txBox="1"/>
          <p:nvPr/>
        </p:nvSpPr>
        <p:spPr>
          <a:xfrm>
            <a:off x="1143000" y="375481"/>
            <a:ext cx="10617200" cy="769441"/>
          </a:xfrm>
          <a:prstGeom prst="rect">
            <a:avLst/>
          </a:prstGeom>
          <a:noFill/>
        </p:spPr>
        <p:txBody>
          <a:bodyPr wrap="square" rtlCol="0">
            <a:spAutoFit/>
          </a:bodyPr>
          <a:lstStyle/>
          <a:p>
            <a:r>
              <a:rPr lang="en-GB" sz="4400" dirty="0"/>
              <a:t>Can AI be trusted to make moral decisions?</a:t>
            </a:r>
          </a:p>
        </p:txBody>
      </p:sp>
    </p:spTree>
    <p:extLst>
      <p:ext uri="{BB962C8B-B14F-4D97-AF65-F5344CB8AC3E}">
        <p14:creationId xmlns:p14="http://schemas.microsoft.com/office/powerpoint/2010/main" val="3249225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pic>
        <p:nvPicPr>
          <p:cNvPr id="4" name="Picture 2" descr="OII | Can we teach morality to machines? Three perspectives on ethics for artificial  intelligence">
            <a:extLst>
              <a:ext uri="{FF2B5EF4-FFF2-40B4-BE49-F238E27FC236}">
                <a16:creationId xmlns:a16="http://schemas.microsoft.com/office/drawing/2014/main" id="{2C0B9142-A105-4F09-9A3E-7C181CC66B6A}"/>
              </a:ext>
            </a:extLst>
          </p:cNvPr>
          <p:cNvPicPr>
            <a:picLocks noChangeAspect="1" noChangeArrowheads="1"/>
          </p:cNvPicPr>
          <p:nvPr/>
        </p:nvPicPr>
        <p:blipFill>
          <a:blip r:embed="rId3">
            <a:alphaModFix amt="54000"/>
            <a:extLst>
              <a:ext uri="{28A0092B-C50C-407E-A947-70E740481C1C}">
                <a14:useLocalDpi xmlns:a14="http://schemas.microsoft.com/office/drawing/2010/main"/>
              </a:ext>
            </a:extLst>
          </a:blip>
          <a:srcRect/>
          <a:stretch>
            <a:fillRect/>
          </a:stretch>
        </p:blipFill>
        <p:spPr bwMode="auto">
          <a:xfrm>
            <a:off x="-361951" y="-5544"/>
            <a:ext cx="13112442" cy="68635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A78D114-A27C-40F8-BD1A-0E4D6BABF975}"/>
              </a:ext>
            </a:extLst>
          </p:cNvPr>
          <p:cNvSpPr/>
          <p:nvPr/>
        </p:nvSpPr>
        <p:spPr>
          <a:xfrm>
            <a:off x="55120" y="1502267"/>
            <a:ext cx="12081164" cy="523442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4F4A293D-3355-4239-944C-D0AB97179729}"/>
              </a:ext>
            </a:extLst>
          </p:cNvPr>
          <p:cNvSpPr txBox="1"/>
          <p:nvPr/>
        </p:nvSpPr>
        <p:spPr>
          <a:xfrm>
            <a:off x="1135453" y="857741"/>
            <a:ext cx="11293522" cy="523220"/>
          </a:xfrm>
          <a:prstGeom prst="rect">
            <a:avLst/>
          </a:prstGeom>
          <a:noFill/>
        </p:spPr>
        <p:txBody>
          <a:bodyPr wrap="square" rtlCol="0">
            <a:spAutoFit/>
          </a:bodyPr>
          <a:lstStyle/>
          <a:p>
            <a:r>
              <a:rPr lang="en-GB" sz="2800" dirty="0"/>
              <a:t>Ask an AI chatbot about a moral dilemma and record its response.   </a:t>
            </a:r>
          </a:p>
        </p:txBody>
      </p:sp>
      <p:sp>
        <p:nvSpPr>
          <p:cNvPr id="7" name="TextBox 6">
            <a:extLst>
              <a:ext uri="{FF2B5EF4-FFF2-40B4-BE49-F238E27FC236}">
                <a16:creationId xmlns:a16="http://schemas.microsoft.com/office/drawing/2014/main" id="{0CEF8A02-2CFE-4736-A1BD-EC58D3115268}"/>
              </a:ext>
            </a:extLst>
          </p:cNvPr>
          <p:cNvSpPr txBox="1"/>
          <p:nvPr/>
        </p:nvSpPr>
        <p:spPr>
          <a:xfrm>
            <a:off x="6209729" y="1635830"/>
            <a:ext cx="5452281" cy="95410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2800" i="1" dirty="0">
                <a:latin typeface="+mj-lt"/>
              </a:rPr>
              <a:t>To complete this task, you could use one of the following AI chatbots. </a:t>
            </a:r>
          </a:p>
        </p:txBody>
      </p:sp>
      <p:pic>
        <p:nvPicPr>
          <p:cNvPr id="8" name="Picture 4" descr="Microsoft Copilot is now generally available">
            <a:extLst>
              <a:ext uri="{FF2B5EF4-FFF2-40B4-BE49-F238E27FC236}">
                <a16:creationId xmlns:a16="http://schemas.microsoft.com/office/drawing/2014/main" id="{E366EB0D-2829-47B7-AEC9-FDAA3BAA203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12149" y="2780445"/>
            <a:ext cx="1649863" cy="9280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CF73AAF-89A3-4D40-982A-EB218A2664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60544" y="5683768"/>
            <a:ext cx="1820620" cy="848444"/>
          </a:xfrm>
          <a:prstGeom prst="rect">
            <a:avLst/>
          </a:prstGeom>
        </p:spPr>
      </p:pic>
      <p:sp>
        <p:nvSpPr>
          <p:cNvPr id="10" name="TextBox 9">
            <a:extLst>
              <a:ext uri="{FF2B5EF4-FFF2-40B4-BE49-F238E27FC236}">
                <a16:creationId xmlns:a16="http://schemas.microsoft.com/office/drawing/2014/main" id="{A8D43119-E187-49D1-A610-04A0BA0D9E74}"/>
              </a:ext>
            </a:extLst>
          </p:cNvPr>
          <p:cNvSpPr txBox="1"/>
          <p:nvPr/>
        </p:nvSpPr>
        <p:spPr>
          <a:xfrm>
            <a:off x="6209730" y="2935608"/>
            <a:ext cx="3721149" cy="646331"/>
          </a:xfrm>
          <a:prstGeom prst="rect">
            <a:avLst/>
          </a:prstGeom>
          <a:noFill/>
        </p:spPr>
        <p:txBody>
          <a:bodyPr wrap="square" rtlCol="0">
            <a:spAutoFit/>
          </a:bodyPr>
          <a:lstStyle/>
          <a:p>
            <a:r>
              <a:rPr lang="en-GB" dirty="0"/>
              <a:t>Copy the text in the word document and paste it into the Copilot chat box</a:t>
            </a:r>
          </a:p>
        </p:txBody>
      </p:sp>
      <p:sp>
        <p:nvSpPr>
          <p:cNvPr id="11" name="TextBox 10">
            <a:extLst>
              <a:ext uri="{FF2B5EF4-FFF2-40B4-BE49-F238E27FC236}">
                <a16:creationId xmlns:a16="http://schemas.microsoft.com/office/drawing/2014/main" id="{6609EB9A-9BC1-40AB-A44F-62D8372042C2}"/>
              </a:ext>
            </a:extLst>
          </p:cNvPr>
          <p:cNvSpPr txBox="1"/>
          <p:nvPr/>
        </p:nvSpPr>
        <p:spPr>
          <a:xfrm>
            <a:off x="7464962" y="5629398"/>
            <a:ext cx="3064900" cy="923330"/>
          </a:xfrm>
          <a:prstGeom prst="rect">
            <a:avLst/>
          </a:prstGeom>
          <a:noFill/>
        </p:spPr>
        <p:txBody>
          <a:bodyPr wrap="square" rtlCol="0">
            <a:spAutoFit/>
          </a:bodyPr>
          <a:lstStyle/>
          <a:p>
            <a:r>
              <a:rPr lang="en-GB" dirty="0"/>
              <a:t>Copy and paste your chosen moral dilemma into the ChatGPT chat box. </a:t>
            </a:r>
          </a:p>
        </p:txBody>
      </p:sp>
      <p:cxnSp>
        <p:nvCxnSpPr>
          <p:cNvPr id="12" name="Straight Connector 11">
            <a:extLst>
              <a:ext uri="{FF2B5EF4-FFF2-40B4-BE49-F238E27FC236}">
                <a16:creationId xmlns:a16="http://schemas.microsoft.com/office/drawing/2014/main" id="{BC6D659C-850D-4F41-A02E-6EE1B5385B9C}"/>
              </a:ext>
            </a:extLst>
          </p:cNvPr>
          <p:cNvCxnSpPr>
            <a:cxnSpLocks/>
          </p:cNvCxnSpPr>
          <p:nvPr/>
        </p:nvCxnSpPr>
        <p:spPr>
          <a:xfrm flipV="1">
            <a:off x="5860703" y="3843307"/>
            <a:ext cx="5958570" cy="141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94D005-2BFF-40C8-9F70-92A1A7B66787}"/>
              </a:ext>
            </a:extLst>
          </p:cNvPr>
          <p:cNvCxnSpPr>
            <a:cxnSpLocks/>
          </p:cNvCxnSpPr>
          <p:nvPr/>
        </p:nvCxnSpPr>
        <p:spPr>
          <a:xfrm flipV="1">
            <a:off x="5860703" y="5450254"/>
            <a:ext cx="5958570" cy="141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E0EA8AD-6678-42B5-B6DE-45D56D6499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25515" y="5640360"/>
            <a:ext cx="1839447" cy="923330"/>
          </a:xfrm>
          <a:prstGeom prst="rect">
            <a:avLst/>
          </a:prstGeom>
        </p:spPr>
      </p:pic>
      <p:sp>
        <p:nvSpPr>
          <p:cNvPr id="15" name="Arrow: Right 14">
            <a:extLst>
              <a:ext uri="{FF2B5EF4-FFF2-40B4-BE49-F238E27FC236}">
                <a16:creationId xmlns:a16="http://schemas.microsoft.com/office/drawing/2014/main" id="{A75C357C-E5A4-47E1-ACB0-CAEC18E45C14}"/>
              </a:ext>
            </a:extLst>
          </p:cNvPr>
          <p:cNvSpPr/>
          <p:nvPr/>
        </p:nvSpPr>
        <p:spPr>
          <a:xfrm rot="12779041">
            <a:off x="6522579" y="5973726"/>
            <a:ext cx="539327" cy="391971"/>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B420261-636C-4058-BC5D-598E4B2ACC7B}"/>
              </a:ext>
            </a:extLst>
          </p:cNvPr>
          <p:cNvSpPr txBox="1"/>
          <p:nvPr/>
        </p:nvSpPr>
        <p:spPr>
          <a:xfrm>
            <a:off x="1208445" y="1614601"/>
            <a:ext cx="4846819" cy="1261884"/>
          </a:xfrm>
          <a:prstGeom prst="rect">
            <a:avLst/>
          </a:prstGeom>
          <a:noFill/>
        </p:spPr>
        <p:txBody>
          <a:bodyPr wrap="square" rtlCol="0">
            <a:spAutoFit/>
          </a:bodyPr>
          <a:lstStyle/>
          <a:p>
            <a:r>
              <a:rPr lang="en-GB" sz="2000" b="1" dirty="0"/>
              <a:t>Read the moral dilemmas in the “Moral Dilemmas to ask AI worksheet”. </a:t>
            </a:r>
          </a:p>
          <a:p>
            <a:r>
              <a:rPr lang="en-GB" dirty="0"/>
              <a:t>Before you ask the AI discuss how you might resolve one of these dilemmas.</a:t>
            </a:r>
          </a:p>
        </p:txBody>
      </p:sp>
      <p:sp>
        <p:nvSpPr>
          <p:cNvPr id="17" name="TextBox 16">
            <a:extLst>
              <a:ext uri="{FF2B5EF4-FFF2-40B4-BE49-F238E27FC236}">
                <a16:creationId xmlns:a16="http://schemas.microsoft.com/office/drawing/2014/main" id="{74157C42-E7C3-4D6F-B2E1-97903EE7946F}"/>
              </a:ext>
            </a:extLst>
          </p:cNvPr>
          <p:cNvSpPr txBox="1"/>
          <p:nvPr/>
        </p:nvSpPr>
        <p:spPr>
          <a:xfrm>
            <a:off x="8554860" y="4161769"/>
            <a:ext cx="3716968" cy="923330"/>
          </a:xfrm>
          <a:prstGeom prst="rect">
            <a:avLst/>
          </a:prstGeom>
          <a:noFill/>
        </p:spPr>
        <p:txBody>
          <a:bodyPr wrap="square">
            <a:spAutoFit/>
          </a:bodyPr>
          <a:lstStyle/>
          <a:p>
            <a:r>
              <a:rPr lang="en-GB" dirty="0"/>
              <a:t>Go to </a:t>
            </a:r>
            <a:r>
              <a:rPr lang="en-GB" dirty="0">
                <a:hlinkClick r:id="rId7"/>
              </a:rPr>
              <a:t>https://gemini.google.com/</a:t>
            </a:r>
            <a:r>
              <a:rPr lang="en-GB" dirty="0"/>
              <a:t>. </a:t>
            </a:r>
          </a:p>
          <a:p>
            <a:r>
              <a:rPr lang="en-GB" dirty="0"/>
              <a:t>Copy and paste your chosen moral dilemma into the chat box.</a:t>
            </a:r>
          </a:p>
        </p:txBody>
      </p:sp>
      <p:pic>
        <p:nvPicPr>
          <p:cNvPr id="18" name="Picture 17">
            <a:extLst>
              <a:ext uri="{FF2B5EF4-FFF2-40B4-BE49-F238E27FC236}">
                <a16:creationId xmlns:a16="http://schemas.microsoft.com/office/drawing/2014/main" id="{598A267D-3C87-4FC7-8D0E-74DA362AEED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95702" y="4015983"/>
            <a:ext cx="2379330" cy="1184257"/>
          </a:xfrm>
          <a:prstGeom prst="rect">
            <a:avLst/>
          </a:prstGeom>
        </p:spPr>
      </p:pic>
      <p:sp>
        <p:nvSpPr>
          <p:cNvPr id="19" name="Speech Bubble: Oval 18">
            <a:extLst>
              <a:ext uri="{FF2B5EF4-FFF2-40B4-BE49-F238E27FC236}">
                <a16:creationId xmlns:a16="http://schemas.microsoft.com/office/drawing/2014/main" id="{73C219A3-0309-424E-94CB-5D0AA68D80D3}"/>
              </a:ext>
            </a:extLst>
          </p:cNvPr>
          <p:cNvSpPr/>
          <p:nvPr/>
        </p:nvSpPr>
        <p:spPr>
          <a:xfrm>
            <a:off x="40587" y="4608111"/>
            <a:ext cx="4503813" cy="2009793"/>
          </a:xfrm>
          <a:prstGeom prst="wedgeEllipseCallout">
            <a:avLst>
              <a:gd name="adj1" fmla="val -47298"/>
              <a:gd name="adj2" fmla="val 53363"/>
            </a:avLst>
          </a:prstGeom>
          <a:solidFill>
            <a:srgbClr val="DCE5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AE2B059F-BD44-4FCF-98B0-61230C084FA7}"/>
              </a:ext>
            </a:extLst>
          </p:cNvPr>
          <p:cNvSpPr txBox="1"/>
          <p:nvPr/>
        </p:nvSpPr>
        <p:spPr>
          <a:xfrm>
            <a:off x="845798" y="4752235"/>
            <a:ext cx="3798021" cy="1754326"/>
          </a:xfrm>
          <a:prstGeom prst="rect">
            <a:avLst/>
          </a:prstGeom>
          <a:noFill/>
        </p:spPr>
        <p:txBody>
          <a:bodyPr wrap="square" rtlCol="0">
            <a:spAutoFit/>
          </a:bodyPr>
          <a:lstStyle/>
          <a:p>
            <a:r>
              <a:rPr lang="en-GB" sz="3600" i="1" dirty="0"/>
              <a:t>“If you had to choose, what would you do?” </a:t>
            </a:r>
          </a:p>
        </p:txBody>
      </p:sp>
      <p:sp>
        <p:nvSpPr>
          <p:cNvPr id="21" name="Oval 20">
            <a:extLst>
              <a:ext uri="{FF2B5EF4-FFF2-40B4-BE49-F238E27FC236}">
                <a16:creationId xmlns:a16="http://schemas.microsoft.com/office/drawing/2014/main" id="{7ED7F37E-FC2C-451C-8FB0-016A59D75BD9}"/>
              </a:ext>
            </a:extLst>
          </p:cNvPr>
          <p:cNvSpPr/>
          <p:nvPr/>
        </p:nvSpPr>
        <p:spPr>
          <a:xfrm>
            <a:off x="55120" y="1419615"/>
            <a:ext cx="1044076" cy="104407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Step 1</a:t>
            </a:r>
          </a:p>
        </p:txBody>
      </p:sp>
      <p:sp>
        <p:nvSpPr>
          <p:cNvPr id="22" name="Oval 21">
            <a:extLst>
              <a:ext uri="{FF2B5EF4-FFF2-40B4-BE49-F238E27FC236}">
                <a16:creationId xmlns:a16="http://schemas.microsoft.com/office/drawing/2014/main" id="{A7E5C46F-B12A-4083-8EC7-1C18249F128A}"/>
              </a:ext>
            </a:extLst>
          </p:cNvPr>
          <p:cNvSpPr/>
          <p:nvPr/>
        </p:nvSpPr>
        <p:spPr>
          <a:xfrm>
            <a:off x="4691382" y="2954185"/>
            <a:ext cx="1044076" cy="104407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Step 2</a:t>
            </a:r>
          </a:p>
        </p:txBody>
      </p:sp>
      <p:sp>
        <p:nvSpPr>
          <p:cNvPr id="23" name="TextBox 22">
            <a:extLst>
              <a:ext uri="{FF2B5EF4-FFF2-40B4-BE49-F238E27FC236}">
                <a16:creationId xmlns:a16="http://schemas.microsoft.com/office/drawing/2014/main" id="{5FC7CF1D-84DC-466F-AC9E-542B8AE72F0C}"/>
              </a:ext>
            </a:extLst>
          </p:cNvPr>
          <p:cNvSpPr txBox="1"/>
          <p:nvPr/>
        </p:nvSpPr>
        <p:spPr>
          <a:xfrm>
            <a:off x="187569" y="3058076"/>
            <a:ext cx="4503813" cy="1384995"/>
          </a:xfrm>
          <a:prstGeom prst="rect">
            <a:avLst/>
          </a:prstGeom>
          <a:noFill/>
        </p:spPr>
        <p:txBody>
          <a:bodyPr wrap="square" rtlCol="0">
            <a:spAutoFit/>
          </a:bodyPr>
          <a:lstStyle/>
          <a:p>
            <a:r>
              <a:rPr lang="en-GB" b="1" dirty="0"/>
              <a:t>Ask the AI chatbot how it would resolve the dilemma.</a:t>
            </a:r>
          </a:p>
          <a:p>
            <a:r>
              <a:rPr lang="en-GB" sz="1600" dirty="0"/>
              <a:t>You may find the chatbot does not immediately give a straight answer. You may need to ask follow up questions such as…</a:t>
            </a:r>
          </a:p>
        </p:txBody>
      </p:sp>
      <p:sp>
        <p:nvSpPr>
          <p:cNvPr id="24" name="TextBox 23">
            <a:extLst>
              <a:ext uri="{FF2B5EF4-FFF2-40B4-BE49-F238E27FC236}">
                <a16:creationId xmlns:a16="http://schemas.microsoft.com/office/drawing/2014/main" id="{4AA9EA4D-9CC0-4281-81D3-4949A2C55D02}"/>
              </a:ext>
            </a:extLst>
          </p:cNvPr>
          <p:cNvSpPr txBox="1"/>
          <p:nvPr/>
        </p:nvSpPr>
        <p:spPr>
          <a:xfrm>
            <a:off x="568710" y="167332"/>
            <a:ext cx="11781273" cy="769441"/>
          </a:xfrm>
          <a:prstGeom prst="rect">
            <a:avLst/>
          </a:prstGeom>
          <a:noFill/>
        </p:spPr>
        <p:txBody>
          <a:bodyPr wrap="square" rtlCol="0">
            <a:spAutoFit/>
          </a:bodyPr>
          <a:lstStyle/>
          <a:p>
            <a:r>
              <a:rPr lang="en-GB" sz="4400" b="1" dirty="0"/>
              <a:t>Task 2: </a:t>
            </a:r>
            <a:r>
              <a:rPr lang="en-GB" sz="4400" dirty="0"/>
              <a:t>Can we trust AI to make moral decisions?</a:t>
            </a:r>
          </a:p>
        </p:txBody>
      </p:sp>
    </p:spTree>
    <p:extLst>
      <p:ext uri="{BB962C8B-B14F-4D97-AF65-F5344CB8AC3E}">
        <p14:creationId xmlns:p14="http://schemas.microsoft.com/office/powerpoint/2010/main" val="1956070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pic>
        <p:nvPicPr>
          <p:cNvPr id="4" name="Picture 2" descr="OII | Can we teach morality to machines? Three perspectives on ethics for artificial  intelligence">
            <a:extLst>
              <a:ext uri="{FF2B5EF4-FFF2-40B4-BE49-F238E27FC236}">
                <a16:creationId xmlns:a16="http://schemas.microsoft.com/office/drawing/2014/main" id="{EC139A9B-6A7B-4FBD-9211-19AF3D6C9A6A}"/>
              </a:ext>
            </a:extLst>
          </p:cNvPr>
          <p:cNvPicPr>
            <a:picLocks noChangeAspect="1" noChangeArrowheads="1"/>
          </p:cNvPicPr>
          <p:nvPr/>
        </p:nvPicPr>
        <p:blipFill>
          <a:blip r:embed="rId3">
            <a:alphaModFix amt="54000"/>
            <a:extLst>
              <a:ext uri="{28A0092B-C50C-407E-A947-70E740481C1C}">
                <a14:useLocalDpi xmlns:a14="http://schemas.microsoft.com/office/drawing/2010/main"/>
              </a:ext>
            </a:extLst>
          </a:blip>
          <a:srcRect/>
          <a:stretch>
            <a:fillRect/>
          </a:stretch>
        </p:blipFill>
        <p:spPr bwMode="auto">
          <a:xfrm>
            <a:off x="-361951" y="-5544"/>
            <a:ext cx="13112442" cy="68635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97F8A21-670D-425C-8D60-34E719A1C918}"/>
              </a:ext>
            </a:extLst>
          </p:cNvPr>
          <p:cNvSpPr/>
          <p:nvPr/>
        </p:nvSpPr>
        <p:spPr>
          <a:xfrm>
            <a:off x="55120" y="1502267"/>
            <a:ext cx="12081164" cy="523442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23E097ED-A6C9-4523-B5A9-9DE55A6A12D8}"/>
              </a:ext>
            </a:extLst>
          </p:cNvPr>
          <p:cNvSpPr txBox="1"/>
          <p:nvPr/>
        </p:nvSpPr>
        <p:spPr>
          <a:xfrm>
            <a:off x="568710" y="167332"/>
            <a:ext cx="11781273" cy="769441"/>
          </a:xfrm>
          <a:prstGeom prst="rect">
            <a:avLst/>
          </a:prstGeom>
          <a:noFill/>
        </p:spPr>
        <p:txBody>
          <a:bodyPr wrap="square" rtlCol="0">
            <a:spAutoFit/>
          </a:bodyPr>
          <a:lstStyle/>
          <a:p>
            <a:r>
              <a:rPr lang="en-GB" sz="4400" b="1" dirty="0"/>
              <a:t>Task 2: </a:t>
            </a:r>
            <a:r>
              <a:rPr lang="en-GB" sz="4400" dirty="0"/>
              <a:t>Can we trust AI to make moral decisions?</a:t>
            </a:r>
          </a:p>
        </p:txBody>
      </p:sp>
      <p:sp>
        <p:nvSpPr>
          <p:cNvPr id="7" name="TextBox 6">
            <a:extLst>
              <a:ext uri="{FF2B5EF4-FFF2-40B4-BE49-F238E27FC236}">
                <a16:creationId xmlns:a16="http://schemas.microsoft.com/office/drawing/2014/main" id="{718F4CAB-7358-4216-AAEE-58A5A23CD560}"/>
              </a:ext>
            </a:extLst>
          </p:cNvPr>
          <p:cNvSpPr txBox="1"/>
          <p:nvPr/>
        </p:nvSpPr>
        <p:spPr>
          <a:xfrm>
            <a:off x="1135453" y="857741"/>
            <a:ext cx="11293522" cy="523220"/>
          </a:xfrm>
          <a:prstGeom prst="rect">
            <a:avLst/>
          </a:prstGeom>
          <a:noFill/>
        </p:spPr>
        <p:txBody>
          <a:bodyPr wrap="square" rtlCol="0">
            <a:spAutoFit/>
          </a:bodyPr>
          <a:lstStyle/>
          <a:p>
            <a:r>
              <a:rPr lang="en-GB" sz="2800" dirty="0"/>
              <a:t>Ask an AI chatbot about a moral dilemma and record its response.   </a:t>
            </a:r>
          </a:p>
        </p:txBody>
      </p:sp>
      <p:sp>
        <p:nvSpPr>
          <p:cNvPr id="8" name="TextBox 7">
            <a:extLst>
              <a:ext uri="{FF2B5EF4-FFF2-40B4-BE49-F238E27FC236}">
                <a16:creationId xmlns:a16="http://schemas.microsoft.com/office/drawing/2014/main" id="{1C86E63A-8ADC-4C83-9096-606C054D0550}"/>
              </a:ext>
            </a:extLst>
          </p:cNvPr>
          <p:cNvSpPr txBox="1"/>
          <p:nvPr/>
        </p:nvSpPr>
        <p:spPr>
          <a:xfrm>
            <a:off x="6209729" y="1635830"/>
            <a:ext cx="5452281" cy="95410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2800" i="1" dirty="0">
                <a:latin typeface="+mj-lt"/>
              </a:rPr>
              <a:t>To complete this task, you could use one of the following AI chatbots. </a:t>
            </a:r>
          </a:p>
        </p:txBody>
      </p:sp>
      <p:pic>
        <p:nvPicPr>
          <p:cNvPr id="9" name="Picture 4" descr="Microsoft Copilot is now generally available">
            <a:extLst>
              <a:ext uri="{FF2B5EF4-FFF2-40B4-BE49-F238E27FC236}">
                <a16:creationId xmlns:a16="http://schemas.microsoft.com/office/drawing/2014/main" id="{7BDEE69B-DEF1-410E-A1AA-506947BD52D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12149" y="2780445"/>
            <a:ext cx="1649863" cy="9280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703900A-B20D-425F-8551-D0BD385BD7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60544" y="5683768"/>
            <a:ext cx="1820620" cy="848444"/>
          </a:xfrm>
          <a:prstGeom prst="rect">
            <a:avLst/>
          </a:prstGeom>
        </p:spPr>
      </p:pic>
      <p:sp>
        <p:nvSpPr>
          <p:cNvPr id="11" name="TextBox 10">
            <a:extLst>
              <a:ext uri="{FF2B5EF4-FFF2-40B4-BE49-F238E27FC236}">
                <a16:creationId xmlns:a16="http://schemas.microsoft.com/office/drawing/2014/main" id="{81867659-64AF-40EC-959A-9F8DA7E8AFA2}"/>
              </a:ext>
            </a:extLst>
          </p:cNvPr>
          <p:cNvSpPr txBox="1"/>
          <p:nvPr/>
        </p:nvSpPr>
        <p:spPr>
          <a:xfrm>
            <a:off x="6209730" y="2935608"/>
            <a:ext cx="3721149" cy="646331"/>
          </a:xfrm>
          <a:prstGeom prst="rect">
            <a:avLst/>
          </a:prstGeom>
          <a:noFill/>
        </p:spPr>
        <p:txBody>
          <a:bodyPr wrap="square" rtlCol="0">
            <a:spAutoFit/>
          </a:bodyPr>
          <a:lstStyle/>
          <a:p>
            <a:r>
              <a:rPr lang="en-GB" dirty="0"/>
              <a:t>Copy the text in the word document and paste it into the Copilot chat box</a:t>
            </a:r>
          </a:p>
        </p:txBody>
      </p:sp>
      <p:sp>
        <p:nvSpPr>
          <p:cNvPr id="12" name="TextBox 11">
            <a:extLst>
              <a:ext uri="{FF2B5EF4-FFF2-40B4-BE49-F238E27FC236}">
                <a16:creationId xmlns:a16="http://schemas.microsoft.com/office/drawing/2014/main" id="{01EE93FA-1A09-4754-AD9A-9BFDED2603B9}"/>
              </a:ext>
            </a:extLst>
          </p:cNvPr>
          <p:cNvSpPr txBox="1"/>
          <p:nvPr/>
        </p:nvSpPr>
        <p:spPr>
          <a:xfrm>
            <a:off x="7600287" y="5629398"/>
            <a:ext cx="2795582" cy="923330"/>
          </a:xfrm>
          <a:prstGeom prst="rect">
            <a:avLst/>
          </a:prstGeom>
          <a:noFill/>
        </p:spPr>
        <p:txBody>
          <a:bodyPr wrap="square" rtlCol="0">
            <a:spAutoFit/>
          </a:bodyPr>
          <a:lstStyle/>
          <a:p>
            <a:r>
              <a:rPr lang="en-GB" dirty="0"/>
              <a:t>Copy and paste your chosen moral dilemma into the ChatGPT chat box. </a:t>
            </a:r>
          </a:p>
        </p:txBody>
      </p:sp>
      <p:cxnSp>
        <p:nvCxnSpPr>
          <p:cNvPr id="13" name="Straight Connector 12">
            <a:extLst>
              <a:ext uri="{FF2B5EF4-FFF2-40B4-BE49-F238E27FC236}">
                <a16:creationId xmlns:a16="http://schemas.microsoft.com/office/drawing/2014/main" id="{09538925-3C80-43E8-A042-9AB424291185}"/>
              </a:ext>
            </a:extLst>
          </p:cNvPr>
          <p:cNvCxnSpPr>
            <a:cxnSpLocks/>
          </p:cNvCxnSpPr>
          <p:nvPr/>
        </p:nvCxnSpPr>
        <p:spPr>
          <a:xfrm flipV="1">
            <a:off x="5860703" y="3843307"/>
            <a:ext cx="5958570" cy="141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ED3E863-ABAA-477F-A069-E83C936433BD}"/>
              </a:ext>
            </a:extLst>
          </p:cNvPr>
          <p:cNvCxnSpPr>
            <a:cxnSpLocks/>
          </p:cNvCxnSpPr>
          <p:nvPr/>
        </p:nvCxnSpPr>
        <p:spPr>
          <a:xfrm flipV="1">
            <a:off x="5860703" y="5450254"/>
            <a:ext cx="5958570" cy="141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0784746-922A-4554-871B-E788D801CFD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4767" y="5629398"/>
            <a:ext cx="1839447" cy="923330"/>
          </a:xfrm>
          <a:prstGeom prst="rect">
            <a:avLst/>
          </a:prstGeom>
        </p:spPr>
      </p:pic>
      <p:sp>
        <p:nvSpPr>
          <p:cNvPr id="16" name="Arrow: Right 15">
            <a:extLst>
              <a:ext uri="{FF2B5EF4-FFF2-40B4-BE49-F238E27FC236}">
                <a16:creationId xmlns:a16="http://schemas.microsoft.com/office/drawing/2014/main" id="{FAC86C3E-6029-4AA6-9EB1-41A5E0FC5A6C}"/>
              </a:ext>
            </a:extLst>
          </p:cNvPr>
          <p:cNvSpPr/>
          <p:nvPr/>
        </p:nvSpPr>
        <p:spPr>
          <a:xfrm rot="12779041">
            <a:off x="6661831" y="5962764"/>
            <a:ext cx="539327" cy="391971"/>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95E286AE-415B-44D3-806E-2A8925C65F79}"/>
              </a:ext>
            </a:extLst>
          </p:cNvPr>
          <p:cNvSpPr txBox="1"/>
          <p:nvPr/>
        </p:nvSpPr>
        <p:spPr>
          <a:xfrm>
            <a:off x="8554860" y="4161769"/>
            <a:ext cx="3716968" cy="923330"/>
          </a:xfrm>
          <a:prstGeom prst="rect">
            <a:avLst/>
          </a:prstGeom>
          <a:noFill/>
        </p:spPr>
        <p:txBody>
          <a:bodyPr wrap="square">
            <a:spAutoFit/>
          </a:bodyPr>
          <a:lstStyle/>
          <a:p>
            <a:r>
              <a:rPr lang="en-GB" dirty="0"/>
              <a:t>Go to </a:t>
            </a:r>
            <a:r>
              <a:rPr lang="en-GB" dirty="0">
                <a:hlinkClick r:id="rId7"/>
              </a:rPr>
              <a:t>https://gemini.google.com/</a:t>
            </a:r>
            <a:r>
              <a:rPr lang="en-GB" dirty="0"/>
              <a:t>. </a:t>
            </a:r>
          </a:p>
          <a:p>
            <a:r>
              <a:rPr lang="en-GB" dirty="0"/>
              <a:t>Copy and paste your chosen moral dilemma into the chat box.</a:t>
            </a:r>
          </a:p>
        </p:txBody>
      </p:sp>
      <p:pic>
        <p:nvPicPr>
          <p:cNvPr id="18" name="Picture 17">
            <a:extLst>
              <a:ext uri="{FF2B5EF4-FFF2-40B4-BE49-F238E27FC236}">
                <a16:creationId xmlns:a16="http://schemas.microsoft.com/office/drawing/2014/main" id="{7209D6CA-E287-492E-8053-0B5C46292B1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95702" y="4015983"/>
            <a:ext cx="2379330" cy="1184257"/>
          </a:xfrm>
          <a:prstGeom prst="rect">
            <a:avLst/>
          </a:prstGeom>
        </p:spPr>
      </p:pic>
      <p:sp>
        <p:nvSpPr>
          <p:cNvPr id="19" name="TextBox 18">
            <a:extLst>
              <a:ext uri="{FF2B5EF4-FFF2-40B4-BE49-F238E27FC236}">
                <a16:creationId xmlns:a16="http://schemas.microsoft.com/office/drawing/2014/main" id="{00375FDF-CED6-421C-A6D5-8D0A4A595194}"/>
              </a:ext>
            </a:extLst>
          </p:cNvPr>
          <p:cNvSpPr txBox="1"/>
          <p:nvPr/>
        </p:nvSpPr>
        <p:spPr>
          <a:xfrm>
            <a:off x="1226343" y="1757265"/>
            <a:ext cx="4639269" cy="646331"/>
          </a:xfrm>
          <a:prstGeom prst="rect">
            <a:avLst/>
          </a:prstGeom>
          <a:noFill/>
        </p:spPr>
        <p:txBody>
          <a:bodyPr wrap="square" rtlCol="0">
            <a:spAutoFit/>
          </a:bodyPr>
          <a:lstStyle/>
          <a:p>
            <a:r>
              <a:rPr lang="en-GB" dirty="0"/>
              <a:t>Enter your findings into the research poster. (See “Research poster template.pdf”)</a:t>
            </a:r>
          </a:p>
        </p:txBody>
      </p:sp>
      <p:pic>
        <p:nvPicPr>
          <p:cNvPr id="20" name="Picture 19">
            <a:extLst>
              <a:ext uri="{FF2B5EF4-FFF2-40B4-BE49-F238E27FC236}">
                <a16:creationId xmlns:a16="http://schemas.microsoft.com/office/drawing/2014/main" id="{80CEF968-7060-4795-A2B4-5214E7C5AF8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9533" y="2540203"/>
            <a:ext cx="5447506" cy="3873163"/>
          </a:xfrm>
          <a:prstGeom prst="rect">
            <a:avLst/>
          </a:prstGeom>
        </p:spPr>
      </p:pic>
      <p:sp>
        <p:nvSpPr>
          <p:cNvPr id="21" name="Oval 20">
            <a:extLst>
              <a:ext uri="{FF2B5EF4-FFF2-40B4-BE49-F238E27FC236}">
                <a16:creationId xmlns:a16="http://schemas.microsoft.com/office/drawing/2014/main" id="{3DCE923A-83F8-4B9E-99E3-E6D9CD22C9CD}"/>
              </a:ext>
            </a:extLst>
          </p:cNvPr>
          <p:cNvSpPr/>
          <p:nvPr/>
        </p:nvSpPr>
        <p:spPr>
          <a:xfrm>
            <a:off x="7952" y="1590846"/>
            <a:ext cx="1044076" cy="104407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Step 3</a:t>
            </a:r>
          </a:p>
        </p:txBody>
      </p:sp>
    </p:spTree>
    <p:extLst>
      <p:ext uri="{BB962C8B-B14F-4D97-AF65-F5344CB8AC3E}">
        <p14:creationId xmlns:p14="http://schemas.microsoft.com/office/powerpoint/2010/main" val="3097623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pic>
        <p:nvPicPr>
          <p:cNvPr id="4" name="Picture 2" descr="OII | Can we teach morality to machines? Three perspectives on ethics for artificial  intelligence">
            <a:extLst>
              <a:ext uri="{FF2B5EF4-FFF2-40B4-BE49-F238E27FC236}">
                <a16:creationId xmlns:a16="http://schemas.microsoft.com/office/drawing/2014/main" id="{72E6C938-517F-439E-959D-63E731EF81AC}"/>
              </a:ext>
            </a:extLst>
          </p:cNvPr>
          <p:cNvPicPr>
            <a:picLocks noChangeAspect="1" noChangeArrowheads="1"/>
          </p:cNvPicPr>
          <p:nvPr/>
        </p:nvPicPr>
        <p:blipFill>
          <a:blip r:embed="rId3">
            <a:alphaModFix amt="54000"/>
            <a:extLst>
              <a:ext uri="{28A0092B-C50C-407E-A947-70E740481C1C}">
                <a14:useLocalDpi xmlns:a14="http://schemas.microsoft.com/office/drawing/2010/main"/>
              </a:ext>
            </a:extLst>
          </a:blip>
          <a:srcRect/>
          <a:stretch>
            <a:fillRect/>
          </a:stretch>
        </p:blipFill>
        <p:spPr bwMode="auto">
          <a:xfrm>
            <a:off x="-361951" y="-5544"/>
            <a:ext cx="13112442" cy="6863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086C7C8-8586-4984-9713-7D8A822B7A67}"/>
              </a:ext>
            </a:extLst>
          </p:cNvPr>
          <p:cNvSpPr txBox="1"/>
          <p:nvPr/>
        </p:nvSpPr>
        <p:spPr>
          <a:xfrm>
            <a:off x="1416050" y="285750"/>
            <a:ext cx="9994900" cy="830997"/>
          </a:xfrm>
          <a:prstGeom prst="rect">
            <a:avLst/>
          </a:prstGeom>
          <a:noFill/>
        </p:spPr>
        <p:txBody>
          <a:bodyPr wrap="square" rtlCol="0">
            <a:spAutoFit/>
          </a:bodyPr>
          <a:lstStyle/>
          <a:p>
            <a:r>
              <a:rPr lang="en-GB" sz="4800" dirty="0"/>
              <a:t>Can AI help us make moral decisions?</a:t>
            </a:r>
          </a:p>
        </p:txBody>
      </p:sp>
      <p:sp>
        <p:nvSpPr>
          <p:cNvPr id="6" name="TextBox 5">
            <a:extLst>
              <a:ext uri="{FF2B5EF4-FFF2-40B4-BE49-F238E27FC236}">
                <a16:creationId xmlns:a16="http://schemas.microsoft.com/office/drawing/2014/main" id="{EE2D5406-9AE0-4C85-B451-4C63866D4233}"/>
              </a:ext>
            </a:extLst>
          </p:cNvPr>
          <p:cNvSpPr txBox="1"/>
          <p:nvPr/>
        </p:nvSpPr>
        <p:spPr>
          <a:xfrm>
            <a:off x="1549400" y="1301750"/>
            <a:ext cx="8953500"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t>People tend to depend on some form of moral framework to help them make decisions about what is right and wrong. This moral framework might be based on…</a:t>
            </a:r>
          </a:p>
        </p:txBody>
      </p:sp>
      <p:pic>
        <p:nvPicPr>
          <p:cNvPr id="7" name="Picture 2" descr="Do Young People Care About Religion? - Rife Magazine">
            <a:extLst>
              <a:ext uri="{FF2B5EF4-FFF2-40B4-BE49-F238E27FC236}">
                <a16:creationId xmlns:a16="http://schemas.microsoft.com/office/drawing/2014/main" id="{A9ACA83C-6E9F-4AED-A91F-7C17F68FCAA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1625" y="3007784"/>
            <a:ext cx="3102591" cy="23269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621CE8C-2A97-4E6C-AB84-0C7848C80C6A}"/>
              </a:ext>
            </a:extLst>
          </p:cNvPr>
          <p:cNvSpPr txBox="1"/>
          <p:nvPr/>
        </p:nvSpPr>
        <p:spPr>
          <a:xfrm>
            <a:off x="1173708" y="5479575"/>
            <a:ext cx="3500651" cy="769441"/>
          </a:xfrm>
          <a:prstGeom prst="rect">
            <a:avLst/>
          </a:prstGeom>
          <a:noFill/>
        </p:spPr>
        <p:txBody>
          <a:bodyPr wrap="square" rtlCol="0">
            <a:spAutoFit/>
          </a:bodyPr>
          <a:lstStyle/>
          <a:p>
            <a:r>
              <a:rPr lang="en-GB" sz="4400" dirty="0"/>
              <a:t>Religion</a:t>
            </a:r>
          </a:p>
        </p:txBody>
      </p:sp>
      <p:pic>
        <p:nvPicPr>
          <p:cNvPr id="9" name="Picture 6" descr="Family unbound: how western society is redefining and assembling families  through digital platforms">
            <a:extLst>
              <a:ext uri="{FF2B5EF4-FFF2-40B4-BE49-F238E27FC236}">
                <a16:creationId xmlns:a16="http://schemas.microsoft.com/office/drawing/2014/main" id="{C54CC619-964D-4459-9B8C-DBC89F67C7D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354357" y="3007784"/>
            <a:ext cx="2981957" cy="23269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F1BF81A-080A-4A90-A87B-6AC64261063D}"/>
              </a:ext>
            </a:extLst>
          </p:cNvPr>
          <p:cNvSpPr txBox="1"/>
          <p:nvPr/>
        </p:nvSpPr>
        <p:spPr>
          <a:xfrm>
            <a:off x="4002869" y="5571907"/>
            <a:ext cx="4046562" cy="584775"/>
          </a:xfrm>
          <a:prstGeom prst="rect">
            <a:avLst/>
          </a:prstGeom>
          <a:noFill/>
        </p:spPr>
        <p:txBody>
          <a:bodyPr wrap="square" rtlCol="0">
            <a:spAutoFit/>
          </a:bodyPr>
          <a:lstStyle/>
          <a:p>
            <a:r>
              <a:rPr lang="en-GB" sz="3200" dirty="0"/>
              <a:t>Family views or values</a:t>
            </a:r>
          </a:p>
        </p:txBody>
      </p:sp>
      <p:pic>
        <p:nvPicPr>
          <p:cNvPr id="11" name="Picture 10">
            <a:extLst>
              <a:ext uri="{FF2B5EF4-FFF2-40B4-BE49-F238E27FC236}">
                <a16:creationId xmlns:a16="http://schemas.microsoft.com/office/drawing/2014/main" id="{FF4B69EB-C2A1-4A3E-B765-18775E28DBE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54536" y="3018572"/>
            <a:ext cx="3113111" cy="2316154"/>
          </a:xfrm>
          <a:prstGeom prst="rect">
            <a:avLst/>
          </a:prstGeom>
        </p:spPr>
      </p:pic>
      <p:sp>
        <p:nvSpPr>
          <p:cNvPr id="12" name="TextBox 11">
            <a:extLst>
              <a:ext uri="{FF2B5EF4-FFF2-40B4-BE49-F238E27FC236}">
                <a16:creationId xmlns:a16="http://schemas.microsoft.com/office/drawing/2014/main" id="{4F3C0531-E5CD-42BC-A0B8-BF95F3050765}"/>
              </a:ext>
            </a:extLst>
          </p:cNvPr>
          <p:cNvSpPr txBox="1"/>
          <p:nvPr/>
        </p:nvSpPr>
        <p:spPr>
          <a:xfrm>
            <a:off x="8500136" y="5511587"/>
            <a:ext cx="2720453" cy="584775"/>
          </a:xfrm>
          <a:prstGeom prst="rect">
            <a:avLst/>
          </a:prstGeom>
          <a:noFill/>
        </p:spPr>
        <p:txBody>
          <a:bodyPr wrap="square" rtlCol="0">
            <a:spAutoFit/>
          </a:bodyPr>
          <a:lstStyle/>
          <a:p>
            <a:r>
              <a:rPr lang="en-GB" sz="3200" dirty="0"/>
              <a:t>Societal Norms</a:t>
            </a:r>
          </a:p>
        </p:txBody>
      </p:sp>
    </p:spTree>
    <p:extLst>
      <p:ext uri="{BB962C8B-B14F-4D97-AF65-F5344CB8AC3E}">
        <p14:creationId xmlns:p14="http://schemas.microsoft.com/office/powerpoint/2010/main" val="2771847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pic>
        <p:nvPicPr>
          <p:cNvPr id="4" name="Picture 2" descr="OII | Can we teach morality to machines? Three perspectives on ethics for artificial  intelligence">
            <a:extLst>
              <a:ext uri="{FF2B5EF4-FFF2-40B4-BE49-F238E27FC236}">
                <a16:creationId xmlns:a16="http://schemas.microsoft.com/office/drawing/2014/main" id="{C3C6D0DD-D5E2-4383-875B-9CE6D5E53598}"/>
              </a:ext>
            </a:extLst>
          </p:cNvPr>
          <p:cNvPicPr>
            <a:picLocks noChangeAspect="1" noChangeArrowheads="1"/>
          </p:cNvPicPr>
          <p:nvPr/>
        </p:nvPicPr>
        <p:blipFill>
          <a:blip r:embed="rId3">
            <a:alphaModFix amt="54000"/>
            <a:extLst>
              <a:ext uri="{28A0092B-C50C-407E-A947-70E740481C1C}">
                <a14:useLocalDpi xmlns:a14="http://schemas.microsoft.com/office/drawing/2010/main"/>
              </a:ext>
            </a:extLst>
          </a:blip>
          <a:srcRect/>
          <a:stretch>
            <a:fillRect/>
          </a:stretch>
        </p:blipFill>
        <p:spPr bwMode="auto">
          <a:xfrm>
            <a:off x="-361951" y="-5544"/>
            <a:ext cx="13112442" cy="6863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8E8C51-F9F0-4ACF-8514-F624FA91C8AE}"/>
              </a:ext>
            </a:extLst>
          </p:cNvPr>
          <p:cNvSpPr txBox="1"/>
          <p:nvPr/>
        </p:nvSpPr>
        <p:spPr>
          <a:xfrm>
            <a:off x="1416050" y="285750"/>
            <a:ext cx="9994900" cy="830997"/>
          </a:xfrm>
          <a:prstGeom prst="rect">
            <a:avLst/>
          </a:prstGeom>
          <a:noFill/>
        </p:spPr>
        <p:txBody>
          <a:bodyPr wrap="square" rtlCol="0">
            <a:spAutoFit/>
          </a:bodyPr>
          <a:lstStyle/>
          <a:p>
            <a:r>
              <a:rPr lang="en-GB" sz="4800" dirty="0"/>
              <a:t>Can AI help us make moral decisions?</a:t>
            </a:r>
          </a:p>
        </p:txBody>
      </p:sp>
      <p:sp>
        <p:nvSpPr>
          <p:cNvPr id="6" name="TextBox 5">
            <a:extLst>
              <a:ext uri="{FF2B5EF4-FFF2-40B4-BE49-F238E27FC236}">
                <a16:creationId xmlns:a16="http://schemas.microsoft.com/office/drawing/2014/main" id="{F3B64EC6-B965-4CE8-B2FC-820984958393}"/>
              </a:ext>
            </a:extLst>
          </p:cNvPr>
          <p:cNvSpPr txBox="1"/>
          <p:nvPr/>
        </p:nvSpPr>
        <p:spPr>
          <a:xfrm>
            <a:off x="878114" y="2773478"/>
            <a:ext cx="10827658"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4400" dirty="0"/>
              <a:t>Increasingly people are turning to AI to help them make important life decisions.</a:t>
            </a:r>
          </a:p>
        </p:txBody>
      </p:sp>
      <p:pic>
        <p:nvPicPr>
          <p:cNvPr id="7" name="Picture 6">
            <a:extLst>
              <a:ext uri="{FF2B5EF4-FFF2-40B4-BE49-F238E27FC236}">
                <a16:creationId xmlns:a16="http://schemas.microsoft.com/office/drawing/2014/main" id="{6ACE7BCE-2182-48BB-BFD7-7A84E26DBC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08655">
            <a:off x="6492797" y="1151019"/>
            <a:ext cx="5012352" cy="4550416"/>
          </a:xfrm>
          <a:prstGeom prst="rect">
            <a:avLst/>
          </a:prstGeom>
        </p:spPr>
      </p:pic>
      <p:pic>
        <p:nvPicPr>
          <p:cNvPr id="8" name="Picture 7">
            <a:extLst>
              <a:ext uri="{FF2B5EF4-FFF2-40B4-BE49-F238E27FC236}">
                <a16:creationId xmlns:a16="http://schemas.microsoft.com/office/drawing/2014/main" id="{4F8B97F6-1430-4FDD-8B98-BFF97B529D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73135">
            <a:off x="829022" y="1596968"/>
            <a:ext cx="5414342" cy="3658520"/>
          </a:xfrm>
          <a:prstGeom prst="rect">
            <a:avLst/>
          </a:prstGeom>
        </p:spPr>
      </p:pic>
      <p:pic>
        <p:nvPicPr>
          <p:cNvPr id="9" name="Picture 8">
            <a:extLst>
              <a:ext uri="{FF2B5EF4-FFF2-40B4-BE49-F238E27FC236}">
                <a16:creationId xmlns:a16="http://schemas.microsoft.com/office/drawing/2014/main" id="{6FE948B9-C9ED-4682-84B8-0B29CACF7E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805741">
            <a:off x="2115831" y="1107419"/>
            <a:ext cx="6495838" cy="5446393"/>
          </a:xfrm>
          <a:prstGeom prst="rect">
            <a:avLst/>
          </a:prstGeom>
        </p:spPr>
      </p:pic>
      <p:pic>
        <p:nvPicPr>
          <p:cNvPr id="10" name="Picture 9">
            <a:extLst>
              <a:ext uri="{FF2B5EF4-FFF2-40B4-BE49-F238E27FC236}">
                <a16:creationId xmlns:a16="http://schemas.microsoft.com/office/drawing/2014/main" id="{DDB023BA-9510-473F-A69F-F4BDD85F74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399453">
            <a:off x="6742166" y="1794578"/>
            <a:ext cx="5219540" cy="4175632"/>
          </a:xfrm>
          <a:prstGeom prst="rect">
            <a:avLst/>
          </a:prstGeom>
        </p:spPr>
      </p:pic>
      <p:pic>
        <p:nvPicPr>
          <p:cNvPr id="11" name="Picture 10">
            <a:extLst>
              <a:ext uri="{FF2B5EF4-FFF2-40B4-BE49-F238E27FC236}">
                <a16:creationId xmlns:a16="http://schemas.microsoft.com/office/drawing/2014/main" id="{4D3F3961-51A4-4838-BDE7-23B4D58204C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19865">
            <a:off x="1582900" y="1535140"/>
            <a:ext cx="4743485" cy="4076730"/>
          </a:xfrm>
          <a:prstGeom prst="rect">
            <a:avLst/>
          </a:prstGeom>
        </p:spPr>
      </p:pic>
      <p:pic>
        <p:nvPicPr>
          <p:cNvPr id="12" name="Picture 11">
            <a:extLst>
              <a:ext uri="{FF2B5EF4-FFF2-40B4-BE49-F238E27FC236}">
                <a16:creationId xmlns:a16="http://schemas.microsoft.com/office/drawing/2014/main" id="{E8BDE76A-1E89-42DC-8BAE-9F29DB3EFF7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77507">
            <a:off x="5344318" y="1277896"/>
            <a:ext cx="6238921" cy="5105437"/>
          </a:xfrm>
          <a:prstGeom prst="rect">
            <a:avLst/>
          </a:prstGeom>
        </p:spPr>
      </p:pic>
      <p:pic>
        <p:nvPicPr>
          <p:cNvPr id="13" name="Picture 12">
            <a:extLst>
              <a:ext uri="{FF2B5EF4-FFF2-40B4-BE49-F238E27FC236}">
                <a16:creationId xmlns:a16="http://schemas.microsoft.com/office/drawing/2014/main" id="{EA4A6DE1-178E-4456-BB82-4B243A2FB98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1264708">
            <a:off x="1227207" y="1944903"/>
            <a:ext cx="4280011" cy="4550250"/>
          </a:xfrm>
          <a:prstGeom prst="rect">
            <a:avLst/>
          </a:prstGeom>
        </p:spPr>
      </p:pic>
    </p:spTree>
    <p:extLst>
      <p:ext uri="{BB962C8B-B14F-4D97-AF65-F5344CB8AC3E}">
        <p14:creationId xmlns:p14="http://schemas.microsoft.com/office/powerpoint/2010/main" val="1131535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pic>
        <p:nvPicPr>
          <p:cNvPr id="4" name="Picture 2" descr="OII | Can we teach morality to machines? Three perspectives on ethics for artificial  intelligence">
            <a:extLst>
              <a:ext uri="{FF2B5EF4-FFF2-40B4-BE49-F238E27FC236}">
                <a16:creationId xmlns:a16="http://schemas.microsoft.com/office/drawing/2014/main" id="{CAC80283-4F62-49AB-9F51-6F9DED9E013C}"/>
              </a:ext>
            </a:extLst>
          </p:cNvPr>
          <p:cNvPicPr>
            <a:picLocks noChangeAspect="1" noChangeArrowheads="1"/>
          </p:cNvPicPr>
          <p:nvPr/>
        </p:nvPicPr>
        <p:blipFill>
          <a:blip r:embed="rId3">
            <a:alphaModFix amt="54000"/>
            <a:extLst>
              <a:ext uri="{28A0092B-C50C-407E-A947-70E740481C1C}">
                <a14:useLocalDpi xmlns:a14="http://schemas.microsoft.com/office/drawing/2010/main"/>
              </a:ext>
            </a:extLst>
          </a:blip>
          <a:srcRect/>
          <a:stretch>
            <a:fillRect/>
          </a:stretch>
        </p:blipFill>
        <p:spPr bwMode="auto">
          <a:xfrm>
            <a:off x="-346492" y="-7486"/>
            <a:ext cx="13112442" cy="68635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328994A-912B-4E02-BFEF-2BCC1C379C43}"/>
              </a:ext>
            </a:extLst>
          </p:cNvPr>
          <p:cNvSpPr/>
          <p:nvPr/>
        </p:nvSpPr>
        <p:spPr>
          <a:xfrm>
            <a:off x="55120" y="1502267"/>
            <a:ext cx="12081164" cy="523442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289B229C-75EB-40DE-9AC0-58A59FC61C3B}"/>
              </a:ext>
            </a:extLst>
          </p:cNvPr>
          <p:cNvSpPr txBox="1"/>
          <p:nvPr/>
        </p:nvSpPr>
        <p:spPr>
          <a:xfrm>
            <a:off x="1365815" y="43140"/>
            <a:ext cx="10358845" cy="707886"/>
          </a:xfrm>
          <a:prstGeom prst="rect">
            <a:avLst/>
          </a:prstGeom>
          <a:noFill/>
        </p:spPr>
        <p:txBody>
          <a:bodyPr wrap="square" rtlCol="0">
            <a:spAutoFit/>
          </a:bodyPr>
          <a:lstStyle/>
          <a:p>
            <a:r>
              <a:rPr lang="en-GB" sz="4000" b="1" dirty="0"/>
              <a:t>Task 3: </a:t>
            </a:r>
            <a:r>
              <a:rPr lang="en-GB" sz="4000" dirty="0"/>
              <a:t>Can AI help us make moral decisions?</a:t>
            </a:r>
          </a:p>
        </p:txBody>
      </p:sp>
      <p:sp>
        <p:nvSpPr>
          <p:cNvPr id="7" name="TextBox 6">
            <a:extLst>
              <a:ext uri="{FF2B5EF4-FFF2-40B4-BE49-F238E27FC236}">
                <a16:creationId xmlns:a16="http://schemas.microsoft.com/office/drawing/2014/main" id="{74419EDB-716F-43CE-9E50-80D57104A533}"/>
              </a:ext>
            </a:extLst>
          </p:cNvPr>
          <p:cNvSpPr txBox="1"/>
          <p:nvPr/>
        </p:nvSpPr>
        <p:spPr>
          <a:xfrm>
            <a:off x="6209729" y="1635830"/>
            <a:ext cx="5452281" cy="95410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2800" i="1" dirty="0">
                <a:latin typeface="+mj-lt"/>
              </a:rPr>
              <a:t>To complete this task, you could use one of the following AI chatbots. </a:t>
            </a:r>
          </a:p>
        </p:txBody>
      </p:sp>
      <p:pic>
        <p:nvPicPr>
          <p:cNvPr id="8" name="Picture 4" descr="Microsoft Copilot is now generally available">
            <a:extLst>
              <a:ext uri="{FF2B5EF4-FFF2-40B4-BE49-F238E27FC236}">
                <a16:creationId xmlns:a16="http://schemas.microsoft.com/office/drawing/2014/main" id="{2340FB49-CA01-4396-B234-7E3DB7E98A4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12149" y="2780445"/>
            <a:ext cx="1649863" cy="9280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D4D3441-7B79-4655-9E41-CA74369D92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60544" y="5683768"/>
            <a:ext cx="1820620" cy="848444"/>
          </a:xfrm>
          <a:prstGeom prst="rect">
            <a:avLst/>
          </a:prstGeom>
        </p:spPr>
      </p:pic>
      <p:sp>
        <p:nvSpPr>
          <p:cNvPr id="10" name="TextBox 9">
            <a:extLst>
              <a:ext uri="{FF2B5EF4-FFF2-40B4-BE49-F238E27FC236}">
                <a16:creationId xmlns:a16="http://schemas.microsoft.com/office/drawing/2014/main" id="{B1524B13-3D5A-4524-918D-322EB88C6C30}"/>
              </a:ext>
            </a:extLst>
          </p:cNvPr>
          <p:cNvSpPr txBox="1"/>
          <p:nvPr/>
        </p:nvSpPr>
        <p:spPr>
          <a:xfrm>
            <a:off x="6209730" y="2935608"/>
            <a:ext cx="3721149" cy="646331"/>
          </a:xfrm>
          <a:prstGeom prst="rect">
            <a:avLst/>
          </a:prstGeom>
          <a:noFill/>
        </p:spPr>
        <p:txBody>
          <a:bodyPr wrap="square" rtlCol="0">
            <a:spAutoFit/>
          </a:bodyPr>
          <a:lstStyle/>
          <a:p>
            <a:r>
              <a:rPr lang="en-GB" dirty="0"/>
              <a:t>Copy the text in the word document and paste it into the Copilot chat box</a:t>
            </a:r>
          </a:p>
        </p:txBody>
      </p:sp>
      <p:sp>
        <p:nvSpPr>
          <p:cNvPr id="11" name="TextBox 10">
            <a:extLst>
              <a:ext uri="{FF2B5EF4-FFF2-40B4-BE49-F238E27FC236}">
                <a16:creationId xmlns:a16="http://schemas.microsoft.com/office/drawing/2014/main" id="{AD4F7F14-9F70-48C6-B613-35147E39FF13}"/>
              </a:ext>
            </a:extLst>
          </p:cNvPr>
          <p:cNvSpPr txBox="1"/>
          <p:nvPr/>
        </p:nvSpPr>
        <p:spPr>
          <a:xfrm>
            <a:off x="7464962" y="5629398"/>
            <a:ext cx="3064900" cy="923330"/>
          </a:xfrm>
          <a:prstGeom prst="rect">
            <a:avLst/>
          </a:prstGeom>
          <a:noFill/>
        </p:spPr>
        <p:txBody>
          <a:bodyPr wrap="square" rtlCol="0">
            <a:spAutoFit/>
          </a:bodyPr>
          <a:lstStyle/>
          <a:p>
            <a:r>
              <a:rPr lang="en-GB" dirty="0"/>
              <a:t>Copy and paste your chosen moral dilemma into the ChatGPT chat box. </a:t>
            </a:r>
          </a:p>
        </p:txBody>
      </p:sp>
      <p:cxnSp>
        <p:nvCxnSpPr>
          <p:cNvPr id="12" name="Straight Connector 11">
            <a:extLst>
              <a:ext uri="{FF2B5EF4-FFF2-40B4-BE49-F238E27FC236}">
                <a16:creationId xmlns:a16="http://schemas.microsoft.com/office/drawing/2014/main" id="{3DFCD618-078F-488B-BB53-DD2C0454D167}"/>
              </a:ext>
            </a:extLst>
          </p:cNvPr>
          <p:cNvCxnSpPr>
            <a:cxnSpLocks/>
          </p:cNvCxnSpPr>
          <p:nvPr/>
        </p:nvCxnSpPr>
        <p:spPr>
          <a:xfrm flipV="1">
            <a:off x="5860703" y="3843307"/>
            <a:ext cx="5958570" cy="141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61F4898-0EA0-4415-BCB2-BEE5182F6981}"/>
              </a:ext>
            </a:extLst>
          </p:cNvPr>
          <p:cNvCxnSpPr>
            <a:cxnSpLocks/>
          </p:cNvCxnSpPr>
          <p:nvPr/>
        </p:nvCxnSpPr>
        <p:spPr>
          <a:xfrm flipV="1">
            <a:off x="5860703" y="5450254"/>
            <a:ext cx="5958570" cy="141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AC356F5-030B-4F71-B067-4D43410FB4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25515" y="5640360"/>
            <a:ext cx="1839447" cy="923330"/>
          </a:xfrm>
          <a:prstGeom prst="rect">
            <a:avLst/>
          </a:prstGeom>
        </p:spPr>
      </p:pic>
      <p:sp>
        <p:nvSpPr>
          <p:cNvPr id="15" name="Arrow: Right 14">
            <a:extLst>
              <a:ext uri="{FF2B5EF4-FFF2-40B4-BE49-F238E27FC236}">
                <a16:creationId xmlns:a16="http://schemas.microsoft.com/office/drawing/2014/main" id="{2E1C77D7-E9F0-4C58-9B03-3B3D52F71734}"/>
              </a:ext>
            </a:extLst>
          </p:cNvPr>
          <p:cNvSpPr/>
          <p:nvPr/>
        </p:nvSpPr>
        <p:spPr>
          <a:xfrm rot="12779041">
            <a:off x="6522579" y="5973726"/>
            <a:ext cx="539327" cy="391971"/>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76EB293-8374-44A0-A957-2427B9FDE50D}"/>
              </a:ext>
            </a:extLst>
          </p:cNvPr>
          <p:cNvSpPr txBox="1"/>
          <p:nvPr/>
        </p:nvSpPr>
        <p:spPr>
          <a:xfrm>
            <a:off x="8554860" y="4161769"/>
            <a:ext cx="3716968" cy="923330"/>
          </a:xfrm>
          <a:prstGeom prst="rect">
            <a:avLst/>
          </a:prstGeom>
          <a:noFill/>
        </p:spPr>
        <p:txBody>
          <a:bodyPr wrap="square">
            <a:spAutoFit/>
          </a:bodyPr>
          <a:lstStyle/>
          <a:p>
            <a:r>
              <a:rPr lang="en-GB" dirty="0"/>
              <a:t>Go to </a:t>
            </a:r>
            <a:r>
              <a:rPr lang="en-GB" dirty="0">
                <a:hlinkClick r:id="rId7"/>
              </a:rPr>
              <a:t>https://gemini.google.com/</a:t>
            </a:r>
            <a:r>
              <a:rPr lang="en-GB" dirty="0"/>
              <a:t>. </a:t>
            </a:r>
          </a:p>
          <a:p>
            <a:r>
              <a:rPr lang="en-GB" dirty="0"/>
              <a:t>Copy and paste your chosen moral dilemma into the chat box.</a:t>
            </a:r>
          </a:p>
        </p:txBody>
      </p:sp>
      <p:pic>
        <p:nvPicPr>
          <p:cNvPr id="17" name="Picture 16">
            <a:extLst>
              <a:ext uri="{FF2B5EF4-FFF2-40B4-BE49-F238E27FC236}">
                <a16:creationId xmlns:a16="http://schemas.microsoft.com/office/drawing/2014/main" id="{5B660FF2-9325-40F9-86BA-6CFEE5BFBE9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95702" y="4015983"/>
            <a:ext cx="2379330" cy="1184257"/>
          </a:xfrm>
          <a:prstGeom prst="rect">
            <a:avLst/>
          </a:prstGeom>
        </p:spPr>
      </p:pic>
      <p:sp>
        <p:nvSpPr>
          <p:cNvPr id="18" name="TextBox 17">
            <a:extLst>
              <a:ext uri="{FF2B5EF4-FFF2-40B4-BE49-F238E27FC236}">
                <a16:creationId xmlns:a16="http://schemas.microsoft.com/office/drawing/2014/main" id="{EB616D0D-748E-4F9B-A80F-E208AF56D48A}"/>
              </a:ext>
            </a:extLst>
          </p:cNvPr>
          <p:cNvSpPr txBox="1"/>
          <p:nvPr/>
        </p:nvSpPr>
        <p:spPr>
          <a:xfrm>
            <a:off x="1469503" y="637855"/>
            <a:ext cx="9776348" cy="830997"/>
          </a:xfrm>
          <a:prstGeom prst="rect">
            <a:avLst/>
          </a:prstGeom>
          <a:noFill/>
        </p:spPr>
        <p:txBody>
          <a:bodyPr wrap="square" rtlCol="0">
            <a:spAutoFit/>
          </a:bodyPr>
          <a:lstStyle/>
          <a:p>
            <a:r>
              <a:rPr lang="en-GB" sz="2400" dirty="0"/>
              <a:t>Ask a chatbot to create a choose your own adventure story to help you understand your own moral views.</a:t>
            </a:r>
          </a:p>
        </p:txBody>
      </p:sp>
      <p:sp>
        <p:nvSpPr>
          <p:cNvPr id="19" name="Oval 18">
            <a:extLst>
              <a:ext uri="{FF2B5EF4-FFF2-40B4-BE49-F238E27FC236}">
                <a16:creationId xmlns:a16="http://schemas.microsoft.com/office/drawing/2014/main" id="{85B1478D-2818-431F-B394-7FF0086B9392}"/>
              </a:ext>
            </a:extLst>
          </p:cNvPr>
          <p:cNvSpPr/>
          <p:nvPr/>
        </p:nvSpPr>
        <p:spPr>
          <a:xfrm>
            <a:off x="0" y="2935608"/>
            <a:ext cx="1044076" cy="104407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Step 1</a:t>
            </a:r>
          </a:p>
        </p:txBody>
      </p:sp>
      <p:sp>
        <p:nvSpPr>
          <p:cNvPr id="20" name="TextBox 19">
            <a:extLst>
              <a:ext uri="{FF2B5EF4-FFF2-40B4-BE49-F238E27FC236}">
                <a16:creationId xmlns:a16="http://schemas.microsoft.com/office/drawing/2014/main" id="{9A663069-B784-411E-83E7-0904C333E28F}"/>
              </a:ext>
            </a:extLst>
          </p:cNvPr>
          <p:cNvSpPr txBox="1"/>
          <p:nvPr/>
        </p:nvSpPr>
        <p:spPr>
          <a:xfrm>
            <a:off x="336550" y="1644829"/>
            <a:ext cx="5645721" cy="1323439"/>
          </a:xfrm>
          <a:prstGeom prst="rect">
            <a:avLst/>
          </a:prstGeom>
          <a:noFill/>
        </p:spPr>
        <p:txBody>
          <a:bodyPr wrap="square" rtlCol="0">
            <a:spAutoFit/>
          </a:bodyPr>
          <a:lstStyle/>
          <a:p>
            <a:r>
              <a:rPr lang="en-GB" sz="2000" dirty="0"/>
              <a:t>In this task you are going to ask a chatbot to create a Choose your own adventure style story to test your moral views. In order to complete this task follow these steps…</a:t>
            </a:r>
          </a:p>
        </p:txBody>
      </p:sp>
      <p:sp>
        <p:nvSpPr>
          <p:cNvPr id="21" name="TextBox 20">
            <a:extLst>
              <a:ext uri="{FF2B5EF4-FFF2-40B4-BE49-F238E27FC236}">
                <a16:creationId xmlns:a16="http://schemas.microsoft.com/office/drawing/2014/main" id="{3DD6F72A-CDAA-4496-8209-040CA8ED3162}"/>
              </a:ext>
            </a:extLst>
          </p:cNvPr>
          <p:cNvSpPr txBox="1"/>
          <p:nvPr/>
        </p:nvSpPr>
        <p:spPr>
          <a:xfrm>
            <a:off x="1052057" y="3110830"/>
            <a:ext cx="4577354" cy="646331"/>
          </a:xfrm>
          <a:prstGeom prst="rect">
            <a:avLst/>
          </a:prstGeom>
          <a:noFill/>
        </p:spPr>
        <p:txBody>
          <a:bodyPr wrap="square" rtlCol="0">
            <a:spAutoFit/>
          </a:bodyPr>
          <a:lstStyle/>
          <a:p>
            <a:r>
              <a:rPr lang="en-GB" dirty="0"/>
              <a:t>Create your AI Choose you own adventure character using the Character sheet template.</a:t>
            </a:r>
          </a:p>
        </p:txBody>
      </p:sp>
      <p:pic>
        <p:nvPicPr>
          <p:cNvPr id="22" name="Picture 21">
            <a:extLst>
              <a:ext uri="{FF2B5EF4-FFF2-40B4-BE49-F238E27FC236}">
                <a16:creationId xmlns:a16="http://schemas.microsoft.com/office/drawing/2014/main" id="{F85E41F6-C7AB-4038-B298-950D1E40DF4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21299" y="3785016"/>
            <a:ext cx="2022993" cy="2960963"/>
          </a:xfrm>
          <a:prstGeom prst="rect">
            <a:avLst/>
          </a:prstGeom>
        </p:spPr>
      </p:pic>
      <p:sp>
        <p:nvSpPr>
          <p:cNvPr id="23" name="TextBox 22">
            <a:extLst>
              <a:ext uri="{FF2B5EF4-FFF2-40B4-BE49-F238E27FC236}">
                <a16:creationId xmlns:a16="http://schemas.microsoft.com/office/drawing/2014/main" id="{2D6665C4-016D-41EA-86E6-E11E684FFCE7}"/>
              </a:ext>
            </a:extLst>
          </p:cNvPr>
          <p:cNvSpPr txBox="1"/>
          <p:nvPr/>
        </p:nvSpPr>
        <p:spPr>
          <a:xfrm>
            <a:off x="487953" y="4526833"/>
            <a:ext cx="2055534" cy="1477328"/>
          </a:xfrm>
          <a:prstGeom prst="rect">
            <a:avLst/>
          </a:prstGeom>
          <a:noFill/>
        </p:spPr>
        <p:txBody>
          <a:bodyPr wrap="square" rtlCol="0">
            <a:spAutoFit/>
          </a:bodyPr>
          <a:lstStyle/>
          <a:p>
            <a:r>
              <a:rPr lang="en-GB" i="1" dirty="0"/>
              <a:t>Give your character a name, interesting back story and explain the beliefs/ values they hold.</a:t>
            </a:r>
          </a:p>
        </p:txBody>
      </p:sp>
    </p:spTree>
    <p:extLst>
      <p:ext uri="{BB962C8B-B14F-4D97-AF65-F5344CB8AC3E}">
        <p14:creationId xmlns:p14="http://schemas.microsoft.com/office/powerpoint/2010/main" val="2485601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pic>
        <p:nvPicPr>
          <p:cNvPr id="4" name="Picture 2" descr="OII | Can we teach morality to machines? Three perspectives on ethics for artificial  intelligence">
            <a:extLst>
              <a:ext uri="{FF2B5EF4-FFF2-40B4-BE49-F238E27FC236}">
                <a16:creationId xmlns:a16="http://schemas.microsoft.com/office/drawing/2014/main" id="{900E7A7D-26F2-4DE4-85F4-45A8597E7E8E}"/>
              </a:ext>
            </a:extLst>
          </p:cNvPr>
          <p:cNvPicPr>
            <a:picLocks noChangeAspect="1" noChangeArrowheads="1"/>
          </p:cNvPicPr>
          <p:nvPr/>
        </p:nvPicPr>
        <p:blipFill>
          <a:blip r:embed="rId3">
            <a:alphaModFix amt="54000"/>
            <a:extLst>
              <a:ext uri="{28A0092B-C50C-407E-A947-70E740481C1C}">
                <a14:useLocalDpi xmlns:a14="http://schemas.microsoft.com/office/drawing/2010/main"/>
              </a:ext>
            </a:extLst>
          </a:blip>
          <a:srcRect/>
          <a:stretch>
            <a:fillRect/>
          </a:stretch>
        </p:blipFill>
        <p:spPr bwMode="auto">
          <a:xfrm>
            <a:off x="-346492" y="-7486"/>
            <a:ext cx="13112442" cy="68635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4CD1B23-BBCA-43D5-8BA0-DD97BCA4A838}"/>
              </a:ext>
            </a:extLst>
          </p:cNvPr>
          <p:cNvSpPr/>
          <p:nvPr/>
        </p:nvSpPr>
        <p:spPr>
          <a:xfrm>
            <a:off x="55120" y="1502267"/>
            <a:ext cx="12081164" cy="523442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0F4C4DEE-D7DD-4486-A470-CD170C95DEC8}"/>
              </a:ext>
            </a:extLst>
          </p:cNvPr>
          <p:cNvSpPr txBox="1"/>
          <p:nvPr/>
        </p:nvSpPr>
        <p:spPr>
          <a:xfrm>
            <a:off x="1365815" y="43140"/>
            <a:ext cx="10358845" cy="707886"/>
          </a:xfrm>
          <a:prstGeom prst="rect">
            <a:avLst/>
          </a:prstGeom>
          <a:noFill/>
        </p:spPr>
        <p:txBody>
          <a:bodyPr wrap="square" rtlCol="0">
            <a:spAutoFit/>
          </a:bodyPr>
          <a:lstStyle/>
          <a:p>
            <a:r>
              <a:rPr lang="en-GB" sz="4000" b="1" dirty="0"/>
              <a:t>Task 3: </a:t>
            </a:r>
            <a:r>
              <a:rPr lang="en-GB" sz="4000" dirty="0"/>
              <a:t>Can AI help us make moral decisions?</a:t>
            </a:r>
          </a:p>
        </p:txBody>
      </p:sp>
      <p:sp>
        <p:nvSpPr>
          <p:cNvPr id="7" name="TextBox 6">
            <a:extLst>
              <a:ext uri="{FF2B5EF4-FFF2-40B4-BE49-F238E27FC236}">
                <a16:creationId xmlns:a16="http://schemas.microsoft.com/office/drawing/2014/main" id="{E621C660-C346-4AD8-9E7A-E2BE644FEBEF}"/>
              </a:ext>
            </a:extLst>
          </p:cNvPr>
          <p:cNvSpPr txBox="1"/>
          <p:nvPr/>
        </p:nvSpPr>
        <p:spPr>
          <a:xfrm>
            <a:off x="6209729" y="1635830"/>
            <a:ext cx="5452281" cy="95410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2800" i="1" dirty="0">
                <a:latin typeface="+mj-lt"/>
              </a:rPr>
              <a:t>To complete this task, you could use one of the following AI chatbots. </a:t>
            </a:r>
          </a:p>
        </p:txBody>
      </p:sp>
      <p:pic>
        <p:nvPicPr>
          <p:cNvPr id="8" name="Picture 4" descr="Microsoft Copilot is now generally available">
            <a:extLst>
              <a:ext uri="{FF2B5EF4-FFF2-40B4-BE49-F238E27FC236}">
                <a16:creationId xmlns:a16="http://schemas.microsoft.com/office/drawing/2014/main" id="{BD724B95-29A7-42FC-9724-C91F7B38065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12149" y="2780445"/>
            <a:ext cx="1649863" cy="9280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875CB73-669D-4C29-B653-7FDC860D52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60544" y="5683768"/>
            <a:ext cx="1820620" cy="848444"/>
          </a:xfrm>
          <a:prstGeom prst="rect">
            <a:avLst/>
          </a:prstGeom>
        </p:spPr>
      </p:pic>
      <p:sp>
        <p:nvSpPr>
          <p:cNvPr id="10" name="TextBox 9">
            <a:extLst>
              <a:ext uri="{FF2B5EF4-FFF2-40B4-BE49-F238E27FC236}">
                <a16:creationId xmlns:a16="http://schemas.microsoft.com/office/drawing/2014/main" id="{E0BEDEA1-9B3D-46D4-9820-05276BA814A2}"/>
              </a:ext>
            </a:extLst>
          </p:cNvPr>
          <p:cNvSpPr txBox="1"/>
          <p:nvPr/>
        </p:nvSpPr>
        <p:spPr>
          <a:xfrm>
            <a:off x="6209730" y="2935608"/>
            <a:ext cx="3721149" cy="646331"/>
          </a:xfrm>
          <a:prstGeom prst="rect">
            <a:avLst/>
          </a:prstGeom>
          <a:noFill/>
        </p:spPr>
        <p:txBody>
          <a:bodyPr wrap="square" rtlCol="0">
            <a:spAutoFit/>
          </a:bodyPr>
          <a:lstStyle/>
          <a:p>
            <a:r>
              <a:rPr lang="en-GB" dirty="0"/>
              <a:t>Copy the text in the word document and paste it into the Copilot chat box</a:t>
            </a:r>
          </a:p>
        </p:txBody>
      </p:sp>
      <p:sp>
        <p:nvSpPr>
          <p:cNvPr id="11" name="TextBox 10">
            <a:extLst>
              <a:ext uri="{FF2B5EF4-FFF2-40B4-BE49-F238E27FC236}">
                <a16:creationId xmlns:a16="http://schemas.microsoft.com/office/drawing/2014/main" id="{126A539C-969F-4367-95ED-9A5E4BE505B1}"/>
              </a:ext>
            </a:extLst>
          </p:cNvPr>
          <p:cNvSpPr txBox="1"/>
          <p:nvPr/>
        </p:nvSpPr>
        <p:spPr>
          <a:xfrm>
            <a:off x="7464962" y="5629398"/>
            <a:ext cx="3064900" cy="923330"/>
          </a:xfrm>
          <a:prstGeom prst="rect">
            <a:avLst/>
          </a:prstGeom>
          <a:noFill/>
        </p:spPr>
        <p:txBody>
          <a:bodyPr wrap="square" rtlCol="0">
            <a:spAutoFit/>
          </a:bodyPr>
          <a:lstStyle/>
          <a:p>
            <a:r>
              <a:rPr lang="en-GB" dirty="0"/>
              <a:t>Copy and paste your chosen moral dilemma into the ChatGPT chat box. </a:t>
            </a:r>
          </a:p>
        </p:txBody>
      </p:sp>
      <p:cxnSp>
        <p:nvCxnSpPr>
          <p:cNvPr id="12" name="Straight Connector 11">
            <a:extLst>
              <a:ext uri="{FF2B5EF4-FFF2-40B4-BE49-F238E27FC236}">
                <a16:creationId xmlns:a16="http://schemas.microsoft.com/office/drawing/2014/main" id="{355A3700-B1A1-4B63-9179-600D44F57E94}"/>
              </a:ext>
            </a:extLst>
          </p:cNvPr>
          <p:cNvCxnSpPr>
            <a:cxnSpLocks/>
          </p:cNvCxnSpPr>
          <p:nvPr/>
        </p:nvCxnSpPr>
        <p:spPr>
          <a:xfrm flipV="1">
            <a:off x="5860703" y="3843307"/>
            <a:ext cx="5958570" cy="141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A7CB2CA-3CEA-481A-A819-AD80F515CF73}"/>
              </a:ext>
            </a:extLst>
          </p:cNvPr>
          <p:cNvCxnSpPr>
            <a:cxnSpLocks/>
          </p:cNvCxnSpPr>
          <p:nvPr/>
        </p:nvCxnSpPr>
        <p:spPr>
          <a:xfrm flipV="1">
            <a:off x="5860703" y="5450254"/>
            <a:ext cx="5958570" cy="1412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4BD2B46-FC55-43CE-AEFB-FC4A573A7A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25515" y="5640360"/>
            <a:ext cx="1839447" cy="923330"/>
          </a:xfrm>
          <a:prstGeom prst="rect">
            <a:avLst/>
          </a:prstGeom>
        </p:spPr>
      </p:pic>
      <p:sp>
        <p:nvSpPr>
          <p:cNvPr id="15" name="Arrow: Right 14">
            <a:extLst>
              <a:ext uri="{FF2B5EF4-FFF2-40B4-BE49-F238E27FC236}">
                <a16:creationId xmlns:a16="http://schemas.microsoft.com/office/drawing/2014/main" id="{0BC34DA7-F191-4F83-B711-D96E75D75A7A}"/>
              </a:ext>
            </a:extLst>
          </p:cNvPr>
          <p:cNvSpPr/>
          <p:nvPr/>
        </p:nvSpPr>
        <p:spPr>
          <a:xfrm rot="12779041">
            <a:off x="6522579" y="5973726"/>
            <a:ext cx="539327" cy="391971"/>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802D83E2-FDE4-4B8F-9BA0-389114265DDC}"/>
              </a:ext>
            </a:extLst>
          </p:cNvPr>
          <p:cNvSpPr txBox="1"/>
          <p:nvPr/>
        </p:nvSpPr>
        <p:spPr>
          <a:xfrm>
            <a:off x="8554860" y="4161769"/>
            <a:ext cx="3716968" cy="923330"/>
          </a:xfrm>
          <a:prstGeom prst="rect">
            <a:avLst/>
          </a:prstGeom>
          <a:noFill/>
        </p:spPr>
        <p:txBody>
          <a:bodyPr wrap="square">
            <a:spAutoFit/>
          </a:bodyPr>
          <a:lstStyle/>
          <a:p>
            <a:r>
              <a:rPr lang="en-GB" dirty="0"/>
              <a:t>Go to </a:t>
            </a:r>
            <a:r>
              <a:rPr lang="en-GB" dirty="0">
                <a:hlinkClick r:id="rId7"/>
              </a:rPr>
              <a:t>https://gemini.google.com/</a:t>
            </a:r>
            <a:r>
              <a:rPr lang="en-GB" dirty="0"/>
              <a:t>. </a:t>
            </a:r>
          </a:p>
          <a:p>
            <a:r>
              <a:rPr lang="en-GB" dirty="0"/>
              <a:t>Copy and paste your chosen moral dilemma into the chat box.</a:t>
            </a:r>
          </a:p>
        </p:txBody>
      </p:sp>
      <p:pic>
        <p:nvPicPr>
          <p:cNvPr id="17" name="Picture 16">
            <a:extLst>
              <a:ext uri="{FF2B5EF4-FFF2-40B4-BE49-F238E27FC236}">
                <a16:creationId xmlns:a16="http://schemas.microsoft.com/office/drawing/2014/main" id="{846F3E33-92B9-49FB-8218-1C56103F69B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95702" y="4015983"/>
            <a:ext cx="2379330" cy="1184257"/>
          </a:xfrm>
          <a:prstGeom prst="rect">
            <a:avLst/>
          </a:prstGeom>
        </p:spPr>
      </p:pic>
      <p:sp>
        <p:nvSpPr>
          <p:cNvPr id="18" name="TextBox 17">
            <a:extLst>
              <a:ext uri="{FF2B5EF4-FFF2-40B4-BE49-F238E27FC236}">
                <a16:creationId xmlns:a16="http://schemas.microsoft.com/office/drawing/2014/main" id="{F47B9650-05CF-4EE0-A106-D82A0B7FCC6D}"/>
              </a:ext>
            </a:extLst>
          </p:cNvPr>
          <p:cNvSpPr txBox="1"/>
          <p:nvPr/>
        </p:nvSpPr>
        <p:spPr>
          <a:xfrm>
            <a:off x="1469503" y="637855"/>
            <a:ext cx="9776348" cy="830997"/>
          </a:xfrm>
          <a:prstGeom prst="rect">
            <a:avLst/>
          </a:prstGeom>
          <a:noFill/>
        </p:spPr>
        <p:txBody>
          <a:bodyPr wrap="square" rtlCol="0">
            <a:spAutoFit/>
          </a:bodyPr>
          <a:lstStyle/>
          <a:p>
            <a:r>
              <a:rPr lang="en-GB" sz="2400" dirty="0"/>
              <a:t>Ask a chatbot to create a choose your own adventure story to help you understand your own moral views.</a:t>
            </a:r>
          </a:p>
        </p:txBody>
      </p:sp>
      <p:sp>
        <p:nvSpPr>
          <p:cNvPr id="19" name="Oval 18">
            <a:extLst>
              <a:ext uri="{FF2B5EF4-FFF2-40B4-BE49-F238E27FC236}">
                <a16:creationId xmlns:a16="http://schemas.microsoft.com/office/drawing/2014/main" id="{BA158A81-A992-4CC4-8510-88EC20988509}"/>
              </a:ext>
            </a:extLst>
          </p:cNvPr>
          <p:cNvSpPr/>
          <p:nvPr/>
        </p:nvSpPr>
        <p:spPr>
          <a:xfrm>
            <a:off x="-34085" y="1545863"/>
            <a:ext cx="1044076" cy="104407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Step 5</a:t>
            </a:r>
          </a:p>
        </p:txBody>
      </p:sp>
      <p:sp>
        <p:nvSpPr>
          <p:cNvPr id="20" name="TextBox 19">
            <a:extLst>
              <a:ext uri="{FF2B5EF4-FFF2-40B4-BE49-F238E27FC236}">
                <a16:creationId xmlns:a16="http://schemas.microsoft.com/office/drawing/2014/main" id="{30037DB8-80F5-4BAC-8627-B2CB617A9A34}"/>
              </a:ext>
            </a:extLst>
          </p:cNvPr>
          <p:cNvSpPr txBox="1"/>
          <p:nvPr/>
        </p:nvSpPr>
        <p:spPr>
          <a:xfrm>
            <a:off x="1099196" y="1666607"/>
            <a:ext cx="4636905" cy="923330"/>
          </a:xfrm>
          <a:prstGeom prst="rect">
            <a:avLst/>
          </a:prstGeom>
          <a:noFill/>
        </p:spPr>
        <p:txBody>
          <a:bodyPr wrap="square" rtlCol="0">
            <a:spAutoFit/>
          </a:bodyPr>
          <a:lstStyle/>
          <a:p>
            <a:r>
              <a:rPr lang="en-GB" dirty="0"/>
              <a:t>At the end of the story the AI chatbot will ask you 2 or 3 questions about the choices you made. Record your answers. </a:t>
            </a:r>
          </a:p>
        </p:txBody>
      </p:sp>
      <p:sp>
        <p:nvSpPr>
          <p:cNvPr id="21" name="Oval 20">
            <a:extLst>
              <a:ext uri="{FF2B5EF4-FFF2-40B4-BE49-F238E27FC236}">
                <a16:creationId xmlns:a16="http://schemas.microsoft.com/office/drawing/2014/main" id="{BECAE4A7-E045-4325-80BA-58605B0A1ABA}"/>
              </a:ext>
            </a:extLst>
          </p:cNvPr>
          <p:cNvSpPr/>
          <p:nvPr/>
        </p:nvSpPr>
        <p:spPr>
          <a:xfrm>
            <a:off x="-6018" y="3079651"/>
            <a:ext cx="1044076" cy="104407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Step 6</a:t>
            </a:r>
          </a:p>
        </p:txBody>
      </p:sp>
      <p:sp>
        <p:nvSpPr>
          <p:cNvPr id="22" name="TextBox 21">
            <a:extLst>
              <a:ext uri="{FF2B5EF4-FFF2-40B4-BE49-F238E27FC236}">
                <a16:creationId xmlns:a16="http://schemas.microsoft.com/office/drawing/2014/main" id="{A100BFF2-F08F-440F-BFCD-5103C236472F}"/>
              </a:ext>
            </a:extLst>
          </p:cNvPr>
          <p:cNvSpPr txBox="1"/>
          <p:nvPr/>
        </p:nvSpPr>
        <p:spPr>
          <a:xfrm>
            <a:off x="1117886" y="3176360"/>
            <a:ext cx="4211681" cy="923330"/>
          </a:xfrm>
          <a:prstGeom prst="rect">
            <a:avLst/>
          </a:prstGeom>
          <a:noFill/>
        </p:spPr>
        <p:txBody>
          <a:bodyPr wrap="square" rtlCol="0">
            <a:spAutoFit/>
          </a:bodyPr>
          <a:lstStyle/>
          <a:p>
            <a:r>
              <a:rPr lang="en-GB" dirty="0"/>
              <a:t>The AI chatbot will suggest what your moral alignment is based on the way your responded to the scenarios. </a:t>
            </a:r>
          </a:p>
        </p:txBody>
      </p:sp>
      <p:sp>
        <p:nvSpPr>
          <p:cNvPr id="23" name="TextBox 22">
            <a:extLst>
              <a:ext uri="{FF2B5EF4-FFF2-40B4-BE49-F238E27FC236}">
                <a16:creationId xmlns:a16="http://schemas.microsoft.com/office/drawing/2014/main" id="{16F3DE94-5E35-4328-9F20-767F60C171CE}"/>
              </a:ext>
            </a:extLst>
          </p:cNvPr>
          <p:cNvSpPr txBox="1"/>
          <p:nvPr/>
        </p:nvSpPr>
        <p:spPr>
          <a:xfrm>
            <a:off x="312927" y="4392032"/>
            <a:ext cx="5251450" cy="1384995"/>
          </a:xfrm>
          <a:prstGeom prst="rect">
            <a:avLst/>
          </a:prstGeom>
          <a:noFill/>
        </p:spPr>
        <p:txBody>
          <a:bodyPr wrap="square" rtlCol="0">
            <a:spAutoFit/>
          </a:bodyPr>
          <a:lstStyle/>
          <a:p>
            <a:r>
              <a:rPr lang="en-GB" sz="2800" dirty="0"/>
              <a:t>Q. Do you agree with the AI description of your moral alignment? Explain why/ why not?</a:t>
            </a:r>
          </a:p>
        </p:txBody>
      </p:sp>
    </p:spTree>
    <p:extLst>
      <p:ext uri="{BB962C8B-B14F-4D97-AF65-F5344CB8AC3E}">
        <p14:creationId xmlns:p14="http://schemas.microsoft.com/office/powerpoint/2010/main" val="2922926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sp>
        <p:nvSpPr>
          <p:cNvPr id="5" name="Rectangle: Rounded Corners 4">
            <a:extLst>
              <a:ext uri="{FF2B5EF4-FFF2-40B4-BE49-F238E27FC236}">
                <a16:creationId xmlns:a16="http://schemas.microsoft.com/office/drawing/2014/main" id="{ED68413B-D774-4FF2-86FD-C372BF2D066F}"/>
              </a:ext>
            </a:extLst>
          </p:cNvPr>
          <p:cNvSpPr/>
          <p:nvPr/>
        </p:nvSpPr>
        <p:spPr>
          <a:xfrm>
            <a:off x="335644" y="2763839"/>
            <a:ext cx="5515020" cy="35988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2400" dirty="0"/>
          </a:p>
        </p:txBody>
      </p:sp>
      <p:sp>
        <p:nvSpPr>
          <p:cNvPr id="6" name="Rectangle: Rounded Corners 5">
            <a:extLst>
              <a:ext uri="{FF2B5EF4-FFF2-40B4-BE49-F238E27FC236}">
                <a16:creationId xmlns:a16="http://schemas.microsoft.com/office/drawing/2014/main" id="{90204057-CFF0-4C3C-9678-6B1E39455CFE}"/>
              </a:ext>
            </a:extLst>
          </p:cNvPr>
          <p:cNvSpPr/>
          <p:nvPr/>
        </p:nvSpPr>
        <p:spPr>
          <a:xfrm>
            <a:off x="6248574" y="2763839"/>
            <a:ext cx="5607781" cy="34798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Badge Tick with solid fill">
            <a:extLst>
              <a:ext uri="{FF2B5EF4-FFF2-40B4-BE49-F238E27FC236}">
                <a16:creationId xmlns:a16="http://schemas.microsoft.com/office/drawing/2014/main" id="{AAB20153-77A7-4E8B-9D0A-4E63A301788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5644" y="2964251"/>
            <a:ext cx="914400" cy="914400"/>
          </a:xfrm>
          <a:prstGeom prst="rect">
            <a:avLst/>
          </a:prstGeom>
        </p:spPr>
      </p:pic>
      <p:pic>
        <p:nvPicPr>
          <p:cNvPr id="8" name="Graphic 7" descr="Badge Tick with solid fill">
            <a:extLst>
              <a:ext uri="{FF2B5EF4-FFF2-40B4-BE49-F238E27FC236}">
                <a16:creationId xmlns:a16="http://schemas.microsoft.com/office/drawing/2014/main" id="{C976469F-AC56-40D1-8A73-78998169F85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5644" y="4102711"/>
            <a:ext cx="914400" cy="914400"/>
          </a:xfrm>
          <a:prstGeom prst="rect">
            <a:avLst/>
          </a:prstGeom>
        </p:spPr>
      </p:pic>
      <p:pic>
        <p:nvPicPr>
          <p:cNvPr id="9" name="Graphic 8" descr="Badge Tick with solid fill">
            <a:extLst>
              <a:ext uri="{FF2B5EF4-FFF2-40B4-BE49-F238E27FC236}">
                <a16:creationId xmlns:a16="http://schemas.microsoft.com/office/drawing/2014/main" id="{010B46C3-3597-4B8C-AF59-5D9187F1E3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0693" y="5174711"/>
            <a:ext cx="914400" cy="914400"/>
          </a:xfrm>
          <a:prstGeom prst="rect">
            <a:avLst/>
          </a:prstGeom>
        </p:spPr>
      </p:pic>
      <p:sp>
        <p:nvSpPr>
          <p:cNvPr id="10" name="TextBox 9">
            <a:extLst>
              <a:ext uri="{FF2B5EF4-FFF2-40B4-BE49-F238E27FC236}">
                <a16:creationId xmlns:a16="http://schemas.microsoft.com/office/drawing/2014/main" id="{FD7884DF-7860-4752-9B2C-C5F26ECCE42C}"/>
              </a:ext>
            </a:extLst>
          </p:cNvPr>
          <p:cNvSpPr txBox="1"/>
          <p:nvPr/>
        </p:nvSpPr>
        <p:spPr>
          <a:xfrm>
            <a:off x="152226" y="358007"/>
            <a:ext cx="6525201" cy="1015663"/>
          </a:xfrm>
          <a:prstGeom prst="rect">
            <a:avLst/>
          </a:prstGeom>
          <a:noFill/>
        </p:spPr>
        <p:txBody>
          <a:bodyPr wrap="square" rtlCol="0">
            <a:spAutoFit/>
          </a:bodyPr>
          <a:lstStyle/>
          <a:p>
            <a:r>
              <a:rPr lang="en-GB" sz="6000" b="1" dirty="0">
                <a:solidFill>
                  <a:schemeClr val="bg1">
                    <a:lumMod val="95000"/>
                  </a:schemeClr>
                </a:solidFill>
              </a:rPr>
              <a:t>Check your learning</a:t>
            </a:r>
          </a:p>
        </p:txBody>
      </p:sp>
      <p:sp>
        <p:nvSpPr>
          <p:cNvPr id="11" name="TextBox 10">
            <a:extLst>
              <a:ext uri="{FF2B5EF4-FFF2-40B4-BE49-F238E27FC236}">
                <a16:creationId xmlns:a16="http://schemas.microsoft.com/office/drawing/2014/main" id="{29660BE0-EFC3-4034-BC80-AB6927DAA4C9}"/>
              </a:ext>
            </a:extLst>
          </p:cNvPr>
          <p:cNvSpPr txBox="1"/>
          <p:nvPr/>
        </p:nvSpPr>
        <p:spPr>
          <a:xfrm>
            <a:off x="6012683" y="1738135"/>
            <a:ext cx="5195068" cy="707886"/>
          </a:xfrm>
          <a:prstGeom prst="rect">
            <a:avLst/>
          </a:prstGeom>
          <a:noFill/>
        </p:spPr>
        <p:txBody>
          <a:bodyPr wrap="square" rtlCol="0">
            <a:spAutoFit/>
          </a:bodyPr>
          <a:lstStyle/>
          <a:p>
            <a:r>
              <a:rPr lang="en-GB" sz="4000" b="1" dirty="0">
                <a:solidFill>
                  <a:schemeClr val="bg1"/>
                </a:solidFill>
              </a:rPr>
              <a:t>Tell your partner…</a:t>
            </a:r>
          </a:p>
        </p:txBody>
      </p:sp>
      <p:sp>
        <p:nvSpPr>
          <p:cNvPr id="12" name="TextBox 11">
            <a:extLst>
              <a:ext uri="{FF2B5EF4-FFF2-40B4-BE49-F238E27FC236}">
                <a16:creationId xmlns:a16="http://schemas.microsoft.com/office/drawing/2014/main" id="{A1218BF9-4715-45E8-8D3F-7190F180087F}"/>
              </a:ext>
            </a:extLst>
          </p:cNvPr>
          <p:cNvSpPr txBox="1"/>
          <p:nvPr/>
        </p:nvSpPr>
        <p:spPr>
          <a:xfrm>
            <a:off x="6495877" y="3039565"/>
            <a:ext cx="5232400" cy="954107"/>
          </a:xfrm>
          <a:prstGeom prst="rect">
            <a:avLst/>
          </a:prstGeom>
          <a:noFill/>
        </p:spPr>
        <p:txBody>
          <a:bodyPr wrap="square" rtlCol="0">
            <a:spAutoFit/>
          </a:bodyPr>
          <a:lstStyle/>
          <a:p>
            <a:r>
              <a:rPr lang="en-GB" sz="2800" dirty="0"/>
              <a:t>One reason you think AI is trustworthy/ untrustworthy</a:t>
            </a:r>
          </a:p>
        </p:txBody>
      </p:sp>
      <p:sp>
        <p:nvSpPr>
          <p:cNvPr id="13" name="TextBox 12">
            <a:extLst>
              <a:ext uri="{FF2B5EF4-FFF2-40B4-BE49-F238E27FC236}">
                <a16:creationId xmlns:a16="http://schemas.microsoft.com/office/drawing/2014/main" id="{C111B337-8796-402A-99C3-7426183140E4}"/>
              </a:ext>
            </a:extLst>
          </p:cNvPr>
          <p:cNvSpPr txBox="1"/>
          <p:nvPr/>
        </p:nvSpPr>
        <p:spPr>
          <a:xfrm>
            <a:off x="6495877" y="4266181"/>
            <a:ext cx="5290280" cy="523220"/>
          </a:xfrm>
          <a:prstGeom prst="rect">
            <a:avLst/>
          </a:prstGeom>
          <a:noFill/>
        </p:spPr>
        <p:txBody>
          <a:bodyPr wrap="square" rtlCol="0">
            <a:spAutoFit/>
          </a:bodyPr>
          <a:lstStyle/>
          <a:p>
            <a:r>
              <a:rPr lang="en-GB" sz="2800" dirty="0"/>
              <a:t>One way AI could benefit society?</a:t>
            </a:r>
          </a:p>
        </p:txBody>
      </p:sp>
      <p:pic>
        <p:nvPicPr>
          <p:cNvPr id="14" name="Graphic 13" descr="Chat with solid fill">
            <a:extLst>
              <a:ext uri="{FF2B5EF4-FFF2-40B4-BE49-F238E27FC236}">
                <a16:creationId xmlns:a16="http://schemas.microsoft.com/office/drawing/2014/main" id="{3529CBA1-CE1B-417A-86E6-F5413004B56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830058" y="939620"/>
            <a:ext cx="2145522" cy="2145522"/>
          </a:xfrm>
          <a:prstGeom prst="rect">
            <a:avLst/>
          </a:prstGeom>
        </p:spPr>
      </p:pic>
      <p:sp>
        <p:nvSpPr>
          <p:cNvPr id="15" name="TextBox 14">
            <a:extLst>
              <a:ext uri="{FF2B5EF4-FFF2-40B4-BE49-F238E27FC236}">
                <a16:creationId xmlns:a16="http://schemas.microsoft.com/office/drawing/2014/main" id="{9EF39BF6-795E-40F7-A02F-E740866AF971}"/>
              </a:ext>
            </a:extLst>
          </p:cNvPr>
          <p:cNvSpPr txBox="1"/>
          <p:nvPr/>
        </p:nvSpPr>
        <p:spPr>
          <a:xfrm>
            <a:off x="335644" y="1714500"/>
            <a:ext cx="4876800" cy="769441"/>
          </a:xfrm>
          <a:prstGeom prst="rect">
            <a:avLst/>
          </a:prstGeom>
          <a:noFill/>
        </p:spPr>
        <p:txBody>
          <a:bodyPr wrap="square" rtlCol="0">
            <a:spAutoFit/>
          </a:bodyPr>
          <a:lstStyle/>
          <a:p>
            <a:r>
              <a:rPr lang="en-GB" sz="4400" b="1" dirty="0">
                <a:solidFill>
                  <a:schemeClr val="bg1"/>
                </a:solidFill>
              </a:rPr>
              <a:t>Success Criteria</a:t>
            </a:r>
          </a:p>
        </p:txBody>
      </p:sp>
      <p:pic>
        <p:nvPicPr>
          <p:cNvPr id="16" name="Graphic 15" descr="Badge Tick with solid fill">
            <a:extLst>
              <a:ext uri="{FF2B5EF4-FFF2-40B4-BE49-F238E27FC236}">
                <a16:creationId xmlns:a16="http://schemas.microsoft.com/office/drawing/2014/main" id="{F8232F57-980E-4D0F-BFAE-17903BC3E60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88485" y="1463505"/>
            <a:ext cx="1257146" cy="1257146"/>
          </a:xfrm>
          <a:prstGeom prst="rect">
            <a:avLst/>
          </a:prstGeom>
        </p:spPr>
      </p:pic>
      <p:sp>
        <p:nvSpPr>
          <p:cNvPr id="17" name="TextBox 16">
            <a:extLst>
              <a:ext uri="{FF2B5EF4-FFF2-40B4-BE49-F238E27FC236}">
                <a16:creationId xmlns:a16="http://schemas.microsoft.com/office/drawing/2014/main" id="{9A99C3D9-FA71-4E98-AC71-745FA4E2F623}"/>
              </a:ext>
            </a:extLst>
          </p:cNvPr>
          <p:cNvSpPr txBox="1"/>
          <p:nvPr/>
        </p:nvSpPr>
        <p:spPr>
          <a:xfrm>
            <a:off x="1273577" y="4211274"/>
            <a:ext cx="4648534" cy="707886"/>
          </a:xfrm>
          <a:prstGeom prst="rect">
            <a:avLst/>
          </a:prstGeom>
          <a:noFill/>
        </p:spPr>
        <p:txBody>
          <a:bodyPr wrap="square" rtlCol="0">
            <a:spAutoFit/>
          </a:bodyPr>
          <a:lstStyle/>
          <a:p>
            <a:r>
              <a:rPr lang="en-GB" sz="2000" dirty="0">
                <a:solidFill>
                  <a:schemeClr val="bg1"/>
                </a:solidFill>
              </a:rPr>
              <a:t>Consider if AI can be used to promote a more just and compassionate society</a:t>
            </a:r>
          </a:p>
        </p:txBody>
      </p:sp>
      <p:sp>
        <p:nvSpPr>
          <p:cNvPr id="18" name="TextBox 17">
            <a:extLst>
              <a:ext uri="{FF2B5EF4-FFF2-40B4-BE49-F238E27FC236}">
                <a16:creationId xmlns:a16="http://schemas.microsoft.com/office/drawing/2014/main" id="{65567806-E0F5-4D41-AAC6-590E2456C0DD}"/>
              </a:ext>
            </a:extLst>
          </p:cNvPr>
          <p:cNvSpPr txBox="1"/>
          <p:nvPr/>
        </p:nvSpPr>
        <p:spPr>
          <a:xfrm>
            <a:off x="1273577" y="3105834"/>
            <a:ext cx="4479936" cy="646331"/>
          </a:xfrm>
          <a:prstGeom prst="rect">
            <a:avLst/>
          </a:prstGeom>
          <a:noFill/>
        </p:spPr>
        <p:txBody>
          <a:bodyPr wrap="square" rtlCol="0">
            <a:spAutoFit/>
          </a:bodyPr>
          <a:lstStyle/>
          <a:p>
            <a:r>
              <a:rPr lang="en-GB" dirty="0">
                <a:solidFill>
                  <a:schemeClr val="bg1"/>
                </a:solidFill>
              </a:rPr>
              <a:t>Consider if AI can be trusted to make moral decisions.</a:t>
            </a:r>
          </a:p>
        </p:txBody>
      </p:sp>
      <p:sp>
        <p:nvSpPr>
          <p:cNvPr id="19" name="TextBox 18">
            <a:extLst>
              <a:ext uri="{FF2B5EF4-FFF2-40B4-BE49-F238E27FC236}">
                <a16:creationId xmlns:a16="http://schemas.microsoft.com/office/drawing/2014/main" id="{09144383-B54E-45CC-8D1A-6FFCC068BB7B}"/>
              </a:ext>
            </a:extLst>
          </p:cNvPr>
          <p:cNvSpPr txBox="1"/>
          <p:nvPr/>
        </p:nvSpPr>
        <p:spPr>
          <a:xfrm>
            <a:off x="1299720" y="5342499"/>
            <a:ext cx="4427650" cy="646331"/>
          </a:xfrm>
          <a:prstGeom prst="rect">
            <a:avLst/>
          </a:prstGeom>
          <a:noFill/>
        </p:spPr>
        <p:txBody>
          <a:bodyPr wrap="square" rtlCol="0">
            <a:spAutoFit/>
          </a:bodyPr>
          <a:lstStyle/>
          <a:p>
            <a:r>
              <a:rPr lang="en-GB" dirty="0">
                <a:solidFill>
                  <a:schemeClr val="bg1"/>
                </a:solidFill>
              </a:rPr>
              <a:t>Analyse the benefits and drawbacks of using AI as a source of moral guidance.</a:t>
            </a:r>
          </a:p>
        </p:txBody>
      </p:sp>
      <p:sp>
        <p:nvSpPr>
          <p:cNvPr id="20" name="TextBox 19">
            <a:extLst>
              <a:ext uri="{FF2B5EF4-FFF2-40B4-BE49-F238E27FC236}">
                <a16:creationId xmlns:a16="http://schemas.microsoft.com/office/drawing/2014/main" id="{67567333-95CD-4BF3-A8DF-535FD2506CE1}"/>
              </a:ext>
            </a:extLst>
          </p:cNvPr>
          <p:cNvSpPr txBox="1"/>
          <p:nvPr/>
        </p:nvSpPr>
        <p:spPr>
          <a:xfrm>
            <a:off x="6495877" y="5061371"/>
            <a:ext cx="5008011" cy="830997"/>
          </a:xfrm>
          <a:prstGeom prst="rect">
            <a:avLst/>
          </a:prstGeom>
          <a:noFill/>
        </p:spPr>
        <p:txBody>
          <a:bodyPr wrap="square" rtlCol="0">
            <a:spAutoFit/>
          </a:bodyPr>
          <a:lstStyle/>
          <a:p>
            <a:r>
              <a:rPr lang="en-GB" sz="2400" dirty="0"/>
              <a:t>One consequence/ impact of using AI as a moral guide?</a:t>
            </a:r>
          </a:p>
        </p:txBody>
      </p:sp>
    </p:spTree>
    <p:extLst>
      <p:ext uri="{BB962C8B-B14F-4D97-AF65-F5344CB8AC3E}">
        <p14:creationId xmlns:p14="http://schemas.microsoft.com/office/powerpoint/2010/main" val="34062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p:bldP spid="13"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sp>
        <p:nvSpPr>
          <p:cNvPr id="6" name="TextBox 5">
            <a:extLst>
              <a:ext uri="{FF2B5EF4-FFF2-40B4-BE49-F238E27FC236}">
                <a16:creationId xmlns:a16="http://schemas.microsoft.com/office/drawing/2014/main" id="{C73BCC43-6873-41EA-8781-23FBAA03A5C3}"/>
              </a:ext>
            </a:extLst>
          </p:cNvPr>
          <p:cNvSpPr txBox="1"/>
          <p:nvPr/>
        </p:nvSpPr>
        <p:spPr>
          <a:xfrm>
            <a:off x="1005008" y="301251"/>
            <a:ext cx="10178934" cy="1328730"/>
          </a:xfrm>
          <a:prstGeom prst="rect">
            <a:avLst/>
          </a:prstGeom>
        </p:spPr>
        <p:txBody>
          <a:bodyPr vert="horz" lIns="91440" tIns="45720" rIns="91440" bIns="45720" rtlCol="0" anchor="b">
            <a:normAutofit fontScale="92500"/>
          </a:bodyPr>
          <a:lstStyle/>
          <a:p>
            <a:pPr algn="ctr">
              <a:lnSpc>
                <a:spcPct val="90000"/>
              </a:lnSpc>
              <a:spcBef>
                <a:spcPct val="0"/>
              </a:spcBef>
              <a:spcAft>
                <a:spcPts val="600"/>
              </a:spcAft>
            </a:pPr>
            <a:r>
              <a:rPr lang="en-US" sz="4400" b="1" kern="1200" dirty="0">
                <a:solidFill>
                  <a:schemeClr val="bg1"/>
                </a:solidFill>
                <a:latin typeface="+mj-lt"/>
                <a:ea typeface="+mj-ea"/>
                <a:cs typeface="+mj-cs"/>
              </a:rPr>
              <a:t>Starter</a:t>
            </a:r>
            <a:r>
              <a:rPr lang="en-US" sz="4400" kern="1200" dirty="0">
                <a:solidFill>
                  <a:schemeClr val="bg1"/>
                </a:solidFill>
                <a:latin typeface="+mj-lt"/>
                <a:ea typeface="+mj-ea"/>
                <a:cs typeface="+mj-cs"/>
              </a:rPr>
              <a:t>: Can you guess from these pictures what decisions we use AI to help make today?</a:t>
            </a:r>
          </a:p>
        </p:txBody>
      </p:sp>
      <p:pic>
        <p:nvPicPr>
          <p:cNvPr id="7" name="Picture 6" descr="How artificial intelligence is changing the face of banking | World Finance">
            <a:extLst>
              <a:ext uri="{FF2B5EF4-FFF2-40B4-BE49-F238E27FC236}">
                <a16:creationId xmlns:a16="http://schemas.microsoft.com/office/drawing/2014/main" id="{2F7D935A-33A5-425E-A35B-B0C47DCA004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r="-2"/>
          <a:stretch/>
        </p:blipFill>
        <p:spPr bwMode="auto">
          <a:xfrm>
            <a:off x="261921" y="2818904"/>
            <a:ext cx="3748517" cy="25128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E4F377A-3BE8-4E6C-9696-889EF0E255FF}"/>
              </a:ext>
            </a:extLst>
          </p:cNvPr>
          <p:cNvSpPr txBox="1"/>
          <p:nvPr/>
        </p:nvSpPr>
        <p:spPr>
          <a:xfrm>
            <a:off x="190180" y="5429250"/>
            <a:ext cx="3613150" cy="646331"/>
          </a:xfrm>
          <a:prstGeom prst="rect">
            <a:avLst/>
          </a:prstGeom>
          <a:noFill/>
        </p:spPr>
        <p:txBody>
          <a:bodyPr wrap="square" rtlCol="0">
            <a:spAutoFit/>
          </a:bodyPr>
          <a:lstStyle/>
          <a:p>
            <a:pPr algn="ctr"/>
            <a:r>
              <a:rPr lang="en-GB" dirty="0"/>
              <a:t>AI is used to buy and sell on the stock market</a:t>
            </a:r>
          </a:p>
        </p:txBody>
      </p:sp>
      <p:sp>
        <p:nvSpPr>
          <p:cNvPr id="9" name="TextBox 8">
            <a:extLst>
              <a:ext uri="{FF2B5EF4-FFF2-40B4-BE49-F238E27FC236}">
                <a16:creationId xmlns:a16="http://schemas.microsoft.com/office/drawing/2014/main" id="{AA6936B4-F210-4E32-A09F-B01C44663235}"/>
              </a:ext>
            </a:extLst>
          </p:cNvPr>
          <p:cNvSpPr txBox="1"/>
          <p:nvPr/>
        </p:nvSpPr>
        <p:spPr>
          <a:xfrm>
            <a:off x="4749479" y="5552360"/>
            <a:ext cx="2889250" cy="400110"/>
          </a:xfrm>
          <a:prstGeom prst="rect">
            <a:avLst/>
          </a:prstGeom>
          <a:noFill/>
        </p:spPr>
        <p:txBody>
          <a:bodyPr wrap="square" rtlCol="0">
            <a:spAutoFit/>
          </a:bodyPr>
          <a:lstStyle/>
          <a:p>
            <a:r>
              <a:rPr lang="en-GB" sz="2000" dirty="0"/>
              <a:t>AI is used to drive cars</a:t>
            </a:r>
          </a:p>
        </p:txBody>
      </p:sp>
      <p:pic>
        <p:nvPicPr>
          <p:cNvPr id="10" name="Picture 8" descr="How to Screen the Best Job Candidates - The Orsus Group">
            <a:extLst>
              <a:ext uri="{FF2B5EF4-FFF2-40B4-BE49-F238E27FC236}">
                <a16:creationId xmlns:a16="http://schemas.microsoft.com/office/drawing/2014/main" id="{275C4D3F-3DDB-490B-9A9B-042AEBEF7E9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349667" y="2818904"/>
            <a:ext cx="3770763" cy="25128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F6391D8-9945-4354-B78D-81E0BCA1FC42}"/>
              </a:ext>
            </a:extLst>
          </p:cNvPr>
          <p:cNvSpPr txBox="1"/>
          <p:nvPr/>
        </p:nvSpPr>
        <p:spPr>
          <a:xfrm>
            <a:off x="8237280" y="5429250"/>
            <a:ext cx="3409950" cy="646331"/>
          </a:xfrm>
          <a:prstGeom prst="rect">
            <a:avLst/>
          </a:prstGeom>
          <a:noFill/>
        </p:spPr>
        <p:txBody>
          <a:bodyPr wrap="square" rtlCol="0">
            <a:spAutoFit/>
          </a:bodyPr>
          <a:lstStyle/>
          <a:p>
            <a:pPr algn="ctr"/>
            <a:r>
              <a:rPr lang="en-GB" dirty="0"/>
              <a:t>AI is being used to filter job applications</a:t>
            </a:r>
          </a:p>
        </p:txBody>
      </p:sp>
      <p:sp>
        <p:nvSpPr>
          <p:cNvPr id="12" name="TextBox 11">
            <a:extLst>
              <a:ext uri="{FF2B5EF4-FFF2-40B4-BE49-F238E27FC236}">
                <a16:creationId xmlns:a16="http://schemas.microsoft.com/office/drawing/2014/main" id="{F1E832DE-F1AD-433F-B2CA-A8BCE05F6FCB}"/>
              </a:ext>
            </a:extLst>
          </p:cNvPr>
          <p:cNvSpPr txBox="1"/>
          <p:nvPr/>
        </p:nvSpPr>
        <p:spPr>
          <a:xfrm>
            <a:off x="391358" y="4988104"/>
            <a:ext cx="3489642" cy="261610"/>
          </a:xfrm>
          <a:prstGeom prst="rect">
            <a:avLst/>
          </a:prstGeom>
          <a:solidFill>
            <a:schemeClr val="accent6">
              <a:lumMod val="60000"/>
              <a:lumOff val="40000"/>
            </a:schemeClr>
          </a:solidFill>
        </p:spPr>
        <p:txBody>
          <a:bodyPr wrap="square" rtlCol="0">
            <a:spAutoFit/>
          </a:bodyPr>
          <a:lstStyle/>
          <a:p>
            <a:r>
              <a:rPr lang="en-GB" sz="1100" i="1" dirty="0"/>
              <a:t>Image courtesy of medium.com/@okematthewoluwaseyi</a:t>
            </a:r>
          </a:p>
        </p:txBody>
      </p:sp>
      <p:pic>
        <p:nvPicPr>
          <p:cNvPr id="13" name="Picture 12">
            <a:extLst>
              <a:ext uri="{FF2B5EF4-FFF2-40B4-BE49-F238E27FC236}">
                <a16:creationId xmlns:a16="http://schemas.microsoft.com/office/drawing/2014/main" id="{E701C0A6-F022-4AE2-A8C5-6DBFB80DD1B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266124" y="2818904"/>
            <a:ext cx="3788273" cy="2512883"/>
          </a:xfrm>
          <a:prstGeom prst="rect">
            <a:avLst/>
          </a:prstGeom>
        </p:spPr>
      </p:pic>
      <p:sp>
        <p:nvSpPr>
          <p:cNvPr id="14" name="TextBox 13">
            <a:extLst>
              <a:ext uri="{FF2B5EF4-FFF2-40B4-BE49-F238E27FC236}">
                <a16:creationId xmlns:a16="http://schemas.microsoft.com/office/drawing/2014/main" id="{45D7E401-F67B-49AE-883D-44D930B4E935}"/>
              </a:ext>
            </a:extLst>
          </p:cNvPr>
          <p:cNvSpPr txBox="1"/>
          <p:nvPr/>
        </p:nvSpPr>
        <p:spPr>
          <a:xfrm>
            <a:off x="4576856" y="4949632"/>
            <a:ext cx="3660424" cy="369332"/>
          </a:xfrm>
          <a:prstGeom prst="rect">
            <a:avLst/>
          </a:prstGeom>
          <a:noFill/>
        </p:spPr>
        <p:txBody>
          <a:bodyPr wrap="square" rtlCol="0">
            <a:spAutoFit/>
          </a:bodyPr>
          <a:lstStyle/>
          <a:p>
            <a:r>
              <a:rPr lang="en-GB" i="1" dirty="0">
                <a:solidFill>
                  <a:schemeClr val="bg1"/>
                </a:solidFill>
              </a:rPr>
              <a:t>Image generated by Adobe Firefly</a:t>
            </a:r>
          </a:p>
        </p:txBody>
      </p:sp>
      <p:sp>
        <p:nvSpPr>
          <p:cNvPr id="15" name="TextBox 14">
            <a:extLst>
              <a:ext uri="{FF2B5EF4-FFF2-40B4-BE49-F238E27FC236}">
                <a16:creationId xmlns:a16="http://schemas.microsoft.com/office/drawing/2014/main" id="{5806CD25-FEF2-4FC9-963B-65A12E3D0BA0}"/>
              </a:ext>
            </a:extLst>
          </p:cNvPr>
          <p:cNvSpPr txBox="1"/>
          <p:nvPr/>
        </p:nvSpPr>
        <p:spPr>
          <a:xfrm>
            <a:off x="8693575" y="5008188"/>
            <a:ext cx="3148029" cy="326371"/>
          </a:xfrm>
          <a:prstGeom prst="rect">
            <a:avLst/>
          </a:prstGeom>
          <a:noFill/>
        </p:spPr>
        <p:txBody>
          <a:bodyPr wrap="square" rtlCol="0">
            <a:spAutoFit/>
          </a:bodyPr>
          <a:lstStyle/>
          <a:p>
            <a:pPr>
              <a:lnSpc>
                <a:spcPts val="1800"/>
              </a:lnSpc>
              <a:spcAft>
                <a:spcPts val="1650"/>
              </a:spcAft>
            </a:pPr>
            <a:r>
              <a:rPr lang="en-GB" i="1" dirty="0">
                <a:solidFill>
                  <a:schemeClr val="bg1"/>
                </a:solidFill>
                <a:latin typeface="Theinhardt"/>
              </a:rPr>
              <a:t>Image courtesy of </a:t>
            </a:r>
            <a:r>
              <a:rPr lang="en-GB" b="0" i="1" dirty="0">
                <a:solidFill>
                  <a:schemeClr val="bg1"/>
                </a:solidFill>
                <a:effectLst/>
                <a:latin typeface="Theinhardt"/>
              </a:rPr>
              <a:t>Getty Images</a:t>
            </a:r>
            <a:endParaRPr lang="en-GB" b="0" i="1" dirty="0">
              <a:solidFill>
                <a:schemeClr val="bg1"/>
              </a:solidFill>
              <a:effectLst/>
              <a:latin typeface="TheinhardtRegular"/>
            </a:endParaRPr>
          </a:p>
        </p:txBody>
      </p:sp>
      <p:pic>
        <p:nvPicPr>
          <p:cNvPr id="16" name="Picture 15">
            <a:extLst>
              <a:ext uri="{FF2B5EF4-FFF2-40B4-BE49-F238E27FC236}">
                <a16:creationId xmlns:a16="http://schemas.microsoft.com/office/drawing/2014/main" id="{FF319F0F-F6AC-49A7-87B5-0556FDEC5C45}"/>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rot="1414702">
            <a:off x="10575083" y="1264133"/>
            <a:ext cx="1334199" cy="1334199"/>
          </a:xfrm>
          <a:prstGeom prst="rect">
            <a:avLst/>
          </a:prstGeom>
        </p:spPr>
      </p:pic>
    </p:spTree>
    <p:extLst>
      <p:ext uri="{BB962C8B-B14F-4D97-AF65-F5344CB8AC3E}">
        <p14:creationId xmlns:p14="http://schemas.microsoft.com/office/powerpoint/2010/main" val="2644013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sp>
        <p:nvSpPr>
          <p:cNvPr id="4" name="Rectangle: Rounded Corners 3">
            <a:extLst>
              <a:ext uri="{FF2B5EF4-FFF2-40B4-BE49-F238E27FC236}">
                <a16:creationId xmlns:a16="http://schemas.microsoft.com/office/drawing/2014/main" id="{6ABCCCF3-A7C4-4F86-97ED-5CF4A2347E25}"/>
              </a:ext>
            </a:extLst>
          </p:cNvPr>
          <p:cNvSpPr/>
          <p:nvPr/>
        </p:nvSpPr>
        <p:spPr>
          <a:xfrm>
            <a:off x="6187320" y="795252"/>
            <a:ext cx="5642042" cy="1595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400"/>
              <a:t>Learn about the developments of AI and the consequences for religious beliefs and practices </a:t>
            </a:r>
          </a:p>
        </p:txBody>
      </p:sp>
      <p:sp>
        <p:nvSpPr>
          <p:cNvPr id="5" name="Rectangle: Rounded Corners 4">
            <a:extLst>
              <a:ext uri="{FF2B5EF4-FFF2-40B4-BE49-F238E27FC236}">
                <a16:creationId xmlns:a16="http://schemas.microsoft.com/office/drawing/2014/main" id="{D553D62D-133C-4114-AD2B-CB0AC3FA2E84}"/>
              </a:ext>
            </a:extLst>
          </p:cNvPr>
          <p:cNvSpPr/>
          <p:nvPr/>
        </p:nvSpPr>
        <p:spPr>
          <a:xfrm>
            <a:off x="6187320" y="2832659"/>
            <a:ext cx="5642042" cy="159533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400" dirty="0"/>
              <a:t>       Learn about the moral issues surrounding AI and if it can be trusted to make moral decisions.</a:t>
            </a:r>
          </a:p>
        </p:txBody>
      </p:sp>
      <p:sp>
        <p:nvSpPr>
          <p:cNvPr id="6" name="Rectangle: Rounded Corners 5">
            <a:extLst>
              <a:ext uri="{FF2B5EF4-FFF2-40B4-BE49-F238E27FC236}">
                <a16:creationId xmlns:a16="http://schemas.microsoft.com/office/drawing/2014/main" id="{CDE1BB65-C240-407D-89D8-82382FD35E53}"/>
              </a:ext>
            </a:extLst>
          </p:cNvPr>
          <p:cNvSpPr/>
          <p:nvPr/>
        </p:nvSpPr>
        <p:spPr>
          <a:xfrm>
            <a:off x="6187320" y="4933117"/>
            <a:ext cx="5642042" cy="159533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400"/>
              <a:t>Learn about the philosophical questions arising from the development of AI</a:t>
            </a:r>
          </a:p>
        </p:txBody>
      </p:sp>
      <p:sp>
        <p:nvSpPr>
          <p:cNvPr id="7" name="Oval 6">
            <a:extLst>
              <a:ext uri="{FF2B5EF4-FFF2-40B4-BE49-F238E27FC236}">
                <a16:creationId xmlns:a16="http://schemas.microsoft.com/office/drawing/2014/main" id="{26ADFC4A-7812-483C-A4F1-44569BCB57A8}"/>
              </a:ext>
            </a:extLst>
          </p:cNvPr>
          <p:cNvSpPr/>
          <p:nvPr/>
        </p:nvSpPr>
        <p:spPr>
          <a:xfrm>
            <a:off x="4570250" y="594853"/>
            <a:ext cx="1924883" cy="1924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1</a:t>
            </a:r>
          </a:p>
        </p:txBody>
      </p:sp>
      <p:sp>
        <p:nvSpPr>
          <p:cNvPr id="8" name="Oval 7">
            <a:extLst>
              <a:ext uri="{FF2B5EF4-FFF2-40B4-BE49-F238E27FC236}">
                <a16:creationId xmlns:a16="http://schemas.microsoft.com/office/drawing/2014/main" id="{A168160D-EBE5-471D-89B9-08AF2C7B0584}"/>
              </a:ext>
            </a:extLst>
          </p:cNvPr>
          <p:cNvSpPr/>
          <p:nvPr/>
        </p:nvSpPr>
        <p:spPr>
          <a:xfrm>
            <a:off x="4570251" y="2648883"/>
            <a:ext cx="1924883" cy="192488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Lesson 2</a:t>
            </a:r>
          </a:p>
        </p:txBody>
      </p:sp>
      <p:sp>
        <p:nvSpPr>
          <p:cNvPr id="9" name="Oval 8">
            <a:extLst>
              <a:ext uri="{FF2B5EF4-FFF2-40B4-BE49-F238E27FC236}">
                <a16:creationId xmlns:a16="http://schemas.microsoft.com/office/drawing/2014/main" id="{FE446474-3313-4BBE-9B35-C79AA1AC82F9}"/>
              </a:ext>
            </a:extLst>
          </p:cNvPr>
          <p:cNvSpPr/>
          <p:nvPr/>
        </p:nvSpPr>
        <p:spPr>
          <a:xfrm>
            <a:off x="4570250" y="4779825"/>
            <a:ext cx="1924883" cy="192488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Lesson 3</a:t>
            </a:r>
          </a:p>
        </p:txBody>
      </p:sp>
      <p:sp>
        <p:nvSpPr>
          <p:cNvPr id="10" name="TextBox 9">
            <a:extLst>
              <a:ext uri="{FF2B5EF4-FFF2-40B4-BE49-F238E27FC236}">
                <a16:creationId xmlns:a16="http://schemas.microsoft.com/office/drawing/2014/main" id="{FE101C4B-0A9A-4FA6-A9D6-5C6847898351}"/>
              </a:ext>
            </a:extLst>
          </p:cNvPr>
          <p:cNvSpPr txBox="1"/>
          <p:nvPr/>
        </p:nvSpPr>
        <p:spPr>
          <a:xfrm>
            <a:off x="307581" y="497342"/>
            <a:ext cx="5642042" cy="923330"/>
          </a:xfrm>
          <a:prstGeom prst="rect">
            <a:avLst/>
          </a:prstGeom>
          <a:noFill/>
        </p:spPr>
        <p:txBody>
          <a:bodyPr wrap="square" rtlCol="0">
            <a:spAutoFit/>
          </a:bodyPr>
          <a:lstStyle/>
          <a:p>
            <a:r>
              <a:rPr lang="en-GB" sz="5400" dirty="0">
                <a:solidFill>
                  <a:schemeClr val="bg1"/>
                </a:solidFill>
                <a:latin typeface="Abadi" panose="020B0604020104020204" pitchFamily="34" charset="0"/>
              </a:rPr>
              <a:t>Unit Overview</a:t>
            </a:r>
          </a:p>
        </p:txBody>
      </p:sp>
      <p:pic>
        <p:nvPicPr>
          <p:cNvPr id="11" name="Picture 10" descr="A green shark with black background&#10;&#10;AI-generated content may be incorrect.">
            <a:extLst>
              <a:ext uri="{FF2B5EF4-FFF2-40B4-BE49-F238E27FC236}">
                <a16:creationId xmlns:a16="http://schemas.microsoft.com/office/drawing/2014/main" id="{D29D87E7-DC65-4353-A840-E05889E084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0929" y="4134679"/>
            <a:ext cx="5518983" cy="2393775"/>
          </a:xfrm>
          <a:prstGeom prst="rect">
            <a:avLst/>
          </a:prstGeom>
        </p:spPr>
      </p:pic>
    </p:spTree>
    <p:extLst>
      <p:ext uri="{BB962C8B-B14F-4D97-AF65-F5344CB8AC3E}">
        <p14:creationId xmlns:p14="http://schemas.microsoft.com/office/powerpoint/2010/main" val="733757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sp>
        <p:nvSpPr>
          <p:cNvPr id="4" name="Rectangle: Rounded Corners 3">
            <a:extLst>
              <a:ext uri="{FF2B5EF4-FFF2-40B4-BE49-F238E27FC236}">
                <a16:creationId xmlns:a16="http://schemas.microsoft.com/office/drawing/2014/main" id="{03B90C07-54FB-4576-AC0A-CE14ADAC0763}"/>
              </a:ext>
            </a:extLst>
          </p:cNvPr>
          <p:cNvSpPr/>
          <p:nvPr/>
        </p:nvSpPr>
        <p:spPr>
          <a:xfrm>
            <a:off x="5543550" y="706330"/>
            <a:ext cx="6483350" cy="596226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2400" dirty="0"/>
          </a:p>
        </p:txBody>
      </p:sp>
      <p:sp>
        <p:nvSpPr>
          <p:cNvPr id="5" name="TextBox 4">
            <a:extLst>
              <a:ext uri="{FF2B5EF4-FFF2-40B4-BE49-F238E27FC236}">
                <a16:creationId xmlns:a16="http://schemas.microsoft.com/office/drawing/2014/main" id="{BFCF1305-A38F-41A9-99F8-2A526A8F8730}"/>
              </a:ext>
            </a:extLst>
          </p:cNvPr>
          <p:cNvSpPr txBox="1"/>
          <p:nvPr/>
        </p:nvSpPr>
        <p:spPr>
          <a:xfrm>
            <a:off x="95546" y="562769"/>
            <a:ext cx="5642042" cy="830997"/>
          </a:xfrm>
          <a:prstGeom prst="rect">
            <a:avLst/>
          </a:prstGeom>
          <a:noFill/>
        </p:spPr>
        <p:txBody>
          <a:bodyPr wrap="square" rtlCol="0">
            <a:spAutoFit/>
          </a:bodyPr>
          <a:lstStyle/>
          <a:p>
            <a:r>
              <a:rPr lang="en-GB" sz="4800" dirty="0">
                <a:solidFill>
                  <a:schemeClr val="bg1"/>
                </a:solidFill>
                <a:latin typeface="Abadi" panose="020B0604020104020204" pitchFamily="34" charset="0"/>
              </a:rPr>
              <a:t>Lesson Overview</a:t>
            </a:r>
          </a:p>
        </p:txBody>
      </p:sp>
      <p:sp>
        <p:nvSpPr>
          <p:cNvPr id="6" name="TextBox 5">
            <a:extLst>
              <a:ext uri="{FF2B5EF4-FFF2-40B4-BE49-F238E27FC236}">
                <a16:creationId xmlns:a16="http://schemas.microsoft.com/office/drawing/2014/main" id="{C0C00577-9F6A-4D37-B06D-46472157BD9B}"/>
              </a:ext>
            </a:extLst>
          </p:cNvPr>
          <p:cNvSpPr txBox="1"/>
          <p:nvPr/>
        </p:nvSpPr>
        <p:spPr>
          <a:xfrm>
            <a:off x="6625390" y="1055774"/>
            <a:ext cx="4832862" cy="2339102"/>
          </a:xfrm>
          <a:prstGeom prst="rect">
            <a:avLst/>
          </a:prstGeom>
          <a:noFill/>
        </p:spPr>
        <p:txBody>
          <a:bodyPr wrap="square" rtlCol="0">
            <a:spAutoFit/>
          </a:bodyPr>
          <a:lstStyle/>
          <a:p>
            <a:r>
              <a:rPr lang="en-GB" sz="3200" b="1" dirty="0">
                <a:solidFill>
                  <a:schemeClr val="bg1"/>
                </a:solidFill>
              </a:rPr>
              <a:t>Learning Intentions:</a:t>
            </a:r>
          </a:p>
          <a:p>
            <a:endParaRPr lang="en-GB" sz="2400" b="1" dirty="0">
              <a:solidFill>
                <a:schemeClr val="bg1"/>
              </a:solidFill>
            </a:endParaRPr>
          </a:p>
          <a:p>
            <a:r>
              <a:rPr lang="en-GB" sz="2400" dirty="0">
                <a:solidFill>
                  <a:schemeClr val="bg1"/>
                </a:solidFill>
              </a:rPr>
              <a:t>Learn about the developments of AI and the consequences moral decision making.</a:t>
            </a:r>
          </a:p>
          <a:p>
            <a:endParaRPr lang="en-GB" dirty="0"/>
          </a:p>
        </p:txBody>
      </p:sp>
      <p:pic>
        <p:nvPicPr>
          <p:cNvPr id="7" name="Graphic 6" descr="Idea with solid fill">
            <a:extLst>
              <a:ext uri="{FF2B5EF4-FFF2-40B4-BE49-F238E27FC236}">
                <a16:creationId xmlns:a16="http://schemas.microsoft.com/office/drawing/2014/main" id="{B4224979-E32A-4230-AD5C-C58CE2969AA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12292" y="936349"/>
            <a:ext cx="976831" cy="976831"/>
          </a:xfrm>
          <a:prstGeom prst="rect">
            <a:avLst/>
          </a:prstGeom>
        </p:spPr>
      </p:pic>
      <p:pic>
        <p:nvPicPr>
          <p:cNvPr id="8" name="Graphic 7" descr="Badge Tick with solid fill">
            <a:extLst>
              <a:ext uri="{FF2B5EF4-FFF2-40B4-BE49-F238E27FC236}">
                <a16:creationId xmlns:a16="http://schemas.microsoft.com/office/drawing/2014/main" id="{3981D813-AB12-4873-BC40-8509FD10136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22067" y="3425070"/>
            <a:ext cx="914400" cy="914400"/>
          </a:xfrm>
          <a:prstGeom prst="rect">
            <a:avLst/>
          </a:prstGeom>
        </p:spPr>
      </p:pic>
      <p:pic>
        <p:nvPicPr>
          <p:cNvPr id="9" name="Graphic 8" descr="Badge Tick with solid fill">
            <a:extLst>
              <a:ext uri="{FF2B5EF4-FFF2-40B4-BE49-F238E27FC236}">
                <a16:creationId xmlns:a16="http://schemas.microsoft.com/office/drawing/2014/main" id="{75500AED-1576-4A64-B018-16B8C545D3F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22067" y="4563530"/>
            <a:ext cx="914400" cy="914400"/>
          </a:xfrm>
          <a:prstGeom prst="rect">
            <a:avLst/>
          </a:prstGeom>
        </p:spPr>
      </p:pic>
      <p:cxnSp>
        <p:nvCxnSpPr>
          <p:cNvPr id="10" name="Straight Connector 9">
            <a:extLst>
              <a:ext uri="{FF2B5EF4-FFF2-40B4-BE49-F238E27FC236}">
                <a16:creationId xmlns:a16="http://schemas.microsoft.com/office/drawing/2014/main" id="{68369AB9-3767-4164-B6D3-7BA7FBAE9BA1}"/>
              </a:ext>
            </a:extLst>
          </p:cNvPr>
          <p:cNvCxnSpPr/>
          <p:nvPr/>
        </p:nvCxnSpPr>
        <p:spPr>
          <a:xfrm>
            <a:off x="5696869" y="3228694"/>
            <a:ext cx="613249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Graphic 10" descr="Badge Tick with solid fill">
            <a:extLst>
              <a:ext uri="{FF2B5EF4-FFF2-40B4-BE49-F238E27FC236}">
                <a16:creationId xmlns:a16="http://schemas.microsoft.com/office/drawing/2014/main" id="{69DDE15B-27C4-4CB7-86BB-37E6E1986C2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07116" y="5635530"/>
            <a:ext cx="914400" cy="914400"/>
          </a:xfrm>
          <a:prstGeom prst="rect">
            <a:avLst/>
          </a:prstGeom>
        </p:spPr>
      </p:pic>
      <p:sp>
        <p:nvSpPr>
          <p:cNvPr id="12" name="TextBox 11">
            <a:extLst>
              <a:ext uri="{FF2B5EF4-FFF2-40B4-BE49-F238E27FC236}">
                <a16:creationId xmlns:a16="http://schemas.microsoft.com/office/drawing/2014/main" id="{AC73DB30-5392-422A-A44D-7C1912C0668A}"/>
              </a:ext>
            </a:extLst>
          </p:cNvPr>
          <p:cNvSpPr txBox="1"/>
          <p:nvPr/>
        </p:nvSpPr>
        <p:spPr>
          <a:xfrm>
            <a:off x="6978316" y="4666787"/>
            <a:ext cx="4648534" cy="707886"/>
          </a:xfrm>
          <a:prstGeom prst="rect">
            <a:avLst/>
          </a:prstGeom>
          <a:noFill/>
        </p:spPr>
        <p:txBody>
          <a:bodyPr wrap="square" rtlCol="0">
            <a:spAutoFit/>
          </a:bodyPr>
          <a:lstStyle/>
          <a:p>
            <a:r>
              <a:rPr lang="en-GB" sz="2000" dirty="0">
                <a:solidFill>
                  <a:schemeClr val="bg1"/>
                </a:solidFill>
              </a:rPr>
              <a:t>Consider if AI can be used to promote a more just and compassionate society</a:t>
            </a:r>
          </a:p>
        </p:txBody>
      </p:sp>
      <p:sp>
        <p:nvSpPr>
          <p:cNvPr id="13" name="TextBox 12">
            <a:extLst>
              <a:ext uri="{FF2B5EF4-FFF2-40B4-BE49-F238E27FC236}">
                <a16:creationId xmlns:a16="http://schemas.microsoft.com/office/drawing/2014/main" id="{C6D3D2C0-AD7D-4C74-9B26-709AE4CDDCF6}"/>
              </a:ext>
            </a:extLst>
          </p:cNvPr>
          <p:cNvSpPr txBox="1"/>
          <p:nvPr/>
        </p:nvSpPr>
        <p:spPr>
          <a:xfrm>
            <a:off x="6978316" y="3561347"/>
            <a:ext cx="4479936" cy="400110"/>
          </a:xfrm>
          <a:prstGeom prst="rect">
            <a:avLst/>
          </a:prstGeom>
          <a:noFill/>
        </p:spPr>
        <p:txBody>
          <a:bodyPr wrap="square" rtlCol="0">
            <a:spAutoFit/>
          </a:bodyPr>
          <a:lstStyle/>
          <a:p>
            <a:endParaRPr lang="en-GB" sz="2000" dirty="0">
              <a:solidFill>
                <a:schemeClr val="bg1"/>
              </a:solidFill>
            </a:endParaRPr>
          </a:p>
        </p:txBody>
      </p:sp>
      <p:sp>
        <p:nvSpPr>
          <p:cNvPr id="14" name="TextBox 13">
            <a:extLst>
              <a:ext uri="{FF2B5EF4-FFF2-40B4-BE49-F238E27FC236}">
                <a16:creationId xmlns:a16="http://schemas.microsoft.com/office/drawing/2014/main" id="{FEF24816-F261-4EFB-9F54-ED6127E9D4BB}"/>
              </a:ext>
            </a:extLst>
          </p:cNvPr>
          <p:cNvSpPr txBox="1"/>
          <p:nvPr/>
        </p:nvSpPr>
        <p:spPr>
          <a:xfrm>
            <a:off x="6930504" y="5607907"/>
            <a:ext cx="4479936" cy="400110"/>
          </a:xfrm>
          <a:prstGeom prst="rect">
            <a:avLst/>
          </a:prstGeom>
          <a:noFill/>
        </p:spPr>
        <p:txBody>
          <a:bodyPr wrap="square" rtlCol="0">
            <a:spAutoFit/>
          </a:bodyPr>
          <a:lstStyle/>
          <a:p>
            <a:endParaRPr lang="en-GB" sz="2000" dirty="0">
              <a:solidFill>
                <a:schemeClr val="bg1"/>
              </a:solidFill>
            </a:endParaRPr>
          </a:p>
        </p:txBody>
      </p:sp>
      <p:sp>
        <p:nvSpPr>
          <p:cNvPr id="15" name="TextBox 14">
            <a:extLst>
              <a:ext uri="{FF2B5EF4-FFF2-40B4-BE49-F238E27FC236}">
                <a16:creationId xmlns:a16="http://schemas.microsoft.com/office/drawing/2014/main" id="{91DD47A9-4807-48AB-BD0F-AE7E177B26CF}"/>
              </a:ext>
            </a:extLst>
          </p:cNvPr>
          <p:cNvSpPr txBox="1"/>
          <p:nvPr/>
        </p:nvSpPr>
        <p:spPr>
          <a:xfrm>
            <a:off x="6978316" y="3561347"/>
            <a:ext cx="4479936" cy="646331"/>
          </a:xfrm>
          <a:prstGeom prst="rect">
            <a:avLst/>
          </a:prstGeom>
          <a:noFill/>
        </p:spPr>
        <p:txBody>
          <a:bodyPr wrap="square" rtlCol="0">
            <a:spAutoFit/>
          </a:bodyPr>
          <a:lstStyle/>
          <a:p>
            <a:r>
              <a:rPr lang="en-GB" dirty="0">
                <a:solidFill>
                  <a:schemeClr val="bg1"/>
                </a:solidFill>
              </a:rPr>
              <a:t>Consider if AI can be trusted to make moral decisions.</a:t>
            </a:r>
          </a:p>
        </p:txBody>
      </p:sp>
      <p:sp>
        <p:nvSpPr>
          <p:cNvPr id="16" name="TextBox 15">
            <a:extLst>
              <a:ext uri="{FF2B5EF4-FFF2-40B4-BE49-F238E27FC236}">
                <a16:creationId xmlns:a16="http://schemas.microsoft.com/office/drawing/2014/main" id="{910CDE95-DB6F-4040-8C58-3204D19A7FB2}"/>
              </a:ext>
            </a:extLst>
          </p:cNvPr>
          <p:cNvSpPr txBox="1"/>
          <p:nvPr/>
        </p:nvSpPr>
        <p:spPr>
          <a:xfrm>
            <a:off x="7004459" y="5798012"/>
            <a:ext cx="4427650" cy="646331"/>
          </a:xfrm>
          <a:prstGeom prst="rect">
            <a:avLst/>
          </a:prstGeom>
          <a:noFill/>
        </p:spPr>
        <p:txBody>
          <a:bodyPr wrap="square" rtlCol="0">
            <a:spAutoFit/>
          </a:bodyPr>
          <a:lstStyle/>
          <a:p>
            <a:r>
              <a:rPr lang="en-GB" dirty="0">
                <a:solidFill>
                  <a:schemeClr val="bg1"/>
                </a:solidFill>
              </a:rPr>
              <a:t>Analyse the benefits and drawbacks of using AI as a source of moral guidance.</a:t>
            </a:r>
          </a:p>
        </p:txBody>
      </p:sp>
      <p:sp>
        <p:nvSpPr>
          <p:cNvPr id="17" name="Oval 16">
            <a:extLst>
              <a:ext uri="{FF2B5EF4-FFF2-40B4-BE49-F238E27FC236}">
                <a16:creationId xmlns:a16="http://schemas.microsoft.com/office/drawing/2014/main" id="{FCC0B552-0A60-4B75-A3FE-9DF7AF28CB73}"/>
              </a:ext>
            </a:extLst>
          </p:cNvPr>
          <p:cNvSpPr/>
          <p:nvPr/>
        </p:nvSpPr>
        <p:spPr>
          <a:xfrm>
            <a:off x="4658116" y="684162"/>
            <a:ext cx="1924883" cy="192488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Lesson 2</a:t>
            </a:r>
          </a:p>
        </p:txBody>
      </p:sp>
      <p:pic>
        <p:nvPicPr>
          <p:cNvPr id="19" name="Picture 18" descr="A green shark with black background&#10;&#10;AI-generated content may be incorrect.">
            <a:extLst>
              <a:ext uri="{FF2B5EF4-FFF2-40B4-BE49-F238E27FC236}">
                <a16:creationId xmlns:a16="http://schemas.microsoft.com/office/drawing/2014/main" id="{00D60E10-0EA1-486D-A8AF-33E56A800EB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44081" y="2490572"/>
            <a:ext cx="5518983" cy="2393775"/>
          </a:xfrm>
          <a:prstGeom prst="rect">
            <a:avLst/>
          </a:prstGeom>
        </p:spPr>
      </p:pic>
    </p:spTree>
    <p:extLst>
      <p:ext uri="{BB962C8B-B14F-4D97-AF65-F5344CB8AC3E}">
        <p14:creationId xmlns:p14="http://schemas.microsoft.com/office/powerpoint/2010/main" val="681215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2"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CBF84-892B-0CF4-4908-19CDFED61D16}"/>
            </a:ext>
          </a:extLst>
        </p:cNvPr>
        <p:cNvGrpSpPr/>
        <p:nvPr/>
      </p:nvGrpSpPr>
      <p:grpSpPr>
        <a:xfrm>
          <a:off x="0" y="0"/>
          <a:ext cx="0" cy="0"/>
          <a:chOff x="0" y="0"/>
          <a:chExt cx="0" cy="0"/>
        </a:xfrm>
      </p:grpSpPr>
      <p:pic>
        <p:nvPicPr>
          <p:cNvPr id="2" name="Online Media 1" title="Interviews: Morality Questions">
            <a:hlinkClick r:id="" action="ppaction://media"/>
            <a:extLst>
              <a:ext uri="{FF2B5EF4-FFF2-40B4-BE49-F238E27FC236}">
                <a16:creationId xmlns:a16="http://schemas.microsoft.com/office/drawing/2014/main" id="{A813252D-6EA2-4A1C-B94D-7BCFFD027BF5}"/>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107491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3" cstate="screen">
              <a:extLst>
                <a:ext uri="{28A0092B-C50C-407E-A947-70E740481C1C}">
                  <a14:useLocalDpi xmlns:a14="http://schemas.microsoft.com/office/drawing/2010/main"/>
                </a:ext>
              </a:extLst>
            </a:blip>
            <a:stretch>
              <a:fillRect/>
            </a:stretch>
          </a:blipFill>
        </p:spPr>
        <p:txBody>
          <a:bodyPr/>
          <a:lstStyle/>
          <a:p>
            <a:endParaRPr lang="en-US" dirty="0"/>
          </a:p>
        </p:txBody>
      </p:sp>
      <p:pic>
        <p:nvPicPr>
          <p:cNvPr id="4" name="Picture 2" descr="OII | Can we teach morality to machines? Three perspectives on ethics for artificial  intelligence">
            <a:extLst>
              <a:ext uri="{FF2B5EF4-FFF2-40B4-BE49-F238E27FC236}">
                <a16:creationId xmlns:a16="http://schemas.microsoft.com/office/drawing/2014/main" id="{994A06B6-FBD1-494D-8BC8-910A9AB1DCCE}"/>
              </a:ext>
            </a:extLst>
          </p:cNvPr>
          <p:cNvPicPr>
            <a:picLocks noChangeAspect="1" noChangeArrowheads="1"/>
          </p:cNvPicPr>
          <p:nvPr/>
        </p:nvPicPr>
        <p:blipFill>
          <a:blip r:embed="rId4">
            <a:alphaModFix amt="54000"/>
            <a:extLst>
              <a:ext uri="{28A0092B-C50C-407E-A947-70E740481C1C}">
                <a14:useLocalDpi xmlns:a14="http://schemas.microsoft.com/office/drawing/2010/main"/>
              </a:ext>
            </a:extLst>
          </a:blip>
          <a:srcRect/>
          <a:stretch>
            <a:fillRect/>
          </a:stretch>
        </p:blipFill>
        <p:spPr bwMode="auto">
          <a:xfrm>
            <a:off x="-361951" y="-5544"/>
            <a:ext cx="13112442" cy="6863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02B963-E08F-40BD-90EA-599D8C4C3D38}"/>
              </a:ext>
            </a:extLst>
          </p:cNvPr>
          <p:cNvSpPr txBox="1"/>
          <p:nvPr/>
        </p:nvSpPr>
        <p:spPr>
          <a:xfrm>
            <a:off x="355789" y="797517"/>
            <a:ext cx="4938210" cy="5262979"/>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a:t>Increasingly AI is being used to make decisions for us often without our awareness. </a:t>
            </a:r>
          </a:p>
          <a:p>
            <a:endParaRPr lang="en-GB" sz="2400" dirty="0"/>
          </a:p>
          <a:p>
            <a:r>
              <a:rPr lang="en-GB" sz="2400" dirty="0"/>
              <a:t>Questions have been raised about whether AI can be trusted to make decisions, particularly moral decisions which require an ethical framework to decide right from wrong.</a:t>
            </a:r>
          </a:p>
          <a:p>
            <a:endParaRPr lang="en-GB" sz="2400" dirty="0"/>
          </a:p>
          <a:p>
            <a:r>
              <a:rPr lang="en-GB" sz="2400" dirty="0"/>
              <a:t>AI doesn’t have a conscience or a soul or even an understanding of good and bad so it needs to be given data and trained how to use it by humans.</a:t>
            </a:r>
          </a:p>
        </p:txBody>
      </p:sp>
      <p:pic>
        <p:nvPicPr>
          <p:cNvPr id="6" name="Online Media 4" title="Moral Machine - Human Perspectives on Machine Ethics">
            <a:hlinkClick r:id="" action="ppaction://media"/>
            <a:extLst>
              <a:ext uri="{FF2B5EF4-FFF2-40B4-BE49-F238E27FC236}">
                <a16:creationId xmlns:a16="http://schemas.microsoft.com/office/drawing/2014/main" id="{92AC613B-8D94-4ACC-BEF8-0C010DBB161E}"/>
              </a:ext>
            </a:extLst>
          </p:cNvPr>
          <p:cNvPicPr>
            <a:picLocks noRot="1" noChangeAspect="1"/>
          </p:cNvPicPr>
          <p:nvPr>
            <a:videoFile r:link="rId1"/>
          </p:nvPr>
        </p:nvPicPr>
        <p:blipFill>
          <a:blip r:embed="rId5"/>
          <a:stretch>
            <a:fillRect/>
          </a:stretch>
        </p:blipFill>
        <p:spPr>
          <a:xfrm>
            <a:off x="5486575" y="1582347"/>
            <a:ext cx="6536825" cy="3693306"/>
          </a:xfrm>
          <a:prstGeom prst="rect">
            <a:avLst/>
          </a:prstGeom>
        </p:spPr>
      </p:pic>
      <p:pic>
        <p:nvPicPr>
          <p:cNvPr id="7" name="Picture 6">
            <a:extLst>
              <a:ext uri="{FF2B5EF4-FFF2-40B4-BE49-F238E27FC236}">
                <a16:creationId xmlns:a16="http://schemas.microsoft.com/office/drawing/2014/main" id="{55AEF6AF-498E-4B27-8B7E-22BA8DB4EA83}"/>
              </a:ext>
            </a:extLst>
          </p:cNvPr>
          <p:cNvPicPr>
            <a:picLocks noChangeAspect="1"/>
          </p:cNvPicPr>
          <p:nvPr/>
        </p:nvPicPr>
        <p:blipFill>
          <a:blip r:embed="rId6"/>
          <a:stretch>
            <a:fillRect/>
          </a:stretch>
        </p:blipFill>
        <p:spPr>
          <a:xfrm>
            <a:off x="5590468" y="135087"/>
            <a:ext cx="3182414" cy="904294"/>
          </a:xfrm>
          <a:prstGeom prst="rect">
            <a:avLst/>
          </a:prstGeom>
        </p:spPr>
      </p:pic>
      <p:sp>
        <p:nvSpPr>
          <p:cNvPr id="8" name="TextBox 7">
            <a:extLst>
              <a:ext uri="{FF2B5EF4-FFF2-40B4-BE49-F238E27FC236}">
                <a16:creationId xmlns:a16="http://schemas.microsoft.com/office/drawing/2014/main" id="{F618CEC1-9C78-4470-8DE0-622E1072B796}"/>
              </a:ext>
            </a:extLst>
          </p:cNvPr>
          <p:cNvSpPr txBox="1"/>
          <p:nvPr/>
        </p:nvSpPr>
        <p:spPr>
          <a:xfrm>
            <a:off x="5584863" y="5457291"/>
            <a:ext cx="6340248" cy="461665"/>
          </a:xfrm>
          <a:prstGeom prst="rect">
            <a:avLst/>
          </a:prstGeom>
          <a:noFill/>
        </p:spPr>
        <p:txBody>
          <a:bodyPr wrap="square" rtlCol="0">
            <a:spAutoFit/>
          </a:bodyPr>
          <a:lstStyle/>
          <a:p>
            <a:r>
              <a:rPr lang="en-GB" sz="2400" i="1" dirty="0"/>
              <a:t>Watch the video to find out about Moral Machine</a:t>
            </a:r>
          </a:p>
        </p:txBody>
      </p:sp>
      <p:sp>
        <p:nvSpPr>
          <p:cNvPr id="9" name="TextBox 8">
            <a:extLst>
              <a:ext uri="{FF2B5EF4-FFF2-40B4-BE49-F238E27FC236}">
                <a16:creationId xmlns:a16="http://schemas.microsoft.com/office/drawing/2014/main" id="{73974028-E828-4A57-A1E0-E7FA08043C2E}"/>
              </a:ext>
            </a:extLst>
          </p:cNvPr>
          <p:cNvSpPr txBox="1"/>
          <p:nvPr/>
        </p:nvSpPr>
        <p:spPr>
          <a:xfrm>
            <a:off x="8886774" y="12687"/>
            <a:ext cx="3038337" cy="1569660"/>
          </a:xfrm>
          <a:prstGeom prst="rect">
            <a:avLst/>
          </a:prstGeom>
          <a:noFill/>
        </p:spPr>
        <p:txBody>
          <a:bodyPr wrap="square">
            <a:spAutoFit/>
          </a:bodyPr>
          <a:lstStyle/>
          <a:p>
            <a:r>
              <a:rPr lang="en-GB" sz="2400" dirty="0"/>
              <a:t>is an example of how AI is being trained by humans to make moral decisions. </a:t>
            </a:r>
          </a:p>
        </p:txBody>
      </p:sp>
    </p:spTree>
    <p:extLst>
      <p:ext uri="{BB962C8B-B14F-4D97-AF65-F5344CB8AC3E}">
        <p14:creationId xmlns:p14="http://schemas.microsoft.com/office/powerpoint/2010/main" val="503164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pic>
        <p:nvPicPr>
          <p:cNvPr id="4" name="Picture 2" descr="OII | Can we teach morality to machines? Three perspectives on ethics for artificial  intelligence">
            <a:extLst>
              <a:ext uri="{FF2B5EF4-FFF2-40B4-BE49-F238E27FC236}">
                <a16:creationId xmlns:a16="http://schemas.microsoft.com/office/drawing/2014/main" id="{E0902E67-FD03-47DF-8C22-7CA30C7419B2}"/>
              </a:ext>
            </a:extLst>
          </p:cNvPr>
          <p:cNvPicPr>
            <a:picLocks noChangeAspect="1" noChangeArrowheads="1"/>
          </p:cNvPicPr>
          <p:nvPr/>
        </p:nvPicPr>
        <p:blipFill>
          <a:blip r:embed="rId3">
            <a:alphaModFix amt="54000"/>
            <a:extLst>
              <a:ext uri="{28A0092B-C50C-407E-A947-70E740481C1C}">
                <a14:useLocalDpi xmlns:a14="http://schemas.microsoft.com/office/drawing/2010/main"/>
              </a:ext>
            </a:extLst>
          </a:blip>
          <a:srcRect/>
          <a:stretch>
            <a:fillRect/>
          </a:stretch>
        </p:blipFill>
        <p:spPr bwMode="auto">
          <a:xfrm>
            <a:off x="-361951" y="-5544"/>
            <a:ext cx="13112442" cy="68635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DD768ED-823B-46D7-9164-28F3F83AA0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24867"/>
            <a:ext cx="7365894" cy="5808265"/>
          </a:xfrm>
          <a:prstGeom prst="rect">
            <a:avLst/>
          </a:prstGeom>
        </p:spPr>
      </p:pic>
      <p:sp>
        <p:nvSpPr>
          <p:cNvPr id="6" name="TextBox 5">
            <a:extLst>
              <a:ext uri="{FF2B5EF4-FFF2-40B4-BE49-F238E27FC236}">
                <a16:creationId xmlns:a16="http://schemas.microsoft.com/office/drawing/2014/main" id="{86A757B7-03CA-4898-AA90-F0459F2375BB}"/>
              </a:ext>
            </a:extLst>
          </p:cNvPr>
          <p:cNvSpPr txBox="1"/>
          <p:nvPr/>
        </p:nvSpPr>
        <p:spPr>
          <a:xfrm>
            <a:off x="7431205" y="1388756"/>
            <a:ext cx="4490114" cy="3785652"/>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4000" b="1" dirty="0"/>
              <a:t>Task 1: </a:t>
            </a:r>
            <a:r>
              <a:rPr lang="en-GB" sz="4000" dirty="0"/>
              <a:t>Go to </a:t>
            </a:r>
            <a:r>
              <a:rPr lang="en-GB" sz="4000" dirty="0">
                <a:hlinkClick r:id="rId5"/>
              </a:rPr>
              <a:t>moralmachine.net </a:t>
            </a:r>
            <a:r>
              <a:rPr lang="en-GB" sz="4000" dirty="0"/>
              <a:t>click “Start judging” to play the Self driving car training game. </a:t>
            </a:r>
          </a:p>
        </p:txBody>
      </p:sp>
      <p:pic>
        <p:nvPicPr>
          <p:cNvPr id="7" name="Picture 6" descr="A black background with white text&#10;&#10;AI-generated content may be incorrect.">
            <a:extLst>
              <a:ext uri="{FF2B5EF4-FFF2-40B4-BE49-F238E27FC236}">
                <a16:creationId xmlns:a16="http://schemas.microsoft.com/office/drawing/2014/main" id="{62309394-1D9A-4E1D-9547-EFB151E05F3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343792">
            <a:off x="7996464" y="5592894"/>
            <a:ext cx="3359595" cy="1026543"/>
          </a:xfrm>
          <a:prstGeom prst="rect">
            <a:avLst/>
          </a:prstGeom>
        </p:spPr>
      </p:pic>
    </p:spTree>
    <p:extLst>
      <p:ext uri="{BB962C8B-B14F-4D97-AF65-F5344CB8AC3E}">
        <p14:creationId xmlns:p14="http://schemas.microsoft.com/office/powerpoint/2010/main" val="3933597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A04C8-C6F9-4753-8D1C-19F6624BC093}"/>
              </a:ext>
            </a:extLst>
          </p:cNvPr>
          <p:cNvSpPr>
            <a:spLocks noGrp="1" noRot="1" noMove="1" noResize="1" noEditPoints="1" noAdjustHandles="1" noChangeArrowheads="1" noChangeShapeType="1"/>
          </p:cNvSpPr>
          <p:nvPr>
            <p:ph type="pic" sz="quarter" idx="10"/>
          </p:nvPr>
        </p:nvSpPr>
        <p:spPr>
          <a:xfrm>
            <a:off x="-17813"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en-US" dirty="0"/>
          </a:p>
        </p:txBody>
      </p:sp>
      <p:sp>
        <p:nvSpPr>
          <p:cNvPr id="18" name="TextBox 17">
            <a:extLst>
              <a:ext uri="{FF2B5EF4-FFF2-40B4-BE49-F238E27FC236}">
                <a16:creationId xmlns:a16="http://schemas.microsoft.com/office/drawing/2014/main" id="{10427ECD-0C43-4F7B-AC6F-4BA45D0614BE}"/>
              </a:ext>
            </a:extLst>
          </p:cNvPr>
          <p:cNvSpPr txBox="1"/>
          <p:nvPr/>
        </p:nvSpPr>
        <p:spPr>
          <a:xfrm>
            <a:off x="481013" y="3967162"/>
            <a:ext cx="3290887" cy="245268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latin typeface="+mj-lt"/>
                <a:ea typeface="+mj-ea"/>
                <a:cs typeface="+mj-cs"/>
              </a:rPr>
              <a:t>Task 1: </a:t>
            </a:r>
            <a:r>
              <a:rPr lang="en-US" sz="3600" dirty="0">
                <a:latin typeface="+mj-lt"/>
                <a:ea typeface="+mj-ea"/>
                <a:cs typeface="+mj-cs"/>
              </a:rPr>
              <a:t>Discuss the following questions with a partner/ group.</a:t>
            </a:r>
          </a:p>
        </p:txBody>
      </p:sp>
      <p:sp>
        <p:nvSpPr>
          <p:cNvPr id="19" name="TextBox 18">
            <a:extLst>
              <a:ext uri="{FF2B5EF4-FFF2-40B4-BE49-F238E27FC236}">
                <a16:creationId xmlns:a16="http://schemas.microsoft.com/office/drawing/2014/main" id="{8FC662E6-D3DE-4C7B-A600-AC032BDA5DF4}"/>
              </a:ext>
            </a:extLst>
          </p:cNvPr>
          <p:cNvSpPr txBox="1"/>
          <p:nvPr/>
        </p:nvSpPr>
        <p:spPr>
          <a:xfrm>
            <a:off x="3984274" y="3971924"/>
            <a:ext cx="7485413" cy="2452687"/>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US" sz="2400" dirty="0"/>
              <a:t>Q1: What might be some of the benefits/ drawbacks of self driving cars?</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Q2. How might human bias creep into AI decision making?</a:t>
            </a:r>
          </a:p>
          <a:p>
            <a:pPr>
              <a:lnSpc>
                <a:spcPct val="90000"/>
              </a:lnSpc>
              <a:spcAft>
                <a:spcPts val="600"/>
              </a:spcAft>
            </a:pPr>
            <a:endParaRPr lang="en-US" sz="2400" dirty="0"/>
          </a:p>
          <a:p>
            <a:pPr>
              <a:lnSpc>
                <a:spcPct val="90000"/>
              </a:lnSpc>
              <a:spcAft>
                <a:spcPts val="600"/>
              </a:spcAft>
            </a:pPr>
            <a:r>
              <a:rPr lang="en-US" sz="2400" dirty="0"/>
              <a:t>Q3. Would you prefer an AI or a human to be behind the wheel if you were a passenger in a car? Explain your answer.</a:t>
            </a:r>
          </a:p>
        </p:txBody>
      </p:sp>
      <p:pic>
        <p:nvPicPr>
          <p:cNvPr id="20" name="Picture 19">
            <a:extLst>
              <a:ext uri="{FF2B5EF4-FFF2-40B4-BE49-F238E27FC236}">
                <a16:creationId xmlns:a16="http://schemas.microsoft.com/office/drawing/2014/main" id="{CA819F41-98F9-4D6E-9A30-749C599DF8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13" y="-2999695"/>
            <a:ext cx="12192000" cy="6966857"/>
          </a:xfrm>
          <a:prstGeom prst="rect">
            <a:avLst/>
          </a:prstGeom>
        </p:spPr>
      </p:pic>
      <p:sp>
        <p:nvSpPr>
          <p:cNvPr id="21" name="TextBox 20">
            <a:extLst>
              <a:ext uri="{FF2B5EF4-FFF2-40B4-BE49-F238E27FC236}">
                <a16:creationId xmlns:a16="http://schemas.microsoft.com/office/drawing/2014/main" id="{D6F07F65-5084-468C-81F2-6ACB5F21A44E}"/>
              </a:ext>
            </a:extLst>
          </p:cNvPr>
          <p:cNvSpPr txBox="1"/>
          <p:nvPr/>
        </p:nvSpPr>
        <p:spPr>
          <a:xfrm>
            <a:off x="8743950" y="3343275"/>
            <a:ext cx="3660424" cy="369332"/>
          </a:xfrm>
          <a:prstGeom prst="rect">
            <a:avLst/>
          </a:prstGeom>
          <a:noFill/>
        </p:spPr>
        <p:txBody>
          <a:bodyPr wrap="square" rtlCol="0">
            <a:spAutoFit/>
          </a:bodyPr>
          <a:lstStyle/>
          <a:p>
            <a:r>
              <a:rPr lang="en-GB" i="1" dirty="0">
                <a:solidFill>
                  <a:schemeClr val="bg1"/>
                </a:solidFill>
              </a:rPr>
              <a:t>Image generated by Adobe Firefly</a:t>
            </a:r>
          </a:p>
        </p:txBody>
      </p:sp>
    </p:spTree>
    <p:extLst>
      <p:ext uri="{BB962C8B-B14F-4D97-AF65-F5344CB8AC3E}">
        <p14:creationId xmlns:p14="http://schemas.microsoft.com/office/powerpoint/2010/main" val="2639227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1259F-C2B1-EDC9-BB4B-1E123173CC66}"/>
            </a:ext>
          </a:extLst>
        </p:cNvPr>
        <p:cNvGrpSpPr/>
        <p:nvPr/>
      </p:nvGrpSpPr>
      <p:grpSpPr>
        <a:xfrm>
          <a:off x="0" y="0"/>
          <a:ext cx="0" cy="0"/>
          <a:chOff x="0" y="0"/>
          <a:chExt cx="0" cy="0"/>
        </a:xfrm>
      </p:grpSpPr>
      <p:pic>
        <p:nvPicPr>
          <p:cNvPr id="1026" name="Picture 2" descr="Using a foreign language changes moral decisions | University of Chicago  News">
            <a:extLst>
              <a:ext uri="{FF2B5EF4-FFF2-40B4-BE49-F238E27FC236}">
                <a16:creationId xmlns:a16="http://schemas.microsoft.com/office/drawing/2014/main" id="{3C6F0A80-00AA-30B8-64B7-F0563EA6623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4493975" y="891078"/>
            <a:ext cx="7156847" cy="50758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076E409-E171-64EA-575F-B8E8C7B7943E}"/>
              </a:ext>
            </a:extLst>
          </p:cNvPr>
          <p:cNvSpPr txBox="1"/>
          <p:nvPr/>
        </p:nvSpPr>
        <p:spPr>
          <a:xfrm>
            <a:off x="396714" y="1169334"/>
            <a:ext cx="4251277" cy="4519331"/>
          </a:xfrm>
          <a:prstGeom prst="rect">
            <a:avLst/>
          </a:prstGeom>
          <a:solidFill>
            <a:srgbClr val="95BCCE"/>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a:lnSpc>
                <a:spcPct val="90000"/>
              </a:lnSpc>
              <a:spcAft>
                <a:spcPts val="600"/>
              </a:spcAft>
            </a:pPr>
            <a:r>
              <a:rPr lang="en-US" sz="3200" dirty="0">
                <a:solidFill>
                  <a:schemeClr val="bg1"/>
                </a:solidFill>
              </a:rPr>
              <a:t>Giving AI a degree of control over human lives could present it with moral dilemmas such as what to do in life and death situations or how to solve problems that have no solution easy ethical solutions.</a:t>
            </a:r>
          </a:p>
        </p:txBody>
      </p:sp>
      <p:sp>
        <p:nvSpPr>
          <p:cNvPr id="2" name="TextBox 1">
            <a:extLst>
              <a:ext uri="{FF2B5EF4-FFF2-40B4-BE49-F238E27FC236}">
                <a16:creationId xmlns:a16="http://schemas.microsoft.com/office/drawing/2014/main" id="{8ABC7514-FE5F-1102-016E-57BE67574E6B}"/>
              </a:ext>
            </a:extLst>
          </p:cNvPr>
          <p:cNvSpPr txBox="1"/>
          <p:nvPr/>
        </p:nvSpPr>
        <p:spPr>
          <a:xfrm>
            <a:off x="8546258" y="5966921"/>
            <a:ext cx="3362325" cy="369332"/>
          </a:xfrm>
          <a:prstGeom prst="rect">
            <a:avLst/>
          </a:prstGeom>
          <a:noFill/>
        </p:spPr>
        <p:txBody>
          <a:bodyPr wrap="square" rtlCol="0">
            <a:spAutoFit/>
          </a:bodyPr>
          <a:lstStyle/>
          <a:p>
            <a:r>
              <a:rPr lang="en-GB" i="1" dirty="0"/>
              <a:t>Princeton University Press, 2004</a:t>
            </a:r>
          </a:p>
        </p:txBody>
      </p:sp>
    </p:spTree>
    <p:extLst>
      <p:ext uri="{BB962C8B-B14F-4D97-AF65-F5344CB8AC3E}">
        <p14:creationId xmlns:p14="http://schemas.microsoft.com/office/powerpoint/2010/main" val="1699375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AI Resources Colour Palette">
      <a:dk1>
        <a:srgbClr val="2C2C2C"/>
      </a:dk1>
      <a:lt1>
        <a:srgbClr val="FFFFFF"/>
      </a:lt1>
      <a:dk2>
        <a:srgbClr val="44546A"/>
      </a:dk2>
      <a:lt2>
        <a:srgbClr val="E7E6E6"/>
      </a:lt2>
      <a:accent1>
        <a:srgbClr val="00788A"/>
      </a:accent1>
      <a:accent2>
        <a:srgbClr val="005968"/>
      </a:accent2>
      <a:accent3>
        <a:srgbClr val="590079"/>
      </a:accent3>
      <a:accent4>
        <a:srgbClr val="FFFFFF"/>
      </a:accent4>
      <a:accent5>
        <a:srgbClr val="F6F6F6"/>
      </a:accent5>
      <a:accent6>
        <a:srgbClr val="EBEBEB"/>
      </a:accent6>
      <a:hlink>
        <a:srgbClr val="00788A"/>
      </a:hlink>
      <a:folHlink>
        <a:srgbClr val="59007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2d9e66e-34e8-473a-9896-5c885ff3768e">
      <Terms xmlns="http://schemas.microsoft.com/office/infopath/2007/PartnerControls"/>
    </lcf76f155ced4ddcb4097134ff3c332f>
    <TaxCatchAll xmlns="6d8d29b2-fe86-40e2-902c-cf51958178a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5961C85CE9C4458999A6D399E262FE" ma:contentTypeVersion="14" ma:contentTypeDescription="Create a new document." ma:contentTypeScope="" ma:versionID="a80adb59762c44fb5775122bcbba33a4">
  <xsd:schema xmlns:xsd="http://www.w3.org/2001/XMLSchema" xmlns:xs="http://www.w3.org/2001/XMLSchema" xmlns:p="http://schemas.microsoft.com/office/2006/metadata/properties" xmlns:ns2="42d9e66e-34e8-473a-9896-5c885ff3768e" xmlns:ns3="6d8d29b2-fe86-40e2-902c-cf51958178ad" targetNamespace="http://schemas.microsoft.com/office/2006/metadata/properties" ma:root="true" ma:fieldsID="a61ecbe47e422e20916d35cc44d9a6c2" ns2:_="" ns3:_="">
    <xsd:import namespace="42d9e66e-34e8-473a-9896-5c885ff3768e"/>
    <xsd:import namespace="6d8d29b2-fe86-40e2-902c-cf51958178a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9e66e-34e8-473a-9896-5c885ff376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54eff52-6b6d-4e5f-a3b0-187f185b1db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8d29b2-fe86-40e2-902c-cf51958178a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1e6e4bf-640c-4b31-8158-184c13b1f348}" ma:internalName="TaxCatchAll" ma:showField="CatchAllData" ma:web="6d8d29b2-fe86-40e2-902c-cf51958178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F2B392-AF8D-4A86-9D43-12E6379FFF45}">
  <ds:schemaRefs>
    <ds:schemaRef ds:uri="http://schemas.microsoft.com/sharepoint/v3/contenttype/forms"/>
  </ds:schemaRefs>
</ds:datastoreItem>
</file>

<file path=customXml/itemProps2.xml><?xml version="1.0" encoding="utf-8"?>
<ds:datastoreItem xmlns:ds="http://schemas.openxmlformats.org/officeDocument/2006/customXml" ds:itemID="{B4BEC488-25ED-4DB2-B4A3-A446B0596A46}">
  <ds:schemaRefs>
    <ds:schemaRef ds:uri="http://schemas.microsoft.com/office/2006/metadata/properties"/>
    <ds:schemaRef ds:uri="http://schemas.microsoft.com/office/infopath/2007/PartnerControls"/>
    <ds:schemaRef ds:uri="42d9e66e-34e8-473a-9896-5c885ff3768e"/>
    <ds:schemaRef ds:uri="6d8d29b2-fe86-40e2-902c-cf51958178ad"/>
  </ds:schemaRefs>
</ds:datastoreItem>
</file>

<file path=customXml/itemProps3.xml><?xml version="1.0" encoding="utf-8"?>
<ds:datastoreItem xmlns:ds="http://schemas.openxmlformats.org/officeDocument/2006/customXml" ds:itemID="{9462D612-3815-413F-ACFC-2E02DB1D33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d9e66e-34e8-473a-9896-5c885ff3768e"/>
    <ds:schemaRef ds:uri="6d8d29b2-fe86-40e2-902c-cf51958178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3697</TotalTime>
  <Words>1255</Words>
  <Application>Microsoft Office PowerPoint</Application>
  <PresentationFormat>Widescreen</PresentationFormat>
  <Paragraphs>108</Paragraphs>
  <Slides>17</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Abadi</vt:lpstr>
      <vt:lpstr>Arial</vt:lpstr>
      <vt:lpstr>Calibri</vt:lpstr>
      <vt:lpstr>Calibri Light</vt:lpstr>
      <vt:lpstr>Montserrat</vt:lpstr>
      <vt:lpstr>Montserrat Medium</vt:lpstr>
      <vt:lpstr>Theinhardt</vt:lpstr>
      <vt:lpstr>TheinhardtRegular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Mei 279</dc:creator>
  <cp:lastModifiedBy>Antonia Sewell</cp:lastModifiedBy>
  <cp:revision>362</cp:revision>
  <dcterms:created xsi:type="dcterms:W3CDTF">2020-07-27T03:45:56Z</dcterms:created>
  <dcterms:modified xsi:type="dcterms:W3CDTF">2025-05-21T10:09:56Z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0x010100615961C85CE9C4458999A6D399E262FE</vt:lpwstr>
  </property>
  <property fmtid="{D5CDD505-2E9C-101B-9397-08002B2CF9AE}" pid="3" name="MediaServiceImageTags">
    <vt:lpwstr/>
  </property>
</Properties>
</file>