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E8_336B4C73.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sldIdLst>
    <p:sldId id="256" r:id="rId5"/>
    <p:sldId id="401" r:id="rId6"/>
    <p:sldId id="462" r:id="rId7"/>
    <p:sldId id="475" r:id="rId8"/>
    <p:sldId id="463" r:id="rId9"/>
    <p:sldId id="2104" r:id="rId10"/>
    <p:sldId id="2105" r:id="rId11"/>
    <p:sldId id="2106" r:id="rId12"/>
    <p:sldId id="2107" r:id="rId13"/>
    <p:sldId id="2108" r:id="rId14"/>
    <p:sldId id="326" r:id="rId15"/>
    <p:sldId id="2109" r:id="rId16"/>
    <p:sldId id="2110" r:id="rId17"/>
    <p:sldId id="2111" r:id="rId18"/>
    <p:sldId id="478" r:id="rId19"/>
    <p:sldId id="488" r:id="rId20"/>
    <p:sldId id="484" r:id="rId21"/>
    <p:sldId id="496" r:id="rId22"/>
    <p:sldId id="2112" r:id="rId23"/>
    <p:sldId id="2113" r:id="rId24"/>
    <p:sldId id="508" r:id="rId25"/>
    <p:sldId id="2114" r:id="rId26"/>
    <p:sldId id="507" r:id="rId27"/>
    <p:sldId id="2115" r:id="rId28"/>
    <p:sldId id="2116" r:id="rId29"/>
    <p:sldId id="2117" r:id="rId30"/>
    <p:sldId id="505" r:id="rId31"/>
    <p:sldId id="506" r:id="rId32"/>
    <p:sldId id="510" r:id="rId33"/>
    <p:sldId id="511" r:id="rId34"/>
    <p:sldId id="512" r:id="rId35"/>
    <p:sldId id="513" r:id="rId36"/>
    <p:sldId id="498" r:id="rId37"/>
    <p:sldId id="497" r:id="rId38"/>
    <p:sldId id="32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slide" id="{237819ED-DA4C-4236-AC65-D4DBB90959C7}">
          <p14:sldIdLst>
            <p14:sldId id="256"/>
          </p14:sldIdLst>
        </p14:section>
        <p14:section name="Part 1" id="{D0C4F27A-CFE7-41CA-97BB-57CFC62E80FC}">
          <p14:sldIdLst>
            <p14:sldId id="401"/>
            <p14:sldId id="462"/>
            <p14:sldId id="475"/>
            <p14:sldId id="463"/>
          </p14:sldIdLst>
        </p14:section>
        <p14:section name="Part 2" id="{A4661A12-4CE0-4F2A-91BF-24F95BE52442}">
          <p14:sldIdLst>
            <p14:sldId id="2104"/>
            <p14:sldId id="2105"/>
            <p14:sldId id="2106"/>
            <p14:sldId id="2107"/>
            <p14:sldId id="2108"/>
            <p14:sldId id="326"/>
            <p14:sldId id="2109"/>
            <p14:sldId id="2110"/>
          </p14:sldIdLst>
        </p14:section>
        <p14:section name="Part 3" id="{475AECF4-C6AB-48E5-810B-112D024AE760}">
          <p14:sldIdLst>
            <p14:sldId id="2111"/>
            <p14:sldId id="478"/>
            <p14:sldId id="488"/>
            <p14:sldId id="484"/>
            <p14:sldId id="496"/>
            <p14:sldId id="2112"/>
            <p14:sldId id="2113"/>
            <p14:sldId id="508"/>
            <p14:sldId id="2114"/>
            <p14:sldId id="507"/>
          </p14:sldIdLst>
        </p14:section>
        <p14:section name="Part 4" id="{9E304EF6-B641-49C8-BED9-9309743C796C}">
          <p14:sldIdLst>
            <p14:sldId id="2115"/>
            <p14:sldId id="2116"/>
            <p14:sldId id="2117"/>
            <p14:sldId id="505"/>
            <p14:sldId id="506"/>
            <p14:sldId id="510"/>
            <p14:sldId id="511"/>
            <p14:sldId id="512"/>
            <p14:sldId id="513"/>
            <p14:sldId id="498"/>
            <p14:sldId id="497"/>
          </p14:sldIdLst>
        </p14:section>
        <p14:section name="Sticker pack" id="{BBE4BA33-7122-9045-8902-D52CD56E5C8A}">
          <p14:sldIdLst>
            <p14:sldId id="32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CEB1D6F-6754-4896-F32D-8AE9631580E6}" name="Antonia Sewell" initials="AS" userId="S::asewell3@ed.ac.uk::866fcaf1-a8c1-4c4e-a2a7-8ac41c1bdbe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F9595"/>
    <a:srgbClr val="DBA514"/>
    <a:srgbClr val="B78628"/>
    <a:srgbClr val="EEB609"/>
    <a:srgbClr val="3101FF"/>
    <a:srgbClr val="F9F9F9"/>
    <a:srgbClr val="F5F5F5"/>
    <a:srgbClr val="F7F7F7"/>
    <a:srgbClr val="0139FF"/>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576" autoAdjust="0"/>
    <p:restoredTop sz="72176" autoAdjust="0"/>
  </p:normalViewPr>
  <p:slideViewPr>
    <p:cSldViewPr snapToGrid="0">
      <p:cViewPr varScale="1">
        <p:scale>
          <a:sx n="113" d="100"/>
          <a:sy n="113" d="100"/>
        </p:scale>
        <p:origin x="1568" y="7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e Farrell" userId="f57ddf08-e0fe-48da-8bba-ccba47543803" providerId="ADAL" clId="{319CA4F3-B1ED-497B-A552-F4C4E70BD0CE}"/>
    <pc:docChg chg="modSld">
      <pc:chgData name="Kate Farrell" userId="f57ddf08-e0fe-48da-8bba-ccba47543803" providerId="ADAL" clId="{319CA4F3-B1ED-497B-A552-F4C4E70BD0CE}" dt="2025-05-21T21:28:07.529" v="0" actId="207"/>
      <pc:docMkLst>
        <pc:docMk/>
      </pc:docMkLst>
      <pc:sldChg chg="modSp mod">
        <pc:chgData name="Kate Farrell" userId="f57ddf08-e0fe-48da-8bba-ccba47543803" providerId="ADAL" clId="{319CA4F3-B1ED-497B-A552-F4C4E70BD0CE}" dt="2025-05-21T21:28:07.529" v="0" actId="207"/>
        <pc:sldMkLst>
          <pc:docMk/>
          <pc:sldMk cId="672809096" sldId="462"/>
        </pc:sldMkLst>
        <pc:spChg chg="mod">
          <ac:chgData name="Kate Farrell" userId="f57ddf08-e0fe-48da-8bba-ccba47543803" providerId="ADAL" clId="{319CA4F3-B1ED-497B-A552-F4C4E70BD0CE}" dt="2025-05-21T21:28:07.529" v="0" actId="207"/>
          <ac:spMkLst>
            <pc:docMk/>
            <pc:sldMk cId="672809096" sldId="462"/>
            <ac:spMk id="21" creationId="{C960684F-2868-0137-FCC5-4CBBA41393C4}"/>
          </ac:spMkLst>
        </pc:spChg>
      </pc:sldChg>
    </pc:docChg>
  </pc:docChgLst>
  <pc:docChgLst>
    <pc:chgData name="Antonia Sewell" userId="866fcaf1-a8c1-4c4e-a2a7-8ac41c1bdbec" providerId="ADAL" clId="{DB47D6D4-8EC1-4CBA-8B0D-2DD3F38968FF}"/>
    <pc:docChg chg="custSel modSld">
      <pc:chgData name="Antonia Sewell" userId="866fcaf1-a8c1-4c4e-a2a7-8ac41c1bdbec" providerId="ADAL" clId="{DB47D6D4-8EC1-4CBA-8B0D-2DD3F38968FF}" dt="2025-05-20T10:03:02.429" v="5" actId="478"/>
      <pc:docMkLst>
        <pc:docMk/>
      </pc:docMkLst>
      <pc:sldChg chg="delSp mod">
        <pc:chgData name="Antonia Sewell" userId="866fcaf1-a8c1-4c4e-a2a7-8ac41c1bdbec" providerId="ADAL" clId="{DB47D6D4-8EC1-4CBA-8B0D-2DD3F38968FF}" dt="2025-05-20T10:02:02.381" v="0" actId="478"/>
        <pc:sldMkLst>
          <pc:docMk/>
          <pc:sldMk cId="1750179623" sldId="2105"/>
        </pc:sldMkLst>
        <pc:spChg chg="del">
          <ac:chgData name="Antonia Sewell" userId="866fcaf1-a8c1-4c4e-a2a7-8ac41c1bdbec" providerId="ADAL" clId="{DB47D6D4-8EC1-4CBA-8B0D-2DD3F38968FF}" dt="2025-05-20T10:02:02.381" v="0" actId="478"/>
          <ac:spMkLst>
            <pc:docMk/>
            <pc:sldMk cId="1750179623" sldId="2105"/>
            <ac:spMk id="26" creationId="{829FFA06-3EFB-4554-9ED4-731ED703926A}"/>
          </ac:spMkLst>
        </pc:spChg>
      </pc:sldChg>
      <pc:sldChg chg="modSp mod">
        <pc:chgData name="Antonia Sewell" userId="866fcaf1-a8c1-4c4e-a2a7-8ac41c1bdbec" providerId="ADAL" clId="{DB47D6D4-8EC1-4CBA-8B0D-2DD3F38968FF}" dt="2025-05-20T10:02:09.206" v="1" actId="20577"/>
        <pc:sldMkLst>
          <pc:docMk/>
          <pc:sldMk cId="3854950085" sldId="2106"/>
        </pc:sldMkLst>
        <pc:spChg chg="mod">
          <ac:chgData name="Antonia Sewell" userId="866fcaf1-a8c1-4c4e-a2a7-8ac41c1bdbec" providerId="ADAL" clId="{DB47D6D4-8EC1-4CBA-8B0D-2DD3F38968FF}" dt="2025-05-20T10:02:09.206" v="1" actId="20577"/>
          <ac:spMkLst>
            <pc:docMk/>
            <pc:sldMk cId="3854950085" sldId="2106"/>
            <ac:spMk id="3" creationId="{87AA04C8-C6F9-4753-8D1C-19F6624BC093}"/>
          </ac:spMkLst>
        </pc:spChg>
      </pc:sldChg>
      <pc:sldChg chg="delSp mod">
        <pc:chgData name="Antonia Sewell" userId="866fcaf1-a8c1-4c4e-a2a7-8ac41c1bdbec" providerId="ADAL" clId="{DB47D6D4-8EC1-4CBA-8B0D-2DD3F38968FF}" dt="2025-05-20T10:02:12.571" v="2" actId="478"/>
        <pc:sldMkLst>
          <pc:docMk/>
          <pc:sldMk cId="469659760" sldId="2107"/>
        </pc:sldMkLst>
        <pc:spChg chg="del">
          <ac:chgData name="Antonia Sewell" userId="866fcaf1-a8c1-4c4e-a2a7-8ac41c1bdbec" providerId="ADAL" clId="{DB47D6D4-8EC1-4CBA-8B0D-2DD3F38968FF}" dt="2025-05-20T10:02:12.571" v="2" actId="478"/>
          <ac:spMkLst>
            <pc:docMk/>
            <pc:sldMk cId="469659760" sldId="2107"/>
            <ac:spMk id="26" creationId="{829FFA06-3EFB-4554-9ED4-731ED703926A}"/>
          </ac:spMkLst>
        </pc:spChg>
      </pc:sldChg>
      <pc:sldChg chg="delSp mod">
        <pc:chgData name="Antonia Sewell" userId="866fcaf1-a8c1-4c4e-a2a7-8ac41c1bdbec" providerId="ADAL" clId="{DB47D6D4-8EC1-4CBA-8B0D-2DD3F38968FF}" dt="2025-05-20T10:02:16.357" v="3" actId="478"/>
        <pc:sldMkLst>
          <pc:docMk/>
          <pc:sldMk cId="1251175160" sldId="2108"/>
        </pc:sldMkLst>
        <pc:spChg chg="del">
          <ac:chgData name="Antonia Sewell" userId="866fcaf1-a8c1-4c4e-a2a7-8ac41c1bdbec" providerId="ADAL" clId="{DB47D6D4-8EC1-4CBA-8B0D-2DD3F38968FF}" dt="2025-05-20T10:02:16.357" v="3" actId="478"/>
          <ac:spMkLst>
            <pc:docMk/>
            <pc:sldMk cId="1251175160" sldId="2108"/>
            <ac:spMk id="26" creationId="{829FFA06-3EFB-4554-9ED4-731ED703926A}"/>
          </ac:spMkLst>
        </pc:spChg>
      </pc:sldChg>
      <pc:sldChg chg="delSp modSp mod">
        <pc:chgData name="Antonia Sewell" userId="866fcaf1-a8c1-4c4e-a2a7-8ac41c1bdbec" providerId="ADAL" clId="{DB47D6D4-8EC1-4CBA-8B0D-2DD3F38968FF}" dt="2025-05-20T10:03:02.429" v="5" actId="478"/>
        <pc:sldMkLst>
          <pc:docMk/>
          <pc:sldMk cId="3690036826" sldId="2117"/>
        </pc:sldMkLst>
        <pc:spChg chg="del mod">
          <ac:chgData name="Antonia Sewell" userId="866fcaf1-a8c1-4c4e-a2a7-8ac41c1bdbec" providerId="ADAL" clId="{DB47D6D4-8EC1-4CBA-8B0D-2DD3F38968FF}" dt="2025-05-20T10:03:02.429" v="5" actId="478"/>
          <ac:spMkLst>
            <pc:docMk/>
            <pc:sldMk cId="3690036826" sldId="2117"/>
            <ac:spMk id="27" creationId="{BEE2055F-4C69-4127-805D-1F14B0FE2E70}"/>
          </ac:spMkLst>
        </pc:spChg>
      </pc:sldChg>
    </pc:docChg>
  </pc:docChgLst>
  <pc:docChgLst>
    <pc:chgData name="Antonia Sewell" userId="866fcaf1-a8c1-4c4e-a2a7-8ac41c1bdbec" providerId="ADAL" clId="{15E656AD-5CC4-4134-9E88-A13ACCBF4488}"/>
    <pc:docChg chg="undo custSel addSld delSld modSld sldOrd addSection delSection modSection">
      <pc:chgData name="Antonia Sewell" userId="866fcaf1-a8c1-4c4e-a2a7-8ac41c1bdbec" providerId="ADAL" clId="{15E656AD-5CC4-4134-9E88-A13ACCBF4488}" dt="2025-05-15T15:31:58.692" v="938" actId="688"/>
      <pc:docMkLst>
        <pc:docMk/>
      </pc:docMkLst>
      <pc:sldChg chg="addSp delSp modSp mod">
        <pc:chgData name="Antonia Sewell" userId="866fcaf1-a8c1-4c4e-a2a7-8ac41c1bdbec" providerId="ADAL" clId="{15E656AD-5CC4-4134-9E88-A13ACCBF4488}" dt="2025-05-15T15:02:58.166" v="516" actId="20577"/>
        <pc:sldMkLst>
          <pc:docMk/>
          <pc:sldMk cId="3209638637" sldId="256"/>
        </pc:sldMkLst>
        <pc:spChg chg="mod">
          <ac:chgData name="Antonia Sewell" userId="866fcaf1-a8c1-4c4e-a2a7-8ac41c1bdbec" providerId="ADAL" clId="{15E656AD-5CC4-4134-9E88-A13ACCBF4488}" dt="2025-05-15T14:24:05.430" v="21" actId="20577"/>
          <ac:spMkLst>
            <pc:docMk/>
            <pc:sldMk cId="3209638637" sldId="256"/>
            <ac:spMk id="4" creationId="{D7A84730-E666-47AF-B296-1DE0B48C86D1}"/>
          </ac:spMkLst>
        </pc:spChg>
        <pc:spChg chg="mod">
          <ac:chgData name="Antonia Sewell" userId="866fcaf1-a8c1-4c4e-a2a7-8ac41c1bdbec" providerId="ADAL" clId="{15E656AD-5CC4-4134-9E88-A13ACCBF4488}" dt="2025-05-15T15:02:58.166" v="516" actId="20577"/>
          <ac:spMkLst>
            <pc:docMk/>
            <pc:sldMk cId="3209638637" sldId="256"/>
            <ac:spMk id="15" creationId="{1CF51FA2-D8B6-445D-8942-29CE04789CDF}"/>
          </ac:spMkLst>
        </pc:spChg>
        <pc:picChg chg="ord">
          <ac:chgData name="Antonia Sewell" userId="866fcaf1-a8c1-4c4e-a2a7-8ac41c1bdbec" providerId="ADAL" clId="{15E656AD-5CC4-4134-9E88-A13ACCBF4488}" dt="2025-05-15T14:30:51.288" v="25" actId="166"/>
          <ac:picMkLst>
            <pc:docMk/>
            <pc:sldMk cId="3209638637" sldId="256"/>
            <ac:picMk id="5" creationId="{DF1D1854-971B-B9C8-E05C-A7DF9A5F3960}"/>
          </ac:picMkLst>
        </pc:picChg>
        <pc:picChg chg="add mod">
          <ac:chgData name="Antonia Sewell" userId="866fcaf1-a8c1-4c4e-a2a7-8ac41c1bdbec" providerId="ADAL" clId="{15E656AD-5CC4-4134-9E88-A13ACCBF4488}" dt="2025-05-15T14:30:45.222" v="24"/>
          <ac:picMkLst>
            <pc:docMk/>
            <pc:sldMk cId="3209638637" sldId="256"/>
            <ac:picMk id="1026" creationId="{5D8F42DD-D9C6-43ED-BB31-769AF83FF73D}"/>
          </ac:picMkLst>
        </pc:picChg>
      </pc:sldChg>
      <pc:sldChg chg="del">
        <pc:chgData name="Antonia Sewell" userId="866fcaf1-a8c1-4c4e-a2a7-8ac41c1bdbec" providerId="ADAL" clId="{15E656AD-5CC4-4134-9E88-A13ACCBF4488}" dt="2025-05-15T15:27:25.239" v="891" actId="18676"/>
        <pc:sldMkLst>
          <pc:docMk/>
          <pc:sldMk cId="1352695133" sldId="265"/>
        </pc:sldMkLst>
      </pc:sldChg>
      <pc:sldChg chg="del">
        <pc:chgData name="Antonia Sewell" userId="866fcaf1-a8c1-4c4e-a2a7-8ac41c1bdbec" providerId="ADAL" clId="{15E656AD-5CC4-4134-9E88-A13ACCBF4488}" dt="2025-05-15T15:27:17.628" v="890" actId="18676"/>
        <pc:sldMkLst>
          <pc:docMk/>
          <pc:sldMk cId="2606553239" sldId="266"/>
        </pc:sldMkLst>
      </pc:sldChg>
      <pc:sldChg chg="del">
        <pc:chgData name="Antonia Sewell" userId="866fcaf1-a8c1-4c4e-a2a7-8ac41c1bdbec" providerId="ADAL" clId="{15E656AD-5CC4-4134-9E88-A13ACCBF4488}" dt="2025-05-15T15:27:25.239" v="891" actId="18676"/>
        <pc:sldMkLst>
          <pc:docMk/>
          <pc:sldMk cId="1964893038" sldId="267"/>
        </pc:sldMkLst>
      </pc:sldChg>
      <pc:sldChg chg="del">
        <pc:chgData name="Antonia Sewell" userId="866fcaf1-a8c1-4c4e-a2a7-8ac41c1bdbec" providerId="ADAL" clId="{15E656AD-5CC4-4134-9E88-A13ACCBF4488}" dt="2025-05-15T15:27:25.239" v="891" actId="18676"/>
        <pc:sldMkLst>
          <pc:docMk/>
          <pc:sldMk cId="4108129366" sldId="270"/>
        </pc:sldMkLst>
      </pc:sldChg>
      <pc:sldChg chg="del">
        <pc:chgData name="Antonia Sewell" userId="866fcaf1-a8c1-4c4e-a2a7-8ac41c1bdbec" providerId="ADAL" clId="{15E656AD-5CC4-4134-9E88-A13ACCBF4488}" dt="2025-05-15T15:27:25.239" v="891" actId="18676"/>
        <pc:sldMkLst>
          <pc:docMk/>
          <pc:sldMk cId="613838230" sldId="271"/>
        </pc:sldMkLst>
      </pc:sldChg>
      <pc:sldChg chg="del">
        <pc:chgData name="Antonia Sewell" userId="866fcaf1-a8c1-4c4e-a2a7-8ac41c1bdbec" providerId="ADAL" clId="{15E656AD-5CC4-4134-9E88-A13ACCBF4488}" dt="2025-05-15T15:27:25.239" v="891" actId="18676"/>
        <pc:sldMkLst>
          <pc:docMk/>
          <pc:sldMk cId="3619558060" sldId="308"/>
        </pc:sldMkLst>
      </pc:sldChg>
      <pc:sldChg chg="del">
        <pc:chgData name="Antonia Sewell" userId="866fcaf1-a8c1-4c4e-a2a7-8ac41c1bdbec" providerId="ADAL" clId="{15E656AD-5CC4-4134-9E88-A13ACCBF4488}" dt="2025-05-15T15:27:25.239" v="891" actId="18676"/>
        <pc:sldMkLst>
          <pc:docMk/>
          <pc:sldMk cId="4017581380" sldId="309"/>
        </pc:sldMkLst>
      </pc:sldChg>
      <pc:sldChg chg="del">
        <pc:chgData name="Antonia Sewell" userId="866fcaf1-a8c1-4c4e-a2a7-8ac41c1bdbec" providerId="ADAL" clId="{15E656AD-5CC4-4134-9E88-A13ACCBF4488}" dt="2025-05-15T15:27:25.239" v="891" actId="18676"/>
        <pc:sldMkLst>
          <pc:docMk/>
          <pc:sldMk cId="3398221448" sldId="315"/>
        </pc:sldMkLst>
      </pc:sldChg>
      <pc:sldChg chg="del">
        <pc:chgData name="Antonia Sewell" userId="866fcaf1-a8c1-4c4e-a2a7-8ac41c1bdbec" providerId="ADAL" clId="{15E656AD-5CC4-4134-9E88-A13ACCBF4488}" dt="2025-05-15T15:27:25.239" v="891" actId="18676"/>
        <pc:sldMkLst>
          <pc:docMk/>
          <pc:sldMk cId="3578569151" sldId="316"/>
        </pc:sldMkLst>
      </pc:sldChg>
      <pc:sldChg chg="del">
        <pc:chgData name="Antonia Sewell" userId="866fcaf1-a8c1-4c4e-a2a7-8ac41c1bdbec" providerId="ADAL" clId="{15E656AD-5CC4-4134-9E88-A13ACCBF4488}" dt="2025-05-15T15:27:30.426" v="892" actId="18676"/>
        <pc:sldMkLst>
          <pc:docMk/>
          <pc:sldMk cId="4066999624" sldId="319"/>
        </pc:sldMkLst>
      </pc:sldChg>
      <pc:sldChg chg="del">
        <pc:chgData name="Antonia Sewell" userId="866fcaf1-a8c1-4c4e-a2a7-8ac41c1bdbec" providerId="ADAL" clId="{15E656AD-5CC4-4134-9E88-A13ACCBF4488}" dt="2025-05-15T15:27:30.426" v="892" actId="18676"/>
        <pc:sldMkLst>
          <pc:docMk/>
          <pc:sldMk cId="1943345444" sldId="320"/>
        </pc:sldMkLst>
      </pc:sldChg>
      <pc:sldChg chg="del">
        <pc:chgData name="Antonia Sewell" userId="866fcaf1-a8c1-4c4e-a2a7-8ac41c1bdbec" providerId="ADAL" clId="{15E656AD-5CC4-4134-9E88-A13ACCBF4488}" dt="2025-05-15T15:27:30.426" v="892" actId="18676"/>
        <pc:sldMkLst>
          <pc:docMk/>
          <pc:sldMk cId="1331346826" sldId="322"/>
        </pc:sldMkLst>
      </pc:sldChg>
      <pc:sldChg chg="del">
        <pc:chgData name="Antonia Sewell" userId="866fcaf1-a8c1-4c4e-a2a7-8ac41c1bdbec" providerId="ADAL" clId="{15E656AD-5CC4-4134-9E88-A13ACCBF4488}" dt="2025-05-15T15:27:30.426" v="892" actId="18676"/>
        <pc:sldMkLst>
          <pc:docMk/>
          <pc:sldMk cId="1561488339" sldId="323"/>
        </pc:sldMkLst>
      </pc:sldChg>
      <pc:sldChg chg="del">
        <pc:chgData name="Antonia Sewell" userId="866fcaf1-a8c1-4c4e-a2a7-8ac41c1bdbec" providerId="ADAL" clId="{15E656AD-5CC4-4134-9E88-A13ACCBF4488}" dt="2025-05-15T15:27:30.426" v="892" actId="18676"/>
        <pc:sldMkLst>
          <pc:docMk/>
          <pc:sldMk cId="3970617577" sldId="324"/>
        </pc:sldMkLst>
      </pc:sldChg>
      <pc:sldChg chg="del">
        <pc:chgData name="Antonia Sewell" userId="866fcaf1-a8c1-4c4e-a2a7-8ac41c1bdbec" providerId="ADAL" clId="{15E656AD-5CC4-4134-9E88-A13ACCBF4488}" dt="2025-05-15T15:27:30.426" v="892" actId="18676"/>
        <pc:sldMkLst>
          <pc:docMk/>
          <pc:sldMk cId="2996245975" sldId="325"/>
        </pc:sldMkLst>
      </pc:sldChg>
      <pc:sldChg chg="addSp delSp modSp mod ord">
        <pc:chgData name="Antonia Sewell" userId="866fcaf1-a8c1-4c4e-a2a7-8ac41c1bdbec" providerId="ADAL" clId="{15E656AD-5CC4-4134-9E88-A13ACCBF4488}" dt="2025-05-15T15:03:35.848" v="522" actId="20577"/>
        <pc:sldMkLst>
          <pc:docMk/>
          <pc:sldMk cId="1359720647" sldId="326"/>
        </pc:sldMkLst>
        <pc:spChg chg="mod">
          <ac:chgData name="Antonia Sewell" userId="866fcaf1-a8c1-4c4e-a2a7-8ac41c1bdbec" providerId="ADAL" clId="{15E656AD-5CC4-4134-9E88-A13ACCBF4488}" dt="2025-05-15T15:03:35.848" v="522" actId="20577"/>
          <ac:spMkLst>
            <pc:docMk/>
            <pc:sldMk cId="1359720647" sldId="326"/>
            <ac:spMk id="6" creationId="{5C1A639A-9450-58AF-86B1-D170AC00AFD5}"/>
          </ac:spMkLst>
        </pc:spChg>
        <pc:spChg chg="mod">
          <ac:chgData name="Antonia Sewell" userId="866fcaf1-a8c1-4c4e-a2a7-8ac41c1bdbec" providerId="ADAL" clId="{15E656AD-5CC4-4134-9E88-A13ACCBF4488}" dt="2025-05-15T14:59:57.744" v="491" actId="1076"/>
          <ac:spMkLst>
            <pc:docMk/>
            <pc:sldMk cId="1359720647" sldId="326"/>
            <ac:spMk id="8" creationId="{81887292-0138-3CE7-C718-C0BA85324CE1}"/>
          </ac:spMkLst>
        </pc:spChg>
        <pc:spChg chg="mod">
          <ac:chgData name="Antonia Sewell" userId="866fcaf1-a8c1-4c4e-a2a7-8ac41c1bdbec" providerId="ADAL" clId="{15E656AD-5CC4-4134-9E88-A13ACCBF4488}" dt="2025-05-15T14:59:53.926" v="490" actId="1076"/>
          <ac:spMkLst>
            <pc:docMk/>
            <pc:sldMk cId="1359720647" sldId="326"/>
            <ac:spMk id="19" creationId="{25A84975-A59A-E282-6768-2557B2E1C936}"/>
          </ac:spMkLst>
        </pc:spChg>
        <pc:spChg chg="add mod">
          <ac:chgData name="Antonia Sewell" userId="866fcaf1-a8c1-4c4e-a2a7-8ac41c1bdbec" providerId="ADAL" clId="{15E656AD-5CC4-4134-9E88-A13ACCBF4488}" dt="2025-05-15T15:01:00.557" v="508" actId="1076"/>
          <ac:spMkLst>
            <pc:docMk/>
            <pc:sldMk cId="1359720647" sldId="326"/>
            <ac:spMk id="21" creationId="{15DF0B7F-9AA3-4955-955E-E7CE00922754}"/>
          </ac:spMkLst>
        </pc:spChg>
        <pc:spChg chg="add mod">
          <ac:chgData name="Antonia Sewell" userId="866fcaf1-a8c1-4c4e-a2a7-8ac41c1bdbec" providerId="ADAL" clId="{15E656AD-5CC4-4134-9E88-A13ACCBF4488}" dt="2025-05-15T15:01:10.533" v="512" actId="1076"/>
          <ac:spMkLst>
            <pc:docMk/>
            <pc:sldMk cId="1359720647" sldId="326"/>
            <ac:spMk id="23" creationId="{012D7617-7EBF-457F-AC14-76A129D64171}"/>
          </ac:spMkLst>
        </pc:spChg>
        <pc:spChg chg="add mod">
          <ac:chgData name="Antonia Sewell" userId="866fcaf1-a8c1-4c4e-a2a7-8ac41c1bdbec" providerId="ADAL" clId="{15E656AD-5CC4-4134-9E88-A13ACCBF4488}" dt="2025-05-15T15:01:14.918" v="513" actId="1076"/>
          <ac:spMkLst>
            <pc:docMk/>
            <pc:sldMk cId="1359720647" sldId="326"/>
            <ac:spMk id="24" creationId="{FC1D602A-FB2F-4259-8658-91F3FFF70DE4}"/>
          </ac:spMkLst>
        </pc:spChg>
        <pc:spChg chg="add mod">
          <ac:chgData name="Antonia Sewell" userId="866fcaf1-a8c1-4c4e-a2a7-8ac41c1bdbec" providerId="ADAL" clId="{15E656AD-5CC4-4134-9E88-A13ACCBF4488}" dt="2025-05-15T15:03:33.843" v="521" actId="14100"/>
          <ac:spMkLst>
            <pc:docMk/>
            <pc:sldMk cId="1359720647" sldId="326"/>
            <ac:spMk id="25" creationId="{28C475A9-C96D-42BC-89B9-187E9B0CFE0F}"/>
          </ac:spMkLst>
        </pc:spChg>
      </pc:sldChg>
      <pc:sldChg chg="del">
        <pc:chgData name="Antonia Sewell" userId="866fcaf1-a8c1-4c4e-a2a7-8ac41c1bdbec" providerId="ADAL" clId="{15E656AD-5CC4-4134-9E88-A13ACCBF4488}" dt="2025-05-15T15:27:30.426" v="892" actId="18676"/>
        <pc:sldMkLst>
          <pc:docMk/>
          <pc:sldMk cId="2188234887" sldId="328"/>
        </pc:sldMkLst>
      </pc:sldChg>
      <pc:sldChg chg="addSp delSp modSp add mod setBg modClrScheme chgLayout">
        <pc:chgData name="Antonia Sewell" userId="866fcaf1-a8c1-4c4e-a2a7-8ac41c1bdbec" providerId="ADAL" clId="{15E656AD-5CC4-4134-9E88-A13ACCBF4488}" dt="2025-05-15T14:33:42.433" v="52" actId="1076"/>
        <pc:sldMkLst>
          <pc:docMk/>
          <pc:sldMk cId="1335462320" sldId="401"/>
        </pc:sldMkLst>
        <pc:spChg chg="mod ord">
          <ac:chgData name="Antonia Sewell" userId="866fcaf1-a8c1-4c4e-a2a7-8ac41c1bdbec" providerId="ADAL" clId="{15E656AD-5CC4-4134-9E88-A13ACCBF4488}" dt="2025-05-15T14:33:32.387" v="47" actId="1076"/>
          <ac:spMkLst>
            <pc:docMk/>
            <pc:sldMk cId="1335462320" sldId="401"/>
            <ac:spMk id="21" creationId="{106298C0-A237-C8B3-839C-3F3BBAB32335}"/>
          </ac:spMkLst>
        </pc:spChg>
        <pc:spChg chg="mod ord">
          <ac:chgData name="Antonia Sewell" userId="866fcaf1-a8c1-4c4e-a2a7-8ac41c1bdbec" providerId="ADAL" clId="{15E656AD-5CC4-4134-9E88-A13ACCBF4488}" dt="2025-05-15T14:33:13.838" v="38" actId="1076"/>
          <ac:spMkLst>
            <pc:docMk/>
            <pc:sldMk cId="1335462320" sldId="401"/>
            <ac:spMk id="22" creationId="{9C9CE346-589E-B588-7586-BCA2E09549C1}"/>
          </ac:spMkLst>
        </pc:spChg>
        <pc:picChg chg="mod">
          <ac:chgData name="Antonia Sewell" userId="866fcaf1-a8c1-4c4e-a2a7-8ac41c1bdbec" providerId="ADAL" clId="{15E656AD-5CC4-4134-9E88-A13ACCBF4488}" dt="2025-05-15T14:33:38.523" v="51" actId="1076"/>
          <ac:picMkLst>
            <pc:docMk/>
            <pc:sldMk cId="1335462320" sldId="401"/>
            <ac:picMk id="3" creationId="{CE867D94-8CB4-892D-D542-BDB4BE6B820C}"/>
          </ac:picMkLst>
        </pc:picChg>
        <pc:picChg chg="mod">
          <ac:chgData name="Antonia Sewell" userId="866fcaf1-a8c1-4c4e-a2a7-8ac41c1bdbec" providerId="ADAL" clId="{15E656AD-5CC4-4134-9E88-A13ACCBF4488}" dt="2025-05-15T14:33:24.529" v="44" actId="1076"/>
          <ac:picMkLst>
            <pc:docMk/>
            <pc:sldMk cId="1335462320" sldId="401"/>
            <ac:picMk id="13" creationId="{029A2CAC-2AAE-07FF-5CC6-F5E10B9B6DB6}"/>
          </ac:picMkLst>
        </pc:picChg>
        <pc:picChg chg="mod">
          <ac:chgData name="Antonia Sewell" userId="866fcaf1-a8c1-4c4e-a2a7-8ac41c1bdbec" providerId="ADAL" clId="{15E656AD-5CC4-4134-9E88-A13ACCBF4488}" dt="2025-05-15T14:33:42.433" v="52" actId="1076"/>
          <ac:picMkLst>
            <pc:docMk/>
            <pc:sldMk cId="1335462320" sldId="401"/>
            <ac:picMk id="2050" creationId="{ABF2ACFB-FE75-7F68-E69B-1483A797A8BC}"/>
          </ac:picMkLst>
        </pc:picChg>
        <pc:picChg chg="mod">
          <ac:chgData name="Antonia Sewell" userId="866fcaf1-a8c1-4c4e-a2a7-8ac41c1bdbec" providerId="ADAL" clId="{15E656AD-5CC4-4134-9E88-A13ACCBF4488}" dt="2025-05-15T14:33:21.560" v="43" actId="1076"/>
          <ac:picMkLst>
            <pc:docMk/>
            <pc:sldMk cId="1335462320" sldId="401"/>
            <ac:picMk id="2054" creationId="{782F3661-6B4B-FDF5-193F-6F39581904A6}"/>
          </ac:picMkLst>
        </pc:picChg>
        <pc:picChg chg="mod">
          <ac:chgData name="Antonia Sewell" userId="866fcaf1-a8c1-4c4e-a2a7-8ac41c1bdbec" providerId="ADAL" clId="{15E656AD-5CC4-4134-9E88-A13ACCBF4488}" dt="2025-05-15T14:33:20.314" v="42" actId="1076"/>
          <ac:picMkLst>
            <pc:docMk/>
            <pc:sldMk cId="1335462320" sldId="401"/>
            <ac:picMk id="2056" creationId="{958F9066-6A40-2B28-8F84-E5A2923FC00C}"/>
          </ac:picMkLst>
        </pc:picChg>
        <pc:picChg chg="mod">
          <ac:chgData name="Antonia Sewell" userId="866fcaf1-a8c1-4c4e-a2a7-8ac41c1bdbec" providerId="ADAL" clId="{15E656AD-5CC4-4134-9E88-A13ACCBF4488}" dt="2025-05-15T14:33:37.205" v="50" actId="1076"/>
          <ac:picMkLst>
            <pc:docMk/>
            <pc:sldMk cId="1335462320" sldId="401"/>
            <ac:picMk id="2060" creationId="{555B5FC6-61A1-FF0B-371E-522E19DF61F5}"/>
          </ac:picMkLst>
        </pc:picChg>
        <pc:picChg chg="mod">
          <ac:chgData name="Antonia Sewell" userId="866fcaf1-a8c1-4c4e-a2a7-8ac41c1bdbec" providerId="ADAL" clId="{15E656AD-5CC4-4134-9E88-A13ACCBF4488}" dt="2025-05-15T14:33:25.832" v="45" actId="1076"/>
          <ac:picMkLst>
            <pc:docMk/>
            <pc:sldMk cId="1335462320" sldId="401"/>
            <ac:picMk id="2062" creationId="{6B962110-E43B-1C75-44D1-717E785798D1}"/>
          </ac:picMkLst>
        </pc:picChg>
      </pc:sldChg>
      <pc:sldChg chg="delSp modSp add mod setBg modClrScheme chgLayout">
        <pc:chgData name="Antonia Sewell" userId="866fcaf1-a8c1-4c4e-a2a7-8ac41c1bdbec" providerId="ADAL" clId="{15E656AD-5CC4-4134-9E88-A13ACCBF4488}" dt="2025-05-15T14:35:22.425" v="78" actId="1076"/>
        <pc:sldMkLst>
          <pc:docMk/>
          <pc:sldMk cId="672809096" sldId="462"/>
        </pc:sldMkLst>
        <pc:spChg chg="mod ord">
          <ac:chgData name="Antonia Sewell" userId="866fcaf1-a8c1-4c4e-a2a7-8ac41c1bdbec" providerId="ADAL" clId="{15E656AD-5CC4-4134-9E88-A13ACCBF4488}" dt="2025-05-15T14:34:16.428" v="62" actId="1076"/>
          <ac:spMkLst>
            <pc:docMk/>
            <pc:sldMk cId="672809096" sldId="462"/>
            <ac:spMk id="21" creationId="{C960684F-2868-0137-FCC5-4CBBA41393C4}"/>
          </ac:spMkLst>
        </pc:spChg>
        <pc:spChg chg="mod ord">
          <ac:chgData name="Antonia Sewell" userId="866fcaf1-a8c1-4c4e-a2a7-8ac41c1bdbec" providerId="ADAL" clId="{15E656AD-5CC4-4134-9E88-A13ACCBF4488}" dt="2025-05-15T14:34:50.099" v="71" actId="207"/>
          <ac:spMkLst>
            <pc:docMk/>
            <pc:sldMk cId="672809096" sldId="462"/>
            <ac:spMk id="22" creationId="{6CE54E31-8629-FF47-79AA-23723F60F55E}"/>
          </ac:spMkLst>
        </pc:spChg>
        <pc:spChg chg="mod ord">
          <ac:chgData name="Antonia Sewell" userId="866fcaf1-a8c1-4c4e-a2a7-8ac41c1bdbec" providerId="ADAL" clId="{15E656AD-5CC4-4134-9E88-A13ACCBF4488}" dt="2025-05-15T14:35:22.425" v="78" actId="1076"/>
          <ac:spMkLst>
            <pc:docMk/>
            <pc:sldMk cId="672809096" sldId="462"/>
            <ac:spMk id="24" creationId="{E8FB13A3-8D32-CA44-6DC5-4AB5B8D46BB0}"/>
          </ac:spMkLst>
        </pc:spChg>
        <pc:picChg chg="mod">
          <ac:chgData name="Antonia Sewell" userId="866fcaf1-a8c1-4c4e-a2a7-8ac41c1bdbec" providerId="ADAL" clId="{15E656AD-5CC4-4134-9E88-A13ACCBF4488}" dt="2025-05-15T14:35:06.087" v="73" actId="14100"/>
          <ac:picMkLst>
            <pc:docMk/>
            <pc:sldMk cId="672809096" sldId="462"/>
            <ac:picMk id="7" creationId="{5A722355-3207-4EDA-9011-10EAD9527E87}"/>
          </ac:picMkLst>
        </pc:picChg>
      </pc:sldChg>
      <pc:sldChg chg="addSp delSp modSp add mod setBg modClrScheme chgLayout">
        <pc:chgData name="Antonia Sewell" userId="866fcaf1-a8c1-4c4e-a2a7-8ac41c1bdbec" providerId="ADAL" clId="{15E656AD-5CC4-4134-9E88-A13ACCBF4488}" dt="2025-05-15T14:36:50.389" v="96" actId="1076"/>
        <pc:sldMkLst>
          <pc:docMk/>
          <pc:sldMk cId="4148727715" sldId="463"/>
        </pc:sldMkLst>
        <pc:spChg chg="mod ord">
          <ac:chgData name="Antonia Sewell" userId="866fcaf1-a8c1-4c4e-a2a7-8ac41c1bdbec" providerId="ADAL" clId="{15E656AD-5CC4-4134-9E88-A13ACCBF4488}" dt="2025-05-15T14:36:47.249" v="95" actId="1076"/>
          <ac:spMkLst>
            <pc:docMk/>
            <pc:sldMk cId="4148727715" sldId="463"/>
            <ac:spMk id="21" creationId="{4569991F-7816-7A4B-94FF-A25E959FBBD3}"/>
          </ac:spMkLst>
        </pc:spChg>
        <pc:spChg chg="mod ord">
          <ac:chgData name="Antonia Sewell" userId="866fcaf1-a8c1-4c4e-a2a7-8ac41c1bdbec" providerId="ADAL" clId="{15E656AD-5CC4-4134-9E88-A13ACCBF4488}" dt="2025-05-15T14:36:50.389" v="96" actId="1076"/>
          <ac:spMkLst>
            <pc:docMk/>
            <pc:sldMk cId="4148727715" sldId="463"/>
            <ac:spMk id="22" creationId="{8A0E5724-8DE9-646B-3B60-0D17B30FB15F}"/>
          </ac:spMkLst>
        </pc:spChg>
      </pc:sldChg>
      <pc:sldChg chg="addSp delSp modSp add mod setBg modClrScheme chgLayout">
        <pc:chgData name="Antonia Sewell" userId="866fcaf1-a8c1-4c4e-a2a7-8ac41c1bdbec" providerId="ADAL" clId="{15E656AD-5CC4-4134-9E88-A13ACCBF4488}" dt="2025-05-15T14:36:25.538" v="87" actId="1076"/>
        <pc:sldMkLst>
          <pc:docMk/>
          <pc:sldMk cId="2264842565" sldId="475"/>
        </pc:sldMkLst>
        <pc:spChg chg="mod ord">
          <ac:chgData name="Antonia Sewell" userId="866fcaf1-a8c1-4c4e-a2a7-8ac41c1bdbec" providerId="ADAL" clId="{15E656AD-5CC4-4134-9E88-A13ACCBF4488}" dt="2025-05-15T14:36:25.538" v="87" actId="1076"/>
          <ac:spMkLst>
            <pc:docMk/>
            <pc:sldMk cId="2264842565" sldId="475"/>
            <ac:spMk id="21" creationId="{C0D02857-A7C5-2369-28DF-9263B51EA839}"/>
          </ac:spMkLst>
        </pc:spChg>
        <pc:picChg chg="mod">
          <ac:chgData name="Antonia Sewell" userId="866fcaf1-a8c1-4c4e-a2a7-8ac41c1bdbec" providerId="ADAL" clId="{15E656AD-5CC4-4134-9E88-A13ACCBF4488}" dt="2025-05-15T14:36:21.399" v="86" actId="1076"/>
          <ac:picMkLst>
            <pc:docMk/>
            <pc:sldMk cId="2264842565" sldId="475"/>
            <ac:picMk id="8" creationId="{BDB5A07D-9036-C88E-3926-3A73AC92E5C7}"/>
          </ac:picMkLst>
        </pc:picChg>
      </pc:sldChg>
      <pc:sldChg chg="delSp modSp add mod modClrScheme chgLayout">
        <pc:chgData name="Antonia Sewell" userId="866fcaf1-a8c1-4c4e-a2a7-8ac41c1bdbec" providerId="ADAL" clId="{15E656AD-5CC4-4134-9E88-A13ACCBF4488}" dt="2025-05-15T15:08:16.034" v="605" actId="1076"/>
        <pc:sldMkLst>
          <pc:docMk/>
          <pc:sldMk cId="3065705896" sldId="478"/>
        </pc:sldMkLst>
        <pc:spChg chg="mod">
          <ac:chgData name="Antonia Sewell" userId="866fcaf1-a8c1-4c4e-a2a7-8ac41c1bdbec" providerId="ADAL" clId="{15E656AD-5CC4-4134-9E88-A13ACCBF4488}" dt="2025-05-15T15:08:06.484" v="602" actId="1076"/>
          <ac:spMkLst>
            <pc:docMk/>
            <pc:sldMk cId="3065705896" sldId="478"/>
            <ac:spMk id="9" creationId="{33AAB4FE-36BD-C035-F442-C7E7815573D4}"/>
          </ac:spMkLst>
        </pc:spChg>
        <pc:spChg chg="mod ord">
          <ac:chgData name="Antonia Sewell" userId="866fcaf1-a8c1-4c4e-a2a7-8ac41c1bdbec" providerId="ADAL" clId="{15E656AD-5CC4-4134-9E88-A13ACCBF4488}" dt="2025-05-15T15:08:12.250" v="603" actId="1076"/>
          <ac:spMkLst>
            <pc:docMk/>
            <pc:sldMk cId="3065705896" sldId="478"/>
            <ac:spMk id="21" creationId="{D6256629-FCA8-5664-044A-2CD256E5F193}"/>
          </ac:spMkLst>
        </pc:spChg>
        <pc:picChg chg="mod">
          <ac:chgData name="Antonia Sewell" userId="866fcaf1-a8c1-4c4e-a2a7-8ac41c1bdbec" providerId="ADAL" clId="{15E656AD-5CC4-4134-9E88-A13ACCBF4488}" dt="2025-05-15T15:08:16.034" v="605" actId="1076"/>
          <ac:picMkLst>
            <pc:docMk/>
            <pc:sldMk cId="3065705896" sldId="478"/>
            <ac:picMk id="1028" creationId="{28DD53F8-7134-3038-D7A9-D962D1AB086C}"/>
          </ac:picMkLst>
        </pc:picChg>
        <pc:picChg chg="mod">
          <ac:chgData name="Antonia Sewell" userId="866fcaf1-a8c1-4c4e-a2a7-8ac41c1bdbec" providerId="ADAL" clId="{15E656AD-5CC4-4134-9E88-A13ACCBF4488}" dt="2025-05-15T15:08:14.587" v="604" actId="1076"/>
          <ac:picMkLst>
            <pc:docMk/>
            <pc:sldMk cId="3065705896" sldId="478"/>
            <ac:picMk id="1030" creationId="{7B930327-1DA2-F687-72A2-3899F1C3B79C}"/>
          </ac:picMkLst>
        </pc:picChg>
        <pc:picChg chg="mod">
          <ac:chgData name="Antonia Sewell" userId="866fcaf1-a8c1-4c4e-a2a7-8ac41c1bdbec" providerId="ADAL" clId="{15E656AD-5CC4-4134-9E88-A13ACCBF4488}" dt="2025-05-15T15:07:55.237" v="598" actId="1076"/>
          <ac:picMkLst>
            <pc:docMk/>
            <pc:sldMk cId="3065705896" sldId="478"/>
            <ac:picMk id="1032" creationId="{422F3236-1521-3239-F587-5D6905A5B47C}"/>
          </ac:picMkLst>
        </pc:picChg>
      </pc:sldChg>
      <pc:sldChg chg="addSp delSp modSp add mod modClrScheme chgLayout">
        <pc:chgData name="Antonia Sewell" userId="866fcaf1-a8c1-4c4e-a2a7-8ac41c1bdbec" providerId="ADAL" clId="{15E656AD-5CC4-4134-9E88-A13ACCBF4488}" dt="2025-05-15T15:31:58.692" v="938" actId="688"/>
        <pc:sldMkLst>
          <pc:docMk/>
          <pc:sldMk cId="3243808512" sldId="484"/>
        </pc:sldMkLst>
        <pc:spChg chg="mod ord">
          <ac:chgData name="Antonia Sewell" userId="866fcaf1-a8c1-4c4e-a2a7-8ac41c1bdbec" providerId="ADAL" clId="{15E656AD-5CC4-4134-9E88-A13ACCBF4488}" dt="2025-05-15T15:10:10.957" v="630" actId="5793"/>
          <ac:spMkLst>
            <pc:docMk/>
            <pc:sldMk cId="3243808512" sldId="484"/>
            <ac:spMk id="21" creationId="{043BC0E1-D8C0-00DC-0F47-606E410791DF}"/>
          </ac:spMkLst>
        </pc:spChg>
        <pc:spChg chg="mod ord">
          <ac:chgData name="Antonia Sewell" userId="866fcaf1-a8c1-4c4e-a2a7-8ac41c1bdbec" providerId="ADAL" clId="{15E656AD-5CC4-4134-9E88-A13ACCBF4488}" dt="2025-05-15T15:10:16.678" v="631" actId="1076"/>
          <ac:spMkLst>
            <pc:docMk/>
            <pc:sldMk cId="3243808512" sldId="484"/>
            <ac:spMk id="22" creationId="{DECA81E9-892C-8B75-E4F1-33162BBD66CD}"/>
          </ac:spMkLst>
        </pc:spChg>
        <pc:picChg chg="add mod">
          <ac:chgData name="Antonia Sewell" userId="866fcaf1-a8c1-4c4e-a2a7-8ac41c1bdbec" providerId="ADAL" clId="{15E656AD-5CC4-4134-9E88-A13ACCBF4488}" dt="2025-05-15T15:31:58.692" v="938" actId="688"/>
          <ac:picMkLst>
            <pc:docMk/>
            <pc:sldMk cId="3243808512" sldId="484"/>
            <ac:picMk id="6" creationId="{BC9F39EC-7190-42A5-8D98-7FB87C60AC7D}"/>
          </ac:picMkLst>
        </pc:picChg>
      </pc:sldChg>
      <pc:sldChg chg="addSp delSp modSp add mod modClrScheme chgLayout">
        <pc:chgData name="Antonia Sewell" userId="866fcaf1-a8c1-4c4e-a2a7-8ac41c1bdbec" providerId="ADAL" clId="{15E656AD-5CC4-4134-9E88-A13ACCBF4488}" dt="2025-05-15T15:09:27.367" v="619" actId="1076"/>
        <pc:sldMkLst>
          <pc:docMk/>
          <pc:sldMk cId="862669939" sldId="488"/>
        </pc:sldMkLst>
        <pc:spChg chg="mod">
          <ac:chgData name="Antonia Sewell" userId="866fcaf1-a8c1-4c4e-a2a7-8ac41c1bdbec" providerId="ADAL" clId="{15E656AD-5CC4-4134-9E88-A13ACCBF4488}" dt="2025-05-15T15:09:27.367" v="619" actId="1076"/>
          <ac:spMkLst>
            <pc:docMk/>
            <pc:sldMk cId="862669939" sldId="488"/>
            <ac:spMk id="9" creationId="{539B98C7-0C22-F214-EF89-6C62E5BCDD34}"/>
          </ac:spMkLst>
        </pc:spChg>
        <pc:spChg chg="mod ord">
          <ac:chgData name="Antonia Sewell" userId="866fcaf1-a8c1-4c4e-a2a7-8ac41c1bdbec" providerId="ADAL" clId="{15E656AD-5CC4-4134-9E88-A13ACCBF4488}" dt="2025-05-15T15:09:05.430" v="613" actId="1076"/>
          <ac:spMkLst>
            <pc:docMk/>
            <pc:sldMk cId="862669939" sldId="488"/>
            <ac:spMk id="21" creationId="{3B846FB7-FA49-6485-A375-962281FC84F5}"/>
          </ac:spMkLst>
        </pc:spChg>
        <pc:picChg chg="mod">
          <ac:chgData name="Antonia Sewell" userId="866fcaf1-a8c1-4c4e-a2a7-8ac41c1bdbec" providerId="ADAL" clId="{15E656AD-5CC4-4134-9E88-A13ACCBF4488}" dt="2025-05-15T15:09:11.993" v="615" actId="1076"/>
          <ac:picMkLst>
            <pc:docMk/>
            <pc:sldMk cId="862669939" sldId="488"/>
            <ac:picMk id="2" creationId="{39CB2306-E5E0-AB65-087D-5D4244D2643D}"/>
          </ac:picMkLst>
        </pc:picChg>
      </pc:sldChg>
      <pc:sldChg chg="addSp delSp modSp add mod modClrScheme chgLayout">
        <pc:chgData name="Antonia Sewell" userId="866fcaf1-a8c1-4c4e-a2a7-8ac41c1bdbec" providerId="ADAL" clId="{15E656AD-5CC4-4134-9E88-A13ACCBF4488}" dt="2025-05-15T15:28:42.784" v="908" actId="1076"/>
        <pc:sldMkLst>
          <pc:docMk/>
          <pc:sldMk cId="28830546" sldId="496"/>
        </pc:sldMkLst>
        <pc:spChg chg="mod">
          <ac:chgData name="Antonia Sewell" userId="866fcaf1-a8c1-4c4e-a2a7-8ac41c1bdbec" providerId="ADAL" clId="{15E656AD-5CC4-4134-9E88-A13ACCBF4488}" dt="2025-05-15T15:11:18.492" v="645" actId="14100"/>
          <ac:spMkLst>
            <pc:docMk/>
            <pc:sldMk cId="28830546" sldId="496"/>
            <ac:spMk id="9" creationId="{BDA6D275-E1C3-3D7F-0021-4EEEEE49E13C}"/>
          </ac:spMkLst>
        </pc:spChg>
        <pc:spChg chg="mod ord">
          <ac:chgData name="Antonia Sewell" userId="866fcaf1-a8c1-4c4e-a2a7-8ac41c1bdbec" providerId="ADAL" clId="{15E656AD-5CC4-4134-9E88-A13ACCBF4488}" dt="2025-05-15T15:11:13.723" v="644" actId="5793"/>
          <ac:spMkLst>
            <pc:docMk/>
            <pc:sldMk cId="28830546" sldId="496"/>
            <ac:spMk id="21" creationId="{AF85C31D-0798-C641-B764-F3BF18968883}"/>
          </ac:spMkLst>
        </pc:spChg>
        <pc:picChg chg="add mod">
          <ac:chgData name="Antonia Sewell" userId="866fcaf1-a8c1-4c4e-a2a7-8ac41c1bdbec" providerId="ADAL" clId="{15E656AD-5CC4-4134-9E88-A13ACCBF4488}" dt="2025-05-15T15:28:41.198" v="907" actId="1076"/>
          <ac:picMkLst>
            <pc:docMk/>
            <pc:sldMk cId="28830546" sldId="496"/>
            <ac:picMk id="8" creationId="{489069AB-BFD3-45C5-9A01-D98B2C7407EC}"/>
          </ac:picMkLst>
        </pc:picChg>
        <pc:picChg chg="add mod">
          <ac:chgData name="Antonia Sewell" userId="866fcaf1-a8c1-4c4e-a2a7-8ac41c1bdbec" providerId="ADAL" clId="{15E656AD-5CC4-4134-9E88-A13ACCBF4488}" dt="2025-05-15T15:28:42.784" v="908" actId="1076"/>
          <ac:picMkLst>
            <pc:docMk/>
            <pc:sldMk cId="28830546" sldId="496"/>
            <ac:picMk id="10" creationId="{783733F0-599F-441B-9458-E1381C1A5252}"/>
          </ac:picMkLst>
        </pc:picChg>
      </pc:sldChg>
      <pc:sldChg chg="add ord">
        <pc:chgData name="Antonia Sewell" userId="866fcaf1-a8c1-4c4e-a2a7-8ac41c1bdbec" providerId="ADAL" clId="{15E656AD-5CC4-4134-9E88-A13ACCBF4488}" dt="2025-05-15T15:29:47.229" v="922"/>
        <pc:sldMkLst>
          <pc:docMk/>
          <pc:sldMk cId="1094200217" sldId="497"/>
        </pc:sldMkLst>
      </pc:sldChg>
      <pc:sldChg chg="add">
        <pc:chgData name="Antonia Sewell" userId="866fcaf1-a8c1-4c4e-a2a7-8ac41c1bdbec" providerId="ADAL" clId="{15E656AD-5CC4-4134-9E88-A13ACCBF4488}" dt="2025-05-15T15:27:07.002" v="889"/>
        <pc:sldMkLst>
          <pc:docMk/>
          <pc:sldMk cId="1404431123" sldId="498"/>
        </pc:sldMkLst>
      </pc:sldChg>
      <pc:sldChg chg="addSp delSp modSp add del mod modClrScheme chgLayout">
        <pc:chgData name="Antonia Sewell" userId="866fcaf1-a8c1-4c4e-a2a7-8ac41c1bdbec" providerId="ADAL" clId="{15E656AD-5CC4-4134-9E88-A13ACCBF4488}" dt="2025-05-15T15:15:11.870" v="678" actId="2696"/>
        <pc:sldMkLst>
          <pc:docMk/>
          <pc:sldMk cId="2517046495" sldId="499"/>
        </pc:sldMkLst>
      </pc:sldChg>
      <pc:sldChg chg="addSp delSp modSp add del mod">
        <pc:chgData name="Antonia Sewell" userId="866fcaf1-a8c1-4c4e-a2a7-8ac41c1bdbec" providerId="ADAL" clId="{15E656AD-5CC4-4134-9E88-A13ACCBF4488}" dt="2025-05-15T15:17:18.826" v="717" actId="2696"/>
        <pc:sldMkLst>
          <pc:docMk/>
          <pc:sldMk cId="1625858470" sldId="500"/>
        </pc:sldMkLst>
      </pc:sldChg>
      <pc:sldChg chg="modSp add del mod">
        <pc:chgData name="Antonia Sewell" userId="866fcaf1-a8c1-4c4e-a2a7-8ac41c1bdbec" providerId="ADAL" clId="{15E656AD-5CC4-4134-9E88-A13ACCBF4488}" dt="2025-05-15T15:19:58.069" v="757" actId="2696"/>
        <pc:sldMkLst>
          <pc:docMk/>
          <pc:sldMk cId="3686878538" sldId="502"/>
        </pc:sldMkLst>
      </pc:sldChg>
      <pc:sldChg chg="addSp delSp modSp add mod modClrScheme chgLayout">
        <pc:chgData name="Antonia Sewell" userId="866fcaf1-a8c1-4c4e-a2a7-8ac41c1bdbec" providerId="ADAL" clId="{15E656AD-5CC4-4134-9E88-A13ACCBF4488}" dt="2025-05-15T15:24:54.135" v="871" actId="1076"/>
        <pc:sldMkLst>
          <pc:docMk/>
          <pc:sldMk cId="577161315" sldId="505"/>
        </pc:sldMkLst>
        <pc:spChg chg="mod">
          <ac:chgData name="Antonia Sewell" userId="866fcaf1-a8c1-4c4e-a2a7-8ac41c1bdbec" providerId="ADAL" clId="{15E656AD-5CC4-4134-9E88-A13ACCBF4488}" dt="2025-05-15T15:24:49.663" v="870" actId="2711"/>
          <ac:spMkLst>
            <pc:docMk/>
            <pc:sldMk cId="577161315" sldId="505"/>
            <ac:spMk id="4" creationId="{BDD31535-B488-3712-C703-AFBEAC7D1E80}"/>
          </ac:spMkLst>
        </pc:spChg>
        <pc:spChg chg="mod ord">
          <ac:chgData name="Antonia Sewell" userId="866fcaf1-a8c1-4c4e-a2a7-8ac41c1bdbec" providerId="ADAL" clId="{15E656AD-5CC4-4134-9E88-A13ACCBF4488}" dt="2025-05-15T15:24:15.407" v="867" actId="1076"/>
          <ac:spMkLst>
            <pc:docMk/>
            <pc:sldMk cId="577161315" sldId="505"/>
            <ac:spMk id="21" creationId="{7D6C757E-943A-060F-028F-E383D5A25225}"/>
          </ac:spMkLst>
        </pc:spChg>
        <pc:spChg chg="mod ord">
          <ac:chgData name="Antonia Sewell" userId="866fcaf1-a8c1-4c4e-a2a7-8ac41c1bdbec" providerId="ADAL" clId="{15E656AD-5CC4-4134-9E88-A13ACCBF4488}" dt="2025-05-15T15:24:54.135" v="871" actId="1076"/>
          <ac:spMkLst>
            <pc:docMk/>
            <pc:sldMk cId="577161315" sldId="505"/>
            <ac:spMk id="22" creationId="{03DC38B4-85F9-0E25-D116-988B3C98DF5E}"/>
          </ac:spMkLst>
        </pc:spChg>
      </pc:sldChg>
      <pc:sldChg chg="addSp delSp modSp add mod modClrScheme chgLayout">
        <pc:chgData name="Antonia Sewell" userId="866fcaf1-a8c1-4c4e-a2a7-8ac41c1bdbec" providerId="ADAL" clId="{15E656AD-5CC4-4134-9E88-A13ACCBF4488}" dt="2025-05-15T15:26:49.197" v="888" actId="1076"/>
        <pc:sldMkLst>
          <pc:docMk/>
          <pc:sldMk cId="13776217" sldId="506"/>
        </pc:sldMkLst>
        <pc:spChg chg="mod ord">
          <ac:chgData name="Antonia Sewell" userId="866fcaf1-a8c1-4c4e-a2a7-8ac41c1bdbec" providerId="ADAL" clId="{15E656AD-5CC4-4134-9E88-A13ACCBF4488}" dt="2025-05-15T15:26:40.603" v="886" actId="1076"/>
          <ac:spMkLst>
            <pc:docMk/>
            <pc:sldMk cId="13776217" sldId="506"/>
            <ac:spMk id="21" creationId="{A9C558D8-4F84-6317-BFBC-2768D8A52D4A}"/>
          </ac:spMkLst>
        </pc:spChg>
        <pc:spChg chg="mod ord">
          <ac:chgData name="Antonia Sewell" userId="866fcaf1-a8c1-4c4e-a2a7-8ac41c1bdbec" providerId="ADAL" clId="{15E656AD-5CC4-4134-9E88-A13ACCBF4488}" dt="2025-05-15T15:26:45.150" v="887" actId="1076"/>
          <ac:spMkLst>
            <pc:docMk/>
            <pc:sldMk cId="13776217" sldId="506"/>
            <ac:spMk id="22" creationId="{CEBD6066-1F08-1F0D-9D6F-E0320F8920FC}"/>
          </ac:spMkLst>
        </pc:spChg>
        <pc:picChg chg="mod">
          <ac:chgData name="Antonia Sewell" userId="866fcaf1-a8c1-4c4e-a2a7-8ac41c1bdbec" providerId="ADAL" clId="{15E656AD-5CC4-4134-9E88-A13ACCBF4488}" dt="2025-05-15T15:26:49.197" v="888" actId="1076"/>
          <ac:picMkLst>
            <pc:docMk/>
            <pc:sldMk cId="13776217" sldId="506"/>
            <ac:picMk id="4" creationId="{BFA08789-D19B-4941-A207-08C4E97F231F}"/>
          </ac:picMkLst>
        </pc:picChg>
      </pc:sldChg>
      <pc:sldChg chg="addSp delSp modSp add mod modClrScheme chgLayout">
        <pc:chgData name="Antonia Sewell" userId="866fcaf1-a8c1-4c4e-a2a7-8ac41c1bdbec" providerId="ADAL" clId="{15E656AD-5CC4-4134-9E88-A13ACCBF4488}" dt="2025-05-15T15:20:27.523" v="769" actId="404"/>
        <pc:sldMkLst>
          <pc:docMk/>
          <pc:sldMk cId="672549408" sldId="507"/>
        </pc:sldMkLst>
        <pc:spChg chg="mod ord">
          <ac:chgData name="Antonia Sewell" userId="866fcaf1-a8c1-4c4e-a2a7-8ac41c1bdbec" providerId="ADAL" clId="{15E656AD-5CC4-4134-9E88-A13ACCBF4488}" dt="2025-05-15T15:20:27.523" v="769" actId="404"/>
          <ac:spMkLst>
            <pc:docMk/>
            <pc:sldMk cId="672549408" sldId="507"/>
            <ac:spMk id="21" creationId="{7A41FCC7-B9AB-87A3-F6C8-C20675855C2F}"/>
          </ac:spMkLst>
        </pc:spChg>
        <pc:graphicFrameChg chg="mod">
          <ac:chgData name="Antonia Sewell" userId="866fcaf1-a8c1-4c4e-a2a7-8ac41c1bdbec" providerId="ADAL" clId="{15E656AD-5CC4-4134-9E88-A13ACCBF4488}" dt="2025-05-15T15:20:23.977" v="766" actId="1076"/>
          <ac:graphicFrameMkLst>
            <pc:docMk/>
            <pc:sldMk cId="672549408" sldId="507"/>
            <ac:graphicFrameMk id="2" creationId="{B9FBF217-6F52-CEA8-295F-8B7AA404539C}"/>
          </ac:graphicFrameMkLst>
        </pc:graphicFrameChg>
      </pc:sldChg>
      <pc:sldChg chg="addSp delSp modSp add mod modClrScheme chgLayout">
        <pc:chgData name="Antonia Sewell" userId="866fcaf1-a8c1-4c4e-a2a7-8ac41c1bdbec" providerId="ADAL" clId="{15E656AD-5CC4-4134-9E88-A13ACCBF4488}" dt="2025-05-15T15:29:31.503" v="920" actId="1076"/>
        <pc:sldMkLst>
          <pc:docMk/>
          <pc:sldMk cId="2558458186" sldId="508"/>
        </pc:sldMkLst>
        <pc:spChg chg="mod">
          <ac:chgData name="Antonia Sewell" userId="866fcaf1-a8c1-4c4e-a2a7-8ac41c1bdbec" providerId="ADAL" clId="{15E656AD-5CC4-4134-9E88-A13ACCBF4488}" dt="2025-05-15T15:29:10.499" v="909" actId="1076"/>
          <ac:spMkLst>
            <pc:docMk/>
            <pc:sldMk cId="2558458186" sldId="508"/>
            <ac:spMk id="9" creationId="{BDA6D275-E1C3-3D7F-0021-4EEEEE49E13C}"/>
          </ac:spMkLst>
        </pc:spChg>
        <pc:spChg chg="mod ord">
          <ac:chgData name="Antonia Sewell" userId="866fcaf1-a8c1-4c4e-a2a7-8ac41c1bdbec" providerId="ADAL" clId="{15E656AD-5CC4-4134-9E88-A13ACCBF4488}" dt="2025-05-15T15:18:01.881" v="727" actId="1076"/>
          <ac:spMkLst>
            <pc:docMk/>
            <pc:sldMk cId="2558458186" sldId="508"/>
            <ac:spMk id="21" creationId="{AF85C31D-0798-C641-B764-F3BF18968883}"/>
          </ac:spMkLst>
        </pc:spChg>
        <pc:picChg chg="add mod">
          <ac:chgData name="Antonia Sewell" userId="866fcaf1-a8c1-4c4e-a2a7-8ac41c1bdbec" providerId="ADAL" clId="{15E656AD-5CC4-4134-9E88-A13ACCBF4488}" dt="2025-05-15T15:29:23.354" v="916" actId="14100"/>
          <ac:picMkLst>
            <pc:docMk/>
            <pc:sldMk cId="2558458186" sldId="508"/>
            <ac:picMk id="8" creationId="{331D046B-E3B6-4927-9D4D-46EB3B7214E8}"/>
          </ac:picMkLst>
        </pc:picChg>
        <pc:picChg chg="add mod">
          <ac:chgData name="Antonia Sewell" userId="866fcaf1-a8c1-4c4e-a2a7-8ac41c1bdbec" providerId="ADAL" clId="{15E656AD-5CC4-4134-9E88-A13ACCBF4488}" dt="2025-05-15T15:29:31.503" v="920" actId="1076"/>
          <ac:picMkLst>
            <pc:docMk/>
            <pc:sldMk cId="2558458186" sldId="508"/>
            <ac:picMk id="10" creationId="{1DB05A4F-16DA-40AF-A925-7F3ED8170ECE}"/>
          </ac:picMkLst>
        </pc:picChg>
      </pc:sldChg>
      <pc:sldChg chg="add">
        <pc:chgData name="Antonia Sewell" userId="866fcaf1-a8c1-4c4e-a2a7-8ac41c1bdbec" providerId="ADAL" clId="{15E656AD-5CC4-4134-9E88-A13ACCBF4488}" dt="2025-05-15T15:27:07.002" v="889"/>
        <pc:sldMkLst>
          <pc:docMk/>
          <pc:sldMk cId="1232719677" sldId="510"/>
        </pc:sldMkLst>
      </pc:sldChg>
      <pc:sldChg chg="add">
        <pc:chgData name="Antonia Sewell" userId="866fcaf1-a8c1-4c4e-a2a7-8ac41c1bdbec" providerId="ADAL" clId="{15E656AD-5CC4-4134-9E88-A13ACCBF4488}" dt="2025-05-15T15:27:07.002" v="889"/>
        <pc:sldMkLst>
          <pc:docMk/>
          <pc:sldMk cId="2808166507" sldId="511"/>
        </pc:sldMkLst>
      </pc:sldChg>
      <pc:sldChg chg="add">
        <pc:chgData name="Antonia Sewell" userId="866fcaf1-a8c1-4c4e-a2a7-8ac41c1bdbec" providerId="ADAL" clId="{15E656AD-5CC4-4134-9E88-A13ACCBF4488}" dt="2025-05-15T15:27:07.002" v="889"/>
        <pc:sldMkLst>
          <pc:docMk/>
          <pc:sldMk cId="3318127891" sldId="512"/>
        </pc:sldMkLst>
      </pc:sldChg>
      <pc:sldChg chg="add">
        <pc:chgData name="Antonia Sewell" userId="866fcaf1-a8c1-4c4e-a2a7-8ac41c1bdbec" providerId="ADAL" clId="{15E656AD-5CC4-4134-9E88-A13ACCBF4488}" dt="2025-05-15T15:27:07.002" v="889"/>
        <pc:sldMkLst>
          <pc:docMk/>
          <pc:sldMk cId="1228451799" sldId="513"/>
        </pc:sldMkLst>
      </pc:sldChg>
      <pc:sldChg chg="modSp add mod">
        <pc:chgData name="Antonia Sewell" userId="866fcaf1-a8c1-4c4e-a2a7-8ac41c1bdbec" providerId="ADAL" clId="{15E656AD-5CC4-4134-9E88-A13ACCBF4488}" dt="2025-05-15T14:38:08.589" v="149" actId="20577"/>
        <pc:sldMkLst>
          <pc:docMk/>
          <pc:sldMk cId="670541859" sldId="2104"/>
        </pc:sldMkLst>
        <pc:spChg chg="mod">
          <ac:chgData name="Antonia Sewell" userId="866fcaf1-a8c1-4c4e-a2a7-8ac41c1bdbec" providerId="ADAL" clId="{15E656AD-5CC4-4134-9E88-A13ACCBF4488}" dt="2025-05-15T14:38:08.589" v="149" actId="20577"/>
          <ac:spMkLst>
            <pc:docMk/>
            <pc:sldMk cId="670541859" sldId="2104"/>
            <ac:spMk id="3" creationId="{20D5BF84-1C1C-495D-ACEA-21BD60D04DED}"/>
          </ac:spMkLst>
        </pc:spChg>
      </pc:sldChg>
      <pc:sldChg chg="addSp delSp modSp add mod">
        <pc:chgData name="Antonia Sewell" userId="866fcaf1-a8c1-4c4e-a2a7-8ac41c1bdbec" providerId="ADAL" clId="{15E656AD-5CC4-4134-9E88-A13ACCBF4488}" dt="2025-05-15T15:03:08.555" v="517" actId="20577"/>
        <pc:sldMkLst>
          <pc:docMk/>
          <pc:sldMk cId="1750179623" sldId="2105"/>
        </pc:sldMkLst>
        <pc:spChg chg="mod">
          <ac:chgData name="Antonia Sewell" userId="866fcaf1-a8c1-4c4e-a2a7-8ac41c1bdbec" providerId="ADAL" clId="{15E656AD-5CC4-4134-9E88-A13ACCBF4488}" dt="2025-05-15T15:03:08.555" v="517" actId="20577"/>
          <ac:spMkLst>
            <pc:docMk/>
            <pc:sldMk cId="1750179623" sldId="2105"/>
            <ac:spMk id="4" creationId="{05924986-BD0E-00E5-3322-F4E3D9712C97}"/>
          </ac:spMkLst>
        </pc:spChg>
        <pc:spChg chg="add mod">
          <ac:chgData name="Antonia Sewell" userId="866fcaf1-a8c1-4c4e-a2a7-8ac41c1bdbec" providerId="ADAL" clId="{15E656AD-5CC4-4134-9E88-A13ACCBF4488}" dt="2025-05-15T14:45:04.733" v="288" actId="403"/>
          <ac:spMkLst>
            <pc:docMk/>
            <pc:sldMk cId="1750179623" sldId="2105"/>
            <ac:spMk id="30" creationId="{2EB47409-7827-458C-901A-8C3597C49821}"/>
          </ac:spMkLst>
        </pc:spChg>
        <pc:spChg chg="mod">
          <ac:chgData name="Antonia Sewell" userId="866fcaf1-a8c1-4c4e-a2a7-8ac41c1bdbec" providerId="ADAL" clId="{15E656AD-5CC4-4134-9E88-A13ACCBF4488}" dt="2025-05-15T14:40:28.482" v="221" actId="1076"/>
          <ac:spMkLst>
            <pc:docMk/>
            <pc:sldMk cId="1750179623" sldId="2105"/>
            <ac:spMk id="32" creationId="{4DB82178-D59B-4DFA-80A9-2AC3CCDB8D57}"/>
          </ac:spMkLst>
        </pc:spChg>
        <pc:spChg chg="mod">
          <ac:chgData name="Antonia Sewell" userId="866fcaf1-a8c1-4c4e-a2a7-8ac41c1bdbec" providerId="ADAL" clId="{15E656AD-5CC4-4134-9E88-A13ACCBF4488}" dt="2025-05-15T14:39:51.981" v="183" actId="14100"/>
          <ac:spMkLst>
            <pc:docMk/>
            <pc:sldMk cId="1750179623" sldId="2105"/>
            <ac:spMk id="33" creationId="{6200E1BB-95D9-45F6-9368-7BF1A2F4A0D5}"/>
          </ac:spMkLst>
        </pc:spChg>
        <pc:spChg chg="mod">
          <ac:chgData name="Antonia Sewell" userId="866fcaf1-a8c1-4c4e-a2a7-8ac41c1bdbec" providerId="ADAL" clId="{15E656AD-5CC4-4134-9E88-A13ACCBF4488}" dt="2025-05-15T14:40:10.330" v="192" actId="403"/>
          <ac:spMkLst>
            <pc:docMk/>
            <pc:sldMk cId="1750179623" sldId="2105"/>
            <ac:spMk id="35" creationId="{34C45550-EFCC-4120-83AA-9F533644E6E5}"/>
          </ac:spMkLst>
        </pc:spChg>
        <pc:picChg chg="add mod">
          <ac:chgData name="Antonia Sewell" userId="866fcaf1-a8c1-4c4e-a2a7-8ac41c1bdbec" providerId="ADAL" clId="{15E656AD-5CC4-4134-9E88-A13ACCBF4488}" dt="2025-05-15T14:43:36.868" v="281" actId="1076"/>
          <ac:picMkLst>
            <pc:docMk/>
            <pc:sldMk cId="1750179623" sldId="2105"/>
            <ac:picMk id="31" creationId="{97066C74-9106-4AB1-ADC6-5648EE5B22AF}"/>
          </ac:picMkLst>
        </pc:picChg>
        <pc:picChg chg="add mod">
          <ac:chgData name="Antonia Sewell" userId="866fcaf1-a8c1-4c4e-a2a7-8ac41c1bdbec" providerId="ADAL" clId="{15E656AD-5CC4-4134-9E88-A13ACCBF4488}" dt="2025-05-15T14:43:38.428" v="282" actId="1076"/>
          <ac:picMkLst>
            <pc:docMk/>
            <pc:sldMk cId="1750179623" sldId="2105"/>
            <ac:picMk id="34" creationId="{AA5E3D9B-9EB2-4CDC-B38C-A947D471D608}"/>
          </ac:picMkLst>
        </pc:picChg>
        <pc:picChg chg="add mod">
          <ac:chgData name="Antonia Sewell" userId="866fcaf1-a8c1-4c4e-a2a7-8ac41c1bdbec" providerId="ADAL" clId="{15E656AD-5CC4-4134-9E88-A13ACCBF4488}" dt="2025-05-15T14:43:40.248" v="283" actId="1076"/>
          <ac:picMkLst>
            <pc:docMk/>
            <pc:sldMk cId="1750179623" sldId="2105"/>
            <ac:picMk id="36" creationId="{1F6097FB-98D3-427A-9192-6329DA0C47BE}"/>
          </ac:picMkLst>
        </pc:picChg>
      </pc:sldChg>
      <pc:sldChg chg="addSp delSp modSp add mod setBg modAnim">
        <pc:chgData name="Antonia Sewell" userId="866fcaf1-a8c1-4c4e-a2a7-8ac41c1bdbec" providerId="ADAL" clId="{15E656AD-5CC4-4134-9E88-A13ACCBF4488}" dt="2025-05-15T15:03:12.565" v="518" actId="20577"/>
        <pc:sldMkLst>
          <pc:docMk/>
          <pc:sldMk cId="3854950085" sldId="2106"/>
        </pc:sldMkLst>
        <pc:spChg chg="mod">
          <ac:chgData name="Antonia Sewell" userId="866fcaf1-a8c1-4c4e-a2a7-8ac41c1bdbec" providerId="ADAL" clId="{15E656AD-5CC4-4134-9E88-A13ACCBF4488}" dt="2025-05-15T15:03:12.565" v="518" actId="20577"/>
          <ac:spMkLst>
            <pc:docMk/>
            <pc:sldMk cId="3854950085" sldId="2106"/>
            <ac:spMk id="2" creationId="{DD244C96-547C-3BA8-B2F6-5533D00EBBD0}"/>
          </ac:spMkLst>
        </pc:spChg>
        <pc:spChg chg="mod">
          <ac:chgData name="Antonia Sewell" userId="866fcaf1-a8c1-4c4e-a2a7-8ac41c1bdbec" providerId="ADAL" clId="{15E656AD-5CC4-4134-9E88-A13ACCBF4488}" dt="2025-05-15T14:47:02.147" v="302" actId="20577"/>
          <ac:spMkLst>
            <pc:docMk/>
            <pc:sldMk cId="3854950085" sldId="2106"/>
            <ac:spMk id="3" creationId="{87AA04C8-C6F9-4753-8D1C-19F6624BC093}"/>
          </ac:spMkLst>
        </pc:spChg>
        <pc:spChg chg="mod">
          <ac:chgData name="Antonia Sewell" userId="866fcaf1-a8c1-4c4e-a2a7-8ac41c1bdbec" providerId="ADAL" clId="{15E656AD-5CC4-4134-9E88-A13ACCBF4488}" dt="2025-05-15T14:47:41.365" v="377" actId="1076"/>
          <ac:spMkLst>
            <pc:docMk/>
            <pc:sldMk cId="3854950085" sldId="2106"/>
            <ac:spMk id="42" creationId="{FA605FE2-E64A-425A-BABD-20E3C0FD2DBF}"/>
          </ac:spMkLst>
        </pc:spChg>
        <pc:picChg chg="add mod">
          <ac:chgData name="Antonia Sewell" userId="866fcaf1-a8c1-4c4e-a2a7-8ac41c1bdbec" providerId="ADAL" clId="{15E656AD-5CC4-4134-9E88-A13ACCBF4488}" dt="2025-05-15T14:47:04.875" v="304" actId="1076"/>
          <ac:picMkLst>
            <pc:docMk/>
            <pc:sldMk cId="3854950085" sldId="2106"/>
            <ac:picMk id="36" creationId="{B183C333-9194-4AFF-A0D1-A08172F94B98}"/>
          </ac:picMkLst>
        </pc:picChg>
      </pc:sldChg>
      <pc:sldChg chg="addSp delSp modSp add mod">
        <pc:chgData name="Antonia Sewell" userId="866fcaf1-a8c1-4c4e-a2a7-8ac41c1bdbec" providerId="ADAL" clId="{15E656AD-5CC4-4134-9E88-A13ACCBF4488}" dt="2025-05-15T15:03:16.350" v="519" actId="20577"/>
        <pc:sldMkLst>
          <pc:docMk/>
          <pc:sldMk cId="469659760" sldId="2107"/>
        </pc:sldMkLst>
        <pc:spChg chg="add mod">
          <ac:chgData name="Antonia Sewell" userId="866fcaf1-a8c1-4c4e-a2a7-8ac41c1bdbec" providerId="ADAL" clId="{15E656AD-5CC4-4134-9E88-A13ACCBF4488}" dt="2025-05-15T14:54:38.197" v="431" actId="14100"/>
          <ac:spMkLst>
            <pc:docMk/>
            <pc:sldMk cId="469659760" sldId="2107"/>
            <ac:spMk id="3" creationId="{64CF70A5-3E96-4F3A-8874-AC2D2F03755E}"/>
          </ac:spMkLst>
        </pc:spChg>
        <pc:spChg chg="mod">
          <ac:chgData name="Antonia Sewell" userId="866fcaf1-a8c1-4c4e-a2a7-8ac41c1bdbec" providerId="ADAL" clId="{15E656AD-5CC4-4134-9E88-A13ACCBF4488}" dt="2025-05-15T15:03:16.350" v="519" actId="20577"/>
          <ac:spMkLst>
            <pc:docMk/>
            <pc:sldMk cId="469659760" sldId="2107"/>
            <ac:spMk id="4" creationId="{05924986-BD0E-00E5-3322-F4E3D9712C97}"/>
          </ac:spMkLst>
        </pc:spChg>
        <pc:spChg chg="add mod">
          <ac:chgData name="Antonia Sewell" userId="866fcaf1-a8c1-4c4e-a2a7-8ac41c1bdbec" providerId="ADAL" clId="{15E656AD-5CC4-4134-9E88-A13ACCBF4488}" dt="2025-05-15T14:54:54.470" v="436" actId="1076"/>
          <ac:spMkLst>
            <pc:docMk/>
            <pc:sldMk cId="469659760" sldId="2107"/>
            <ac:spMk id="16" creationId="{00AC1A57-3145-4F50-88F7-ED5EA18D7591}"/>
          </ac:spMkLst>
        </pc:spChg>
        <pc:spChg chg="add mod">
          <ac:chgData name="Antonia Sewell" userId="866fcaf1-a8c1-4c4e-a2a7-8ac41c1bdbec" providerId="ADAL" clId="{15E656AD-5CC4-4134-9E88-A13ACCBF4488}" dt="2025-05-15T14:54:44.968" v="433" actId="1076"/>
          <ac:spMkLst>
            <pc:docMk/>
            <pc:sldMk cId="469659760" sldId="2107"/>
            <ac:spMk id="20" creationId="{5347C23C-F599-419C-A64F-A9D8A132EDEE}"/>
          </ac:spMkLst>
        </pc:spChg>
        <pc:spChg chg="mod">
          <ac:chgData name="Antonia Sewell" userId="866fcaf1-a8c1-4c4e-a2a7-8ac41c1bdbec" providerId="ADAL" clId="{15E656AD-5CC4-4134-9E88-A13ACCBF4488}" dt="2025-05-15T14:55:05.763" v="441" actId="1076"/>
          <ac:spMkLst>
            <pc:docMk/>
            <pc:sldMk cId="469659760" sldId="2107"/>
            <ac:spMk id="35" creationId="{34C45550-EFCC-4120-83AA-9F533644E6E5}"/>
          </ac:spMkLst>
        </pc:spChg>
        <pc:picChg chg="add mod">
          <ac:chgData name="Antonia Sewell" userId="866fcaf1-a8c1-4c4e-a2a7-8ac41c1bdbec" providerId="ADAL" clId="{15E656AD-5CC4-4134-9E88-A13ACCBF4488}" dt="2025-05-15T14:53:04.011" v="428"/>
          <ac:picMkLst>
            <pc:docMk/>
            <pc:sldMk cId="469659760" sldId="2107"/>
            <ac:picMk id="2050" creationId="{8B09A544-2414-4407-A3CD-34E5F3B0E5FD}"/>
          </ac:picMkLst>
        </pc:picChg>
      </pc:sldChg>
      <pc:sldChg chg="modSp add mod">
        <pc:chgData name="Antonia Sewell" userId="866fcaf1-a8c1-4c4e-a2a7-8ac41c1bdbec" providerId="ADAL" clId="{15E656AD-5CC4-4134-9E88-A13ACCBF4488}" dt="2025-05-15T15:03:24.565" v="520" actId="20577"/>
        <pc:sldMkLst>
          <pc:docMk/>
          <pc:sldMk cId="1251175160" sldId="2108"/>
        </pc:sldMkLst>
        <pc:spChg chg="mod">
          <ac:chgData name="Antonia Sewell" userId="866fcaf1-a8c1-4c4e-a2a7-8ac41c1bdbec" providerId="ADAL" clId="{15E656AD-5CC4-4134-9E88-A13ACCBF4488}" dt="2025-05-15T15:03:24.565" v="520" actId="20577"/>
          <ac:spMkLst>
            <pc:docMk/>
            <pc:sldMk cId="1251175160" sldId="2108"/>
            <ac:spMk id="4" creationId="{05924986-BD0E-00E5-3322-F4E3D9712C97}"/>
          </ac:spMkLst>
        </pc:spChg>
        <pc:spChg chg="mod">
          <ac:chgData name="Antonia Sewell" userId="866fcaf1-a8c1-4c4e-a2a7-8ac41c1bdbec" providerId="ADAL" clId="{15E656AD-5CC4-4134-9E88-A13ACCBF4488}" dt="2025-05-15T14:55:32.675" v="446" actId="404"/>
          <ac:spMkLst>
            <pc:docMk/>
            <pc:sldMk cId="1251175160" sldId="2108"/>
            <ac:spMk id="35" creationId="{34C45550-EFCC-4120-83AA-9F533644E6E5}"/>
          </ac:spMkLst>
        </pc:spChg>
      </pc:sldChg>
      <pc:sldChg chg="addSp delSp modSp add mod">
        <pc:chgData name="Antonia Sewell" userId="866fcaf1-a8c1-4c4e-a2a7-8ac41c1bdbec" providerId="ADAL" clId="{15E656AD-5CC4-4134-9E88-A13ACCBF4488}" dt="2025-05-15T15:04:48.484" v="537" actId="1076"/>
        <pc:sldMkLst>
          <pc:docMk/>
          <pc:sldMk cId="2150853284" sldId="2109"/>
        </pc:sldMkLst>
        <pc:spChg chg="mod">
          <ac:chgData name="Antonia Sewell" userId="866fcaf1-a8c1-4c4e-a2a7-8ac41c1bdbec" providerId="ADAL" clId="{15E656AD-5CC4-4134-9E88-A13ACCBF4488}" dt="2025-05-15T15:03:52.601" v="527" actId="20577"/>
          <ac:spMkLst>
            <pc:docMk/>
            <pc:sldMk cId="2150853284" sldId="2109"/>
            <ac:spMk id="6" creationId="{5C1A639A-9450-58AF-86B1-D170AC00AFD5}"/>
          </ac:spMkLst>
        </pc:spChg>
        <pc:spChg chg="add mod">
          <ac:chgData name="Antonia Sewell" userId="866fcaf1-a8c1-4c4e-a2a7-8ac41c1bdbec" providerId="ADAL" clId="{15E656AD-5CC4-4134-9E88-A13ACCBF4488}" dt="2025-05-15T15:04:37.202" v="536" actId="1076"/>
          <ac:spMkLst>
            <pc:docMk/>
            <pc:sldMk cId="2150853284" sldId="2109"/>
            <ac:spMk id="11" creationId="{6D9F6434-2E74-4875-BC60-FFE49419CEFF}"/>
          </ac:spMkLst>
        </pc:spChg>
        <pc:picChg chg="add mod">
          <ac:chgData name="Antonia Sewell" userId="866fcaf1-a8c1-4c4e-a2a7-8ac41c1bdbec" providerId="ADAL" clId="{15E656AD-5CC4-4134-9E88-A13ACCBF4488}" dt="2025-05-15T15:04:48.484" v="537" actId="1076"/>
          <ac:picMkLst>
            <pc:docMk/>
            <pc:sldMk cId="2150853284" sldId="2109"/>
            <ac:picMk id="10" creationId="{F63F296B-54BA-481B-B7B2-3E96C72B6461}"/>
          </ac:picMkLst>
        </pc:picChg>
      </pc:sldChg>
      <pc:sldChg chg="addSp delSp modSp add mod">
        <pc:chgData name="Antonia Sewell" userId="866fcaf1-a8c1-4c4e-a2a7-8ac41c1bdbec" providerId="ADAL" clId="{15E656AD-5CC4-4134-9E88-A13ACCBF4488}" dt="2025-05-15T15:05:43.730" v="552" actId="1076"/>
        <pc:sldMkLst>
          <pc:docMk/>
          <pc:sldMk cId="1645240459" sldId="2110"/>
        </pc:sldMkLst>
        <pc:spChg chg="mod">
          <ac:chgData name="Antonia Sewell" userId="866fcaf1-a8c1-4c4e-a2a7-8ac41c1bdbec" providerId="ADAL" clId="{15E656AD-5CC4-4134-9E88-A13ACCBF4488}" dt="2025-05-15T15:05:29.683" v="550" actId="404"/>
          <ac:spMkLst>
            <pc:docMk/>
            <pc:sldMk cId="1645240459" sldId="2110"/>
            <ac:spMk id="11" creationId="{6D9F6434-2E74-4875-BC60-FFE49419CEFF}"/>
          </ac:spMkLst>
        </pc:spChg>
        <pc:picChg chg="add mod">
          <ac:chgData name="Antonia Sewell" userId="866fcaf1-a8c1-4c4e-a2a7-8ac41c1bdbec" providerId="ADAL" clId="{15E656AD-5CC4-4134-9E88-A13ACCBF4488}" dt="2025-05-15T15:05:43.730" v="552" actId="1076"/>
          <ac:picMkLst>
            <pc:docMk/>
            <pc:sldMk cId="1645240459" sldId="2110"/>
            <ac:picMk id="7" creationId="{7B54BDCD-BA29-4A41-BD3C-201C996E33A5}"/>
          </ac:picMkLst>
        </pc:picChg>
      </pc:sldChg>
      <pc:sldChg chg="modSp add mod">
        <pc:chgData name="Antonia Sewell" userId="866fcaf1-a8c1-4c4e-a2a7-8ac41c1bdbec" providerId="ADAL" clId="{15E656AD-5CC4-4134-9E88-A13ACCBF4488}" dt="2025-05-15T15:07:08.943" v="584" actId="1076"/>
        <pc:sldMkLst>
          <pc:docMk/>
          <pc:sldMk cId="556096333" sldId="2111"/>
        </pc:sldMkLst>
        <pc:spChg chg="mod">
          <ac:chgData name="Antonia Sewell" userId="866fcaf1-a8c1-4c4e-a2a7-8ac41c1bdbec" providerId="ADAL" clId="{15E656AD-5CC4-4134-9E88-A13ACCBF4488}" dt="2025-05-15T15:07:08.943" v="584" actId="1076"/>
          <ac:spMkLst>
            <pc:docMk/>
            <pc:sldMk cId="556096333" sldId="2111"/>
            <ac:spMk id="3" creationId="{20D5BF84-1C1C-495D-ACEA-21BD60D04DED}"/>
          </ac:spMkLst>
        </pc:spChg>
      </pc:sldChg>
      <pc:sldChg chg="addSp delSp modSp add mod delAnim">
        <pc:chgData name="Antonia Sewell" userId="866fcaf1-a8c1-4c4e-a2a7-8ac41c1bdbec" providerId="ADAL" clId="{15E656AD-5CC4-4134-9E88-A13ACCBF4488}" dt="2025-05-15T15:15:41.489" v="685" actId="1076"/>
        <pc:sldMkLst>
          <pc:docMk/>
          <pc:sldMk cId="2010177432" sldId="2112"/>
        </pc:sldMkLst>
        <pc:spChg chg="add mod">
          <ac:chgData name="Antonia Sewell" userId="866fcaf1-a8c1-4c4e-a2a7-8ac41c1bdbec" providerId="ADAL" clId="{15E656AD-5CC4-4134-9E88-A13ACCBF4488}" dt="2025-05-15T15:13:12.744" v="677" actId="3062"/>
          <ac:spMkLst>
            <pc:docMk/>
            <pc:sldMk cId="2010177432" sldId="2112"/>
            <ac:spMk id="4" creationId="{4D456DDD-6207-4127-8FBA-09EC7EC2E7D8}"/>
          </ac:spMkLst>
        </pc:spChg>
        <pc:spChg chg="add mod">
          <ac:chgData name="Antonia Sewell" userId="866fcaf1-a8c1-4c4e-a2a7-8ac41c1bdbec" providerId="ADAL" clId="{15E656AD-5CC4-4134-9E88-A13ACCBF4488}" dt="2025-05-15T15:15:33.576" v="682" actId="1076"/>
          <ac:spMkLst>
            <pc:docMk/>
            <pc:sldMk cId="2010177432" sldId="2112"/>
            <ac:spMk id="19" creationId="{67A34994-B19B-48C4-A2AF-5A867FA1126C}"/>
          </ac:spMkLst>
        </pc:spChg>
        <pc:picChg chg="add mod">
          <ac:chgData name="Antonia Sewell" userId="866fcaf1-a8c1-4c4e-a2a7-8ac41c1bdbec" providerId="ADAL" clId="{15E656AD-5CC4-4134-9E88-A13ACCBF4488}" dt="2025-05-15T15:12:26.552" v="662"/>
          <ac:picMkLst>
            <pc:docMk/>
            <pc:sldMk cId="2010177432" sldId="2112"/>
            <ac:picMk id="20" creationId="{060952DE-DC15-4A7E-9404-F45DDEC9162D}"/>
          </ac:picMkLst>
        </pc:picChg>
        <pc:picChg chg="add mod">
          <ac:chgData name="Antonia Sewell" userId="866fcaf1-a8c1-4c4e-a2a7-8ac41c1bdbec" providerId="ADAL" clId="{15E656AD-5CC4-4134-9E88-A13ACCBF4488}" dt="2025-05-15T15:12:26.552" v="662"/>
          <ac:picMkLst>
            <pc:docMk/>
            <pc:sldMk cId="2010177432" sldId="2112"/>
            <ac:picMk id="21" creationId="{DDC5BDB4-7434-4870-B200-03FEAF25E356}"/>
          </ac:picMkLst>
        </pc:picChg>
        <pc:picChg chg="add mod">
          <ac:chgData name="Antonia Sewell" userId="866fcaf1-a8c1-4c4e-a2a7-8ac41c1bdbec" providerId="ADAL" clId="{15E656AD-5CC4-4134-9E88-A13ACCBF4488}" dt="2025-05-15T15:12:26.552" v="662"/>
          <ac:picMkLst>
            <pc:docMk/>
            <pc:sldMk cId="2010177432" sldId="2112"/>
            <ac:picMk id="22" creationId="{19967DCA-CD35-4C92-BCFA-67E0FD64D766}"/>
          </ac:picMkLst>
        </pc:picChg>
        <pc:picChg chg="add mod">
          <ac:chgData name="Antonia Sewell" userId="866fcaf1-a8c1-4c4e-a2a7-8ac41c1bdbec" providerId="ADAL" clId="{15E656AD-5CC4-4134-9E88-A13ACCBF4488}" dt="2025-05-15T15:15:39.505" v="684" actId="1076"/>
          <ac:picMkLst>
            <pc:docMk/>
            <pc:sldMk cId="2010177432" sldId="2112"/>
            <ac:picMk id="23" creationId="{9311CF38-7796-4543-A8F4-81D90CAA6E6B}"/>
          </ac:picMkLst>
        </pc:picChg>
        <pc:picChg chg="add mod">
          <ac:chgData name="Antonia Sewell" userId="866fcaf1-a8c1-4c4e-a2a7-8ac41c1bdbec" providerId="ADAL" clId="{15E656AD-5CC4-4134-9E88-A13ACCBF4488}" dt="2025-05-15T15:12:26.552" v="662"/>
          <ac:picMkLst>
            <pc:docMk/>
            <pc:sldMk cId="2010177432" sldId="2112"/>
            <ac:picMk id="24" creationId="{672D1C9D-5067-4B50-9F83-0515CF0406AC}"/>
          </ac:picMkLst>
        </pc:picChg>
        <pc:picChg chg="add mod">
          <ac:chgData name="Antonia Sewell" userId="866fcaf1-a8c1-4c4e-a2a7-8ac41c1bdbec" providerId="ADAL" clId="{15E656AD-5CC4-4134-9E88-A13ACCBF4488}" dt="2025-05-15T15:15:41.489" v="685" actId="1076"/>
          <ac:picMkLst>
            <pc:docMk/>
            <pc:sldMk cId="2010177432" sldId="2112"/>
            <ac:picMk id="25" creationId="{544A9FCE-B59D-412A-B9EC-16BA4ABA5ED4}"/>
          </ac:picMkLst>
        </pc:picChg>
        <pc:picChg chg="add mod">
          <ac:chgData name="Antonia Sewell" userId="866fcaf1-a8c1-4c4e-a2a7-8ac41c1bdbec" providerId="ADAL" clId="{15E656AD-5CC4-4134-9E88-A13ACCBF4488}" dt="2025-05-15T15:12:26.552" v="662"/>
          <ac:picMkLst>
            <pc:docMk/>
            <pc:sldMk cId="2010177432" sldId="2112"/>
            <ac:picMk id="26" creationId="{143ACF62-D719-4BDC-BA7A-64E56F5ED8FA}"/>
          </ac:picMkLst>
        </pc:picChg>
        <pc:picChg chg="add mod">
          <ac:chgData name="Antonia Sewell" userId="866fcaf1-a8c1-4c4e-a2a7-8ac41c1bdbec" providerId="ADAL" clId="{15E656AD-5CC4-4134-9E88-A13ACCBF4488}" dt="2025-05-15T15:15:36.380" v="683" actId="1076"/>
          <ac:picMkLst>
            <pc:docMk/>
            <pc:sldMk cId="2010177432" sldId="2112"/>
            <ac:picMk id="27" creationId="{58EE2A7F-3D0F-4746-BBED-94CFD922A9B2}"/>
          </ac:picMkLst>
        </pc:picChg>
        <pc:cxnChg chg="add mod">
          <ac:chgData name="Antonia Sewell" userId="866fcaf1-a8c1-4c4e-a2a7-8ac41c1bdbec" providerId="ADAL" clId="{15E656AD-5CC4-4134-9E88-A13ACCBF4488}" dt="2025-05-15T15:12:26.552" v="662"/>
          <ac:cxnSpMkLst>
            <pc:docMk/>
            <pc:sldMk cId="2010177432" sldId="2112"/>
            <ac:cxnSpMk id="17" creationId="{83870A0B-0B9F-44D3-9408-CD78AD645BC8}"/>
          </ac:cxnSpMkLst>
        </pc:cxnChg>
      </pc:sldChg>
      <pc:sldChg chg="addSp delSp modSp add mod">
        <pc:chgData name="Antonia Sewell" userId="866fcaf1-a8c1-4c4e-a2a7-8ac41c1bdbec" providerId="ADAL" clId="{15E656AD-5CC4-4134-9E88-A13ACCBF4488}" dt="2025-05-15T15:17:15.465" v="716" actId="1076"/>
        <pc:sldMkLst>
          <pc:docMk/>
          <pc:sldMk cId="3641016514" sldId="2113"/>
        </pc:sldMkLst>
        <pc:spChg chg="add del">
          <ac:chgData name="Antonia Sewell" userId="866fcaf1-a8c1-4c4e-a2a7-8ac41c1bdbec" providerId="ADAL" clId="{15E656AD-5CC4-4134-9E88-A13ACCBF4488}" dt="2025-05-15T15:16:10.879" v="691" actId="478"/>
          <ac:spMkLst>
            <pc:docMk/>
            <pc:sldMk cId="3641016514" sldId="2113"/>
            <ac:spMk id="2" creationId="{DD244C96-547C-3BA8-B2F6-5533D00EBBD0}"/>
          </ac:spMkLst>
        </pc:spChg>
        <pc:spChg chg="add del">
          <ac:chgData name="Antonia Sewell" userId="866fcaf1-a8c1-4c4e-a2a7-8ac41c1bdbec" providerId="ADAL" clId="{15E656AD-5CC4-4134-9E88-A13ACCBF4488}" dt="2025-05-15T15:16:10.879" v="691" actId="478"/>
          <ac:spMkLst>
            <pc:docMk/>
            <pc:sldMk cId="3641016514" sldId="2113"/>
            <ac:spMk id="3" creationId="{87AA04C8-C6F9-4753-8D1C-19F6624BC093}"/>
          </ac:spMkLst>
        </pc:spChg>
        <pc:spChg chg="add del mod">
          <ac:chgData name="Antonia Sewell" userId="866fcaf1-a8c1-4c4e-a2a7-8ac41c1bdbec" providerId="ADAL" clId="{15E656AD-5CC4-4134-9E88-A13ACCBF4488}" dt="2025-05-15T15:16:21.693" v="700" actId="20577"/>
          <ac:spMkLst>
            <pc:docMk/>
            <pc:sldMk cId="3641016514" sldId="2113"/>
            <ac:spMk id="4" creationId="{4D456DDD-6207-4127-8FBA-09EC7EC2E7D8}"/>
          </ac:spMkLst>
        </pc:spChg>
        <pc:spChg chg="add mod">
          <ac:chgData name="Antonia Sewell" userId="866fcaf1-a8c1-4c4e-a2a7-8ac41c1bdbec" providerId="ADAL" clId="{15E656AD-5CC4-4134-9E88-A13ACCBF4488}" dt="2025-05-15T15:17:15.465" v="716" actId="1076"/>
          <ac:spMkLst>
            <pc:docMk/>
            <pc:sldMk cId="3641016514" sldId="2113"/>
            <ac:spMk id="16" creationId="{F109BEC3-92F8-4528-8FC2-9174CDCF1826}"/>
          </ac:spMkLst>
        </pc:spChg>
        <pc:picChg chg="add mod">
          <ac:chgData name="Antonia Sewell" userId="866fcaf1-a8c1-4c4e-a2a7-8ac41c1bdbec" providerId="ADAL" clId="{15E656AD-5CC4-4134-9E88-A13ACCBF4488}" dt="2025-05-15T15:16:44.162" v="710"/>
          <ac:picMkLst>
            <pc:docMk/>
            <pc:sldMk cId="3641016514" sldId="2113"/>
            <ac:picMk id="18" creationId="{7AB94774-81BE-4DED-94E8-C43D608BFA7B}"/>
          </ac:picMkLst>
        </pc:picChg>
        <pc:picChg chg="add mod">
          <ac:chgData name="Antonia Sewell" userId="866fcaf1-a8c1-4c4e-a2a7-8ac41c1bdbec" providerId="ADAL" clId="{15E656AD-5CC4-4134-9E88-A13ACCBF4488}" dt="2025-05-15T15:17:13.036" v="715" actId="1076"/>
          <ac:picMkLst>
            <pc:docMk/>
            <pc:sldMk cId="3641016514" sldId="2113"/>
            <ac:picMk id="28" creationId="{C8890067-0B88-46AD-BD73-1ED5C3175376}"/>
          </ac:picMkLst>
        </pc:picChg>
        <pc:picChg chg="add mod">
          <ac:chgData name="Antonia Sewell" userId="866fcaf1-a8c1-4c4e-a2a7-8ac41c1bdbec" providerId="ADAL" clId="{15E656AD-5CC4-4134-9E88-A13ACCBF4488}" dt="2025-05-15T15:16:44.162" v="710"/>
          <ac:picMkLst>
            <pc:docMk/>
            <pc:sldMk cId="3641016514" sldId="2113"/>
            <ac:picMk id="29" creationId="{A912F0EC-7732-4224-9FDA-3E9ABAB3C450}"/>
          </ac:picMkLst>
        </pc:picChg>
        <pc:picChg chg="add mod">
          <ac:chgData name="Antonia Sewell" userId="866fcaf1-a8c1-4c4e-a2a7-8ac41c1bdbec" providerId="ADAL" clId="{15E656AD-5CC4-4134-9E88-A13ACCBF4488}" dt="2025-05-15T15:17:11.544" v="714" actId="1076"/>
          <ac:picMkLst>
            <pc:docMk/>
            <pc:sldMk cId="3641016514" sldId="2113"/>
            <ac:picMk id="30" creationId="{DB37976D-91AD-4242-B997-C687DF059B0A}"/>
          </ac:picMkLst>
        </pc:picChg>
        <pc:picChg chg="add mod">
          <ac:chgData name="Antonia Sewell" userId="866fcaf1-a8c1-4c4e-a2a7-8ac41c1bdbec" providerId="ADAL" clId="{15E656AD-5CC4-4134-9E88-A13ACCBF4488}" dt="2025-05-15T15:17:09.788" v="713" actId="1076"/>
          <ac:picMkLst>
            <pc:docMk/>
            <pc:sldMk cId="3641016514" sldId="2113"/>
            <ac:picMk id="31" creationId="{F79658FB-CA08-47C6-9EFB-53AFB981CDAB}"/>
          </ac:picMkLst>
        </pc:picChg>
        <pc:picChg chg="add mod">
          <ac:chgData name="Antonia Sewell" userId="866fcaf1-a8c1-4c4e-a2a7-8ac41c1bdbec" providerId="ADAL" clId="{15E656AD-5CC4-4134-9E88-A13ACCBF4488}" dt="2025-05-15T15:16:44.162" v="710"/>
          <ac:picMkLst>
            <pc:docMk/>
            <pc:sldMk cId="3641016514" sldId="2113"/>
            <ac:picMk id="32" creationId="{57CF880C-5444-449E-B189-67E9545FC3CB}"/>
          </ac:picMkLst>
        </pc:picChg>
        <pc:picChg chg="add mod">
          <ac:chgData name="Antonia Sewell" userId="866fcaf1-a8c1-4c4e-a2a7-8ac41c1bdbec" providerId="ADAL" clId="{15E656AD-5CC4-4134-9E88-A13ACCBF4488}" dt="2025-05-15T15:16:44.162" v="710"/>
          <ac:picMkLst>
            <pc:docMk/>
            <pc:sldMk cId="3641016514" sldId="2113"/>
            <ac:picMk id="33" creationId="{A361C988-C0A6-491C-9944-248A6FC3F95C}"/>
          </ac:picMkLst>
        </pc:picChg>
        <pc:picChg chg="add mod">
          <ac:chgData name="Antonia Sewell" userId="866fcaf1-a8c1-4c4e-a2a7-8ac41c1bdbec" providerId="ADAL" clId="{15E656AD-5CC4-4134-9E88-A13ACCBF4488}" dt="2025-05-15T15:16:44.162" v="710"/>
          <ac:picMkLst>
            <pc:docMk/>
            <pc:sldMk cId="3641016514" sldId="2113"/>
            <ac:picMk id="34" creationId="{2323D34E-2A48-4AB4-959A-910AE7327F7E}"/>
          </ac:picMkLst>
        </pc:picChg>
        <pc:picChg chg="add mod">
          <ac:chgData name="Antonia Sewell" userId="866fcaf1-a8c1-4c4e-a2a7-8ac41c1bdbec" providerId="ADAL" clId="{15E656AD-5CC4-4134-9E88-A13ACCBF4488}" dt="2025-05-15T15:16:44.162" v="710"/>
          <ac:picMkLst>
            <pc:docMk/>
            <pc:sldMk cId="3641016514" sldId="2113"/>
            <ac:picMk id="35" creationId="{85425D4A-8E86-4912-8B8B-DA98790DD57B}"/>
          </ac:picMkLst>
        </pc:picChg>
        <pc:cxnChg chg="add mod">
          <ac:chgData name="Antonia Sewell" userId="866fcaf1-a8c1-4c4e-a2a7-8ac41c1bdbec" providerId="ADAL" clId="{15E656AD-5CC4-4134-9E88-A13ACCBF4488}" dt="2025-05-15T15:16:44.162" v="710"/>
          <ac:cxnSpMkLst>
            <pc:docMk/>
            <pc:sldMk cId="3641016514" sldId="2113"/>
            <ac:cxnSpMk id="15" creationId="{69F50C4A-B88B-4F4D-A6A4-CA9CA1F8DDB5}"/>
          </ac:cxnSpMkLst>
        </pc:cxnChg>
        <pc:cxnChg chg="add del">
          <ac:chgData name="Antonia Sewell" userId="866fcaf1-a8c1-4c4e-a2a7-8ac41c1bdbec" providerId="ADAL" clId="{15E656AD-5CC4-4134-9E88-A13ACCBF4488}" dt="2025-05-15T15:16:10.879" v="691" actId="478"/>
          <ac:cxnSpMkLst>
            <pc:docMk/>
            <pc:sldMk cId="3641016514" sldId="2113"/>
            <ac:cxnSpMk id="17" creationId="{83870A0B-0B9F-44D3-9408-CD78AD645BC8}"/>
          </ac:cxnSpMkLst>
        </pc:cxnChg>
      </pc:sldChg>
      <pc:sldChg chg="addSp delSp modSp add mod">
        <pc:chgData name="Antonia Sewell" userId="866fcaf1-a8c1-4c4e-a2a7-8ac41c1bdbec" providerId="ADAL" clId="{15E656AD-5CC4-4134-9E88-A13ACCBF4488}" dt="2025-05-15T15:19:46.324" v="756" actId="20577"/>
        <pc:sldMkLst>
          <pc:docMk/>
          <pc:sldMk cId="3505777813" sldId="2114"/>
        </pc:sldMkLst>
        <pc:spChg chg="add mod">
          <ac:chgData name="Antonia Sewell" userId="866fcaf1-a8c1-4c4e-a2a7-8ac41c1bdbec" providerId="ADAL" clId="{15E656AD-5CC4-4134-9E88-A13ACCBF4488}" dt="2025-05-15T15:19:36.810" v="753" actId="20577"/>
          <ac:spMkLst>
            <pc:docMk/>
            <pc:sldMk cId="3505777813" sldId="2114"/>
            <ac:spMk id="41" creationId="{CF1249DC-FF06-4EE0-9DAA-E8AD94511748}"/>
          </ac:spMkLst>
        </pc:spChg>
        <pc:spChg chg="add mod">
          <ac:chgData name="Antonia Sewell" userId="866fcaf1-a8c1-4c4e-a2a7-8ac41c1bdbec" providerId="ADAL" clId="{15E656AD-5CC4-4134-9E88-A13ACCBF4488}" dt="2025-05-15T15:19:46.324" v="756" actId="20577"/>
          <ac:spMkLst>
            <pc:docMk/>
            <pc:sldMk cId="3505777813" sldId="2114"/>
            <ac:spMk id="42" creationId="{E6A83086-C7C8-4476-85F8-0EE9BCA6E568}"/>
          </ac:spMkLst>
        </pc:spChg>
        <pc:picChg chg="add mod">
          <ac:chgData name="Antonia Sewell" userId="866fcaf1-a8c1-4c4e-a2a7-8ac41c1bdbec" providerId="ADAL" clId="{15E656AD-5CC4-4134-9E88-A13ACCBF4488}" dt="2025-05-15T15:19:15.248" v="746"/>
          <ac:picMkLst>
            <pc:docMk/>
            <pc:sldMk cId="3505777813" sldId="2114"/>
            <ac:picMk id="20" creationId="{EC6380B3-59C5-4239-8AEC-178B42104AE2}"/>
          </ac:picMkLst>
        </pc:picChg>
        <pc:picChg chg="add mod">
          <ac:chgData name="Antonia Sewell" userId="866fcaf1-a8c1-4c4e-a2a7-8ac41c1bdbec" providerId="ADAL" clId="{15E656AD-5CC4-4134-9E88-A13ACCBF4488}" dt="2025-05-15T15:19:15.248" v="746"/>
          <ac:picMkLst>
            <pc:docMk/>
            <pc:sldMk cId="3505777813" sldId="2114"/>
            <ac:picMk id="21" creationId="{A12B488B-6B4C-4DEC-AE6A-79AB8C3683CC}"/>
          </ac:picMkLst>
        </pc:picChg>
        <pc:picChg chg="add mod">
          <ac:chgData name="Antonia Sewell" userId="866fcaf1-a8c1-4c4e-a2a7-8ac41c1bdbec" providerId="ADAL" clId="{15E656AD-5CC4-4134-9E88-A13ACCBF4488}" dt="2025-05-15T15:19:15.248" v="746"/>
          <ac:picMkLst>
            <pc:docMk/>
            <pc:sldMk cId="3505777813" sldId="2114"/>
            <ac:picMk id="22" creationId="{C694B5E3-2F75-402A-89CE-DDE6A469732A}"/>
          </ac:picMkLst>
        </pc:picChg>
        <pc:picChg chg="add mod">
          <ac:chgData name="Antonia Sewell" userId="866fcaf1-a8c1-4c4e-a2a7-8ac41c1bdbec" providerId="ADAL" clId="{15E656AD-5CC4-4134-9E88-A13ACCBF4488}" dt="2025-05-15T15:19:15.248" v="746"/>
          <ac:picMkLst>
            <pc:docMk/>
            <pc:sldMk cId="3505777813" sldId="2114"/>
            <ac:picMk id="23" creationId="{BCB12AA3-F2AB-49DC-AC88-D835709235D8}"/>
          </ac:picMkLst>
        </pc:picChg>
        <pc:picChg chg="add mod">
          <ac:chgData name="Antonia Sewell" userId="866fcaf1-a8c1-4c4e-a2a7-8ac41c1bdbec" providerId="ADAL" clId="{15E656AD-5CC4-4134-9E88-A13ACCBF4488}" dt="2025-05-15T15:19:15.248" v="746"/>
          <ac:picMkLst>
            <pc:docMk/>
            <pc:sldMk cId="3505777813" sldId="2114"/>
            <ac:picMk id="24" creationId="{5E03E9D7-3F76-4A78-9227-438F30FA5D77}"/>
          </ac:picMkLst>
        </pc:picChg>
        <pc:picChg chg="add mod">
          <ac:chgData name="Antonia Sewell" userId="866fcaf1-a8c1-4c4e-a2a7-8ac41c1bdbec" providerId="ADAL" clId="{15E656AD-5CC4-4134-9E88-A13ACCBF4488}" dt="2025-05-15T15:19:15.248" v="746"/>
          <ac:picMkLst>
            <pc:docMk/>
            <pc:sldMk cId="3505777813" sldId="2114"/>
            <ac:picMk id="25" creationId="{1E7E8E93-0BFF-48CB-BE1F-B0AD6E757BAB}"/>
          </ac:picMkLst>
        </pc:picChg>
        <pc:picChg chg="add mod">
          <ac:chgData name="Antonia Sewell" userId="866fcaf1-a8c1-4c4e-a2a7-8ac41c1bdbec" providerId="ADAL" clId="{15E656AD-5CC4-4134-9E88-A13ACCBF4488}" dt="2025-05-15T15:19:15.248" v="746"/>
          <ac:picMkLst>
            <pc:docMk/>
            <pc:sldMk cId="3505777813" sldId="2114"/>
            <ac:picMk id="26" creationId="{7E3075E6-AF82-4677-A6A2-1D9FB46CDCE5}"/>
          </ac:picMkLst>
        </pc:picChg>
        <pc:picChg chg="add mod">
          <ac:chgData name="Antonia Sewell" userId="866fcaf1-a8c1-4c4e-a2a7-8ac41c1bdbec" providerId="ADAL" clId="{15E656AD-5CC4-4134-9E88-A13ACCBF4488}" dt="2025-05-15T15:19:15.248" v="746"/>
          <ac:picMkLst>
            <pc:docMk/>
            <pc:sldMk cId="3505777813" sldId="2114"/>
            <ac:picMk id="27" creationId="{AD5262B4-3226-49F4-ADD4-F0AA2DE93140}"/>
          </ac:picMkLst>
        </pc:picChg>
        <pc:picChg chg="add mod">
          <ac:chgData name="Antonia Sewell" userId="866fcaf1-a8c1-4c4e-a2a7-8ac41c1bdbec" providerId="ADAL" clId="{15E656AD-5CC4-4134-9E88-A13ACCBF4488}" dt="2025-05-15T15:19:15.248" v="746"/>
          <ac:picMkLst>
            <pc:docMk/>
            <pc:sldMk cId="3505777813" sldId="2114"/>
            <ac:picMk id="36" creationId="{29571C6B-1E96-4BE5-BD60-DF0B1E2D1DC2}"/>
          </ac:picMkLst>
        </pc:picChg>
        <pc:picChg chg="add mod">
          <ac:chgData name="Antonia Sewell" userId="866fcaf1-a8c1-4c4e-a2a7-8ac41c1bdbec" providerId="ADAL" clId="{15E656AD-5CC4-4134-9E88-A13ACCBF4488}" dt="2025-05-15T15:19:15.248" v="746"/>
          <ac:picMkLst>
            <pc:docMk/>
            <pc:sldMk cId="3505777813" sldId="2114"/>
            <ac:picMk id="37" creationId="{0CF5604B-59C6-4539-93BA-CA6175976BB2}"/>
          </ac:picMkLst>
        </pc:picChg>
        <pc:picChg chg="add mod">
          <ac:chgData name="Antonia Sewell" userId="866fcaf1-a8c1-4c4e-a2a7-8ac41c1bdbec" providerId="ADAL" clId="{15E656AD-5CC4-4134-9E88-A13ACCBF4488}" dt="2025-05-15T15:19:15.248" v="746"/>
          <ac:picMkLst>
            <pc:docMk/>
            <pc:sldMk cId="3505777813" sldId="2114"/>
            <ac:picMk id="38" creationId="{B03D2E8F-3BFA-4FC5-A381-EEE957CB1DDB}"/>
          </ac:picMkLst>
        </pc:picChg>
        <pc:picChg chg="add mod">
          <ac:chgData name="Antonia Sewell" userId="866fcaf1-a8c1-4c4e-a2a7-8ac41c1bdbec" providerId="ADAL" clId="{15E656AD-5CC4-4134-9E88-A13ACCBF4488}" dt="2025-05-15T15:19:15.248" v="746"/>
          <ac:picMkLst>
            <pc:docMk/>
            <pc:sldMk cId="3505777813" sldId="2114"/>
            <ac:picMk id="39" creationId="{68B84F20-1BF0-4517-BD31-51A34FAAC004}"/>
          </ac:picMkLst>
        </pc:picChg>
        <pc:picChg chg="add mod">
          <ac:chgData name="Antonia Sewell" userId="866fcaf1-a8c1-4c4e-a2a7-8ac41c1bdbec" providerId="ADAL" clId="{15E656AD-5CC4-4134-9E88-A13ACCBF4488}" dt="2025-05-15T15:19:15.248" v="746"/>
          <ac:picMkLst>
            <pc:docMk/>
            <pc:sldMk cId="3505777813" sldId="2114"/>
            <ac:picMk id="40" creationId="{B629AB1A-16A9-476F-839C-C693ABDAEFD5}"/>
          </ac:picMkLst>
        </pc:picChg>
      </pc:sldChg>
      <pc:sldChg chg="addSp delSp modSp add mod">
        <pc:chgData name="Antonia Sewell" userId="866fcaf1-a8c1-4c4e-a2a7-8ac41c1bdbec" providerId="ADAL" clId="{15E656AD-5CC4-4134-9E88-A13ACCBF4488}" dt="2025-05-15T15:31:17.156" v="930" actId="1076"/>
        <pc:sldMkLst>
          <pc:docMk/>
          <pc:sldMk cId="1526883744" sldId="2115"/>
        </pc:sldMkLst>
        <pc:spChg chg="mod">
          <ac:chgData name="Antonia Sewell" userId="866fcaf1-a8c1-4c4e-a2a7-8ac41c1bdbec" providerId="ADAL" clId="{15E656AD-5CC4-4134-9E88-A13ACCBF4488}" dt="2025-05-15T15:21:56.344" v="815" actId="1076"/>
          <ac:spMkLst>
            <pc:docMk/>
            <pc:sldMk cId="1526883744" sldId="2115"/>
            <ac:spMk id="3" creationId="{20D5BF84-1C1C-495D-ACEA-21BD60D04DED}"/>
          </ac:spMkLst>
        </pc:spChg>
        <pc:spChg chg="add mod">
          <ac:chgData name="Antonia Sewell" userId="866fcaf1-a8c1-4c4e-a2a7-8ac41c1bdbec" providerId="ADAL" clId="{15E656AD-5CC4-4134-9E88-A13ACCBF4488}" dt="2025-05-15T15:21:52.310" v="814" actId="1076"/>
          <ac:spMkLst>
            <pc:docMk/>
            <pc:sldMk cId="1526883744" sldId="2115"/>
            <ac:spMk id="4" creationId="{1A35C446-2BBC-42F4-883E-6CBB7BF652E3}"/>
          </ac:spMkLst>
        </pc:spChg>
        <pc:picChg chg="add mod">
          <ac:chgData name="Antonia Sewell" userId="866fcaf1-a8c1-4c4e-a2a7-8ac41c1bdbec" providerId="ADAL" clId="{15E656AD-5CC4-4134-9E88-A13ACCBF4488}" dt="2025-05-15T15:31:17.156" v="930" actId="1076"/>
          <ac:picMkLst>
            <pc:docMk/>
            <pc:sldMk cId="1526883744" sldId="2115"/>
            <ac:picMk id="7" creationId="{86569A89-C481-4509-BC3C-21ED4A8B82D3}"/>
          </ac:picMkLst>
        </pc:picChg>
      </pc:sldChg>
      <pc:sldChg chg="new del">
        <pc:chgData name="Antonia Sewell" userId="866fcaf1-a8c1-4c4e-a2a7-8ac41c1bdbec" providerId="ADAL" clId="{15E656AD-5CC4-4134-9E88-A13ACCBF4488}" dt="2025-05-15T15:20:50.292" v="771" actId="2696"/>
        <pc:sldMkLst>
          <pc:docMk/>
          <pc:sldMk cId="2471172354" sldId="2115"/>
        </pc:sldMkLst>
      </pc:sldChg>
      <pc:sldChg chg="addSp delSp modSp add mod">
        <pc:chgData name="Antonia Sewell" userId="866fcaf1-a8c1-4c4e-a2a7-8ac41c1bdbec" providerId="ADAL" clId="{15E656AD-5CC4-4134-9E88-A13ACCBF4488}" dt="2025-05-15T15:29:53.492" v="924" actId="1076"/>
        <pc:sldMkLst>
          <pc:docMk/>
          <pc:sldMk cId="2093617622" sldId="2116"/>
        </pc:sldMkLst>
        <pc:spChg chg="mod ord">
          <ac:chgData name="Antonia Sewell" userId="866fcaf1-a8c1-4c4e-a2a7-8ac41c1bdbec" providerId="ADAL" clId="{15E656AD-5CC4-4134-9E88-A13ACCBF4488}" dt="2025-05-15T15:23:02.741" v="842" actId="1076"/>
          <ac:spMkLst>
            <pc:docMk/>
            <pc:sldMk cId="2093617622" sldId="2116"/>
            <ac:spMk id="12" creationId="{12FEFD1C-F76E-4DF1-945B-627A4191D087}"/>
          </ac:spMkLst>
        </pc:spChg>
        <pc:spChg chg="mod">
          <ac:chgData name="Antonia Sewell" userId="866fcaf1-a8c1-4c4e-a2a7-8ac41c1bdbec" providerId="ADAL" clId="{15E656AD-5CC4-4134-9E88-A13ACCBF4488}" dt="2025-05-15T15:23:32.936" v="854" actId="1076"/>
          <ac:spMkLst>
            <pc:docMk/>
            <pc:sldMk cId="2093617622" sldId="2116"/>
            <ac:spMk id="14" creationId="{1B7C66DC-0BE5-4EF1-A242-17B371A67AD0}"/>
          </ac:spMkLst>
        </pc:spChg>
        <pc:picChg chg="add mod">
          <ac:chgData name="Antonia Sewell" userId="866fcaf1-a8c1-4c4e-a2a7-8ac41c1bdbec" providerId="ADAL" clId="{15E656AD-5CC4-4134-9E88-A13ACCBF4488}" dt="2025-05-15T15:29:53.492" v="924" actId="1076"/>
          <ac:picMkLst>
            <pc:docMk/>
            <pc:sldMk cId="2093617622" sldId="2116"/>
            <ac:picMk id="13" creationId="{5A9E89FC-C278-4CE3-9321-25FC8797E2FA}"/>
          </ac:picMkLst>
        </pc:picChg>
      </pc:sldChg>
      <pc:sldChg chg="addSp modSp add mod">
        <pc:chgData name="Antonia Sewell" userId="866fcaf1-a8c1-4c4e-a2a7-8ac41c1bdbec" providerId="ADAL" clId="{15E656AD-5CC4-4134-9E88-A13ACCBF4488}" dt="2025-05-15T15:31:35.097" v="933" actId="1076"/>
        <pc:sldMkLst>
          <pc:docMk/>
          <pc:sldMk cId="3690036826" sldId="2117"/>
        </pc:sldMkLst>
        <pc:spChg chg="mod">
          <ac:chgData name="Antonia Sewell" userId="866fcaf1-a8c1-4c4e-a2a7-8ac41c1bdbec" providerId="ADAL" clId="{15E656AD-5CC4-4134-9E88-A13ACCBF4488}" dt="2025-05-15T15:23:46.604" v="857" actId="1076"/>
          <ac:spMkLst>
            <pc:docMk/>
            <pc:sldMk cId="3690036826" sldId="2117"/>
            <ac:spMk id="14" creationId="{1B7C66DC-0BE5-4EF1-A242-17B371A67AD0}"/>
          </ac:spMkLst>
        </pc:spChg>
        <pc:picChg chg="add mod">
          <ac:chgData name="Antonia Sewell" userId="866fcaf1-a8c1-4c4e-a2a7-8ac41c1bdbec" providerId="ADAL" clId="{15E656AD-5CC4-4134-9E88-A13ACCBF4488}" dt="2025-05-15T15:29:56.470" v="925"/>
          <ac:picMkLst>
            <pc:docMk/>
            <pc:sldMk cId="3690036826" sldId="2117"/>
            <ac:picMk id="7" creationId="{40CB5931-1E83-48CB-8F0A-3BF97A999298}"/>
          </ac:picMkLst>
        </pc:picChg>
        <pc:picChg chg="add mod">
          <ac:chgData name="Antonia Sewell" userId="866fcaf1-a8c1-4c4e-a2a7-8ac41c1bdbec" providerId="ADAL" clId="{15E656AD-5CC4-4134-9E88-A13ACCBF4488}" dt="2025-05-15T15:31:35.097" v="933" actId="1076"/>
          <ac:picMkLst>
            <pc:docMk/>
            <pc:sldMk cId="3690036826" sldId="2117"/>
            <ac:picMk id="8" creationId="{5B11B176-5443-4369-A434-9A5CA16BF585}"/>
          </ac:picMkLst>
        </pc:picChg>
      </pc:sldChg>
      <pc:sldMasterChg chg="delSldLayout">
        <pc:chgData name="Antonia Sewell" userId="866fcaf1-a8c1-4c4e-a2a7-8ac41c1bdbec" providerId="ADAL" clId="{15E656AD-5CC4-4134-9E88-A13ACCBF4488}" dt="2025-05-15T15:19:58.069" v="757" actId="2696"/>
        <pc:sldMasterMkLst>
          <pc:docMk/>
          <pc:sldMasterMk cId="2029497861" sldId="2147483648"/>
        </pc:sldMasterMkLst>
        <pc:sldLayoutChg chg="del">
          <pc:chgData name="Antonia Sewell" userId="866fcaf1-a8c1-4c4e-a2a7-8ac41c1bdbec" providerId="ADAL" clId="{15E656AD-5CC4-4134-9E88-A13ACCBF4488}" dt="2025-05-15T15:19:58.069" v="757" actId="2696"/>
          <pc:sldLayoutMkLst>
            <pc:docMk/>
            <pc:sldMasterMk cId="2029497861" sldId="2147483648"/>
            <pc:sldLayoutMk cId="3604720295" sldId="2147483691"/>
          </pc:sldLayoutMkLst>
        </pc:sldLayoutChg>
        <pc:sldLayoutChg chg="del">
          <pc:chgData name="Antonia Sewell" userId="866fcaf1-a8c1-4c4e-a2a7-8ac41c1bdbec" providerId="ADAL" clId="{15E656AD-5CC4-4134-9E88-A13ACCBF4488}" dt="2025-05-15T15:15:11.870" v="678" actId="2696"/>
          <pc:sldLayoutMkLst>
            <pc:docMk/>
            <pc:sldMasterMk cId="2029497861" sldId="2147483648"/>
            <pc:sldLayoutMk cId="3927288941" sldId="2147483691"/>
          </pc:sldLayoutMkLst>
        </pc:sldLayoutChg>
        <pc:sldLayoutChg chg="del">
          <pc:chgData name="Antonia Sewell" userId="866fcaf1-a8c1-4c4e-a2a7-8ac41c1bdbec" providerId="ADAL" clId="{15E656AD-5CC4-4134-9E88-A13ACCBF4488}" dt="2025-05-15T15:17:18.826" v="717" actId="2696"/>
          <pc:sldLayoutMkLst>
            <pc:docMk/>
            <pc:sldMasterMk cId="2029497861" sldId="2147483648"/>
            <pc:sldLayoutMk cId="4084084812" sldId="2147483691"/>
          </pc:sldLayoutMkLst>
        </pc:sldLayoutChg>
      </pc:sldMasterChg>
    </pc:docChg>
  </pc:docChgLst>
</pc:chgInfo>
</file>

<file path=ppt/comments/modernComment_1E8_336B4C73.xml><?xml version="1.0" encoding="utf-8"?>
<p188:cmLst xmlns:a="http://schemas.openxmlformats.org/drawingml/2006/main" xmlns:r="http://schemas.openxmlformats.org/officeDocument/2006/relationships" xmlns:p188="http://schemas.microsoft.com/office/powerpoint/2018/8/main">
  <p188:cm id="{9B5B01A7-1141-454C-9807-AF26169ADE38}" authorId="{4CEB1D6F-6754-4896-F32D-8AE9631580E6}" status="resolved" created="2025-02-17T15:03:41.469">
    <pc:sldMkLst xmlns:pc="http://schemas.microsoft.com/office/powerpoint/2013/main/command">
      <pc:docMk/>
      <pc:sldMk cId="862669939" sldId="488"/>
    </pc:sldMkLst>
    <p188:txBody>
      <a:bodyPr/>
      <a:lstStyle/>
      <a:p>
        <a:r>
          <a:rPr lang="en-GB"/>
          <a:t>Add info in teachers’ guide saying that this is optional and slightly advanced</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8B0B55-B025-441E-88CC-104E11CFA24D}" type="datetimeFigureOut">
              <a:rPr lang="en-GB" smtClean="0"/>
              <a:t>21/05/2025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1F2C05-C10A-424F-BD09-D1B76DD3922C}" type="slidenum">
              <a:rPr lang="en-GB" smtClean="0"/>
              <a:t>‹#›</a:t>
            </a:fld>
            <a:endParaRPr lang="en-GB"/>
          </a:p>
        </p:txBody>
      </p:sp>
    </p:spTree>
    <p:extLst>
      <p:ext uri="{BB962C8B-B14F-4D97-AF65-F5344CB8AC3E}">
        <p14:creationId xmlns:p14="http://schemas.microsoft.com/office/powerpoint/2010/main" val="3379668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teachablemachine.withgoogle.com/"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teachablemachine.withgoogle.com/"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slide explains simply what Generative AI is. </a:t>
            </a:r>
          </a:p>
        </p:txBody>
      </p:sp>
      <p:sp>
        <p:nvSpPr>
          <p:cNvPr id="4" name="Slide Number Placeholder 3"/>
          <p:cNvSpPr>
            <a:spLocks noGrp="1"/>
          </p:cNvSpPr>
          <p:nvPr>
            <p:ph type="sldNum" sz="quarter" idx="5"/>
          </p:nvPr>
        </p:nvSpPr>
        <p:spPr/>
        <p:txBody>
          <a:bodyPr/>
          <a:lstStyle/>
          <a:p>
            <a:fld id="{CACB2E82-9AED-554E-B76A-958529099554}" type="slidenum">
              <a:rPr lang="en-US" smtClean="0"/>
              <a:t>2</a:t>
            </a:fld>
            <a:endParaRPr lang="en-US"/>
          </a:p>
        </p:txBody>
      </p:sp>
    </p:spTree>
    <p:extLst>
      <p:ext uri="{BB962C8B-B14F-4D97-AF65-F5344CB8AC3E}">
        <p14:creationId xmlns:p14="http://schemas.microsoft.com/office/powerpoint/2010/main" val="1759332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ACB2E82-9AED-554E-B76A-958529099554}" type="slidenum">
              <a:rPr lang="en-US" smtClean="0"/>
              <a:t>33</a:t>
            </a:fld>
            <a:endParaRPr lang="en-US"/>
          </a:p>
        </p:txBody>
      </p:sp>
    </p:spTree>
    <p:extLst>
      <p:ext uri="{BB962C8B-B14F-4D97-AF65-F5344CB8AC3E}">
        <p14:creationId xmlns:p14="http://schemas.microsoft.com/office/powerpoint/2010/main" val="1649496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EB203-57EF-E0D3-BAA1-392BECE933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4D2441-4870-410C-0408-02CD6391FC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C87D1F-5DE8-C37D-7727-B856566A9B6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B1CDC6D-90CF-49BE-45EF-4694F27CB531}"/>
              </a:ext>
            </a:extLst>
          </p:cNvPr>
          <p:cNvSpPr>
            <a:spLocks noGrp="1"/>
          </p:cNvSpPr>
          <p:nvPr>
            <p:ph type="sldNum" sz="quarter" idx="5"/>
          </p:nvPr>
        </p:nvSpPr>
        <p:spPr/>
        <p:txBody>
          <a:bodyPr/>
          <a:lstStyle/>
          <a:p>
            <a:fld id="{CACB2E82-9AED-554E-B76A-958529099554}" type="slidenum">
              <a:rPr lang="en-US" smtClean="0"/>
              <a:t>4</a:t>
            </a:fld>
            <a:endParaRPr lang="en-US"/>
          </a:p>
        </p:txBody>
      </p:sp>
    </p:spTree>
    <p:extLst>
      <p:ext uri="{BB962C8B-B14F-4D97-AF65-F5344CB8AC3E}">
        <p14:creationId xmlns:p14="http://schemas.microsoft.com/office/powerpoint/2010/main" val="1552756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ACB2E82-9AED-554E-B76A-958529099554}" type="slidenum">
              <a:rPr lang="en-US" smtClean="0"/>
              <a:t>5</a:t>
            </a:fld>
            <a:endParaRPr lang="en-US"/>
          </a:p>
        </p:txBody>
      </p:sp>
    </p:spTree>
    <p:extLst>
      <p:ext uri="{BB962C8B-B14F-4D97-AF65-F5344CB8AC3E}">
        <p14:creationId xmlns:p14="http://schemas.microsoft.com/office/powerpoint/2010/main" val="2887718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ACB2E82-9AED-554E-B76A-958529099554}" type="slidenum">
              <a:rPr lang="en-US" smtClean="0"/>
              <a:t>15</a:t>
            </a:fld>
            <a:endParaRPr lang="en-US"/>
          </a:p>
        </p:txBody>
      </p:sp>
    </p:spTree>
    <p:extLst>
      <p:ext uri="{BB962C8B-B14F-4D97-AF65-F5344CB8AC3E}">
        <p14:creationId xmlns:p14="http://schemas.microsoft.com/office/powerpoint/2010/main" val="2341218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Optional: Test your Gen AI creation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Remember when we looked at classifiers…..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hlinkClick r:id="rId3"/>
              </a:rPr>
              <a:t>https://teachablemachine.withgoogle.com/</a:t>
            </a:r>
            <a:endParaRPr lang="en-GB" sz="1200"/>
          </a:p>
          <a:p>
            <a:endParaRPr lang="en-GB"/>
          </a:p>
        </p:txBody>
      </p:sp>
      <p:sp>
        <p:nvSpPr>
          <p:cNvPr id="4" name="Slide Number Placeholder 3"/>
          <p:cNvSpPr>
            <a:spLocks noGrp="1"/>
          </p:cNvSpPr>
          <p:nvPr>
            <p:ph type="sldNum" sz="quarter" idx="5"/>
          </p:nvPr>
        </p:nvSpPr>
        <p:spPr/>
        <p:txBody>
          <a:bodyPr/>
          <a:lstStyle/>
          <a:p>
            <a:fld id="{CACB2E82-9AED-554E-B76A-958529099554}" type="slidenum">
              <a:rPr lang="en-US" smtClean="0"/>
              <a:t>18</a:t>
            </a:fld>
            <a:endParaRPr lang="en-US"/>
          </a:p>
        </p:txBody>
      </p:sp>
    </p:spTree>
    <p:extLst>
      <p:ext uri="{BB962C8B-B14F-4D97-AF65-F5344CB8AC3E}">
        <p14:creationId xmlns:p14="http://schemas.microsoft.com/office/powerpoint/2010/main" val="2775407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Optional: Test your Gen AI creation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Remember when we looked at classifiers…..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hlinkClick r:id="rId3"/>
              </a:rPr>
              <a:t>https://teachablemachine.withgoogle.com/</a:t>
            </a:r>
            <a:endParaRPr lang="en-GB" sz="1200"/>
          </a:p>
          <a:p>
            <a:endParaRPr lang="en-GB"/>
          </a:p>
        </p:txBody>
      </p:sp>
      <p:sp>
        <p:nvSpPr>
          <p:cNvPr id="4" name="Slide Number Placeholder 3"/>
          <p:cNvSpPr>
            <a:spLocks noGrp="1"/>
          </p:cNvSpPr>
          <p:nvPr>
            <p:ph type="sldNum" sz="quarter" idx="5"/>
          </p:nvPr>
        </p:nvSpPr>
        <p:spPr/>
        <p:txBody>
          <a:bodyPr/>
          <a:lstStyle/>
          <a:p>
            <a:fld id="{CACB2E82-9AED-554E-B76A-958529099554}" type="slidenum">
              <a:rPr lang="en-US" smtClean="0"/>
              <a:t>21</a:t>
            </a:fld>
            <a:endParaRPr lang="en-US"/>
          </a:p>
        </p:txBody>
      </p:sp>
    </p:spTree>
    <p:extLst>
      <p:ext uri="{BB962C8B-B14F-4D97-AF65-F5344CB8AC3E}">
        <p14:creationId xmlns:p14="http://schemas.microsoft.com/office/powerpoint/2010/main" val="282087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Extra slide… Not sure yet whether or not to include this.</a:t>
            </a:r>
          </a:p>
          <a:p>
            <a:endParaRPr lang="en-GB"/>
          </a:p>
          <a:p>
            <a:r>
              <a:rPr lang="en-GB"/>
              <a:t>Would be an extra / alternative image generation task. But I have concerns about </a:t>
            </a:r>
          </a:p>
        </p:txBody>
      </p:sp>
      <p:sp>
        <p:nvSpPr>
          <p:cNvPr id="4" name="Slide Number Placeholder 3"/>
          <p:cNvSpPr>
            <a:spLocks noGrp="1"/>
          </p:cNvSpPr>
          <p:nvPr>
            <p:ph type="sldNum" sz="quarter" idx="5"/>
          </p:nvPr>
        </p:nvSpPr>
        <p:spPr/>
        <p:txBody>
          <a:bodyPr/>
          <a:lstStyle/>
          <a:p>
            <a:fld id="{CACB2E82-9AED-554E-B76A-958529099554}" type="slidenum">
              <a:rPr lang="en-US" smtClean="0"/>
              <a:t>23</a:t>
            </a:fld>
            <a:endParaRPr lang="en-US"/>
          </a:p>
        </p:txBody>
      </p:sp>
    </p:spTree>
    <p:extLst>
      <p:ext uri="{BB962C8B-B14F-4D97-AF65-F5344CB8AC3E}">
        <p14:creationId xmlns:p14="http://schemas.microsoft.com/office/powerpoint/2010/main" val="3388848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ACB2E82-9AED-554E-B76A-958529099554}" type="slidenum">
              <a:rPr lang="en-US" smtClean="0"/>
              <a:t>27</a:t>
            </a:fld>
            <a:endParaRPr lang="en-US"/>
          </a:p>
        </p:txBody>
      </p:sp>
    </p:spTree>
    <p:extLst>
      <p:ext uri="{BB962C8B-B14F-4D97-AF65-F5344CB8AC3E}">
        <p14:creationId xmlns:p14="http://schemas.microsoft.com/office/powerpoint/2010/main" val="1147039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could mention “search engine optimisation” content on the internet. Recipe web pages are a good example of web pages which are bloated with AI-generated text. These are then being “scraped” along with the rest of the internet to train more AI models. Would these websites get more and more bloated to the point of no longer being readable by a human? Would we need an AI to summarise and shorten the text for us?</a:t>
            </a:r>
          </a:p>
        </p:txBody>
      </p:sp>
      <p:sp>
        <p:nvSpPr>
          <p:cNvPr id="4" name="Slide Number Placeholder 3"/>
          <p:cNvSpPr>
            <a:spLocks noGrp="1"/>
          </p:cNvSpPr>
          <p:nvPr>
            <p:ph type="sldNum" sz="quarter" idx="5"/>
          </p:nvPr>
        </p:nvSpPr>
        <p:spPr/>
        <p:txBody>
          <a:bodyPr/>
          <a:lstStyle/>
          <a:p>
            <a:fld id="{CACB2E82-9AED-554E-B76A-958529099554}" type="slidenum">
              <a:rPr lang="en-US" smtClean="0"/>
              <a:t>28</a:t>
            </a:fld>
            <a:endParaRPr lang="en-US"/>
          </a:p>
        </p:txBody>
      </p:sp>
    </p:spTree>
    <p:extLst>
      <p:ext uri="{BB962C8B-B14F-4D97-AF65-F5344CB8AC3E}">
        <p14:creationId xmlns:p14="http://schemas.microsoft.com/office/powerpoint/2010/main" val="23390509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image" Target="../media/image12.png"/><Relationship Id="rId21" Type="http://schemas.openxmlformats.org/officeDocument/2006/relationships/image" Target="../media/image30.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image" Target="../media/image11.png"/><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19" Type="http://schemas.openxmlformats.org/officeDocument/2006/relationships/image" Target="../media/image28.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 Id="rId22" Type="http://schemas.openxmlformats.org/officeDocument/2006/relationships/image" Target="../media/image3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180EAE-0F9C-4FFA-9E15-DF420D6D709D}"/>
              </a:ext>
            </a:extLst>
          </p:cNvPr>
          <p:cNvSpPr/>
          <p:nvPr userDrawn="1"/>
        </p:nvSpPr>
        <p:spPr>
          <a:xfrm>
            <a:off x="367863" y="534571"/>
            <a:ext cx="11456276" cy="58154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ontserrat" pitchFamily="2" charset="77"/>
            </a:endParaRPr>
          </a:p>
        </p:txBody>
      </p:sp>
      <p:sp>
        <p:nvSpPr>
          <p:cNvPr id="11" name="Picture Placeholder 4">
            <a:extLst>
              <a:ext uri="{FF2B5EF4-FFF2-40B4-BE49-F238E27FC236}">
                <a16:creationId xmlns:a16="http://schemas.microsoft.com/office/drawing/2014/main" id="{1508B3DA-F37D-4EFF-8D5E-7BD4C1BC2910}"/>
              </a:ext>
            </a:extLst>
          </p:cNvPr>
          <p:cNvSpPr>
            <a:spLocks noGrp="1"/>
          </p:cNvSpPr>
          <p:nvPr>
            <p:ph type="pic" sz="quarter" idx="10"/>
          </p:nvPr>
        </p:nvSpPr>
        <p:spPr>
          <a:xfrm>
            <a:off x="6288262" y="1026885"/>
            <a:ext cx="4612210" cy="4804228"/>
          </a:xfrm>
          <a:pattFill prst="pct5">
            <a:fgClr>
              <a:schemeClr val="tx1">
                <a:lumMod val="85000"/>
                <a:lumOff val="15000"/>
              </a:schemeClr>
            </a:fgClr>
            <a:bgClr>
              <a:schemeClr val="bg1"/>
            </a:bgClr>
          </a:pattFill>
        </p:spPr>
        <p:txBody>
          <a:bodyPr>
            <a:normAutofit/>
          </a:bodyPr>
          <a:lstStyle>
            <a:lvl1pPr>
              <a:defRPr sz="1600" b="0" i="0">
                <a:latin typeface="Montserrat" pitchFamily="2" charset="77"/>
                <a:cs typeface="Arial" panose="020B0604020202020204" pitchFamily="34" charset="0"/>
              </a:defRPr>
            </a:lvl1pPr>
          </a:lstStyle>
          <a:p>
            <a:endParaRPr lang="en-US" dirty="0"/>
          </a:p>
        </p:txBody>
      </p:sp>
      <p:sp>
        <p:nvSpPr>
          <p:cNvPr id="12" name="Rectangle 11">
            <a:extLst>
              <a:ext uri="{FF2B5EF4-FFF2-40B4-BE49-F238E27FC236}">
                <a16:creationId xmlns:a16="http://schemas.microsoft.com/office/drawing/2014/main" id="{03E172DF-05D9-440A-A078-84F4AA63A3A6}"/>
              </a:ext>
            </a:extLst>
          </p:cNvPr>
          <p:cNvSpPr/>
          <p:nvPr userDrawn="1"/>
        </p:nvSpPr>
        <p:spPr>
          <a:xfrm>
            <a:off x="1008993" y="1466850"/>
            <a:ext cx="4430197" cy="31512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ontserrat" pitchFamily="2" charset="77"/>
            </a:endParaRPr>
          </a:p>
        </p:txBody>
      </p:sp>
    </p:spTree>
    <p:extLst>
      <p:ext uri="{BB962C8B-B14F-4D97-AF65-F5344CB8AC3E}">
        <p14:creationId xmlns:p14="http://schemas.microsoft.com/office/powerpoint/2010/main" val="216429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E92BFD-AA5E-42C5-BE56-347BA2759E80}"/>
              </a:ext>
            </a:extLst>
          </p:cNvPr>
          <p:cNvSpPr/>
          <p:nvPr userDrawn="1"/>
        </p:nvSpPr>
        <p:spPr>
          <a:xfrm>
            <a:off x="5484603" y="802105"/>
            <a:ext cx="5740876" cy="21025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ontserrat" pitchFamily="2" charset="77"/>
            </a:endParaRPr>
          </a:p>
        </p:txBody>
      </p:sp>
      <p:sp>
        <p:nvSpPr>
          <p:cNvPr id="5" name="Picture Placeholder 4">
            <a:extLst>
              <a:ext uri="{FF2B5EF4-FFF2-40B4-BE49-F238E27FC236}">
                <a16:creationId xmlns:a16="http://schemas.microsoft.com/office/drawing/2014/main" id="{CD3D8303-7603-4895-8612-50FB79139B7F}"/>
              </a:ext>
            </a:extLst>
          </p:cNvPr>
          <p:cNvSpPr>
            <a:spLocks noGrp="1"/>
          </p:cNvSpPr>
          <p:nvPr>
            <p:ph type="pic" sz="quarter" idx="10"/>
          </p:nvPr>
        </p:nvSpPr>
        <p:spPr>
          <a:xfrm>
            <a:off x="6279763" y="1512917"/>
            <a:ext cx="5912237" cy="5345083"/>
          </a:xfrm>
          <a:pattFill prst="pct5">
            <a:fgClr>
              <a:schemeClr val="tx1">
                <a:lumMod val="85000"/>
                <a:lumOff val="15000"/>
              </a:schemeClr>
            </a:fgClr>
            <a:bgClr>
              <a:schemeClr val="bg1"/>
            </a:bgClr>
          </a:pattFill>
        </p:spPr>
        <p:txBody>
          <a:bodyPr>
            <a:normAutofit/>
          </a:bodyPr>
          <a:lstStyle>
            <a:lvl1pPr>
              <a:defRPr sz="1600" b="0" i="0">
                <a:latin typeface="Montserrat" pitchFamily="2" charset="77"/>
                <a:cs typeface="Arial" panose="020B0604020202020204" pitchFamily="34" charset="0"/>
              </a:defRPr>
            </a:lvl1pPr>
          </a:lstStyle>
          <a:p>
            <a:endParaRPr lang="en-US" dirty="0"/>
          </a:p>
        </p:txBody>
      </p:sp>
    </p:spTree>
    <p:extLst>
      <p:ext uri="{BB962C8B-B14F-4D97-AF65-F5344CB8AC3E}">
        <p14:creationId xmlns:p14="http://schemas.microsoft.com/office/powerpoint/2010/main" val="2499525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3D8303-7603-4895-8612-50FB79139B7F}"/>
              </a:ext>
            </a:extLst>
          </p:cNvPr>
          <p:cNvSpPr>
            <a:spLocks noGrp="1"/>
          </p:cNvSpPr>
          <p:nvPr>
            <p:ph type="pic" sz="quarter" idx="10"/>
          </p:nvPr>
        </p:nvSpPr>
        <p:spPr>
          <a:xfrm>
            <a:off x="0" y="0"/>
            <a:ext cx="12192000" cy="6858000"/>
          </a:xfrm>
          <a:pattFill prst="pct5">
            <a:fgClr>
              <a:schemeClr val="tx1">
                <a:lumMod val="85000"/>
                <a:lumOff val="15000"/>
              </a:schemeClr>
            </a:fgClr>
            <a:bgClr>
              <a:schemeClr val="bg1"/>
            </a:bgClr>
          </a:pattFill>
        </p:spPr>
        <p:txBody>
          <a:bodyPr>
            <a:normAutofit/>
          </a:bodyPr>
          <a:lstStyle>
            <a:lvl1pPr>
              <a:defRPr sz="1600" b="0" i="0">
                <a:latin typeface="Montserrat" pitchFamily="2" charset="77"/>
                <a:cs typeface="Arial" panose="020B0604020202020204" pitchFamily="34" charset="0"/>
              </a:defRPr>
            </a:lvl1pPr>
          </a:lstStyle>
          <a:p>
            <a:endParaRPr lang="en-US" dirty="0"/>
          </a:p>
        </p:txBody>
      </p:sp>
    </p:spTree>
    <p:extLst>
      <p:ext uri="{BB962C8B-B14F-4D97-AF65-F5344CB8AC3E}">
        <p14:creationId xmlns:p14="http://schemas.microsoft.com/office/powerpoint/2010/main" val="24077563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E632E2E0-7E23-4339-8B07-0E1AC0A1ED85}"/>
              </a:ext>
            </a:extLst>
          </p:cNvPr>
          <p:cNvSpPr>
            <a:spLocks noGrp="1"/>
          </p:cNvSpPr>
          <p:nvPr>
            <p:ph type="pic" sz="quarter" idx="11"/>
          </p:nvPr>
        </p:nvSpPr>
        <p:spPr>
          <a:xfrm>
            <a:off x="1367083" y="476815"/>
            <a:ext cx="3921987" cy="3728450"/>
          </a:xfrm>
          <a:pattFill prst="pct5">
            <a:fgClr>
              <a:schemeClr val="tx1">
                <a:lumMod val="85000"/>
                <a:lumOff val="15000"/>
              </a:schemeClr>
            </a:fgClr>
            <a:bgClr>
              <a:schemeClr val="bg1"/>
            </a:bgClr>
          </a:pattFill>
        </p:spPr>
        <p:txBody>
          <a:bodyPr>
            <a:normAutofit/>
          </a:bodyPr>
          <a:lstStyle>
            <a:lvl1pPr>
              <a:defRPr sz="1600" b="0" i="0">
                <a:latin typeface="Montserrat" pitchFamily="2" charset="77"/>
                <a:cs typeface="Arial" panose="020B0604020202020204" pitchFamily="34" charset="0"/>
              </a:defRPr>
            </a:lvl1pPr>
          </a:lstStyle>
          <a:p>
            <a:endParaRPr lang="en-US" dirty="0"/>
          </a:p>
        </p:txBody>
      </p:sp>
      <p:sp>
        <p:nvSpPr>
          <p:cNvPr id="5" name="Picture Placeholder 4">
            <a:extLst>
              <a:ext uri="{FF2B5EF4-FFF2-40B4-BE49-F238E27FC236}">
                <a16:creationId xmlns:a16="http://schemas.microsoft.com/office/drawing/2014/main" id="{CD3D8303-7603-4895-8612-50FB79139B7F}"/>
              </a:ext>
            </a:extLst>
          </p:cNvPr>
          <p:cNvSpPr>
            <a:spLocks noGrp="1"/>
          </p:cNvSpPr>
          <p:nvPr>
            <p:ph type="pic" sz="quarter" idx="10"/>
          </p:nvPr>
        </p:nvSpPr>
        <p:spPr>
          <a:xfrm>
            <a:off x="5782595" y="476815"/>
            <a:ext cx="3920549" cy="2848752"/>
          </a:xfrm>
          <a:pattFill prst="pct5">
            <a:fgClr>
              <a:schemeClr val="tx1">
                <a:lumMod val="85000"/>
                <a:lumOff val="15000"/>
              </a:schemeClr>
            </a:fgClr>
            <a:bgClr>
              <a:schemeClr val="bg1"/>
            </a:bgClr>
          </a:pattFill>
        </p:spPr>
        <p:txBody>
          <a:bodyPr>
            <a:normAutofit/>
          </a:bodyPr>
          <a:lstStyle>
            <a:lvl1pPr>
              <a:defRPr sz="1600" b="0" i="0">
                <a:latin typeface="Montserrat" pitchFamily="2" charset="77"/>
                <a:cs typeface="Arial" panose="020B0604020202020204" pitchFamily="34" charset="0"/>
              </a:defRPr>
            </a:lvl1pPr>
          </a:lstStyle>
          <a:p>
            <a:endParaRPr lang="en-US" dirty="0"/>
          </a:p>
        </p:txBody>
      </p:sp>
      <p:sp>
        <p:nvSpPr>
          <p:cNvPr id="3" name="Rectangle 2">
            <a:extLst>
              <a:ext uri="{FF2B5EF4-FFF2-40B4-BE49-F238E27FC236}">
                <a16:creationId xmlns:a16="http://schemas.microsoft.com/office/drawing/2014/main" id="{59B9367A-8318-4EB9-B521-E9DA9F8F1092}"/>
              </a:ext>
            </a:extLst>
          </p:cNvPr>
          <p:cNvSpPr/>
          <p:nvPr userDrawn="1"/>
        </p:nvSpPr>
        <p:spPr>
          <a:xfrm flipH="1">
            <a:off x="5782595" y="3817616"/>
            <a:ext cx="3920549" cy="38764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ontserrat" pitchFamily="2" charset="77"/>
            </a:endParaRPr>
          </a:p>
        </p:txBody>
      </p:sp>
    </p:spTree>
    <p:extLst>
      <p:ext uri="{BB962C8B-B14F-4D97-AF65-F5344CB8AC3E}">
        <p14:creationId xmlns:p14="http://schemas.microsoft.com/office/powerpoint/2010/main" val="20131993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5CAA783-29DA-8B6B-F96D-08332FD93DE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6096000" cy="6858000"/>
          </a:xfrm>
          <a:prstGeom prst="rect">
            <a:avLst/>
          </a:prstGeom>
        </p:spPr>
      </p:pic>
      <p:sp>
        <p:nvSpPr>
          <p:cNvPr id="3" name="Rectangle 2">
            <a:extLst>
              <a:ext uri="{FF2B5EF4-FFF2-40B4-BE49-F238E27FC236}">
                <a16:creationId xmlns:a16="http://schemas.microsoft.com/office/drawing/2014/main" id="{00FF7072-AAA5-4268-BE7A-9400814AD9E8}"/>
              </a:ext>
            </a:extLst>
          </p:cNvPr>
          <p:cNvSpPr/>
          <p:nvPr userDrawn="1"/>
        </p:nvSpPr>
        <p:spPr>
          <a:xfrm>
            <a:off x="7529902" y="1730978"/>
            <a:ext cx="2712034" cy="149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ontserrat" pitchFamily="2" charset="77"/>
            </a:endParaRPr>
          </a:p>
        </p:txBody>
      </p:sp>
    </p:spTree>
    <p:extLst>
      <p:ext uri="{BB962C8B-B14F-4D97-AF65-F5344CB8AC3E}">
        <p14:creationId xmlns:p14="http://schemas.microsoft.com/office/powerpoint/2010/main" val="862779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38AE19-0C63-878C-09CD-F4977C29FD5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923973" y="0"/>
            <a:ext cx="3268027" cy="6858000"/>
          </a:xfrm>
          <a:prstGeom prst="rect">
            <a:avLst/>
          </a:prstGeom>
        </p:spPr>
      </p:pic>
      <p:sp>
        <p:nvSpPr>
          <p:cNvPr id="15" name="Picture Placeholder 4">
            <a:extLst>
              <a:ext uri="{FF2B5EF4-FFF2-40B4-BE49-F238E27FC236}">
                <a16:creationId xmlns:a16="http://schemas.microsoft.com/office/drawing/2014/main" id="{2499220F-3428-4263-91ED-9CD7E6B49EFC}"/>
              </a:ext>
            </a:extLst>
          </p:cNvPr>
          <p:cNvSpPr>
            <a:spLocks noGrp="1"/>
          </p:cNvSpPr>
          <p:nvPr>
            <p:ph type="pic" sz="quarter" idx="15"/>
          </p:nvPr>
        </p:nvSpPr>
        <p:spPr>
          <a:xfrm>
            <a:off x="7869482" y="508000"/>
            <a:ext cx="3357318" cy="5812479"/>
          </a:xfrm>
          <a:solidFill>
            <a:schemeClr val="accent6"/>
          </a:solidFill>
        </p:spPr>
        <p:txBody>
          <a:bodyPr>
            <a:normAutofit/>
          </a:bodyPr>
          <a:lstStyle>
            <a:lvl1pPr>
              <a:defRPr sz="1600" b="0" i="0">
                <a:latin typeface="Montserrat" pitchFamily="2" charset="77"/>
                <a:cs typeface="Arial" panose="020B0604020202020204" pitchFamily="34" charset="0"/>
              </a:defRPr>
            </a:lvl1pPr>
          </a:lstStyle>
          <a:p>
            <a:endParaRPr lang="en-US" dirty="0"/>
          </a:p>
        </p:txBody>
      </p:sp>
      <p:sp>
        <p:nvSpPr>
          <p:cNvPr id="7" name="Picture Placeholder 4">
            <a:extLst>
              <a:ext uri="{FF2B5EF4-FFF2-40B4-BE49-F238E27FC236}">
                <a16:creationId xmlns:a16="http://schemas.microsoft.com/office/drawing/2014/main" id="{3414317C-3659-4ED6-BDB6-2A9B8FA88C07}"/>
              </a:ext>
            </a:extLst>
          </p:cNvPr>
          <p:cNvSpPr>
            <a:spLocks noGrp="1"/>
          </p:cNvSpPr>
          <p:nvPr>
            <p:ph type="pic" sz="quarter" idx="18"/>
          </p:nvPr>
        </p:nvSpPr>
        <p:spPr>
          <a:xfrm>
            <a:off x="4322519" y="508000"/>
            <a:ext cx="3357318" cy="5812479"/>
          </a:xfrm>
          <a:solidFill>
            <a:schemeClr val="bg2"/>
          </a:solidFill>
        </p:spPr>
        <p:txBody>
          <a:bodyPr>
            <a:normAutofit/>
          </a:bodyPr>
          <a:lstStyle>
            <a:lvl1pPr>
              <a:defRPr sz="1600" b="0" i="0">
                <a:latin typeface="Montserrat" pitchFamily="2" charset="77"/>
                <a:cs typeface="Arial" panose="020B0604020202020204" pitchFamily="34" charset="0"/>
              </a:defRPr>
            </a:lvl1pPr>
          </a:lstStyle>
          <a:p>
            <a:endParaRPr lang="en-US" dirty="0"/>
          </a:p>
        </p:txBody>
      </p:sp>
    </p:spTree>
    <p:extLst>
      <p:ext uri="{BB962C8B-B14F-4D97-AF65-F5344CB8AC3E}">
        <p14:creationId xmlns:p14="http://schemas.microsoft.com/office/powerpoint/2010/main" val="9541275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PL Title and Content white BG">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FBE41453-1477-3972-6189-359DFFF6BCDA}"/>
              </a:ext>
            </a:extLst>
          </p:cNvPr>
          <p:cNvCxnSpPr>
            <a:cxnSpLocks/>
          </p:cNvCxnSpPr>
          <p:nvPr userDrawn="1"/>
        </p:nvCxnSpPr>
        <p:spPr>
          <a:xfrm>
            <a:off x="3400509" y="1321032"/>
            <a:ext cx="5390983" cy="0"/>
          </a:xfrm>
          <a:prstGeom prst="line">
            <a:avLst/>
          </a:prstGeom>
          <a:ln w="47625">
            <a:solidFill>
              <a:srgbClr val="253B46"/>
            </a:solidFill>
          </a:ln>
        </p:spPr>
        <p:style>
          <a:lnRef idx="1">
            <a:schemeClr val="accent1"/>
          </a:lnRef>
          <a:fillRef idx="0">
            <a:schemeClr val="accent1"/>
          </a:fillRef>
          <a:effectRef idx="0">
            <a:schemeClr val="accent1"/>
          </a:effectRef>
          <a:fontRef idx="minor">
            <a:schemeClr val="tx1"/>
          </a:fontRef>
        </p:style>
      </p:cxnSp>
      <p:pic>
        <p:nvPicPr>
          <p:cNvPr id="11" name="Picture 10" descr="A black background with colorful dots and lines&#10;&#10;Description automatically generated">
            <a:extLst>
              <a:ext uri="{FF2B5EF4-FFF2-40B4-BE49-F238E27FC236}">
                <a16:creationId xmlns:a16="http://schemas.microsoft.com/office/drawing/2014/main" id="{BD9D36E6-C2CB-C1AA-2247-52165FED742D}"/>
              </a:ext>
            </a:extLst>
          </p:cNvPr>
          <p:cNvPicPr>
            <a:picLocks noGrp="1" noRot="1" noChangeAspect="1" noMove="1" noResize="1" noEditPoints="1" noAdjustHandles="1" noChangeArrowheads="1" noChangeShapeType="1" noCrop="1"/>
          </p:cNvPicPr>
          <p:nvPr userDrawn="1"/>
        </p:nvPicPr>
        <p:blipFill rotWithShape="1">
          <a:blip r:embed="rId2" cstate="screen">
            <a:extLst>
              <a:ext uri="{28A0092B-C50C-407E-A947-70E740481C1C}">
                <a14:useLocalDpi xmlns:a14="http://schemas.microsoft.com/office/drawing/2010/main"/>
              </a:ext>
            </a:extLst>
          </a:blip>
          <a:srcRect/>
          <a:stretch/>
        </p:blipFill>
        <p:spPr>
          <a:xfrm>
            <a:off x="-17710" y="3968305"/>
            <a:ext cx="5217991" cy="2919155"/>
          </a:xfrm>
          <a:prstGeom prst="rect">
            <a:avLst/>
          </a:prstGeom>
        </p:spPr>
      </p:pic>
      <p:sp>
        <p:nvSpPr>
          <p:cNvPr id="13" name="Text Placeholder 38">
            <a:extLst>
              <a:ext uri="{FF2B5EF4-FFF2-40B4-BE49-F238E27FC236}">
                <a16:creationId xmlns:a16="http://schemas.microsoft.com/office/drawing/2014/main" id="{B98B247D-F287-714C-ECAD-2891082620A4}"/>
              </a:ext>
            </a:extLst>
          </p:cNvPr>
          <p:cNvSpPr>
            <a:spLocks noGrp="1"/>
          </p:cNvSpPr>
          <p:nvPr>
            <p:ph type="body" sz="quarter" idx="11"/>
          </p:nvPr>
        </p:nvSpPr>
        <p:spPr>
          <a:xfrm>
            <a:off x="2412504" y="1591962"/>
            <a:ext cx="7366993" cy="391936"/>
          </a:xfrm>
          <a:prstGeom prst="rect">
            <a:avLst/>
          </a:prstGeom>
        </p:spPr>
        <p:txBody>
          <a:bodyPr/>
          <a:lstStyle>
            <a:lvl1pPr algn="ctr">
              <a:defRPr sz="2547" b="0">
                <a:solidFill>
                  <a:srgbClr val="253B46"/>
                </a:solidFill>
              </a:defRPr>
            </a:lvl1pPr>
          </a:lstStyle>
          <a:p>
            <a:pPr lvl="0"/>
            <a:r>
              <a:rPr lang="en-GB"/>
              <a:t>Click to edit Master text styles</a:t>
            </a:r>
            <a:endParaRPr lang="en-US"/>
          </a:p>
        </p:txBody>
      </p:sp>
      <p:sp>
        <p:nvSpPr>
          <p:cNvPr id="14" name="Text Placeholder 33">
            <a:extLst>
              <a:ext uri="{FF2B5EF4-FFF2-40B4-BE49-F238E27FC236}">
                <a16:creationId xmlns:a16="http://schemas.microsoft.com/office/drawing/2014/main" id="{9A98428E-B09F-8E65-616A-2AA9685D013C}"/>
              </a:ext>
            </a:extLst>
          </p:cNvPr>
          <p:cNvSpPr>
            <a:spLocks noGrp="1"/>
          </p:cNvSpPr>
          <p:nvPr>
            <p:ph type="body" sz="quarter" idx="10"/>
          </p:nvPr>
        </p:nvSpPr>
        <p:spPr>
          <a:xfrm>
            <a:off x="0" y="425497"/>
            <a:ext cx="12192000" cy="802923"/>
          </a:xfrm>
          <a:prstGeom prst="rect">
            <a:avLst/>
          </a:prstGeom>
        </p:spPr>
        <p:txBody>
          <a:bodyPr/>
          <a:lstStyle>
            <a:lvl1pPr algn="ctr">
              <a:lnSpc>
                <a:spcPts val="6064"/>
              </a:lnSpc>
              <a:defRPr sz="6488" b="1">
                <a:solidFill>
                  <a:srgbClr val="253C46"/>
                </a:solidFill>
              </a:defRPr>
            </a:lvl1pPr>
            <a:lvl2pPr>
              <a:defRPr>
                <a:solidFill>
                  <a:srgbClr val="253C46"/>
                </a:solidFill>
              </a:defRPr>
            </a:lvl2pPr>
            <a:lvl3pPr>
              <a:defRPr>
                <a:solidFill>
                  <a:srgbClr val="253C46"/>
                </a:solidFill>
              </a:defRPr>
            </a:lvl3pPr>
            <a:lvl4pPr>
              <a:defRPr>
                <a:solidFill>
                  <a:srgbClr val="253C46"/>
                </a:solidFill>
              </a:defRPr>
            </a:lvl4pPr>
            <a:lvl5pPr>
              <a:defRPr>
                <a:solidFill>
                  <a:srgbClr val="253C46"/>
                </a:solidFill>
              </a:defRPr>
            </a:lvl5pPr>
          </a:lstStyle>
          <a:p>
            <a:pPr lvl="0"/>
            <a:r>
              <a:rPr lang="en-GB"/>
              <a:t>Click to edit Master text styles</a:t>
            </a:r>
            <a:endParaRPr lang="en-US"/>
          </a:p>
        </p:txBody>
      </p:sp>
      <p:sp>
        <p:nvSpPr>
          <p:cNvPr id="17" name="Text Placeholder 15">
            <a:extLst>
              <a:ext uri="{FF2B5EF4-FFF2-40B4-BE49-F238E27FC236}">
                <a16:creationId xmlns:a16="http://schemas.microsoft.com/office/drawing/2014/main" id="{51A0FF60-9931-82F1-40E4-3A5F00ECCB4A}"/>
              </a:ext>
            </a:extLst>
          </p:cNvPr>
          <p:cNvSpPr>
            <a:spLocks noGrp="1"/>
          </p:cNvSpPr>
          <p:nvPr>
            <p:ph type="body" sz="quarter" idx="12"/>
          </p:nvPr>
        </p:nvSpPr>
        <p:spPr>
          <a:xfrm>
            <a:off x="9330769" y="6550659"/>
            <a:ext cx="2726449" cy="205299"/>
          </a:xfrm>
          <a:prstGeom prst="rect">
            <a:avLst/>
          </a:prstGeom>
        </p:spPr>
        <p:txBody>
          <a:bodyPr/>
          <a:lstStyle>
            <a:lvl1pPr algn="r">
              <a:defRPr sz="1334" b="0">
                <a:solidFill>
                  <a:schemeClr val="bg1">
                    <a:lumMod val="50000"/>
                  </a:schemeClr>
                </a:solidFill>
              </a:defRPr>
            </a:lvl1pPr>
          </a:lstStyle>
          <a:p>
            <a:pPr lvl="0"/>
            <a:endParaRPr lang="en-US"/>
          </a:p>
        </p:txBody>
      </p:sp>
    </p:spTree>
    <p:extLst>
      <p:ext uri="{BB962C8B-B14F-4D97-AF65-F5344CB8AC3E}">
        <p14:creationId xmlns:p14="http://schemas.microsoft.com/office/powerpoint/2010/main" val="42816129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PL_Plain_Slide">
    <p:bg>
      <p:bgPr>
        <a:solidFill>
          <a:schemeClr val="bg1"/>
        </a:solidFill>
        <a:effectLst/>
      </p:bgPr>
    </p:bg>
    <p:spTree>
      <p:nvGrpSpPr>
        <p:cNvPr id="1" name=""/>
        <p:cNvGrpSpPr/>
        <p:nvPr/>
      </p:nvGrpSpPr>
      <p:grpSpPr>
        <a:xfrm>
          <a:off x="0" y="0"/>
          <a:ext cx="0" cy="0"/>
          <a:chOff x="0" y="0"/>
          <a:chExt cx="0" cy="0"/>
        </a:xfrm>
      </p:grpSpPr>
      <p:pic>
        <p:nvPicPr>
          <p:cNvPr id="5" name="Picture 4" descr="A black background with colorful dots and lines&#10;&#10;Description automatically generated">
            <a:extLst>
              <a:ext uri="{FF2B5EF4-FFF2-40B4-BE49-F238E27FC236}">
                <a16:creationId xmlns:a16="http://schemas.microsoft.com/office/drawing/2014/main" id="{18147681-81D8-EC3D-66D6-A9421C802110}"/>
              </a:ext>
            </a:extLst>
          </p:cNvPr>
          <p:cNvPicPr>
            <a:picLocks noGrp="1" noRot="1" noChangeAspect="1" noMove="1" noResize="1" noEditPoints="1" noAdjustHandles="1" noChangeArrowheads="1" noChangeShapeType="1" noCrop="1"/>
          </p:cNvPicPr>
          <p:nvPr userDrawn="1"/>
        </p:nvPicPr>
        <p:blipFill rotWithShape="1">
          <a:blip r:embed="rId2" cstate="screen">
            <a:extLst>
              <a:ext uri="{28A0092B-C50C-407E-A947-70E740481C1C}">
                <a14:useLocalDpi xmlns:a14="http://schemas.microsoft.com/office/drawing/2010/main"/>
              </a:ext>
            </a:extLst>
          </a:blip>
          <a:srcRect l="9727" t="12913" r="9727" b="6532"/>
          <a:stretch/>
        </p:blipFill>
        <p:spPr>
          <a:xfrm>
            <a:off x="0" y="1"/>
            <a:ext cx="12192000" cy="6858000"/>
          </a:xfrm>
          <a:prstGeom prst="rect">
            <a:avLst/>
          </a:prstGeom>
        </p:spPr>
      </p:pic>
    </p:spTree>
    <p:extLst>
      <p:ext uri="{BB962C8B-B14F-4D97-AF65-F5344CB8AC3E}">
        <p14:creationId xmlns:p14="http://schemas.microsoft.com/office/powerpoint/2010/main" val="32412417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49" name="Text Placeholder 48">
            <a:extLst>
              <a:ext uri="{FF2B5EF4-FFF2-40B4-BE49-F238E27FC236}">
                <a16:creationId xmlns:a16="http://schemas.microsoft.com/office/drawing/2014/main" id="{335C50CA-1BCE-F478-79FB-5C037986ABC0}"/>
              </a:ext>
            </a:extLst>
          </p:cNvPr>
          <p:cNvSpPr>
            <a:spLocks noGrp="1"/>
          </p:cNvSpPr>
          <p:nvPr>
            <p:ph type="body" sz="quarter" idx="10"/>
          </p:nvPr>
        </p:nvSpPr>
        <p:spPr>
          <a:xfrm>
            <a:off x="500619" y="425496"/>
            <a:ext cx="11327038" cy="754727"/>
          </a:xfrm>
          <a:prstGeom prst="rect">
            <a:avLst/>
          </a:prstGeom>
        </p:spPr>
        <p:txBody>
          <a:bodyPr/>
          <a:lstStyle>
            <a:lvl1pPr>
              <a:defRPr sz="3517" b="1"/>
            </a:lvl1pPr>
          </a:lstStyle>
          <a:p>
            <a:pPr lvl="0"/>
            <a:r>
              <a:rPr lang="en-GB"/>
              <a:t>Click to edit Master text styles</a:t>
            </a:r>
            <a:endParaRPr lang="en-US"/>
          </a:p>
        </p:txBody>
      </p:sp>
      <p:grpSp>
        <p:nvGrpSpPr>
          <p:cNvPr id="2" name="object 14">
            <a:extLst>
              <a:ext uri="{FF2B5EF4-FFF2-40B4-BE49-F238E27FC236}">
                <a16:creationId xmlns:a16="http://schemas.microsoft.com/office/drawing/2014/main" id="{67D7795C-FC55-F903-CF0D-D7EA1E232959}"/>
              </a:ext>
            </a:extLst>
          </p:cNvPr>
          <p:cNvGrpSpPr/>
          <p:nvPr userDrawn="1"/>
        </p:nvGrpSpPr>
        <p:grpSpPr>
          <a:xfrm>
            <a:off x="9905999" y="5629178"/>
            <a:ext cx="1921992" cy="847527"/>
            <a:chOff x="16334579" y="9282931"/>
            <a:chExt cx="3169285" cy="1397635"/>
          </a:xfrm>
        </p:grpSpPr>
        <p:sp>
          <p:nvSpPr>
            <p:cNvPr id="3" name="object 15">
              <a:extLst>
                <a:ext uri="{FF2B5EF4-FFF2-40B4-BE49-F238E27FC236}">
                  <a16:creationId xmlns:a16="http://schemas.microsoft.com/office/drawing/2014/main" id="{60B4A071-1CE3-674F-F89D-C86C16B055CC}"/>
                </a:ext>
              </a:extLst>
            </p:cNvPr>
            <p:cNvSpPr/>
            <p:nvPr/>
          </p:nvSpPr>
          <p:spPr>
            <a:xfrm>
              <a:off x="16403769" y="9356395"/>
              <a:ext cx="3026410" cy="1264920"/>
            </a:xfrm>
            <a:custGeom>
              <a:avLst/>
              <a:gdLst/>
              <a:ahLst/>
              <a:cxnLst/>
              <a:rect l="l" t="t" r="r" b="b"/>
              <a:pathLst>
                <a:path w="3026409" h="1264920">
                  <a:moveTo>
                    <a:pt x="3016285" y="0"/>
                  </a:moveTo>
                  <a:lnTo>
                    <a:pt x="2651385" y="386113"/>
                  </a:lnTo>
                  <a:lnTo>
                    <a:pt x="2661185" y="395914"/>
                  </a:lnTo>
                  <a:lnTo>
                    <a:pt x="3026075" y="9800"/>
                  </a:lnTo>
                  <a:lnTo>
                    <a:pt x="3016285" y="0"/>
                  </a:lnTo>
                  <a:close/>
                </a:path>
                <a:path w="3026409" h="1264920">
                  <a:moveTo>
                    <a:pt x="1350045" y="843251"/>
                  </a:moveTo>
                  <a:lnTo>
                    <a:pt x="1326514" y="843251"/>
                  </a:lnTo>
                  <a:lnTo>
                    <a:pt x="1835891" y="1260390"/>
                  </a:lnTo>
                  <a:lnTo>
                    <a:pt x="1840792" y="1264474"/>
                  </a:lnTo>
                  <a:lnTo>
                    <a:pt x="1858603" y="1245700"/>
                  </a:lnTo>
                  <a:lnTo>
                    <a:pt x="1840792" y="1245700"/>
                  </a:lnTo>
                  <a:lnTo>
                    <a:pt x="1350045" y="843251"/>
                  </a:lnTo>
                  <a:close/>
                </a:path>
                <a:path w="3026409" h="1264920">
                  <a:moveTo>
                    <a:pt x="8167" y="732239"/>
                  </a:moveTo>
                  <a:lnTo>
                    <a:pt x="0" y="743663"/>
                  </a:lnTo>
                  <a:lnTo>
                    <a:pt x="742846" y="1263657"/>
                  </a:lnTo>
                  <a:lnTo>
                    <a:pt x="766643" y="1246517"/>
                  </a:lnTo>
                  <a:lnTo>
                    <a:pt x="743663" y="1246517"/>
                  </a:lnTo>
                  <a:lnTo>
                    <a:pt x="8167" y="732239"/>
                  </a:lnTo>
                  <a:close/>
                </a:path>
                <a:path w="3026409" h="1264920">
                  <a:moveTo>
                    <a:pt x="1328148" y="825294"/>
                  </a:moveTo>
                  <a:lnTo>
                    <a:pt x="743663" y="1246517"/>
                  </a:lnTo>
                  <a:lnTo>
                    <a:pt x="766643" y="1246517"/>
                  </a:lnTo>
                  <a:lnTo>
                    <a:pt x="1326514" y="843251"/>
                  </a:lnTo>
                  <a:lnTo>
                    <a:pt x="1350045" y="843251"/>
                  </a:lnTo>
                  <a:lnTo>
                    <a:pt x="1328148" y="825294"/>
                  </a:lnTo>
                  <a:close/>
                </a:path>
                <a:path w="3026409" h="1264920">
                  <a:moveTo>
                    <a:pt x="2163232" y="904485"/>
                  </a:moveTo>
                  <a:lnTo>
                    <a:pt x="1840792" y="1245700"/>
                  </a:lnTo>
                  <a:lnTo>
                    <a:pt x="1858603" y="1245700"/>
                  </a:lnTo>
                  <a:lnTo>
                    <a:pt x="2173033" y="914275"/>
                  </a:lnTo>
                  <a:lnTo>
                    <a:pt x="2163232" y="904485"/>
                  </a:lnTo>
                  <a:close/>
                </a:path>
              </a:pathLst>
            </a:custGeom>
            <a:solidFill>
              <a:srgbClr val="47535A"/>
            </a:solidFill>
          </p:spPr>
          <p:txBody>
            <a:bodyPr wrap="square" lIns="0" tIns="0" rIns="0" bIns="0" rtlCol="0"/>
            <a:lstStyle/>
            <a:p>
              <a:endParaRPr sz="1092"/>
            </a:p>
          </p:txBody>
        </p:sp>
        <p:pic>
          <p:nvPicPr>
            <p:cNvPr id="4" name="object 16">
              <a:extLst>
                <a:ext uri="{FF2B5EF4-FFF2-40B4-BE49-F238E27FC236}">
                  <a16:creationId xmlns:a16="http://schemas.microsoft.com/office/drawing/2014/main" id="{01D20D8D-11FF-30C3-0F93-7AF85617F72E}"/>
                </a:ext>
              </a:extLst>
            </p:cNvPr>
            <p:cNvPicPr/>
            <p:nvPr/>
          </p:nvPicPr>
          <p:blipFill>
            <a:blip r:embed="rId2" cstate="screen">
              <a:extLst>
                <a:ext uri="{28A0092B-C50C-407E-A947-70E740481C1C}">
                  <a14:useLocalDpi xmlns:a14="http://schemas.microsoft.com/office/drawing/2010/main"/>
                </a:ext>
              </a:extLst>
            </a:blip>
            <a:stretch>
              <a:fillRect/>
            </a:stretch>
          </p:blipFill>
          <p:spPr>
            <a:xfrm>
              <a:off x="16505806" y="9718026"/>
              <a:ext cx="213061" cy="241626"/>
            </a:xfrm>
            <a:prstGeom prst="rect">
              <a:avLst/>
            </a:prstGeom>
          </p:spPr>
        </p:pic>
        <p:pic>
          <p:nvPicPr>
            <p:cNvPr id="5" name="object 17">
              <a:extLst>
                <a:ext uri="{FF2B5EF4-FFF2-40B4-BE49-F238E27FC236}">
                  <a16:creationId xmlns:a16="http://schemas.microsoft.com/office/drawing/2014/main" id="{7E753663-4569-7BE8-7352-FDDDD767B1C3}"/>
                </a:ext>
              </a:extLst>
            </p:cNvPr>
            <p:cNvPicPr/>
            <p:nvPr/>
          </p:nvPicPr>
          <p:blipFill>
            <a:blip r:embed="rId3" cstate="screen">
              <a:extLst>
                <a:ext uri="{28A0092B-C50C-407E-A947-70E740481C1C}">
                  <a14:useLocalDpi xmlns:a14="http://schemas.microsoft.com/office/drawing/2010/main"/>
                </a:ext>
              </a:extLst>
            </a:blip>
            <a:stretch>
              <a:fillRect/>
            </a:stretch>
          </p:blipFill>
          <p:spPr>
            <a:xfrm>
              <a:off x="16749892" y="9766189"/>
              <a:ext cx="197543" cy="197543"/>
            </a:xfrm>
            <a:prstGeom prst="rect">
              <a:avLst/>
            </a:prstGeom>
          </p:spPr>
        </p:pic>
        <p:pic>
          <p:nvPicPr>
            <p:cNvPr id="6" name="object 18">
              <a:extLst>
                <a:ext uri="{FF2B5EF4-FFF2-40B4-BE49-F238E27FC236}">
                  <a16:creationId xmlns:a16="http://schemas.microsoft.com/office/drawing/2014/main" id="{1D04CAA7-5933-E793-5810-607C2B447C54}"/>
                </a:ext>
              </a:extLst>
            </p:cNvPr>
            <p:cNvPicPr/>
            <p:nvPr/>
          </p:nvPicPr>
          <p:blipFill>
            <a:blip r:embed="rId4" cstate="screen">
              <a:extLst>
                <a:ext uri="{28A0092B-C50C-407E-A947-70E740481C1C}">
                  <a14:useLocalDpi xmlns:a14="http://schemas.microsoft.com/office/drawing/2010/main"/>
                </a:ext>
              </a:extLst>
            </a:blip>
            <a:stretch>
              <a:fillRect/>
            </a:stretch>
          </p:blipFill>
          <p:spPr>
            <a:xfrm>
              <a:off x="16973558" y="9718023"/>
              <a:ext cx="380400" cy="245709"/>
            </a:xfrm>
            <a:prstGeom prst="rect">
              <a:avLst/>
            </a:prstGeom>
          </p:spPr>
        </p:pic>
        <p:sp>
          <p:nvSpPr>
            <p:cNvPr id="7" name="object 19">
              <a:extLst>
                <a:ext uri="{FF2B5EF4-FFF2-40B4-BE49-F238E27FC236}">
                  <a16:creationId xmlns:a16="http://schemas.microsoft.com/office/drawing/2014/main" id="{B56B7867-E2E4-3432-9C65-FA302F8FDC69}"/>
                </a:ext>
              </a:extLst>
            </p:cNvPr>
            <p:cNvSpPr/>
            <p:nvPr/>
          </p:nvSpPr>
          <p:spPr>
            <a:xfrm>
              <a:off x="17504969" y="9694360"/>
              <a:ext cx="396240" cy="269875"/>
            </a:xfrm>
            <a:custGeom>
              <a:avLst/>
              <a:gdLst/>
              <a:ahLst/>
              <a:cxnLst/>
              <a:rect l="l" t="t" r="r" b="b"/>
              <a:pathLst>
                <a:path w="396240" h="269875">
                  <a:moveTo>
                    <a:pt x="165722" y="24117"/>
                  </a:moveTo>
                  <a:lnTo>
                    <a:pt x="0" y="24117"/>
                  </a:lnTo>
                  <a:lnTo>
                    <a:pt x="0" y="79997"/>
                  </a:lnTo>
                  <a:lnTo>
                    <a:pt x="0" y="115557"/>
                  </a:lnTo>
                  <a:lnTo>
                    <a:pt x="0" y="171437"/>
                  </a:lnTo>
                  <a:lnTo>
                    <a:pt x="0" y="209537"/>
                  </a:lnTo>
                  <a:lnTo>
                    <a:pt x="0" y="264147"/>
                  </a:lnTo>
                  <a:lnTo>
                    <a:pt x="165722" y="264147"/>
                  </a:lnTo>
                  <a:lnTo>
                    <a:pt x="165722" y="209537"/>
                  </a:lnTo>
                  <a:lnTo>
                    <a:pt x="58775" y="209537"/>
                  </a:lnTo>
                  <a:lnTo>
                    <a:pt x="58775" y="171437"/>
                  </a:lnTo>
                  <a:lnTo>
                    <a:pt x="156730" y="171437"/>
                  </a:lnTo>
                  <a:lnTo>
                    <a:pt x="156730" y="115557"/>
                  </a:lnTo>
                  <a:lnTo>
                    <a:pt x="58775" y="115557"/>
                  </a:lnTo>
                  <a:lnTo>
                    <a:pt x="58775" y="79997"/>
                  </a:lnTo>
                  <a:lnTo>
                    <a:pt x="165722" y="79997"/>
                  </a:lnTo>
                  <a:lnTo>
                    <a:pt x="165722" y="24117"/>
                  </a:lnTo>
                  <a:close/>
                </a:path>
                <a:path w="396240" h="269875">
                  <a:moveTo>
                    <a:pt x="395909" y="0"/>
                  </a:moveTo>
                  <a:lnTo>
                    <a:pt x="337146" y="0"/>
                  </a:lnTo>
                  <a:lnTo>
                    <a:pt x="337146" y="169786"/>
                  </a:lnTo>
                  <a:lnTo>
                    <a:pt x="334111" y="188036"/>
                  </a:lnTo>
                  <a:lnTo>
                    <a:pt x="325716" y="201828"/>
                  </a:lnTo>
                  <a:lnTo>
                    <a:pt x="313042" y="210426"/>
                  </a:lnTo>
                  <a:lnTo>
                    <a:pt x="297141" y="213055"/>
                  </a:lnTo>
                  <a:lnTo>
                    <a:pt x="281597" y="209969"/>
                  </a:lnTo>
                  <a:lnTo>
                    <a:pt x="268884" y="201218"/>
                  </a:lnTo>
                  <a:lnTo>
                    <a:pt x="260299" y="187566"/>
                  </a:lnTo>
                  <a:lnTo>
                    <a:pt x="257149" y="169786"/>
                  </a:lnTo>
                  <a:lnTo>
                    <a:pt x="260184" y="152006"/>
                  </a:lnTo>
                  <a:lnTo>
                    <a:pt x="268566" y="138366"/>
                  </a:lnTo>
                  <a:lnTo>
                    <a:pt x="281254" y="129616"/>
                  </a:lnTo>
                  <a:lnTo>
                    <a:pt x="297141" y="126530"/>
                  </a:lnTo>
                  <a:lnTo>
                    <a:pt x="313042" y="129616"/>
                  </a:lnTo>
                  <a:lnTo>
                    <a:pt x="325716" y="138366"/>
                  </a:lnTo>
                  <a:lnTo>
                    <a:pt x="334111" y="152006"/>
                  </a:lnTo>
                  <a:lnTo>
                    <a:pt x="337146" y="169786"/>
                  </a:lnTo>
                  <a:lnTo>
                    <a:pt x="337146" y="0"/>
                  </a:lnTo>
                  <a:lnTo>
                    <a:pt x="336321" y="0"/>
                  </a:lnTo>
                  <a:lnTo>
                    <a:pt x="336321" y="97955"/>
                  </a:lnTo>
                  <a:lnTo>
                    <a:pt x="326072" y="87325"/>
                  </a:lnTo>
                  <a:lnTo>
                    <a:pt x="313677" y="79082"/>
                  </a:lnTo>
                  <a:lnTo>
                    <a:pt x="299135" y="73736"/>
                  </a:lnTo>
                  <a:lnTo>
                    <a:pt x="282448" y="71831"/>
                  </a:lnTo>
                  <a:lnTo>
                    <a:pt x="249212" y="79006"/>
                  </a:lnTo>
                  <a:lnTo>
                    <a:pt x="222250" y="99187"/>
                  </a:lnTo>
                  <a:lnTo>
                    <a:pt x="204165" y="130378"/>
                  </a:lnTo>
                  <a:lnTo>
                    <a:pt x="197561" y="170611"/>
                  </a:lnTo>
                  <a:lnTo>
                    <a:pt x="204177" y="210489"/>
                  </a:lnTo>
                  <a:lnTo>
                    <a:pt x="222351" y="241731"/>
                  </a:lnTo>
                  <a:lnTo>
                    <a:pt x="249555" y="262089"/>
                  </a:lnTo>
                  <a:lnTo>
                    <a:pt x="283260" y="269379"/>
                  </a:lnTo>
                  <a:lnTo>
                    <a:pt x="300291" y="267614"/>
                  </a:lnTo>
                  <a:lnTo>
                    <a:pt x="314794" y="262648"/>
                  </a:lnTo>
                  <a:lnTo>
                    <a:pt x="326999" y="254914"/>
                  </a:lnTo>
                  <a:lnTo>
                    <a:pt x="337146" y="244881"/>
                  </a:lnTo>
                  <a:lnTo>
                    <a:pt x="337146" y="265290"/>
                  </a:lnTo>
                  <a:lnTo>
                    <a:pt x="395909" y="265290"/>
                  </a:lnTo>
                  <a:lnTo>
                    <a:pt x="395909" y="244881"/>
                  </a:lnTo>
                  <a:lnTo>
                    <a:pt x="395909" y="213055"/>
                  </a:lnTo>
                  <a:lnTo>
                    <a:pt x="395909" y="126530"/>
                  </a:lnTo>
                  <a:lnTo>
                    <a:pt x="395909" y="97955"/>
                  </a:lnTo>
                  <a:lnTo>
                    <a:pt x="395909" y="0"/>
                  </a:lnTo>
                  <a:close/>
                </a:path>
              </a:pathLst>
            </a:custGeom>
            <a:solidFill>
              <a:srgbClr val="479C9F"/>
            </a:solidFill>
          </p:spPr>
          <p:txBody>
            <a:bodyPr wrap="square" lIns="0" tIns="0" rIns="0" bIns="0" rtlCol="0"/>
            <a:lstStyle/>
            <a:p>
              <a:endParaRPr sz="1092"/>
            </a:p>
          </p:txBody>
        </p:sp>
        <p:pic>
          <p:nvPicPr>
            <p:cNvPr id="8" name="object 20">
              <a:extLst>
                <a:ext uri="{FF2B5EF4-FFF2-40B4-BE49-F238E27FC236}">
                  <a16:creationId xmlns:a16="http://schemas.microsoft.com/office/drawing/2014/main" id="{2DCC804E-5B02-592E-4855-E482E0E7DD21}"/>
                </a:ext>
              </a:extLst>
            </p:cNvPr>
            <p:cNvPicPr/>
            <p:nvPr/>
          </p:nvPicPr>
          <p:blipFill>
            <a:blip r:embed="rId5" cstate="screen">
              <a:extLst>
                <a:ext uri="{28A0092B-C50C-407E-A947-70E740481C1C}">
                  <a14:useLocalDpi xmlns:a14="http://schemas.microsoft.com/office/drawing/2010/main"/>
                </a:ext>
              </a:extLst>
            </a:blip>
            <a:stretch>
              <a:fillRect/>
            </a:stretch>
          </p:blipFill>
          <p:spPr>
            <a:xfrm>
              <a:off x="17935995" y="9770269"/>
              <a:ext cx="181219" cy="193470"/>
            </a:xfrm>
            <a:prstGeom prst="rect">
              <a:avLst/>
            </a:prstGeom>
          </p:spPr>
        </p:pic>
        <p:pic>
          <p:nvPicPr>
            <p:cNvPr id="9" name="object 21">
              <a:extLst>
                <a:ext uri="{FF2B5EF4-FFF2-40B4-BE49-F238E27FC236}">
                  <a16:creationId xmlns:a16="http://schemas.microsoft.com/office/drawing/2014/main" id="{5A5B672E-7C7B-23E4-B980-28B22A9490C6}"/>
                </a:ext>
              </a:extLst>
            </p:cNvPr>
            <p:cNvPicPr/>
            <p:nvPr/>
          </p:nvPicPr>
          <p:blipFill>
            <a:blip r:embed="rId6" cstate="screen">
              <a:extLst>
                <a:ext uri="{28A0092B-C50C-407E-A947-70E740481C1C}">
                  <a14:useLocalDpi xmlns:a14="http://schemas.microsoft.com/office/drawing/2010/main"/>
                </a:ext>
              </a:extLst>
            </a:blip>
            <a:stretch>
              <a:fillRect/>
            </a:stretch>
          </p:blipFill>
          <p:spPr>
            <a:xfrm>
              <a:off x="18151499" y="9765372"/>
              <a:ext cx="195104" cy="197543"/>
            </a:xfrm>
            <a:prstGeom prst="rect">
              <a:avLst/>
            </a:prstGeom>
          </p:spPr>
        </p:pic>
        <p:pic>
          <p:nvPicPr>
            <p:cNvPr id="10" name="object 22">
              <a:extLst>
                <a:ext uri="{FF2B5EF4-FFF2-40B4-BE49-F238E27FC236}">
                  <a16:creationId xmlns:a16="http://schemas.microsoft.com/office/drawing/2014/main" id="{1F6EECC5-C966-0102-C74E-692CCBD0A45C}"/>
                </a:ext>
              </a:extLst>
            </p:cNvPr>
            <p:cNvPicPr/>
            <p:nvPr/>
          </p:nvPicPr>
          <p:blipFill>
            <a:blip r:embed="rId7" cstate="screen">
              <a:extLst>
                <a:ext uri="{28A0092B-C50C-407E-A947-70E740481C1C}">
                  <a14:useLocalDpi xmlns:a14="http://schemas.microsoft.com/office/drawing/2010/main"/>
                </a:ext>
              </a:extLst>
            </a:blip>
            <a:stretch>
              <a:fillRect/>
            </a:stretch>
          </p:blipFill>
          <p:spPr>
            <a:xfrm>
              <a:off x="18373540" y="9766189"/>
              <a:ext cx="197543" cy="197543"/>
            </a:xfrm>
            <a:prstGeom prst="rect">
              <a:avLst/>
            </a:prstGeom>
          </p:spPr>
        </p:pic>
        <p:pic>
          <p:nvPicPr>
            <p:cNvPr id="11" name="object 23">
              <a:extLst>
                <a:ext uri="{FF2B5EF4-FFF2-40B4-BE49-F238E27FC236}">
                  <a16:creationId xmlns:a16="http://schemas.microsoft.com/office/drawing/2014/main" id="{C5D46C04-995E-0369-6E13-910EAB61D7F0}"/>
                </a:ext>
              </a:extLst>
            </p:cNvPr>
            <p:cNvPicPr/>
            <p:nvPr/>
          </p:nvPicPr>
          <p:blipFill>
            <a:blip r:embed="rId8" cstate="screen">
              <a:extLst>
                <a:ext uri="{28A0092B-C50C-407E-A947-70E740481C1C}">
                  <a14:useLocalDpi xmlns:a14="http://schemas.microsoft.com/office/drawing/2010/main"/>
                </a:ext>
              </a:extLst>
            </a:blip>
            <a:stretch>
              <a:fillRect/>
            </a:stretch>
          </p:blipFill>
          <p:spPr>
            <a:xfrm>
              <a:off x="18597206" y="9718023"/>
              <a:ext cx="164895" cy="245709"/>
            </a:xfrm>
            <a:prstGeom prst="rect">
              <a:avLst/>
            </a:prstGeom>
          </p:spPr>
        </p:pic>
        <p:sp>
          <p:nvSpPr>
            <p:cNvPr id="12" name="object 24">
              <a:extLst>
                <a:ext uri="{FF2B5EF4-FFF2-40B4-BE49-F238E27FC236}">
                  <a16:creationId xmlns:a16="http://schemas.microsoft.com/office/drawing/2014/main" id="{3639A702-508C-F002-92C0-76C22930D78E}"/>
                </a:ext>
              </a:extLst>
            </p:cNvPr>
            <p:cNvSpPr/>
            <p:nvPr/>
          </p:nvSpPr>
          <p:spPr>
            <a:xfrm>
              <a:off x="18789040" y="9680469"/>
              <a:ext cx="70485" cy="279400"/>
            </a:xfrm>
            <a:custGeom>
              <a:avLst/>
              <a:gdLst/>
              <a:ahLst/>
              <a:cxnLst/>
              <a:rect l="l" t="t" r="r" b="b"/>
              <a:pathLst>
                <a:path w="70484" h="279400">
                  <a:moveTo>
                    <a:pt x="63673" y="89798"/>
                  </a:moveTo>
                  <a:lnTo>
                    <a:pt x="4900" y="89798"/>
                  </a:lnTo>
                  <a:lnTo>
                    <a:pt x="4900" y="279185"/>
                  </a:lnTo>
                  <a:lnTo>
                    <a:pt x="63673" y="279185"/>
                  </a:lnTo>
                  <a:lnTo>
                    <a:pt x="63673" y="89798"/>
                  </a:lnTo>
                  <a:close/>
                </a:path>
                <a:path w="70484" h="279400">
                  <a:moveTo>
                    <a:pt x="35098" y="0"/>
                  </a:moveTo>
                  <a:lnTo>
                    <a:pt x="21349" y="2475"/>
                  </a:lnTo>
                  <a:lnTo>
                    <a:pt x="10202" y="9391"/>
                  </a:lnTo>
                  <a:lnTo>
                    <a:pt x="2729" y="19979"/>
                  </a:lnTo>
                  <a:lnTo>
                    <a:pt x="0" y="33475"/>
                  </a:lnTo>
                  <a:lnTo>
                    <a:pt x="2729" y="46969"/>
                  </a:lnTo>
                  <a:lnTo>
                    <a:pt x="10202" y="57554"/>
                  </a:lnTo>
                  <a:lnTo>
                    <a:pt x="21349" y="64466"/>
                  </a:lnTo>
                  <a:lnTo>
                    <a:pt x="35098" y="66940"/>
                  </a:lnTo>
                  <a:lnTo>
                    <a:pt x="49193" y="64466"/>
                  </a:lnTo>
                  <a:lnTo>
                    <a:pt x="60305" y="57554"/>
                  </a:lnTo>
                  <a:lnTo>
                    <a:pt x="67591" y="46969"/>
                  </a:lnTo>
                  <a:lnTo>
                    <a:pt x="70207" y="33475"/>
                  </a:lnTo>
                  <a:lnTo>
                    <a:pt x="67476" y="19979"/>
                  </a:lnTo>
                  <a:lnTo>
                    <a:pt x="59999" y="9391"/>
                  </a:lnTo>
                  <a:lnTo>
                    <a:pt x="48849" y="2475"/>
                  </a:lnTo>
                  <a:lnTo>
                    <a:pt x="35098" y="0"/>
                  </a:lnTo>
                  <a:close/>
                </a:path>
              </a:pathLst>
            </a:custGeom>
            <a:solidFill>
              <a:srgbClr val="479C9F"/>
            </a:solidFill>
          </p:spPr>
          <p:txBody>
            <a:bodyPr wrap="square" lIns="0" tIns="0" rIns="0" bIns="0" rtlCol="0"/>
            <a:lstStyle/>
            <a:p>
              <a:endParaRPr sz="1092"/>
            </a:p>
          </p:txBody>
        </p:sp>
        <p:pic>
          <p:nvPicPr>
            <p:cNvPr id="13" name="object 25">
              <a:extLst>
                <a:ext uri="{FF2B5EF4-FFF2-40B4-BE49-F238E27FC236}">
                  <a16:creationId xmlns:a16="http://schemas.microsoft.com/office/drawing/2014/main" id="{7A77D463-0439-FBAD-00BD-0787F983761E}"/>
                </a:ext>
              </a:extLst>
            </p:cNvPr>
            <p:cNvPicPr/>
            <p:nvPr/>
          </p:nvPicPr>
          <p:blipFill>
            <a:blip r:embed="rId9" cstate="screen">
              <a:extLst>
                <a:ext uri="{28A0092B-C50C-407E-A947-70E740481C1C}">
                  <a14:useLocalDpi xmlns:a14="http://schemas.microsoft.com/office/drawing/2010/main"/>
                </a:ext>
              </a:extLst>
            </a:blip>
            <a:stretch>
              <a:fillRect/>
            </a:stretch>
          </p:blipFill>
          <p:spPr>
            <a:xfrm>
              <a:off x="18887817" y="9765372"/>
              <a:ext cx="197543" cy="197543"/>
            </a:xfrm>
            <a:prstGeom prst="rect">
              <a:avLst/>
            </a:prstGeom>
          </p:spPr>
        </p:pic>
        <p:pic>
          <p:nvPicPr>
            <p:cNvPr id="14" name="object 26">
              <a:extLst>
                <a:ext uri="{FF2B5EF4-FFF2-40B4-BE49-F238E27FC236}">
                  <a16:creationId xmlns:a16="http://schemas.microsoft.com/office/drawing/2014/main" id="{6C9052F5-4BA4-7BB0-5803-67FF284A88C8}"/>
                </a:ext>
              </a:extLst>
            </p:cNvPr>
            <p:cNvPicPr/>
            <p:nvPr/>
          </p:nvPicPr>
          <p:blipFill>
            <a:blip r:embed="rId10" cstate="screen">
              <a:extLst>
                <a:ext uri="{28A0092B-C50C-407E-A947-70E740481C1C}">
                  <a14:useLocalDpi xmlns:a14="http://schemas.microsoft.com/office/drawing/2010/main"/>
                </a:ext>
              </a:extLst>
            </a:blip>
            <a:stretch>
              <a:fillRect/>
            </a:stretch>
          </p:blipFill>
          <p:spPr>
            <a:xfrm>
              <a:off x="19118016" y="9765375"/>
              <a:ext cx="182853" cy="193460"/>
            </a:xfrm>
            <a:prstGeom prst="rect">
              <a:avLst/>
            </a:prstGeom>
          </p:spPr>
        </p:pic>
        <p:pic>
          <p:nvPicPr>
            <p:cNvPr id="15" name="object 27">
              <a:extLst>
                <a:ext uri="{FF2B5EF4-FFF2-40B4-BE49-F238E27FC236}">
                  <a16:creationId xmlns:a16="http://schemas.microsoft.com/office/drawing/2014/main" id="{EC59C531-D458-9B40-BB42-261F898DBA38}"/>
                </a:ext>
              </a:extLst>
            </p:cNvPr>
            <p:cNvPicPr/>
            <p:nvPr/>
          </p:nvPicPr>
          <p:blipFill>
            <a:blip r:embed="rId11" cstate="screen">
              <a:extLst>
                <a:ext uri="{28A0092B-C50C-407E-A947-70E740481C1C}">
                  <a14:useLocalDpi xmlns:a14="http://schemas.microsoft.com/office/drawing/2010/main"/>
                </a:ext>
              </a:extLst>
            </a:blip>
            <a:stretch>
              <a:fillRect/>
            </a:stretch>
          </p:blipFill>
          <p:spPr>
            <a:xfrm>
              <a:off x="19346586" y="9282931"/>
              <a:ext cx="156728" cy="156728"/>
            </a:xfrm>
            <a:prstGeom prst="rect">
              <a:avLst/>
            </a:prstGeom>
          </p:spPr>
        </p:pic>
        <p:pic>
          <p:nvPicPr>
            <p:cNvPr id="16" name="object 28">
              <a:extLst>
                <a:ext uri="{FF2B5EF4-FFF2-40B4-BE49-F238E27FC236}">
                  <a16:creationId xmlns:a16="http://schemas.microsoft.com/office/drawing/2014/main" id="{D7C81681-C22A-D6C2-7B39-1BF4FD3FB0CA}"/>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8165380" y="10533526"/>
              <a:ext cx="156728" cy="146776"/>
            </a:xfrm>
            <a:prstGeom prst="rect">
              <a:avLst/>
            </a:prstGeom>
          </p:spPr>
        </p:pic>
        <p:pic>
          <p:nvPicPr>
            <p:cNvPr id="17" name="object 29">
              <a:extLst>
                <a:ext uri="{FF2B5EF4-FFF2-40B4-BE49-F238E27FC236}">
                  <a16:creationId xmlns:a16="http://schemas.microsoft.com/office/drawing/2014/main" id="{504B5BA6-5000-8400-711E-03A422F7A4A4}"/>
                </a:ext>
              </a:extLst>
            </p:cNvPr>
            <p:cNvPicPr/>
            <p:nvPr/>
          </p:nvPicPr>
          <p:blipFill>
            <a:blip r:embed="rId13" cstate="screen">
              <a:extLst>
                <a:ext uri="{28A0092B-C50C-407E-A947-70E740481C1C}">
                  <a14:useLocalDpi xmlns:a14="http://schemas.microsoft.com/office/drawing/2010/main"/>
                </a:ext>
              </a:extLst>
            </a:blip>
            <a:stretch>
              <a:fillRect/>
            </a:stretch>
          </p:blipFill>
          <p:spPr>
            <a:xfrm>
              <a:off x="17652735" y="10112308"/>
              <a:ext cx="156728" cy="156728"/>
            </a:xfrm>
            <a:prstGeom prst="rect">
              <a:avLst/>
            </a:prstGeom>
          </p:spPr>
        </p:pic>
        <p:pic>
          <p:nvPicPr>
            <p:cNvPr id="18" name="object 30">
              <a:extLst>
                <a:ext uri="{FF2B5EF4-FFF2-40B4-BE49-F238E27FC236}">
                  <a16:creationId xmlns:a16="http://schemas.microsoft.com/office/drawing/2014/main" id="{99635B2A-EECA-C07E-4A60-97BB44977D0D}"/>
                </a:ext>
              </a:extLst>
            </p:cNvPr>
            <p:cNvPicPr/>
            <p:nvPr/>
          </p:nvPicPr>
          <p:blipFill>
            <a:blip r:embed="rId14" cstate="screen">
              <a:extLst>
                <a:ext uri="{28A0092B-C50C-407E-A947-70E740481C1C}">
                  <a14:useLocalDpi xmlns:a14="http://schemas.microsoft.com/office/drawing/2010/main"/>
                </a:ext>
              </a:extLst>
            </a:blip>
            <a:stretch>
              <a:fillRect/>
            </a:stretch>
          </p:blipFill>
          <p:spPr>
            <a:xfrm>
              <a:off x="17068256" y="10533526"/>
              <a:ext cx="156728" cy="146776"/>
            </a:xfrm>
            <a:prstGeom prst="rect">
              <a:avLst/>
            </a:prstGeom>
          </p:spPr>
        </p:pic>
        <p:pic>
          <p:nvPicPr>
            <p:cNvPr id="19" name="object 31">
              <a:extLst>
                <a:ext uri="{FF2B5EF4-FFF2-40B4-BE49-F238E27FC236}">
                  <a16:creationId xmlns:a16="http://schemas.microsoft.com/office/drawing/2014/main" id="{4D1D1AF5-C7CD-C32C-26F4-60938A382D8D}"/>
                </a:ext>
              </a:extLst>
            </p:cNvPr>
            <p:cNvPicPr/>
            <p:nvPr/>
          </p:nvPicPr>
          <p:blipFill>
            <a:blip r:embed="rId15" cstate="screen">
              <a:extLst>
                <a:ext uri="{28A0092B-C50C-407E-A947-70E740481C1C}">
                  <a14:useLocalDpi xmlns:a14="http://schemas.microsoft.com/office/drawing/2010/main"/>
                </a:ext>
              </a:extLst>
            </a:blip>
            <a:stretch>
              <a:fillRect/>
            </a:stretch>
          </p:blipFill>
          <p:spPr>
            <a:xfrm>
              <a:off x="16334579" y="10015980"/>
              <a:ext cx="151638" cy="156728"/>
            </a:xfrm>
            <a:prstGeom prst="rect">
              <a:avLst/>
            </a:prstGeom>
          </p:spPr>
        </p:pic>
        <p:sp>
          <p:nvSpPr>
            <p:cNvPr id="20" name="object 32">
              <a:extLst>
                <a:ext uri="{FF2B5EF4-FFF2-40B4-BE49-F238E27FC236}">
                  <a16:creationId xmlns:a16="http://schemas.microsoft.com/office/drawing/2014/main" id="{71DDD6AB-74B6-0D0B-788B-040EAA3E71D9}"/>
                </a:ext>
              </a:extLst>
            </p:cNvPr>
            <p:cNvSpPr/>
            <p:nvPr/>
          </p:nvSpPr>
          <p:spPr>
            <a:xfrm>
              <a:off x="18079669" y="10000470"/>
              <a:ext cx="19685" cy="184785"/>
            </a:xfrm>
            <a:custGeom>
              <a:avLst/>
              <a:gdLst/>
              <a:ahLst/>
              <a:cxnLst/>
              <a:rect l="l" t="t" r="r" b="b"/>
              <a:pathLst>
                <a:path w="19684" h="184784">
                  <a:moveTo>
                    <a:pt x="15496" y="55506"/>
                  </a:moveTo>
                  <a:lnTo>
                    <a:pt x="3256" y="55506"/>
                  </a:lnTo>
                  <a:lnTo>
                    <a:pt x="3256" y="184486"/>
                  </a:lnTo>
                  <a:lnTo>
                    <a:pt x="15496" y="184486"/>
                  </a:lnTo>
                  <a:lnTo>
                    <a:pt x="15496" y="55506"/>
                  </a:lnTo>
                  <a:close/>
                </a:path>
                <a:path w="19684" h="184784">
                  <a:moveTo>
                    <a:pt x="14690" y="0"/>
                  </a:moveTo>
                  <a:lnTo>
                    <a:pt x="4073" y="0"/>
                  </a:lnTo>
                  <a:lnTo>
                    <a:pt x="0" y="4083"/>
                  </a:lnTo>
                  <a:lnTo>
                    <a:pt x="0" y="15507"/>
                  </a:lnTo>
                  <a:lnTo>
                    <a:pt x="4073" y="19591"/>
                  </a:lnTo>
                  <a:lnTo>
                    <a:pt x="15507" y="19591"/>
                  </a:lnTo>
                  <a:lnTo>
                    <a:pt x="19580" y="15507"/>
                  </a:lnTo>
                  <a:lnTo>
                    <a:pt x="19580" y="4083"/>
                  </a:lnTo>
                  <a:lnTo>
                    <a:pt x="14690" y="0"/>
                  </a:lnTo>
                  <a:close/>
                </a:path>
              </a:pathLst>
            </a:custGeom>
            <a:solidFill>
              <a:srgbClr val="293A45"/>
            </a:solidFill>
          </p:spPr>
          <p:txBody>
            <a:bodyPr wrap="square" lIns="0" tIns="0" rIns="0" bIns="0" rtlCol="0"/>
            <a:lstStyle/>
            <a:p>
              <a:endParaRPr sz="1092"/>
            </a:p>
          </p:txBody>
        </p:sp>
        <p:pic>
          <p:nvPicPr>
            <p:cNvPr id="21" name="object 33">
              <a:extLst>
                <a:ext uri="{FF2B5EF4-FFF2-40B4-BE49-F238E27FC236}">
                  <a16:creationId xmlns:a16="http://schemas.microsoft.com/office/drawing/2014/main" id="{8D61CBBF-0AE2-0928-9C7D-1F59CE5F6228}"/>
                </a:ext>
              </a:extLst>
            </p:cNvPr>
            <p:cNvPicPr/>
            <p:nvPr/>
          </p:nvPicPr>
          <p:blipFill>
            <a:blip r:embed="rId16" cstate="screen">
              <a:extLst>
                <a:ext uri="{28A0092B-C50C-407E-A947-70E740481C1C}">
                  <a14:useLocalDpi xmlns:a14="http://schemas.microsoft.com/office/drawing/2010/main"/>
                </a:ext>
              </a:extLst>
            </a:blip>
            <a:stretch>
              <a:fillRect/>
            </a:stretch>
          </p:blipFill>
          <p:spPr>
            <a:xfrm>
              <a:off x="18135988" y="10053528"/>
              <a:ext cx="107755" cy="131430"/>
            </a:xfrm>
            <a:prstGeom prst="rect">
              <a:avLst/>
            </a:prstGeom>
          </p:spPr>
        </p:pic>
        <p:pic>
          <p:nvPicPr>
            <p:cNvPr id="22" name="object 34">
              <a:extLst>
                <a:ext uri="{FF2B5EF4-FFF2-40B4-BE49-F238E27FC236}">
                  <a16:creationId xmlns:a16="http://schemas.microsoft.com/office/drawing/2014/main" id="{B00F7C1A-6504-4B33-7CD7-516713DE53D1}"/>
                </a:ext>
              </a:extLst>
            </p:cNvPr>
            <p:cNvPicPr/>
            <p:nvPr/>
          </p:nvPicPr>
          <p:blipFill>
            <a:blip r:embed="rId17" cstate="screen">
              <a:extLst>
                <a:ext uri="{28A0092B-C50C-407E-A947-70E740481C1C}">
                  <a14:useLocalDpi xmlns:a14="http://schemas.microsoft.com/office/drawing/2010/main"/>
                </a:ext>
              </a:extLst>
            </a:blip>
            <a:stretch>
              <a:fillRect/>
            </a:stretch>
          </p:blipFill>
          <p:spPr>
            <a:xfrm>
              <a:off x="18347413" y="10018431"/>
              <a:ext cx="127346" cy="168979"/>
            </a:xfrm>
            <a:prstGeom prst="rect">
              <a:avLst/>
            </a:prstGeom>
          </p:spPr>
        </p:pic>
        <p:pic>
          <p:nvPicPr>
            <p:cNvPr id="23" name="object 35">
              <a:extLst>
                <a:ext uri="{FF2B5EF4-FFF2-40B4-BE49-F238E27FC236}">
                  <a16:creationId xmlns:a16="http://schemas.microsoft.com/office/drawing/2014/main" id="{EA80DAD2-59F6-37DF-297E-C1979462A903}"/>
                </a:ext>
              </a:extLst>
            </p:cNvPr>
            <p:cNvPicPr/>
            <p:nvPr/>
          </p:nvPicPr>
          <p:blipFill>
            <a:blip r:embed="rId18" cstate="screen">
              <a:extLst>
                <a:ext uri="{28A0092B-C50C-407E-A947-70E740481C1C}">
                  <a14:useLocalDpi xmlns:a14="http://schemas.microsoft.com/office/drawing/2010/main"/>
                </a:ext>
              </a:extLst>
            </a:blip>
            <a:stretch>
              <a:fillRect/>
            </a:stretch>
          </p:blipFill>
          <p:spPr>
            <a:xfrm>
              <a:off x="18500882" y="10053529"/>
              <a:ext cx="128163" cy="135514"/>
            </a:xfrm>
            <a:prstGeom prst="rect">
              <a:avLst/>
            </a:prstGeom>
          </p:spPr>
        </p:pic>
        <p:pic>
          <p:nvPicPr>
            <p:cNvPr id="24" name="object 36">
              <a:extLst>
                <a:ext uri="{FF2B5EF4-FFF2-40B4-BE49-F238E27FC236}">
                  <a16:creationId xmlns:a16="http://schemas.microsoft.com/office/drawing/2014/main" id="{20174707-F59B-49A9-ABFD-6FB41B5CA13F}"/>
                </a:ext>
              </a:extLst>
            </p:cNvPr>
            <p:cNvPicPr/>
            <p:nvPr/>
          </p:nvPicPr>
          <p:blipFill>
            <a:blip r:embed="rId19" cstate="screen">
              <a:extLst>
                <a:ext uri="{28A0092B-C50C-407E-A947-70E740481C1C}">
                  <a14:useLocalDpi xmlns:a14="http://schemas.microsoft.com/office/drawing/2010/main"/>
                </a:ext>
              </a:extLst>
            </a:blip>
            <a:stretch>
              <a:fillRect/>
            </a:stretch>
          </p:blipFill>
          <p:spPr>
            <a:xfrm>
              <a:off x="18662510" y="10004556"/>
              <a:ext cx="107755" cy="180402"/>
            </a:xfrm>
            <a:prstGeom prst="rect">
              <a:avLst/>
            </a:prstGeom>
          </p:spPr>
        </p:pic>
        <p:pic>
          <p:nvPicPr>
            <p:cNvPr id="25" name="object 37">
              <a:extLst>
                <a:ext uri="{FF2B5EF4-FFF2-40B4-BE49-F238E27FC236}">
                  <a16:creationId xmlns:a16="http://schemas.microsoft.com/office/drawing/2014/main" id="{4749FE14-6F3A-C8D6-C3E2-7064889CB51B}"/>
                </a:ext>
              </a:extLst>
            </p:cNvPr>
            <p:cNvPicPr/>
            <p:nvPr/>
          </p:nvPicPr>
          <p:blipFill>
            <a:blip r:embed="rId20" cstate="screen">
              <a:extLst>
                <a:ext uri="{28A0092B-C50C-407E-A947-70E740481C1C}">
                  <a14:useLocalDpi xmlns:a14="http://schemas.microsoft.com/office/drawing/2010/main"/>
                </a:ext>
              </a:extLst>
            </a:blip>
            <a:stretch>
              <a:fillRect/>
            </a:stretch>
          </p:blipFill>
          <p:spPr>
            <a:xfrm>
              <a:off x="18802921" y="10053529"/>
              <a:ext cx="132236" cy="133880"/>
            </a:xfrm>
            <a:prstGeom prst="rect">
              <a:avLst/>
            </a:prstGeom>
          </p:spPr>
        </p:pic>
        <p:pic>
          <p:nvPicPr>
            <p:cNvPr id="26" name="object 38">
              <a:extLst>
                <a:ext uri="{FF2B5EF4-FFF2-40B4-BE49-F238E27FC236}">
                  <a16:creationId xmlns:a16="http://schemas.microsoft.com/office/drawing/2014/main" id="{EB82C5CF-357B-BC71-A608-9F9D2099F458}"/>
                </a:ext>
              </a:extLst>
            </p:cNvPr>
            <p:cNvPicPr/>
            <p:nvPr/>
          </p:nvPicPr>
          <p:blipFill>
            <a:blip r:embed="rId21" cstate="screen">
              <a:extLst>
                <a:ext uri="{28A0092B-C50C-407E-A947-70E740481C1C}">
                  <a14:useLocalDpi xmlns:a14="http://schemas.microsoft.com/office/drawing/2010/main"/>
                </a:ext>
              </a:extLst>
            </a:blip>
            <a:stretch>
              <a:fillRect/>
            </a:stretch>
          </p:blipFill>
          <p:spPr>
            <a:xfrm>
              <a:off x="18962920" y="10053529"/>
              <a:ext cx="132236" cy="133880"/>
            </a:xfrm>
            <a:prstGeom prst="rect">
              <a:avLst/>
            </a:prstGeom>
          </p:spPr>
        </p:pic>
        <p:sp>
          <p:nvSpPr>
            <p:cNvPr id="27" name="object 39">
              <a:extLst>
                <a:ext uri="{FF2B5EF4-FFF2-40B4-BE49-F238E27FC236}">
                  <a16:creationId xmlns:a16="http://schemas.microsoft.com/office/drawing/2014/main" id="{5E269A76-8A5E-CD47-1EE3-987D032CC4CC}"/>
                </a:ext>
              </a:extLst>
            </p:cNvPr>
            <p:cNvSpPr/>
            <p:nvPr/>
          </p:nvSpPr>
          <p:spPr>
            <a:xfrm>
              <a:off x="19130255" y="10004554"/>
              <a:ext cx="12700" cy="180975"/>
            </a:xfrm>
            <a:custGeom>
              <a:avLst/>
              <a:gdLst/>
              <a:ahLst/>
              <a:cxnLst/>
              <a:rect l="l" t="t" r="r" b="b"/>
              <a:pathLst>
                <a:path w="12700" h="180975">
                  <a:moveTo>
                    <a:pt x="12240" y="0"/>
                  </a:moveTo>
                  <a:lnTo>
                    <a:pt x="0" y="0"/>
                  </a:lnTo>
                  <a:lnTo>
                    <a:pt x="0" y="180402"/>
                  </a:lnTo>
                  <a:lnTo>
                    <a:pt x="12240" y="180402"/>
                  </a:lnTo>
                  <a:lnTo>
                    <a:pt x="12240" y="0"/>
                  </a:lnTo>
                  <a:close/>
                </a:path>
              </a:pathLst>
            </a:custGeom>
            <a:solidFill>
              <a:srgbClr val="293A45"/>
            </a:solidFill>
          </p:spPr>
          <p:txBody>
            <a:bodyPr wrap="square" lIns="0" tIns="0" rIns="0" bIns="0" rtlCol="0"/>
            <a:lstStyle/>
            <a:p>
              <a:endParaRPr sz="1092"/>
            </a:p>
          </p:txBody>
        </p:sp>
        <p:pic>
          <p:nvPicPr>
            <p:cNvPr id="28" name="object 40">
              <a:extLst>
                <a:ext uri="{FF2B5EF4-FFF2-40B4-BE49-F238E27FC236}">
                  <a16:creationId xmlns:a16="http://schemas.microsoft.com/office/drawing/2014/main" id="{A7EEB10D-E9C6-D62A-4540-F6D356A3CBF8}"/>
                </a:ext>
              </a:extLst>
            </p:cNvPr>
            <p:cNvPicPr/>
            <p:nvPr/>
          </p:nvPicPr>
          <p:blipFill>
            <a:blip r:embed="rId22" cstate="screen">
              <a:extLst>
                <a:ext uri="{28A0092B-C50C-407E-A947-70E740481C1C}">
                  <a14:useLocalDpi xmlns:a14="http://schemas.microsoft.com/office/drawing/2010/main"/>
                </a:ext>
              </a:extLst>
            </a:blip>
            <a:stretch>
              <a:fillRect/>
            </a:stretch>
          </p:blipFill>
          <p:spPr>
            <a:xfrm>
              <a:off x="19171891" y="10052710"/>
              <a:ext cx="112656" cy="134697"/>
            </a:xfrm>
            <a:prstGeom prst="rect">
              <a:avLst/>
            </a:prstGeom>
          </p:spPr>
        </p:pic>
      </p:grpSp>
    </p:spTree>
    <p:extLst>
      <p:ext uri="{BB962C8B-B14F-4D97-AF65-F5344CB8AC3E}">
        <p14:creationId xmlns:p14="http://schemas.microsoft.com/office/powerpoint/2010/main" val="3491707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180EAE-0F9C-4FFA-9E15-DF420D6D709D}"/>
              </a:ext>
            </a:extLst>
          </p:cNvPr>
          <p:cNvSpPr/>
          <p:nvPr userDrawn="1"/>
        </p:nvSpPr>
        <p:spPr>
          <a:xfrm>
            <a:off x="367863" y="534571"/>
            <a:ext cx="11456276" cy="58154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ontserrat" pitchFamily="2" charset="77"/>
            </a:endParaRPr>
          </a:p>
        </p:txBody>
      </p:sp>
      <p:sp>
        <p:nvSpPr>
          <p:cNvPr id="10" name="Rectangle 9">
            <a:extLst>
              <a:ext uri="{FF2B5EF4-FFF2-40B4-BE49-F238E27FC236}">
                <a16:creationId xmlns:a16="http://schemas.microsoft.com/office/drawing/2014/main" id="{6FEC4C0C-235E-4BF3-9FF3-3BED8E2EBB83}"/>
              </a:ext>
            </a:extLst>
          </p:cNvPr>
          <p:cNvSpPr/>
          <p:nvPr userDrawn="1"/>
        </p:nvSpPr>
        <p:spPr>
          <a:xfrm>
            <a:off x="10900472" y="1026885"/>
            <a:ext cx="645764" cy="48042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ontserrat" pitchFamily="2" charset="77"/>
            </a:endParaRPr>
          </a:p>
        </p:txBody>
      </p:sp>
      <p:sp>
        <p:nvSpPr>
          <p:cNvPr id="11" name="Picture Placeholder 4">
            <a:extLst>
              <a:ext uri="{FF2B5EF4-FFF2-40B4-BE49-F238E27FC236}">
                <a16:creationId xmlns:a16="http://schemas.microsoft.com/office/drawing/2014/main" id="{1508B3DA-F37D-4EFF-8D5E-7BD4C1BC2910}"/>
              </a:ext>
            </a:extLst>
          </p:cNvPr>
          <p:cNvSpPr>
            <a:spLocks noGrp="1"/>
          </p:cNvSpPr>
          <p:nvPr>
            <p:ph type="pic" sz="quarter" idx="10"/>
          </p:nvPr>
        </p:nvSpPr>
        <p:spPr>
          <a:xfrm>
            <a:off x="6288262" y="1026885"/>
            <a:ext cx="4612210" cy="4804228"/>
          </a:xfrm>
          <a:pattFill prst="pct5">
            <a:fgClr>
              <a:schemeClr val="tx1">
                <a:lumMod val="85000"/>
                <a:lumOff val="15000"/>
              </a:schemeClr>
            </a:fgClr>
            <a:bgClr>
              <a:schemeClr val="bg1"/>
            </a:bgClr>
          </a:pattFill>
        </p:spPr>
        <p:txBody>
          <a:bodyPr>
            <a:normAutofit/>
          </a:bodyPr>
          <a:lstStyle>
            <a:lvl1pPr>
              <a:defRPr sz="1600" b="0" i="0">
                <a:latin typeface="Montserrat" pitchFamily="2" charset="77"/>
                <a:cs typeface="Arial" panose="020B0604020202020204" pitchFamily="34" charset="0"/>
              </a:defRPr>
            </a:lvl1pPr>
          </a:lstStyle>
          <a:p>
            <a:endParaRPr lang="en-US" dirty="0"/>
          </a:p>
        </p:txBody>
      </p:sp>
      <p:sp>
        <p:nvSpPr>
          <p:cNvPr id="12" name="Rectangle 11">
            <a:extLst>
              <a:ext uri="{FF2B5EF4-FFF2-40B4-BE49-F238E27FC236}">
                <a16:creationId xmlns:a16="http://schemas.microsoft.com/office/drawing/2014/main" id="{03E172DF-05D9-440A-A078-84F4AA63A3A6}"/>
              </a:ext>
            </a:extLst>
          </p:cNvPr>
          <p:cNvSpPr/>
          <p:nvPr userDrawn="1"/>
        </p:nvSpPr>
        <p:spPr>
          <a:xfrm>
            <a:off x="1008993" y="1466850"/>
            <a:ext cx="4430197" cy="31512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ontserrat" pitchFamily="2" charset="77"/>
            </a:endParaRPr>
          </a:p>
        </p:txBody>
      </p:sp>
    </p:spTree>
    <p:extLst>
      <p:ext uri="{BB962C8B-B14F-4D97-AF65-F5344CB8AC3E}">
        <p14:creationId xmlns:p14="http://schemas.microsoft.com/office/powerpoint/2010/main" val="2255720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0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180EAE-0F9C-4FFA-9E15-DF420D6D709D}"/>
              </a:ext>
            </a:extLst>
          </p:cNvPr>
          <p:cNvSpPr/>
          <p:nvPr userDrawn="1"/>
        </p:nvSpPr>
        <p:spPr>
          <a:xfrm>
            <a:off x="367863" y="534571"/>
            <a:ext cx="11456276" cy="58154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ontserrat" pitchFamily="2" charset="77"/>
            </a:endParaRPr>
          </a:p>
        </p:txBody>
      </p:sp>
      <p:sp>
        <p:nvSpPr>
          <p:cNvPr id="10" name="Rectangle 9">
            <a:extLst>
              <a:ext uri="{FF2B5EF4-FFF2-40B4-BE49-F238E27FC236}">
                <a16:creationId xmlns:a16="http://schemas.microsoft.com/office/drawing/2014/main" id="{6FEC4C0C-235E-4BF3-9FF3-3BED8E2EBB83}"/>
              </a:ext>
            </a:extLst>
          </p:cNvPr>
          <p:cNvSpPr/>
          <p:nvPr userDrawn="1"/>
        </p:nvSpPr>
        <p:spPr>
          <a:xfrm>
            <a:off x="10900472" y="1026884"/>
            <a:ext cx="645764" cy="480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ontserrat" pitchFamily="2" charset="77"/>
            </a:endParaRPr>
          </a:p>
        </p:txBody>
      </p:sp>
      <p:sp>
        <p:nvSpPr>
          <p:cNvPr id="12" name="Rectangle 11">
            <a:extLst>
              <a:ext uri="{FF2B5EF4-FFF2-40B4-BE49-F238E27FC236}">
                <a16:creationId xmlns:a16="http://schemas.microsoft.com/office/drawing/2014/main" id="{03E172DF-05D9-440A-A078-84F4AA63A3A6}"/>
              </a:ext>
            </a:extLst>
          </p:cNvPr>
          <p:cNvSpPr/>
          <p:nvPr userDrawn="1"/>
        </p:nvSpPr>
        <p:spPr>
          <a:xfrm>
            <a:off x="1008993" y="1466850"/>
            <a:ext cx="4430197" cy="31512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ontserrat" pitchFamily="2" charset="77"/>
            </a:endParaRPr>
          </a:p>
        </p:txBody>
      </p:sp>
    </p:spTree>
    <p:extLst>
      <p:ext uri="{BB962C8B-B14F-4D97-AF65-F5344CB8AC3E}">
        <p14:creationId xmlns:p14="http://schemas.microsoft.com/office/powerpoint/2010/main" val="3069593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C10919F-EAD9-4195-9D9A-9022B4DAC9DF}"/>
              </a:ext>
            </a:extLst>
          </p:cNvPr>
          <p:cNvSpPr/>
          <p:nvPr userDrawn="1"/>
        </p:nvSpPr>
        <p:spPr>
          <a:xfrm>
            <a:off x="6096000" y="0"/>
            <a:ext cx="6096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ontserrat" pitchFamily="2" charset="77"/>
            </a:endParaRPr>
          </a:p>
        </p:txBody>
      </p:sp>
      <p:sp>
        <p:nvSpPr>
          <p:cNvPr id="5" name="Picture Placeholder 4">
            <a:extLst>
              <a:ext uri="{FF2B5EF4-FFF2-40B4-BE49-F238E27FC236}">
                <a16:creationId xmlns:a16="http://schemas.microsoft.com/office/drawing/2014/main" id="{CD3D8303-7603-4895-8612-50FB79139B7F}"/>
              </a:ext>
            </a:extLst>
          </p:cNvPr>
          <p:cNvSpPr>
            <a:spLocks noGrp="1"/>
          </p:cNvSpPr>
          <p:nvPr>
            <p:ph type="pic" sz="quarter" idx="10"/>
          </p:nvPr>
        </p:nvSpPr>
        <p:spPr>
          <a:xfrm>
            <a:off x="6963801" y="1279358"/>
            <a:ext cx="4299284" cy="4299284"/>
          </a:xfrm>
          <a:pattFill prst="pct5">
            <a:fgClr>
              <a:schemeClr val="tx1">
                <a:lumMod val="85000"/>
                <a:lumOff val="15000"/>
              </a:schemeClr>
            </a:fgClr>
            <a:bgClr>
              <a:schemeClr val="bg1"/>
            </a:bgClr>
          </a:pattFill>
        </p:spPr>
        <p:txBody>
          <a:bodyPr>
            <a:normAutofit/>
          </a:bodyPr>
          <a:lstStyle>
            <a:lvl1pPr>
              <a:defRPr sz="1600" b="0" i="0">
                <a:latin typeface="Montserrat" pitchFamily="2" charset="77"/>
                <a:cs typeface="Arial" panose="020B0604020202020204" pitchFamily="34" charset="0"/>
              </a:defRPr>
            </a:lvl1pPr>
          </a:lstStyle>
          <a:p>
            <a:endParaRPr lang="en-US" dirty="0"/>
          </a:p>
        </p:txBody>
      </p:sp>
      <p:sp>
        <p:nvSpPr>
          <p:cNvPr id="3" name="Text Placeholder 2">
            <a:extLst>
              <a:ext uri="{FF2B5EF4-FFF2-40B4-BE49-F238E27FC236}">
                <a16:creationId xmlns:a16="http://schemas.microsoft.com/office/drawing/2014/main" id="{D4E55C8A-79CE-5DA2-DC13-A8298FADEF34}"/>
              </a:ext>
            </a:extLst>
          </p:cNvPr>
          <p:cNvSpPr>
            <a:spLocks noGrp="1"/>
          </p:cNvSpPr>
          <p:nvPr>
            <p:ph idx="1"/>
          </p:nvPr>
        </p:nvSpPr>
        <p:spPr>
          <a:xfrm>
            <a:off x="838200" y="1825625"/>
            <a:ext cx="4522557"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73033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C10919F-EAD9-4195-9D9A-9022B4DAC9DF}"/>
              </a:ext>
            </a:extLst>
          </p:cNvPr>
          <p:cNvSpPr/>
          <p:nvPr userDrawn="1"/>
        </p:nvSpPr>
        <p:spPr>
          <a:xfrm>
            <a:off x="6096000" y="0"/>
            <a:ext cx="6096000" cy="6858000"/>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ontserrat" pitchFamily="2" charset="77"/>
            </a:endParaRPr>
          </a:p>
        </p:txBody>
      </p:sp>
      <p:sp>
        <p:nvSpPr>
          <p:cNvPr id="5" name="Picture Placeholder 4">
            <a:extLst>
              <a:ext uri="{FF2B5EF4-FFF2-40B4-BE49-F238E27FC236}">
                <a16:creationId xmlns:a16="http://schemas.microsoft.com/office/drawing/2014/main" id="{CD3D8303-7603-4895-8612-50FB79139B7F}"/>
              </a:ext>
            </a:extLst>
          </p:cNvPr>
          <p:cNvSpPr>
            <a:spLocks noGrp="1"/>
          </p:cNvSpPr>
          <p:nvPr>
            <p:ph type="pic" sz="quarter" idx="10"/>
          </p:nvPr>
        </p:nvSpPr>
        <p:spPr>
          <a:xfrm>
            <a:off x="6963801" y="1279358"/>
            <a:ext cx="4299284" cy="4299284"/>
          </a:xfrm>
          <a:pattFill prst="pct5">
            <a:fgClr>
              <a:schemeClr val="tx1">
                <a:lumMod val="85000"/>
                <a:lumOff val="15000"/>
              </a:schemeClr>
            </a:fgClr>
            <a:bgClr>
              <a:schemeClr val="bg1"/>
            </a:bgClr>
          </a:pattFill>
        </p:spPr>
        <p:txBody>
          <a:bodyPr>
            <a:normAutofit/>
          </a:bodyPr>
          <a:lstStyle>
            <a:lvl1pPr>
              <a:defRPr sz="1600" b="0" i="0">
                <a:latin typeface="Montserrat" pitchFamily="2" charset="77"/>
                <a:cs typeface="Arial" panose="020B0604020202020204" pitchFamily="34" charset="0"/>
              </a:defRPr>
            </a:lvl1pPr>
          </a:lstStyle>
          <a:p>
            <a:endParaRPr lang="en-US" dirty="0"/>
          </a:p>
        </p:txBody>
      </p:sp>
    </p:spTree>
    <p:extLst>
      <p:ext uri="{BB962C8B-B14F-4D97-AF65-F5344CB8AC3E}">
        <p14:creationId xmlns:p14="http://schemas.microsoft.com/office/powerpoint/2010/main" val="3639994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B1C93A-74D6-4D74-9013-4CC54B3F94D6}"/>
              </a:ext>
            </a:extLst>
          </p:cNvPr>
          <p:cNvSpPr/>
          <p:nvPr userDrawn="1"/>
        </p:nvSpPr>
        <p:spPr>
          <a:xfrm>
            <a:off x="2422357" y="565869"/>
            <a:ext cx="9041509" cy="57204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ontserrat" pitchFamily="2" charset="77"/>
            </a:endParaRPr>
          </a:p>
        </p:txBody>
      </p:sp>
      <p:sp>
        <p:nvSpPr>
          <p:cNvPr id="5" name="Picture Placeholder 4">
            <a:extLst>
              <a:ext uri="{FF2B5EF4-FFF2-40B4-BE49-F238E27FC236}">
                <a16:creationId xmlns:a16="http://schemas.microsoft.com/office/drawing/2014/main" id="{CD3D8303-7603-4895-8612-50FB79139B7F}"/>
              </a:ext>
            </a:extLst>
          </p:cNvPr>
          <p:cNvSpPr>
            <a:spLocks noGrp="1"/>
          </p:cNvSpPr>
          <p:nvPr>
            <p:ph type="pic" sz="quarter" idx="10"/>
          </p:nvPr>
        </p:nvSpPr>
        <p:spPr>
          <a:xfrm>
            <a:off x="0" y="0"/>
            <a:ext cx="6756400" cy="5939590"/>
          </a:xfrm>
          <a:pattFill prst="pct5">
            <a:fgClr>
              <a:schemeClr val="tx1">
                <a:lumMod val="85000"/>
                <a:lumOff val="15000"/>
              </a:schemeClr>
            </a:fgClr>
            <a:bgClr>
              <a:schemeClr val="bg1"/>
            </a:bgClr>
          </a:pattFill>
        </p:spPr>
        <p:txBody>
          <a:bodyPr>
            <a:normAutofit/>
          </a:bodyPr>
          <a:lstStyle>
            <a:lvl1pPr>
              <a:defRPr sz="1600" b="0" i="0">
                <a:latin typeface="Montserrat" pitchFamily="2" charset="77"/>
                <a:cs typeface="Arial" panose="020B0604020202020204" pitchFamily="34" charset="0"/>
              </a:defRPr>
            </a:lvl1pPr>
          </a:lstStyle>
          <a:p>
            <a:endParaRPr lang="en-US" dirty="0"/>
          </a:p>
        </p:txBody>
      </p:sp>
    </p:spTree>
    <p:extLst>
      <p:ext uri="{BB962C8B-B14F-4D97-AF65-F5344CB8AC3E}">
        <p14:creationId xmlns:p14="http://schemas.microsoft.com/office/powerpoint/2010/main" val="2064828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5_Title Slide">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B1C93A-74D6-4D74-9013-4CC54B3F94D6}"/>
              </a:ext>
            </a:extLst>
          </p:cNvPr>
          <p:cNvSpPr/>
          <p:nvPr userDrawn="1"/>
        </p:nvSpPr>
        <p:spPr>
          <a:xfrm>
            <a:off x="2422357" y="565869"/>
            <a:ext cx="9041509" cy="57204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ontserrat" pitchFamily="2" charset="77"/>
            </a:endParaRPr>
          </a:p>
        </p:txBody>
      </p:sp>
      <p:sp>
        <p:nvSpPr>
          <p:cNvPr id="5" name="Picture Placeholder 4">
            <a:extLst>
              <a:ext uri="{FF2B5EF4-FFF2-40B4-BE49-F238E27FC236}">
                <a16:creationId xmlns:a16="http://schemas.microsoft.com/office/drawing/2014/main" id="{CD3D8303-7603-4895-8612-50FB79139B7F}"/>
              </a:ext>
            </a:extLst>
          </p:cNvPr>
          <p:cNvSpPr>
            <a:spLocks noGrp="1"/>
          </p:cNvSpPr>
          <p:nvPr>
            <p:ph type="pic" sz="quarter" idx="10"/>
          </p:nvPr>
        </p:nvSpPr>
        <p:spPr>
          <a:xfrm>
            <a:off x="0" y="1229710"/>
            <a:ext cx="6756400" cy="4141077"/>
          </a:xfrm>
          <a:pattFill prst="pct5">
            <a:fgClr>
              <a:schemeClr val="tx1">
                <a:lumMod val="85000"/>
                <a:lumOff val="15000"/>
              </a:schemeClr>
            </a:fgClr>
            <a:bgClr>
              <a:schemeClr val="bg1"/>
            </a:bgClr>
          </a:pattFill>
        </p:spPr>
        <p:txBody>
          <a:bodyPr>
            <a:normAutofit/>
          </a:bodyPr>
          <a:lstStyle>
            <a:lvl1pPr>
              <a:defRPr sz="1600" b="0" i="0">
                <a:latin typeface="Montserrat" pitchFamily="2" charset="77"/>
                <a:cs typeface="Arial" panose="020B0604020202020204" pitchFamily="34" charset="0"/>
              </a:defRPr>
            </a:lvl1pPr>
          </a:lstStyle>
          <a:p>
            <a:endParaRPr lang="en-US" dirty="0"/>
          </a:p>
        </p:txBody>
      </p:sp>
    </p:spTree>
    <p:extLst>
      <p:ext uri="{BB962C8B-B14F-4D97-AF65-F5344CB8AC3E}">
        <p14:creationId xmlns:p14="http://schemas.microsoft.com/office/powerpoint/2010/main" val="4121319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6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B1C93A-74D6-4D74-9013-4CC54B3F94D6}"/>
              </a:ext>
            </a:extLst>
          </p:cNvPr>
          <p:cNvSpPr/>
          <p:nvPr userDrawn="1"/>
        </p:nvSpPr>
        <p:spPr>
          <a:xfrm>
            <a:off x="2408397" y="568791"/>
            <a:ext cx="9041509" cy="5720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ontserrat" pitchFamily="2" charset="77"/>
            </a:endParaRPr>
          </a:p>
        </p:txBody>
      </p:sp>
      <p:pic>
        <p:nvPicPr>
          <p:cNvPr id="8" name="Picture 7" descr="A purple and blue gradient&#10;&#10;AI-generated content may be incorrect.">
            <a:extLst>
              <a:ext uri="{FF2B5EF4-FFF2-40B4-BE49-F238E27FC236}">
                <a16:creationId xmlns:a16="http://schemas.microsoft.com/office/drawing/2014/main" id="{53E348DE-B70F-5B12-B588-E03B52D9874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67862" y="1402584"/>
            <a:ext cx="6388538" cy="3974005"/>
          </a:xfrm>
          <a:prstGeom prst="rect">
            <a:avLst/>
          </a:prstGeom>
        </p:spPr>
      </p:pic>
      <p:sp>
        <p:nvSpPr>
          <p:cNvPr id="4" name="Media Placeholder 3">
            <a:extLst>
              <a:ext uri="{FF2B5EF4-FFF2-40B4-BE49-F238E27FC236}">
                <a16:creationId xmlns:a16="http://schemas.microsoft.com/office/drawing/2014/main" id="{43D8D106-7996-000B-D46B-4B44A4DBB513}"/>
              </a:ext>
            </a:extLst>
          </p:cNvPr>
          <p:cNvSpPr>
            <a:spLocks noGrp="1"/>
          </p:cNvSpPr>
          <p:nvPr>
            <p:ph type="media" sz="quarter" idx="11"/>
          </p:nvPr>
        </p:nvSpPr>
        <p:spPr>
          <a:xfrm>
            <a:off x="367862" y="1414188"/>
            <a:ext cx="6388538" cy="3962401"/>
          </a:xfrm>
        </p:spPr>
        <p:txBody>
          <a:bodyPr/>
          <a:lstStyle/>
          <a:p>
            <a:endParaRPr lang="en-US"/>
          </a:p>
        </p:txBody>
      </p:sp>
    </p:spTree>
    <p:extLst>
      <p:ext uri="{BB962C8B-B14F-4D97-AF65-F5344CB8AC3E}">
        <p14:creationId xmlns:p14="http://schemas.microsoft.com/office/powerpoint/2010/main" val="1622643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A4ED0391-0163-4F70-825F-98434AC3A585}"/>
              </a:ext>
            </a:extLst>
          </p:cNvPr>
          <p:cNvSpPr>
            <a:spLocks noGrp="1"/>
          </p:cNvSpPr>
          <p:nvPr>
            <p:ph type="pic" sz="quarter" idx="11"/>
          </p:nvPr>
        </p:nvSpPr>
        <p:spPr>
          <a:xfrm>
            <a:off x="6096000" y="0"/>
            <a:ext cx="6096000" cy="6858000"/>
          </a:xfrm>
          <a:pattFill prst="pct5">
            <a:fgClr>
              <a:schemeClr val="tx1">
                <a:lumMod val="85000"/>
                <a:lumOff val="15000"/>
              </a:schemeClr>
            </a:fgClr>
            <a:bgClr>
              <a:schemeClr val="bg1"/>
            </a:bgClr>
          </a:pattFill>
        </p:spPr>
        <p:txBody>
          <a:bodyPr>
            <a:normAutofit/>
          </a:bodyPr>
          <a:lstStyle>
            <a:lvl1pPr>
              <a:defRPr sz="1600" b="0" i="0">
                <a:latin typeface="Montserrat" pitchFamily="2" charset="77"/>
                <a:cs typeface="Arial" panose="020B0604020202020204" pitchFamily="34" charset="0"/>
              </a:defRPr>
            </a:lvl1pPr>
          </a:lstStyle>
          <a:p>
            <a:endParaRPr lang="en-US" dirty="0"/>
          </a:p>
        </p:txBody>
      </p:sp>
    </p:spTree>
    <p:extLst>
      <p:ext uri="{BB962C8B-B14F-4D97-AF65-F5344CB8AC3E}">
        <p14:creationId xmlns:p14="http://schemas.microsoft.com/office/powerpoint/2010/main" val="3324795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6E29F7-9E13-4CD4-9AAC-E31609B6AA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B304840-EC8D-48DD-92D4-34A6F45581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0A7A52A-D970-4268-B967-756EF1009E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Montserrat" pitchFamily="2" charset="77"/>
              </a:defRPr>
            </a:lvl1pPr>
          </a:lstStyle>
          <a:p>
            <a:fld id="{3C99C195-CA05-4A2B-9203-212AA3A64FB4}" type="datetimeFigureOut">
              <a:rPr lang="en-US" smtClean="0"/>
              <a:pPr/>
              <a:t>5/21/2025</a:t>
            </a:fld>
            <a:endParaRPr lang="en-US"/>
          </a:p>
        </p:txBody>
      </p:sp>
      <p:sp>
        <p:nvSpPr>
          <p:cNvPr id="5" name="Footer Placeholder 4">
            <a:extLst>
              <a:ext uri="{FF2B5EF4-FFF2-40B4-BE49-F238E27FC236}">
                <a16:creationId xmlns:a16="http://schemas.microsoft.com/office/drawing/2014/main" id="{38812754-0101-4D47-850E-35E580F920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Montserrat" pitchFamily="2" charset="77"/>
              </a:defRPr>
            </a:lvl1pPr>
          </a:lstStyle>
          <a:p>
            <a:endParaRPr lang="en-US"/>
          </a:p>
        </p:txBody>
      </p:sp>
      <p:sp>
        <p:nvSpPr>
          <p:cNvPr id="6" name="Slide Number Placeholder 5">
            <a:extLst>
              <a:ext uri="{FF2B5EF4-FFF2-40B4-BE49-F238E27FC236}">
                <a16:creationId xmlns:a16="http://schemas.microsoft.com/office/drawing/2014/main" id="{4EDF6F73-66CD-4142-8040-F2E311B96F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Montserrat" pitchFamily="2" charset="77"/>
              </a:defRPr>
            </a:lvl1pPr>
          </a:lstStyle>
          <a:p>
            <a:fld id="{DF7FB4A4-DEA5-4FE6-BB3B-1DFE086ABE32}" type="slidenum">
              <a:rPr lang="en-US" smtClean="0"/>
              <a:pPr/>
              <a:t>‹#›</a:t>
            </a:fld>
            <a:endParaRPr lang="en-US"/>
          </a:p>
        </p:txBody>
      </p:sp>
    </p:spTree>
    <p:extLst>
      <p:ext uri="{BB962C8B-B14F-4D97-AF65-F5344CB8AC3E}">
        <p14:creationId xmlns:p14="http://schemas.microsoft.com/office/powerpoint/2010/main" val="2029497861"/>
      </p:ext>
    </p:extLst>
  </p:cSld>
  <p:clrMap bg1="lt1" tx1="dk1" bg2="lt2" tx2="dk2" accent1="accent1" accent2="accent2" accent3="accent3" accent4="accent4" accent5="accent5" accent6="accent6" hlink="hlink" folHlink="folHlink"/>
  <p:sldLayoutIdLst>
    <p:sldLayoutId id="2147483652" r:id="rId1"/>
    <p:sldLayoutId id="2147483690" r:id="rId2"/>
    <p:sldLayoutId id="2147483689" r:id="rId3"/>
    <p:sldLayoutId id="2147483654" r:id="rId4"/>
    <p:sldLayoutId id="2147483686" r:id="rId5"/>
    <p:sldLayoutId id="2147483655" r:id="rId6"/>
    <p:sldLayoutId id="2147483684" r:id="rId7"/>
    <p:sldLayoutId id="2147483685" r:id="rId8"/>
    <p:sldLayoutId id="2147483656" r:id="rId9"/>
    <p:sldLayoutId id="2147483657" r:id="rId10"/>
    <p:sldLayoutId id="2147483659" r:id="rId11"/>
    <p:sldLayoutId id="2147483660" r:id="rId12"/>
    <p:sldLayoutId id="2147483675" r:id="rId13"/>
    <p:sldLayoutId id="2147483668" r:id="rId14"/>
    <p:sldLayoutId id="2147483691" r:id="rId15"/>
    <p:sldLayoutId id="2147483692" r:id="rId16"/>
    <p:sldLayoutId id="2147483693" r:id="rId17"/>
  </p:sldLayoutIdLst>
  <p:txStyles>
    <p:titleStyle>
      <a:lvl1pPr algn="l" defTabSz="914400" rtl="0" eaLnBrk="1" latinLnBrk="0" hangingPunct="1">
        <a:lnSpc>
          <a:spcPct val="90000"/>
        </a:lnSpc>
        <a:spcBef>
          <a:spcPct val="0"/>
        </a:spcBef>
        <a:buNone/>
        <a:defRPr sz="4400" b="0" i="0" kern="1200">
          <a:solidFill>
            <a:schemeClr val="tx1"/>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Tx/>
        <a:buBlip>
          <a:blip r:embed="rId19"/>
        </a:buBlip>
        <a:defRPr sz="28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Tx/>
        <a:buBlip>
          <a:blip r:embed="rId19"/>
        </a:buBlip>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Tx/>
        <a:buBlip>
          <a:blip r:embed="rId19"/>
        </a:buBlip>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Tx/>
        <a:buBlip>
          <a:blip r:embed="rId19"/>
        </a:buBlip>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Tx/>
        <a:buBlip>
          <a:blip r:embed="rId19"/>
        </a:buBlip>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s://dataschools.education/resource/lets-generate-a-sentence/" TargetMode="Externa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hyperlink" Target="https://dataschools.education/resource/lets-write-a-story/"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55.pn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microsoft.com/office/2018/10/relationships/comments" Target="../comments/modernComment_1E8_336B4C73.xml"/><Relationship Id="rId2" Type="http://schemas.openxmlformats.org/officeDocument/2006/relationships/slideLayout" Target="../slideLayouts/slideLayout1.xml"/><Relationship Id="rId1" Type="http://schemas.openxmlformats.org/officeDocument/2006/relationships/video" Target="https://www.youtube.com/embed/t-aFl3xjn5w?feature=oembed" TargetMode="External"/><Relationship Id="rId4" Type="http://schemas.openxmlformats.org/officeDocument/2006/relationships/image" Target="../media/image56.jpeg"/></Relationships>
</file>

<file path=ppt/slides/_rels/slide1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48.jpeg"/><Relationship Id="rId1" Type="http://schemas.openxmlformats.org/officeDocument/2006/relationships/slideLayout" Target="../slideLayouts/slideLayout11.xml"/><Relationship Id="rId6" Type="http://schemas.openxmlformats.org/officeDocument/2006/relationships/image" Target="../media/image63.jpeg"/><Relationship Id="rId5" Type="http://schemas.openxmlformats.org/officeDocument/2006/relationships/image" Target="../media/image62.jpeg"/><Relationship Id="rId10" Type="http://schemas.openxmlformats.org/officeDocument/2006/relationships/image" Target="../media/image67.jpeg"/><Relationship Id="rId4" Type="http://schemas.openxmlformats.org/officeDocument/2006/relationships/image" Target="../media/image61.jpeg"/><Relationship Id="rId9" Type="http://schemas.openxmlformats.org/officeDocument/2006/relationships/image" Target="../media/image66.jpeg"/></Relationships>
</file>

<file path=ppt/slides/_rels/slide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jpeg"/></Relationships>
</file>

<file path=ppt/slides/_rels/slide20.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48.jpeg"/><Relationship Id="rId1" Type="http://schemas.openxmlformats.org/officeDocument/2006/relationships/slideLayout" Target="../slideLayouts/slideLayout11.xml"/><Relationship Id="rId6" Type="http://schemas.openxmlformats.org/officeDocument/2006/relationships/image" Target="../media/image71.jpeg"/><Relationship Id="rId11" Type="http://schemas.openxmlformats.org/officeDocument/2006/relationships/image" Target="../media/image76.jpeg"/><Relationship Id="rId5" Type="http://schemas.openxmlformats.org/officeDocument/2006/relationships/image" Target="../media/image70.jpeg"/><Relationship Id="rId10" Type="http://schemas.openxmlformats.org/officeDocument/2006/relationships/image" Target="../media/image75.jpeg"/><Relationship Id="rId4" Type="http://schemas.openxmlformats.org/officeDocument/2006/relationships/image" Target="../media/image69.jpeg"/><Relationship Id="rId9" Type="http://schemas.openxmlformats.org/officeDocument/2006/relationships/image" Target="../media/image74.jpeg"/></Relationships>
</file>

<file path=ppt/slides/_rels/slide2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83.jpeg"/><Relationship Id="rId13" Type="http://schemas.openxmlformats.org/officeDocument/2006/relationships/image" Target="../media/image88.jpeg"/><Relationship Id="rId3" Type="http://schemas.openxmlformats.org/officeDocument/2006/relationships/image" Target="../media/image78.jpeg"/><Relationship Id="rId7" Type="http://schemas.openxmlformats.org/officeDocument/2006/relationships/image" Target="../media/image82.jpeg"/><Relationship Id="rId12" Type="http://schemas.openxmlformats.org/officeDocument/2006/relationships/image" Target="../media/image87.jpeg"/><Relationship Id="rId2" Type="http://schemas.openxmlformats.org/officeDocument/2006/relationships/image" Target="../media/image48.jpeg"/><Relationship Id="rId1" Type="http://schemas.openxmlformats.org/officeDocument/2006/relationships/slideLayout" Target="../slideLayouts/slideLayout11.xml"/><Relationship Id="rId6" Type="http://schemas.openxmlformats.org/officeDocument/2006/relationships/image" Target="../media/image81.jpeg"/><Relationship Id="rId11" Type="http://schemas.openxmlformats.org/officeDocument/2006/relationships/image" Target="../media/image86.jpeg"/><Relationship Id="rId5" Type="http://schemas.openxmlformats.org/officeDocument/2006/relationships/image" Target="../media/image80.jpeg"/><Relationship Id="rId15" Type="http://schemas.openxmlformats.org/officeDocument/2006/relationships/image" Target="../media/image90.jpeg"/><Relationship Id="rId10" Type="http://schemas.openxmlformats.org/officeDocument/2006/relationships/image" Target="../media/image85.jpeg"/><Relationship Id="rId4" Type="http://schemas.openxmlformats.org/officeDocument/2006/relationships/image" Target="../media/image79.jpeg"/><Relationship Id="rId9" Type="http://schemas.openxmlformats.org/officeDocument/2006/relationships/image" Target="../media/image84.jpeg"/><Relationship Id="rId14" Type="http://schemas.openxmlformats.org/officeDocument/2006/relationships/image" Target="../media/image89.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4.png"/><Relationship Id="rId1" Type="http://schemas.openxmlformats.org/officeDocument/2006/relationships/slideLayout" Target="../slideLayouts/slideLayout13.xml"/><Relationship Id="rId4" Type="http://schemas.openxmlformats.org/officeDocument/2006/relationships/image" Target="../media/image91.png"/></Relationships>
</file>

<file path=ppt/slides/_rels/slide2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9.xml"/><Relationship Id="rId4" Type="http://schemas.openxmlformats.org/officeDocument/2006/relationships/image" Target="../media/image9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7.png"/><Relationship Id="rId18" Type="http://schemas.openxmlformats.org/officeDocument/2006/relationships/image" Target="../media/image111.png"/><Relationship Id="rId26" Type="http://schemas.openxmlformats.org/officeDocument/2006/relationships/image" Target="../media/image118.png"/><Relationship Id="rId3" Type="http://schemas.openxmlformats.org/officeDocument/2006/relationships/image" Target="../media/image57.png"/><Relationship Id="rId21" Type="http://schemas.openxmlformats.org/officeDocument/2006/relationships/image" Target="../media/image93.png"/><Relationship Id="rId7" Type="http://schemas.openxmlformats.org/officeDocument/2006/relationships/image" Target="../media/image44.png"/><Relationship Id="rId12" Type="http://schemas.openxmlformats.org/officeDocument/2006/relationships/image" Target="../media/image106.png"/><Relationship Id="rId17" Type="http://schemas.openxmlformats.org/officeDocument/2006/relationships/image" Target="../media/image59.png"/><Relationship Id="rId25" Type="http://schemas.openxmlformats.org/officeDocument/2006/relationships/image" Target="../media/image117.png"/><Relationship Id="rId2" Type="http://schemas.openxmlformats.org/officeDocument/2006/relationships/image" Target="../media/image32.png"/><Relationship Id="rId16" Type="http://schemas.openxmlformats.org/officeDocument/2006/relationships/image" Target="../media/image110.png"/><Relationship Id="rId20" Type="http://schemas.openxmlformats.org/officeDocument/2006/relationships/image" Target="../media/image113.png"/><Relationship Id="rId1" Type="http://schemas.openxmlformats.org/officeDocument/2006/relationships/slideLayout" Target="../slideLayouts/slideLayout1.xml"/><Relationship Id="rId6" Type="http://schemas.openxmlformats.org/officeDocument/2006/relationships/image" Target="../media/image58.png"/><Relationship Id="rId11" Type="http://schemas.openxmlformats.org/officeDocument/2006/relationships/image" Target="../media/image105.png"/><Relationship Id="rId24" Type="http://schemas.openxmlformats.org/officeDocument/2006/relationships/image" Target="../media/image116.png"/><Relationship Id="rId5" Type="http://schemas.openxmlformats.org/officeDocument/2006/relationships/image" Target="../media/image94.png"/><Relationship Id="rId15" Type="http://schemas.openxmlformats.org/officeDocument/2006/relationships/image" Target="../media/image109.png"/><Relationship Id="rId23" Type="http://schemas.openxmlformats.org/officeDocument/2006/relationships/image" Target="../media/image115.png"/><Relationship Id="rId28" Type="http://schemas.openxmlformats.org/officeDocument/2006/relationships/image" Target="../media/image91.png"/><Relationship Id="rId10" Type="http://schemas.openxmlformats.org/officeDocument/2006/relationships/image" Target="../media/image104.png"/><Relationship Id="rId19" Type="http://schemas.openxmlformats.org/officeDocument/2006/relationships/image" Target="../media/image112.png"/><Relationship Id="rId4" Type="http://schemas.openxmlformats.org/officeDocument/2006/relationships/image" Target="../media/image102.png"/><Relationship Id="rId9" Type="http://schemas.openxmlformats.org/officeDocument/2006/relationships/image" Target="../media/image77.png"/><Relationship Id="rId14" Type="http://schemas.openxmlformats.org/officeDocument/2006/relationships/image" Target="../media/image108.png"/><Relationship Id="rId22" Type="http://schemas.openxmlformats.org/officeDocument/2006/relationships/image" Target="../media/image114.png"/><Relationship Id="rId27" Type="http://schemas.openxmlformats.org/officeDocument/2006/relationships/image" Target="../media/image11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video" Target="https://www.youtube.com/embed/rwF-X5STYks?feature=oembed" TargetMode="External"/><Relationship Id="rId4" Type="http://schemas.openxmlformats.org/officeDocument/2006/relationships/image" Target="../media/image43.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11.xml"/><Relationship Id="rId1" Type="http://schemas.openxmlformats.org/officeDocument/2006/relationships/video" Target="https://www.youtube.com/embed/sg_fuEzFw0g?feature=oembed" TargetMode="External"/><Relationship Id="rId4" Type="http://schemas.openxmlformats.org/officeDocument/2006/relationships/image" Target="../media/image49.jpeg"/></Relationships>
</file>

<file path=ppt/slides/_rels/slide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s://dataschools.education/resource/lets-generate-a-sentence/" TargetMode="Externa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7A84730-E666-47AF-B296-1DE0B48C86D1}"/>
              </a:ext>
            </a:extLst>
          </p:cNvPr>
          <p:cNvSpPr txBox="1"/>
          <p:nvPr/>
        </p:nvSpPr>
        <p:spPr>
          <a:xfrm>
            <a:off x="914433" y="2203524"/>
            <a:ext cx="5048681" cy="2400657"/>
          </a:xfrm>
          <a:prstGeom prst="rect">
            <a:avLst/>
          </a:prstGeom>
          <a:noFill/>
        </p:spPr>
        <p:txBody>
          <a:bodyPr wrap="square" rtlCol="0">
            <a:spAutoFit/>
          </a:bodyPr>
          <a:lstStyle/>
          <a:p>
            <a:pPr>
              <a:lnSpc>
                <a:spcPts val="6000"/>
              </a:lnSpc>
            </a:pPr>
            <a:r>
              <a:rPr lang="en-US" sz="6000" b="1" dirty="0">
                <a:latin typeface="Montserrat" pitchFamily="2" charset="77"/>
                <a:ea typeface="Roboto Medium" panose="02000000000000000000" pitchFamily="2" charset="0"/>
                <a:cs typeface="Poppins SemiBold" panose="00000700000000000000" pitchFamily="2" charset="0"/>
              </a:rPr>
              <a:t>How AI creates content</a:t>
            </a:r>
          </a:p>
        </p:txBody>
      </p:sp>
      <p:sp>
        <p:nvSpPr>
          <p:cNvPr id="15" name="TextBox 14">
            <a:extLst>
              <a:ext uri="{FF2B5EF4-FFF2-40B4-BE49-F238E27FC236}">
                <a16:creationId xmlns:a16="http://schemas.microsoft.com/office/drawing/2014/main" id="{1CF51FA2-D8B6-445D-8942-29CE04789CDF}"/>
              </a:ext>
            </a:extLst>
          </p:cNvPr>
          <p:cNvSpPr txBox="1"/>
          <p:nvPr/>
        </p:nvSpPr>
        <p:spPr>
          <a:xfrm>
            <a:off x="9666514" y="6424787"/>
            <a:ext cx="2249715" cy="276999"/>
          </a:xfrm>
          <a:prstGeom prst="rect">
            <a:avLst/>
          </a:prstGeom>
          <a:noFill/>
        </p:spPr>
        <p:txBody>
          <a:bodyPr wrap="square" rtlCol="0">
            <a:spAutoFit/>
          </a:bodyPr>
          <a:lstStyle/>
          <a:p>
            <a:pPr algn="r"/>
            <a:r>
              <a:rPr lang="en-US" sz="1200" dirty="0" err="1">
                <a:solidFill>
                  <a:schemeClr val="bg1"/>
                </a:solidFill>
                <a:latin typeface="Montserrat Medium" pitchFamily="2" charset="77"/>
                <a:cs typeface="Poppins Medium" panose="00000600000000000000" pitchFamily="2" charset="0"/>
              </a:rPr>
              <a:t>TRAILS.scot</a:t>
            </a:r>
            <a:endParaRPr lang="en-US" sz="1200" dirty="0">
              <a:solidFill>
                <a:schemeClr val="bg1"/>
              </a:solidFill>
              <a:latin typeface="Montserrat Medium" pitchFamily="2" charset="77"/>
              <a:cs typeface="Poppins Medium" panose="00000600000000000000" pitchFamily="2" charset="0"/>
            </a:endParaRPr>
          </a:p>
        </p:txBody>
      </p:sp>
      <p:cxnSp>
        <p:nvCxnSpPr>
          <p:cNvPr id="14" name="Straight Connector 13">
            <a:extLst>
              <a:ext uri="{FF2B5EF4-FFF2-40B4-BE49-F238E27FC236}">
                <a16:creationId xmlns:a16="http://schemas.microsoft.com/office/drawing/2014/main" id="{7633E89F-F3F0-4CED-8929-B8182815E1C0}"/>
              </a:ext>
            </a:extLst>
          </p:cNvPr>
          <p:cNvCxnSpPr>
            <a:cxnSpLocks/>
          </p:cNvCxnSpPr>
          <p:nvPr/>
        </p:nvCxnSpPr>
        <p:spPr>
          <a:xfrm>
            <a:off x="1017725" y="4654476"/>
            <a:ext cx="45280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5D8F42DD-D9C6-43ED-BB31-769AF83FF73D}"/>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1999" r="199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a brain and text&#10;&#10;AI-generated content may be incorrect.">
            <a:extLst>
              <a:ext uri="{FF2B5EF4-FFF2-40B4-BE49-F238E27FC236}">
                <a16:creationId xmlns:a16="http://schemas.microsoft.com/office/drawing/2014/main" id="{DF1D1854-971B-B9C8-E05C-A7DF9A5F39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98281" y="4501070"/>
            <a:ext cx="1786180" cy="1680220"/>
          </a:xfrm>
          <a:prstGeom prst="rect">
            <a:avLst/>
          </a:prstGeom>
        </p:spPr>
      </p:pic>
    </p:spTree>
    <p:extLst>
      <p:ext uri="{BB962C8B-B14F-4D97-AF65-F5344CB8AC3E}">
        <p14:creationId xmlns:p14="http://schemas.microsoft.com/office/powerpoint/2010/main" val="32096386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E03EE31-954B-4FA4-B328-02903BD7F3D6}"/>
              </a:ext>
            </a:extLst>
          </p:cNvPr>
          <p:cNvSpPr/>
          <p:nvPr/>
        </p:nvSpPr>
        <p:spPr>
          <a:xfrm>
            <a:off x="0" y="2843463"/>
            <a:ext cx="80150" cy="1151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ontserrat" pitchFamily="2" charset="77"/>
            </a:endParaRPr>
          </a:p>
        </p:txBody>
      </p:sp>
      <p:sp>
        <p:nvSpPr>
          <p:cNvPr id="25" name="TextBox 24">
            <a:extLst>
              <a:ext uri="{FF2B5EF4-FFF2-40B4-BE49-F238E27FC236}">
                <a16:creationId xmlns:a16="http://schemas.microsoft.com/office/drawing/2014/main" id="{2353E7C5-E861-4DF3-8704-CAF6C965768F}"/>
              </a:ext>
            </a:extLst>
          </p:cNvPr>
          <p:cNvSpPr txBox="1"/>
          <p:nvPr/>
        </p:nvSpPr>
        <p:spPr>
          <a:xfrm>
            <a:off x="183557" y="3311091"/>
            <a:ext cx="351378" cy="253916"/>
          </a:xfrm>
          <a:prstGeom prst="rect">
            <a:avLst/>
          </a:prstGeom>
          <a:noFill/>
        </p:spPr>
        <p:txBody>
          <a:bodyPr wrap="none" rtlCol="0">
            <a:spAutoFit/>
          </a:bodyPr>
          <a:lstStyle/>
          <a:p>
            <a:r>
              <a:rPr lang="en-US" sz="1050">
                <a:latin typeface="Montserrat Medium" pitchFamily="2" charset="77"/>
                <a:ea typeface="Roboto Medium" panose="02000000000000000000" pitchFamily="2" charset="0"/>
                <a:cs typeface="Open Sans SemiBold" panose="020B0706030804020204" pitchFamily="34" charset="0"/>
              </a:rPr>
              <a:t>03</a:t>
            </a:r>
          </a:p>
        </p:txBody>
      </p:sp>
      <p:sp>
        <p:nvSpPr>
          <p:cNvPr id="27" name="TextBox 26">
            <a:extLst>
              <a:ext uri="{FF2B5EF4-FFF2-40B4-BE49-F238E27FC236}">
                <a16:creationId xmlns:a16="http://schemas.microsoft.com/office/drawing/2014/main" id="{1640C195-3441-46D9-8B41-D3D76F1DC3FC}"/>
              </a:ext>
            </a:extLst>
          </p:cNvPr>
          <p:cNvSpPr txBox="1"/>
          <p:nvPr/>
        </p:nvSpPr>
        <p:spPr>
          <a:xfrm>
            <a:off x="183557" y="3800901"/>
            <a:ext cx="364202" cy="253916"/>
          </a:xfrm>
          <a:prstGeom prst="rect">
            <a:avLst/>
          </a:prstGeom>
          <a:noFill/>
        </p:spPr>
        <p:txBody>
          <a:bodyPr wrap="none" rtlCol="0">
            <a:spAutoFit/>
          </a:bodyPr>
          <a:lstStyle/>
          <a:p>
            <a:r>
              <a:rPr lang="en-US" sz="1050">
                <a:latin typeface="Montserrat Medium" pitchFamily="2" charset="77"/>
                <a:ea typeface="Roboto Medium" panose="02000000000000000000" pitchFamily="2" charset="0"/>
                <a:cs typeface="Open Sans SemiBold" panose="020B0706030804020204" pitchFamily="34" charset="0"/>
              </a:rPr>
              <a:t>04</a:t>
            </a:r>
          </a:p>
        </p:txBody>
      </p:sp>
      <p:sp>
        <p:nvSpPr>
          <p:cNvPr id="29" name="TextBox 28">
            <a:extLst>
              <a:ext uri="{FF2B5EF4-FFF2-40B4-BE49-F238E27FC236}">
                <a16:creationId xmlns:a16="http://schemas.microsoft.com/office/drawing/2014/main" id="{D3DA3F89-A82F-467D-91B3-59A88F365BE8}"/>
              </a:ext>
            </a:extLst>
          </p:cNvPr>
          <p:cNvSpPr txBox="1"/>
          <p:nvPr/>
        </p:nvSpPr>
        <p:spPr>
          <a:xfrm>
            <a:off x="183557" y="2821281"/>
            <a:ext cx="351378" cy="253916"/>
          </a:xfrm>
          <a:prstGeom prst="rect">
            <a:avLst/>
          </a:prstGeom>
          <a:noFill/>
        </p:spPr>
        <p:txBody>
          <a:bodyPr wrap="none" rtlCol="0">
            <a:spAutoFit/>
          </a:bodyPr>
          <a:lstStyle/>
          <a:p>
            <a:r>
              <a:rPr lang="en-US" sz="1050">
                <a:latin typeface="Montserrat Medium" pitchFamily="2" charset="77"/>
                <a:ea typeface="Roboto Medium" panose="02000000000000000000" pitchFamily="2" charset="0"/>
                <a:cs typeface="Open Sans SemiBold" panose="020B0706030804020204" pitchFamily="34" charset="0"/>
              </a:rPr>
              <a:t>02</a:t>
            </a:r>
          </a:p>
        </p:txBody>
      </p:sp>
      <p:sp>
        <p:nvSpPr>
          <p:cNvPr id="35" name="Rectangle 34">
            <a:extLst>
              <a:ext uri="{FF2B5EF4-FFF2-40B4-BE49-F238E27FC236}">
                <a16:creationId xmlns:a16="http://schemas.microsoft.com/office/drawing/2014/main" id="{34C45550-EFCC-4120-83AA-9F533644E6E5}"/>
              </a:ext>
            </a:extLst>
          </p:cNvPr>
          <p:cNvSpPr/>
          <p:nvPr/>
        </p:nvSpPr>
        <p:spPr>
          <a:xfrm>
            <a:off x="7355805" y="1027212"/>
            <a:ext cx="3420430" cy="4021357"/>
          </a:xfrm>
          <a:prstGeom prst="rect">
            <a:avLst/>
          </a:prstGeom>
        </p:spPr>
        <p:txBody>
          <a:bodyPr wrap="square">
            <a:spAutoFit/>
          </a:bodyPr>
          <a:lstStyle/>
          <a:p>
            <a:pPr>
              <a:lnSpc>
                <a:spcPct val="115000"/>
              </a:lnSpc>
              <a:spcAft>
                <a:spcPts val="800"/>
              </a:spcAft>
            </a:pPr>
            <a:r>
              <a:rPr lang="en-GB"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You are going to train our model by giving examples of:</a:t>
            </a:r>
          </a:p>
          <a:p>
            <a:pPr marL="457200" indent="-457200">
              <a:lnSpc>
                <a:spcPct val="115000"/>
              </a:lnSpc>
              <a:spcAft>
                <a:spcPts val="800"/>
              </a:spcAft>
              <a:buFont typeface="Arial" panose="020B0604020202020204" pitchFamily="34" charset="0"/>
              <a:buChar char="•"/>
            </a:pPr>
            <a:r>
              <a:rPr lang="en-GB"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An </a:t>
            </a:r>
            <a:r>
              <a:rPr lang="en-GB" sz="2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animal</a:t>
            </a:r>
            <a:r>
              <a:rPr lang="en-GB"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(like ‘cat’ or ‘aardvark’)</a:t>
            </a:r>
          </a:p>
          <a:p>
            <a:pPr marL="457200" indent="-457200">
              <a:lnSpc>
                <a:spcPct val="115000"/>
              </a:lnSpc>
              <a:spcAft>
                <a:spcPts val="800"/>
              </a:spcAft>
              <a:buFont typeface="Arial" panose="020B0604020202020204" pitchFamily="34" charset="0"/>
              <a:buChar char="•"/>
            </a:pPr>
            <a:r>
              <a:rPr lang="en-GB"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 </a:t>
            </a:r>
            <a:r>
              <a:rPr lang="en-GB" sz="2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past tense verb</a:t>
            </a:r>
            <a:r>
              <a:rPr lang="en-GB"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(like ‘sat’ or ‘spoke’)</a:t>
            </a:r>
          </a:p>
          <a:p>
            <a:pPr marL="457200" indent="-457200">
              <a:lnSpc>
                <a:spcPct val="115000"/>
              </a:lnSpc>
              <a:spcAft>
                <a:spcPts val="800"/>
              </a:spcAft>
              <a:buFont typeface="Arial" panose="020B0604020202020204" pitchFamily="34" charset="0"/>
              <a:buChar char="•"/>
            </a:pPr>
            <a:r>
              <a:rPr lang="en-GB"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 </a:t>
            </a:r>
            <a:r>
              <a:rPr lang="en-GB" sz="2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preposition</a:t>
            </a:r>
            <a:r>
              <a:rPr lang="en-GB"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(such as ‘on’ or ‘opposite’)</a:t>
            </a:r>
          </a:p>
          <a:p>
            <a:pPr marL="457200" indent="-457200">
              <a:lnSpc>
                <a:spcPct val="115000"/>
              </a:lnSpc>
              <a:spcAft>
                <a:spcPts val="800"/>
              </a:spcAft>
              <a:buFont typeface="Arial" panose="020B0604020202020204" pitchFamily="34" charset="0"/>
              <a:buChar char="•"/>
            </a:pPr>
            <a:r>
              <a:rPr lang="en-GB"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And an </a:t>
            </a:r>
            <a:r>
              <a:rPr lang="en-GB" sz="2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object</a:t>
            </a:r>
            <a:r>
              <a:rPr lang="en-GB"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(like ‘mat’ or ‘pencil case’)</a:t>
            </a:r>
          </a:p>
        </p:txBody>
      </p:sp>
      <p:sp>
        <p:nvSpPr>
          <p:cNvPr id="24" name="TextBox 23">
            <a:extLst>
              <a:ext uri="{FF2B5EF4-FFF2-40B4-BE49-F238E27FC236}">
                <a16:creationId xmlns:a16="http://schemas.microsoft.com/office/drawing/2014/main" id="{C5B9C738-C1DF-4291-BE55-A19BD5E91F0A}"/>
              </a:ext>
            </a:extLst>
          </p:cNvPr>
          <p:cNvSpPr txBox="1"/>
          <p:nvPr/>
        </p:nvSpPr>
        <p:spPr>
          <a:xfrm>
            <a:off x="275772" y="150372"/>
            <a:ext cx="1556836" cy="276999"/>
          </a:xfrm>
          <a:prstGeom prst="rect">
            <a:avLst/>
          </a:prstGeom>
          <a:noFill/>
        </p:spPr>
        <p:txBody>
          <a:bodyPr wrap="none" rtlCol="0">
            <a:spAutoFit/>
          </a:bodyPr>
          <a:lstStyle/>
          <a:p>
            <a:r>
              <a:rPr lang="en-US" sz="1200" b="1">
                <a:solidFill>
                  <a:schemeClr val="tx1">
                    <a:lumMod val="95000"/>
                    <a:lumOff val="5000"/>
                  </a:schemeClr>
                </a:solidFill>
                <a:latin typeface="Montserrat" pitchFamily="2" charset="77"/>
                <a:cs typeface="Poppins Medium" panose="00000600000000000000" pitchFamily="2" charset="0"/>
              </a:rPr>
              <a:t>RESOURCE TITLE</a:t>
            </a:r>
          </a:p>
        </p:txBody>
      </p:sp>
      <p:sp>
        <p:nvSpPr>
          <p:cNvPr id="4" name="TextBox 3">
            <a:extLst>
              <a:ext uri="{FF2B5EF4-FFF2-40B4-BE49-F238E27FC236}">
                <a16:creationId xmlns:a16="http://schemas.microsoft.com/office/drawing/2014/main" id="{05924986-BD0E-00E5-3322-F4E3D9712C97}"/>
              </a:ext>
            </a:extLst>
          </p:cNvPr>
          <p:cNvSpPr txBox="1"/>
          <p:nvPr/>
        </p:nvSpPr>
        <p:spPr>
          <a:xfrm>
            <a:off x="9666514" y="6424787"/>
            <a:ext cx="2249715" cy="276999"/>
          </a:xfrm>
          <a:prstGeom prst="rect">
            <a:avLst/>
          </a:prstGeom>
          <a:noFill/>
        </p:spPr>
        <p:txBody>
          <a:bodyPr wrap="square" rtlCol="0">
            <a:spAutoFit/>
          </a:bodyPr>
          <a:lstStyle/>
          <a:p>
            <a:pPr algn="r"/>
            <a:r>
              <a:rPr lang="en-US" sz="1200" dirty="0" err="1">
                <a:latin typeface="Montserrat Medium" pitchFamily="2" charset="77"/>
                <a:cs typeface="Poppins Medium" panose="00000600000000000000" pitchFamily="2" charset="0"/>
              </a:rPr>
              <a:t>TRAILS.scot</a:t>
            </a:r>
            <a:endParaRPr lang="en-US" sz="1200" dirty="0">
              <a:latin typeface="Montserrat Medium" pitchFamily="2" charset="77"/>
              <a:cs typeface="Poppins Medium" panose="00000600000000000000" pitchFamily="2" charset="0"/>
            </a:endParaRPr>
          </a:p>
        </p:txBody>
      </p:sp>
      <p:sp>
        <p:nvSpPr>
          <p:cNvPr id="16" name="Text Placeholder 21">
            <a:extLst>
              <a:ext uri="{FF2B5EF4-FFF2-40B4-BE49-F238E27FC236}">
                <a16:creationId xmlns:a16="http://schemas.microsoft.com/office/drawing/2014/main" id="{00AC1A57-3145-4F50-88F7-ED5EA18D7591}"/>
              </a:ext>
            </a:extLst>
          </p:cNvPr>
          <p:cNvSpPr txBox="1">
            <a:spLocks/>
          </p:cNvSpPr>
          <p:nvPr/>
        </p:nvSpPr>
        <p:spPr>
          <a:xfrm>
            <a:off x="6632400" y="5088890"/>
            <a:ext cx="4546846" cy="1612896"/>
          </a:xfrm>
          <a:prstGeom prst="rect">
            <a:avLst/>
          </a:prstGeom>
        </p:spPr>
        <p:txBody>
          <a:bodyPr/>
          <a:lstStyle>
            <a:lvl1pPr marL="0" algn="ctr">
              <a:defRPr sz="4200" b="0">
                <a:solidFill>
                  <a:srgbClr val="253B46"/>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endParaRPr lang="en-US" sz="2000" dirty="0"/>
          </a:p>
          <a:p>
            <a:r>
              <a:rPr lang="en-US" sz="2000" dirty="0">
                <a:hlinkClick r:id="rId2"/>
              </a:rPr>
              <a:t>Link to exercise on DES site</a:t>
            </a:r>
            <a:endParaRPr lang="en-US" sz="2000" dirty="0"/>
          </a:p>
        </p:txBody>
      </p:sp>
      <p:pic>
        <p:nvPicPr>
          <p:cNvPr id="2050" name="Picture 2">
            <a:extLst>
              <a:ext uri="{FF2B5EF4-FFF2-40B4-BE49-F238E27FC236}">
                <a16:creationId xmlns:a16="http://schemas.microsoft.com/office/drawing/2014/main" id="{8B09A544-2414-4407-A3CD-34E5F3B0E5FD}"/>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t="6050" b="605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4CF70A5-3E96-4F3A-8874-AC2D2F03755E}"/>
              </a:ext>
            </a:extLst>
          </p:cNvPr>
          <p:cNvSpPr/>
          <p:nvPr/>
        </p:nvSpPr>
        <p:spPr>
          <a:xfrm>
            <a:off x="1134340" y="1436914"/>
            <a:ext cx="4842757" cy="19920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extBox 19">
            <a:extLst>
              <a:ext uri="{FF2B5EF4-FFF2-40B4-BE49-F238E27FC236}">
                <a16:creationId xmlns:a16="http://schemas.microsoft.com/office/drawing/2014/main" id="{5347C23C-F599-419C-A64F-A9D8A132EDEE}"/>
              </a:ext>
            </a:extLst>
          </p:cNvPr>
          <p:cNvSpPr txBox="1"/>
          <p:nvPr/>
        </p:nvSpPr>
        <p:spPr>
          <a:xfrm>
            <a:off x="1214490" y="1499057"/>
            <a:ext cx="3474041" cy="1938992"/>
          </a:xfrm>
          <a:prstGeom prst="rect">
            <a:avLst/>
          </a:prstGeom>
          <a:noFill/>
        </p:spPr>
        <p:txBody>
          <a:bodyPr wrap="square" rtlCol="0">
            <a:spAutoFit/>
          </a:bodyPr>
          <a:lstStyle/>
          <a:p>
            <a:r>
              <a:rPr lang="en-US" sz="4000" b="1" dirty="0">
                <a:solidFill>
                  <a:schemeClr val="bg1"/>
                </a:solidFill>
                <a:latin typeface="Montserrat" pitchFamily="2" charset="77"/>
                <a:ea typeface="Roboto Medium" panose="02000000000000000000" pitchFamily="2" charset="0"/>
                <a:cs typeface="Poppins Medium" panose="00000600000000000000" pitchFamily="2" charset="0"/>
              </a:rPr>
              <a:t>Let’s generate a sentence</a:t>
            </a:r>
          </a:p>
        </p:txBody>
      </p:sp>
    </p:spTree>
    <p:extLst>
      <p:ext uri="{BB962C8B-B14F-4D97-AF65-F5344CB8AC3E}">
        <p14:creationId xmlns:p14="http://schemas.microsoft.com/office/powerpoint/2010/main" val="12511751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BEE2055F-4C69-4127-805D-1F14B0FE2E70}"/>
              </a:ext>
            </a:extLst>
          </p:cNvPr>
          <p:cNvSpPr txBox="1"/>
          <p:nvPr/>
        </p:nvSpPr>
        <p:spPr>
          <a:xfrm>
            <a:off x="275772" y="150372"/>
            <a:ext cx="1556836" cy="276999"/>
          </a:xfrm>
          <a:prstGeom prst="rect">
            <a:avLst/>
          </a:prstGeom>
          <a:noFill/>
        </p:spPr>
        <p:txBody>
          <a:bodyPr wrap="none" rtlCol="0">
            <a:spAutoFit/>
          </a:bodyPr>
          <a:lstStyle/>
          <a:p>
            <a:r>
              <a:rPr lang="en-US" sz="1200" b="1">
                <a:solidFill>
                  <a:schemeClr val="tx1">
                    <a:lumMod val="95000"/>
                    <a:lumOff val="5000"/>
                  </a:schemeClr>
                </a:solidFill>
                <a:latin typeface="Montserrat" pitchFamily="2" charset="77"/>
                <a:cs typeface="Poppins Medium" panose="00000600000000000000" pitchFamily="2" charset="0"/>
              </a:rPr>
              <a:t>RESOURCE TITLE</a:t>
            </a:r>
          </a:p>
        </p:txBody>
      </p:sp>
      <p:sp>
        <p:nvSpPr>
          <p:cNvPr id="6" name="TextBox 5">
            <a:extLst>
              <a:ext uri="{FF2B5EF4-FFF2-40B4-BE49-F238E27FC236}">
                <a16:creationId xmlns:a16="http://schemas.microsoft.com/office/drawing/2014/main" id="{5C1A639A-9450-58AF-86B1-D170AC00AFD5}"/>
              </a:ext>
            </a:extLst>
          </p:cNvPr>
          <p:cNvSpPr txBox="1"/>
          <p:nvPr/>
        </p:nvSpPr>
        <p:spPr>
          <a:xfrm>
            <a:off x="9666514" y="6424787"/>
            <a:ext cx="2249715" cy="276999"/>
          </a:xfrm>
          <a:prstGeom prst="rect">
            <a:avLst/>
          </a:prstGeom>
          <a:noFill/>
        </p:spPr>
        <p:txBody>
          <a:bodyPr wrap="square" rtlCol="0">
            <a:spAutoFit/>
          </a:bodyPr>
          <a:lstStyle/>
          <a:p>
            <a:pPr algn="r"/>
            <a:r>
              <a:rPr lang="en-US" sz="1200" dirty="0" err="1">
                <a:latin typeface="Montserrat Medium" pitchFamily="2" charset="77"/>
                <a:cs typeface="Poppins Medium" panose="00000600000000000000" pitchFamily="2" charset="0"/>
              </a:rPr>
              <a:t>TRAILS.scot</a:t>
            </a:r>
            <a:endParaRPr lang="en-US" sz="1200" dirty="0">
              <a:latin typeface="Montserrat Medium" pitchFamily="2" charset="77"/>
              <a:cs typeface="Poppins Medium" panose="00000600000000000000" pitchFamily="2" charset="0"/>
            </a:endParaRPr>
          </a:p>
        </p:txBody>
      </p:sp>
      <p:sp>
        <p:nvSpPr>
          <p:cNvPr id="8" name="TextBox 7">
            <a:extLst>
              <a:ext uri="{FF2B5EF4-FFF2-40B4-BE49-F238E27FC236}">
                <a16:creationId xmlns:a16="http://schemas.microsoft.com/office/drawing/2014/main" id="{81887292-0138-3CE7-C718-C0BA85324CE1}"/>
              </a:ext>
            </a:extLst>
          </p:cNvPr>
          <p:cNvSpPr txBox="1"/>
          <p:nvPr/>
        </p:nvSpPr>
        <p:spPr>
          <a:xfrm>
            <a:off x="312041" y="779200"/>
            <a:ext cx="4963218" cy="707886"/>
          </a:xfrm>
          <a:prstGeom prst="rect">
            <a:avLst/>
          </a:prstGeom>
          <a:noFill/>
        </p:spPr>
        <p:txBody>
          <a:bodyPr wrap="none" rtlCol="0">
            <a:spAutoFit/>
          </a:bodyPr>
          <a:lstStyle/>
          <a:p>
            <a:r>
              <a:rPr lang="en-US" sz="4000" b="1" dirty="0">
                <a:latin typeface="Montserrat" pitchFamily="2" charset="77"/>
                <a:ea typeface="Roboto Medium" panose="02000000000000000000" pitchFamily="2" charset="0"/>
                <a:cs typeface="Poppins Medium" panose="00000600000000000000" pitchFamily="2" charset="0"/>
              </a:rPr>
              <a:t>Let’s write a story</a:t>
            </a:r>
          </a:p>
        </p:txBody>
      </p:sp>
      <p:sp>
        <p:nvSpPr>
          <p:cNvPr id="19" name="Rectangle 18">
            <a:extLst>
              <a:ext uri="{FF2B5EF4-FFF2-40B4-BE49-F238E27FC236}">
                <a16:creationId xmlns:a16="http://schemas.microsoft.com/office/drawing/2014/main" id="{25A84975-A59A-E282-6768-2557B2E1C936}"/>
              </a:ext>
            </a:extLst>
          </p:cNvPr>
          <p:cNvSpPr/>
          <p:nvPr/>
        </p:nvSpPr>
        <p:spPr>
          <a:xfrm>
            <a:off x="950708" y="1838916"/>
            <a:ext cx="4324551" cy="4585871"/>
          </a:xfrm>
          <a:prstGeom prst="rect">
            <a:avLst/>
          </a:prstGeom>
        </p:spPr>
        <p:txBody>
          <a:bodyPr wrap="square">
            <a:spAutoFit/>
          </a:bodyPr>
          <a:lstStyle/>
          <a:p>
            <a:pPr algn="l"/>
            <a:r>
              <a:rPr lang="en-US" sz="2000" dirty="0"/>
              <a:t>The previous method just used </a:t>
            </a:r>
            <a:r>
              <a:rPr lang="en-US" sz="2000" i="1" dirty="0"/>
              <a:t>frequency</a:t>
            </a:r>
            <a:r>
              <a:rPr lang="en-US" sz="2000" dirty="0"/>
              <a:t> (most popular word) to choose each word in the sentence. </a:t>
            </a:r>
          </a:p>
          <a:p>
            <a:pPr algn="l"/>
            <a:endParaRPr lang="en-US" sz="2000" dirty="0"/>
          </a:p>
          <a:p>
            <a:pPr algn="l"/>
            <a:r>
              <a:rPr lang="en-US" sz="2000" dirty="0"/>
              <a:t>But LLMs use </a:t>
            </a:r>
            <a:r>
              <a:rPr lang="en-US" sz="2000" i="1" dirty="0"/>
              <a:t>context</a:t>
            </a:r>
            <a:r>
              <a:rPr lang="en-US" sz="2000" dirty="0"/>
              <a:t> as well, including looking at the prompt, and a certain window of words that came before in the text to determine the most probable next word.</a:t>
            </a:r>
          </a:p>
          <a:p>
            <a:pPr algn="l"/>
            <a:endParaRPr lang="en-US" sz="2000" dirty="0"/>
          </a:p>
          <a:p>
            <a:pPr algn="l"/>
            <a:r>
              <a:rPr lang="en-US" sz="2000" dirty="0"/>
              <a:t>In this next activity, we’ll use a </a:t>
            </a:r>
            <a:r>
              <a:rPr lang="en-US" sz="2000" b="1" dirty="0"/>
              <a:t>prompt</a:t>
            </a:r>
            <a:r>
              <a:rPr lang="en-US" sz="2000" dirty="0"/>
              <a:t> and a </a:t>
            </a:r>
            <a:r>
              <a:rPr lang="en-US" sz="2000" b="1" dirty="0"/>
              <a:t>context window </a:t>
            </a:r>
            <a:r>
              <a:rPr lang="en-US" sz="2000" dirty="0"/>
              <a:t>to help us generate a story!</a:t>
            </a:r>
          </a:p>
          <a:p>
            <a:pPr algn="l"/>
            <a:endParaRPr lang="en-US" sz="2000" dirty="0"/>
          </a:p>
          <a:p>
            <a:pPr algn="l"/>
            <a:r>
              <a:rPr lang="en-US" sz="1200" dirty="0">
                <a:hlinkClick r:id="rId2"/>
              </a:rPr>
              <a:t>https://dataschools.education/resource/lets-write-a-story/</a:t>
            </a:r>
            <a:endParaRPr lang="en-US" sz="1200" dirty="0"/>
          </a:p>
        </p:txBody>
      </p:sp>
      <p:sp>
        <p:nvSpPr>
          <p:cNvPr id="21" name="TextBox 20">
            <a:extLst>
              <a:ext uri="{FF2B5EF4-FFF2-40B4-BE49-F238E27FC236}">
                <a16:creationId xmlns:a16="http://schemas.microsoft.com/office/drawing/2014/main" id="{15DF0B7F-9AA3-4955-955E-E7CE00922754}"/>
              </a:ext>
            </a:extLst>
          </p:cNvPr>
          <p:cNvSpPr txBox="1"/>
          <p:nvPr/>
        </p:nvSpPr>
        <p:spPr>
          <a:xfrm>
            <a:off x="6916743" y="918472"/>
            <a:ext cx="4753109" cy="5021055"/>
          </a:xfrm>
          <a:prstGeom prst="rect">
            <a:avLst/>
          </a:prstGeom>
          <a:noFill/>
          <a:ln>
            <a:solidFill>
              <a:srgbClr val="253B46"/>
            </a:solidFill>
          </a:ln>
        </p:spPr>
        <p:txBody>
          <a:bodyPr wrap="square" rtlCol="0">
            <a:spAutoFit/>
          </a:bodyPr>
          <a:lstStyle/>
          <a:p>
            <a:pPr>
              <a:lnSpc>
                <a:spcPct val="150000"/>
              </a:lnSpc>
            </a:pPr>
            <a:r>
              <a:rPr lang="en-GB" sz="2400" dirty="0"/>
              <a:t>Alice was beginning to get very tired of sitting by her sister on the bank, and of having nothing to do: once or twice she had peeped into the book her sister was reading, but it </a:t>
            </a:r>
          </a:p>
          <a:p>
            <a:pPr>
              <a:lnSpc>
                <a:spcPct val="150000"/>
              </a:lnSpc>
            </a:pPr>
            <a:r>
              <a:rPr lang="en-GB" sz="2400" dirty="0">
                <a:highlight>
                  <a:srgbClr val="FFFF00"/>
                </a:highlight>
              </a:rPr>
              <a:t>had no pictures or conversations in it, "and what is the use of a book," thought Alice, "without pictures or </a:t>
            </a:r>
            <a:r>
              <a:rPr lang="en-GB" sz="2400" dirty="0"/>
              <a:t>conversations?"</a:t>
            </a:r>
          </a:p>
        </p:txBody>
      </p:sp>
      <p:sp>
        <p:nvSpPr>
          <p:cNvPr id="23" name="Left Bracket 22">
            <a:extLst>
              <a:ext uri="{FF2B5EF4-FFF2-40B4-BE49-F238E27FC236}">
                <a16:creationId xmlns:a16="http://schemas.microsoft.com/office/drawing/2014/main" id="{012D7617-7EBF-457F-AC14-76A129D64171}"/>
              </a:ext>
            </a:extLst>
          </p:cNvPr>
          <p:cNvSpPr/>
          <p:nvPr/>
        </p:nvSpPr>
        <p:spPr>
          <a:xfrm>
            <a:off x="6589889" y="3744775"/>
            <a:ext cx="326854" cy="1592336"/>
          </a:xfrm>
          <a:prstGeom prst="leftBracket">
            <a:avLst/>
          </a:prstGeom>
          <a:ln w="57150">
            <a:solidFill>
              <a:srgbClr val="F2673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400">
              <a:solidFill>
                <a:srgbClr val="F26736"/>
              </a:solidFill>
            </a:endParaRPr>
          </a:p>
        </p:txBody>
      </p:sp>
      <p:sp>
        <p:nvSpPr>
          <p:cNvPr id="24" name="TextBox 23">
            <a:extLst>
              <a:ext uri="{FF2B5EF4-FFF2-40B4-BE49-F238E27FC236}">
                <a16:creationId xmlns:a16="http://schemas.microsoft.com/office/drawing/2014/main" id="{FC1D602A-FB2F-4259-8658-91F3FFF70DE4}"/>
              </a:ext>
            </a:extLst>
          </p:cNvPr>
          <p:cNvSpPr txBox="1"/>
          <p:nvPr/>
        </p:nvSpPr>
        <p:spPr>
          <a:xfrm>
            <a:off x="5394793" y="4187000"/>
            <a:ext cx="1560899" cy="707886"/>
          </a:xfrm>
          <a:prstGeom prst="rect">
            <a:avLst/>
          </a:prstGeom>
          <a:noFill/>
        </p:spPr>
        <p:txBody>
          <a:bodyPr wrap="square" rtlCol="0">
            <a:spAutoFit/>
          </a:bodyPr>
          <a:lstStyle/>
          <a:p>
            <a:r>
              <a:rPr lang="en-GB" sz="2000" b="1" dirty="0"/>
              <a:t>Context window</a:t>
            </a:r>
          </a:p>
        </p:txBody>
      </p:sp>
      <p:sp>
        <p:nvSpPr>
          <p:cNvPr id="25" name="TextBox 24">
            <a:extLst>
              <a:ext uri="{FF2B5EF4-FFF2-40B4-BE49-F238E27FC236}">
                <a16:creationId xmlns:a16="http://schemas.microsoft.com/office/drawing/2014/main" id="{28C475A9-C96D-42BC-89B9-187E9B0CFE0F}"/>
              </a:ext>
            </a:extLst>
          </p:cNvPr>
          <p:cNvSpPr txBox="1"/>
          <p:nvPr/>
        </p:nvSpPr>
        <p:spPr>
          <a:xfrm>
            <a:off x="6955692" y="6224732"/>
            <a:ext cx="3569239" cy="400110"/>
          </a:xfrm>
          <a:prstGeom prst="rect">
            <a:avLst/>
          </a:prstGeom>
          <a:noFill/>
        </p:spPr>
        <p:txBody>
          <a:bodyPr wrap="square" rtlCol="0">
            <a:spAutoFit/>
          </a:bodyPr>
          <a:lstStyle/>
          <a:p>
            <a:r>
              <a:rPr lang="en-GB" sz="2000" b="1" dirty="0"/>
              <a:t>What word should come next?</a:t>
            </a:r>
          </a:p>
        </p:txBody>
      </p:sp>
    </p:spTree>
    <p:extLst>
      <p:ext uri="{BB962C8B-B14F-4D97-AF65-F5344CB8AC3E}">
        <p14:creationId xmlns:p14="http://schemas.microsoft.com/office/powerpoint/2010/main" val="1359720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BEE2055F-4C69-4127-805D-1F14B0FE2E70}"/>
              </a:ext>
            </a:extLst>
          </p:cNvPr>
          <p:cNvSpPr txBox="1"/>
          <p:nvPr/>
        </p:nvSpPr>
        <p:spPr>
          <a:xfrm>
            <a:off x="275772" y="150372"/>
            <a:ext cx="1556836" cy="276999"/>
          </a:xfrm>
          <a:prstGeom prst="rect">
            <a:avLst/>
          </a:prstGeom>
          <a:noFill/>
        </p:spPr>
        <p:txBody>
          <a:bodyPr wrap="none" rtlCol="0">
            <a:spAutoFit/>
          </a:bodyPr>
          <a:lstStyle/>
          <a:p>
            <a:r>
              <a:rPr lang="en-US" sz="1200" b="1">
                <a:solidFill>
                  <a:schemeClr val="tx1">
                    <a:lumMod val="95000"/>
                    <a:lumOff val="5000"/>
                  </a:schemeClr>
                </a:solidFill>
                <a:latin typeface="Montserrat" pitchFamily="2" charset="77"/>
                <a:cs typeface="Poppins Medium" panose="00000600000000000000" pitchFamily="2" charset="0"/>
              </a:rPr>
              <a:t>RESOURCE TITLE</a:t>
            </a:r>
          </a:p>
        </p:txBody>
      </p:sp>
      <p:sp>
        <p:nvSpPr>
          <p:cNvPr id="6" name="TextBox 5">
            <a:extLst>
              <a:ext uri="{FF2B5EF4-FFF2-40B4-BE49-F238E27FC236}">
                <a16:creationId xmlns:a16="http://schemas.microsoft.com/office/drawing/2014/main" id="{5C1A639A-9450-58AF-86B1-D170AC00AFD5}"/>
              </a:ext>
            </a:extLst>
          </p:cNvPr>
          <p:cNvSpPr txBox="1"/>
          <p:nvPr/>
        </p:nvSpPr>
        <p:spPr>
          <a:xfrm>
            <a:off x="9666514" y="6424787"/>
            <a:ext cx="2249715" cy="276999"/>
          </a:xfrm>
          <a:prstGeom prst="rect">
            <a:avLst/>
          </a:prstGeom>
          <a:noFill/>
        </p:spPr>
        <p:txBody>
          <a:bodyPr wrap="square" rtlCol="0">
            <a:spAutoFit/>
          </a:bodyPr>
          <a:lstStyle/>
          <a:p>
            <a:pPr algn="r"/>
            <a:r>
              <a:rPr lang="en-US" sz="1200" dirty="0" err="1">
                <a:latin typeface="Montserrat Medium" pitchFamily="2" charset="77"/>
                <a:cs typeface="Poppins Medium" panose="00000600000000000000" pitchFamily="2" charset="0"/>
              </a:rPr>
              <a:t>TRAILS.scot</a:t>
            </a:r>
            <a:endParaRPr lang="en-US" sz="1200" dirty="0">
              <a:latin typeface="Montserrat Medium" pitchFamily="2" charset="77"/>
              <a:cs typeface="Poppins Medium" panose="00000600000000000000" pitchFamily="2" charset="0"/>
            </a:endParaRPr>
          </a:p>
        </p:txBody>
      </p:sp>
      <p:sp>
        <p:nvSpPr>
          <p:cNvPr id="8" name="TextBox 7">
            <a:extLst>
              <a:ext uri="{FF2B5EF4-FFF2-40B4-BE49-F238E27FC236}">
                <a16:creationId xmlns:a16="http://schemas.microsoft.com/office/drawing/2014/main" id="{81887292-0138-3CE7-C718-C0BA85324CE1}"/>
              </a:ext>
            </a:extLst>
          </p:cNvPr>
          <p:cNvSpPr txBox="1"/>
          <p:nvPr/>
        </p:nvSpPr>
        <p:spPr>
          <a:xfrm>
            <a:off x="312041" y="779200"/>
            <a:ext cx="4963218" cy="707886"/>
          </a:xfrm>
          <a:prstGeom prst="rect">
            <a:avLst/>
          </a:prstGeom>
          <a:noFill/>
        </p:spPr>
        <p:txBody>
          <a:bodyPr wrap="none" rtlCol="0">
            <a:spAutoFit/>
          </a:bodyPr>
          <a:lstStyle/>
          <a:p>
            <a:r>
              <a:rPr lang="en-US" sz="4000" b="1" dirty="0">
                <a:latin typeface="Montserrat" pitchFamily="2" charset="77"/>
                <a:ea typeface="Roboto Medium" panose="02000000000000000000" pitchFamily="2" charset="0"/>
                <a:cs typeface="Poppins Medium" panose="00000600000000000000" pitchFamily="2" charset="0"/>
              </a:rPr>
              <a:t>Let’s write a story</a:t>
            </a:r>
          </a:p>
        </p:txBody>
      </p:sp>
      <p:pic>
        <p:nvPicPr>
          <p:cNvPr id="10" name="Picture 2" descr="a realistic photo of Spiderman flying around Edinburgh ">
            <a:extLst>
              <a:ext uri="{FF2B5EF4-FFF2-40B4-BE49-F238E27FC236}">
                <a16:creationId xmlns:a16="http://schemas.microsoft.com/office/drawing/2014/main" id="{F63F296B-54BA-481B-B7B2-3E96C72B64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3795" y="862450"/>
            <a:ext cx="4690188" cy="4690188"/>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61;p14">
            <a:extLst>
              <a:ext uri="{FF2B5EF4-FFF2-40B4-BE49-F238E27FC236}">
                <a16:creationId xmlns:a16="http://schemas.microsoft.com/office/drawing/2014/main" id="{6D9F6434-2E74-4875-BC60-FFE49419CEFF}"/>
              </a:ext>
            </a:extLst>
          </p:cNvPr>
          <p:cNvSpPr txBox="1"/>
          <p:nvPr/>
        </p:nvSpPr>
        <p:spPr>
          <a:xfrm>
            <a:off x="126790" y="1305362"/>
            <a:ext cx="5796774" cy="4247276"/>
          </a:xfrm>
          <a:prstGeom prst="rect">
            <a:avLst/>
          </a:prstGeom>
          <a:noFill/>
          <a:ln>
            <a:noFill/>
          </a:ln>
        </p:spPr>
        <p:txBody>
          <a:bodyPr spcFirstLastPara="1" wrap="square" lIns="121900" tIns="121900" rIns="121900" bIns="121900" anchor="t" anchorCtr="0">
            <a:spAutoFit/>
          </a:bodyPr>
          <a:lstStyle/>
          <a:p>
            <a:pPr algn="ctr">
              <a:spcAft>
                <a:spcPts val="1600"/>
              </a:spcAft>
            </a:pPr>
            <a:endParaRPr lang="en-GB" sz="4400" b="1" dirty="0"/>
          </a:p>
          <a:p>
            <a:pPr algn="ctr">
              <a:spcAft>
                <a:spcPts val="1600"/>
              </a:spcAft>
            </a:pPr>
            <a:r>
              <a:rPr lang="en-GB" sz="4400" b="1" dirty="0"/>
              <a:t>Your prompt is:</a:t>
            </a:r>
          </a:p>
          <a:p>
            <a:pPr algn="ctr">
              <a:spcAft>
                <a:spcPts val="1600"/>
              </a:spcAft>
            </a:pPr>
            <a:r>
              <a:rPr lang="en-GB" sz="4400" b="1" dirty="0">
                <a:solidFill>
                  <a:schemeClr val="accent5">
                    <a:lumMod val="75000"/>
                  </a:schemeClr>
                </a:solidFill>
              </a:rPr>
              <a:t>Write a story about </a:t>
            </a:r>
            <a:br>
              <a:rPr lang="en-GB" sz="4400" b="1" dirty="0">
                <a:solidFill>
                  <a:schemeClr val="accent5">
                    <a:lumMod val="75000"/>
                  </a:schemeClr>
                </a:solidFill>
              </a:rPr>
            </a:br>
            <a:r>
              <a:rPr lang="en-GB" sz="4400" b="1" dirty="0">
                <a:solidFill>
                  <a:schemeClr val="accent5">
                    <a:lumMod val="75000"/>
                  </a:schemeClr>
                </a:solidFill>
              </a:rPr>
              <a:t>Spider-Man visiting Edinburgh</a:t>
            </a:r>
          </a:p>
        </p:txBody>
      </p:sp>
    </p:spTree>
    <p:extLst>
      <p:ext uri="{BB962C8B-B14F-4D97-AF65-F5344CB8AC3E}">
        <p14:creationId xmlns:p14="http://schemas.microsoft.com/office/powerpoint/2010/main" val="21508532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BEE2055F-4C69-4127-805D-1F14B0FE2E70}"/>
              </a:ext>
            </a:extLst>
          </p:cNvPr>
          <p:cNvSpPr txBox="1"/>
          <p:nvPr/>
        </p:nvSpPr>
        <p:spPr>
          <a:xfrm>
            <a:off x="275772" y="150372"/>
            <a:ext cx="1556836" cy="276999"/>
          </a:xfrm>
          <a:prstGeom prst="rect">
            <a:avLst/>
          </a:prstGeom>
          <a:noFill/>
        </p:spPr>
        <p:txBody>
          <a:bodyPr wrap="none" rtlCol="0">
            <a:spAutoFit/>
          </a:bodyPr>
          <a:lstStyle/>
          <a:p>
            <a:r>
              <a:rPr lang="en-US" sz="1200" b="1">
                <a:solidFill>
                  <a:schemeClr val="tx1">
                    <a:lumMod val="95000"/>
                    <a:lumOff val="5000"/>
                  </a:schemeClr>
                </a:solidFill>
                <a:latin typeface="Montserrat" pitchFamily="2" charset="77"/>
                <a:cs typeface="Poppins Medium" panose="00000600000000000000" pitchFamily="2" charset="0"/>
              </a:rPr>
              <a:t>RESOURCE TITLE</a:t>
            </a:r>
          </a:p>
        </p:txBody>
      </p:sp>
      <p:sp>
        <p:nvSpPr>
          <p:cNvPr id="6" name="TextBox 5">
            <a:extLst>
              <a:ext uri="{FF2B5EF4-FFF2-40B4-BE49-F238E27FC236}">
                <a16:creationId xmlns:a16="http://schemas.microsoft.com/office/drawing/2014/main" id="{5C1A639A-9450-58AF-86B1-D170AC00AFD5}"/>
              </a:ext>
            </a:extLst>
          </p:cNvPr>
          <p:cNvSpPr txBox="1"/>
          <p:nvPr/>
        </p:nvSpPr>
        <p:spPr>
          <a:xfrm>
            <a:off x="9666514" y="6424787"/>
            <a:ext cx="2249715" cy="276999"/>
          </a:xfrm>
          <a:prstGeom prst="rect">
            <a:avLst/>
          </a:prstGeom>
          <a:noFill/>
        </p:spPr>
        <p:txBody>
          <a:bodyPr wrap="square" rtlCol="0">
            <a:spAutoFit/>
          </a:bodyPr>
          <a:lstStyle/>
          <a:p>
            <a:pPr algn="r"/>
            <a:r>
              <a:rPr lang="en-US" sz="1200" dirty="0" err="1">
                <a:latin typeface="Montserrat Medium" pitchFamily="2" charset="77"/>
                <a:cs typeface="Poppins Medium" panose="00000600000000000000" pitchFamily="2" charset="0"/>
              </a:rPr>
              <a:t>TRAILS.scot</a:t>
            </a:r>
            <a:endParaRPr lang="en-US" sz="1200" dirty="0">
              <a:latin typeface="Montserrat Medium" pitchFamily="2" charset="77"/>
              <a:cs typeface="Poppins Medium" panose="00000600000000000000" pitchFamily="2" charset="0"/>
            </a:endParaRPr>
          </a:p>
        </p:txBody>
      </p:sp>
      <p:sp>
        <p:nvSpPr>
          <p:cNvPr id="8" name="TextBox 7">
            <a:extLst>
              <a:ext uri="{FF2B5EF4-FFF2-40B4-BE49-F238E27FC236}">
                <a16:creationId xmlns:a16="http://schemas.microsoft.com/office/drawing/2014/main" id="{81887292-0138-3CE7-C718-C0BA85324CE1}"/>
              </a:ext>
            </a:extLst>
          </p:cNvPr>
          <p:cNvSpPr txBox="1"/>
          <p:nvPr/>
        </p:nvSpPr>
        <p:spPr>
          <a:xfrm>
            <a:off x="312041" y="779200"/>
            <a:ext cx="4963218" cy="707886"/>
          </a:xfrm>
          <a:prstGeom prst="rect">
            <a:avLst/>
          </a:prstGeom>
          <a:noFill/>
        </p:spPr>
        <p:txBody>
          <a:bodyPr wrap="none" rtlCol="0">
            <a:spAutoFit/>
          </a:bodyPr>
          <a:lstStyle/>
          <a:p>
            <a:r>
              <a:rPr lang="en-US" sz="4000" b="1" dirty="0">
                <a:latin typeface="Montserrat" pitchFamily="2" charset="77"/>
                <a:ea typeface="Roboto Medium" panose="02000000000000000000" pitchFamily="2" charset="0"/>
                <a:cs typeface="Poppins Medium" panose="00000600000000000000" pitchFamily="2" charset="0"/>
              </a:rPr>
              <a:t>Let’s write a story</a:t>
            </a:r>
          </a:p>
        </p:txBody>
      </p:sp>
      <p:sp>
        <p:nvSpPr>
          <p:cNvPr id="11" name="Google Shape;61;p14">
            <a:extLst>
              <a:ext uri="{FF2B5EF4-FFF2-40B4-BE49-F238E27FC236}">
                <a16:creationId xmlns:a16="http://schemas.microsoft.com/office/drawing/2014/main" id="{6D9F6434-2E74-4875-BC60-FFE49419CEFF}"/>
              </a:ext>
            </a:extLst>
          </p:cNvPr>
          <p:cNvSpPr txBox="1"/>
          <p:nvPr/>
        </p:nvSpPr>
        <p:spPr>
          <a:xfrm>
            <a:off x="126790" y="1305362"/>
            <a:ext cx="5796774" cy="4657645"/>
          </a:xfrm>
          <a:prstGeom prst="rect">
            <a:avLst/>
          </a:prstGeom>
          <a:noFill/>
          <a:ln>
            <a:noFill/>
          </a:ln>
        </p:spPr>
        <p:txBody>
          <a:bodyPr spcFirstLastPara="1" wrap="square" lIns="121900" tIns="121900" rIns="121900" bIns="121900" anchor="t" anchorCtr="0">
            <a:spAutoFit/>
          </a:bodyPr>
          <a:lstStyle/>
          <a:p>
            <a:pPr algn="ctr">
              <a:spcAft>
                <a:spcPts val="1600"/>
              </a:spcAft>
            </a:pPr>
            <a:endParaRPr lang="en-GB" sz="2000" b="1" dirty="0"/>
          </a:p>
          <a:p>
            <a:pPr marL="742950" indent="-742950" algn="l">
              <a:spcAft>
                <a:spcPts val="1600"/>
              </a:spcAft>
              <a:buFont typeface="+mj-lt"/>
              <a:buAutoNum type="arabicPeriod"/>
            </a:pPr>
            <a:r>
              <a:rPr lang="en-GB" sz="2000" b="1" dirty="0"/>
              <a:t>Write a word. Pass the paper on.</a:t>
            </a:r>
          </a:p>
          <a:p>
            <a:pPr marL="742950" indent="-742950" algn="l">
              <a:spcAft>
                <a:spcPts val="1600"/>
              </a:spcAft>
              <a:buFont typeface="+mj-lt"/>
              <a:buAutoNum type="arabicPeriod"/>
            </a:pPr>
            <a:r>
              <a:rPr lang="en-GB" sz="2000" b="1" dirty="0"/>
              <a:t>Write a second word below the first. </a:t>
            </a:r>
            <a:br>
              <a:rPr lang="en-GB" sz="2000" b="1" dirty="0"/>
            </a:br>
            <a:r>
              <a:rPr lang="en-GB" sz="2000" b="1" dirty="0"/>
              <a:t>Pass the paper on.</a:t>
            </a:r>
          </a:p>
          <a:p>
            <a:pPr marL="742950" indent="-742950" algn="l">
              <a:spcAft>
                <a:spcPts val="1600"/>
              </a:spcAft>
              <a:buFont typeface="+mj-lt"/>
              <a:buAutoNum type="arabicPeriod"/>
            </a:pPr>
            <a:r>
              <a:rPr lang="en-GB" sz="2000" b="1" dirty="0"/>
              <a:t>Write a third word below the second. </a:t>
            </a:r>
            <a:br>
              <a:rPr lang="en-GB" sz="2000" b="1" dirty="0"/>
            </a:br>
            <a:r>
              <a:rPr lang="en-GB" sz="2000" b="1" dirty="0"/>
              <a:t>Pass the paper on.</a:t>
            </a:r>
          </a:p>
          <a:p>
            <a:pPr marL="742950" indent="-742950" algn="l">
              <a:spcAft>
                <a:spcPts val="1600"/>
              </a:spcAft>
              <a:buFont typeface="+mj-lt"/>
              <a:buAutoNum type="arabicPeriod"/>
            </a:pPr>
            <a:r>
              <a:rPr lang="en-GB" sz="2000" b="1" dirty="0"/>
              <a:t>Write a fourth word. Fold the paper to cover the first word. Pass the paper on.</a:t>
            </a:r>
          </a:p>
          <a:p>
            <a:pPr marL="742950" indent="-742950" algn="l">
              <a:buFont typeface="+mj-lt"/>
              <a:buAutoNum type="arabicPeriod"/>
            </a:pPr>
            <a:r>
              <a:rPr lang="en-GB" sz="2000" b="1" dirty="0"/>
              <a:t>Write another word. </a:t>
            </a:r>
            <a:br>
              <a:rPr lang="en-GB" sz="2000" b="1" dirty="0"/>
            </a:br>
            <a:r>
              <a:rPr lang="en-GB" sz="2000" b="1" dirty="0"/>
              <a:t>Fold the paper and pass it on.</a:t>
            </a:r>
            <a:br>
              <a:rPr lang="en-GB" sz="2000" b="1" dirty="0"/>
            </a:br>
            <a:r>
              <a:rPr lang="en-GB" sz="2000" b="1" dirty="0"/>
              <a:t>Only three words to be visible at any time</a:t>
            </a:r>
          </a:p>
        </p:txBody>
      </p:sp>
      <p:pic>
        <p:nvPicPr>
          <p:cNvPr id="7" name="Picture 2" descr="a realistic photo of Spiderman flying around Edinburgh ">
            <a:extLst>
              <a:ext uri="{FF2B5EF4-FFF2-40B4-BE49-F238E27FC236}">
                <a16:creationId xmlns:a16="http://schemas.microsoft.com/office/drawing/2014/main" id="{7B54BDCD-BA29-4A41-BD3C-201C996E33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0078" y="862633"/>
            <a:ext cx="4775774" cy="4775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5240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D5BF84-1C1C-495D-ACEA-21BD60D04DED}"/>
              </a:ext>
            </a:extLst>
          </p:cNvPr>
          <p:cNvSpPr txBox="1"/>
          <p:nvPr/>
        </p:nvSpPr>
        <p:spPr>
          <a:xfrm>
            <a:off x="7519330" y="1933110"/>
            <a:ext cx="4279947" cy="1323439"/>
          </a:xfrm>
          <a:prstGeom prst="rect">
            <a:avLst/>
          </a:prstGeom>
          <a:noFill/>
        </p:spPr>
        <p:txBody>
          <a:bodyPr wrap="square" rtlCol="0">
            <a:spAutoFit/>
          </a:bodyPr>
          <a:lstStyle/>
          <a:p>
            <a:r>
              <a:rPr lang="en-US" sz="4000" b="1" dirty="0">
                <a:latin typeface="Montserrat" pitchFamily="2" charset="77"/>
                <a:ea typeface="Roboto Medium" panose="02000000000000000000" pitchFamily="2" charset="0"/>
                <a:cs typeface="Poppins Medium" panose="00000600000000000000" pitchFamily="2" charset="0"/>
              </a:rPr>
              <a:t>Image Generation</a:t>
            </a:r>
          </a:p>
        </p:txBody>
      </p:sp>
      <p:pic>
        <p:nvPicPr>
          <p:cNvPr id="9" name="Picture 8" descr="A white stairs leading up to a black background&#10;&#10;AI-generated content may be incorrect.">
            <a:extLst>
              <a:ext uri="{FF2B5EF4-FFF2-40B4-BE49-F238E27FC236}">
                <a16:creationId xmlns:a16="http://schemas.microsoft.com/office/drawing/2014/main" id="{E051D85D-FD38-4A76-BF80-8BF59C4F14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5204" y="3256549"/>
            <a:ext cx="4670312" cy="3033520"/>
          </a:xfrm>
          <a:prstGeom prst="rect">
            <a:avLst/>
          </a:prstGeom>
        </p:spPr>
      </p:pic>
    </p:spTree>
    <p:extLst>
      <p:ext uri="{BB962C8B-B14F-4D97-AF65-F5344CB8AC3E}">
        <p14:creationId xmlns:p14="http://schemas.microsoft.com/office/powerpoint/2010/main" val="5560963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4780C-56B5-1F5E-DFDD-2D54B97059B6}"/>
            </a:ext>
          </a:extLst>
        </p:cNvPr>
        <p:cNvGrpSpPr/>
        <p:nvPr/>
      </p:nvGrpSpPr>
      <p:grpSpPr>
        <a:xfrm>
          <a:off x="0" y="0"/>
          <a:ext cx="0" cy="0"/>
          <a:chOff x="0" y="0"/>
          <a:chExt cx="0" cy="0"/>
        </a:xfrm>
      </p:grpSpPr>
      <p:sp>
        <p:nvSpPr>
          <p:cNvPr id="21" name="Text Placeholder 20">
            <a:extLst>
              <a:ext uri="{FF2B5EF4-FFF2-40B4-BE49-F238E27FC236}">
                <a16:creationId xmlns:a16="http://schemas.microsoft.com/office/drawing/2014/main" id="{D6256629-FCA8-5664-044A-2CD256E5F193}"/>
              </a:ext>
            </a:extLst>
          </p:cNvPr>
          <p:cNvSpPr>
            <a:spLocks noGrp="1"/>
          </p:cNvSpPr>
          <p:nvPr>
            <p:ph type="body" sz="quarter" idx="4294967295"/>
          </p:nvPr>
        </p:nvSpPr>
        <p:spPr>
          <a:xfrm>
            <a:off x="6389077" y="623530"/>
            <a:ext cx="5322120" cy="803275"/>
          </a:xfrm>
        </p:spPr>
        <p:txBody>
          <a:bodyPr>
            <a:normAutofit lnSpcReduction="10000"/>
          </a:bodyPr>
          <a:lstStyle/>
          <a:p>
            <a:r>
              <a:rPr lang="en-US" dirty="0"/>
              <a:t>How does image generation work?</a:t>
            </a:r>
          </a:p>
        </p:txBody>
      </p:sp>
      <p:sp>
        <p:nvSpPr>
          <p:cNvPr id="9" name="TextBox 8">
            <a:extLst>
              <a:ext uri="{FF2B5EF4-FFF2-40B4-BE49-F238E27FC236}">
                <a16:creationId xmlns:a16="http://schemas.microsoft.com/office/drawing/2014/main" id="{33AAB4FE-36BD-C035-F442-C7E7815573D4}"/>
              </a:ext>
            </a:extLst>
          </p:cNvPr>
          <p:cNvSpPr txBox="1"/>
          <p:nvPr/>
        </p:nvSpPr>
        <p:spPr>
          <a:xfrm>
            <a:off x="6320592" y="1903937"/>
            <a:ext cx="5390605" cy="4795287"/>
          </a:xfrm>
          <a:prstGeom prst="rect">
            <a:avLst/>
          </a:prstGeom>
          <a:noFill/>
        </p:spPr>
        <p:txBody>
          <a:bodyPr wrap="square">
            <a:spAutoFit/>
          </a:bodyPr>
          <a:lstStyle/>
          <a:p>
            <a:r>
              <a:rPr lang="en-GB" sz="2183" dirty="0"/>
              <a:t>Image generation models are a type of </a:t>
            </a:r>
            <a:r>
              <a:rPr lang="en-GB" sz="2183" b="1" dirty="0"/>
              <a:t>Generative AI</a:t>
            </a:r>
            <a:r>
              <a:rPr lang="en-GB" sz="2183" dirty="0"/>
              <a:t> used to create pictures and artwork.</a:t>
            </a:r>
          </a:p>
          <a:p>
            <a:endParaRPr lang="en-GB" sz="2183" dirty="0"/>
          </a:p>
          <a:p>
            <a:r>
              <a:rPr lang="en-GB" sz="2183" dirty="0"/>
              <a:t>These models are trained on </a:t>
            </a:r>
            <a:r>
              <a:rPr lang="en-GB" sz="2183" b="1" dirty="0"/>
              <a:t>millions of images</a:t>
            </a:r>
            <a:r>
              <a:rPr lang="en-GB" sz="2183" dirty="0"/>
              <a:t>, many of which have labels or captions (e.g., "dog," "sunset"). The labels help the AI learn how to connect words to pictures.</a:t>
            </a:r>
          </a:p>
          <a:p>
            <a:endParaRPr lang="en-GB" sz="2183" dirty="0"/>
          </a:p>
          <a:p>
            <a:r>
              <a:rPr lang="en-GB" sz="2183" dirty="0"/>
              <a:t>When you give a description (e.g., </a:t>
            </a:r>
            <a:r>
              <a:rPr lang="en-GB" sz="2183" i="1" dirty="0"/>
              <a:t>“a dragon flying over a castle at sunset”</a:t>
            </a:r>
            <a:r>
              <a:rPr lang="en-GB" sz="2183" dirty="0"/>
              <a:t>), the model uses what it has learned to create a </a:t>
            </a:r>
            <a:r>
              <a:rPr lang="en-GB" sz="2183" b="1" dirty="0"/>
              <a:t>brand-new image</a:t>
            </a:r>
            <a:r>
              <a:rPr lang="en-GB" sz="2183" dirty="0"/>
              <a:t> that matches your request.</a:t>
            </a:r>
          </a:p>
        </p:txBody>
      </p:sp>
      <p:pic>
        <p:nvPicPr>
          <p:cNvPr id="1028" name="Picture 4">
            <a:extLst>
              <a:ext uri="{FF2B5EF4-FFF2-40B4-BE49-F238E27FC236}">
                <a16:creationId xmlns:a16="http://schemas.microsoft.com/office/drawing/2014/main" id="{28DD53F8-7134-3038-D7A9-D962D1AB08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6601" y="1776045"/>
            <a:ext cx="3564808" cy="35648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B930327-1DA2-F687-72A2-3899F1C3B7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115" y="494820"/>
            <a:ext cx="2486475" cy="24864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422F3236-1521-3239-F587-5D6905A5B4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803" y="4187957"/>
            <a:ext cx="2412787" cy="2412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57058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D864C-60DE-7420-A59C-D0AC5269D514}"/>
            </a:ext>
          </a:extLst>
        </p:cNvPr>
        <p:cNvGrpSpPr/>
        <p:nvPr/>
      </p:nvGrpSpPr>
      <p:grpSpPr>
        <a:xfrm>
          <a:off x="0" y="0"/>
          <a:ext cx="0" cy="0"/>
          <a:chOff x="0" y="0"/>
          <a:chExt cx="0" cy="0"/>
        </a:xfrm>
      </p:grpSpPr>
      <p:sp>
        <p:nvSpPr>
          <p:cNvPr id="21" name="Text Placeholder 20">
            <a:extLst>
              <a:ext uri="{FF2B5EF4-FFF2-40B4-BE49-F238E27FC236}">
                <a16:creationId xmlns:a16="http://schemas.microsoft.com/office/drawing/2014/main" id="{3B846FB7-FA49-6485-A375-962281FC84F5}"/>
              </a:ext>
            </a:extLst>
          </p:cNvPr>
          <p:cNvSpPr>
            <a:spLocks noGrp="1"/>
          </p:cNvSpPr>
          <p:nvPr>
            <p:ph type="body" sz="quarter" idx="4294967295"/>
          </p:nvPr>
        </p:nvSpPr>
        <p:spPr>
          <a:xfrm>
            <a:off x="791308" y="758036"/>
            <a:ext cx="12192000" cy="803275"/>
          </a:xfrm>
        </p:spPr>
        <p:txBody>
          <a:bodyPr>
            <a:normAutofit/>
          </a:bodyPr>
          <a:lstStyle/>
          <a:p>
            <a:r>
              <a:rPr lang="en-US" dirty="0"/>
              <a:t>How does image generation work?</a:t>
            </a:r>
          </a:p>
        </p:txBody>
      </p:sp>
      <p:sp>
        <p:nvSpPr>
          <p:cNvPr id="9" name="TextBox 8">
            <a:extLst>
              <a:ext uri="{FF2B5EF4-FFF2-40B4-BE49-F238E27FC236}">
                <a16:creationId xmlns:a16="http://schemas.microsoft.com/office/drawing/2014/main" id="{539B98C7-0C22-F214-EF89-6C62E5BCDD34}"/>
              </a:ext>
            </a:extLst>
          </p:cNvPr>
          <p:cNvSpPr txBox="1"/>
          <p:nvPr/>
        </p:nvSpPr>
        <p:spPr>
          <a:xfrm>
            <a:off x="1090245" y="2071833"/>
            <a:ext cx="2475367" cy="3452099"/>
          </a:xfrm>
          <a:prstGeom prst="rect">
            <a:avLst/>
          </a:prstGeom>
          <a:noFill/>
        </p:spPr>
        <p:txBody>
          <a:bodyPr wrap="square">
            <a:spAutoFit/>
          </a:bodyPr>
          <a:lstStyle/>
          <a:p>
            <a:r>
              <a:rPr lang="en-GB" sz="2426" dirty="0"/>
              <a:t>This 5 minute video provides an excellent explanation of how AI image generators take your prompt and turn it into an image.</a:t>
            </a:r>
          </a:p>
        </p:txBody>
      </p:sp>
      <p:pic>
        <p:nvPicPr>
          <p:cNvPr id="2" name="Online Media 1" title="Explained simply: How does AI create art?">
            <a:hlinkClick r:id="" action="ppaction://media"/>
            <a:extLst>
              <a:ext uri="{FF2B5EF4-FFF2-40B4-BE49-F238E27FC236}">
                <a16:creationId xmlns:a16="http://schemas.microsoft.com/office/drawing/2014/main" id="{39CB2306-E5E0-AB65-087D-5D4244D2643D}"/>
              </a:ext>
            </a:extLst>
          </p:cNvPr>
          <p:cNvPicPr>
            <a:picLocks noRot="1" noChangeAspect="1"/>
          </p:cNvPicPr>
          <p:nvPr>
            <a:videoFile r:link="rId1"/>
          </p:nvPr>
        </p:nvPicPr>
        <p:blipFill>
          <a:blip r:embed="rId4"/>
          <a:stretch>
            <a:fillRect/>
          </a:stretch>
        </p:blipFill>
        <p:spPr>
          <a:xfrm>
            <a:off x="3903102" y="1860817"/>
            <a:ext cx="7824512" cy="4420849"/>
          </a:xfrm>
          <a:prstGeom prst="rect">
            <a:avLst/>
          </a:prstGeom>
        </p:spPr>
      </p:pic>
    </p:spTree>
    <p:extLst>
      <p:ext uri="{BB962C8B-B14F-4D97-AF65-F5344CB8AC3E}">
        <p14:creationId xmlns:p14="http://schemas.microsoft.com/office/powerpoint/2010/main" val="862669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848AC-C4BC-9CB7-4A26-21FE126F7791}"/>
            </a:ext>
          </a:extLst>
        </p:cNvPr>
        <p:cNvGrpSpPr/>
        <p:nvPr/>
      </p:nvGrpSpPr>
      <p:grpSpPr>
        <a:xfrm>
          <a:off x="0" y="0"/>
          <a:ext cx="0" cy="0"/>
          <a:chOff x="0" y="0"/>
          <a:chExt cx="0" cy="0"/>
        </a:xfrm>
      </p:grpSpPr>
      <p:sp>
        <p:nvSpPr>
          <p:cNvPr id="22" name="Text Placeholder 21">
            <a:extLst>
              <a:ext uri="{FF2B5EF4-FFF2-40B4-BE49-F238E27FC236}">
                <a16:creationId xmlns:a16="http://schemas.microsoft.com/office/drawing/2014/main" id="{DECA81E9-892C-8B75-E4F1-33162BBD66CD}"/>
              </a:ext>
            </a:extLst>
          </p:cNvPr>
          <p:cNvSpPr>
            <a:spLocks noGrp="1"/>
          </p:cNvSpPr>
          <p:nvPr>
            <p:ph type="body" sz="quarter" idx="4294967295"/>
          </p:nvPr>
        </p:nvSpPr>
        <p:spPr>
          <a:xfrm>
            <a:off x="1178170" y="2164007"/>
            <a:ext cx="7480300" cy="3636962"/>
          </a:xfrm>
        </p:spPr>
        <p:txBody>
          <a:bodyPr>
            <a:normAutofit fontScale="85000" lnSpcReduction="20000"/>
          </a:bodyPr>
          <a:lstStyle/>
          <a:p>
            <a:r>
              <a:rPr lang="en-US" dirty="0"/>
              <a:t>Now let’s start trying out an AI image generation tool!</a:t>
            </a:r>
          </a:p>
          <a:p>
            <a:endParaRPr lang="en-US" dirty="0"/>
          </a:p>
          <a:p>
            <a:r>
              <a:rPr lang="en-US" b="1" dirty="0"/>
              <a:t>Your task is to create the best image of “The School of the Future” using an AI image generation tool.</a:t>
            </a:r>
          </a:p>
          <a:p>
            <a:endParaRPr lang="en-US" dirty="0"/>
          </a:p>
          <a:p>
            <a:r>
              <a:rPr lang="en-US" dirty="0"/>
              <a:t>Work in teams using the </a:t>
            </a:r>
            <a:r>
              <a:rPr lang="en-US" b="1" dirty="0"/>
              <a:t>Prompt Crafting Worksheet </a:t>
            </a:r>
            <a:r>
              <a:rPr lang="en-US" dirty="0"/>
              <a:t>and choose your best image to enter into the battle. Vote as a class on the winning image!</a:t>
            </a:r>
          </a:p>
        </p:txBody>
      </p:sp>
      <p:sp>
        <p:nvSpPr>
          <p:cNvPr id="21" name="Text Placeholder 20">
            <a:extLst>
              <a:ext uri="{FF2B5EF4-FFF2-40B4-BE49-F238E27FC236}">
                <a16:creationId xmlns:a16="http://schemas.microsoft.com/office/drawing/2014/main" id="{043BC0E1-D8C0-00DC-0F47-606E410791DF}"/>
              </a:ext>
            </a:extLst>
          </p:cNvPr>
          <p:cNvSpPr>
            <a:spLocks noGrp="1"/>
          </p:cNvSpPr>
          <p:nvPr>
            <p:ph type="body" sz="quarter" idx="4294967295"/>
          </p:nvPr>
        </p:nvSpPr>
        <p:spPr>
          <a:xfrm>
            <a:off x="1002323" y="900234"/>
            <a:ext cx="12192000" cy="803275"/>
          </a:xfrm>
        </p:spPr>
        <p:txBody>
          <a:bodyPr>
            <a:normAutofit/>
          </a:bodyPr>
          <a:lstStyle/>
          <a:p>
            <a:pPr marL="0" indent="0">
              <a:buNone/>
            </a:pPr>
            <a:r>
              <a:rPr lang="en-US" dirty="0"/>
              <a:t>Prompt Battle</a:t>
            </a:r>
          </a:p>
        </p:txBody>
      </p:sp>
      <p:pic>
        <p:nvPicPr>
          <p:cNvPr id="6" name="Picture 5">
            <a:extLst>
              <a:ext uri="{FF2B5EF4-FFF2-40B4-BE49-F238E27FC236}">
                <a16:creationId xmlns:a16="http://schemas.microsoft.com/office/drawing/2014/main" id="{BC9F39EC-7190-42A5-8D98-7FB87C60AC7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1376296">
            <a:off x="9278229" y="720970"/>
            <a:ext cx="2389699" cy="2389699"/>
          </a:xfrm>
          <a:prstGeom prst="rect">
            <a:avLst/>
          </a:prstGeom>
        </p:spPr>
      </p:pic>
    </p:spTree>
    <p:extLst>
      <p:ext uri="{BB962C8B-B14F-4D97-AF65-F5344CB8AC3E}">
        <p14:creationId xmlns:p14="http://schemas.microsoft.com/office/powerpoint/2010/main" val="3243808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9B8E5-ACF7-9846-9293-604A8B41B4E0}"/>
            </a:ext>
          </a:extLst>
        </p:cNvPr>
        <p:cNvGrpSpPr/>
        <p:nvPr/>
      </p:nvGrpSpPr>
      <p:grpSpPr>
        <a:xfrm>
          <a:off x="0" y="0"/>
          <a:ext cx="0" cy="0"/>
          <a:chOff x="0" y="0"/>
          <a:chExt cx="0" cy="0"/>
        </a:xfrm>
      </p:grpSpPr>
      <p:sp>
        <p:nvSpPr>
          <p:cNvPr id="21" name="Text Placeholder 20">
            <a:extLst>
              <a:ext uri="{FF2B5EF4-FFF2-40B4-BE49-F238E27FC236}">
                <a16:creationId xmlns:a16="http://schemas.microsoft.com/office/drawing/2014/main" id="{AF85C31D-0798-C641-B764-F3BF18968883}"/>
              </a:ext>
            </a:extLst>
          </p:cNvPr>
          <p:cNvSpPr>
            <a:spLocks noGrp="1"/>
          </p:cNvSpPr>
          <p:nvPr>
            <p:ph type="body" sz="quarter" idx="4294967295"/>
          </p:nvPr>
        </p:nvSpPr>
        <p:spPr>
          <a:xfrm>
            <a:off x="1004912" y="882651"/>
            <a:ext cx="12192000" cy="541704"/>
          </a:xfrm>
        </p:spPr>
        <p:txBody>
          <a:bodyPr>
            <a:normAutofit/>
          </a:bodyPr>
          <a:lstStyle/>
          <a:p>
            <a:pPr marL="0" indent="0">
              <a:buNone/>
            </a:pPr>
            <a:r>
              <a:rPr lang="en-US" dirty="0"/>
              <a:t>Generate like an AI!</a:t>
            </a:r>
          </a:p>
        </p:txBody>
      </p:sp>
      <p:sp>
        <p:nvSpPr>
          <p:cNvPr id="9" name="TextBox 8">
            <a:extLst>
              <a:ext uri="{FF2B5EF4-FFF2-40B4-BE49-F238E27FC236}">
                <a16:creationId xmlns:a16="http://schemas.microsoft.com/office/drawing/2014/main" id="{BDA6D275-E1C3-3D7F-0021-4EEEEE49E13C}"/>
              </a:ext>
            </a:extLst>
          </p:cNvPr>
          <p:cNvSpPr txBox="1"/>
          <p:nvPr/>
        </p:nvSpPr>
        <p:spPr>
          <a:xfrm>
            <a:off x="1321435" y="2344008"/>
            <a:ext cx="6046519" cy="3787383"/>
          </a:xfrm>
          <a:prstGeom prst="rect">
            <a:avLst/>
          </a:prstGeom>
          <a:noFill/>
        </p:spPr>
        <p:txBody>
          <a:bodyPr wrap="square">
            <a:spAutoFit/>
          </a:bodyPr>
          <a:lstStyle/>
          <a:p>
            <a:r>
              <a:rPr lang="en-GB" sz="2668" dirty="0"/>
              <a:t>Let’s get a taste of how AI image generators work. </a:t>
            </a:r>
          </a:p>
          <a:p>
            <a:endParaRPr lang="en-GB" sz="2668" dirty="0"/>
          </a:p>
          <a:p>
            <a:r>
              <a:rPr lang="en-GB" sz="2668" dirty="0"/>
              <a:t>I’m going to train you on some images you’ve never seen before. </a:t>
            </a:r>
          </a:p>
          <a:p>
            <a:endParaRPr lang="en-GB" sz="2668" dirty="0"/>
          </a:p>
          <a:p>
            <a:r>
              <a:rPr lang="en-GB" sz="2668" dirty="0"/>
              <a:t>Pay close attention to patterns in the images. </a:t>
            </a:r>
          </a:p>
          <a:p>
            <a:endParaRPr lang="en-GB" sz="2668" dirty="0"/>
          </a:p>
        </p:txBody>
      </p:sp>
      <p:pic>
        <p:nvPicPr>
          <p:cNvPr id="8" name="Picture 7" descr="A whale with a purple background&#10;&#10;AI-generated content may be incorrect.">
            <a:extLst>
              <a:ext uri="{FF2B5EF4-FFF2-40B4-BE49-F238E27FC236}">
                <a16:creationId xmlns:a16="http://schemas.microsoft.com/office/drawing/2014/main" id="{489069AB-BFD3-45C5-9A01-D98B2C7407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23427" y="5128379"/>
            <a:ext cx="4292411" cy="1693940"/>
          </a:xfrm>
          <a:prstGeom prst="rect">
            <a:avLst/>
          </a:prstGeom>
        </p:spPr>
      </p:pic>
      <p:pic>
        <p:nvPicPr>
          <p:cNvPr id="10" name="Picture 9" descr="A black background with a black square&#10;&#10;AI-generated content may be incorrect.">
            <a:extLst>
              <a:ext uri="{FF2B5EF4-FFF2-40B4-BE49-F238E27FC236}">
                <a16:creationId xmlns:a16="http://schemas.microsoft.com/office/drawing/2014/main" id="{783733F0-599F-441B-9458-E1381C1A525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87964" y="4455251"/>
            <a:ext cx="740441" cy="673128"/>
          </a:xfrm>
          <a:prstGeom prst="rect">
            <a:avLst/>
          </a:prstGeom>
        </p:spPr>
      </p:pic>
    </p:spTree>
    <p:extLst>
      <p:ext uri="{BB962C8B-B14F-4D97-AF65-F5344CB8AC3E}">
        <p14:creationId xmlns:p14="http://schemas.microsoft.com/office/powerpoint/2010/main" val="28830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7AA04C8-C6F9-4753-8D1C-19F6624BC093}"/>
              </a:ext>
            </a:extLst>
          </p:cNvPr>
          <p:cNvSpPr>
            <a:spLocks noGrp="1" noRot="1" noMove="1" noResize="1" noEditPoints="1" noAdjustHandles="1" noChangeArrowheads="1" noChangeShapeType="1"/>
          </p:cNvSpPr>
          <p:nvPr>
            <p:ph type="pic" sz="quarter" idx="10"/>
          </p:nvPr>
        </p:nvSpPr>
        <p:spPr>
          <a:xfrm>
            <a:off x="-17813" y="0"/>
            <a:ext cx="12192000" cy="6858000"/>
          </a:xfrm>
          <a:blipFill>
            <a:blip r:embed="rId2" cstate="screen">
              <a:extLst>
                <a:ext uri="{28A0092B-C50C-407E-A947-70E740481C1C}">
                  <a14:useLocalDpi xmlns:a14="http://schemas.microsoft.com/office/drawing/2010/main"/>
                </a:ext>
              </a:extLst>
            </a:blip>
            <a:stretch>
              <a:fillRect/>
            </a:stretch>
          </a:blipFill>
        </p:spPr>
        <p:txBody>
          <a:bodyPr/>
          <a:lstStyle/>
          <a:p>
            <a:endParaRPr lang="en-US" dirty="0"/>
          </a:p>
        </p:txBody>
      </p:sp>
      <p:sp>
        <p:nvSpPr>
          <p:cNvPr id="2" name="TextBox 1">
            <a:extLst>
              <a:ext uri="{FF2B5EF4-FFF2-40B4-BE49-F238E27FC236}">
                <a16:creationId xmlns:a16="http://schemas.microsoft.com/office/drawing/2014/main" id="{DD244C96-547C-3BA8-B2F6-5533D00EBBD0}"/>
              </a:ext>
            </a:extLst>
          </p:cNvPr>
          <p:cNvSpPr txBox="1"/>
          <p:nvPr/>
        </p:nvSpPr>
        <p:spPr>
          <a:xfrm>
            <a:off x="9666514" y="6424787"/>
            <a:ext cx="2249715" cy="276999"/>
          </a:xfrm>
          <a:prstGeom prst="rect">
            <a:avLst/>
          </a:prstGeom>
          <a:noFill/>
        </p:spPr>
        <p:txBody>
          <a:bodyPr wrap="square" rtlCol="0">
            <a:spAutoFit/>
          </a:bodyPr>
          <a:lstStyle/>
          <a:p>
            <a:pPr algn="r"/>
            <a:r>
              <a:rPr lang="en-US" sz="1200" dirty="0" err="1">
                <a:solidFill>
                  <a:schemeClr val="bg1"/>
                </a:solidFill>
                <a:latin typeface="Montserrat Medium" pitchFamily="2" charset="77"/>
                <a:cs typeface="Poppins Medium" panose="00000600000000000000" pitchFamily="2" charset="0"/>
              </a:rPr>
              <a:t>TRAILS.scot</a:t>
            </a:r>
            <a:endParaRPr lang="en-US" sz="1200" dirty="0">
              <a:solidFill>
                <a:schemeClr val="bg1"/>
              </a:solidFill>
              <a:latin typeface="Montserrat Medium" pitchFamily="2" charset="77"/>
              <a:cs typeface="Poppins Medium" panose="00000600000000000000" pitchFamily="2" charset="0"/>
            </a:endParaRPr>
          </a:p>
        </p:txBody>
      </p:sp>
      <p:cxnSp>
        <p:nvCxnSpPr>
          <p:cNvPr id="17" name="Straight Connector 16">
            <a:extLst>
              <a:ext uri="{FF2B5EF4-FFF2-40B4-BE49-F238E27FC236}">
                <a16:creationId xmlns:a16="http://schemas.microsoft.com/office/drawing/2014/main" id="{83870A0B-0B9F-44D3-9408-CD78AD645BC8}"/>
              </a:ext>
            </a:extLst>
          </p:cNvPr>
          <p:cNvCxnSpPr>
            <a:cxnSpLocks/>
          </p:cNvCxnSpPr>
          <p:nvPr/>
        </p:nvCxnSpPr>
        <p:spPr>
          <a:xfrm>
            <a:off x="3400698" y="1321032"/>
            <a:ext cx="5390605" cy="0"/>
          </a:xfrm>
          <a:prstGeom prst="line">
            <a:avLst/>
          </a:prstGeom>
          <a:ln w="47625">
            <a:solidFill>
              <a:srgbClr val="253B46"/>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7A34994-B19B-48C4-A2AF-5A867FA1126C}"/>
              </a:ext>
            </a:extLst>
          </p:cNvPr>
          <p:cNvSpPr txBox="1"/>
          <p:nvPr/>
        </p:nvSpPr>
        <p:spPr>
          <a:xfrm>
            <a:off x="267950" y="1625721"/>
            <a:ext cx="5637487" cy="1100109"/>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GB" sz="2183" dirty="0"/>
              <a:t>Here are some images of “</a:t>
            </a:r>
            <a:r>
              <a:rPr lang="en-GB" sz="2183" dirty="0" err="1"/>
              <a:t>Blorps</a:t>
            </a:r>
            <a:r>
              <a:rPr lang="en-GB" sz="2183" dirty="0"/>
              <a:t>”. Through looking at them and knowing they are </a:t>
            </a:r>
            <a:r>
              <a:rPr lang="en-GB" sz="2183" dirty="0" err="1"/>
              <a:t>blorps</a:t>
            </a:r>
            <a:r>
              <a:rPr lang="en-GB" sz="2183" dirty="0"/>
              <a:t>, you are training as an AI model would do. </a:t>
            </a:r>
          </a:p>
        </p:txBody>
      </p:sp>
      <p:pic>
        <p:nvPicPr>
          <p:cNvPr id="20" name="Picture 19" descr="A drawing of a bird&#10;&#10;Description automatically generated">
            <a:extLst>
              <a:ext uri="{FF2B5EF4-FFF2-40B4-BE49-F238E27FC236}">
                <a16:creationId xmlns:a16="http://schemas.microsoft.com/office/drawing/2014/main" id="{060952DE-DC15-4A7E-9404-F45DDEC916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213" y="4350408"/>
            <a:ext cx="2412732" cy="2415023"/>
          </a:xfrm>
          <a:prstGeom prst="rect">
            <a:avLst/>
          </a:prstGeom>
        </p:spPr>
      </p:pic>
      <p:pic>
        <p:nvPicPr>
          <p:cNvPr id="21" name="Picture 20" descr="A drawing of a cartoon&#10;&#10;Description automatically generated">
            <a:extLst>
              <a:ext uri="{FF2B5EF4-FFF2-40B4-BE49-F238E27FC236}">
                <a16:creationId xmlns:a16="http://schemas.microsoft.com/office/drawing/2014/main" id="{DDC5BDB4-7434-4870-B200-03FEAF25E3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9541" y="4350408"/>
            <a:ext cx="2413083" cy="2415023"/>
          </a:xfrm>
          <a:prstGeom prst="rect">
            <a:avLst/>
          </a:prstGeom>
        </p:spPr>
      </p:pic>
      <p:pic>
        <p:nvPicPr>
          <p:cNvPr id="22" name="Picture 21" descr="A drawing of a cartoon&#10;&#10;Description automatically generated">
            <a:extLst>
              <a:ext uri="{FF2B5EF4-FFF2-40B4-BE49-F238E27FC236}">
                <a16:creationId xmlns:a16="http://schemas.microsoft.com/office/drawing/2014/main" id="{19967DCA-CD35-4C92-BCFA-67E0FD64D766}"/>
              </a:ext>
            </a:extLst>
          </p:cNvPr>
          <p:cNvPicPr>
            <a:picLocks noChangeAspect="1"/>
          </p:cNvPicPr>
          <p:nvPr/>
        </p:nvPicPr>
        <p:blipFill>
          <a:blip r:embed="rId5" cstate="print">
            <a:extLst>
              <a:ext uri="{28A0092B-C50C-407E-A947-70E740481C1C}">
                <a14:useLocalDpi xmlns:a14="http://schemas.microsoft.com/office/drawing/2010/main" val="0"/>
              </a:ext>
            </a:extLst>
          </a:blip>
          <a:srcRect t="24872" b="12119"/>
          <a:stretch/>
        </p:blipFill>
        <p:spPr>
          <a:xfrm>
            <a:off x="243623" y="2849130"/>
            <a:ext cx="2139881" cy="1349659"/>
          </a:xfrm>
          <a:prstGeom prst="rect">
            <a:avLst/>
          </a:prstGeom>
        </p:spPr>
      </p:pic>
      <p:pic>
        <p:nvPicPr>
          <p:cNvPr id="23" name="Picture 22" descr="A drawing of a cartoon&#10;&#10;Description automatically generated">
            <a:extLst>
              <a:ext uri="{FF2B5EF4-FFF2-40B4-BE49-F238E27FC236}">
                <a16:creationId xmlns:a16="http://schemas.microsoft.com/office/drawing/2014/main" id="{9311CF38-7796-4543-A8F4-81D90CAA6E6B}"/>
              </a:ext>
            </a:extLst>
          </p:cNvPr>
          <p:cNvPicPr>
            <a:picLocks noChangeAspect="1"/>
          </p:cNvPicPr>
          <p:nvPr/>
        </p:nvPicPr>
        <p:blipFill>
          <a:blip r:embed="rId6" cstate="print">
            <a:extLst>
              <a:ext uri="{28A0092B-C50C-407E-A947-70E740481C1C}">
                <a14:useLocalDpi xmlns:a14="http://schemas.microsoft.com/office/drawing/2010/main" val="0"/>
              </a:ext>
            </a:extLst>
          </a:blip>
          <a:srcRect t="8753" b="12655"/>
          <a:stretch/>
        </p:blipFill>
        <p:spPr>
          <a:xfrm>
            <a:off x="6107119" y="2175775"/>
            <a:ext cx="5692315" cy="4471709"/>
          </a:xfrm>
          <a:prstGeom prst="rect">
            <a:avLst/>
          </a:prstGeom>
        </p:spPr>
      </p:pic>
      <p:pic>
        <p:nvPicPr>
          <p:cNvPr id="24" name="Picture 23" descr="A drawing of a cartoon&#10;&#10;Description automatically generated">
            <a:extLst>
              <a:ext uri="{FF2B5EF4-FFF2-40B4-BE49-F238E27FC236}">
                <a16:creationId xmlns:a16="http://schemas.microsoft.com/office/drawing/2014/main" id="{672D1C9D-5067-4B50-9F83-0515CF0406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4743" y="2829831"/>
            <a:ext cx="1368957" cy="1368957"/>
          </a:xfrm>
          <a:prstGeom prst="rect">
            <a:avLst/>
          </a:prstGeom>
        </p:spPr>
      </p:pic>
      <p:pic>
        <p:nvPicPr>
          <p:cNvPr id="25" name="Picture 24" descr="A drawing of a bird&#10;&#10;Description automatically generated">
            <a:extLst>
              <a:ext uri="{FF2B5EF4-FFF2-40B4-BE49-F238E27FC236}">
                <a16:creationId xmlns:a16="http://schemas.microsoft.com/office/drawing/2014/main" id="{544A9FCE-B59D-412A-B9EC-16BA4ABA5ED4}"/>
              </a:ext>
            </a:extLst>
          </p:cNvPr>
          <p:cNvPicPr>
            <a:picLocks noChangeAspect="1"/>
          </p:cNvPicPr>
          <p:nvPr/>
        </p:nvPicPr>
        <p:blipFill>
          <a:blip r:embed="rId8" cstate="print">
            <a:extLst>
              <a:ext uri="{28A0092B-C50C-407E-A947-70E740481C1C}">
                <a14:useLocalDpi xmlns:a14="http://schemas.microsoft.com/office/drawing/2010/main" val="0"/>
              </a:ext>
            </a:extLst>
          </a:blip>
          <a:srcRect t="11332" b="15302"/>
          <a:stretch/>
        </p:blipFill>
        <p:spPr>
          <a:xfrm>
            <a:off x="9664301" y="210516"/>
            <a:ext cx="2251928" cy="1653449"/>
          </a:xfrm>
          <a:prstGeom prst="rect">
            <a:avLst/>
          </a:prstGeom>
        </p:spPr>
      </p:pic>
      <p:pic>
        <p:nvPicPr>
          <p:cNvPr id="26" name="Picture 25" descr="A drawing of a mouse&#10;&#10;Description automatically generated">
            <a:extLst>
              <a:ext uri="{FF2B5EF4-FFF2-40B4-BE49-F238E27FC236}">
                <a16:creationId xmlns:a16="http://schemas.microsoft.com/office/drawing/2014/main" id="{143ACF62-D719-4BDC-BA7A-64E56F5ED8FA}"/>
              </a:ext>
            </a:extLst>
          </p:cNvPr>
          <p:cNvPicPr>
            <a:picLocks noChangeAspect="1"/>
          </p:cNvPicPr>
          <p:nvPr/>
        </p:nvPicPr>
        <p:blipFill>
          <a:blip r:embed="rId9" cstate="print">
            <a:extLst>
              <a:ext uri="{28A0092B-C50C-407E-A947-70E740481C1C}">
                <a14:useLocalDpi xmlns:a14="http://schemas.microsoft.com/office/drawing/2010/main" val="0"/>
              </a:ext>
            </a:extLst>
          </a:blip>
          <a:srcRect t="19655" b="19555"/>
          <a:stretch/>
        </p:blipFill>
        <p:spPr>
          <a:xfrm>
            <a:off x="243623" y="173274"/>
            <a:ext cx="2251928" cy="1368954"/>
          </a:xfrm>
          <a:prstGeom prst="rect">
            <a:avLst/>
          </a:prstGeom>
        </p:spPr>
      </p:pic>
      <p:pic>
        <p:nvPicPr>
          <p:cNvPr id="27" name="Picture 26" descr="A drawing&#10;&#10;Description automatically generated">
            <a:extLst>
              <a:ext uri="{FF2B5EF4-FFF2-40B4-BE49-F238E27FC236}">
                <a16:creationId xmlns:a16="http://schemas.microsoft.com/office/drawing/2014/main" id="{58EE2A7F-3D0F-4746-BBED-94CFD922A9B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48836" y="2809323"/>
            <a:ext cx="1483531" cy="1484772"/>
          </a:xfrm>
          <a:prstGeom prst="rect">
            <a:avLst/>
          </a:prstGeom>
        </p:spPr>
      </p:pic>
      <p:sp>
        <p:nvSpPr>
          <p:cNvPr id="4" name="Rectangle 3">
            <a:extLst>
              <a:ext uri="{FF2B5EF4-FFF2-40B4-BE49-F238E27FC236}">
                <a16:creationId xmlns:a16="http://schemas.microsoft.com/office/drawing/2014/main" id="{4D456DDD-6207-4127-8FBA-09EC7EC2E7D8}"/>
              </a:ext>
            </a:extLst>
          </p:cNvPr>
          <p:cNvSpPr/>
          <p:nvPr/>
        </p:nvSpPr>
        <p:spPr>
          <a:xfrm>
            <a:off x="5183067" y="384411"/>
            <a:ext cx="1733167"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Blorp</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2010177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9C9CE346-589E-B588-7586-BCA2E09549C1}"/>
              </a:ext>
            </a:extLst>
          </p:cNvPr>
          <p:cNvSpPr>
            <a:spLocks noGrp="1"/>
          </p:cNvSpPr>
          <p:nvPr>
            <p:ph type="body" sz="quarter" idx="4294967295"/>
          </p:nvPr>
        </p:nvSpPr>
        <p:spPr>
          <a:xfrm>
            <a:off x="2817485" y="1884897"/>
            <a:ext cx="6565043" cy="1965506"/>
          </a:xfrm>
        </p:spPr>
        <p:txBody>
          <a:bodyPr>
            <a:normAutofit fontScale="85000" lnSpcReduction="20000"/>
          </a:bodyPr>
          <a:lstStyle/>
          <a:p>
            <a:endParaRPr lang="en-US" dirty="0"/>
          </a:p>
          <a:p>
            <a:r>
              <a:rPr lang="en-GB" dirty="0"/>
              <a:t>Generative AI (Gen AI) is a type of artificial intelligence that can </a:t>
            </a:r>
            <a:r>
              <a:rPr lang="en-GB" b="1" dirty="0"/>
              <a:t>create things. </a:t>
            </a:r>
            <a:r>
              <a:rPr lang="en-GB" dirty="0"/>
              <a:t>It can make </a:t>
            </a:r>
            <a:r>
              <a:rPr lang="en-GB" b="1" dirty="0"/>
              <a:t>pictures, stories, songs, computer code</a:t>
            </a:r>
            <a:r>
              <a:rPr lang="en-GB" dirty="0"/>
              <a:t>, and more—all by learning patterns from data.</a:t>
            </a:r>
            <a:endParaRPr lang="en-US" dirty="0"/>
          </a:p>
          <a:p>
            <a:endParaRPr lang="en-US" dirty="0"/>
          </a:p>
          <a:p>
            <a:endParaRPr lang="en-US" dirty="0"/>
          </a:p>
        </p:txBody>
      </p:sp>
      <p:sp>
        <p:nvSpPr>
          <p:cNvPr id="21" name="Text Placeholder 20">
            <a:extLst>
              <a:ext uri="{FF2B5EF4-FFF2-40B4-BE49-F238E27FC236}">
                <a16:creationId xmlns:a16="http://schemas.microsoft.com/office/drawing/2014/main" id="{106298C0-A237-C8B3-839C-3F3BBAB32335}"/>
              </a:ext>
            </a:extLst>
          </p:cNvPr>
          <p:cNvSpPr>
            <a:spLocks noGrp="1"/>
          </p:cNvSpPr>
          <p:nvPr>
            <p:ph type="body" sz="quarter" idx="4294967295"/>
          </p:nvPr>
        </p:nvSpPr>
        <p:spPr>
          <a:xfrm>
            <a:off x="989045" y="882963"/>
            <a:ext cx="12192000" cy="803275"/>
          </a:xfrm>
        </p:spPr>
        <p:txBody>
          <a:bodyPr>
            <a:normAutofit/>
          </a:bodyPr>
          <a:lstStyle/>
          <a:p>
            <a:r>
              <a:rPr lang="en-US" dirty="0"/>
              <a:t>What is Generative AI?</a:t>
            </a:r>
          </a:p>
        </p:txBody>
      </p:sp>
      <p:pic>
        <p:nvPicPr>
          <p:cNvPr id="2050" name="Picture 2">
            <a:extLst>
              <a:ext uri="{FF2B5EF4-FFF2-40B4-BE49-F238E27FC236}">
                <a16:creationId xmlns:a16="http://schemas.microsoft.com/office/drawing/2014/main" id="{ABF2ACFB-FE75-7F68-E69B-1483A797A8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587" y="2163447"/>
            <a:ext cx="2177885" cy="217788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E867D94-8CB4-892D-D542-BDB4BE6B820C}"/>
              </a:ext>
            </a:extLst>
          </p:cNvPr>
          <p:cNvPicPr>
            <a:picLocks noChangeAspect="1"/>
          </p:cNvPicPr>
          <p:nvPr/>
        </p:nvPicPr>
        <p:blipFill>
          <a:blip r:embed="rId4"/>
          <a:stretch>
            <a:fillRect/>
          </a:stretch>
        </p:blipFill>
        <p:spPr>
          <a:xfrm>
            <a:off x="858687" y="4659210"/>
            <a:ext cx="2283231" cy="1374416"/>
          </a:xfrm>
          <a:prstGeom prst="rect">
            <a:avLst/>
          </a:prstGeom>
        </p:spPr>
      </p:pic>
      <p:pic>
        <p:nvPicPr>
          <p:cNvPr id="2054" name="Picture 6" descr="Suno AI - Songs generieren lassen - direkt online nutzen - CHIP">
            <a:extLst>
              <a:ext uri="{FF2B5EF4-FFF2-40B4-BE49-F238E27FC236}">
                <a16:creationId xmlns:a16="http://schemas.microsoft.com/office/drawing/2014/main" id="{782F3661-6B4B-FDF5-193F-6F39581904A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60901" y="4882898"/>
            <a:ext cx="1149075" cy="115072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958F9066-6A40-2B28-8F84-E5A2923FC0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9019" y="3756176"/>
            <a:ext cx="2421905" cy="242190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29A2CAC-2AAE-07FF-5CC6-F5E10B9B6DB6}"/>
              </a:ext>
            </a:extLst>
          </p:cNvPr>
          <p:cNvPicPr>
            <a:picLocks noChangeAspect="1"/>
          </p:cNvPicPr>
          <p:nvPr/>
        </p:nvPicPr>
        <p:blipFill>
          <a:blip r:embed="rId7"/>
          <a:stretch>
            <a:fillRect/>
          </a:stretch>
        </p:blipFill>
        <p:spPr>
          <a:xfrm>
            <a:off x="9169225" y="2676918"/>
            <a:ext cx="2464540" cy="1782941"/>
          </a:xfrm>
          <a:prstGeom prst="rect">
            <a:avLst/>
          </a:prstGeom>
        </p:spPr>
      </p:pic>
      <p:pic>
        <p:nvPicPr>
          <p:cNvPr id="2060" name="Picture 12" descr="Who Owns Chat GPT?">
            <a:extLst>
              <a:ext uri="{FF2B5EF4-FFF2-40B4-BE49-F238E27FC236}">
                <a16:creationId xmlns:a16="http://schemas.microsoft.com/office/drawing/2014/main" id="{555B5FC6-61A1-FF0B-371E-522E19DF61F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04117" y="4509146"/>
            <a:ext cx="1818344" cy="1010191"/>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Press">
            <a:extLst>
              <a:ext uri="{FF2B5EF4-FFF2-40B4-BE49-F238E27FC236}">
                <a16:creationId xmlns:a16="http://schemas.microsoft.com/office/drawing/2014/main" id="{6B962110-E43B-1C75-44D1-717E785798D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09976" y="1008253"/>
            <a:ext cx="1155194" cy="1155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4623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7AA04C8-C6F9-4753-8D1C-19F6624BC093}"/>
              </a:ext>
            </a:extLst>
          </p:cNvPr>
          <p:cNvSpPr>
            <a:spLocks noGrp="1" noRot="1" noMove="1" noResize="1" noEditPoints="1" noAdjustHandles="1" noChangeArrowheads="1" noChangeShapeType="1"/>
          </p:cNvSpPr>
          <p:nvPr>
            <p:ph type="pic" sz="quarter" idx="10"/>
          </p:nvPr>
        </p:nvSpPr>
        <p:spPr>
          <a:xfrm>
            <a:off x="-17813" y="0"/>
            <a:ext cx="12192000" cy="6858000"/>
          </a:xfrm>
          <a:blipFill>
            <a:blip r:embed="rId2" cstate="screen">
              <a:extLst>
                <a:ext uri="{28A0092B-C50C-407E-A947-70E740481C1C}">
                  <a14:useLocalDpi xmlns:a14="http://schemas.microsoft.com/office/drawing/2010/main"/>
                </a:ext>
              </a:extLst>
            </a:blip>
            <a:stretch>
              <a:fillRect/>
            </a:stretch>
          </a:blipFill>
        </p:spPr>
        <p:txBody>
          <a:bodyPr/>
          <a:lstStyle/>
          <a:p>
            <a:endParaRPr lang="en-US" dirty="0"/>
          </a:p>
        </p:txBody>
      </p:sp>
      <p:sp>
        <p:nvSpPr>
          <p:cNvPr id="2" name="TextBox 1">
            <a:extLst>
              <a:ext uri="{FF2B5EF4-FFF2-40B4-BE49-F238E27FC236}">
                <a16:creationId xmlns:a16="http://schemas.microsoft.com/office/drawing/2014/main" id="{DD244C96-547C-3BA8-B2F6-5533D00EBBD0}"/>
              </a:ext>
            </a:extLst>
          </p:cNvPr>
          <p:cNvSpPr txBox="1"/>
          <p:nvPr/>
        </p:nvSpPr>
        <p:spPr>
          <a:xfrm>
            <a:off x="9666514" y="6424787"/>
            <a:ext cx="2249715" cy="276999"/>
          </a:xfrm>
          <a:prstGeom prst="rect">
            <a:avLst/>
          </a:prstGeom>
          <a:noFill/>
        </p:spPr>
        <p:txBody>
          <a:bodyPr wrap="square" rtlCol="0">
            <a:spAutoFit/>
          </a:bodyPr>
          <a:lstStyle/>
          <a:p>
            <a:pPr algn="r"/>
            <a:r>
              <a:rPr lang="en-US" sz="1200" dirty="0" err="1">
                <a:solidFill>
                  <a:schemeClr val="bg1"/>
                </a:solidFill>
                <a:latin typeface="Montserrat Medium" pitchFamily="2" charset="77"/>
                <a:cs typeface="Poppins Medium" panose="00000600000000000000" pitchFamily="2" charset="0"/>
              </a:rPr>
              <a:t>TRAILS.scot</a:t>
            </a:r>
            <a:endParaRPr lang="en-US" sz="1200" dirty="0">
              <a:solidFill>
                <a:schemeClr val="bg1"/>
              </a:solidFill>
              <a:latin typeface="Montserrat Medium" pitchFamily="2" charset="77"/>
              <a:cs typeface="Poppins Medium" panose="00000600000000000000" pitchFamily="2" charset="0"/>
            </a:endParaRPr>
          </a:p>
        </p:txBody>
      </p:sp>
      <p:cxnSp>
        <p:nvCxnSpPr>
          <p:cNvPr id="17" name="Straight Connector 16">
            <a:extLst>
              <a:ext uri="{FF2B5EF4-FFF2-40B4-BE49-F238E27FC236}">
                <a16:creationId xmlns:a16="http://schemas.microsoft.com/office/drawing/2014/main" id="{83870A0B-0B9F-44D3-9408-CD78AD645BC8}"/>
              </a:ext>
            </a:extLst>
          </p:cNvPr>
          <p:cNvCxnSpPr>
            <a:cxnSpLocks/>
          </p:cNvCxnSpPr>
          <p:nvPr/>
        </p:nvCxnSpPr>
        <p:spPr>
          <a:xfrm>
            <a:off x="3400698" y="1321032"/>
            <a:ext cx="5390605" cy="0"/>
          </a:xfrm>
          <a:prstGeom prst="line">
            <a:avLst/>
          </a:prstGeom>
          <a:ln w="47625">
            <a:solidFill>
              <a:srgbClr val="253B46"/>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4D456DDD-6207-4127-8FBA-09EC7EC2E7D8}"/>
              </a:ext>
            </a:extLst>
          </p:cNvPr>
          <p:cNvSpPr/>
          <p:nvPr/>
        </p:nvSpPr>
        <p:spPr>
          <a:xfrm>
            <a:off x="5119204" y="384411"/>
            <a:ext cx="1860894" cy="923330"/>
          </a:xfrm>
          <a:prstGeom prst="rect">
            <a:avLst/>
          </a:prstGeom>
          <a:noFill/>
        </p:spPr>
        <p:txBody>
          <a:bodyPr wrap="none" lIns="91440" tIns="45720" rIns="91440" bIns="45720">
            <a:spAutoFit/>
          </a:bodyPr>
          <a:lstStyle/>
          <a:p>
            <a:pPr algn="ctr"/>
            <a:r>
              <a:rPr lang="en-US" sz="5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Glixer</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cxnSp>
        <p:nvCxnSpPr>
          <p:cNvPr id="15" name="Straight Connector 14">
            <a:extLst>
              <a:ext uri="{FF2B5EF4-FFF2-40B4-BE49-F238E27FC236}">
                <a16:creationId xmlns:a16="http://schemas.microsoft.com/office/drawing/2014/main" id="{69F50C4A-B88B-4F4D-A6A4-CA9CA1F8DDB5}"/>
              </a:ext>
            </a:extLst>
          </p:cNvPr>
          <p:cNvCxnSpPr>
            <a:cxnSpLocks/>
          </p:cNvCxnSpPr>
          <p:nvPr/>
        </p:nvCxnSpPr>
        <p:spPr>
          <a:xfrm>
            <a:off x="3400698" y="1321032"/>
            <a:ext cx="5390605" cy="0"/>
          </a:xfrm>
          <a:prstGeom prst="line">
            <a:avLst/>
          </a:prstGeom>
          <a:ln w="47625">
            <a:solidFill>
              <a:srgbClr val="253B46"/>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109BEC3-92F8-4528-8FC2-9174CDCF1826}"/>
              </a:ext>
            </a:extLst>
          </p:cNvPr>
          <p:cNvSpPr txBox="1"/>
          <p:nvPr/>
        </p:nvSpPr>
        <p:spPr>
          <a:xfrm>
            <a:off x="2559960" y="1616497"/>
            <a:ext cx="4194200" cy="76418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GB" sz="2183" dirty="0"/>
              <a:t>Here are some images of “</a:t>
            </a:r>
            <a:r>
              <a:rPr lang="en-GB" sz="2183" dirty="0" err="1"/>
              <a:t>Glixers</a:t>
            </a:r>
            <a:r>
              <a:rPr lang="en-GB" sz="2183" dirty="0"/>
              <a:t>”. </a:t>
            </a:r>
          </a:p>
          <a:p>
            <a:endParaRPr lang="en-GB" sz="2183" dirty="0"/>
          </a:p>
        </p:txBody>
      </p:sp>
      <p:pic>
        <p:nvPicPr>
          <p:cNvPr id="18" name="Picture 17" descr="A drawing of a triangle&#10;&#10;Description automatically generated">
            <a:extLst>
              <a:ext uri="{FF2B5EF4-FFF2-40B4-BE49-F238E27FC236}">
                <a16:creationId xmlns:a16="http://schemas.microsoft.com/office/drawing/2014/main" id="{7AB94774-81BE-4DED-94E8-C43D608BFA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4013" y="5054203"/>
            <a:ext cx="1580690" cy="1580690"/>
          </a:xfrm>
          <a:prstGeom prst="rect">
            <a:avLst/>
          </a:prstGeom>
        </p:spPr>
      </p:pic>
      <p:pic>
        <p:nvPicPr>
          <p:cNvPr id="28" name="Picture 27" descr="A drawing of a triangle with a face&#10;&#10;Description automatically generated">
            <a:extLst>
              <a:ext uri="{FF2B5EF4-FFF2-40B4-BE49-F238E27FC236}">
                <a16:creationId xmlns:a16="http://schemas.microsoft.com/office/drawing/2014/main" id="{C8890067-0B88-46AD-BD73-1ED5C31753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1168" y="2008990"/>
            <a:ext cx="4740241" cy="4740241"/>
          </a:xfrm>
          <a:prstGeom prst="rect">
            <a:avLst/>
          </a:prstGeom>
        </p:spPr>
      </p:pic>
      <p:pic>
        <p:nvPicPr>
          <p:cNvPr id="29" name="Picture 28" descr="A drawing of a face&#10;&#10;Description automatically generated">
            <a:extLst>
              <a:ext uri="{FF2B5EF4-FFF2-40B4-BE49-F238E27FC236}">
                <a16:creationId xmlns:a16="http://schemas.microsoft.com/office/drawing/2014/main" id="{A912F0EC-7732-4224-9FDA-3E9ABAB3C4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32450" y="4600977"/>
            <a:ext cx="1995261" cy="1996560"/>
          </a:xfrm>
          <a:prstGeom prst="rect">
            <a:avLst/>
          </a:prstGeom>
        </p:spPr>
      </p:pic>
      <p:pic>
        <p:nvPicPr>
          <p:cNvPr id="30" name="Picture 29" descr="A drawing of a triangle with a face and hands&#10;&#10;Description automatically generated">
            <a:extLst>
              <a:ext uri="{FF2B5EF4-FFF2-40B4-BE49-F238E27FC236}">
                <a16:creationId xmlns:a16="http://schemas.microsoft.com/office/drawing/2014/main" id="{DB37976D-91AD-4242-B997-C687DF059B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54013" y="2704017"/>
            <a:ext cx="2127079" cy="2127079"/>
          </a:xfrm>
          <a:prstGeom prst="rect">
            <a:avLst/>
          </a:prstGeom>
        </p:spPr>
      </p:pic>
      <p:pic>
        <p:nvPicPr>
          <p:cNvPr id="31" name="Picture 30" descr="A drawing of a triangle with eyes and a smiling face&#10;&#10;Description automatically generated">
            <a:extLst>
              <a:ext uri="{FF2B5EF4-FFF2-40B4-BE49-F238E27FC236}">
                <a16:creationId xmlns:a16="http://schemas.microsoft.com/office/drawing/2014/main" id="{F79658FB-CA08-47C6-9EFB-53AFB981CD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17832" y="2574247"/>
            <a:ext cx="1835561" cy="1835561"/>
          </a:xfrm>
          <a:prstGeom prst="rect">
            <a:avLst/>
          </a:prstGeom>
        </p:spPr>
      </p:pic>
      <p:pic>
        <p:nvPicPr>
          <p:cNvPr id="32" name="Picture 31" descr="A drawing of a cartoon&#10;&#10;Description automatically generated">
            <a:extLst>
              <a:ext uri="{FF2B5EF4-FFF2-40B4-BE49-F238E27FC236}">
                <a16:creationId xmlns:a16="http://schemas.microsoft.com/office/drawing/2014/main" id="{57CF880C-5444-449E-B189-67E9545FC3C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0591" y="4705138"/>
            <a:ext cx="2125556" cy="2127078"/>
          </a:xfrm>
          <a:prstGeom prst="rect">
            <a:avLst/>
          </a:prstGeom>
        </p:spPr>
      </p:pic>
      <p:pic>
        <p:nvPicPr>
          <p:cNvPr id="33" name="Picture 32" descr="A drawing of a triangle with a face&#10;&#10;Description automatically generated">
            <a:extLst>
              <a:ext uri="{FF2B5EF4-FFF2-40B4-BE49-F238E27FC236}">
                <a16:creationId xmlns:a16="http://schemas.microsoft.com/office/drawing/2014/main" id="{A361C988-C0A6-491C-9944-248A6FC3F95C}"/>
              </a:ext>
            </a:extLst>
          </p:cNvPr>
          <p:cNvPicPr>
            <a:picLocks noChangeAspect="1"/>
          </p:cNvPicPr>
          <p:nvPr/>
        </p:nvPicPr>
        <p:blipFill>
          <a:blip r:embed="rId9" cstate="print">
            <a:extLst>
              <a:ext uri="{28A0092B-C50C-407E-A947-70E740481C1C}">
                <a14:useLocalDpi xmlns:a14="http://schemas.microsoft.com/office/drawing/2010/main" val="0"/>
              </a:ext>
            </a:extLst>
          </a:blip>
          <a:srcRect l="20752" t="21190" r="8894" b="21641"/>
          <a:stretch/>
        </p:blipFill>
        <p:spPr>
          <a:xfrm>
            <a:off x="9948982" y="130114"/>
            <a:ext cx="2107818" cy="1713695"/>
          </a:xfrm>
          <a:prstGeom prst="rect">
            <a:avLst/>
          </a:prstGeom>
        </p:spPr>
      </p:pic>
      <p:pic>
        <p:nvPicPr>
          <p:cNvPr id="34" name="Picture 33" descr="A drawing of a triangle with a face and legs&#10;&#10;Description automatically generated">
            <a:extLst>
              <a:ext uri="{FF2B5EF4-FFF2-40B4-BE49-F238E27FC236}">
                <a16:creationId xmlns:a16="http://schemas.microsoft.com/office/drawing/2014/main" id="{2323D34E-2A48-4AB4-959A-910AE7327F7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1529" y="2406374"/>
            <a:ext cx="2042768" cy="2042768"/>
          </a:xfrm>
          <a:prstGeom prst="rect">
            <a:avLst/>
          </a:prstGeom>
        </p:spPr>
      </p:pic>
      <p:pic>
        <p:nvPicPr>
          <p:cNvPr id="35" name="Picture 34" descr="A drawing of a triangle&#10;&#10;Description automatically generated">
            <a:extLst>
              <a:ext uri="{FF2B5EF4-FFF2-40B4-BE49-F238E27FC236}">
                <a16:creationId xmlns:a16="http://schemas.microsoft.com/office/drawing/2014/main" id="{85425D4A-8E86-4912-8B8B-DA98790DD57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1529" y="133917"/>
            <a:ext cx="1835535" cy="1835535"/>
          </a:xfrm>
          <a:prstGeom prst="rect">
            <a:avLst/>
          </a:prstGeom>
        </p:spPr>
      </p:pic>
    </p:spTree>
    <p:extLst>
      <p:ext uri="{BB962C8B-B14F-4D97-AF65-F5344CB8AC3E}">
        <p14:creationId xmlns:p14="http://schemas.microsoft.com/office/powerpoint/2010/main" val="36410165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9B8E5-ACF7-9846-9293-604A8B41B4E0}"/>
            </a:ext>
          </a:extLst>
        </p:cNvPr>
        <p:cNvGrpSpPr/>
        <p:nvPr/>
      </p:nvGrpSpPr>
      <p:grpSpPr>
        <a:xfrm>
          <a:off x="0" y="0"/>
          <a:ext cx="0" cy="0"/>
          <a:chOff x="0" y="0"/>
          <a:chExt cx="0" cy="0"/>
        </a:xfrm>
      </p:grpSpPr>
      <p:sp>
        <p:nvSpPr>
          <p:cNvPr id="21" name="Text Placeholder 20">
            <a:extLst>
              <a:ext uri="{FF2B5EF4-FFF2-40B4-BE49-F238E27FC236}">
                <a16:creationId xmlns:a16="http://schemas.microsoft.com/office/drawing/2014/main" id="{AF85C31D-0798-C641-B764-F3BF18968883}"/>
              </a:ext>
            </a:extLst>
          </p:cNvPr>
          <p:cNvSpPr>
            <a:spLocks noGrp="1"/>
          </p:cNvSpPr>
          <p:nvPr>
            <p:ph type="body" sz="quarter" idx="4294967295"/>
          </p:nvPr>
        </p:nvSpPr>
        <p:spPr>
          <a:xfrm>
            <a:off x="1015843" y="741973"/>
            <a:ext cx="4132385" cy="803275"/>
          </a:xfrm>
        </p:spPr>
        <p:txBody>
          <a:bodyPr>
            <a:normAutofit/>
          </a:bodyPr>
          <a:lstStyle/>
          <a:p>
            <a:r>
              <a:rPr lang="en-US" dirty="0"/>
              <a:t>Generate like an AI!</a:t>
            </a:r>
          </a:p>
        </p:txBody>
      </p:sp>
      <p:sp>
        <p:nvSpPr>
          <p:cNvPr id="9" name="TextBox 8">
            <a:extLst>
              <a:ext uri="{FF2B5EF4-FFF2-40B4-BE49-F238E27FC236}">
                <a16:creationId xmlns:a16="http://schemas.microsoft.com/office/drawing/2014/main" id="{BDA6D275-E1C3-3D7F-0021-4EEEEE49E13C}"/>
              </a:ext>
            </a:extLst>
          </p:cNvPr>
          <p:cNvSpPr txBox="1"/>
          <p:nvPr/>
        </p:nvSpPr>
        <p:spPr>
          <a:xfrm>
            <a:off x="3495273" y="1804029"/>
            <a:ext cx="8155668" cy="4832092"/>
          </a:xfrm>
          <a:prstGeom prst="rect">
            <a:avLst/>
          </a:prstGeom>
          <a:noFill/>
        </p:spPr>
        <p:txBody>
          <a:bodyPr wrap="square">
            <a:spAutoFit/>
          </a:bodyPr>
          <a:lstStyle/>
          <a:p>
            <a:r>
              <a:rPr lang="en-GB" sz="2800" dirty="0"/>
              <a:t>Now you will be told to draw either a </a:t>
            </a:r>
            <a:r>
              <a:rPr lang="en-GB" sz="2800" dirty="0" err="1"/>
              <a:t>Blorp</a:t>
            </a:r>
            <a:r>
              <a:rPr lang="en-GB" sz="2800" dirty="0"/>
              <a:t> or a </a:t>
            </a:r>
            <a:r>
              <a:rPr lang="en-GB" sz="2800" dirty="0" err="1"/>
              <a:t>Glixer</a:t>
            </a:r>
            <a:r>
              <a:rPr lang="en-GB" sz="2800" dirty="0"/>
              <a:t>.</a:t>
            </a:r>
          </a:p>
          <a:p>
            <a:endParaRPr lang="en-GB" sz="2800" dirty="0"/>
          </a:p>
          <a:p>
            <a:r>
              <a:rPr lang="en-GB" sz="2800" dirty="0"/>
              <a:t>For 2 minutes, draw your creature. Try not to copy one specific image of either creature, create your own image from what you know about the species! (Go to the next slide for reference images of </a:t>
            </a:r>
            <a:r>
              <a:rPr lang="en-GB" sz="2800" dirty="0" err="1"/>
              <a:t>Blorps</a:t>
            </a:r>
            <a:r>
              <a:rPr lang="en-GB" sz="2800" dirty="0"/>
              <a:t> and </a:t>
            </a:r>
            <a:r>
              <a:rPr lang="en-GB" sz="2800" dirty="0" err="1"/>
              <a:t>Glixers</a:t>
            </a:r>
            <a:r>
              <a:rPr lang="en-GB" sz="2800" dirty="0"/>
              <a:t>)</a:t>
            </a:r>
          </a:p>
          <a:p>
            <a:endParaRPr lang="en-GB" sz="2800" dirty="0"/>
          </a:p>
          <a:p>
            <a:r>
              <a:rPr lang="en-GB" sz="2800" dirty="0"/>
              <a:t>Have a look at the drawings around you. Do you recognise which are </a:t>
            </a:r>
            <a:r>
              <a:rPr lang="en-GB" sz="2800" dirty="0" err="1"/>
              <a:t>Blorps</a:t>
            </a:r>
            <a:r>
              <a:rPr lang="en-GB" sz="2800" dirty="0"/>
              <a:t> and which are </a:t>
            </a:r>
            <a:r>
              <a:rPr lang="en-GB" sz="2800" dirty="0" err="1"/>
              <a:t>Glixers</a:t>
            </a:r>
            <a:r>
              <a:rPr lang="en-GB" sz="2800" dirty="0"/>
              <a:t>?</a:t>
            </a:r>
          </a:p>
          <a:p>
            <a:endParaRPr lang="en-GB" sz="2800" dirty="0"/>
          </a:p>
        </p:txBody>
      </p:sp>
      <p:pic>
        <p:nvPicPr>
          <p:cNvPr id="8" name="Picture 7" descr="A green shark with black background&#10;&#10;AI-generated content may be incorrect.">
            <a:extLst>
              <a:ext uri="{FF2B5EF4-FFF2-40B4-BE49-F238E27FC236}">
                <a16:creationId xmlns:a16="http://schemas.microsoft.com/office/drawing/2014/main" id="{331D046B-E3B6-4927-9D4D-46EB3B7214E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9716014">
            <a:off x="-792744" y="5508829"/>
            <a:ext cx="3987049" cy="1729322"/>
          </a:xfrm>
          <a:prstGeom prst="rect">
            <a:avLst/>
          </a:prstGeom>
        </p:spPr>
      </p:pic>
      <p:pic>
        <p:nvPicPr>
          <p:cNvPr id="10" name="Picture 9" descr="A green shark with black background&#10;&#10;AI-generated content may be incorrect.">
            <a:extLst>
              <a:ext uri="{FF2B5EF4-FFF2-40B4-BE49-F238E27FC236}">
                <a16:creationId xmlns:a16="http://schemas.microsoft.com/office/drawing/2014/main" id="{1DB05A4F-16DA-40AF-A925-7F3ED8170EC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9716014">
            <a:off x="104938" y="4032633"/>
            <a:ext cx="2638908" cy="1144586"/>
          </a:xfrm>
          <a:prstGeom prst="rect">
            <a:avLst/>
          </a:prstGeom>
        </p:spPr>
      </p:pic>
    </p:spTree>
    <p:extLst>
      <p:ext uri="{BB962C8B-B14F-4D97-AF65-F5344CB8AC3E}">
        <p14:creationId xmlns:p14="http://schemas.microsoft.com/office/powerpoint/2010/main" val="25584581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7AA04C8-C6F9-4753-8D1C-19F6624BC093}"/>
              </a:ext>
            </a:extLst>
          </p:cNvPr>
          <p:cNvSpPr>
            <a:spLocks noGrp="1" noRot="1" noMove="1" noResize="1" noEditPoints="1" noAdjustHandles="1" noChangeArrowheads="1" noChangeShapeType="1"/>
          </p:cNvSpPr>
          <p:nvPr>
            <p:ph type="pic" sz="quarter" idx="10"/>
          </p:nvPr>
        </p:nvSpPr>
        <p:spPr>
          <a:xfrm>
            <a:off x="-17813" y="0"/>
            <a:ext cx="12192000" cy="6858000"/>
          </a:xfrm>
          <a:blipFill>
            <a:blip r:embed="rId2" cstate="screen">
              <a:extLst>
                <a:ext uri="{28A0092B-C50C-407E-A947-70E740481C1C}">
                  <a14:useLocalDpi xmlns:a14="http://schemas.microsoft.com/office/drawing/2010/main"/>
                </a:ext>
              </a:extLst>
            </a:blip>
            <a:stretch>
              <a:fillRect/>
            </a:stretch>
          </a:blipFill>
        </p:spPr>
        <p:txBody>
          <a:bodyPr/>
          <a:lstStyle/>
          <a:p>
            <a:endParaRPr lang="en-US" dirty="0"/>
          </a:p>
        </p:txBody>
      </p:sp>
      <p:sp>
        <p:nvSpPr>
          <p:cNvPr id="2" name="TextBox 1">
            <a:extLst>
              <a:ext uri="{FF2B5EF4-FFF2-40B4-BE49-F238E27FC236}">
                <a16:creationId xmlns:a16="http://schemas.microsoft.com/office/drawing/2014/main" id="{DD244C96-547C-3BA8-B2F6-5533D00EBBD0}"/>
              </a:ext>
            </a:extLst>
          </p:cNvPr>
          <p:cNvSpPr txBox="1"/>
          <p:nvPr/>
        </p:nvSpPr>
        <p:spPr>
          <a:xfrm>
            <a:off x="9666514" y="6424787"/>
            <a:ext cx="2249715" cy="276999"/>
          </a:xfrm>
          <a:prstGeom prst="rect">
            <a:avLst/>
          </a:prstGeom>
          <a:noFill/>
        </p:spPr>
        <p:txBody>
          <a:bodyPr wrap="square" rtlCol="0">
            <a:spAutoFit/>
          </a:bodyPr>
          <a:lstStyle/>
          <a:p>
            <a:pPr algn="r"/>
            <a:r>
              <a:rPr lang="en-US" sz="1200" dirty="0" err="1">
                <a:solidFill>
                  <a:schemeClr val="bg1"/>
                </a:solidFill>
                <a:latin typeface="Montserrat Medium" pitchFamily="2" charset="77"/>
                <a:cs typeface="Poppins Medium" panose="00000600000000000000" pitchFamily="2" charset="0"/>
              </a:rPr>
              <a:t>TRAILS.scot</a:t>
            </a:r>
            <a:endParaRPr lang="en-US" sz="1200" dirty="0">
              <a:solidFill>
                <a:schemeClr val="bg1"/>
              </a:solidFill>
              <a:latin typeface="Montserrat Medium" pitchFamily="2" charset="77"/>
              <a:cs typeface="Poppins Medium" panose="00000600000000000000" pitchFamily="2" charset="0"/>
            </a:endParaRPr>
          </a:p>
        </p:txBody>
      </p:sp>
      <p:pic>
        <p:nvPicPr>
          <p:cNvPr id="20" name="Picture 19" descr="A drawing of a bird&#10;&#10;Description automatically generated">
            <a:extLst>
              <a:ext uri="{FF2B5EF4-FFF2-40B4-BE49-F238E27FC236}">
                <a16:creationId xmlns:a16="http://schemas.microsoft.com/office/drawing/2014/main" id="{EC6380B3-59C5-4239-8AEC-178B42104A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23440" y="4185238"/>
            <a:ext cx="2614414" cy="2615236"/>
          </a:xfrm>
          <a:prstGeom prst="rect">
            <a:avLst/>
          </a:prstGeom>
        </p:spPr>
      </p:pic>
      <p:pic>
        <p:nvPicPr>
          <p:cNvPr id="21" name="Picture 20" descr="A drawing of a cartoon&#10;&#10;Description automatically generated">
            <a:extLst>
              <a:ext uri="{FF2B5EF4-FFF2-40B4-BE49-F238E27FC236}">
                <a16:creationId xmlns:a16="http://schemas.microsoft.com/office/drawing/2014/main" id="{A12B488B-6B4C-4DEC-AE6A-79AB8C3683CC}"/>
              </a:ext>
            </a:extLst>
          </p:cNvPr>
          <p:cNvPicPr>
            <a:picLocks noChangeAspect="1"/>
          </p:cNvPicPr>
          <p:nvPr/>
        </p:nvPicPr>
        <p:blipFill>
          <a:blip r:embed="rId4" cstate="print">
            <a:extLst>
              <a:ext uri="{28A0092B-C50C-407E-A947-70E740481C1C}">
                <a14:useLocalDpi xmlns:a14="http://schemas.microsoft.com/office/drawing/2010/main" val="0"/>
              </a:ext>
            </a:extLst>
          </a:blip>
          <a:srcRect t="15498" r="3170" b="24709"/>
          <a:stretch/>
        </p:blipFill>
        <p:spPr>
          <a:xfrm flipH="1">
            <a:off x="3128003" y="3466196"/>
            <a:ext cx="2320046" cy="1449442"/>
          </a:xfrm>
          <a:prstGeom prst="rect">
            <a:avLst/>
          </a:prstGeom>
        </p:spPr>
      </p:pic>
      <p:pic>
        <p:nvPicPr>
          <p:cNvPr id="22" name="Picture 21" descr="A drawing of a cartoon&#10;&#10;Description automatically generated">
            <a:extLst>
              <a:ext uri="{FF2B5EF4-FFF2-40B4-BE49-F238E27FC236}">
                <a16:creationId xmlns:a16="http://schemas.microsoft.com/office/drawing/2014/main" id="{C694B5E3-2F75-402A-89CE-DDE6A46973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7532" y="1653122"/>
            <a:ext cx="2492986" cy="2368114"/>
          </a:xfrm>
          <a:prstGeom prst="rect">
            <a:avLst/>
          </a:prstGeom>
        </p:spPr>
      </p:pic>
      <p:pic>
        <p:nvPicPr>
          <p:cNvPr id="23" name="Picture 22" descr="A drawing of a cartoon&#10;&#10;Description automatically generated">
            <a:extLst>
              <a:ext uri="{FF2B5EF4-FFF2-40B4-BE49-F238E27FC236}">
                <a16:creationId xmlns:a16="http://schemas.microsoft.com/office/drawing/2014/main" id="{BCB12AA3-F2AB-49DC-AC88-D835709235D8}"/>
              </a:ext>
            </a:extLst>
          </p:cNvPr>
          <p:cNvPicPr>
            <a:picLocks noChangeAspect="1"/>
          </p:cNvPicPr>
          <p:nvPr/>
        </p:nvPicPr>
        <p:blipFill>
          <a:blip r:embed="rId6" cstate="print">
            <a:extLst>
              <a:ext uri="{28A0092B-C50C-407E-A947-70E740481C1C}">
                <a14:useLocalDpi xmlns:a14="http://schemas.microsoft.com/office/drawing/2010/main" val="0"/>
              </a:ext>
            </a:extLst>
          </a:blip>
          <a:srcRect l="-848" t="864" r="-3777" b="24565"/>
          <a:stretch/>
        </p:blipFill>
        <p:spPr>
          <a:xfrm flipH="1">
            <a:off x="3042365" y="1518855"/>
            <a:ext cx="2496094" cy="1809614"/>
          </a:xfrm>
          <a:prstGeom prst="rect">
            <a:avLst/>
          </a:prstGeom>
        </p:spPr>
      </p:pic>
      <p:pic>
        <p:nvPicPr>
          <p:cNvPr id="24" name="Picture 23" descr="A drawing of a mouse&#10;&#10;Description automatically generated">
            <a:extLst>
              <a:ext uri="{FF2B5EF4-FFF2-40B4-BE49-F238E27FC236}">
                <a16:creationId xmlns:a16="http://schemas.microsoft.com/office/drawing/2014/main" id="{5E03E9D7-3F76-4A78-9227-438F30FA5D77}"/>
              </a:ext>
            </a:extLst>
          </p:cNvPr>
          <p:cNvPicPr>
            <a:picLocks noChangeAspect="1"/>
          </p:cNvPicPr>
          <p:nvPr/>
        </p:nvPicPr>
        <p:blipFill>
          <a:blip r:embed="rId7" cstate="print">
            <a:extLst>
              <a:ext uri="{28A0092B-C50C-407E-A947-70E740481C1C}">
                <a14:useLocalDpi xmlns:a14="http://schemas.microsoft.com/office/drawing/2010/main" val="0"/>
              </a:ext>
            </a:extLst>
          </a:blip>
          <a:srcRect l="-1000" t="13375" b="15557"/>
          <a:stretch/>
        </p:blipFill>
        <p:spPr>
          <a:xfrm flipH="1">
            <a:off x="415004" y="315182"/>
            <a:ext cx="1397877" cy="1012873"/>
          </a:xfrm>
          <a:prstGeom prst="rect">
            <a:avLst/>
          </a:prstGeom>
        </p:spPr>
      </p:pic>
      <p:pic>
        <p:nvPicPr>
          <p:cNvPr id="25" name="Picture 24" descr="A drawing&#10;&#10;Description automatically generated">
            <a:extLst>
              <a:ext uri="{FF2B5EF4-FFF2-40B4-BE49-F238E27FC236}">
                <a16:creationId xmlns:a16="http://schemas.microsoft.com/office/drawing/2014/main" id="{1E7E8E93-0BFF-48CB-BE1F-B0AD6E757BAB}"/>
              </a:ext>
            </a:extLst>
          </p:cNvPr>
          <p:cNvPicPr>
            <a:picLocks noChangeAspect="1"/>
          </p:cNvPicPr>
          <p:nvPr/>
        </p:nvPicPr>
        <p:blipFill>
          <a:blip r:embed="rId8" cstate="print">
            <a:extLst>
              <a:ext uri="{28A0092B-C50C-407E-A947-70E740481C1C}">
                <a14:useLocalDpi xmlns:a14="http://schemas.microsoft.com/office/drawing/2010/main" val="0"/>
              </a:ext>
            </a:extLst>
          </a:blip>
          <a:srcRect l="549" t="12259" r="-38" b="16995"/>
          <a:stretch/>
        </p:blipFill>
        <p:spPr>
          <a:xfrm flipH="1">
            <a:off x="3041423" y="5072491"/>
            <a:ext cx="2487395" cy="1739913"/>
          </a:xfrm>
          <a:prstGeom prst="rect">
            <a:avLst/>
          </a:prstGeom>
        </p:spPr>
      </p:pic>
      <p:pic>
        <p:nvPicPr>
          <p:cNvPr id="26" name="Picture 25" descr="A drawing of a triangle with a face&#10;&#10;Description automatically generated">
            <a:extLst>
              <a:ext uri="{FF2B5EF4-FFF2-40B4-BE49-F238E27FC236}">
                <a16:creationId xmlns:a16="http://schemas.microsoft.com/office/drawing/2014/main" id="{7E3075E6-AF82-4677-A6A2-1D9FB46CDC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17263" y="4287251"/>
            <a:ext cx="2352136" cy="2352136"/>
          </a:xfrm>
          <a:prstGeom prst="rect">
            <a:avLst/>
          </a:prstGeom>
        </p:spPr>
      </p:pic>
      <p:pic>
        <p:nvPicPr>
          <p:cNvPr id="27" name="Picture 26" descr="A drawing of a triangle with a face and hands&#10;&#10;Description automatically generated">
            <a:extLst>
              <a:ext uri="{FF2B5EF4-FFF2-40B4-BE49-F238E27FC236}">
                <a16:creationId xmlns:a16="http://schemas.microsoft.com/office/drawing/2014/main" id="{AD5262B4-3226-49F4-ADD4-F0AA2DE93140}"/>
              </a:ext>
            </a:extLst>
          </p:cNvPr>
          <p:cNvPicPr>
            <a:picLocks noChangeAspect="1"/>
          </p:cNvPicPr>
          <p:nvPr/>
        </p:nvPicPr>
        <p:blipFill>
          <a:blip r:embed="rId10" cstate="print">
            <a:extLst>
              <a:ext uri="{28A0092B-C50C-407E-A947-70E740481C1C}">
                <a14:useLocalDpi xmlns:a14="http://schemas.microsoft.com/office/drawing/2010/main" val="0"/>
              </a:ext>
            </a:extLst>
          </a:blip>
          <a:srcRect l="16739" r="5951"/>
          <a:stretch/>
        </p:blipFill>
        <p:spPr>
          <a:xfrm>
            <a:off x="5757206" y="4122420"/>
            <a:ext cx="1881136" cy="2433222"/>
          </a:xfrm>
          <a:prstGeom prst="rect">
            <a:avLst/>
          </a:prstGeom>
        </p:spPr>
      </p:pic>
      <p:pic>
        <p:nvPicPr>
          <p:cNvPr id="36" name="Picture 35" descr="A drawing of a face&#10;&#10;Description automatically generated">
            <a:extLst>
              <a:ext uri="{FF2B5EF4-FFF2-40B4-BE49-F238E27FC236}">
                <a16:creationId xmlns:a16="http://schemas.microsoft.com/office/drawing/2014/main" id="{29571C6B-1E96-4BE5-BD60-DF0B1E2D1DC2}"/>
              </a:ext>
            </a:extLst>
          </p:cNvPr>
          <p:cNvPicPr>
            <a:picLocks noChangeAspect="1"/>
          </p:cNvPicPr>
          <p:nvPr/>
        </p:nvPicPr>
        <p:blipFill>
          <a:blip r:embed="rId11" cstate="print">
            <a:extLst>
              <a:ext uri="{28A0092B-C50C-407E-A947-70E740481C1C}">
                <a14:useLocalDpi xmlns:a14="http://schemas.microsoft.com/office/drawing/2010/main" val="0"/>
              </a:ext>
            </a:extLst>
          </a:blip>
          <a:srcRect r="9052"/>
          <a:stretch/>
        </p:blipFill>
        <p:spPr>
          <a:xfrm>
            <a:off x="8947825" y="1404200"/>
            <a:ext cx="2352136" cy="2588198"/>
          </a:xfrm>
          <a:prstGeom prst="rect">
            <a:avLst/>
          </a:prstGeom>
        </p:spPr>
      </p:pic>
      <p:pic>
        <p:nvPicPr>
          <p:cNvPr id="37" name="Picture 36" descr="A drawing of a triangle&#10;&#10;Description automatically generated">
            <a:extLst>
              <a:ext uri="{FF2B5EF4-FFF2-40B4-BE49-F238E27FC236}">
                <a16:creationId xmlns:a16="http://schemas.microsoft.com/office/drawing/2014/main" id="{0CF5604B-59C6-4539-93BA-CA6175976BB2}"/>
              </a:ext>
            </a:extLst>
          </p:cNvPr>
          <p:cNvPicPr>
            <a:picLocks noChangeAspect="1"/>
          </p:cNvPicPr>
          <p:nvPr/>
        </p:nvPicPr>
        <p:blipFill>
          <a:blip r:embed="rId12" cstate="print">
            <a:extLst>
              <a:ext uri="{28A0092B-C50C-407E-A947-70E740481C1C}">
                <a14:useLocalDpi xmlns:a14="http://schemas.microsoft.com/office/drawing/2010/main" val="0"/>
              </a:ext>
            </a:extLst>
          </a:blip>
          <a:srcRect l="7717" r="9913"/>
          <a:stretch/>
        </p:blipFill>
        <p:spPr>
          <a:xfrm>
            <a:off x="7713451" y="4162199"/>
            <a:ext cx="2028703" cy="2461939"/>
          </a:xfrm>
          <a:prstGeom prst="rect">
            <a:avLst/>
          </a:prstGeom>
        </p:spPr>
      </p:pic>
      <p:pic>
        <p:nvPicPr>
          <p:cNvPr id="38" name="Picture 37" descr="A drawing of a triangle with eyes and a face&#10;&#10;Description automatically generated">
            <a:extLst>
              <a:ext uri="{FF2B5EF4-FFF2-40B4-BE49-F238E27FC236}">
                <a16:creationId xmlns:a16="http://schemas.microsoft.com/office/drawing/2014/main" id="{B03D2E8F-3BFA-4FC5-A381-EEE957CB1DD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53034" y="144911"/>
            <a:ext cx="1195561" cy="1195172"/>
          </a:xfrm>
          <a:prstGeom prst="rect">
            <a:avLst/>
          </a:prstGeom>
        </p:spPr>
      </p:pic>
      <p:pic>
        <p:nvPicPr>
          <p:cNvPr id="39" name="Picture 38" descr="A drawing of a triangle with a face&#10;&#10;Description automatically generated">
            <a:extLst>
              <a:ext uri="{FF2B5EF4-FFF2-40B4-BE49-F238E27FC236}">
                <a16:creationId xmlns:a16="http://schemas.microsoft.com/office/drawing/2014/main" id="{68B84F20-1BF0-4517-BD31-51A34FAAC004}"/>
              </a:ext>
            </a:extLst>
          </p:cNvPr>
          <p:cNvPicPr>
            <a:picLocks noChangeAspect="1"/>
          </p:cNvPicPr>
          <p:nvPr/>
        </p:nvPicPr>
        <p:blipFill>
          <a:blip r:embed="rId14" cstate="print">
            <a:extLst>
              <a:ext uri="{28A0092B-C50C-407E-A947-70E740481C1C}">
                <a14:useLocalDpi xmlns:a14="http://schemas.microsoft.com/office/drawing/2010/main" val="0"/>
              </a:ext>
            </a:extLst>
          </a:blip>
          <a:srcRect l="11921" t="22990" b="20634"/>
          <a:stretch/>
        </p:blipFill>
        <p:spPr>
          <a:xfrm>
            <a:off x="10153275" y="218613"/>
            <a:ext cx="1680113" cy="1103726"/>
          </a:xfrm>
          <a:prstGeom prst="rect">
            <a:avLst/>
          </a:prstGeom>
        </p:spPr>
      </p:pic>
      <p:pic>
        <p:nvPicPr>
          <p:cNvPr id="40" name="Picture 39" descr="A drawing of a triangle&#10;&#10;Description automatically generated">
            <a:extLst>
              <a:ext uri="{FF2B5EF4-FFF2-40B4-BE49-F238E27FC236}">
                <a16:creationId xmlns:a16="http://schemas.microsoft.com/office/drawing/2014/main" id="{B629AB1A-16A9-476F-839C-C693ABDAEFD5}"/>
              </a:ext>
            </a:extLst>
          </p:cNvPr>
          <p:cNvPicPr>
            <a:picLocks noChangeAspect="1"/>
          </p:cNvPicPr>
          <p:nvPr/>
        </p:nvPicPr>
        <p:blipFill>
          <a:blip r:embed="rId15" cstate="print">
            <a:extLst>
              <a:ext uri="{28A0092B-C50C-407E-A947-70E740481C1C}">
                <a14:useLocalDpi xmlns:a14="http://schemas.microsoft.com/office/drawing/2010/main" val="0"/>
              </a:ext>
            </a:extLst>
          </a:blip>
          <a:srcRect l="-102"/>
          <a:stretch/>
        </p:blipFill>
        <p:spPr>
          <a:xfrm>
            <a:off x="6434748" y="1518970"/>
            <a:ext cx="2320046" cy="2358659"/>
          </a:xfrm>
          <a:prstGeom prst="rect">
            <a:avLst/>
          </a:prstGeom>
        </p:spPr>
      </p:pic>
      <p:sp>
        <p:nvSpPr>
          <p:cNvPr id="41" name="Rectangle 40">
            <a:extLst>
              <a:ext uri="{FF2B5EF4-FFF2-40B4-BE49-F238E27FC236}">
                <a16:creationId xmlns:a16="http://schemas.microsoft.com/office/drawing/2014/main" id="{CF1249DC-FF06-4EE0-9DAA-E8AD94511748}"/>
              </a:ext>
            </a:extLst>
          </p:cNvPr>
          <p:cNvSpPr/>
          <p:nvPr/>
        </p:nvSpPr>
        <p:spPr>
          <a:xfrm>
            <a:off x="2093835" y="399009"/>
            <a:ext cx="2005485"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Blorps</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42" name="Rectangle 41">
            <a:extLst>
              <a:ext uri="{FF2B5EF4-FFF2-40B4-BE49-F238E27FC236}">
                <a16:creationId xmlns:a16="http://schemas.microsoft.com/office/drawing/2014/main" id="{E6A83086-C7C8-4476-85F8-0EE9BCA6E568}"/>
              </a:ext>
            </a:extLst>
          </p:cNvPr>
          <p:cNvSpPr/>
          <p:nvPr/>
        </p:nvSpPr>
        <p:spPr>
          <a:xfrm>
            <a:off x="7747634" y="247008"/>
            <a:ext cx="2128147" cy="923330"/>
          </a:xfrm>
          <a:prstGeom prst="rect">
            <a:avLst/>
          </a:prstGeom>
          <a:noFill/>
        </p:spPr>
        <p:txBody>
          <a:bodyPr wrap="none" lIns="91440" tIns="45720" rIns="91440" bIns="45720">
            <a:spAutoFit/>
          </a:bodyPr>
          <a:lstStyle/>
          <a:p>
            <a:pPr algn="ctr"/>
            <a:r>
              <a:rPr lang="en-US" sz="5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Glixers</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35057778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EE915-AD6F-034D-9EF3-32674E1716C1}"/>
            </a:ext>
          </a:extLst>
        </p:cNvPr>
        <p:cNvGrpSpPr/>
        <p:nvPr/>
      </p:nvGrpSpPr>
      <p:grpSpPr>
        <a:xfrm>
          <a:off x="0" y="0"/>
          <a:ext cx="0" cy="0"/>
          <a:chOff x="0" y="0"/>
          <a:chExt cx="0" cy="0"/>
        </a:xfrm>
      </p:grpSpPr>
      <p:sp>
        <p:nvSpPr>
          <p:cNvPr id="21" name="Text Placeholder 20">
            <a:extLst>
              <a:ext uri="{FF2B5EF4-FFF2-40B4-BE49-F238E27FC236}">
                <a16:creationId xmlns:a16="http://schemas.microsoft.com/office/drawing/2014/main" id="{7A41FCC7-B9AB-87A3-F6C8-C20675855C2F}"/>
              </a:ext>
            </a:extLst>
          </p:cNvPr>
          <p:cNvSpPr>
            <a:spLocks noGrp="1"/>
          </p:cNvSpPr>
          <p:nvPr>
            <p:ph type="body" sz="quarter" idx="4294967295"/>
          </p:nvPr>
        </p:nvSpPr>
        <p:spPr>
          <a:xfrm>
            <a:off x="931984" y="692830"/>
            <a:ext cx="12192000" cy="803275"/>
          </a:xfrm>
        </p:spPr>
        <p:txBody>
          <a:bodyPr>
            <a:normAutofit/>
          </a:bodyPr>
          <a:lstStyle/>
          <a:p>
            <a:r>
              <a:rPr lang="en-US" sz="4400" dirty="0"/>
              <a:t>Optional Extension Activity</a:t>
            </a:r>
          </a:p>
        </p:txBody>
      </p:sp>
      <p:graphicFrame>
        <p:nvGraphicFramePr>
          <p:cNvPr id="2" name="Table 1">
            <a:extLst>
              <a:ext uri="{FF2B5EF4-FFF2-40B4-BE49-F238E27FC236}">
                <a16:creationId xmlns:a16="http://schemas.microsoft.com/office/drawing/2014/main" id="{B9FBF217-6F52-CEA8-295F-8B7AA404539C}"/>
              </a:ext>
            </a:extLst>
          </p:cNvPr>
          <p:cNvGraphicFramePr>
            <a:graphicFrameLocks noGrp="1"/>
          </p:cNvGraphicFramePr>
          <p:nvPr>
            <p:extLst>
              <p:ext uri="{D42A27DB-BD31-4B8C-83A1-F6EECF244321}">
                <p14:modId xmlns:p14="http://schemas.microsoft.com/office/powerpoint/2010/main" val="214529244"/>
              </p:ext>
            </p:extLst>
          </p:nvPr>
        </p:nvGraphicFramePr>
        <p:xfrm>
          <a:off x="2604689" y="2215438"/>
          <a:ext cx="6982620" cy="2107074"/>
        </p:xfrm>
        <a:graphic>
          <a:graphicData uri="http://schemas.openxmlformats.org/drawingml/2006/table">
            <a:tbl>
              <a:tblPr firstRow="1" bandRow="1">
                <a:tableStyleId>{5C22544A-7EE6-4342-B048-85BDC9FD1C3A}</a:tableStyleId>
              </a:tblPr>
              <a:tblGrid>
                <a:gridCol w="2327540">
                  <a:extLst>
                    <a:ext uri="{9D8B030D-6E8A-4147-A177-3AD203B41FA5}">
                      <a16:colId xmlns:a16="http://schemas.microsoft.com/office/drawing/2014/main" val="2339123791"/>
                    </a:ext>
                  </a:extLst>
                </a:gridCol>
                <a:gridCol w="2327540">
                  <a:extLst>
                    <a:ext uri="{9D8B030D-6E8A-4147-A177-3AD203B41FA5}">
                      <a16:colId xmlns:a16="http://schemas.microsoft.com/office/drawing/2014/main" val="2839472194"/>
                    </a:ext>
                  </a:extLst>
                </a:gridCol>
                <a:gridCol w="2327540">
                  <a:extLst>
                    <a:ext uri="{9D8B030D-6E8A-4147-A177-3AD203B41FA5}">
                      <a16:colId xmlns:a16="http://schemas.microsoft.com/office/drawing/2014/main" val="749715757"/>
                    </a:ext>
                  </a:extLst>
                </a:gridCol>
              </a:tblGrid>
              <a:tr h="351179">
                <a:tc>
                  <a:txBody>
                    <a:bodyPr/>
                    <a:lstStyle/>
                    <a:p>
                      <a:r>
                        <a:rPr lang="en-GB" sz="1900"/>
                        <a:t>Creature</a:t>
                      </a:r>
                    </a:p>
                  </a:txBody>
                  <a:tcPr marL="55449" marR="55449" marT="27725" marB="27725"/>
                </a:tc>
                <a:tc>
                  <a:txBody>
                    <a:bodyPr/>
                    <a:lstStyle/>
                    <a:p>
                      <a:r>
                        <a:rPr lang="en-GB" sz="1900"/>
                        <a:t>Verb</a:t>
                      </a:r>
                    </a:p>
                  </a:txBody>
                  <a:tcPr marL="55449" marR="55449" marT="27725" marB="27725"/>
                </a:tc>
                <a:tc>
                  <a:txBody>
                    <a:bodyPr/>
                    <a:lstStyle/>
                    <a:p>
                      <a:r>
                        <a:rPr lang="en-GB" sz="1900"/>
                        <a:t>Place</a:t>
                      </a:r>
                    </a:p>
                  </a:txBody>
                  <a:tcPr marL="55449" marR="55449" marT="27725" marB="27725"/>
                </a:tc>
                <a:extLst>
                  <a:ext uri="{0D108BD9-81ED-4DB2-BD59-A6C34878D82A}">
                    <a16:rowId xmlns:a16="http://schemas.microsoft.com/office/drawing/2014/main" val="2268930574"/>
                  </a:ext>
                </a:extLst>
              </a:tr>
              <a:tr h="351179">
                <a:tc>
                  <a:txBody>
                    <a:bodyPr/>
                    <a:lstStyle/>
                    <a:p>
                      <a:r>
                        <a:rPr lang="en-GB" sz="1900" err="1"/>
                        <a:t>Blorp</a:t>
                      </a:r>
                      <a:endParaRPr lang="en-GB" sz="1900"/>
                    </a:p>
                  </a:txBody>
                  <a:tcPr marL="55449" marR="55449" marT="27725" marB="27725"/>
                </a:tc>
                <a:tc>
                  <a:txBody>
                    <a:bodyPr/>
                    <a:lstStyle/>
                    <a:p>
                      <a:r>
                        <a:rPr lang="en-GB" sz="1900"/>
                        <a:t>Dancing</a:t>
                      </a:r>
                    </a:p>
                  </a:txBody>
                  <a:tcPr marL="55449" marR="55449" marT="27725" marB="27725"/>
                </a:tc>
                <a:tc>
                  <a:txBody>
                    <a:bodyPr/>
                    <a:lstStyle/>
                    <a:p>
                      <a:r>
                        <a:rPr lang="en-GB" sz="1900"/>
                        <a:t>Swimming Pool</a:t>
                      </a:r>
                    </a:p>
                  </a:txBody>
                  <a:tcPr marL="55449" marR="55449" marT="27725" marB="27725"/>
                </a:tc>
                <a:extLst>
                  <a:ext uri="{0D108BD9-81ED-4DB2-BD59-A6C34878D82A}">
                    <a16:rowId xmlns:a16="http://schemas.microsoft.com/office/drawing/2014/main" val="1309891411"/>
                  </a:ext>
                </a:extLst>
              </a:tr>
              <a:tr h="351179">
                <a:tc>
                  <a:txBody>
                    <a:bodyPr/>
                    <a:lstStyle/>
                    <a:p>
                      <a:r>
                        <a:rPr lang="en-GB" sz="1900" dirty="0" err="1"/>
                        <a:t>Glixer</a:t>
                      </a:r>
                      <a:endParaRPr lang="en-GB" sz="1900" dirty="0"/>
                    </a:p>
                  </a:txBody>
                  <a:tcPr marL="55449" marR="55449" marT="27725" marB="27725"/>
                </a:tc>
                <a:tc>
                  <a:txBody>
                    <a:bodyPr/>
                    <a:lstStyle/>
                    <a:p>
                      <a:r>
                        <a:rPr lang="en-GB" sz="1900"/>
                        <a:t>Writing</a:t>
                      </a:r>
                    </a:p>
                  </a:txBody>
                  <a:tcPr marL="55449" marR="55449" marT="27725" marB="27725"/>
                </a:tc>
                <a:tc>
                  <a:txBody>
                    <a:bodyPr/>
                    <a:lstStyle/>
                    <a:p>
                      <a:r>
                        <a:rPr lang="en-GB" sz="1900"/>
                        <a:t>Cinema</a:t>
                      </a:r>
                    </a:p>
                  </a:txBody>
                  <a:tcPr marL="55449" marR="55449" marT="27725" marB="27725"/>
                </a:tc>
                <a:extLst>
                  <a:ext uri="{0D108BD9-81ED-4DB2-BD59-A6C34878D82A}">
                    <a16:rowId xmlns:a16="http://schemas.microsoft.com/office/drawing/2014/main" val="4113255075"/>
                  </a:ext>
                </a:extLst>
              </a:tr>
              <a:tr h="351179">
                <a:tc>
                  <a:txBody>
                    <a:bodyPr/>
                    <a:lstStyle/>
                    <a:p>
                      <a:r>
                        <a:rPr lang="en-GB" sz="1900"/>
                        <a:t>Cat</a:t>
                      </a:r>
                    </a:p>
                  </a:txBody>
                  <a:tcPr marL="55449" marR="55449" marT="27725" marB="27725"/>
                </a:tc>
                <a:tc>
                  <a:txBody>
                    <a:bodyPr/>
                    <a:lstStyle/>
                    <a:p>
                      <a:r>
                        <a:rPr lang="en-GB" sz="1900" dirty="0"/>
                        <a:t>Painting</a:t>
                      </a:r>
                    </a:p>
                  </a:txBody>
                  <a:tcPr marL="55449" marR="55449" marT="27725" marB="27725"/>
                </a:tc>
                <a:tc>
                  <a:txBody>
                    <a:bodyPr/>
                    <a:lstStyle/>
                    <a:p>
                      <a:r>
                        <a:rPr lang="en-GB" sz="1900"/>
                        <a:t>Park</a:t>
                      </a:r>
                    </a:p>
                  </a:txBody>
                  <a:tcPr marL="55449" marR="55449" marT="27725" marB="27725"/>
                </a:tc>
                <a:extLst>
                  <a:ext uri="{0D108BD9-81ED-4DB2-BD59-A6C34878D82A}">
                    <a16:rowId xmlns:a16="http://schemas.microsoft.com/office/drawing/2014/main" val="565841933"/>
                  </a:ext>
                </a:extLst>
              </a:tr>
              <a:tr h="351179">
                <a:tc>
                  <a:txBody>
                    <a:bodyPr/>
                    <a:lstStyle/>
                    <a:p>
                      <a:r>
                        <a:rPr lang="en-GB" sz="1900"/>
                        <a:t>Dog</a:t>
                      </a:r>
                    </a:p>
                  </a:txBody>
                  <a:tcPr marL="55449" marR="55449" marT="27725" marB="27725"/>
                </a:tc>
                <a:tc>
                  <a:txBody>
                    <a:bodyPr/>
                    <a:lstStyle/>
                    <a:p>
                      <a:r>
                        <a:rPr lang="en-GB" sz="1900"/>
                        <a:t>Smiling</a:t>
                      </a:r>
                    </a:p>
                  </a:txBody>
                  <a:tcPr marL="55449" marR="55449" marT="27725" marB="27725"/>
                </a:tc>
                <a:tc>
                  <a:txBody>
                    <a:bodyPr/>
                    <a:lstStyle/>
                    <a:p>
                      <a:r>
                        <a:rPr lang="en-GB" sz="1900"/>
                        <a:t>School</a:t>
                      </a:r>
                    </a:p>
                  </a:txBody>
                  <a:tcPr marL="55449" marR="55449" marT="27725" marB="27725"/>
                </a:tc>
                <a:extLst>
                  <a:ext uri="{0D108BD9-81ED-4DB2-BD59-A6C34878D82A}">
                    <a16:rowId xmlns:a16="http://schemas.microsoft.com/office/drawing/2014/main" val="2027570462"/>
                  </a:ext>
                </a:extLst>
              </a:tr>
              <a:tr h="351179">
                <a:tc>
                  <a:txBody>
                    <a:bodyPr/>
                    <a:lstStyle/>
                    <a:p>
                      <a:r>
                        <a:rPr lang="en-GB" sz="1900"/>
                        <a:t>Fish</a:t>
                      </a:r>
                    </a:p>
                  </a:txBody>
                  <a:tcPr marL="55449" marR="55449" marT="27725" marB="27725"/>
                </a:tc>
                <a:tc>
                  <a:txBody>
                    <a:bodyPr/>
                    <a:lstStyle/>
                    <a:p>
                      <a:r>
                        <a:rPr lang="en-GB" sz="1900"/>
                        <a:t>Sleeping</a:t>
                      </a:r>
                    </a:p>
                  </a:txBody>
                  <a:tcPr marL="55449" marR="55449" marT="27725" marB="27725"/>
                </a:tc>
                <a:tc>
                  <a:txBody>
                    <a:bodyPr/>
                    <a:lstStyle/>
                    <a:p>
                      <a:r>
                        <a:rPr lang="en-GB" sz="1900" dirty="0"/>
                        <a:t>House</a:t>
                      </a:r>
                    </a:p>
                  </a:txBody>
                  <a:tcPr marL="55449" marR="55449" marT="27725" marB="27725"/>
                </a:tc>
                <a:extLst>
                  <a:ext uri="{0D108BD9-81ED-4DB2-BD59-A6C34878D82A}">
                    <a16:rowId xmlns:a16="http://schemas.microsoft.com/office/drawing/2014/main" val="3257457456"/>
                  </a:ext>
                </a:extLst>
              </a:tr>
            </a:tbl>
          </a:graphicData>
        </a:graphic>
      </p:graphicFrame>
      <p:sp>
        <p:nvSpPr>
          <p:cNvPr id="3" name="Text Placeholder 20">
            <a:extLst>
              <a:ext uri="{FF2B5EF4-FFF2-40B4-BE49-F238E27FC236}">
                <a16:creationId xmlns:a16="http://schemas.microsoft.com/office/drawing/2014/main" id="{4C8DF0E7-6B87-5B56-A98E-8E4D94266746}"/>
              </a:ext>
            </a:extLst>
          </p:cNvPr>
          <p:cNvSpPr txBox="1">
            <a:spLocks/>
          </p:cNvSpPr>
          <p:nvPr/>
        </p:nvSpPr>
        <p:spPr>
          <a:xfrm>
            <a:off x="428" y="4597088"/>
            <a:ext cx="12191144" cy="939881"/>
          </a:xfrm>
          <a:prstGeom prst="rect">
            <a:avLst/>
          </a:prstGeom>
        </p:spPr>
        <p:txBody>
          <a:bodyPr/>
          <a:lstStyle>
            <a:lvl1pPr marL="0" algn="ctr">
              <a:lnSpc>
                <a:spcPts val="10000"/>
              </a:lnSpc>
              <a:defRPr sz="10700" b="1">
                <a:solidFill>
                  <a:srgbClr val="253C46"/>
                </a:solidFill>
                <a:latin typeface="+mn-lt"/>
                <a:ea typeface="+mn-ea"/>
                <a:cs typeface="+mn-cs"/>
              </a:defRPr>
            </a:lvl1pPr>
            <a:lvl2pPr marL="457200">
              <a:defRPr>
                <a:solidFill>
                  <a:srgbClr val="253C46"/>
                </a:solidFill>
                <a:latin typeface="+mn-lt"/>
                <a:ea typeface="+mn-ea"/>
                <a:cs typeface="+mn-cs"/>
              </a:defRPr>
            </a:lvl2pPr>
            <a:lvl3pPr marL="914400">
              <a:defRPr>
                <a:solidFill>
                  <a:srgbClr val="253C46"/>
                </a:solidFill>
                <a:latin typeface="+mn-lt"/>
                <a:ea typeface="+mn-ea"/>
                <a:cs typeface="+mn-cs"/>
              </a:defRPr>
            </a:lvl3pPr>
            <a:lvl4pPr marL="1371600">
              <a:defRPr>
                <a:solidFill>
                  <a:srgbClr val="253C46"/>
                </a:solidFill>
                <a:latin typeface="+mn-lt"/>
                <a:ea typeface="+mn-ea"/>
                <a:cs typeface="+mn-cs"/>
              </a:defRPr>
            </a:lvl4pPr>
            <a:lvl5pPr marL="1828800">
              <a:defRPr>
                <a:solidFill>
                  <a:srgbClr val="253C46"/>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3275"/>
              <a:t>The [Creature] is [Verb] at the [Place]</a:t>
            </a:r>
          </a:p>
        </p:txBody>
      </p:sp>
      <p:sp>
        <p:nvSpPr>
          <p:cNvPr id="4" name="Text Placeholder 20">
            <a:extLst>
              <a:ext uri="{FF2B5EF4-FFF2-40B4-BE49-F238E27FC236}">
                <a16:creationId xmlns:a16="http://schemas.microsoft.com/office/drawing/2014/main" id="{1B579427-8452-96F9-8372-7A68DBCA57AA}"/>
              </a:ext>
            </a:extLst>
          </p:cNvPr>
          <p:cNvSpPr txBox="1">
            <a:spLocks/>
          </p:cNvSpPr>
          <p:nvPr/>
        </p:nvSpPr>
        <p:spPr>
          <a:xfrm>
            <a:off x="427" y="4062916"/>
            <a:ext cx="12191144" cy="939881"/>
          </a:xfrm>
          <a:prstGeom prst="rect">
            <a:avLst/>
          </a:prstGeom>
        </p:spPr>
        <p:txBody>
          <a:bodyPr/>
          <a:lstStyle>
            <a:lvl1pPr marL="0" algn="ctr">
              <a:lnSpc>
                <a:spcPts val="10000"/>
              </a:lnSpc>
              <a:defRPr sz="10700" b="1">
                <a:solidFill>
                  <a:srgbClr val="253C46"/>
                </a:solidFill>
                <a:latin typeface="+mn-lt"/>
                <a:ea typeface="+mn-ea"/>
                <a:cs typeface="+mn-cs"/>
              </a:defRPr>
            </a:lvl1pPr>
            <a:lvl2pPr marL="457200">
              <a:defRPr>
                <a:solidFill>
                  <a:srgbClr val="253C46"/>
                </a:solidFill>
                <a:latin typeface="+mn-lt"/>
                <a:ea typeface="+mn-ea"/>
                <a:cs typeface="+mn-cs"/>
              </a:defRPr>
            </a:lvl2pPr>
            <a:lvl3pPr marL="914400">
              <a:defRPr>
                <a:solidFill>
                  <a:srgbClr val="253C46"/>
                </a:solidFill>
                <a:latin typeface="+mn-lt"/>
                <a:ea typeface="+mn-ea"/>
                <a:cs typeface="+mn-cs"/>
              </a:defRPr>
            </a:lvl3pPr>
            <a:lvl4pPr marL="1371600">
              <a:defRPr>
                <a:solidFill>
                  <a:srgbClr val="253C46"/>
                </a:solidFill>
                <a:latin typeface="+mn-lt"/>
                <a:ea typeface="+mn-ea"/>
                <a:cs typeface="+mn-cs"/>
              </a:defRPr>
            </a:lvl4pPr>
            <a:lvl5pPr marL="1828800">
              <a:defRPr>
                <a:solidFill>
                  <a:srgbClr val="253C46"/>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3275" b="0"/>
              <a:t>Generate an image of (draw):</a:t>
            </a:r>
          </a:p>
        </p:txBody>
      </p:sp>
    </p:spTree>
    <p:extLst>
      <p:ext uri="{BB962C8B-B14F-4D97-AF65-F5344CB8AC3E}">
        <p14:creationId xmlns:p14="http://schemas.microsoft.com/office/powerpoint/2010/main" val="6725494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D5BF84-1C1C-495D-ACEA-21BD60D04DED}"/>
              </a:ext>
            </a:extLst>
          </p:cNvPr>
          <p:cNvSpPr txBox="1"/>
          <p:nvPr/>
        </p:nvSpPr>
        <p:spPr>
          <a:xfrm>
            <a:off x="6482861" y="227402"/>
            <a:ext cx="5263661" cy="1323439"/>
          </a:xfrm>
          <a:prstGeom prst="rect">
            <a:avLst/>
          </a:prstGeom>
          <a:noFill/>
        </p:spPr>
        <p:txBody>
          <a:bodyPr wrap="square" rtlCol="0">
            <a:spAutoFit/>
          </a:bodyPr>
          <a:lstStyle/>
          <a:p>
            <a:r>
              <a:rPr lang="en-US" sz="4000" b="1" dirty="0">
                <a:latin typeface="Montserrat" pitchFamily="2" charset="77"/>
                <a:ea typeface="Roboto Medium" panose="02000000000000000000" pitchFamily="2" charset="0"/>
                <a:cs typeface="Poppins Medium" panose="00000600000000000000" pitchFamily="2" charset="0"/>
              </a:rPr>
              <a:t>Ethics and Safety of Gen AI</a:t>
            </a:r>
          </a:p>
        </p:txBody>
      </p:sp>
      <p:pic>
        <p:nvPicPr>
          <p:cNvPr id="9" name="Picture 8" descr="A white stairs leading up to a black background&#10;&#10;AI-generated content may be incorrect.">
            <a:extLst>
              <a:ext uri="{FF2B5EF4-FFF2-40B4-BE49-F238E27FC236}">
                <a16:creationId xmlns:a16="http://schemas.microsoft.com/office/drawing/2014/main" id="{E051D85D-FD38-4A76-BF80-8BF59C4F14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5204" y="3256549"/>
            <a:ext cx="4670312" cy="3033520"/>
          </a:xfrm>
          <a:prstGeom prst="rect">
            <a:avLst/>
          </a:prstGeom>
        </p:spPr>
      </p:pic>
      <p:sp>
        <p:nvSpPr>
          <p:cNvPr id="4" name="Text Placeholder 1">
            <a:extLst>
              <a:ext uri="{FF2B5EF4-FFF2-40B4-BE49-F238E27FC236}">
                <a16:creationId xmlns:a16="http://schemas.microsoft.com/office/drawing/2014/main" id="{1A35C446-2BBC-42F4-883E-6CBB7BF652E3}"/>
              </a:ext>
            </a:extLst>
          </p:cNvPr>
          <p:cNvSpPr txBox="1">
            <a:spLocks/>
          </p:cNvSpPr>
          <p:nvPr/>
        </p:nvSpPr>
        <p:spPr>
          <a:xfrm>
            <a:off x="6482861" y="2096827"/>
            <a:ext cx="7011572" cy="1273114"/>
          </a:xfrm>
          <a:prstGeom prst="rect">
            <a:avLst/>
          </a:prstGeom>
        </p:spPr>
        <p:txBody>
          <a:bodyPr/>
          <a:lstStyle>
            <a:lvl1pPr marL="228600" indent="-228600" algn="l" defTabSz="914400" rtl="0" eaLnBrk="1" latinLnBrk="0" hangingPunct="1">
              <a:lnSpc>
                <a:spcPct val="90000"/>
              </a:lnSpc>
              <a:spcBef>
                <a:spcPts val="1000"/>
              </a:spcBef>
              <a:buFontTx/>
              <a:buBlip>
                <a:blip r:embed="rId3"/>
              </a:buBlip>
              <a:defRPr sz="28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Tx/>
              <a:buBlip>
                <a:blip r:embed="rId3"/>
              </a:buBlip>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Tx/>
              <a:buBlip>
                <a:blip r:embed="rId3"/>
              </a:buBlip>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Tx/>
              <a:buBlip>
                <a:blip r:embed="rId3"/>
              </a:buBlip>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Tx/>
              <a:buBlip>
                <a:blip r:embed="rId3"/>
              </a:buBlip>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Choose some of the following prompts to discuss</a:t>
            </a:r>
          </a:p>
          <a:p>
            <a:r>
              <a:rPr lang="en-US" sz="2000" dirty="0"/>
              <a:t>(AI Snapshots are sourced from https://www.aiedu.org/ai-snapshots)</a:t>
            </a:r>
          </a:p>
        </p:txBody>
      </p:sp>
      <p:pic>
        <p:nvPicPr>
          <p:cNvPr id="7" name="Picture 6" descr="A person with his hands on his knees&#10;&#10;AI-generated content may be incorrect.">
            <a:extLst>
              <a:ext uri="{FF2B5EF4-FFF2-40B4-BE49-F238E27FC236}">
                <a16:creationId xmlns:a16="http://schemas.microsoft.com/office/drawing/2014/main" id="{86569A89-C481-4509-BC3C-21ED4A8B82D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8973" y="2096827"/>
            <a:ext cx="930529" cy="2203422"/>
          </a:xfrm>
          <a:prstGeom prst="rect">
            <a:avLst/>
          </a:prstGeom>
        </p:spPr>
      </p:pic>
    </p:spTree>
    <p:extLst>
      <p:ext uri="{BB962C8B-B14F-4D97-AF65-F5344CB8AC3E}">
        <p14:creationId xmlns:p14="http://schemas.microsoft.com/office/powerpoint/2010/main" val="15268837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B7C66DC-0BE5-4EF1-A242-17B371A67AD0}"/>
              </a:ext>
            </a:extLst>
          </p:cNvPr>
          <p:cNvSpPr/>
          <p:nvPr/>
        </p:nvSpPr>
        <p:spPr>
          <a:xfrm>
            <a:off x="1054190" y="2305615"/>
            <a:ext cx="3970819" cy="2246769"/>
          </a:xfrm>
          <a:prstGeom prst="rect">
            <a:avLst/>
          </a:prstGeom>
        </p:spPr>
        <p:txBody>
          <a:bodyPr wrap="square">
            <a:spAutoFit/>
          </a:bodyPr>
          <a:lstStyle/>
          <a:p>
            <a:pPr algn="ctr"/>
            <a:r>
              <a:rPr lang="en-GB" sz="2800" dirty="0"/>
              <a:t>AI models sometimes make mistakes when generating images.  Why do you think that happens?</a:t>
            </a:r>
          </a:p>
        </p:txBody>
      </p:sp>
      <p:sp>
        <p:nvSpPr>
          <p:cNvPr id="27" name="TextBox 26">
            <a:extLst>
              <a:ext uri="{FF2B5EF4-FFF2-40B4-BE49-F238E27FC236}">
                <a16:creationId xmlns:a16="http://schemas.microsoft.com/office/drawing/2014/main" id="{BEE2055F-4C69-4127-805D-1F14B0FE2E70}"/>
              </a:ext>
            </a:extLst>
          </p:cNvPr>
          <p:cNvSpPr txBox="1"/>
          <p:nvPr/>
        </p:nvSpPr>
        <p:spPr>
          <a:xfrm>
            <a:off x="275772" y="150372"/>
            <a:ext cx="1556836" cy="276999"/>
          </a:xfrm>
          <a:prstGeom prst="rect">
            <a:avLst/>
          </a:prstGeom>
          <a:noFill/>
        </p:spPr>
        <p:txBody>
          <a:bodyPr wrap="none" rtlCol="0">
            <a:spAutoFit/>
          </a:bodyPr>
          <a:lstStyle/>
          <a:p>
            <a:r>
              <a:rPr lang="en-US" sz="1200" b="1">
                <a:solidFill>
                  <a:schemeClr val="tx1">
                    <a:lumMod val="95000"/>
                    <a:lumOff val="5000"/>
                  </a:schemeClr>
                </a:solidFill>
                <a:latin typeface="Montserrat" pitchFamily="2" charset="77"/>
                <a:cs typeface="Poppins Medium" panose="00000600000000000000" pitchFamily="2" charset="0"/>
              </a:rPr>
              <a:t>RESOURCE TITLE</a:t>
            </a:r>
          </a:p>
        </p:txBody>
      </p:sp>
      <p:sp>
        <p:nvSpPr>
          <p:cNvPr id="2" name="TextBox 1">
            <a:extLst>
              <a:ext uri="{FF2B5EF4-FFF2-40B4-BE49-F238E27FC236}">
                <a16:creationId xmlns:a16="http://schemas.microsoft.com/office/drawing/2014/main" id="{554D35D4-759C-484A-2BE9-AAF902EFFE2F}"/>
              </a:ext>
            </a:extLst>
          </p:cNvPr>
          <p:cNvSpPr txBox="1"/>
          <p:nvPr/>
        </p:nvSpPr>
        <p:spPr>
          <a:xfrm>
            <a:off x="9666514" y="6424787"/>
            <a:ext cx="2249715" cy="276999"/>
          </a:xfrm>
          <a:prstGeom prst="rect">
            <a:avLst/>
          </a:prstGeom>
          <a:noFill/>
        </p:spPr>
        <p:txBody>
          <a:bodyPr wrap="square" rtlCol="0">
            <a:spAutoFit/>
          </a:bodyPr>
          <a:lstStyle/>
          <a:p>
            <a:pPr algn="r"/>
            <a:r>
              <a:rPr lang="en-US" sz="1200" dirty="0">
                <a:solidFill>
                  <a:schemeClr val="bg1"/>
                </a:solidFill>
                <a:latin typeface="Montserrat Medium" pitchFamily="2" charset="77"/>
                <a:cs typeface="Poppins Medium" panose="00000600000000000000" pitchFamily="2" charset="0"/>
              </a:rPr>
              <a:t>TRAIL.scot</a:t>
            </a:r>
          </a:p>
        </p:txBody>
      </p:sp>
      <p:sp>
        <p:nvSpPr>
          <p:cNvPr id="19" name="Picture Placeholder 18">
            <a:extLst>
              <a:ext uri="{FF2B5EF4-FFF2-40B4-BE49-F238E27FC236}">
                <a16:creationId xmlns:a16="http://schemas.microsoft.com/office/drawing/2014/main" id="{E26F4897-16F8-4475-ACE9-1671BA55F829}"/>
              </a:ext>
            </a:extLst>
          </p:cNvPr>
          <p:cNvSpPr>
            <a:spLocks noGrp="1"/>
          </p:cNvSpPr>
          <p:nvPr>
            <p:ph type="pic" sz="quarter" idx="11"/>
          </p:nvPr>
        </p:nvSpPr>
        <p:spPr>
          <a:blipFill>
            <a:blip r:embed="rId2"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12FEFD1C-F76E-4DF1-945B-627A4191D087}"/>
              </a:ext>
            </a:extLst>
          </p:cNvPr>
          <p:cNvSpPr txBox="1"/>
          <p:nvPr/>
        </p:nvSpPr>
        <p:spPr>
          <a:xfrm>
            <a:off x="6728460" y="4725379"/>
            <a:ext cx="4537880" cy="1323439"/>
          </a:xfrm>
          <a:prstGeom prst="rect">
            <a:avLst/>
          </a:prstGeom>
          <a:noFill/>
        </p:spPr>
        <p:txBody>
          <a:bodyPr wrap="square" rtlCol="0">
            <a:spAutoFit/>
          </a:bodyPr>
          <a:lstStyle/>
          <a:p>
            <a:r>
              <a:rPr lang="en-US" sz="4000" b="1" dirty="0">
                <a:latin typeface="Montserrat" pitchFamily="2" charset="77"/>
                <a:ea typeface="Roboto Medium" panose="02000000000000000000" pitchFamily="2" charset="0"/>
                <a:cs typeface="Poppins Medium" panose="00000600000000000000" pitchFamily="2" charset="0"/>
              </a:rPr>
              <a:t>Questions to consider</a:t>
            </a:r>
          </a:p>
        </p:txBody>
      </p:sp>
      <p:pic>
        <p:nvPicPr>
          <p:cNvPr id="13" name="Picture 12" descr="A black background with white text&#10;&#10;AI-generated content may be incorrect.">
            <a:extLst>
              <a:ext uri="{FF2B5EF4-FFF2-40B4-BE49-F238E27FC236}">
                <a16:creationId xmlns:a16="http://schemas.microsoft.com/office/drawing/2014/main" id="{5A9E89FC-C278-4CE3-9321-25FC8797E2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343792">
            <a:off x="10069163" y="356181"/>
            <a:ext cx="1828800" cy="558800"/>
          </a:xfrm>
          <a:prstGeom prst="rect">
            <a:avLst/>
          </a:prstGeom>
        </p:spPr>
      </p:pic>
    </p:spTree>
    <p:extLst>
      <p:ext uri="{BB962C8B-B14F-4D97-AF65-F5344CB8AC3E}">
        <p14:creationId xmlns:p14="http://schemas.microsoft.com/office/powerpoint/2010/main" val="20936176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B7C66DC-0BE5-4EF1-A242-17B371A67AD0}"/>
              </a:ext>
            </a:extLst>
          </p:cNvPr>
          <p:cNvSpPr/>
          <p:nvPr/>
        </p:nvSpPr>
        <p:spPr>
          <a:xfrm>
            <a:off x="1054190" y="2736502"/>
            <a:ext cx="3970819" cy="1384995"/>
          </a:xfrm>
          <a:prstGeom prst="rect">
            <a:avLst/>
          </a:prstGeom>
        </p:spPr>
        <p:txBody>
          <a:bodyPr wrap="square">
            <a:spAutoFit/>
          </a:bodyPr>
          <a:lstStyle/>
          <a:p>
            <a:pPr algn="ctr"/>
            <a:r>
              <a:rPr lang="en-GB" sz="2800" dirty="0"/>
              <a:t>If an AI is trained only on certain types of images, what could go wrong?</a:t>
            </a:r>
          </a:p>
        </p:txBody>
      </p:sp>
      <p:sp>
        <p:nvSpPr>
          <p:cNvPr id="2" name="TextBox 1">
            <a:extLst>
              <a:ext uri="{FF2B5EF4-FFF2-40B4-BE49-F238E27FC236}">
                <a16:creationId xmlns:a16="http://schemas.microsoft.com/office/drawing/2014/main" id="{554D35D4-759C-484A-2BE9-AAF902EFFE2F}"/>
              </a:ext>
            </a:extLst>
          </p:cNvPr>
          <p:cNvSpPr txBox="1"/>
          <p:nvPr/>
        </p:nvSpPr>
        <p:spPr>
          <a:xfrm>
            <a:off x="9666514" y="6424787"/>
            <a:ext cx="2249715" cy="276999"/>
          </a:xfrm>
          <a:prstGeom prst="rect">
            <a:avLst/>
          </a:prstGeom>
          <a:noFill/>
        </p:spPr>
        <p:txBody>
          <a:bodyPr wrap="square" rtlCol="0">
            <a:spAutoFit/>
          </a:bodyPr>
          <a:lstStyle/>
          <a:p>
            <a:pPr algn="r"/>
            <a:r>
              <a:rPr lang="en-US" sz="1200" dirty="0">
                <a:solidFill>
                  <a:schemeClr val="bg1"/>
                </a:solidFill>
                <a:latin typeface="Montserrat Medium" pitchFamily="2" charset="77"/>
                <a:cs typeface="Poppins Medium" panose="00000600000000000000" pitchFamily="2" charset="0"/>
              </a:rPr>
              <a:t>TRAIL.scot</a:t>
            </a:r>
          </a:p>
        </p:txBody>
      </p:sp>
      <p:sp>
        <p:nvSpPr>
          <p:cNvPr id="19" name="Picture Placeholder 18">
            <a:extLst>
              <a:ext uri="{FF2B5EF4-FFF2-40B4-BE49-F238E27FC236}">
                <a16:creationId xmlns:a16="http://schemas.microsoft.com/office/drawing/2014/main" id="{E26F4897-16F8-4475-ACE9-1671BA55F829}"/>
              </a:ext>
            </a:extLst>
          </p:cNvPr>
          <p:cNvSpPr>
            <a:spLocks noGrp="1"/>
          </p:cNvSpPr>
          <p:nvPr>
            <p:ph type="pic" sz="quarter" idx="11"/>
          </p:nvPr>
        </p:nvSpPr>
        <p:spPr>
          <a:blipFill>
            <a:blip r:embed="rId2"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12FEFD1C-F76E-4DF1-945B-627A4191D087}"/>
              </a:ext>
            </a:extLst>
          </p:cNvPr>
          <p:cNvSpPr txBox="1"/>
          <p:nvPr/>
        </p:nvSpPr>
        <p:spPr>
          <a:xfrm>
            <a:off x="6728460" y="4725379"/>
            <a:ext cx="4537880" cy="1323439"/>
          </a:xfrm>
          <a:prstGeom prst="rect">
            <a:avLst/>
          </a:prstGeom>
          <a:noFill/>
        </p:spPr>
        <p:txBody>
          <a:bodyPr wrap="square" rtlCol="0">
            <a:spAutoFit/>
          </a:bodyPr>
          <a:lstStyle/>
          <a:p>
            <a:r>
              <a:rPr lang="en-US" sz="4000" b="1" dirty="0">
                <a:latin typeface="Montserrat" pitchFamily="2" charset="77"/>
                <a:ea typeface="Roboto Medium" panose="02000000000000000000" pitchFamily="2" charset="0"/>
                <a:cs typeface="Poppins Medium" panose="00000600000000000000" pitchFamily="2" charset="0"/>
              </a:rPr>
              <a:t>Questions to consider</a:t>
            </a:r>
          </a:p>
        </p:txBody>
      </p:sp>
      <p:pic>
        <p:nvPicPr>
          <p:cNvPr id="7" name="Picture 6" descr="A black background with white text&#10;&#10;AI-generated content may be incorrect.">
            <a:extLst>
              <a:ext uri="{FF2B5EF4-FFF2-40B4-BE49-F238E27FC236}">
                <a16:creationId xmlns:a16="http://schemas.microsoft.com/office/drawing/2014/main" id="{40CB5931-1E83-48CB-8F0A-3BF97A9992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343792">
            <a:off x="10069163" y="356181"/>
            <a:ext cx="1828800" cy="558800"/>
          </a:xfrm>
          <a:prstGeom prst="rect">
            <a:avLst/>
          </a:prstGeom>
        </p:spPr>
      </p:pic>
      <p:pic>
        <p:nvPicPr>
          <p:cNvPr id="8" name="Picture 7">
            <a:extLst>
              <a:ext uri="{FF2B5EF4-FFF2-40B4-BE49-F238E27FC236}">
                <a16:creationId xmlns:a16="http://schemas.microsoft.com/office/drawing/2014/main" id="{5B11B176-5443-4369-A434-9A5CA16BF58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75771" y="583117"/>
            <a:ext cx="2122169" cy="880628"/>
          </a:xfrm>
          <a:prstGeom prst="rect">
            <a:avLst/>
          </a:prstGeom>
        </p:spPr>
      </p:pic>
    </p:spTree>
    <p:extLst>
      <p:ext uri="{BB962C8B-B14F-4D97-AF65-F5344CB8AC3E}">
        <p14:creationId xmlns:p14="http://schemas.microsoft.com/office/powerpoint/2010/main" val="36900368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86CB7-5B62-D738-FB86-E878DDA6F331}"/>
            </a:ext>
          </a:extLst>
        </p:cNvPr>
        <p:cNvGrpSpPr/>
        <p:nvPr/>
      </p:nvGrpSpPr>
      <p:grpSpPr>
        <a:xfrm>
          <a:off x="0" y="0"/>
          <a:ext cx="0" cy="0"/>
          <a:chOff x="0" y="0"/>
          <a:chExt cx="0" cy="0"/>
        </a:xfrm>
      </p:grpSpPr>
      <p:sp>
        <p:nvSpPr>
          <p:cNvPr id="22" name="Text Placeholder 21">
            <a:extLst>
              <a:ext uri="{FF2B5EF4-FFF2-40B4-BE49-F238E27FC236}">
                <a16:creationId xmlns:a16="http://schemas.microsoft.com/office/drawing/2014/main" id="{03DC38B4-85F9-0E25-D116-988B3C98DF5E}"/>
              </a:ext>
            </a:extLst>
          </p:cNvPr>
          <p:cNvSpPr>
            <a:spLocks noGrp="1"/>
          </p:cNvSpPr>
          <p:nvPr>
            <p:ph type="body" sz="quarter" idx="4294967295"/>
          </p:nvPr>
        </p:nvSpPr>
        <p:spPr>
          <a:xfrm>
            <a:off x="6323678" y="2210154"/>
            <a:ext cx="5002212" cy="3944937"/>
          </a:xfrm>
        </p:spPr>
        <p:txBody>
          <a:bodyPr vert="horz" lIns="55449" tIns="27725" rIns="55449" bIns="27725" rtlCol="0" anchor="t">
            <a:normAutofit lnSpcReduction="10000"/>
          </a:bodyPr>
          <a:lstStyle/>
          <a:p>
            <a:pPr algn="l"/>
            <a:endParaRPr lang="en-US" sz="3638" dirty="0"/>
          </a:p>
          <a:p>
            <a:pPr marL="346558" indent="-346558" algn="l">
              <a:buFontTx/>
              <a:buChar char="-"/>
            </a:pPr>
            <a:r>
              <a:rPr lang="en-US" sz="3638" dirty="0"/>
              <a:t>Privacy Concerns</a:t>
            </a:r>
            <a:endParaRPr lang="en-US" sz="3638" dirty="0">
              <a:ea typeface="Calibri"/>
              <a:cs typeface="Calibri"/>
            </a:endParaRPr>
          </a:p>
          <a:p>
            <a:pPr marL="346558" indent="-346558" algn="l">
              <a:buFontTx/>
              <a:buChar char="-"/>
            </a:pPr>
            <a:r>
              <a:rPr lang="en-US" sz="3638" dirty="0"/>
              <a:t>Environmental impact</a:t>
            </a:r>
            <a:endParaRPr lang="en-US" sz="3638" dirty="0">
              <a:ea typeface="Calibri"/>
              <a:cs typeface="Calibri"/>
            </a:endParaRPr>
          </a:p>
          <a:p>
            <a:pPr marL="346558" indent="-346558" algn="l">
              <a:buFontTx/>
              <a:buChar char="-"/>
            </a:pPr>
            <a:r>
              <a:rPr lang="en-US" sz="3638" dirty="0"/>
              <a:t>Lack of Accountability</a:t>
            </a:r>
            <a:endParaRPr lang="en-US" sz="3638" dirty="0">
              <a:ea typeface="Calibri"/>
              <a:cs typeface="Calibri"/>
            </a:endParaRPr>
          </a:p>
          <a:p>
            <a:pPr marL="346558" indent="-346558" algn="l">
              <a:buFontTx/>
              <a:buChar char="-"/>
            </a:pPr>
            <a:r>
              <a:rPr lang="en-US" sz="3638" dirty="0"/>
              <a:t>Model Collapse</a:t>
            </a:r>
            <a:endParaRPr lang="en-US" sz="3638" dirty="0">
              <a:ea typeface="Calibri"/>
              <a:cs typeface="Calibri"/>
            </a:endParaRPr>
          </a:p>
          <a:p>
            <a:endParaRPr lang="en-US" sz="3638" dirty="0"/>
          </a:p>
          <a:p>
            <a:endParaRPr lang="en-US" sz="3638" dirty="0"/>
          </a:p>
        </p:txBody>
      </p:sp>
      <p:sp>
        <p:nvSpPr>
          <p:cNvPr id="21" name="Text Placeholder 20">
            <a:extLst>
              <a:ext uri="{FF2B5EF4-FFF2-40B4-BE49-F238E27FC236}">
                <a16:creationId xmlns:a16="http://schemas.microsoft.com/office/drawing/2014/main" id="{7D6C757E-943A-060F-028F-E383D5A25225}"/>
              </a:ext>
            </a:extLst>
          </p:cNvPr>
          <p:cNvSpPr>
            <a:spLocks noGrp="1"/>
          </p:cNvSpPr>
          <p:nvPr>
            <p:ph type="body" sz="quarter" idx="4294967295"/>
          </p:nvPr>
        </p:nvSpPr>
        <p:spPr>
          <a:xfrm>
            <a:off x="538093" y="956399"/>
            <a:ext cx="5750169" cy="803275"/>
          </a:xfrm>
        </p:spPr>
        <p:txBody>
          <a:bodyPr>
            <a:normAutofit/>
          </a:bodyPr>
          <a:lstStyle/>
          <a:p>
            <a:r>
              <a:rPr lang="en-US" dirty="0"/>
              <a:t>Some Risks of Generative AI</a:t>
            </a:r>
          </a:p>
        </p:txBody>
      </p:sp>
      <p:sp>
        <p:nvSpPr>
          <p:cNvPr id="4" name="Text Placeholder 21">
            <a:extLst>
              <a:ext uri="{FF2B5EF4-FFF2-40B4-BE49-F238E27FC236}">
                <a16:creationId xmlns:a16="http://schemas.microsoft.com/office/drawing/2014/main" id="{BDD31535-B488-3712-C703-AFBEAC7D1E80}"/>
              </a:ext>
            </a:extLst>
          </p:cNvPr>
          <p:cNvSpPr txBox="1">
            <a:spLocks/>
          </p:cNvSpPr>
          <p:nvPr/>
        </p:nvSpPr>
        <p:spPr>
          <a:xfrm>
            <a:off x="1321690" y="1956299"/>
            <a:ext cx="5001988" cy="3945006"/>
          </a:xfrm>
          <a:prstGeom prst="rect">
            <a:avLst/>
          </a:prstGeom>
        </p:spPr>
        <p:txBody>
          <a:bodyPr lIns="55449" tIns="27725" rIns="55449" bIns="27725" anchor="t"/>
          <a:lstStyle>
            <a:lvl1pPr marL="0" algn="ctr">
              <a:defRPr sz="4200" b="0">
                <a:solidFill>
                  <a:srgbClr val="253B46"/>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a:r>
              <a:rPr lang="en-US" sz="3638" dirty="0">
                <a:latin typeface="Montserrat" panose="00000500000000000000" pitchFamily="2" charset="0"/>
              </a:rPr>
              <a:t>Risks include:</a:t>
            </a:r>
          </a:p>
          <a:p>
            <a:pPr marL="346558" indent="-346558" algn="l">
              <a:buFontTx/>
              <a:buChar char="-"/>
            </a:pPr>
            <a:r>
              <a:rPr lang="en-US" sz="3638" dirty="0">
                <a:latin typeface="Montserrat" panose="00000500000000000000" pitchFamily="2" charset="0"/>
              </a:rPr>
              <a:t>Misinformation and fake content</a:t>
            </a:r>
            <a:endParaRPr lang="en-US" sz="3638" dirty="0">
              <a:latin typeface="Montserrat" panose="00000500000000000000" pitchFamily="2" charset="0"/>
              <a:ea typeface="Calibri"/>
              <a:cs typeface="Calibri"/>
            </a:endParaRPr>
          </a:p>
          <a:p>
            <a:pPr marL="346558" indent="-346558" algn="l">
              <a:buFontTx/>
              <a:buChar char="-"/>
            </a:pPr>
            <a:r>
              <a:rPr lang="en-US" sz="3638" dirty="0">
                <a:latin typeface="Montserrat" panose="00000500000000000000" pitchFamily="2" charset="0"/>
              </a:rPr>
              <a:t>Bias in outputs</a:t>
            </a:r>
            <a:endParaRPr lang="en-US" sz="3638" dirty="0">
              <a:latin typeface="Montserrat" panose="00000500000000000000" pitchFamily="2" charset="0"/>
              <a:ea typeface="Calibri"/>
              <a:cs typeface="Calibri"/>
            </a:endParaRPr>
          </a:p>
          <a:p>
            <a:pPr marL="346558" indent="-346558" algn="l">
              <a:buFontTx/>
              <a:buChar char="-"/>
            </a:pPr>
            <a:r>
              <a:rPr lang="en-US" sz="3638" dirty="0">
                <a:latin typeface="Montserrat" panose="00000500000000000000" pitchFamily="2" charset="0"/>
              </a:rPr>
              <a:t>Loss of jobs</a:t>
            </a:r>
            <a:endParaRPr lang="en-US" sz="3638" dirty="0">
              <a:latin typeface="Montserrat" panose="00000500000000000000" pitchFamily="2" charset="0"/>
              <a:ea typeface="Calibri"/>
              <a:cs typeface="Calibri"/>
            </a:endParaRPr>
          </a:p>
          <a:p>
            <a:pPr marL="346558" indent="-346558" algn="l">
              <a:buFontTx/>
              <a:buChar char="-"/>
            </a:pPr>
            <a:r>
              <a:rPr lang="en-US" sz="3638" dirty="0">
                <a:latin typeface="Montserrat" panose="00000500000000000000" pitchFamily="2" charset="0"/>
              </a:rPr>
              <a:t>Over-reliance on technology</a:t>
            </a:r>
            <a:endParaRPr lang="en-US" sz="3638" dirty="0">
              <a:latin typeface="Montserrat" panose="00000500000000000000" pitchFamily="2" charset="0"/>
              <a:ea typeface="Calibri"/>
              <a:cs typeface="Calibri"/>
            </a:endParaRPr>
          </a:p>
          <a:p>
            <a:pPr marL="346558" indent="-346558" algn="l">
              <a:buFontTx/>
              <a:buChar char="-"/>
            </a:pPr>
            <a:endParaRPr lang="en-US" sz="3638" dirty="0">
              <a:ea typeface="Calibri"/>
              <a:cs typeface="Calibri"/>
            </a:endParaRPr>
          </a:p>
          <a:p>
            <a:endParaRPr lang="en-US" sz="3638" dirty="0"/>
          </a:p>
          <a:p>
            <a:endParaRPr lang="en-US" sz="3638" dirty="0"/>
          </a:p>
        </p:txBody>
      </p:sp>
    </p:spTree>
    <p:extLst>
      <p:ext uri="{BB962C8B-B14F-4D97-AF65-F5344CB8AC3E}">
        <p14:creationId xmlns:p14="http://schemas.microsoft.com/office/powerpoint/2010/main" val="5771613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C603B-5DE5-5BE6-A7EC-C30E5E1EEBC3}"/>
            </a:ext>
          </a:extLst>
        </p:cNvPr>
        <p:cNvGrpSpPr/>
        <p:nvPr/>
      </p:nvGrpSpPr>
      <p:grpSpPr>
        <a:xfrm>
          <a:off x="0" y="0"/>
          <a:ext cx="0" cy="0"/>
          <a:chOff x="0" y="0"/>
          <a:chExt cx="0" cy="0"/>
        </a:xfrm>
      </p:grpSpPr>
      <p:sp>
        <p:nvSpPr>
          <p:cNvPr id="22" name="Text Placeholder 21">
            <a:extLst>
              <a:ext uri="{FF2B5EF4-FFF2-40B4-BE49-F238E27FC236}">
                <a16:creationId xmlns:a16="http://schemas.microsoft.com/office/drawing/2014/main" id="{CEBD6066-1F08-1F0D-9D6F-E0320F8920FC}"/>
              </a:ext>
            </a:extLst>
          </p:cNvPr>
          <p:cNvSpPr>
            <a:spLocks noGrp="1"/>
          </p:cNvSpPr>
          <p:nvPr>
            <p:ph type="body" sz="quarter" idx="4294967295"/>
          </p:nvPr>
        </p:nvSpPr>
        <p:spPr>
          <a:xfrm>
            <a:off x="611920" y="1911030"/>
            <a:ext cx="5173419" cy="3944938"/>
          </a:xfrm>
        </p:spPr>
        <p:txBody>
          <a:bodyPr>
            <a:normAutofit fontScale="77500" lnSpcReduction="20000"/>
          </a:bodyPr>
          <a:lstStyle/>
          <a:p>
            <a:pPr algn="l"/>
            <a:r>
              <a:rPr lang="en-GB" dirty="0"/>
              <a:t>Model collapse occurs when a Generative AI model starts producing repetitive or similar outputs after being trained on its own generated data, rather than on a diverse set of real-world examples.</a:t>
            </a:r>
          </a:p>
          <a:p>
            <a:pPr algn="l"/>
            <a:endParaRPr lang="en-GB" dirty="0"/>
          </a:p>
          <a:p>
            <a:pPr algn="l"/>
            <a:r>
              <a:rPr lang="en-GB" b="1" dirty="0"/>
              <a:t>What are some consequences this could lead to?</a:t>
            </a:r>
          </a:p>
          <a:p>
            <a:pPr algn="l"/>
            <a:endParaRPr lang="en-GB" b="1" dirty="0"/>
          </a:p>
          <a:p>
            <a:pPr algn="l"/>
            <a:r>
              <a:rPr lang="en-GB" b="1" dirty="0"/>
              <a:t>Have you noticed any consequences like this already?</a:t>
            </a:r>
            <a:endParaRPr lang="en-US" b="1" dirty="0"/>
          </a:p>
        </p:txBody>
      </p:sp>
      <p:sp>
        <p:nvSpPr>
          <p:cNvPr id="21" name="Text Placeholder 20">
            <a:extLst>
              <a:ext uri="{FF2B5EF4-FFF2-40B4-BE49-F238E27FC236}">
                <a16:creationId xmlns:a16="http://schemas.microsoft.com/office/drawing/2014/main" id="{A9C558D8-4F84-6317-BFBC-2768D8A52D4A}"/>
              </a:ext>
            </a:extLst>
          </p:cNvPr>
          <p:cNvSpPr>
            <a:spLocks noGrp="1"/>
          </p:cNvSpPr>
          <p:nvPr>
            <p:ph type="body" sz="quarter" idx="4294967295"/>
          </p:nvPr>
        </p:nvSpPr>
        <p:spPr>
          <a:xfrm>
            <a:off x="277812" y="482171"/>
            <a:ext cx="12192000" cy="803275"/>
          </a:xfrm>
        </p:spPr>
        <p:txBody>
          <a:bodyPr>
            <a:normAutofit/>
          </a:bodyPr>
          <a:lstStyle/>
          <a:p>
            <a:pPr marL="0" indent="0">
              <a:buNone/>
            </a:pPr>
            <a:r>
              <a:rPr lang="en-US" dirty="0"/>
              <a:t>What is Model Collapse?</a:t>
            </a:r>
          </a:p>
        </p:txBody>
      </p:sp>
      <p:pic>
        <p:nvPicPr>
          <p:cNvPr id="4" name="Picture 3">
            <a:extLst>
              <a:ext uri="{FF2B5EF4-FFF2-40B4-BE49-F238E27FC236}">
                <a16:creationId xmlns:a16="http://schemas.microsoft.com/office/drawing/2014/main" id="{BFA08789-D19B-4941-A207-08C4E97F23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7390" y="1577586"/>
            <a:ext cx="5173418" cy="3702827"/>
          </a:xfrm>
          <a:prstGeom prst="rect">
            <a:avLst/>
          </a:prstGeom>
        </p:spPr>
      </p:pic>
      <p:sp>
        <p:nvSpPr>
          <p:cNvPr id="10" name="TextBox 9">
            <a:extLst>
              <a:ext uri="{FF2B5EF4-FFF2-40B4-BE49-F238E27FC236}">
                <a16:creationId xmlns:a16="http://schemas.microsoft.com/office/drawing/2014/main" id="{277443AB-28F3-4B79-AA87-73E55EEF2E08}"/>
              </a:ext>
            </a:extLst>
          </p:cNvPr>
          <p:cNvSpPr txBox="1"/>
          <p:nvPr/>
        </p:nvSpPr>
        <p:spPr>
          <a:xfrm>
            <a:off x="7095884" y="5465092"/>
            <a:ext cx="6104557" cy="390876"/>
          </a:xfrm>
          <a:prstGeom prst="rect">
            <a:avLst/>
          </a:prstGeom>
          <a:noFill/>
        </p:spPr>
        <p:txBody>
          <a:bodyPr wrap="square">
            <a:spAutoFit/>
          </a:bodyPr>
          <a:lstStyle/>
          <a:p>
            <a:r>
              <a:rPr lang="en-GB" sz="970" dirty="0">
                <a:solidFill>
                  <a:schemeClr val="tx1">
                    <a:lumMod val="50000"/>
                    <a:lumOff val="50000"/>
                  </a:schemeClr>
                </a:solidFill>
              </a:rPr>
              <a:t>Nadia Piet  &amp; Archival Images of AI + AIxDESIGN / https://betterimagesofai.org / https://creativecommons.org/licenses/by/4.0/</a:t>
            </a:r>
          </a:p>
        </p:txBody>
      </p:sp>
    </p:spTree>
    <p:extLst>
      <p:ext uri="{BB962C8B-B14F-4D97-AF65-F5344CB8AC3E}">
        <p14:creationId xmlns:p14="http://schemas.microsoft.com/office/powerpoint/2010/main" val="137762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5016D2-6146-45FB-9510-ED751A8FC875}"/>
              </a:ext>
            </a:extLst>
          </p:cNvPr>
          <p:cNvPicPr>
            <a:picLocks noChangeAspect="1"/>
          </p:cNvPicPr>
          <p:nvPr/>
        </p:nvPicPr>
        <p:blipFill>
          <a:blip r:embed="rId2"/>
          <a:stretch>
            <a:fillRect/>
          </a:stretch>
        </p:blipFill>
        <p:spPr>
          <a:xfrm>
            <a:off x="428" y="-13829"/>
            <a:ext cx="12191144" cy="6885657"/>
          </a:xfrm>
          <a:prstGeom prst="rect">
            <a:avLst/>
          </a:prstGeom>
        </p:spPr>
      </p:pic>
    </p:spTree>
    <p:extLst>
      <p:ext uri="{BB962C8B-B14F-4D97-AF65-F5344CB8AC3E}">
        <p14:creationId xmlns:p14="http://schemas.microsoft.com/office/powerpoint/2010/main" val="1232719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4AFEC-DAE5-81C3-AD2B-A22C64B4533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5A722355-3207-4EDA-9011-10EAD9527E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40154"/>
            <a:ext cx="4820816" cy="6817846"/>
          </a:xfrm>
          <a:prstGeom prst="rect">
            <a:avLst/>
          </a:prstGeom>
        </p:spPr>
      </p:pic>
      <p:sp>
        <p:nvSpPr>
          <p:cNvPr id="22" name="Text Placeholder 21">
            <a:extLst>
              <a:ext uri="{FF2B5EF4-FFF2-40B4-BE49-F238E27FC236}">
                <a16:creationId xmlns:a16="http://schemas.microsoft.com/office/drawing/2014/main" id="{6CE54E31-8629-FF47-79AA-23723F60F55E}"/>
              </a:ext>
            </a:extLst>
          </p:cNvPr>
          <p:cNvSpPr>
            <a:spLocks noGrp="1"/>
          </p:cNvSpPr>
          <p:nvPr>
            <p:ph type="body" sz="quarter" idx="4294967295"/>
          </p:nvPr>
        </p:nvSpPr>
        <p:spPr>
          <a:xfrm>
            <a:off x="542932" y="1266315"/>
            <a:ext cx="5159426" cy="4779922"/>
          </a:xfr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a:normAutofit fontScale="92500"/>
          </a:bodyPr>
          <a:lstStyle/>
          <a:p>
            <a:pPr algn="l"/>
            <a:endParaRPr lang="en-US" dirty="0">
              <a:solidFill>
                <a:schemeClr val="bg2">
                  <a:lumMod val="10000"/>
                </a:schemeClr>
              </a:solidFill>
            </a:endParaRPr>
          </a:p>
          <a:p>
            <a:pPr algn="l"/>
            <a:r>
              <a:rPr lang="en-US" dirty="0">
                <a:solidFill>
                  <a:schemeClr val="bg2">
                    <a:lumMod val="10000"/>
                  </a:schemeClr>
                </a:solidFill>
              </a:rPr>
              <a:t>For Gen AI to </a:t>
            </a:r>
            <a:r>
              <a:rPr lang="en-US" b="1" dirty="0">
                <a:solidFill>
                  <a:schemeClr val="bg2">
                    <a:lumMod val="10000"/>
                  </a:schemeClr>
                </a:solidFill>
              </a:rPr>
              <a:t>create</a:t>
            </a:r>
            <a:r>
              <a:rPr lang="en-US" dirty="0">
                <a:solidFill>
                  <a:schemeClr val="bg2">
                    <a:lumMod val="10000"/>
                  </a:schemeClr>
                </a:solidFill>
              </a:rPr>
              <a:t>, it first needs to </a:t>
            </a:r>
            <a:r>
              <a:rPr lang="en-US" b="1" dirty="0">
                <a:solidFill>
                  <a:schemeClr val="bg2">
                    <a:lumMod val="10000"/>
                  </a:schemeClr>
                </a:solidFill>
              </a:rPr>
              <a:t>learn.</a:t>
            </a:r>
            <a:endParaRPr lang="en-US" dirty="0">
              <a:solidFill>
                <a:schemeClr val="bg2">
                  <a:lumMod val="10000"/>
                </a:schemeClr>
              </a:solidFill>
            </a:endParaRPr>
          </a:p>
          <a:p>
            <a:pPr algn="l"/>
            <a:endParaRPr lang="en-US" dirty="0">
              <a:solidFill>
                <a:schemeClr val="bg2">
                  <a:lumMod val="10000"/>
                </a:schemeClr>
              </a:solidFill>
            </a:endParaRPr>
          </a:p>
          <a:p>
            <a:pPr algn="l"/>
            <a:r>
              <a:rPr lang="en-US" dirty="0">
                <a:solidFill>
                  <a:schemeClr val="bg2">
                    <a:lumMod val="10000"/>
                  </a:schemeClr>
                </a:solidFill>
              </a:rPr>
              <a:t>Gen AI models are trained on vast numbers of examples (like photos, songs, or text) to discern patterns.</a:t>
            </a:r>
          </a:p>
          <a:p>
            <a:pPr algn="l"/>
            <a:endParaRPr lang="en-US" dirty="0">
              <a:solidFill>
                <a:schemeClr val="bg2">
                  <a:lumMod val="10000"/>
                </a:schemeClr>
              </a:solidFill>
            </a:endParaRPr>
          </a:p>
          <a:p>
            <a:pPr algn="l"/>
            <a:r>
              <a:rPr lang="en-US" dirty="0">
                <a:solidFill>
                  <a:schemeClr val="bg2">
                    <a:lumMod val="10000"/>
                  </a:schemeClr>
                </a:solidFill>
              </a:rPr>
              <a:t>After training, it can use the learned patterns to generate “new” content.</a:t>
            </a:r>
          </a:p>
          <a:p>
            <a:pPr algn="l"/>
            <a:endParaRPr lang="en-US" dirty="0"/>
          </a:p>
        </p:txBody>
      </p:sp>
      <p:sp>
        <p:nvSpPr>
          <p:cNvPr id="21" name="Text Placeholder 20">
            <a:extLst>
              <a:ext uri="{FF2B5EF4-FFF2-40B4-BE49-F238E27FC236}">
                <a16:creationId xmlns:a16="http://schemas.microsoft.com/office/drawing/2014/main" id="{C960684F-2868-0137-FCC5-4CBBA41393C4}"/>
              </a:ext>
            </a:extLst>
          </p:cNvPr>
          <p:cNvSpPr>
            <a:spLocks noGrp="1"/>
          </p:cNvSpPr>
          <p:nvPr>
            <p:ph type="body" sz="quarter" idx="4294967295"/>
          </p:nvPr>
        </p:nvSpPr>
        <p:spPr>
          <a:xfrm>
            <a:off x="149289" y="251619"/>
            <a:ext cx="12192000" cy="803275"/>
          </a:xfrm>
        </p:spPr>
        <p:txBody>
          <a:bodyPr>
            <a:normAutofit/>
          </a:bodyPr>
          <a:lstStyle/>
          <a:p>
            <a:r>
              <a:rPr lang="en-US" dirty="0">
                <a:solidFill>
                  <a:schemeClr val="accent6">
                    <a:lumMod val="10000"/>
                  </a:schemeClr>
                </a:solidFill>
              </a:rPr>
              <a:t>How does Generative AI work?</a:t>
            </a:r>
          </a:p>
        </p:txBody>
      </p:sp>
      <p:sp>
        <p:nvSpPr>
          <p:cNvPr id="24" name="Text Placeholder 23">
            <a:extLst>
              <a:ext uri="{FF2B5EF4-FFF2-40B4-BE49-F238E27FC236}">
                <a16:creationId xmlns:a16="http://schemas.microsoft.com/office/drawing/2014/main" id="{E8FB13A3-8D32-CA44-6DC5-4AB5B8D46BB0}"/>
              </a:ext>
            </a:extLst>
          </p:cNvPr>
          <p:cNvSpPr>
            <a:spLocks noGrp="1"/>
          </p:cNvSpPr>
          <p:nvPr>
            <p:ph type="body" sz="quarter" idx="4294967295"/>
          </p:nvPr>
        </p:nvSpPr>
        <p:spPr>
          <a:xfrm rot="16200000">
            <a:off x="9447409" y="4268198"/>
            <a:ext cx="4791461" cy="388142"/>
          </a:xfrm>
        </p:spPr>
        <p:txBody>
          <a:bodyPr>
            <a:normAutofit fontScale="32500" lnSpcReduction="20000"/>
          </a:bodyPr>
          <a:lstStyle/>
          <a:p>
            <a:pPr algn="l"/>
            <a:r>
              <a:rPr lang="en-GB" dirty="0">
                <a:solidFill>
                  <a:schemeClr val="tx1">
                    <a:lumMod val="50000"/>
                    <a:lumOff val="50000"/>
                  </a:schemeClr>
                </a:solidFill>
              </a:rPr>
              <a:t>Janet Turra  &amp; Cambridge Diversity Fund  / https://betterimagesofai.org / https://creativecommons.org/licenses/by/4.0/</a:t>
            </a:r>
            <a:endParaRPr lang="en-US" dirty="0">
              <a:solidFill>
                <a:schemeClr val="tx1">
                  <a:lumMod val="50000"/>
                  <a:lumOff val="50000"/>
                </a:schemeClr>
              </a:solidFill>
            </a:endParaRPr>
          </a:p>
        </p:txBody>
      </p:sp>
    </p:spTree>
    <p:extLst>
      <p:ext uri="{BB962C8B-B14F-4D97-AF65-F5344CB8AC3E}">
        <p14:creationId xmlns:p14="http://schemas.microsoft.com/office/powerpoint/2010/main" val="6728090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57E199-3512-488F-BDF2-DBF9FED02E4D}"/>
              </a:ext>
            </a:extLst>
          </p:cNvPr>
          <p:cNvPicPr>
            <a:picLocks noChangeAspect="1"/>
          </p:cNvPicPr>
          <p:nvPr/>
        </p:nvPicPr>
        <p:blipFill>
          <a:blip r:embed="rId2"/>
          <a:stretch>
            <a:fillRect/>
          </a:stretch>
        </p:blipFill>
        <p:spPr>
          <a:xfrm>
            <a:off x="428" y="-3630"/>
            <a:ext cx="12191144" cy="6865260"/>
          </a:xfrm>
          <a:prstGeom prst="rect">
            <a:avLst/>
          </a:prstGeom>
        </p:spPr>
      </p:pic>
    </p:spTree>
    <p:extLst>
      <p:ext uri="{BB962C8B-B14F-4D97-AF65-F5344CB8AC3E}">
        <p14:creationId xmlns:p14="http://schemas.microsoft.com/office/powerpoint/2010/main" val="28081665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6934FC-7668-49CC-979A-A5DE82FF8E76}"/>
              </a:ext>
            </a:extLst>
          </p:cNvPr>
          <p:cNvPicPr>
            <a:picLocks noChangeAspect="1"/>
          </p:cNvPicPr>
          <p:nvPr/>
        </p:nvPicPr>
        <p:blipFill>
          <a:blip r:embed="rId2"/>
          <a:stretch>
            <a:fillRect/>
          </a:stretch>
        </p:blipFill>
        <p:spPr>
          <a:xfrm>
            <a:off x="-50237" y="0"/>
            <a:ext cx="12292473" cy="6858000"/>
          </a:xfrm>
          <a:prstGeom prst="rect">
            <a:avLst/>
          </a:prstGeom>
        </p:spPr>
      </p:pic>
    </p:spTree>
    <p:extLst>
      <p:ext uri="{BB962C8B-B14F-4D97-AF65-F5344CB8AC3E}">
        <p14:creationId xmlns:p14="http://schemas.microsoft.com/office/powerpoint/2010/main" val="33181278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DAF487-148A-4603-ABBA-E9E009B69EF7}"/>
              </a:ext>
            </a:extLst>
          </p:cNvPr>
          <p:cNvPicPr>
            <a:picLocks noChangeAspect="1"/>
          </p:cNvPicPr>
          <p:nvPr/>
        </p:nvPicPr>
        <p:blipFill>
          <a:blip r:embed="rId2"/>
          <a:stretch>
            <a:fillRect/>
          </a:stretch>
        </p:blipFill>
        <p:spPr>
          <a:xfrm>
            <a:off x="428" y="39138"/>
            <a:ext cx="12261521" cy="6818862"/>
          </a:xfrm>
          <a:prstGeom prst="rect">
            <a:avLst/>
          </a:prstGeom>
        </p:spPr>
      </p:pic>
    </p:spTree>
    <p:extLst>
      <p:ext uri="{BB962C8B-B14F-4D97-AF65-F5344CB8AC3E}">
        <p14:creationId xmlns:p14="http://schemas.microsoft.com/office/powerpoint/2010/main" val="12284517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7033A-D007-CEFD-1BA9-710D11F14EC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2F4230F-37DF-9E9E-243C-3539AA28917F}"/>
              </a:ext>
            </a:extLst>
          </p:cNvPr>
          <p:cNvSpPr>
            <a:spLocks noGrp="1"/>
          </p:cNvSpPr>
          <p:nvPr>
            <p:ph type="body" sz="quarter" idx="10"/>
          </p:nvPr>
        </p:nvSpPr>
        <p:spPr/>
        <p:txBody>
          <a:bodyPr/>
          <a:lstStyle/>
          <a:p>
            <a:endParaRPr lang="en-US"/>
          </a:p>
        </p:txBody>
      </p:sp>
      <p:pic>
        <p:nvPicPr>
          <p:cNvPr id="3" name="Picture 2" descr="A white rectangular box with black text&#10;&#10;AI-generated content may be incorrect.">
            <a:extLst>
              <a:ext uri="{FF2B5EF4-FFF2-40B4-BE49-F238E27FC236}">
                <a16:creationId xmlns:a16="http://schemas.microsoft.com/office/drawing/2014/main" id="{4E8C70E8-D8E3-5582-0E50-DA89C90965EF}"/>
              </a:ext>
            </a:extLst>
          </p:cNvPr>
          <p:cNvPicPr>
            <a:picLocks noChangeAspect="1"/>
          </p:cNvPicPr>
          <p:nvPr/>
        </p:nvPicPr>
        <p:blipFill>
          <a:blip r:embed="rId3"/>
          <a:stretch>
            <a:fillRect/>
          </a:stretch>
        </p:blipFill>
        <p:spPr>
          <a:xfrm>
            <a:off x="258051" y="-1078"/>
            <a:ext cx="12010628" cy="6791005"/>
          </a:xfrm>
          <a:prstGeom prst="rect">
            <a:avLst/>
          </a:prstGeom>
        </p:spPr>
      </p:pic>
    </p:spTree>
    <p:extLst>
      <p:ext uri="{BB962C8B-B14F-4D97-AF65-F5344CB8AC3E}">
        <p14:creationId xmlns:p14="http://schemas.microsoft.com/office/powerpoint/2010/main" val="14044311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D87BC2-AAAB-61EC-19D5-6C5571764C04}"/>
              </a:ext>
            </a:extLst>
          </p:cNvPr>
          <p:cNvSpPr>
            <a:spLocks noGrp="1"/>
          </p:cNvSpPr>
          <p:nvPr>
            <p:ph type="body" sz="quarter" idx="10"/>
          </p:nvPr>
        </p:nvSpPr>
        <p:spPr/>
        <p:txBody>
          <a:bodyPr/>
          <a:lstStyle/>
          <a:p>
            <a:endParaRPr lang="en-US"/>
          </a:p>
        </p:txBody>
      </p:sp>
      <p:pic>
        <p:nvPicPr>
          <p:cNvPr id="5" name="Picture 4">
            <a:extLst>
              <a:ext uri="{FF2B5EF4-FFF2-40B4-BE49-F238E27FC236}">
                <a16:creationId xmlns:a16="http://schemas.microsoft.com/office/drawing/2014/main" id="{E6D0F986-14D4-0FD4-C884-F780E000FB4D}"/>
              </a:ext>
            </a:extLst>
          </p:cNvPr>
          <p:cNvPicPr>
            <a:picLocks noChangeAspect="1"/>
          </p:cNvPicPr>
          <p:nvPr/>
        </p:nvPicPr>
        <p:blipFill>
          <a:blip r:embed="rId2"/>
          <a:stretch>
            <a:fillRect/>
          </a:stretch>
        </p:blipFill>
        <p:spPr>
          <a:xfrm>
            <a:off x="248355" y="83311"/>
            <a:ext cx="11836054" cy="6699780"/>
          </a:xfrm>
          <a:prstGeom prst="rect">
            <a:avLst/>
          </a:prstGeom>
        </p:spPr>
      </p:pic>
    </p:spTree>
    <p:extLst>
      <p:ext uri="{BB962C8B-B14F-4D97-AF65-F5344CB8AC3E}">
        <p14:creationId xmlns:p14="http://schemas.microsoft.com/office/powerpoint/2010/main" val="10942002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32638D-7EF9-380D-6441-BA47CD8D7B54}"/>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5814060" y="1021080"/>
            <a:ext cx="1737360" cy="1737360"/>
          </a:xfrm>
          <a:prstGeom prst="rect">
            <a:avLst/>
          </a:prstGeom>
        </p:spPr>
      </p:pic>
      <p:pic>
        <p:nvPicPr>
          <p:cNvPr id="8" name="Picture 7" descr="A white letter l on a black background&#10;&#10;AI-generated content may be incorrect.">
            <a:extLst>
              <a:ext uri="{FF2B5EF4-FFF2-40B4-BE49-F238E27FC236}">
                <a16:creationId xmlns:a16="http://schemas.microsoft.com/office/drawing/2014/main" id="{E7F9A897-40F4-C441-8100-83610483DFD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36060" y="1981786"/>
            <a:ext cx="1300480" cy="2306185"/>
          </a:xfrm>
          <a:prstGeom prst="rect">
            <a:avLst/>
          </a:prstGeom>
        </p:spPr>
      </p:pic>
      <p:pic>
        <p:nvPicPr>
          <p:cNvPr id="11" name="Picture 10">
            <a:extLst>
              <a:ext uri="{FF2B5EF4-FFF2-40B4-BE49-F238E27FC236}">
                <a16:creationId xmlns:a16="http://schemas.microsoft.com/office/drawing/2014/main" id="{9F598097-EC5D-D38E-AD71-2E5ECC81436F}"/>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93751" y="1942377"/>
            <a:ext cx="2122169" cy="880628"/>
          </a:xfrm>
          <a:prstGeom prst="rect">
            <a:avLst/>
          </a:prstGeom>
        </p:spPr>
      </p:pic>
      <p:pic>
        <p:nvPicPr>
          <p:cNvPr id="13" name="Picture 12" descr="A whale with a purple background&#10;&#10;AI-generated content may be incorrect.">
            <a:extLst>
              <a:ext uri="{FF2B5EF4-FFF2-40B4-BE49-F238E27FC236}">
                <a16:creationId xmlns:a16="http://schemas.microsoft.com/office/drawing/2014/main" id="{EDA5CF7C-3400-5875-197B-91CA340F1BC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9590" y="3200024"/>
            <a:ext cx="3314700" cy="1308100"/>
          </a:xfrm>
          <a:prstGeom prst="rect">
            <a:avLst/>
          </a:prstGeom>
        </p:spPr>
      </p:pic>
      <p:pic>
        <p:nvPicPr>
          <p:cNvPr id="18" name="Picture 17" descr="A white stairs leading up to a black background&#10;&#10;AI-generated content may be incorrect.">
            <a:extLst>
              <a:ext uri="{FF2B5EF4-FFF2-40B4-BE49-F238E27FC236}">
                <a16:creationId xmlns:a16="http://schemas.microsoft.com/office/drawing/2014/main" id="{3A5A8C13-79E0-003B-E8A1-68850BBC2FE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7710" y="4403985"/>
            <a:ext cx="2508587" cy="1629409"/>
          </a:xfrm>
          <a:prstGeom prst="rect">
            <a:avLst/>
          </a:prstGeom>
        </p:spPr>
      </p:pic>
      <p:pic>
        <p:nvPicPr>
          <p:cNvPr id="21" name="Picture 20" descr="A logo with a brain and text&#10;&#10;AI-generated content may be incorrect.">
            <a:extLst>
              <a:ext uri="{FF2B5EF4-FFF2-40B4-BE49-F238E27FC236}">
                <a16:creationId xmlns:a16="http://schemas.microsoft.com/office/drawing/2014/main" id="{D0358EC9-056F-C179-B646-DCC7470A85D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35850" y="2682749"/>
            <a:ext cx="1528367" cy="1437701"/>
          </a:xfrm>
          <a:prstGeom prst="rect">
            <a:avLst/>
          </a:prstGeom>
        </p:spPr>
      </p:pic>
      <p:pic>
        <p:nvPicPr>
          <p:cNvPr id="23" name="Picture 22" descr="A green shark with black background&#10;&#10;AI-generated content may be incorrect.">
            <a:extLst>
              <a:ext uri="{FF2B5EF4-FFF2-40B4-BE49-F238E27FC236}">
                <a16:creationId xmlns:a16="http://schemas.microsoft.com/office/drawing/2014/main" id="{45B595CB-F076-6A3C-38EE-5501088F7E92}"/>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549263" y="4360843"/>
            <a:ext cx="4267200" cy="1850833"/>
          </a:xfrm>
          <a:prstGeom prst="rect">
            <a:avLst/>
          </a:prstGeom>
        </p:spPr>
      </p:pic>
      <p:pic>
        <p:nvPicPr>
          <p:cNvPr id="24" name="Picture 23" descr="A black background with a black square&#10;&#10;AI-generated content may be incorrect.">
            <a:extLst>
              <a:ext uri="{FF2B5EF4-FFF2-40B4-BE49-F238E27FC236}">
                <a16:creationId xmlns:a16="http://schemas.microsoft.com/office/drawing/2014/main" id="{BD561A2C-1D93-8AF1-5AFB-F327726A63A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9511612">
            <a:off x="8345976" y="1680047"/>
            <a:ext cx="536854" cy="81188"/>
          </a:xfrm>
          <a:prstGeom prst="rect">
            <a:avLst/>
          </a:prstGeom>
        </p:spPr>
      </p:pic>
      <p:pic>
        <p:nvPicPr>
          <p:cNvPr id="25" name="Picture 24" descr="A black background with white letters&#10;&#10;AI-generated content may be incorrect.">
            <a:extLst>
              <a:ext uri="{FF2B5EF4-FFF2-40B4-BE49-F238E27FC236}">
                <a16:creationId xmlns:a16="http://schemas.microsoft.com/office/drawing/2014/main" id="{BCB14A0C-52E5-33F7-545E-781F9558015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496184" y="1348847"/>
            <a:ext cx="1400222" cy="169194"/>
          </a:xfrm>
          <a:prstGeom prst="rect">
            <a:avLst/>
          </a:prstGeom>
        </p:spPr>
      </p:pic>
      <p:pic>
        <p:nvPicPr>
          <p:cNvPr id="26" name="Picture 25" descr="A black background with a black square&#10;&#10;AI-generated content may be incorrect.">
            <a:extLst>
              <a:ext uri="{FF2B5EF4-FFF2-40B4-BE49-F238E27FC236}">
                <a16:creationId xmlns:a16="http://schemas.microsoft.com/office/drawing/2014/main" id="{8F48ABE1-3B77-E410-E69D-FB73800DE25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968584" y="1403324"/>
            <a:ext cx="249266" cy="149027"/>
          </a:xfrm>
          <a:prstGeom prst="rect">
            <a:avLst/>
          </a:prstGeom>
        </p:spPr>
      </p:pic>
      <p:pic>
        <p:nvPicPr>
          <p:cNvPr id="28" name="Picture 27" descr="A black background with a black square&#10;&#10;AI-generated content may be incorrect.">
            <a:extLst>
              <a:ext uri="{FF2B5EF4-FFF2-40B4-BE49-F238E27FC236}">
                <a16:creationId xmlns:a16="http://schemas.microsoft.com/office/drawing/2014/main" id="{AE6CB3E3-378F-3644-6D36-891E9716683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791700" y="1882027"/>
            <a:ext cx="1082040" cy="281330"/>
          </a:xfrm>
          <a:prstGeom prst="rect">
            <a:avLst/>
          </a:prstGeom>
        </p:spPr>
      </p:pic>
      <p:pic>
        <p:nvPicPr>
          <p:cNvPr id="30" name="Picture 29">
            <a:extLst>
              <a:ext uri="{FF2B5EF4-FFF2-40B4-BE49-F238E27FC236}">
                <a16:creationId xmlns:a16="http://schemas.microsoft.com/office/drawing/2014/main" id="{E19ABAEA-6F57-E596-32BD-A55ED7861189}"/>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flipH="1">
            <a:off x="3710143" y="4883287"/>
            <a:ext cx="1105410" cy="1117046"/>
          </a:xfrm>
          <a:prstGeom prst="rect">
            <a:avLst/>
          </a:prstGeom>
        </p:spPr>
      </p:pic>
      <p:pic>
        <p:nvPicPr>
          <p:cNvPr id="32" name="Picture 31" descr="A black background with white letters&#10;&#10;AI-generated content may be incorrect.">
            <a:extLst>
              <a:ext uri="{FF2B5EF4-FFF2-40B4-BE49-F238E27FC236}">
                <a16:creationId xmlns:a16="http://schemas.microsoft.com/office/drawing/2014/main" id="{071FD960-70A2-C0A7-F89C-EF1D59091E7E}"/>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888638" y="2596981"/>
            <a:ext cx="615313" cy="188012"/>
          </a:xfrm>
          <a:prstGeom prst="rect">
            <a:avLst/>
          </a:prstGeom>
        </p:spPr>
      </p:pic>
      <p:pic>
        <p:nvPicPr>
          <p:cNvPr id="36" name="Picture 35" descr="A black background with a black square&#10;&#10;AI-generated content may be incorrect.">
            <a:extLst>
              <a:ext uri="{FF2B5EF4-FFF2-40B4-BE49-F238E27FC236}">
                <a16:creationId xmlns:a16="http://schemas.microsoft.com/office/drawing/2014/main" id="{EA0B15FE-6055-A5D6-5A77-2F7953B2BCB2}"/>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810706" y="1942377"/>
            <a:ext cx="436467" cy="449580"/>
          </a:xfrm>
          <a:prstGeom prst="rect">
            <a:avLst/>
          </a:prstGeom>
        </p:spPr>
      </p:pic>
      <p:pic>
        <p:nvPicPr>
          <p:cNvPr id="38" name="Picture 37" descr="A black background with a black square&#10;&#10;AI-generated content may be incorrect.">
            <a:extLst>
              <a:ext uri="{FF2B5EF4-FFF2-40B4-BE49-F238E27FC236}">
                <a16:creationId xmlns:a16="http://schemas.microsoft.com/office/drawing/2014/main" id="{05BDB720-4B97-AC14-A128-B30650BC7443}"/>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27710" y="2784993"/>
            <a:ext cx="571786" cy="519805"/>
          </a:xfrm>
          <a:prstGeom prst="rect">
            <a:avLst/>
          </a:prstGeom>
        </p:spPr>
      </p:pic>
      <p:pic>
        <p:nvPicPr>
          <p:cNvPr id="40" name="Picture 39" descr="A black background with a black square&#10;&#10;AI-generated content may be incorrect.">
            <a:extLst>
              <a:ext uri="{FF2B5EF4-FFF2-40B4-BE49-F238E27FC236}">
                <a16:creationId xmlns:a16="http://schemas.microsoft.com/office/drawing/2014/main" id="{5D31B2B7-5709-93CE-857C-B6CDA53ABF0C}"/>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5652484" y="2801023"/>
            <a:ext cx="1472190" cy="195568"/>
          </a:xfrm>
          <a:prstGeom prst="rect">
            <a:avLst/>
          </a:prstGeom>
        </p:spPr>
      </p:pic>
      <p:pic>
        <p:nvPicPr>
          <p:cNvPr id="42" name="Picture 41" descr="A black screen with a black background&#10;&#10;AI-generated content may be incorrect.">
            <a:extLst>
              <a:ext uri="{FF2B5EF4-FFF2-40B4-BE49-F238E27FC236}">
                <a16:creationId xmlns:a16="http://schemas.microsoft.com/office/drawing/2014/main" id="{FF2FA483-5452-F7E8-217A-275955319CD5}"/>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3137210" y="4671695"/>
            <a:ext cx="528980" cy="423184"/>
          </a:xfrm>
          <a:prstGeom prst="rect">
            <a:avLst/>
          </a:prstGeom>
        </p:spPr>
      </p:pic>
      <p:pic>
        <p:nvPicPr>
          <p:cNvPr id="44" name="Picture 43" descr="A black background with white text&#10;&#10;AI-generated content may be incorrect.">
            <a:extLst>
              <a:ext uri="{FF2B5EF4-FFF2-40B4-BE49-F238E27FC236}">
                <a16:creationId xmlns:a16="http://schemas.microsoft.com/office/drawing/2014/main" id="{1742F14A-297A-E507-8F9F-B594CA854C2C}"/>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8391478" y="2014510"/>
            <a:ext cx="1400222" cy="427846"/>
          </a:xfrm>
          <a:prstGeom prst="rect">
            <a:avLst/>
          </a:prstGeom>
        </p:spPr>
      </p:pic>
      <p:pic>
        <p:nvPicPr>
          <p:cNvPr id="46" name="Picture 45" descr="A black background with white text&#10;&#10;AI-generated content may be incorrect.">
            <a:extLst>
              <a:ext uri="{FF2B5EF4-FFF2-40B4-BE49-F238E27FC236}">
                <a16:creationId xmlns:a16="http://schemas.microsoft.com/office/drawing/2014/main" id="{F3C5A1C2-BDF5-638D-14C1-091D76CF1A93}"/>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rot="21343792">
            <a:off x="8822793" y="2873150"/>
            <a:ext cx="1828800" cy="558800"/>
          </a:xfrm>
          <a:prstGeom prst="rect">
            <a:avLst/>
          </a:prstGeom>
        </p:spPr>
      </p:pic>
      <p:pic>
        <p:nvPicPr>
          <p:cNvPr id="48" name="Picture 47" descr="A black background with white letters&#10;&#10;AI-generated content may be incorrect.">
            <a:extLst>
              <a:ext uri="{FF2B5EF4-FFF2-40B4-BE49-F238E27FC236}">
                <a16:creationId xmlns:a16="http://schemas.microsoft.com/office/drawing/2014/main" id="{1696BCF1-3A75-1F79-9CF7-22957AB67DAC}"/>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9755459" y="3454431"/>
            <a:ext cx="1438321" cy="439487"/>
          </a:xfrm>
          <a:prstGeom prst="rect">
            <a:avLst/>
          </a:prstGeom>
        </p:spPr>
      </p:pic>
      <p:pic>
        <p:nvPicPr>
          <p:cNvPr id="50" name="Picture 49" descr="A black background with white text&#10;&#10;AI-generated content may be incorrect.">
            <a:extLst>
              <a:ext uri="{FF2B5EF4-FFF2-40B4-BE49-F238E27FC236}">
                <a16:creationId xmlns:a16="http://schemas.microsoft.com/office/drawing/2014/main" id="{447B1452-435F-03B6-ED51-3E3E550057C9}"/>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9816463" y="4025392"/>
            <a:ext cx="1828800" cy="558800"/>
          </a:xfrm>
          <a:prstGeom prst="rect">
            <a:avLst/>
          </a:prstGeom>
        </p:spPr>
      </p:pic>
      <p:pic>
        <p:nvPicPr>
          <p:cNvPr id="52" name="Picture 51" descr="A black background with white text&#10;&#10;AI-generated content may be incorrect.">
            <a:extLst>
              <a:ext uri="{FF2B5EF4-FFF2-40B4-BE49-F238E27FC236}">
                <a16:creationId xmlns:a16="http://schemas.microsoft.com/office/drawing/2014/main" id="{70C239C3-2DF2-D465-DDCF-FC0BA89E615B}"/>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10076070" y="4605012"/>
            <a:ext cx="1117710" cy="341523"/>
          </a:xfrm>
          <a:prstGeom prst="rect">
            <a:avLst/>
          </a:prstGeom>
        </p:spPr>
      </p:pic>
      <p:pic>
        <p:nvPicPr>
          <p:cNvPr id="54" name="Picture 53" descr="A black background with a black square&#10;&#10;AI-generated content may be incorrect.">
            <a:extLst>
              <a:ext uri="{FF2B5EF4-FFF2-40B4-BE49-F238E27FC236}">
                <a16:creationId xmlns:a16="http://schemas.microsoft.com/office/drawing/2014/main" id="{D01B865E-D3D1-2C47-9474-0E01CE378E70}"/>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10409531" y="5320942"/>
            <a:ext cx="520656" cy="184303"/>
          </a:xfrm>
          <a:prstGeom prst="rect">
            <a:avLst/>
          </a:prstGeom>
        </p:spPr>
      </p:pic>
      <p:pic>
        <p:nvPicPr>
          <p:cNvPr id="56" name="Picture 55" descr="A purple face drawn on a black background&#10;&#10;AI-generated content may be incorrect.">
            <a:extLst>
              <a:ext uri="{FF2B5EF4-FFF2-40B4-BE49-F238E27FC236}">
                <a16:creationId xmlns:a16="http://schemas.microsoft.com/office/drawing/2014/main" id="{A8206A89-8302-B7D8-2266-9F8D21661EFE}"/>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11007014" y="823759"/>
            <a:ext cx="674370" cy="594445"/>
          </a:xfrm>
          <a:prstGeom prst="rect">
            <a:avLst/>
          </a:prstGeom>
        </p:spPr>
      </p:pic>
      <p:pic>
        <p:nvPicPr>
          <p:cNvPr id="58" name="Picture 57" descr="A green smiley face painted on a black background&#10;&#10;AI-generated content may be incorrect.">
            <a:extLst>
              <a:ext uri="{FF2B5EF4-FFF2-40B4-BE49-F238E27FC236}">
                <a16:creationId xmlns:a16="http://schemas.microsoft.com/office/drawing/2014/main" id="{ABC4C05D-AB41-73A5-3CEE-D69384D58E29}"/>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10597109" y="1058672"/>
            <a:ext cx="488122" cy="594445"/>
          </a:xfrm>
          <a:prstGeom prst="rect">
            <a:avLst/>
          </a:prstGeom>
        </p:spPr>
      </p:pic>
      <p:pic>
        <p:nvPicPr>
          <p:cNvPr id="60" name="Picture 59" descr="A person with his hands on his knees&#10;&#10;AI-generated content may be incorrect.">
            <a:extLst>
              <a:ext uri="{FF2B5EF4-FFF2-40B4-BE49-F238E27FC236}">
                <a16:creationId xmlns:a16="http://schemas.microsoft.com/office/drawing/2014/main" id="{8429A28B-7753-08A7-2786-2AA32CA0037A}"/>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5972861" y="3172912"/>
            <a:ext cx="1498040" cy="3547246"/>
          </a:xfrm>
          <a:prstGeom prst="rect">
            <a:avLst/>
          </a:prstGeom>
        </p:spPr>
      </p:pic>
    </p:spTree>
    <p:extLst>
      <p:ext uri="{BB962C8B-B14F-4D97-AF65-F5344CB8AC3E}">
        <p14:creationId xmlns:p14="http://schemas.microsoft.com/office/powerpoint/2010/main" val="3392210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453079-E9EC-58BB-61A2-0438057BC6B1}"/>
            </a:ext>
          </a:extLst>
        </p:cNvPr>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B1F8A153-A178-4AC4-D349-A84DDEB3DD3B}"/>
              </a:ext>
            </a:extLst>
          </p:cNvPr>
          <p:cNvCxnSpPr>
            <a:cxnSpLocks/>
          </p:cNvCxnSpPr>
          <p:nvPr/>
        </p:nvCxnSpPr>
        <p:spPr>
          <a:xfrm>
            <a:off x="3400698" y="1321032"/>
            <a:ext cx="5390605" cy="0"/>
          </a:xfrm>
          <a:prstGeom prst="line">
            <a:avLst/>
          </a:prstGeom>
          <a:ln w="47625">
            <a:solidFill>
              <a:srgbClr val="253B46"/>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C0D02857-A7C5-2369-28DF-9263B51EA839}"/>
              </a:ext>
            </a:extLst>
          </p:cNvPr>
          <p:cNvSpPr>
            <a:spLocks noGrp="1"/>
          </p:cNvSpPr>
          <p:nvPr>
            <p:ph type="body" sz="quarter" idx="4294967295"/>
          </p:nvPr>
        </p:nvSpPr>
        <p:spPr>
          <a:xfrm>
            <a:off x="790083" y="5670937"/>
            <a:ext cx="12192000" cy="803275"/>
          </a:xfrm>
        </p:spPr>
        <p:txBody>
          <a:bodyPr/>
          <a:lstStyle/>
          <a:p>
            <a:r>
              <a:rPr lang="en-US" sz="2426" dirty="0"/>
              <a:t>Watch this 2 minute video for an introduction </a:t>
            </a:r>
            <a:r>
              <a:rPr lang="en-US" sz="2426" dirty="0" err="1"/>
              <a:t>GenAI</a:t>
            </a:r>
            <a:r>
              <a:rPr lang="en-US" sz="2426" dirty="0"/>
              <a:t>. </a:t>
            </a:r>
          </a:p>
        </p:txBody>
      </p:sp>
      <p:pic>
        <p:nvPicPr>
          <p:cNvPr id="8" name="Online Media 7" title="Generative AI explained in 2 minutes">
            <a:hlinkClick r:id="" action="ppaction://media"/>
            <a:extLst>
              <a:ext uri="{FF2B5EF4-FFF2-40B4-BE49-F238E27FC236}">
                <a16:creationId xmlns:a16="http://schemas.microsoft.com/office/drawing/2014/main" id="{BDB5A07D-9036-C88E-3926-3A73AC92E5C7}"/>
              </a:ext>
            </a:extLst>
          </p:cNvPr>
          <p:cNvPicPr>
            <a:picLocks noRot="1" noChangeAspect="1"/>
          </p:cNvPicPr>
          <p:nvPr>
            <a:videoFile r:link="rId1"/>
          </p:nvPr>
        </p:nvPicPr>
        <p:blipFill>
          <a:blip r:embed="rId4"/>
          <a:stretch>
            <a:fillRect/>
          </a:stretch>
        </p:blipFill>
        <p:spPr>
          <a:xfrm>
            <a:off x="790083" y="785425"/>
            <a:ext cx="8409810" cy="4751543"/>
          </a:xfrm>
          <a:prstGeom prst="rect">
            <a:avLst/>
          </a:prstGeom>
        </p:spPr>
      </p:pic>
    </p:spTree>
    <p:extLst>
      <p:ext uri="{BB962C8B-B14F-4D97-AF65-F5344CB8AC3E}">
        <p14:creationId xmlns:p14="http://schemas.microsoft.com/office/powerpoint/2010/main" val="2264842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EB834-0B67-0F51-6384-D2F2B0737E77}"/>
            </a:ext>
          </a:extLst>
        </p:cNvPr>
        <p:cNvGrpSpPr/>
        <p:nvPr/>
      </p:nvGrpSpPr>
      <p:grpSpPr>
        <a:xfrm>
          <a:off x="0" y="0"/>
          <a:ext cx="0" cy="0"/>
          <a:chOff x="0" y="0"/>
          <a:chExt cx="0" cy="0"/>
        </a:xfrm>
      </p:grpSpPr>
      <p:sp>
        <p:nvSpPr>
          <p:cNvPr id="22" name="Text Placeholder 21">
            <a:extLst>
              <a:ext uri="{FF2B5EF4-FFF2-40B4-BE49-F238E27FC236}">
                <a16:creationId xmlns:a16="http://schemas.microsoft.com/office/drawing/2014/main" id="{8A0E5724-8DE9-646B-3B60-0D17B30FB15F}"/>
              </a:ext>
            </a:extLst>
          </p:cNvPr>
          <p:cNvSpPr>
            <a:spLocks noGrp="1"/>
          </p:cNvSpPr>
          <p:nvPr>
            <p:ph type="body" sz="quarter" idx="4294967295"/>
          </p:nvPr>
        </p:nvSpPr>
        <p:spPr>
          <a:xfrm>
            <a:off x="839755" y="1730051"/>
            <a:ext cx="8626475" cy="4014788"/>
          </a:xfrm>
        </p:spPr>
        <p:txBody>
          <a:bodyPr>
            <a:normAutofit lnSpcReduction="10000"/>
          </a:bodyPr>
          <a:lstStyle/>
          <a:p>
            <a:endParaRPr lang="en-US" sz="2426" dirty="0"/>
          </a:p>
          <a:p>
            <a:pPr marL="346558" indent="-346558" algn="l">
              <a:buFont typeface="Arial" panose="020B0604020202020204" pitchFamily="34" charset="0"/>
              <a:buChar char="•"/>
            </a:pPr>
            <a:r>
              <a:rPr lang="en-US" sz="2426" b="1" dirty="0"/>
              <a:t>Image Generation: </a:t>
            </a:r>
            <a:r>
              <a:rPr lang="en-US" sz="2426" dirty="0"/>
              <a:t>For use in webpages, advertisements, branding, and illustration.</a:t>
            </a:r>
          </a:p>
          <a:p>
            <a:pPr marL="346558" indent="-346558" algn="l">
              <a:buFont typeface="Arial" panose="020B0604020202020204" pitchFamily="34" charset="0"/>
              <a:buChar char="•"/>
            </a:pPr>
            <a:endParaRPr lang="en-US" sz="2426" dirty="0"/>
          </a:p>
          <a:p>
            <a:pPr marL="346558" indent="-346558" algn="l">
              <a:buFont typeface="Arial" panose="020B0604020202020204" pitchFamily="34" charset="0"/>
              <a:buChar char="•"/>
            </a:pPr>
            <a:r>
              <a:rPr lang="en-US" sz="2426" b="1" dirty="0"/>
              <a:t>Text Generation: </a:t>
            </a:r>
            <a:r>
              <a:rPr lang="en-US" sz="2426" dirty="0"/>
              <a:t>Chatbots, creating web content for search engine </a:t>
            </a:r>
            <a:r>
              <a:rPr lang="en-US" sz="2426" dirty="0" err="1"/>
              <a:t>optimisation</a:t>
            </a:r>
            <a:r>
              <a:rPr lang="en-US" sz="2426" dirty="0"/>
              <a:t>, </a:t>
            </a:r>
            <a:r>
              <a:rPr lang="en-US" sz="2426" dirty="0" err="1"/>
              <a:t>summarising</a:t>
            </a:r>
            <a:r>
              <a:rPr lang="en-US" sz="2426" dirty="0"/>
              <a:t> text, generating quizzes, writing emails, articles, and computer code.</a:t>
            </a:r>
          </a:p>
          <a:p>
            <a:pPr marL="346558" indent="-346558" algn="l">
              <a:buFont typeface="Arial" panose="020B0604020202020204" pitchFamily="34" charset="0"/>
              <a:buChar char="•"/>
            </a:pPr>
            <a:endParaRPr lang="en-US" sz="2426" dirty="0"/>
          </a:p>
          <a:p>
            <a:pPr marL="346558" indent="-346558" algn="l">
              <a:buFont typeface="Arial" panose="020B0604020202020204" pitchFamily="34" charset="0"/>
              <a:buChar char="•"/>
            </a:pPr>
            <a:r>
              <a:rPr lang="en-US" sz="2426" b="1" dirty="0"/>
              <a:t>Music Composition: </a:t>
            </a:r>
            <a:r>
              <a:rPr lang="en-US" sz="2426" dirty="0"/>
              <a:t>Songs and melodies for use in video games or films.</a:t>
            </a:r>
          </a:p>
        </p:txBody>
      </p:sp>
      <p:sp>
        <p:nvSpPr>
          <p:cNvPr id="21" name="Text Placeholder 20">
            <a:extLst>
              <a:ext uri="{FF2B5EF4-FFF2-40B4-BE49-F238E27FC236}">
                <a16:creationId xmlns:a16="http://schemas.microsoft.com/office/drawing/2014/main" id="{4569991F-7816-7A4B-94FF-A25E959FBBD3}"/>
              </a:ext>
            </a:extLst>
          </p:cNvPr>
          <p:cNvSpPr>
            <a:spLocks noGrp="1"/>
          </p:cNvSpPr>
          <p:nvPr>
            <p:ph type="body" sz="quarter" idx="4294967295"/>
          </p:nvPr>
        </p:nvSpPr>
        <p:spPr>
          <a:xfrm>
            <a:off x="839755" y="892175"/>
            <a:ext cx="12192000" cy="803275"/>
          </a:xfrm>
        </p:spPr>
        <p:txBody>
          <a:bodyPr>
            <a:normAutofit/>
          </a:bodyPr>
          <a:lstStyle/>
          <a:p>
            <a:r>
              <a:rPr lang="en-US" dirty="0"/>
              <a:t>Examples of Gen AI Usage</a:t>
            </a:r>
          </a:p>
        </p:txBody>
      </p:sp>
    </p:spTree>
    <p:extLst>
      <p:ext uri="{BB962C8B-B14F-4D97-AF65-F5344CB8AC3E}">
        <p14:creationId xmlns:p14="http://schemas.microsoft.com/office/powerpoint/2010/main" val="41487277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D5BF84-1C1C-495D-ACEA-21BD60D04DED}"/>
              </a:ext>
            </a:extLst>
          </p:cNvPr>
          <p:cNvSpPr txBox="1"/>
          <p:nvPr/>
        </p:nvSpPr>
        <p:spPr>
          <a:xfrm>
            <a:off x="6411499" y="2105561"/>
            <a:ext cx="5780501" cy="1938992"/>
          </a:xfrm>
          <a:prstGeom prst="rect">
            <a:avLst/>
          </a:prstGeom>
          <a:noFill/>
        </p:spPr>
        <p:txBody>
          <a:bodyPr wrap="square" rtlCol="0">
            <a:spAutoFit/>
          </a:bodyPr>
          <a:lstStyle/>
          <a:p>
            <a:r>
              <a:rPr lang="en-US" sz="4000" b="1" dirty="0">
                <a:latin typeface="Montserrat" pitchFamily="2" charset="77"/>
                <a:ea typeface="Roboto Medium" panose="02000000000000000000" pitchFamily="2" charset="0"/>
                <a:cs typeface="Poppins Medium" panose="00000600000000000000" pitchFamily="2" charset="0"/>
              </a:rPr>
              <a:t>Text Generation with Large Language Models</a:t>
            </a:r>
          </a:p>
        </p:txBody>
      </p:sp>
      <p:pic>
        <p:nvPicPr>
          <p:cNvPr id="9" name="Picture 8" descr="A white stairs leading up to a black background&#10;&#10;AI-generated content may be incorrect.">
            <a:extLst>
              <a:ext uri="{FF2B5EF4-FFF2-40B4-BE49-F238E27FC236}">
                <a16:creationId xmlns:a16="http://schemas.microsoft.com/office/drawing/2014/main" id="{E051D85D-FD38-4A76-BF80-8BF59C4F14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5204" y="3256549"/>
            <a:ext cx="4670312" cy="3033520"/>
          </a:xfrm>
          <a:prstGeom prst="rect">
            <a:avLst/>
          </a:prstGeom>
        </p:spPr>
      </p:pic>
    </p:spTree>
    <p:extLst>
      <p:ext uri="{BB962C8B-B14F-4D97-AF65-F5344CB8AC3E}">
        <p14:creationId xmlns:p14="http://schemas.microsoft.com/office/powerpoint/2010/main" val="670541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6200E1BB-95D9-45F6-9368-7BF1A2F4A0D5}"/>
              </a:ext>
            </a:extLst>
          </p:cNvPr>
          <p:cNvSpPr txBox="1"/>
          <p:nvPr/>
        </p:nvSpPr>
        <p:spPr>
          <a:xfrm>
            <a:off x="7181518" y="1411125"/>
            <a:ext cx="3903249" cy="1384995"/>
          </a:xfrm>
          <a:prstGeom prst="rect">
            <a:avLst/>
          </a:prstGeom>
          <a:noFill/>
        </p:spPr>
        <p:txBody>
          <a:bodyPr wrap="square" rtlCol="0">
            <a:spAutoFit/>
          </a:bodyPr>
          <a:lstStyle/>
          <a:p>
            <a:r>
              <a:rPr lang="en-US" sz="4200" b="1" dirty="0">
                <a:solidFill>
                  <a:schemeClr val="bg1"/>
                </a:solidFill>
                <a:latin typeface="Montserrat" pitchFamily="2" charset="77"/>
                <a:ea typeface="Roboto Medium" panose="02000000000000000000" pitchFamily="2" charset="0"/>
                <a:cs typeface="Poppins Medium" panose="00000600000000000000" pitchFamily="2" charset="0"/>
              </a:rPr>
              <a:t>How is text generated?</a:t>
            </a:r>
          </a:p>
        </p:txBody>
      </p:sp>
      <p:sp>
        <p:nvSpPr>
          <p:cNvPr id="35" name="Rectangle 34">
            <a:extLst>
              <a:ext uri="{FF2B5EF4-FFF2-40B4-BE49-F238E27FC236}">
                <a16:creationId xmlns:a16="http://schemas.microsoft.com/office/drawing/2014/main" id="{34C45550-EFCC-4120-83AA-9F533644E6E5}"/>
              </a:ext>
            </a:extLst>
          </p:cNvPr>
          <p:cNvSpPr/>
          <p:nvPr/>
        </p:nvSpPr>
        <p:spPr>
          <a:xfrm>
            <a:off x="7207341" y="3048916"/>
            <a:ext cx="3670455" cy="1938992"/>
          </a:xfrm>
          <a:prstGeom prst="rect">
            <a:avLst/>
          </a:prstGeom>
        </p:spPr>
        <p:txBody>
          <a:bodyPr wrap="square">
            <a:spAutoFit/>
          </a:bodyPr>
          <a:lstStyle/>
          <a:p>
            <a:r>
              <a:rPr lang="en-US" sz="2000" dirty="0">
                <a:solidFill>
                  <a:schemeClr val="bg1"/>
                </a:solidFill>
              </a:rPr>
              <a:t>Text is generated using </a:t>
            </a:r>
            <a:br>
              <a:rPr lang="en-US" sz="2000" dirty="0">
                <a:solidFill>
                  <a:schemeClr val="bg1"/>
                </a:solidFill>
              </a:rPr>
            </a:br>
            <a:r>
              <a:rPr lang="en-US" sz="2000" dirty="0">
                <a:solidFill>
                  <a:schemeClr val="bg1"/>
                </a:solidFill>
              </a:rPr>
              <a:t>Large Language Models (LLMs)</a:t>
            </a:r>
          </a:p>
          <a:p>
            <a:endParaRPr lang="en-US" sz="2000" dirty="0">
              <a:solidFill>
                <a:schemeClr val="bg1"/>
              </a:solidFill>
            </a:endParaRPr>
          </a:p>
          <a:p>
            <a:r>
              <a:rPr lang="en-US" sz="2000" dirty="0">
                <a:solidFill>
                  <a:schemeClr val="bg1"/>
                </a:solidFill>
              </a:rPr>
              <a:t>LLMs are a type of Generative AI used specifically for generating text. </a:t>
            </a:r>
          </a:p>
        </p:txBody>
      </p:sp>
      <p:sp>
        <p:nvSpPr>
          <p:cNvPr id="39" name="Freeform: Shape 38">
            <a:extLst>
              <a:ext uri="{FF2B5EF4-FFF2-40B4-BE49-F238E27FC236}">
                <a16:creationId xmlns:a16="http://schemas.microsoft.com/office/drawing/2014/main" id="{50174C31-A936-46F1-82D4-B938164AACF7}"/>
              </a:ext>
            </a:extLst>
          </p:cNvPr>
          <p:cNvSpPr/>
          <p:nvPr/>
        </p:nvSpPr>
        <p:spPr>
          <a:xfrm rot="10800000">
            <a:off x="7277268" y="5663771"/>
            <a:ext cx="432725" cy="276999"/>
          </a:xfrm>
          <a:custGeom>
            <a:avLst/>
            <a:gdLst>
              <a:gd name="connsiteX0" fmla="*/ 479812 w 482601"/>
              <a:gd name="connsiteY0" fmla="*/ 145549 h 304800"/>
              <a:gd name="connsiteX1" fmla="*/ 336937 w 482601"/>
              <a:gd name="connsiteY1" fmla="*/ 2674 h 304800"/>
              <a:gd name="connsiteX2" fmla="*/ 323469 w 482601"/>
              <a:gd name="connsiteY2" fmla="*/ 2908 h 304800"/>
              <a:gd name="connsiteX3" fmla="*/ 323469 w 482601"/>
              <a:gd name="connsiteY3" fmla="*/ 16142 h 304800"/>
              <a:gd name="connsiteX4" fmla="*/ 449923 w 482601"/>
              <a:gd name="connsiteY4" fmla="*/ 142596 h 304800"/>
              <a:gd name="connsiteX5" fmla="*/ 449856 w 482601"/>
              <a:gd name="connsiteY5" fmla="*/ 142758 h 304800"/>
              <a:gd name="connsiteX6" fmla="*/ 9525 w 482601"/>
              <a:gd name="connsiteY6" fmla="*/ 142758 h 304800"/>
              <a:gd name="connsiteX7" fmla="*/ 0 w 482601"/>
              <a:gd name="connsiteY7" fmla="*/ 152283 h 304800"/>
              <a:gd name="connsiteX8" fmla="*/ 9525 w 482601"/>
              <a:gd name="connsiteY8" fmla="*/ 161808 h 304800"/>
              <a:gd name="connsiteX9" fmla="*/ 449856 w 482601"/>
              <a:gd name="connsiteY9" fmla="*/ 161808 h 304800"/>
              <a:gd name="connsiteX10" fmla="*/ 449951 w 482601"/>
              <a:gd name="connsiteY10" fmla="*/ 161904 h 304800"/>
              <a:gd name="connsiteX11" fmla="*/ 449923 w 482601"/>
              <a:gd name="connsiteY11" fmla="*/ 161970 h 304800"/>
              <a:gd name="connsiteX12" fmla="*/ 323469 w 482601"/>
              <a:gd name="connsiteY12" fmla="*/ 288424 h 304800"/>
              <a:gd name="connsiteX13" fmla="*/ 323235 w 482601"/>
              <a:gd name="connsiteY13" fmla="*/ 301892 h 304800"/>
              <a:gd name="connsiteX14" fmla="*/ 336703 w 482601"/>
              <a:gd name="connsiteY14" fmla="*/ 302127 h 304800"/>
              <a:gd name="connsiteX15" fmla="*/ 336937 w 482601"/>
              <a:gd name="connsiteY15" fmla="*/ 301892 h 304800"/>
              <a:gd name="connsiteX16" fmla="*/ 479812 w 482601"/>
              <a:gd name="connsiteY16" fmla="*/ 159017 h 304800"/>
              <a:gd name="connsiteX17" fmla="*/ 479812 w 482601"/>
              <a:gd name="connsiteY17" fmla="*/ 145549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2601" h="304800">
                <a:moveTo>
                  <a:pt x="479812" y="145549"/>
                </a:moveTo>
                <a:lnTo>
                  <a:pt x="336937" y="2674"/>
                </a:lnTo>
                <a:cubicBezTo>
                  <a:pt x="333153" y="-981"/>
                  <a:pt x="327124" y="-876"/>
                  <a:pt x="323469" y="2908"/>
                </a:cubicBezTo>
                <a:cubicBezTo>
                  <a:pt x="319904" y="6599"/>
                  <a:pt x="319904" y="12451"/>
                  <a:pt x="323469" y="16142"/>
                </a:cubicBezTo>
                <a:lnTo>
                  <a:pt x="449923" y="142596"/>
                </a:lnTo>
                <a:cubicBezTo>
                  <a:pt x="450009" y="142682"/>
                  <a:pt x="449980" y="142758"/>
                  <a:pt x="449856" y="142758"/>
                </a:cubicBezTo>
                <a:lnTo>
                  <a:pt x="9525" y="142758"/>
                </a:lnTo>
                <a:cubicBezTo>
                  <a:pt x="4264" y="142758"/>
                  <a:pt x="0" y="147022"/>
                  <a:pt x="0" y="152283"/>
                </a:cubicBezTo>
                <a:cubicBezTo>
                  <a:pt x="0" y="157544"/>
                  <a:pt x="4264" y="161808"/>
                  <a:pt x="9525" y="161808"/>
                </a:cubicBezTo>
                <a:lnTo>
                  <a:pt x="449856" y="161808"/>
                </a:lnTo>
                <a:cubicBezTo>
                  <a:pt x="449909" y="161809"/>
                  <a:pt x="449951" y="161852"/>
                  <a:pt x="449951" y="161904"/>
                </a:cubicBezTo>
                <a:cubicBezTo>
                  <a:pt x="449950" y="161929"/>
                  <a:pt x="449940" y="161953"/>
                  <a:pt x="449923" y="161970"/>
                </a:cubicBezTo>
                <a:lnTo>
                  <a:pt x="323469" y="288424"/>
                </a:lnTo>
                <a:cubicBezTo>
                  <a:pt x="319685" y="292079"/>
                  <a:pt x="319580" y="298108"/>
                  <a:pt x="323235" y="301892"/>
                </a:cubicBezTo>
                <a:cubicBezTo>
                  <a:pt x="326889" y="305677"/>
                  <a:pt x="332920" y="305781"/>
                  <a:pt x="336703" y="302127"/>
                </a:cubicBezTo>
                <a:cubicBezTo>
                  <a:pt x="336783" y="302049"/>
                  <a:pt x="336861" y="301971"/>
                  <a:pt x="336937" y="301892"/>
                </a:cubicBezTo>
                <a:lnTo>
                  <a:pt x="479812" y="159017"/>
                </a:lnTo>
                <a:cubicBezTo>
                  <a:pt x="483531" y="155298"/>
                  <a:pt x="483531" y="149268"/>
                  <a:pt x="479812" y="145549"/>
                </a:cubicBezTo>
                <a:close/>
              </a:path>
            </a:pathLst>
          </a:custGeom>
          <a:solidFill>
            <a:schemeClr val="bg1"/>
          </a:solidFill>
          <a:ln w="9525" cap="flat">
            <a:noFill/>
            <a:prstDash val="solid"/>
            <a:miter/>
          </a:ln>
        </p:spPr>
        <p:txBody>
          <a:bodyPr rtlCol="0" anchor="ctr"/>
          <a:lstStyle/>
          <a:p>
            <a:endParaRPr lang="en-US">
              <a:solidFill>
                <a:schemeClr val="bg1"/>
              </a:solidFill>
              <a:latin typeface="Montserrat" pitchFamily="2" charset="77"/>
            </a:endParaRPr>
          </a:p>
        </p:txBody>
      </p:sp>
      <p:sp>
        <p:nvSpPr>
          <p:cNvPr id="24" name="TextBox 23">
            <a:extLst>
              <a:ext uri="{FF2B5EF4-FFF2-40B4-BE49-F238E27FC236}">
                <a16:creationId xmlns:a16="http://schemas.microsoft.com/office/drawing/2014/main" id="{C5B9C738-C1DF-4291-BE55-A19BD5E91F0A}"/>
              </a:ext>
            </a:extLst>
          </p:cNvPr>
          <p:cNvSpPr txBox="1"/>
          <p:nvPr/>
        </p:nvSpPr>
        <p:spPr>
          <a:xfrm>
            <a:off x="275772" y="150372"/>
            <a:ext cx="1556836" cy="276999"/>
          </a:xfrm>
          <a:prstGeom prst="rect">
            <a:avLst/>
          </a:prstGeom>
          <a:noFill/>
        </p:spPr>
        <p:txBody>
          <a:bodyPr wrap="none" rtlCol="0">
            <a:spAutoFit/>
          </a:bodyPr>
          <a:lstStyle/>
          <a:p>
            <a:r>
              <a:rPr lang="en-US" sz="1200" b="1">
                <a:solidFill>
                  <a:schemeClr val="tx1">
                    <a:lumMod val="95000"/>
                    <a:lumOff val="5000"/>
                  </a:schemeClr>
                </a:solidFill>
                <a:latin typeface="Montserrat" pitchFamily="2" charset="77"/>
                <a:cs typeface="Poppins Medium" panose="00000600000000000000" pitchFamily="2" charset="0"/>
              </a:rPr>
              <a:t>RESOURCE TITLE</a:t>
            </a:r>
          </a:p>
        </p:txBody>
      </p:sp>
      <p:sp>
        <p:nvSpPr>
          <p:cNvPr id="32" name="TextBox 31">
            <a:extLst>
              <a:ext uri="{FF2B5EF4-FFF2-40B4-BE49-F238E27FC236}">
                <a16:creationId xmlns:a16="http://schemas.microsoft.com/office/drawing/2014/main" id="{4DB82178-D59B-4DFA-80A9-2AC3CCDB8D57}"/>
              </a:ext>
            </a:extLst>
          </p:cNvPr>
          <p:cNvSpPr txBox="1"/>
          <p:nvPr/>
        </p:nvSpPr>
        <p:spPr>
          <a:xfrm>
            <a:off x="7729152" y="5693369"/>
            <a:ext cx="2807980" cy="246221"/>
          </a:xfrm>
          <a:prstGeom prst="rect">
            <a:avLst/>
          </a:prstGeom>
          <a:noFill/>
        </p:spPr>
        <p:txBody>
          <a:bodyPr wrap="square" rtlCol="0">
            <a:spAutoFit/>
          </a:bodyPr>
          <a:lstStyle/>
          <a:p>
            <a:r>
              <a:rPr lang="en-US" sz="1000" b="1" kern="0" spc="50" dirty="0">
                <a:solidFill>
                  <a:schemeClr val="bg1"/>
                </a:solidFill>
                <a:latin typeface="Montserrat" pitchFamily="2" charset="77"/>
                <a:ea typeface="Open Sans" panose="020B0606030504020204" pitchFamily="34" charset="0"/>
                <a:cs typeface="Poppins SemiBold" panose="00000700000000000000" pitchFamily="2" charset="0"/>
              </a:rPr>
              <a:t>Examples of LLMs include</a:t>
            </a:r>
          </a:p>
        </p:txBody>
      </p:sp>
      <p:sp>
        <p:nvSpPr>
          <p:cNvPr id="4" name="TextBox 3">
            <a:extLst>
              <a:ext uri="{FF2B5EF4-FFF2-40B4-BE49-F238E27FC236}">
                <a16:creationId xmlns:a16="http://schemas.microsoft.com/office/drawing/2014/main" id="{05924986-BD0E-00E5-3322-F4E3D9712C97}"/>
              </a:ext>
            </a:extLst>
          </p:cNvPr>
          <p:cNvSpPr txBox="1"/>
          <p:nvPr/>
        </p:nvSpPr>
        <p:spPr>
          <a:xfrm>
            <a:off x="9666514" y="6424787"/>
            <a:ext cx="2249715" cy="276999"/>
          </a:xfrm>
          <a:prstGeom prst="rect">
            <a:avLst/>
          </a:prstGeom>
          <a:noFill/>
        </p:spPr>
        <p:txBody>
          <a:bodyPr wrap="square" rtlCol="0">
            <a:spAutoFit/>
          </a:bodyPr>
          <a:lstStyle/>
          <a:p>
            <a:pPr algn="r"/>
            <a:r>
              <a:rPr lang="en-US" sz="1200" dirty="0" err="1">
                <a:latin typeface="Montserrat Medium" pitchFamily="2" charset="77"/>
                <a:cs typeface="Poppins Medium" panose="00000600000000000000" pitchFamily="2" charset="0"/>
              </a:rPr>
              <a:t>TRAILS.scot</a:t>
            </a:r>
            <a:endParaRPr lang="en-US" sz="1200" dirty="0">
              <a:latin typeface="Montserrat Medium" pitchFamily="2" charset="77"/>
              <a:cs typeface="Poppins Medium" panose="00000600000000000000" pitchFamily="2" charset="0"/>
            </a:endParaRPr>
          </a:p>
        </p:txBody>
      </p:sp>
      <p:sp>
        <p:nvSpPr>
          <p:cNvPr id="30" name="Text Placeholder 21">
            <a:extLst>
              <a:ext uri="{FF2B5EF4-FFF2-40B4-BE49-F238E27FC236}">
                <a16:creationId xmlns:a16="http://schemas.microsoft.com/office/drawing/2014/main" id="{2EB47409-7827-458C-901A-8C3597C49821}"/>
              </a:ext>
            </a:extLst>
          </p:cNvPr>
          <p:cNvSpPr txBox="1">
            <a:spLocks/>
          </p:cNvSpPr>
          <p:nvPr/>
        </p:nvSpPr>
        <p:spPr>
          <a:xfrm>
            <a:off x="331172" y="978724"/>
            <a:ext cx="5921784" cy="4714645"/>
          </a:xfrm>
          <a:prstGeom prst="rect">
            <a:avLst/>
          </a:prstGeom>
          <a:solidFill>
            <a:schemeClr val="accent4">
              <a:lumMod val="95000"/>
            </a:schemeClr>
          </a:solidFill>
          <a:ln>
            <a:noFill/>
          </a:ln>
        </p:spPr>
        <p:style>
          <a:lnRef idx="0">
            <a:scrgbClr r="0" g="0" b="0"/>
          </a:lnRef>
          <a:fillRef idx="0">
            <a:scrgbClr r="0" g="0" b="0"/>
          </a:fillRef>
          <a:effectRef idx="0">
            <a:scrgbClr r="0" g="0" b="0"/>
          </a:effectRef>
          <a:fontRef idx="minor">
            <a:schemeClr val="lt1"/>
          </a:fontRef>
        </p:style>
        <p:txBody>
          <a:bodyPr/>
          <a:lstStyle>
            <a:lvl1pPr marL="228600" indent="-228600" algn="l" defTabSz="914400" rtl="0" eaLnBrk="1" latinLnBrk="0" hangingPunct="1">
              <a:lnSpc>
                <a:spcPct val="90000"/>
              </a:lnSpc>
              <a:spcBef>
                <a:spcPts val="1000"/>
              </a:spcBef>
              <a:buFontTx/>
              <a:buBlip>
                <a:blip r:embed="rId2"/>
              </a:buBlip>
              <a:defRPr sz="28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Tx/>
              <a:buBlip>
                <a:blip r:embed="rId2"/>
              </a:buBlip>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Tx/>
              <a:buBlip>
                <a:blip r:embed="rId2"/>
              </a:buBlip>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Tx/>
              <a:buBlip>
                <a:blip r:embed="rId2"/>
              </a:buBlip>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Tx/>
              <a:buBlip>
                <a:blip r:embed="rId2"/>
              </a:buBlip>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t>Examples of LLMs include:</a:t>
            </a:r>
          </a:p>
          <a:p>
            <a:endParaRPr lang="en-US" dirty="0"/>
          </a:p>
        </p:txBody>
      </p:sp>
      <p:pic>
        <p:nvPicPr>
          <p:cNvPr id="31" name="Picture 4" descr="A Beginner's Guide to Using GPT-4 - Easy Prompt Guide">
            <a:extLst>
              <a:ext uri="{FF2B5EF4-FFF2-40B4-BE49-F238E27FC236}">
                <a16:creationId xmlns:a16="http://schemas.microsoft.com/office/drawing/2014/main" id="{97066C74-9106-4AB1-ADC6-5648EE5B22AF}"/>
              </a:ext>
            </a:extLst>
          </p:cNvPr>
          <p:cNvPicPr>
            <a:picLocks noChangeAspect="1" noChangeArrowheads="1"/>
          </p:cNvPicPr>
          <p:nvPr/>
        </p:nvPicPr>
        <p:blipFill>
          <a:blip r:embed="rId3" cstate="print">
            <a:alphaModFix amt="70000"/>
            <a:extLst>
              <a:ext uri="{28A0092B-C50C-407E-A947-70E740481C1C}">
                <a14:useLocalDpi xmlns:a14="http://schemas.microsoft.com/office/drawing/2010/main" val="0"/>
              </a:ext>
            </a:extLst>
          </a:blip>
          <a:srcRect/>
          <a:stretch>
            <a:fillRect/>
          </a:stretch>
        </p:blipFill>
        <p:spPr bwMode="auto">
          <a:xfrm>
            <a:off x="548594" y="4116709"/>
            <a:ext cx="2308258" cy="129839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a:extLst>
              <a:ext uri="{FF2B5EF4-FFF2-40B4-BE49-F238E27FC236}">
                <a16:creationId xmlns:a16="http://schemas.microsoft.com/office/drawing/2014/main" id="{AA5E3D9B-9EB2-4CDC-B38C-A947D471D6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2064" y="3613589"/>
            <a:ext cx="2719567" cy="100624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Download the Microsoft Copilot AI Mobile App | Microsoft Copilot">
            <a:extLst>
              <a:ext uri="{FF2B5EF4-FFF2-40B4-BE49-F238E27FC236}">
                <a16:creationId xmlns:a16="http://schemas.microsoft.com/office/drawing/2014/main" id="{1F6097FB-98D3-427A-9192-6329DA0C47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9245" y="2403589"/>
            <a:ext cx="3406640" cy="975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01796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7AA04C8-C6F9-4753-8D1C-19F6624BC093}"/>
              </a:ext>
            </a:extLst>
          </p:cNvPr>
          <p:cNvSpPr>
            <a:spLocks noGrp="1" noRot="1" noMove="1" noResize="1" noEditPoints="1" noAdjustHandles="1" noChangeArrowheads="1" noChangeShapeType="1"/>
          </p:cNvSpPr>
          <p:nvPr>
            <p:ph type="pic" sz="quarter" idx="10"/>
          </p:nvPr>
        </p:nvSpPr>
        <p:spPr>
          <a:xfrm>
            <a:off x="-17813" y="0"/>
            <a:ext cx="12192000" cy="6858000"/>
          </a:xfrm>
          <a:blipFill>
            <a:blip r:embed="rId3" cstate="screen">
              <a:extLst>
                <a:ext uri="{28A0092B-C50C-407E-A947-70E740481C1C}">
                  <a14:useLocalDpi xmlns:a14="http://schemas.microsoft.com/office/drawing/2010/main"/>
                </a:ext>
              </a:extLst>
            </a:blip>
            <a:stretch>
              <a:fillRect/>
            </a:stretch>
          </a:blipFill>
        </p:spPr>
        <p:txBody>
          <a:bodyPr/>
          <a:lstStyle/>
          <a:p>
            <a:endParaRPr lang="en-US" dirty="0"/>
          </a:p>
        </p:txBody>
      </p:sp>
      <p:sp>
        <p:nvSpPr>
          <p:cNvPr id="42" name="TextBox 41">
            <a:extLst>
              <a:ext uri="{FF2B5EF4-FFF2-40B4-BE49-F238E27FC236}">
                <a16:creationId xmlns:a16="http://schemas.microsoft.com/office/drawing/2014/main" id="{FA605FE2-E64A-425A-BABD-20E3C0FD2DBF}"/>
              </a:ext>
            </a:extLst>
          </p:cNvPr>
          <p:cNvSpPr txBox="1"/>
          <p:nvPr/>
        </p:nvSpPr>
        <p:spPr>
          <a:xfrm>
            <a:off x="2526573" y="6342035"/>
            <a:ext cx="7103227" cy="338554"/>
          </a:xfrm>
          <a:prstGeom prst="rect">
            <a:avLst/>
          </a:prstGeom>
          <a:noFill/>
        </p:spPr>
        <p:txBody>
          <a:bodyPr wrap="none" rtlCol="0">
            <a:spAutoFit/>
          </a:bodyPr>
          <a:lstStyle/>
          <a:p>
            <a:r>
              <a:rPr lang="en-US" sz="1600" b="1" dirty="0">
                <a:solidFill>
                  <a:schemeClr val="bg1"/>
                </a:solidFill>
                <a:latin typeface="Montserrat" pitchFamily="2" charset="77"/>
                <a:cs typeface="Poppins Medium" panose="00000600000000000000" pitchFamily="2" charset="0"/>
              </a:rPr>
              <a:t>Watch this 2.5 minute video for more details on how LLMs work.</a:t>
            </a:r>
          </a:p>
        </p:txBody>
      </p:sp>
      <p:sp>
        <p:nvSpPr>
          <p:cNvPr id="2" name="TextBox 1">
            <a:extLst>
              <a:ext uri="{FF2B5EF4-FFF2-40B4-BE49-F238E27FC236}">
                <a16:creationId xmlns:a16="http://schemas.microsoft.com/office/drawing/2014/main" id="{DD244C96-547C-3BA8-B2F6-5533D00EBBD0}"/>
              </a:ext>
            </a:extLst>
          </p:cNvPr>
          <p:cNvSpPr txBox="1"/>
          <p:nvPr/>
        </p:nvSpPr>
        <p:spPr>
          <a:xfrm>
            <a:off x="9666514" y="6424787"/>
            <a:ext cx="2249715" cy="276999"/>
          </a:xfrm>
          <a:prstGeom prst="rect">
            <a:avLst/>
          </a:prstGeom>
          <a:noFill/>
        </p:spPr>
        <p:txBody>
          <a:bodyPr wrap="square" rtlCol="0">
            <a:spAutoFit/>
          </a:bodyPr>
          <a:lstStyle/>
          <a:p>
            <a:pPr algn="r"/>
            <a:r>
              <a:rPr lang="en-US" sz="1200" dirty="0" err="1">
                <a:solidFill>
                  <a:schemeClr val="bg1"/>
                </a:solidFill>
                <a:latin typeface="Montserrat Medium" pitchFamily="2" charset="77"/>
                <a:cs typeface="Poppins Medium" panose="00000600000000000000" pitchFamily="2" charset="0"/>
              </a:rPr>
              <a:t>TRAILS.scot</a:t>
            </a:r>
            <a:endParaRPr lang="en-US" sz="1200" dirty="0">
              <a:solidFill>
                <a:schemeClr val="bg1"/>
              </a:solidFill>
              <a:latin typeface="Montserrat Medium" pitchFamily="2" charset="77"/>
              <a:cs typeface="Poppins Medium" panose="00000600000000000000" pitchFamily="2" charset="0"/>
            </a:endParaRPr>
          </a:p>
        </p:txBody>
      </p:sp>
      <p:pic>
        <p:nvPicPr>
          <p:cNvPr id="36" name="Online Media 3" title="Large Language Models (LLMs) Explained">
            <a:hlinkClick r:id="" action="ppaction://media"/>
            <a:extLst>
              <a:ext uri="{FF2B5EF4-FFF2-40B4-BE49-F238E27FC236}">
                <a16:creationId xmlns:a16="http://schemas.microsoft.com/office/drawing/2014/main" id="{B183C333-9194-4AFF-A0D1-A08172F94B98}"/>
              </a:ext>
            </a:extLst>
          </p:cNvPr>
          <p:cNvPicPr>
            <a:picLocks noRot="1" noChangeAspect="1"/>
          </p:cNvPicPr>
          <p:nvPr>
            <a:videoFile r:link="rId1"/>
          </p:nvPr>
        </p:nvPicPr>
        <p:blipFill>
          <a:blip r:embed="rId4"/>
          <a:stretch>
            <a:fillRect/>
          </a:stretch>
        </p:blipFill>
        <p:spPr>
          <a:xfrm>
            <a:off x="1254188" y="693376"/>
            <a:ext cx="9683624" cy="5471248"/>
          </a:xfrm>
          <a:prstGeom prst="rect">
            <a:avLst/>
          </a:prstGeom>
        </p:spPr>
      </p:pic>
    </p:spTree>
    <p:extLst>
      <p:ext uri="{BB962C8B-B14F-4D97-AF65-F5344CB8AC3E}">
        <p14:creationId xmlns:p14="http://schemas.microsoft.com/office/powerpoint/2010/main" val="3854950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6"/>
                                        </p:tgtEl>
                                      </p:cBhvr>
                                    </p:cmd>
                                  </p:childTnLst>
                                </p:cTn>
                              </p:par>
                            </p:childTnLst>
                          </p:cTn>
                        </p:par>
                      </p:childTnLst>
                    </p:cTn>
                  </p:par>
                </p:childTnLst>
              </p:cTn>
              <p:nextCondLst>
                <p:cond evt="onClick" delay="0">
                  <p:tgtEl>
                    <p:spTgt spid="36"/>
                  </p:tgtEl>
                </p:cond>
              </p:nextCondLst>
            </p:seq>
            <p:video>
              <p:cMediaNode vol="80000">
                <p:cTn id="12" fill="hold" display="0">
                  <p:stCondLst>
                    <p:cond delay="indefinite"/>
                  </p:stCondLst>
                </p:cTn>
                <p:tgtEl>
                  <p:spTgt spid="3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E03EE31-954B-4FA4-B328-02903BD7F3D6}"/>
              </a:ext>
            </a:extLst>
          </p:cNvPr>
          <p:cNvSpPr/>
          <p:nvPr/>
        </p:nvSpPr>
        <p:spPr>
          <a:xfrm>
            <a:off x="0" y="2843463"/>
            <a:ext cx="80150" cy="1151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ontserrat" pitchFamily="2" charset="77"/>
            </a:endParaRPr>
          </a:p>
        </p:txBody>
      </p:sp>
      <p:sp>
        <p:nvSpPr>
          <p:cNvPr id="25" name="TextBox 24">
            <a:extLst>
              <a:ext uri="{FF2B5EF4-FFF2-40B4-BE49-F238E27FC236}">
                <a16:creationId xmlns:a16="http://schemas.microsoft.com/office/drawing/2014/main" id="{2353E7C5-E861-4DF3-8704-CAF6C965768F}"/>
              </a:ext>
            </a:extLst>
          </p:cNvPr>
          <p:cNvSpPr txBox="1"/>
          <p:nvPr/>
        </p:nvSpPr>
        <p:spPr>
          <a:xfrm>
            <a:off x="183557" y="3311091"/>
            <a:ext cx="351378" cy="253916"/>
          </a:xfrm>
          <a:prstGeom prst="rect">
            <a:avLst/>
          </a:prstGeom>
          <a:noFill/>
        </p:spPr>
        <p:txBody>
          <a:bodyPr wrap="none" rtlCol="0">
            <a:spAutoFit/>
          </a:bodyPr>
          <a:lstStyle/>
          <a:p>
            <a:r>
              <a:rPr lang="en-US" sz="1050">
                <a:latin typeface="Montserrat Medium" pitchFamily="2" charset="77"/>
                <a:ea typeface="Roboto Medium" panose="02000000000000000000" pitchFamily="2" charset="0"/>
                <a:cs typeface="Open Sans SemiBold" panose="020B0706030804020204" pitchFamily="34" charset="0"/>
              </a:rPr>
              <a:t>03</a:t>
            </a:r>
          </a:p>
        </p:txBody>
      </p:sp>
      <p:sp>
        <p:nvSpPr>
          <p:cNvPr id="27" name="TextBox 26">
            <a:extLst>
              <a:ext uri="{FF2B5EF4-FFF2-40B4-BE49-F238E27FC236}">
                <a16:creationId xmlns:a16="http://schemas.microsoft.com/office/drawing/2014/main" id="{1640C195-3441-46D9-8B41-D3D76F1DC3FC}"/>
              </a:ext>
            </a:extLst>
          </p:cNvPr>
          <p:cNvSpPr txBox="1"/>
          <p:nvPr/>
        </p:nvSpPr>
        <p:spPr>
          <a:xfrm>
            <a:off x="183557" y="3800901"/>
            <a:ext cx="364202" cy="253916"/>
          </a:xfrm>
          <a:prstGeom prst="rect">
            <a:avLst/>
          </a:prstGeom>
          <a:noFill/>
        </p:spPr>
        <p:txBody>
          <a:bodyPr wrap="none" rtlCol="0">
            <a:spAutoFit/>
          </a:bodyPr>
          <a:lstStyle/>
          <a:p>
            <a:r>
              <a:rPr lang="en-US" sz="1050">
                <a:latin typeface="Montserrat Medium" pitchFamily="2" charset="77"/>
                <a:ea typeface="Roboto Medium" panose="02000000000000000000" pitchFamily="2" charset="0"/>
                <a:cs typeface="Open Sans SemiBold" panose="020B0706030804020204" pitchFamily="34" charset="0"/>
              </a:rPr>
              <a:t>04</a:t>
            </a:r>
          </a:p>
        </p:txBody>
      </p:sp>
      <p:sp>
        <p:nvSpPr>
          <p:cNvPr id="29" name="TextBox 28">
            <a:extLst>
              <a:ext uri="{FF2B5EF4-FFF2-40B4-BE49-F238E27FC236}">
                <a16:creationId xmlns:a16="http://schemas.microsoft.com/office/drawing/2014/main" id="{D3DA3F89-A82F-467D-91B3-59A88F365BE8}"/>
              </a:ext>
            </a:extLst>
          </p:cNvPr>
          <p:cNvSpPr txBox="1"/>
          <p:nvPr/>
        </p:nvSpPr>
        <p:spPr>
          <a:xfrm>
            <a:off x="183557" y="2821281"/>
            <a:ext cx="351378" cy="253916"/>
          </a:xfrm>
          <a:prstGeom prst="rect">
            <a:avLst/>
          </a:prstGeom>
          <a:noFill/>
        </p:spPr>
        <p:txBody>
          <a:bodyPr wrap="none" rtlCol="0">
            <a:spAutoFit/>
          </a:bodyPr>
          <a:lstStyle/>
          <a:p>
            <a:r>
              <a:rPr lang="en-US" sz="1050">
                <a:latin typeface="Montserrat Medium" pitchFamily="2" charset="77"/>
                <a:ea typeface="Roboto Medium" panose="02000000000000000000" pitchFamily="2" charset="0"/>
                <a:cs typeface="Open Sans SemiBold" panose="020B0706030804020204" pitchFamily="34" charset="0"/>
              </a:rPr>
              <a:t>02</a:t>
            </a:r>
          </a:p>
        </p:txBody>
      </p:sp>
      <p:sp>
        <p:nvSpPr>
          <p:cNvPr id="35" name="Rectangle 34">
            <a:extLst>
              <a:ext uri="{FF2B5EF4-FFF2-40B4-BE49-F238E27FC236}">
                <a16:creationId xmlns:a16="http://schemas.microsoft.com/office/drawing/2014/main" id="{34C45550-EFCC-4120-83AA-9F533644E6E5}"/>
              </a:ext>
            </a:extLst>
          </p:cNvPr>
          <p:cNvSpPr/>
          <p:nvPr/>
        </p:nvSpPr>
        <p:spPr>
          <a:xfrm>
            <a:off x="7355805" y="1027212"/>
            <a:ext cx="3435566" cy="4154984"/>
          </a:xfrm>
          <a:prstGeom prst="rect">
            <a:avLst/>
          </a:prstGeom>
        </p:spPr>
        <p:txBody>
          <a:bodyPr wrap="square">
            <a:spAutoFit/>
          </a:bodyPr>
          <a:lstStyle/>
          <a:p>
            <a:endParaRPr lang="en-US" sz="2400" dirty="0">
              <a:solidFill>
                <a:schemeClr val="bg1"/>
              </a:solidFill>
            </a:endParaRPr>
          </a:p>
          <a:p>
            <a:r>
              <a:rPr lang="en-US" sz="2400" dirty="0">
                <a:solidFill>
                  <a:schemeClr val="bg1"/>
                </a:solidFill>
              </a:rPr>
              <a:t>Now, let’s take part in an exercise that will help us understand the very basics of how LLMs work.</a:t>
            </a:r>
          </a:p>
          <a:p>
            <a:endParaRPr lang="en-US" sz="2400" dirty="0">
              <a:solidFill>
                <a:schemeClr val="bg1"/>
              </a:solidFill>
            </a:endParaRPr>
          </a:p>
          <a:p>
            <a:r>
              <a:rPr lang="en-US" sz="2400" dirty="0">
                <a:solidFill>
                  <a:schemeClr val="bg1"/>
                </a:solidFill>
              </a:rPr>
              <a:t>In this activity, we’ll work together to generate a sentence in a similar (but much simpler) way to LLMs.</a:t>
            </a:r>
          </a:p>
        </p:txBody>
      </p:sp>
      <p:sp>
        <p:nvSpPr>
          <p:cNvPr id="24" name="TextBox 23">
            <a:extLst>
              <a:ext uri="{FF2B5EF4-FFF2-40B4-BE49-F238E27FC236}">
                <a16:creationId xmlns:a16="http://schemas.microsoft.com/office/drawing/2014/main" id="{C5B9C738-C1DF-4291-BE55-A19BD5E91F0A}"/>
              </a:ext>
            </a:extLst>
          </p:cNvPr>
          <p:cNvSpPr txBox="1"/>
          <p:nvPr/>
        </p:nvSpPr>
        <p:spPr>
          <a:xfrm>
            <a:off x="275772" y="150372"/>
            <a:ext cx="1556836" cy="276999"/>
          </a:xfrm>
          <a:prstGeom prst="rect">
            <a:avLst/>
          </a:prstGeom>
          <a:noFill/>
        </p:spPr>
        <p:txBody>
          <a:bodyPr wrap="none" rtlCol="0">
            <a:spAutoFit/>
          </a:bodyPr>
          <a:lstStyle/>
          <a:p>
            <a:r>
              <a:rPr lang="en-US" sz="1200" b="1">
                <a:solidFill>
                  <a:schemeClr val="tx1">
                    <a:lumMod val="95000"/>
                    <a:lumOff val="5000"/>
                  </a:schemeClr>
                </a:solidFill>
                <a:latin typeface="Montserrat" pitchFamily="2" charset="77"/>
                <a:cs typeface="Poppins Medium" panose="00000600000000000000" pitchFamily="2" charset="0"/>
              </a:rPr>
              <a:t>RESOURCE TITLE</a:t>
            </a:r>
          </a:p>
        </p:txBody>
      </p:sp>
      <p:sp>
        <p:nvSpPr>
          <p:cNvPr id="4" name="TextBox 3">
            <a:extLst>
              <a:ext uri="{FF2B5EF4-FFF2-40B4-BE49-F238E27FC236}">
                <a16:creationId xmlns:a16="http://schemas.microsoft.com/office/drawing/2014/main" id="{05924986-BD0E-00E5-3322-F4E3D9712C97}"/>
              </a:ext>
            </a:extLst>
          </p:cNvPr>
          <p:cNvSpPr txBox="1"/>
          <p:nvPr/>
        </p:nvSpPr>
        <p:spPr>
          <a:xfrm>
            <a:off x="9666514" y="6424787"/>
            <a:ext cx="2249715" cy="276999"/>
          </a:xfrm>
          <a:prstGeom prst="rect">
            <a:avLst/>
          </a:prstGeom>
          <a:noFill/>
        </p:spPr>
        <p:txBody>
          <a:bodyPr wrap="square" rtlCol="0">
            <a:spAutoFit/>
          </a:bodyPr>
          <a:lstStyle/>
          <a:p>
            <a:pPr algn="r"/>
            <a:r>
              <a:rPr lang="en-US" sz="1200" dirty="0" err="1">
                <a:latin typeface="Montserrat Medium" pitchFamily="2" charset="77"/>
                <a:cs typeface="Poppins Medium" panose="00000600000000000000" pitchFamily="2" charset="0"/>
              </a:rPr>
              <a:t>TRAILS.scot</a:t>
            </a:r>
            <a:endParaRPr lang="en-US" sz="1200" dirty="0">
              <a:latin typeface="Montserrat Medium" pitchFamily="2" charset="77"/>
              <a:cs typeface="Poppins Medium" panose="00000600000000000000" pitchFamily="2" charset="0"/>
            </a:endParaRPr>
          </a:p>
        </p:txBody>
      </p:sp>
      <p:sp>
        <p:nvSpPr>
          <p:cNvPr id="16" name="Text Placeholder 21">
            <a:extLst>
              <a:ext uri="{FF2B5EF4-FFF2-40B4-BE49-F238E27FC236}">
                <a16:creationId xmlns:a16="http://schemas.microsoft.com/office/drawing/2014/main" id="{00AC1A57-3145-4F50-88F7-ED5EA18D7591}"/>
              </a:ext>
            </a:extLst>
          </p:cNvPr>
          <p:cNvSpPr txBox="1">
            <a:spLocks/>
          </p:cNvSpPr>
          <p:nvPr/>
        </p:nvSpPr>
        <p:spPr>
          <a:xfrm>
            <a:off x="6632400" y="5088890"/>
            <a:ext cx="4546846" cy="1612896"/>
          </a:xfrm>
          <a:prstGeom prst="rect">
            <a:avLst/>
          </a:prstGeom>
        </p:spPr>
        <p:txBody>
          <a:bodyPr/>
          <a:lstStyle>
            <a:lvl1pPr marL="0" algn="ctr">
              <a:defRPr sz="4200" b="0">
                <a:solidFill>
                  <a:srgbClr val="253B46"/>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endParaRPr lang="en-US" sz="2000" dirty="0"/>
          </a:p>
          <a:p>
            <a:r>
              <a:rPr lang="en-US" sz="2000" dirty="0">
                <a:hlinkClick r:id="rId2"/>
              </a:rPr>
              <a:t>Link to exercise on DES site</a:t>
            </a:r>
            <a:endParaRPr lang="en-US" sz="2000" dirty="0"/>
          </a:p>
        </p:txBody>
      </p:sp>
      <p:pic>
        <p:nvPicPr>
          <p:cNvPr id="2050" name="Picture 2">
            <a:extLst>
              <a:ext uri="{FF2B5EF4-FFF2-40B4-BE49-F238E27FC236}">
                <a16:creationId xmlns:a16="http://schemas.microsoft.com/office/drawing/2014/main" id="{8B09A544-2414-4407-A3CD-34E5F3B0E5FD}"/>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t="6050" b="605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4CF70A5-3E96-4F3A-8874-AC2D2F03755E}"/>
              </a:ext>
            </a:extLst>
          </p:cNvPr>
          <p:cNvSpPr/>
          <p:nvPr/>
        </p:nvSpPr>
        <p:spPr>
          <a:xfrm>
            <a:off x="1134340" y="1436914"/>
            <a:ext cx="4842757" cy="19920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extBox 19">
            <a:extLst>
              <a:ext uri="{FF2B5EF4-FFF2-40B4-BE49-F238E27FC236}">
                <a16:creationId xmlns:a16="http://schemas.microsoft.com/office/drawing/2014/main" id="{5347C23C-F599-419C-A64F-A9D8A132EDEE}"/>
              </a:ext>
            </a:extLst>
          </p:cNvPr>
          <p:cNvSpPr txBox="1"/>
          <p:nvPr/>
        </p:nvSpPr>
        <p:spPr>
          <a:xfrm>
            <a:off x="1214490" y="1499057"/>
            <a:ext cx="3474041" cy="1938992"/>
          </a:xfrm>
          <a:prstGeom prst="rect">
            <a:avLst/>
          </a:prstGeom>
          <a:noFill/>
        </p:spPr>
        <p:txBody>
          <a:bodyPr wrap="square" rtlCol="0">
            <a:spAutoFit/>
          </a:bodyPr>
          <a:lstStyle/>
          <a:p>
            <a:r>
              <a:rPr lang="en-US" sz="4000" b="1" dirty="0">
                <a:solidFill>
                  <a:schemeClr val="bg1"/>
                </a:solidFill>
                <a:latin typeface="Montserrat" pitchFamily="2" charset="77"/>
                <a:ea typeface="Roboto Medium" panose="02000000000000000000" pitchFamily="2" charset="0"/>
                <a:cs typeface="Poppins Medium" panose="00000600000000000000" pitchFamily="2" charset="0"/>
              </a:rPr>
              <a:t>Let’s generate a sentence</a:t>
            </a:r>
          </a:p>
        </p:txBody>
      </p:sp>
    </p:spTree>
    <p:extLst>
      <p:ext uri="{BB962C8B-B14F-4D97-AF65-F5344CB8AC3E}">
        <p14:creationId xmlns:p14="http://schemas.microsoft.com/office/powerpoint/2010/main" val="469659760"/>
      </p:ext>
    </p:extLst>
  </p:cSld>
  <p:clrMapOvr>
    <a:masterClrMapping/>
  </p:clrMapOvr>
</p:sld>
</file>

<file path=ppt/theme/theme1.xml><?xml version="1.0" encoding="utf-8"?>
<a:theme xmlns:a="http://schemas.openxmlformats.org/drawingml/2006/main" name="Office Theme">
  <a:themeElements>
    <a:clrScheme name="AI Resources Colour Palette">
      <a:dk1>
        <a:srgbClr val="2C2C2C"/>
      </a:dk1>
      <a:lt1>
        <a:srgbClr val="FFFFFF"/>
      </a:lt1>
      <a:dk2>
        <a:srgbClr val="44546A"/>
      </a:dk2>
      <a:lt2>
        <a:srgbClr val="E7E6E6"/>
      </a:lt2>
      <a:accent1>
        <a:srgbClr val="00788A"/>
      </a:accent1>
      <a:accent2>
        <a:srgbClr val="005968"/>
      </a:accent2>
      <a:accent3>
        <a:srgbClr val="590079"/>
      </a:accent3>
      <a:accent4>
        <a:srgbClr val="FFFFFF"/>
      </a:accent4>
      <a:accent5>
        <a:srgbClr val="F6F6F6"/>
      </a:accent5>
      <a:accent6>
        <a:srgbClr val="EBEBEB"/>
      </a:accent6>
      <a:hlink>
        <a:srgbClr val="00788A"/>
      </a:hlink>
      <a:folHlink>
        <a:srgbClr val="59007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2d9e66e-34e8-473a-9896-5c885ff3768e">
      <Terms xmlns="http://schemas.microsoft.com/office/infopath/2007/PartnerControls"/>
    </lcf76f155ced4ddcb4097134ff3c332f>
    <TaxCatchAll xmlns="6d8d29b2-fe86-40e2-902c-cf51958178a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15961C85CE9C4458999A6D399E262FE" ma:contentTypeVersion="14" ma:contentTypeDescription="Create a new document." ma:contentTypeScope="" ma:versionID="a80adb59762c44fb5775122bcbba33a4">
  <xsd:schema xmlns:xsd="http://www.w3.org/2001/XMLSchema" xmlns:xs="http://www.w3.org/2001/XMLSchema" xmlns:p="http://schemas.microsoft.com/office/2006/metadata/properties" xmlns:ns2="42d9e66e-34e8-473a-9896-5c885ff3768e" xmlns:ns3="6d8d29b2-fe86-40e2-902c-cf51958178ad" targetNamespace="http://schemas.microsoft.com/office/2006/metadata/properties" ma:root="true" ma:fieldsID="a61ecbe47e422e20916d35cc44d9a6c2" ns2:_="" ns3:_="">
    <xsd:import namespace="42d9e66e-34e8-473a-9896-5c885ff3768e"/>
    <xsd:import namespace="6d8d29b2-fe86-40e2-902c-cf51958178a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Location" minOccurs="0"/>
                <xsd:element ref="ns2:MediaServiceGenerationTime" minOccurs="0"/>
                <xsd:element ref="ns2:MediaServiceEventHashCode" minOccurs="0"/>
                <xsd:element ref="ns2:MediaServiceOCR"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d9e66e-34e8-473a-9896-5c885ff376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54eff52-6b6d-4e5f-a3b0-187f185b1db6"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d8d29b2-fe86-40e2-902c-cf51958178a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1e6e4bf-640c-4b31-8158-184c13b1f348}" ma:internalName="TaxCatchAll" ma:showField="CatchAllData" ma:web="6d8d29b2-fe86-40e2-902c-cf51958178a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4BEC488-25ED-4DB2-B4A3-A446B0596A46}">
  <ds:schemaRefs>
    <ds:schemaRef ds:uri="http://schemas.microsoft.com/office/2006/metadata/properties"/>
    <ds:schemaRef ds:uri="http://schemas.microsoft.com/office/infopath/2007/PartnerControls"/>
    <ds:schemaRef ds:uri="42d9e66e-34e8-473a-9896-5c885ff3768e"/>
    <ds:schemaRef ds:uri="6d8d29b2-fe86-40e2-902c-cf51958178ad"/>
  </ds:schemaRefs>
</ds:datastoreItem>
</file>

<file path=customXml/itemProps2.xml><?xml version="1.0" encoding="utf-8"?>
<ds:datastoreItem xmlns:ds="http://schemas.openxmlformats.org/officeDocument/2006/customXml" ds:itemID="{BBF2B392-AF8D-4A86-9D43-12E6379FFF45}">
  <ds:schemaRefs>
    <ds:schemaRef ds:uri="http://schemas.microsoft.com/sharepoint/v3/contenttype/forms"/>
  </ds:schemaRefs>
</ds:datastoreItem>
</file>

<file path=customXml/itemProps3.xml><?xml version="1.0" encoding="utf-8"?>
<ds:datastoreItem xmlns:ds="http://schemas.openxmlformats.org/officeDocument/2006/customXml" ds:itemID="{9462D612-3815-413F-ACFC-2E02DB1D33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2d9e66e-34e8-473a-9896-5c885ff3768e"/>
    <ds:schemaRef ds:uri="6d8d29b2-fe86-40e2-902c-cf51958178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3754</TotalTime>
  <Words>1458</Words>
  <Application>Microsoft Office PowerPoint</Application>
  <PresentationFormat>Widescreen</PresentationFormat>
  <Paragraphs>197</Paragraphs>
  <Slides>35</Slides>
  <Notes>10</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Aptos</vt:lpstr>
      <vt:lpstr>Arial</vt:lpstr>
      <vt:lpstr>Calibri</vt:lpstr>
      <vt:lpstr>Montserrat</vt:lpstr>
      <vt:lpstr>Montserrat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Mei 279</dc:creator>
  <cp:lastModifiedBy>Kate Farrell</cp:lastModifiedBy>
  <cp:revision>369</cp:revision>
  <dcterms:created xsi:type="dcterms:W3CDTF">2020-07-27T03:45:56Z</dcterms:created>
  <dcterms:modified xsi:type="dcterms:W3CDTF">2025-05-21T21:28:16Z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0x010100615961C85CE9C4458999A6D399E262FE</vt:lpwstr>
  </property>
  <property fmtid="{D5CDD505-2E9C-101B-9397-08002B2CF9AE}" pid="3" name="MediaServiceImageTags">
    <vt:lpwstr/>
  </property>
</Properties>
</file>