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326" r:id="rId6"/>
    <p:sldId id="329" r:id="rId7"/>
    <p:sldId id="330" r:id="rId8"/>
    <p:sldId id="788" r:id="rId9"/>
    <p:sldId id="371" r:id="rId10"/>
    <p:sldId id="2093" r:id="rId11"/>
    <p:sldId id="2078" r:id="rId12"/>
    <p:sldId id="2076" r:id="rId13"/>
    <p:sldId id="2094" r:id="rId14"/>
    <p:sldId id="2095" r:id="rId15"/>
    <p:sldId id="2096" r:id="rId16"/>
    <p:sldId id="2097" r:id="rId17"/>
    <p:sldId id="2098" r:id="rId18"/>
    <p:sldId id="2099" r:id="rId19"/>
    <p:sldId id="2100" r:id="rId20"/>
    <p:sldId id="2101" r:id="rId21"/>
    <p:sldId id="2102" r:id="rId22"/>
    <p:sldId id="2103" r:id="rId23"/>
    <p:sldId id="2104" r:id="rId24"/>
    <p:sldId id="2105" r:id="rId25"/>
    <p:sldId id="2073" r:id="rId26"/>
    <p:sldId id="2106" r:id="rId27"/>
    <p:sldId id="2107" r:id="rId28"/>
    <p:sldId id="2116" r:id="rId29"/>
    <p:sldId id="2084" r:id="rId30"/>
    <p:sldId id="2092" r:id="rId31"/>
    <p:sldId id="2108" r:id="rId32"/>
    <p:sldId id="2109" r:id="rId33"/>
    <p:sldId id="266" r:id="rId34"/>
    <p:sldId id="2110" r:id="rId35"/>
    <p:sldId id="2111" r:id="rId36"/>
    <p:sldId id="2085" r:id="rId37"/>
    <p:sldId id="2112" r:id="rId38"/>
    <p:sldId id="2113" r:id="rId39"/>
    <p:sldId id="271" r:id="rId40"/>
    <p:sldId id="2115" r:id="rId41"/>
    <p:sldId id="211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237819ED-DA4C-4236-AC65-D4DBB90959C7}">
          <p14:sldIdLst>
            <p14:sldId id="256"/>
            <p14:sldId id="326"/>
            <p14:sldId id="329"/>
          </p14:sldIdLst>
        </p14:section>
        <p14:section name="Part 1" id="{ACE9FEBD-1C27-410D-9BB5-9BCBB8886E47}">
          <p14:sldIdLst>
            <p14:sldId id="330"/>
            <p14:sldId id="788"/>
            <p14:sldId id="371"/>
            <p14:sldId id="2093"/>
            <p14:sldId id="2078"/>
            <p14:sldId id="2076"/>
            <p14:sldId id="2094"/>
            <p14:sldId id="2095"/>
            <p14:sldId id="2096"/>
            <p14:sldId id="2097"/>
            <p14:sldId id="2098"/>
            <p14:sldId id="2099"/>
            <p14:sldId id="2100"/>
            <p14:sldId id="2101"/>
            <p14:sldId id="2102"/>
            <p14:sldId id="2103"/>
          </p14:sldIdLst>
        </p14:section>
        <p14:section name="Part 2" id="{0D0F83B5-4898-49DC-8F0F-79429B034550}">
          <p14:sldIdLst>
            <p14:sldId id="2104"/>
            <p14:sldId id="2105"/>
            <p14:sldId id="2073"/>
            <p14:sldId id="2106"/>
          </p14:sldIdLst>
        </p14:section>
        <p14:section name="Part 3" id="{0CDA8E05-7567-4708-B780-6CCEE67600B7}">
          <p14:sldIdLst>
            <p14:sldId id="2107"/>
            <p14:sldId id="2116"/>
            <p14:sldId id="2084"/>
            <p14:sldId id="2092"/>
            <p14:sldId id="2108"/>
            <p14:sldId id="2109"/>
            <p14:sldId id="266"/>
            <p14:sldId id="2110"/>
            <p14:sldId id="2111"/>
            <p14:sldId id="2085"/>
            <p14:sldId id="2112"/>
            <p14:sldId id="2113"/>
            <p14:sldId id="271"/>
            <p14:sldId id="2115"/>
            <p14:sldId id="21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9595"/>
    <a:srgbClr val="DBA514"/>
    <a:srgbClr val="B78628"/>
    <a:srgbClr val="EEB609"/>
    <a:srgbClr val="3101FF"/>
    <a:srgbClr val="F9F9F9"/>
    <a:srgbClr val="F5F5F5"/>
    <a:srgbClr val="F7F7F7"/>
    <a:srgbClr val="013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6" autoAdjust="0"/>
    <p:restoredTop sz="94249" autoAdjust="0"/>
  </p:normalViewPr>
  <p:slideViewPr>
    <p:cSldViewPr snapToGrid="0">
      <p:cViewPr varScale="1">
        <p:scale>
          <a:sx n="113" d="100"/>
          <a:sy n="113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Sewell" userId="866fcaf1-a8c1-4c4e-a2a7-8ac41c1bdbec" providerId="ADAL" clId="{BF993A8A-4904-4FDF-819B-1350778F0496}"/>
    <pc:docChg chg="undo custSel addSld modSld modSection">
      <pc:chgData name="Antonia Sewell" userId="866fcaf1-a8c1-4c4e-a2a7-8ac41c1bdbec" providerId="ADAL" clId="{BF993A8A-4904-4FDF-819B-1350778F0496}" dt="2025-05-20T10:28:21.910" v="552" actId="20577"/>
      <pc:docMkLst>
        <pc:docMk/>
      </pc:docMkLst>
      <pc:sldChg chg="delSp mod">
        <pc:chgData name="Antonia Sewell" userId="866fcaf1-a8c1-4c4e-a2a7-8ac41c1bdbec" providerId="ADAL" clId="{BF993A8A-4904-4FDF-819B-1350778F0496}" dt="2025-05-20T09:15:26.124" v="1" actId="478"/>
        <pc:sldMkLst>
          <pc:docMk/>
          <pc:sldMk cId="3209638637" sldId="256"/>
        </pc:sldMkLst>
        <pc:spChg chg="del">
          <ac:chgData name="Antonia Sewell" userId="866fcaf1-a8c1-4c4e-a2a7-8ac41c1bdbec" providerId="ADAL" clId="{BF993A8A-4904-4FDF-819B-1350778F0496}" dt="2025-05-20T09:15:26.124" v="1" actId="478"/>
          <ac:spMkLst>
            <pc:docMk/>
            <pc:sldMk cId="3209638637" sldId="256"/>
            <ac:spMk id="9" creationId="{D19138E5-6CD8-430D-A5F4-82AED8CC0F59}"/>
          </ac:spMkLst>
        </pc:spChg>
        <pc:spChg chg="del">
          <ac:chgData name="Antonia Sewell" userId="866fcaf1-a8c1-4c4e-a2a7-8ac41c1bdbec" providerId="ADAL" clId="{BF993A8A-4904-4FDF-819B-1350778F0496}" dt="2025-05-20T09:15:24.955" v="0" actId="478"/>
          <ac:spMkLst>
            <pc:docMk/>
            <pc:sldMk cId="3209638637" sldId="256"/>
            <ac:spMk id="16" creationId="{293D24DB-5069-49FA-ACDD-1715E3FCB97A}"/>
          </ac:spMkLst>
        </pc:spChg>
      </pc:sldChg>
      <pc:sldChg chg="addSp modSp">
        <pc:chgData name="Antonia Sewell" userId="866fcaf1-a8c1-4c4e-a2a7-8ac41c1bdbec" providerId="ADAL" clId="{BF993A8A-4904-4FDF-819B-1350778F0496}" dt="2025-05-20T10:26:38.438" v="417"/>
        <pc:sldMkLst>
          <pc:docMk/>
          <pc:sldMk cId="2606553239" sldId="266"/>
        </pc:sldMkLst>
        <pc:picChg chg="add mod">
          <ac:chgData name="Antonia Sewell" userId="866fcaf1-a8c1-4c4e-a2a7-8ac41c1bdbec" providerId="ADAL" clId="{BF993A8A-4904-4FDF-819B-1350778F0496}" dt="2025-05-20T10:26:38.438" v="417"/>
          <ac:picMkLst>
            <pc:docMk/>
            <pc:sldMk cId="2606553239" sldId="266"/>
            <ac:picMk id="11" creationId="{6ADEB97E-438E-47AB-AD3C-2E63B22BA13F}"/>
          </ac:picMkLst>
        </pc:picChg>
      </pc:sldChg>
      <pc:sldChg chg="addSp modSp">
        <pc:chgData name="Antonia Sewell" userId="866fcaf1-a8c1-4c4e-a2a7-8ac41c1bdbec" providerId="ADAL" clId="{BF993A8A-4904-4FDF-819B-1350778F0496}" dt="2025-05-20T10:26:29.115" v="413"/>
        <pc:sldMkLst>
          <pc:docMk/>
          <pc:sldMk cId="3586291646" sldId="2084"/>
        </pc:sldMkLst>
        <pc:picChg chg="add mod">
          <ac:chgData name="Antonia Sewell" userId="866fcaf1-a8c1-4c4e-a2a7-8ac41c1bdbec" providerId="ADAL" clId="{BF993A8A-4904-4FDF-819B-1350778F0496}" dt="2025-05-20T10:26:29.115" v="413"/>
          <ac:picMkLst>
            <pc:docMk/>
            <pc:sldMk cId="3586291646" sldId="2084"/>
            <ac:picMk id="7" creationId="{D0BF421B-07A1-4CC7-89F3-0DC9D4245661}"/>
          </ac:picMkLst>
        </pc:picChg>
      </pc:sldChg>
      <pc:sldChg chg="addSp modSp">
        <pc:chgData name="Antonia Sewell" userId="866fcaf1-a8c1-4c4e-a2a7-8ac41c1bdbec" providerId="ADAL" clId="{BF993A8A-4904-4FDF-819B-1350778F0496}" dt="2025-05-20T10:26:31.304" v="414"/>
        <pc:sldMkLst>
          <pc:docMk/>
          <pc:sldMk cId="1971505630" sldId="2092"/>
        </pc:sldMkLst>
        <pc:picChg chg="add mod">
          <ac:chgData name="Antonia Sewell" userId="866fcaf1-a8c1-4c4e-a2a7-8ac41c1bdbec" providerId="ADAL" clId="{BF993A8A-4904-4FDF-819B-1350778F0496}" dt="2025-05-20T10:26:31.304" v="414"/>
          <ac:picMkLst>
            <pc:docMk/>
            <pc:sldMk cId="1971505630" sldId="2092"/>
            <ac:picMk id="11" creationId="{ADB3CF19-D9DE-413D-A60A-46F249F35DD9}"/>
          </ac:picMkLst>
        </pc:picChg>
      </pc:sldChg>
      <pc:sldChg chg="addSp modSp">
        <pc:chgData name="Antonia Sewell" userId="866fcaf1-a8c1-4c4e-a2a7-8ac41c1bdbec" providerId="ADAL" clId="{BF993A8A-4904-4FDF-819B-1350778F0496}" dt="2025-05-20T10:26:34.175" v="415"/>
        <pc:sldMkLst>
          <pc:docMk/>
          <pc:sldMk cId="1765180311" sldId="2108"/>
        </pc:sldMkLst>
        <pc:picChg chg="add mod">
          <ac:chgData name="Antonia Sewell" userId="866fcaf1-a8c1-4c4e-a2a7-8ac41c1bdbec" providerId="ADAL" clId="{BF993A8A-4904-4FDF-819B-1350778F0496}" dt="2025-05-20T10:26:34.175" v="415"/>
          <ac:picMkLst>
            <pc:docMk/>
            <pc:sldMk cId="1765180311" sldId="2108"/>
            <ac:picMk id="15" creationId="{7A196919-7AF8-4352-A9FE-C9F21C21920C}"/>
          </ac:picMkLst>
        </pc:picChg>
      </pc:sldChg>
      <pc:sldChg chg="addSp modSp">
        <pc:chgData name="Antonia Sewell" userId="866fcaf1-a8c1-4c4e-a2a7-8ac41c1bdbec" providerId="ADAL" clId="{BF993A8A-4904-4FDF-819B-1350778F0496}" dt="2025-05-20T10:26:35.814" v="416"/>
        <pc:sldMkLst>
          <pc:docMk/>
          <pc:sldMk cId="2089321006" sldId="2109"/>
        </pc:sldMkLst>
        <pc:picChg chg="add mod">
          <ac:chgData name="Antonia Sewell" userId="866fcaf1-a8c1-4c4e-a2a7-8ac41c1bdbec" providerId="ADAL" clId="{BF993A8A-4904-4FDF-819B-1350778F0496}" dt="2025-05-20T10:26:35.814" v="416"/>
          <ac:picMkLst>
            <pc:docMk/>
            <pc:sldMk cId="2089321006" sldId="2109"/>
            <ac:picMk id="16" creationId="{94911042-BBAB-4055-A7F0-A4E938001A52}"/>
          </ac:picMkLst>
        </pc:picChg>
      </pc:sldChg>
      <pc:sldChg chg="addSp modSp">
        <pc:chgData name="Antonia Sewell" userId="866fcaf1-a8c1-4c4e-a2a7-8ac41c1bdbec" providerId="ADAL" clId="{BF993A8A-4904-4FDF-819B-1350778F0496}" dt="2025-05-20T10:26:40.454" v="418"/>
        <pc:sldMkLst>
          <pc:docMk/>
          <pc:sldMk cId="429858018" sldId="2110"/>
        </pc:sldMkLst>
        <pc:picChg chg="add mod">
          <ac:chgData name="Antonia Sewell" userId="866fcaf1-a8c1-4c4e-a2a7-8ac41c1bdbec" providerId="ADAL" clId="{BF993A8A-4904-4FDF-819B-1350778F0496}" dt="2025-05-20T10:26:40.454" v="418"/>
          <ac:picMkLst>
            <pc:docMk/>
            <pc:sldMk cId="429858018" sldId="2110"/>
            <ac:picMk id="16" creationId="{53B3A5E8-3CB7-4FD2-97E4-0F0872C0EF42}"/>
          </ac:picMkLst>
        </pc:picChg>
      </pc:sldChg>
      <pc:sldChg chg="addSp modSp">
        <pc:chgData name="Antonia Sewell" userId="866fcaf1-a8c1-4c4e-a2a7-8ac41c1bdbec" providerId="ADAL" clId="{BF993A8A-4904-4FDF-819B-1350778F0496}" dt="2025-05-20T10:26:43.432" v="419"/>
        <pc:sldMkLst>
          <pc:docMk/>
          <pc:sldMk cId="1618447591" sldId="2111"/>
        </pc:sldMkLst>
        <pc:picChg chg="add mod">
          <ac:chgData name="Antonia Sewell" userId="866fcaf1-a8c1-4c4e-a2a7-8ac41c1bdbec" providerId="ADAL" clId="{BF993A8A-4904-4FDF-819B-1350778F0496}" dt="2025-05-20T10:26:43.432" v="419"/>
          <ac:picMkLst>
            <pc:docMk/>
            <pc:sldMk cId="1618447591" sldId="2111"/>
            <ac:picMk id="13" creationId="{C301EE92-9509-4AE5-84D5-98E7A161976C}"/>
          </ac:picMkLst>
        </pc:picChg>
      </pc:sldChg>
      <pc:sldChg chg="addSp modSp add mod">
        <pc:chgData name="Antonia Sewell" userId="866fcaf1-a8c1-4c4e-a2a7-8ac41c1bdbec" providerId="ADAL" clId="{BF993A8A-4904-4FDF-819B-1350778F0496}" dt="2025-05-20T10:28:21.910" v="552" actId="20577"/>
        <pc:sldMkLst>
          <pc:docMk/>
          <pc:sldMk cId="119550299" sldId="2116"/>
        </pc:sldMkLst>
        <pc:spChg chg="add mod">
          <ac:chgData name="Antonia Sewell" userId="866fcaf1-a8c1-4c4e-a2a7-8ac41c1bdbec" providerId="ADAL" clId="{BF993A8A-4904-4FDF-819B-1350778F0496}" dt="2025-05-20T10:28:21.910" v="552" actId="20577"/>
          <ac:spMkLst>
            <pc:docMk/>
            <pc:sldMk cId="119550299" sldId="2116"/>
            <ac:spMk id="5" creationId="{1E73F6AA-F303-493B-934E-344B15F03B2A}"/>
          </ac:spMkLst>
        </pc:spChg>
        <pc:picChg chg="add mod">
          <ac:chgData name="Antonia Sewell" userId="866fcaf1-a8c1-4c4e-a2a7-8ac41c1bdbec" providerId="ADAL" clId="{BF993A8A-4904-4FDF-819B-1350778F0496}" dt="2025-05-20T10:26:22.166" v="412" actId="1076"/>
          <ac:picMkLst>
            <pc:docMk/>
            <pc:sldMk cId="119550299" sldId="2116"/>
            <ac:picMk id="1026" creationId="{D604AD90-1C24-4E77-8F5D-51EB2108594A}"/>
          </ac:picMkLst>
        </pc:picChg>
      </pc:sldChg>
    </pc:docChg>
  </pc:docChgLst>
  <pc:docChgLst>
    <pc:chgData name="Antonia Sewell" userId="866fcaf1-a8c1-4c4e-a2a7-8ac41c1bdbec" providerId="ADAL" clId="{74FD87B3-435E-4CE7-8328-7012BA285756}"/>
    <pc:docChg chg="undo custSel addSld delSld modSld sldOrd addSection delSection modSection">
      <pc:chgData name="Antonia Sewell" userId="866fcaf1-a8c1-4c4e-a2a7-8ac41c1bdbec" providerId="ADAL" clId="{74FD87B3-435E-4CE7-8328-7012BA285756}" dt="2025-05-15T11:57:01.075" v="1230" actId="14100"/>
      <pc:docMkLst>
        <pc:docMk/>
      </pc:docMkLst>
      <pc:sldChg chg="addSp delSp modSp mod">
        <pc:chgData name="Antonia Sewell" userId="866fcaf1-a8c1-4c4e-a2a7-8ac41c1bdbec" providerId="ADAL" clId="{74FD87B3-435E-4CE7-8328-7012BA285756}" dt="2025-05-15T10:00:19.492" v="166" actId="20577"/>
        <pc:sldMkLst>
          <pc:docMk/>
          <pc:sldMk cId="3209638637" sldId="256"/>
        </pc:sldMkLst>
        <pc:spChg chg="del">
          <ac:chgData name="Antonia Sewell" userId="866fcaf1-a8c1-4c4e-a2a7-8ac41c1bdbec" providerId="ADAL" clId="{74FD87B3-435E-4CE7-8328-7012BA285756}" dt="2025-05-15T09:58:35.103" v="127"/>
          <ac:spMkLst>
            <pc:docMk/>
            <pc:sldMk cId="3209638637" sldId="256"/>
            <ac:spMk id="3" creationId="{3E84E126-98CB-4200-9740-2CBDCE55CBD7}"/>
          </ac:spMkLst>
        </pc:spChg>
        <pc:spChg chg="mod">
          <ac:chgData name="Antonia Sewell" userId="866fcaf1-a8c1-4c4e-a2a7-8ac41c1bdbec" providerId="ADAL" clId="{74FD87B3-435E-4CE7-8328-7012BA285756}" dt="2025-05-15T09:52:47.462" v="22" actId="20577"/>
          <ac:spMkLst>
            <pc:docMk/>
            <pc:sldMk cId="3209638637" sldId="256"/>
            <ac:spMk id="4" creationId="{D7A84730-E666-47AF-B296-1DE0B48C86D1}"/>
          </ac:spMkLst>
        </pc:spChg>
        <pc:spChg chg="mod">
          <ac:chgData name="Antonia Sewell" userId="866fcaf1-a8c1-4c4e-a2a7-8ac41c1bdbec" providerId="ADAL" clId="{74FD87B3-435E-4CE7-8328-7012BA285756}" dt="2025-05-15T10:00:19.492" v="166" actId="20577"/>
          <ac:spMkLst>
            <pc:docMk/>
            <pc:sldMk cId="3209638637" sldId="256"/>
            <ac:spMk id="15" creationId="{1CF51FA2-D8B6-445D-8942-29CE04789CDF}"/>
          </ac:spMkLst>
        </pc:spChg>
        <pc:picChg chg="add mod">
          <ac:chgData name="Antonia Sewell" userId="866fcaf1-a8c1-4c4e-a2a7-8ac41c1bdbec" providerId="ADAL" clId="{74FD87B3-435E-4CE7-8328-7012BA285756}" dt="2025-05-15T09:59:15.699" v="161" actId="29295"/>
          <ac:picMkLst>
            <pc:docMk/>
            <pc:sldMk cId="3209638637" sldId="256"/>
            <ac:picMk id="1026" creationId="{45FDB99A-4E63-4042-9492-4D6F4D22AF9A}"/>
          </ac:picMkLst>
        </pc:pic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1352695133" sldId="265"/>
        </pc:sldMkLst>
        <pc:spChg chg="mod">
          <ac:chgData name="Antonia Sewell" userId="866fcaf1-a8c1-4c4e-a2a7-8ac41c1bdbec" providerId="ADAL" clId="{74FD87B3-435E-4CE7-8328-7012BA285756}" dt="2025-05-15T10:00:36.818" v="171" actId="20577"/>
          <ac:spMkLst>
            <pc:docMk/>
            <pc:sldMk cId="1352695133" sldId="265"/>
            <ac:spMk id="4" creationId="{05924986-BD0E-00E5-3322-F4E3D9712C97}"/>
          </ac:spMkLst>
        </pc:spChg>
      </pc:sldChg>
      <pc:sldChg chg="addSp delSp modSp mod ord">
        <pc:chgData name="Antonia Sewell" userId="866fcaf1-a8c1-4c4e-a2a7-8ac41c1bdbec" providerId="ADAL" clId="{74FD87B3-435E-4CE7-8328-7012BA285756}" dt="2025-05-15T11:45:31.203" v="975" actId="1076"/>
        <pc:sldMkLst>
          <pc:docMk/>
          <pc:sldMk cId="2606553239" sldId="266"/>
        </pc:sldMkLst>
        <pc:spChg chg="add mod ord">
          <ac:chgData name="Antonia Sewell" userId="866fcaf1-a8c1-4c4e-a2a7-8ac41c1bdbec" providerId="ADAL" clId="{74FD87B3-435E-4CE7-8328-7012BA285756}" dt="2025-05-15T11:45:28.893" v="974" actId="1076"/>
          <ac:spMkLst>
            <pc:docMk/>
            <pc:sldMk cId="2606553239" sldId="266"/>
            <ac:spMk id="3" creationId="{9B5E2648-DD86-4D8C-80FC-220D82707DC6}"/>
          </ac:spMkLst>
        </pc:spChg>
        <pc:spChg chg="mod ord">
          <ac:chgData name="Antonia Sewell" userId="866fcaf1-a8c1-4c4e-a2a7-8ac41c1bdbec" providerId="ADAL" clId="{74FD87B3-435E-4CE7-8328-7012BA285756}" dt="2025-05-15T11:45:31.203" v="975" actId="1076"/>
          <ac:spMkLst>
            <pc:docMk/>
            <pc:sldMk cId="2606553239" sldId="266"/>
            <ac:spMk id="12" creationId="{12FEFD1C-F76E-4DF1-945B-627A4191D087}"/>
          </ac:spMkLst>
        </pc:spChg>
        <pc:spChg chg="mod">
          <ac:chgData name="Antonia Sewell" userId="866fcaf1-a8c1-4c4e-a2a7-8ac41c1bdbec" providerId="ADAL" clId="{74FD87B3-435E-4CE7-8328-7012BA285756}" dt="2025-05-15T11:43:32.750" v="946" actId="20577"/>
          <ac:spMkLst>
            <pc:docMk/>
            <pc:sldMk cId="2606553239" sldId="266"/>
            <ac:spMk id="14" creationId="{1B7C66DC-0BE5-4EF1-A242-17B371A67AD0}"/>
          </ac:spMkLst>
        </pc:spChg>
        <pc:spChg chg="add del">
          <ac:chgData name="Antonia Sewell" userId="866fcaf1-a8c1-4c4e-a2a7-8ac41c1bdbec" providerId="ADAL" clId="{74FD87B3-435E-4CE7-8328-7012BA285756}" dt="2025-05-15T11:44:05.323" v="958"/>
          <ac:spMkLst>
            <pc:docMk/>
            <pc:sldMk cId="2606553239" sldId="266"/>
            <ac:spMk id="19" creationId="{E26F4897-16F8-4475-ACE9-1671BA55F829}"/>
          </ac:spMkLst>
        </pc:spChg>
        <pc:spChg chg="del">
          <ac:chgData name="Antonia Sewell" userId="866fcaf1-a8c1-4c4e-a2a7-8ac41c1bdbec" providerId="ADAL" clId="{74FD87B3-435E-4CE7-8328-7012BA285756}" dt="2025-05-15T11:43:13.001" v="934" actId="478"/>
          <ac:spMkLst>
            <pc:docMk/>
            <pc:sldMk cId="2606553239" sldId="266"/>
            <ac:spMk id="24" creationId="{804AA633-B055-4683-BB72-568444A682C5}"/>
          </ac:spMkLst>
        </pc:spChg>
        <pc:spChg chg="del mod">
          <ac:chgData name="Antonia Sewell" userId="866fcaf1-a8c1-4c4e-a2a7-8ac41c1bdbec" providerId="ADAL" clId="{74FD87B3-435E-4CE7-8328-7012BA285756}" dt="2025-05-15T11:43:38.609" v="950" actId="478"/>
          <ac:spMkLst>
            <pc:docMk/>
            <pc:sldMk cId="2606553239" sldId="266"/>
            <ac:spMk id="28" creationId="{F3E13BAE-57C3-42E1-838D-1156976614B7}"/>
          </ac:spMkLst>
        </pc:spChg>
        <pc:spChg chg="del">
          <ac:chgData name="Antonia Sewell" userId="866fcaf1-a8c1-4c4e-a2a7-8ac41c1bdbec" providerId="ADAL" clId="{74FD87B3-435E-4CE7-8328-7012BA285756}" dt="2025-05-15T11:43:10.603" v="933" actId="478"/>
          <ac:spMkLst>
            <pc:docMk/>
            <pc:sldMk cId="2606553239" sldId="266"/>
            <ac:spMk id="34" creationId="{5DCD3B55-3EB7-40F7-8DBC-F99E27E1AF6E}"/>
          </ac:spMkLst>
        </pc:spChg>
        <pc:picChg chg="add del mod">
          <ac:chgData name="Antonia Sewell" userId="866fcaf1-a8c1-4c4e-a2a7-8ac41c1bdbec" providerId="ADAL" clId="{74FD87B3-435E-4CE7-8328-7012BA285756}" dt="2025-05-15T11:44:05.323" v="958"/>
          <ac:picMkLst>
            <pc:docMk/>
            <pc:sldMk cId="2606553239" sldId="266"/>
            <ac:picMk id="13" creationId="{3152A741-BC25-4853-B73A-03B293E8B55A}"/>
          </ac:picMkLst>
        </pc:picChg>
        <pc:picChg chg="add mod">
          <ac:chgData name="Antonia Sewell" userId="866fcaf1-a8c1-4c4e-a2a7-8ac41c1bdbec" providerId="ADAL" clId="{74FD87B3-435E-4CE7-8328-7012BA285756}" dt="2025-05-15T11:44:16.940" v="964" actId="1076"/>
          <ac:picMkLst>
            <pc:docMk/>
            <pc:sldMk cId="2606553239" sldId="266"/>
            <ac:picMk id="16" creationId="{22EF5414-AC5F-48D5-8C93-CD306F33EC05}"/>
          </ac:picMkLst>
        </pc:pic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1964893038" sldId="267"/>
        </pc:sldMkLst>
        <pc:spChg chg="mod">
          <ac:chgData name="Antonia Sewell" userId="866fcaf1-a8c1-4c4e-a2a7-8ac41c1bdbec" providerId="ADAL" clId="{74FD87B3-435E-4CE7-8328-7012BA285756}" dt="2025-05-15T10:00:48.991" v="175" actId="20577"/>
          <ac:spMkLst>
            <pc:docMk/>
            <pc:sldMk cId="1964893038" sldId="267"/>
            <ac:spMk id="2" creationId="{06BEFF15-A34A-401D-613E-FA910DC8C201}"/>
          </ac:spMkLst>
        </pc:sp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4108129366" sldId="270"/>
        </pc:sldMkLst>
        <pc:spChg chg="mod">
          <ac:chgData name="Antonia Sewell" userId="866fcaf1-a8c1-4c4e-a2a7-8ac41c1bdbec" providerId="ADAL" clId="{74FD87B3-435E-4CE7-8328-7012BA285756}" dt="2025-05-15T10:00:55.039" v="176" actId="20577"/>
          <ac:spMkLst>
            <pc:docMk/>
            <pc:sldMk cId="4108129366" sldId="270"/>
            <ac:spMk id="2" creationId="{2CC81586-EB51-FD83-4428-B1CEAA4C4E1E}"/>
          </ac:spMkLst>
        </pc:spChg>
      </pc:sldChg>
      <pc:sldChg chg="addSp delSp modSp mod ord modClrScheme chgLayout">
        <pc:chgData name="Antonia Sewell" userId="866fcaf1-a8c1-4c4e-a2a7-8ac41c1bdbec" providerId="ADAL" clId="{74FD87B3-435E-4CE7-8328-7012BA285756}" dt="2025-05-15T11:54:59.105" v="1219" actId="1076"/>
        <pc:sldMkLst>
          <pc:docMk/>
          <pc:sldMk cId="613838230" sldId="271"/>
        </pc:sldMkLst>
        <pc:spChg chg="del">
          <ac:chgData name="Antonia Sewell" userId="866fcaf1-a8c1-4c4e-a2a7-8ac41c1bdbec" providerId="ADAL" clId="{74FD87B3-435E-4CE7-8328-7012BA285756}" dt="2025-05-15T11:51:18.431" v="1117" actId="478"/>
          <ac:spMkLst>
            <pc:docMk/>
            <pc:sldMk cId="613838230" sldId="271"/>
            <ac:spMk id="4" creationId="{3A30BEFE-EDC8-47FA-5971-162B0AEE4132}"/>
          </ac:spMkLst>
        </pc:spChg>
        <pc:spChg chg="del">
          <ac:chgData name="Antonia Sewell" userId="866fcaf1-a8c1-4c4e-a2a7-8ac41c1bdbec" providerId="ADAL" clId="{74FD87B3-435E-4CE7-8328-7012BA285756}" dt="2025-05-15T11:51:17.789" v="1116" actId="478"/>
          <ac:spMkLst>
            <pc:docMk/>
            <pc:sldMk cId="613838230" sldId="271"/>
            <ac:spMk id="5" creationId="{C5910011-95F0-5B5A-27FD-0CFD97DFD3CD}"/>
          </ac:spMkLst>
        </pc:spChg>
        <pc:spChg chg="del">
          <ac:chgData name="Antonia Sewell" userId="866fcaf1-a8c1-4c4e-a2a7-8ac41c1bdbec" providerId="ADAL" clId="{74FD87B3-435E-4CE7-8328-7012BA285756}" dt="2025-05-15T11:51:22.021" v="1119" actId="478"/>
          <ac:spMkLst>
            <pc:docMk/>
            <pc:sldMk cId="613838230" sldId="271"/>
            <ac:spMk id="6" creationId="{3E92CFEA-D59B-2F38-D7A1-D22BB56B5DB1}"/>
          </ac:spMkLst>
        </pc:spChg>
        <pc:spChg chg="del">
          <ac:chgData name="Antonia Sewell" userId="866fcaf1-a8c1-4c4e-a2a7-8ac41c1bdbec" providerId="ADAL" clId="{74FD87B3-435E-4CE7-8328-7012BA285756}" dt="2025-05-15T11:51:22.952" v="1120" actId="478"/>
          <ac:spMkLst>
            <pc:docMk/>
            <pc:sldMk cId="613838230" sldId="271"/>
            <ac:spMk id="7" creationId="{DCB2FB68-1694-8132-85D3-2EEBF6BD047A}"/>
          </ac:spMkLst>
        </pc:spChg>
        <pc:spChg chg="add del mod ord">
          <ac:chgData name="Antonia Sewell" userId="866fcaf1-a8c1-4c4e-a2a7-8ac41c1bdbec" providerId="ADAL" clId="{74FD87B3-435E-4CE7-8328-7012BA285756}" dt="2025-05-15T11:52:13.015" v="1141" actId="478"/>
          <ac:spMkLst>
            <pc:docMk/>
            <pc:sldMk cId="613838230" sldId="271"/>
            <ac:spMk id="8" creationId="{464189D0-C293-4055-8128-4992459AEE71}"/>
          </ac:spMkLst>
        </pc:spChg>
        <pc:spChg chg="add del mod ord">
          <ac:chgData name="Antonia Sewell" userId="866fcaf1-a8c1-4c4e-a2a7-8ac41c1bdbec" providerId="ADAL" clId="{74FD87B3-435E-4CE7-8328-7012BA285756}" dt="2025-05-15T11:52:12.478" v="1140" actId="478"/>
          <ac:spMkLst>
            <pc:docMk/>
            <pc:sldMk cId="613838230" sldId="271"/>
            <ac:spMk id="9" creationId="{A59D9C13-01D7-457C-A7D7-6BC78D187245}"/>
          </ac:spMkLst>
        </pc:spChg>
        <pc:spChg chg="del">
          <ac:chgData name="Antonia Sewell" userId="866fcaf1-a8c1-4c4e-a2a7-8ac41c1bdbec" providerId="ADAL" clId="{74FD87B3-435E-4CE7-8328-7012BA285756}" dt="2025-05-15T11:51:13.216" v="1112" actId="478"/>
          <ac:spMkLst>
            <pc:docMk/>
            <pc:sldMk cId="613838230" sldId="271"/>
            <ac:spMk id="12" creationId="{AB0602A4-006D-EC73-3EA7-6D3E2A2712F0}"/>
          </ac:spMkLst>
        </pc:spChg>
        <pc:spChg chg="del">
          <ac:chgData name="Antonia Sewell" userId="866fcaf1-a8c1-4c4e-a2a7-8ac41c1bdbec" providerId="ADAL" clId="{74FD87B3-435E-4CE7-8328-7012BA285756}" dt="2025-05-15T11:51:16.845" v="1115" actId="478"/>
          <ac:spMkLst>
            <pc:docMk/>
            <pc:sldMk cId="613838230" sldId="271"/>
            <ac:spMk id="13" creationId="{4B432E27-6BC0-73E4-6309-A66C2ACB3DB0}"/>
          </ac:spMkLst>
        </pc:spChg>
        <pc:spChg chg="del">
          <ac:chgData name="Antonia Sewell" userId="866fcaf1-a8c1-4c4e-a2a7-8ac41c1bdbec" providerId="ADAL" clId="{74FD87B3-435E-4CE7-8328-7012BA285756}" dt="2025-05-15T11:51:16.018" v="1114" actId="478"/>
          <ac:spMkLst>
            <pc:docMk/>
            <pc:sldMk cId="613838230" sldId="271"/>
            <ac:spMk id="14" creationId="{2BD1C559-1B31-3FDE-4FD5-E460C8D1C01F}"/>
          </ac:spMkLst>
        </pc:spChg>
        <pc:spChg chg="del">
          <ac:chgData name="Antonia Sewell" userId="866fcaf1-a8c1-4c4e-a2a7-8ac41c1bdbec" providerId="ADAL" clId="{74FD87B3-435E-4CE7-8328-7012BA285756}" dt="2025-05-15T11:51:14.399" v="1113" actId="478"/>
          <ac:spMkLst>
            <pc:docMk/>
            <pc:sldMk cId="613838230" sldId="271"/>
            <ac:spMk id="15" creationId="{6DCC087E-9C1D-4158-F0C2-15CE7B46F072}"/>
          </ac:spMkLst>
        </pc:spChg>
        <pc:spChg chg="mod">
          <ac:chgData name="Antonia Sewell" userId="866fcaf1-a8c1-4c4e-a2a7-8ac41c1bdbec" providerId="ADAL" clId="{74FD87B3-435E-4CE7-8328-7012BA285756}" dt="2025-05-15T11:52:04.328" v="1137" actId="1076"/>
          <ac:spMkLst>
            <pc:docMk/>
            <pc:sldMk cId="613838230" sldId="271"/>
            <ac:spMk id="16" creationId="{B5D3075D-CFEC-4E7E-A70D-008BDF7D6022}"/>
          </ac:spMkLst>
        </pc:spChg>
        <pc:spChg chg="del">
          <ac:chgData name="Antonia Sewell" userId="866fcaf1-a8c1-4c4e-a2a7-8ac41c1bdbec" providerId="ADAL" clId="{74FD87B3-435E-4CE7-8328-7012BA285756}" dt="2025-05-15T11:51:28.699" v="1126" actId="478"/>
          <ac:spMkLst>
            <pc:docMk/>
            <pc:sldMk cId="613838230" sldId="271"/>
            <ac:spMk id="17" creationId="{0AF46F96-7B58-FDEC-E4C3-DC1327FAAA8F}"/>
          </ac:spMkLst>
        </pc:spChg>
        <pc:spChg chg="del mod">
          <ac:chgData name="Antonia Sewell" userId="866fcaf1-a8c1-4c4e-a2a7-8ac41c1bdbec" providerId="ADAL" clId="{74FD87B3-435E-4CE7-8328-7012BA285756}" dt="2025-05-15T11:51:28.083" v="1125" actId="478"/>
          <ac:spMkLst>
            <pc:docMk/>
            <pc:sldMk cId="613838230" sldId="271"/>
            <ac:spMk id="18" creationId="{7953C8A2-DC04-25B3-F884-7FFFC3C522FA}"/>
          </ac:spMkLst>
        </pc:spChg>
        <pc:spChg chg="del mod">
          <ac:chgData name="Antonia Sewell" userId="866fcaf1-a8c1-4c4e-a2a7-8ac41c1bdbec" providerId="ADAL" clId="{74FD87B3-435E-4CE7-8328-7012BA285756}" dt="2025-05-15T11:51:09.905" v="1110" actId="478"/>
          <ac:spMkLst>
            <pc:docMk/>
            <pc:sldMk cId="613838230" sldId="271"/>
            <ac:spMk id="19" creationId="{D7ADD641-5F40-E6DE-34C1-0346DC7BEC56}"/>
          </ac:spMkLst>
        </pc:spChg>
        <pc:spChg chg="del mod">
          <ac:chgData name="Antonia Sewell" userId="866fcaf1-a8c1-4c4e-a2a7-8ac41c1bdbec" providerId="ADAL" clId="{74FD87B3-435E-4CE7-8328-7012BA285756}" dt="2025-05-15T11:51:07.610" v="1108" actId="478"/>
          <ac:spMkLst>
            <pc:docMk/>
            <pc:sldMk cId="613838230" sldId="271"/>
            <ac:spMk id="20" creationId="{41BD7D74-C977-7A6B-BA3D-24AE233D4F52}"/>
          </ac:spMkLst>
        </pc:spChg>
        <pc:spChg chg="del">
          <ac:chgData name="Antonia Sewell" userId="866fcaf1-a8c1-4c4e-a2a7-8ac41c1bdbec" providerId="ADAL" clId="{74FD87B3-435E-4CE7-8328-7012BA285756}" dt="2025-05-15T11:51:05.095" v="1106" actId="478"/>
          <ac:spMkLst>
            <pc:docMk/>
            <pc:sldMk cId="613838230" sldId="271"/>
            <ac:spMk id="21" creationId="{1D4718D1-5B87-4EB6-A049-D01217B990ED}"/>
          </ac:spMkLst>
        </pc:spChg>
        <pc:spChg chg="add mod">
          <ac:chgData name="Antonia Sewell" userId="866fcaf1-a8c1-4c4e-a2a7-8ac41c1bdbec" providerId="ADAL" clId="{74FD87B3-435E-4CE7-8328-7012BA285756}" dt="2025-05-15T11:52:34.332" v="1161" actId="1076"/>
          <ac:spMkLst>
            <pc:docMk/>
            <pc:sldMk cId="613838230" sldId="271"/>
            <ac:spMk id="23" creationId="{DCEC9659-9BA2-48DF-A799-67E02DF52A0B}"/>
          </ac:spMkLst>
        </pc:spChg>
        <pc:spChg chg="add mod">
          <ac:chgData name="Antonia Sewell" userId="866fcaf1-a8c1-4c4e-a2a7-8ac41c1bdbec" providerId="ADAL" clId="{74FD87B3-435E-4CE7-8328-7012BA285756}" dt="2025-05-15T11:52:32.171" v="1160" actId="1076"/>
          <ac:spMkLst>
            <pc:docMk/>
            <pc:sldMk cId="613838230" sldId="271"/>
            <ac:spMk id="26" creationId="{EB41A2D7-D190-40F6-A85F-D8390D643684}"/>
          </ac:spMkLst>
        </pc:spChg>
        <pc:spChg chg="del">
          <ac:chgData name="Antonia Sewell" userId="866fcaf1-a8c1-4c4e-a2a7-8ac41c1bdbec" providerId="ADAL" clId="{74FD87B3-435E-4CE7-8328-7012BA285756}" dt="2025-05-15T11:51:24.428" v="1121" actId="478"/>
          <ac:spMkLst>
            <pc:docMk/>
            <pc:sldMk cId="613838230" sldId="271"/>
            <ac:spMk id="29" creationId="{2708AC2C-2E7B-45B8-A69D-C37FED829736}"/>
          </ac:spMkLst>
        </pc:spChg>
        <pc:spChg chg="del">
          <ac:chgData name="Antonia Sewell" userId="866fcaf1-a8c1-4c4e-a2a7-8ac41c1bdbec" providerId="ADAL" clId="{74FD87B3-435E-4CE7-8328-7012BA285756}" dt="2025-05-15T11:51:27.169" v="1124" actId="478"/>
          <ac:spMkLst>
            <pc:docMk/>
            <pc:sldMk cId="613838230" sldId="271"/>
            <ac:spMk id="30" creationId="{34F6E517-DA60-42E7-9A1B-562ED756953F}"/>
          </ac:spMkLst>
        </pc:spChg>
        <pc:spChg chg="del mod">
          <ac:chgData name="Antonia Sewell" userId="866fcaf1-a8c1-4c4e-a2a7-8ac41c1bdbec" providerId="ADAL" clId="{74FD87B3-435E-4CE7-8328-7012BA285756}" dt="2025-05-15T11:51:26.327" v="1123" actId="478"/>
          <ac:spMkLst>
            <pc:docMk/>
            <pc:sldMk cId="613838230" sldId="271"/>
            <ac:spMk id="31" creationId="{568FFEA8-EF2B-49D6-90F9-8DB080D6F2BD}"/>
          </ac:spMkLst>
        </pc:spChg>
        <pc:spChg chg="del">
          <ac:chgData name="Antonia Sewell" userId="866fcaf1-a8c1-4c4e-a2a7-8ac41c1bdbec" providerId="ADAL" clId="{74FD87B3-435E-4CE7-8328-7012BA285756}" dt="2025-05-15T11:51:25.773" v="1122" actId="478"/>
          <ac:spMkLst>
            <pc:docMk/>
            <pc:sldMk cId="613838230" sldId="271"/>
            <ac:spMk id="36" creationId="{CB34777A-3622-4E59-95E5-424A55CB1027}"/>
          </ac:spMkLst>
        </pc:spChg>
        <pc:picChg chg="add mod">
          <ac:chgData name="Antonia Sewell" userId="866fcaf1-a8c1-4c4e-a2a7-8ac41c1bdbec" providerId="ADAL" clId="{74FD87B3-435E-4CE7-8328-7012BA285756}" dt="2025-05-15T11:54:59.105" v="1219" actId="1076"/>
          <ac:picMkLst>
            <pc:docMk/>
            <pc:sldMk cId="613838230" sldId="271"/>
            <ac:picMk id="27" creationId="{D7D0C762-0916-4237-9ECA-EC217811BE9A}"/>
          </ac:picMkLst>
        </pc:pic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3619558060" sldId="308"/>
        </pc:sldMkLst>
        <pc:spChg chg="mod">
          <ac:chgData name="Antonia Sewell" userId="866fcaf1-a8c1-4c4e-a2a7-8ac41c1bdbec" providerId="ADAL" clId="{74FD87B3-435E-4CE7-8328-7012BA285756}" dt="2025-05-15T10:00:43.251" v="173" actId="20577"/>
          <ac:spMkLst>
            <pc:docMk/>
            <pc:sldMk cId="3619558060" sldId="308"/>
            <ac:spMk id="4" creationId="{05924986-BD0E-00E5-3322-F4E3D9712C97}"/>
          </ac:spMkLst>
        </pc:sp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4017581380" sldId="309"/>
        </pc:sldMkLst>
        <pc:spChg chg="mod">
          <ac:chgData name="Antonia Sewell" userId="866fcaf1-a8c1-4c4e-a2a7-8ac41c1bdbec" providerId="ADAL" clId="{74FD87B3-435E-4CE7-8328-7012BA285756}" dt="2025-05-15T10:00:40.128" v="172" actId="20577"/>
          <ac:spMkLst>
            <pc:docMk/>
            <pc:sldMk cId="4017581380" sldId="309"/>
            <ac:spMk id="4" creationId="{BDA1C267-DEC1-3E81-7B7C-C0B11454DC74}"/>
          </ac:spMkLst>
        </pc:sp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3398221448" sldId="315"/>
        </pc:sldMkLst>
        <pc:spChg chg="mod">
          <ac:chgData name="Antonia Sewell" userId="866fcaf1-a8c1-4c4e-a2a7-8ac41c1bdbec" providerId="ADAL" clId="{74FD87B3-435E-4CE7-8328-7012BA285756}" dt="2025-05-15T10:00:46.107" v="174" actId="20577"/>
          <ac:spMkLst>
            <pc:docMk/>
            <pc:sldMk cId="3398221448" sldId="315"/>
            <ac:spMk id="4" creationId="{05924986-BD0E-00E5-3322-F4E3D9712C97}"/>
          </ac:spMkLst>
        </pc:spChg>
      </pc:sldChg>
      <pc:sldChg chg="modSp del mod">
        <pc:chgData name="Antonia Sewell" userId="866fcaf1-a8c1-4c4e-a2a7-8ac41c1bdbec" providerId="ADAL" clId="{74FD87B3-435E-4CE7-8328-7012BA285756}" dt="2025-05-15T11:55:14.765" v="1220" actId="18676"/>
        <pc:sldMkLst>
          <pc:docMk/>
          <pc:sldMk cId="3578569151" sldId="316"/>
        </pc:sldMkLst>
        <pc:spChg chg="mod">
          <ac:chgData name="Antonia Sewell" userId="866fcaf1-a8c1-4c4e-a2a7-8ac41c1bdbec" providerId="ADAL" clId="{74FD87B3-435E-4CE7-8328-7012BA285756}" dt="2025-05-15T10:00:58.590" v="177" actId="20577"/>
          <ac:spMkLst>
            <pc:docMk/>
            <pc:sldMk cId="3578569151" sldId="316"/>
            <ac:spMk id="15" creationId="{1CF51FA2-D8B6-445D-8942-29CE04789CDF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4066999624" sldId="319"/>
        </pc:sldMkLst>
        <pc:spChg chg="mod">
          <ac:chgData name="Antonia Sewell" userId="866fcaf1-a8c1-4c4e-a2a7-8ac41c1bdbec" providerId="ADAL" clId="{74FD87B3-435E-4CE7-8328-7012BA285756}" dt="2025-05-15T10:01:18.525" v="182" actId="20577"/>
          <ac:spMkLst>
            <pc:docMk/>
            <pc:sldMk cId="4066999624" sldId="319"/>
            <ac:spMk id="2" creationId="{554D35D4-759C-484A-2BE9-AAF902EFFE2F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1943345444" sldId="320"/>
        </pc:sldMkLst>
        <pc:spChg chg="mod">
          <ac:chgData name="Antonia Sewell" userId="866fcaf1-a8c1-4c4e-a2a7-8ac41c1bdbec" providerId="ADAL" clId="{74FD87B3-435E-4CE7-8328-7012BA285756}" dt="2025-05-15T10:01:10.164" v="180" actId="20577"/>
          <ac:spMkLst>
            <pc:docMk/>
            <pc:sldMk cId="1943345444" sldId="320"/>
            <ac:spMk id="2" creationId="{DD244C96-547C-3BA8-B2F6-5533D00EBBD0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1331346826" sldId="322"/>
        </pc:sldMkLst>
        <pc:spChg chg="mod">
          <ac:chgData name="Antonia Sewell" userId="866fcaf1-a8c1-4c4e-a2a7-8ac41c1bdbec" providerId="ADAL" clId="{74FD87B3-435E-4CE7-8328-7012BA285756}" dt="2025-05-15T10:01:22.284" v="183" actId="20577"/>
          <ac:spMkLst>
            <pc:docMk/>
            <pc:sldMk cId="1331346826" sldId="322"/>
            <ac:spMk id="4" creationId="{BDA1C267-DEC1-3E81-7B7C-C0B11454DC74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1561488339" sldId="323"/>
        </pc:sldMkLst>
        <pc:spChg chg="mod">
          <ac:chgData name="Antonia Sewell" userId="866fcaf1-a8c1-4c4e-a2a7-8ac41c1bdbec" providerId="ADAL" clId="{74FD87B3-435E-4CE7-8328-7012BA285756}" dt="2025-05-15T10:01:14.393" v="181" actId="20577"/>
          <ac:spMkLst>
            <pc:docMk/>
            <pc:sldMk cId="1561488339" sldId="323"/>
            <ac:spMk id="4" creationId="{05924986-BD0E-00E5-3322-F4E3D9712C97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3970617577" sldId="324"/>
        </pc:sldMkLst>
        <pc:spChg chg="mod">
          <ac:chgData name="Antonia Sewell" userId="866fcaf1-a8c1-4c4e-a2a7-8ac41c1bdbec" providerId="ADAL" clId="{74FD87B3-435E-4CE7-8328-7012BA285756}" dt="2025-05-15T10:01:01.750" v="178" actId="20577"/>
          <ac:spMkLst>
            <pc:docMk/>
            <pc:sldMk cId="3970617577" sldId="324"/>
            <ac:spMk id="2" creationId="{41E8B5E4-8463-870B-9B1F-B36B0D09AFEA}"/>
          </ac:spMkLst>
        </pc:sp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2996245975" sldId="325"/>
        </pc:sldMkLst>
        <pc:spChg chg="mod">
          <ac:chgData name="Antonia Sewell" userId="866fcaf1-a8c1-4c4e-a2a7-8ac41c1bdbec" providerId="ADAL" clId="{74FD87B3-435E-4CE7-8328-7012BA285756}" dt="2025-05-15T10:01:04.939" v="179" actId="20577"/>
          <ac:spMkLst>
            <pc:docMk/>
            <pc:sldMk cId="2996245975" sldId="325"/>
            <ac:spMk id="4" creationId="{BDA1C267-DEC1-3E81-7B7C-C0B11454DC74}"/>
          </ac:spMkLst>
        </pc:spChg>
      </pc:sldChg>
      <pc:sldChg chg="addSp delSp modSp mod modClrScheme chgLayout">
        <pc:chgData name="Antonia Sewell" userId="866fcaf1-a8c1-4c4e-a2a7-8ac41c1bdbec" providerId="ADAL" clId="{74FD87B3-435E-4CE7-8328-7012BA285756}" dt="2025-05-15T10:58:42.091" v="830" actId="14100"/>
        <pc:sldMkLst>
          <pc:docMk/>
          <pc:sldMk cId="1359720647" sldId="326"/>
        </pc:sldMkLst>
        <pc:spChg chg="add del mod ord">
          <ac:chgData name="Antonia Sewell" userId="866fcaf1-a8c1-4c4e-a2a7-8ac41c1bdbec" providerId="ADAL" clId="{74FD87B3-435E-4CE7-8328-7012BA285756}" dt="2025-05-15T09:55:30.240" v="72" actId="700"/>
          <ac:spMkLst>
            <pc:docMk/>
            <pc:sldMk cId="1359720647" sldId="326"/>
            <ac:spMk id="2" creationId="{5641500D-A511-452F-A056-D3D110E49FCF}"/>
          </ac:spMkLst>
        </pc:spChg>
        <pc:spChg chg="del">
          <ac:chgData name="Antonia Sewell" userId="866fcaf1-a8c1-4c4e-a2a7-8ac41c1bdbec" providerId="ADAL" clId="{74FD87B3-435E-4CE7-8328-7012BA285756}" dt="2025-05-15T09:54:42.239" v="62" actId="478"/>
          <ac:spMkLst>
            <pc:docMk/>
            <pc:sldMk cId="1359720647" sldId="326"/>
            <ac:spMk id="4" creationId="{7EDB3A04-6A82-C55F-C527-CD1749E86B5F}"/>
          </ac:spMkLst>
        </pc:spChg>
        <pc:spChg chg="mod">
          <ac:chgData name="Antonia Sewell" userId="866fcaf1-a8c1-4c4e-a2a7-8ac41c1bdbec" providerId="ADAL" clId="{74FD87B3-435E-4CE7-8328-7012BA285756}" dt="2025-05-15T10:00:24.399" v="167" actId="20577"/>
          <ac:spMkLst>
            <pc:docMk/>
            <pc:sldMk cId="1359720647" sldId="326"/>
            <ac:spMk id="6" creationId="{5C1A639A-9450-58AF-86B1-D170AC00AFD5}"/>
          </ac:spMkLst>
        </pc:spChg>
        <pc:spChg chg="del">
          <ac:chgData name="Antonia Sewell" userId="866fcaf1-a8c1-4c4e-a2a7-8ac41c1bdbec" providerId="ADAL" clId="{74FD87B3-435E-4CE7-8328-7012BA285756}" dt="2025-05-15T09:55:12.005" v="70" actId="700"/>
          <ac:spMkLst>
            <pc:docMk/>
            <pc:sldMk cId="1359720647" sldId="326"/>
            <ac:spMk id="7" creationId="{39C38AEE-D631-B8FC-3A78-F433EBBC7218}"/>
          </ac:spMkLst>
        </pc:spChg>
        <pc:spChg chg="mod">
          <ac:chgData name="Antonia Sewell" userId="866fcaf1-a8c1-4c4e-a2a7-8ac41c1bdbec" providerId="ADAL" clId="{74FD87B3-435E-4CE7-8328-7012BA285756}" dt="2025-05-15T09:57:09.028" v="114" actId="1076"/>
          <ac:spMkLst>
            <pc:docMk/>
            <pc:sldMk cId="1359720647" sldId="326"/>
            <ac:spMk id="8" creationId="{81887292-0138-3CE7-C718-C0BA85324CE1}"/>
          </ac:spMkLst>
        </pc:spChg>
        <pc:spChg chg="del">
          <ac:chgData name="Antonia Sewell" userId="866fcaf1-a8c1-4c4e-a2a7-8ac41c1bdbec" providerId="ADAL" clId="{74FD87B3-435E-4CE7-8328-7012BA285756}" dt="2025-05-15T09:54:40.979" v="61" actId="478"/>
          <ac:spMkLst>
            <pc:docMk/>
            <pc:sldMk cId="1359720647" sldId="326"/>
            <ac:spMk id="10" creationId="{689C166B-3F5D-2A6A-BE15-9D6B8FD671D4}"/>
          </ac:spMkLst>
        </pc:spChg>
        <pc:spChg chg="mod">
          <ac:chgData name="Antonia Sewell" userId="866fcaf1-a8c1-4c4e-a2a7-8ac41c1bdbec" providerId="ADAL" clId="{74FD87B3-435E-4CE7-8328-7012BA285756}" dt="2025-05-15T10:58:42.091" v="830" actId="14100"/>
          <ac:spMkLst>
            <pc:docMk/>
            <pc:sldMk cId="1359720647" sldId="326"/>
            <ac:spMk id="18" creationId="{803DF465-43D7-C95A-5C1A-8E80B55FFC88}"/>
          </ac:spMkLst>
        </pc:spChg>
        <pc:spChg chg="mod">
          <ac:chgData name="Antonia Sewell" userId="866fcaf1-a8c1-4c4e-a2a7-8ac41c1bdbec" providerId="ADAL" clId="{74FD87B3-435E-4CE7-8328-7012BA285756}" dt="2025-05-15T10:01:45.547" v="189" actId="1076"/>
          <ac:spMkLst>
            <pc:docMk/>
            <pc:sldMk cId="1359720647" sldId="326"/>
            <ac:spMk id="19" creationId="{25A84975-A59A-E282-6768-2557B2E1C936}"/>
          </ac:spMkLst>
        </pc:spChg>
        <pc:spChg chg="del mod">
          <ac:chgData name="Antonia Sewell" userId="866fcaf1-a8c1-4c4e-a2a7-8ac41c1bdbec" providerId="ADAL" clId="{74FD87B3-435E-4CE7-8328-7012BA285756}" dt="2025-05-15T09:57:15.590" v="115" actId="478"/>
          <ac:spMkLst>
            <pc:docMk/>
            <pc:sldMk cId="1359720647" sldId="326"/>
            <ac:spMk id="27" creationId="{BEE2055F-4C69-4127-805D-1F14B0FE2E70}"/>
          </ac:spMkLst>
        </pc:spChg>
        <pc:picChg chg="mod">
          <ac:chgData name="Antonia Sewell" userId="866fcaf1-a8c1-4c4e-a2a7-8ac41c1bdbec" providerId="ADAL" clId="{74FD87B3-435E-4CE7-8328-7012BA285756}" dt="2025-05-15T09:53:42.728" v="38" actId="1076"/>
          <ac:picMkLst>
            <pc:docMk/>
            <pc:sldMk cId="1359720647" sldId="326"/>
            <ac:picMk id="22" creationId="{43C2EA0C-BFAB-7DF6-66EB-2E9C048095C3}"/>
          </ac:picMkLst>
        </pc:picChg>
      </pc:sldChg>
      <pc:sldChg chg="modSp del mod">
        <pc:chgData name="Antonia Sewell" userId="866fcaf1-a8c1-4c4e-a2a7-8ac41c1bdbec" providerId="ADAL" clId="{74FD87B3-435E-4CE7-8328-7012BA285756}" dt="2025-05-15T11:55:38.039" v="1222" actId="18676"/>
        <pc:sldMkLst>
          <pc:docMk/>
          <pc:sldMk cId="3392210273" sldId="327"/>
        </pc:sldMkLst>
        <pc:picChg chg="mod">
          <ac:chgData name="Antonia Sewell" userId="866fcaf1-a8c1-4c4e-a2a7-8ac41c1bdbec" providerId="ADAL" clId="{74FD87B3-435E-4CE7-8328-7012BA285756}" dt="2025-05-15T10:05:36.173" v="265" actId="1076"/>
          <ac:picMkLst>
            <pc:docMk/>
            <pc:sldMk cId="3392210273" sldId="327"/>
            <ac:picMk id="6" creationId="{BB32638D-7EF9-380D-6441-BA47CD8D7B54}"/>
          </ac:picMkLst>
        </pc:picChg>
      </pc:sldChg>
      <pc:sldChg chg="modSp del mod">
        <pc:chgData name="Antonia Sewell" userId="866fcaf1-a8c1-4c4e-a2a7-8ac41c1bdbec" providerId="ADAL" clId="{74FD87B3-435E-4CE7-8328-7012BA285756}" dt="2025-05-15T11:55:22.086" v="1221" actId="18676"/>
        <pc:sldMkLst>
          <pc:docMk/>
          <pc:sldMk cId="2188234887" sldId="328"/>
        </pc:sldMkLst>
        <pc:spChg chg="mod">
          <ac:chgData name="Antonia Sewell" userId="866fcaf1-a8c1-4c4e-a2a7-8ac41c1bdbec" providerId="ADAL" clId="{74FD87B3-435E-4CE7-8328-7012BA285756}" dt="2025-05-15T10:01:24.953" v="184" actId="20577"/>
          <ac:spMkLst>
            <pc:docMk/>
            <pc:sldMk cId="2188234887" sldId="328"/>
            <ac:spMk id="15" creationId="{1CF51FA2-D8B6-445D-8942-29CE04789CDF}"/>
          </ac:spMkLst>
        </pc:spChg>
      </pc:sldChg>
      <pc:sldChg chg="delSp modSp add mod">
        <pc:chgData name="Antonia Sewell" userId="866fcaf1-a8c1-4c4e-a2a7-8ac41c1bdbec" providerId="ADAL" clId="{74FD87B3-435E-4CE7-8328-7012BA285756}" dt="2025-05-15T10:00:28.479" v="168" actId="20577"/>
        <pc:sldMkLst>
          <pc:docMk/>
          <pc:sldMk cId="2198445291" sldId="329"/>
        </pc:sldMkLst>
        <pc:spChg chg="mod">
          <ac:chgData name="Antonia Sewell" userId="866fcaf1-a8c1-4c4e-a2a7-8ac41c1bdbec" providerId="ADAL" clId="{74FD87B3-435E-4CE7-8328-7012BA285756}" dt="2025-05-15T10:00:28.479" v="168" actId="20577"/>
          <ac:spMkLst>
            <pc:docMk/>
            <pc:sldMk cId="2198445291" sldId="329"/>
            <ac:spMk id="6" creationId="{5C1A639A-9450-58AF-86B1-D170AC00AFD5}"/>
          </ac:spMkLst>
        </pc:spChg>
        <pc:spChg chg="mod">
          <ac:chgData name="Antonia Sewell" userId="866fcaf1-a8c1-4c4e-a2a7-8ac41c1bdbec" providerId="ADAL" clId="{74FD87B3-435E-4CE7-8328-7012BA285756}" dt="2025-05-15T09:57:05.856" v="113" actId="1076"/>
          <ac:spMkLst>
            <pc:docMk/>
            <pc:sldMk cId="2198445291" sldId="329"/>
            <ac:spMk id="8" creationId="{81887292-0138-3CE7-C718-C0BA85324CE1}"/>
          </ac:spMkLst>
        </pc:spChg>
        <pc:spChg chg="del mod">
          <ac:chgData name="Antonia Sewell" userId="866fcaf1-a8c1-4c4e-a2a7-8ac41c1bdbec" providerId="ADAL" clId="{74FD87B3-435E-4CE7-8328-7012BA285756}" dt="2025-05-15T09:56:42.676" v="101" actId="478"/>
          <ac:spMkLst>
            <pc:docMk/>
            <pc:sldMk cId="2198445291" sldId="329"/>
            <ac:spMk id="18" creationId="{803DF465-43D7-C95A-5C1A-8E80B55FFC88}"/>
          </ac:spMkLst>
        </pc:spChg>
        <pc:spChg chg="mod">
          <ac:chgData name="Antonia Sewell" userId="866fcaf1-a8c1-4c4e-a2a7-8ac41c1bdbec" providerId="ADAL" clId="{74FD87B3-435E-4CE7-8328-7012BA285756}" dt="2025-05-15T09:57:02.034" v="112" actId="14100"/>
          <ac:spMkLst>
            <pc:docMk/>
            <pc:sldMk cId="2198445291" sldId="329"/>
            <ac:spMk id="19" creationId="{25A84975-A59A-E282-6768-2557B2E1C936}"/>
          </ac:spMkLst>
        </pc:spChg>
        <pc:spChg chg="mod">
          <ac:chgData name="Antonia Sewell" userId="866fcaf1-a8c1-4c4e-a2a7-8ac41c1bdbec" providerId="ADAL" clId="{74FD87B3-435E-4CE7-8328-7012BA285756}" dt="2025-05-15T09:56:31.788" v="98" actId="1076"/>
          <ac:spMkLst>
            <pc:docMk/>
            <pc:sldMk cId="2198445291" sldId="329"/>
            <ac:spMk id="27" creationId="{BEE2055F-4C69-4127-805D-1F14B0FE2E70}"/>
          </ac:spMkLst>
        </pc:spChg>
      </pc:sldChg>
      <pc:sldChg chg="addSp delSp modSp new mod modClrScheme chgLayout">
        <pc:chgData name="Antonia Sewell" userId="866fcaf1-a8c1-4c4e-a2a7-8ac41c1bdbec" providerId="ADAL" clId="{74FD87B3-435E-4CE7-8328-7012BA285756}" dt="2025-05-15T10:07:37.857" v="312" actId="1076"/>
        <pc:sldMkLst>
          <pc:docMk/>
          <pc:sldMk cId="73133558" sldId="330"/>
        </pc:sldMkLst>
        <pc:spChg chg="add del mod ord">
          <ac:chgData name="Antonia Sewell" userId="866fcaf1-a8c1-4c4e-a2a7-8ac41c1bdbec" providerId="ADAL" clId="{74FD87B3-435E-4CE7-8328-7012BA285756}" dt="2025-05-15T10:03:46.785" v="250" actId="700"/>
          <ac:spMkLst>
            <pc:docMk/>
            <pc:sldMk cId="73133558" sldId="330"/>
            <ac:spMk id="2" creationId="{3A2DE84A-CED9-427E-ACE8-0463BE60321D}"/>
          </ac:spMkLst>
        </pc:spChg>
        <pc:spChg chg="add mod">
          <ac:chgData name="Antonia Sewell" userId="866fcaf1-a8c1-4c4e-a2a7-8ac41c1bdbec" providerId="ADAL" clId="{74FD87B3-435E-4CE7-8328-7012BA285756}" dt="2025-05-15T10:04:04.458" v="253" actId="1076"/>
          <ac:spMkLst>
            <pc:docMk/>
            <pc:sldMk cId="73133558" sldId="330"/>
            <ac:spMk id="3" creationId="{20D5BF84-1C1C-495D-ACEA-21BD60D04DED}"/>
          </ac:spMkLst>
        </pc:spChg>
        <pc:spChg chg="add mod">
          <ac:chgData name="Antonia Sewell" userId="866fcaf1-a8c1-4c4e-a2a7-8ac41c1bdbec" providerId="ADAL" clId="{74FD87B3-435E-4CE7-8328-7012BA285756}" dt="2025-05-15T10:04:08.609" v="254" actId="1076"/>
          <ac:spMkLst>
            <pc:docMk/>
            <pc:sldMk cId="73133558" sldId="330"/>
            <ac:spMk id="4" creationId="{C2FE9DE6-973E-4408-A364-5AEBABEEE69A}"/>
          </ac:spMkLst>
        </pc:spChg>
        <pc:spChg chg="add del mod ord">
          <ac:chgData name="Antonia Sewell" userId="866fcaf1-a8c1-4c4e-a2a7-8ac41c1bdbec" providerId="ADAL" clId="{74FD87B3-435E-4CE7-8328-7012BA285756}" dt="2025-05-15T10:03:50.124" v="251" actId="700"/>
          <ac:spMkLst>
            <pc:docMk/>
            <pc:sldMk cId="73133558" sldId="330"/>
            <ac:spMk id="5" creationId="{7CE67792-E4CA-4CD7-B4C5-470E0E10E65E}"/>
          </ac:spMkLst>
        </pc:spChg>
        <pc:spChg chg="add del mod ord">
          <ac:chgData name="Antonia Sewell" userId="866fcaf1-a8c1-4c4e-a2a7-8ac41c1bdbec" providerId="ADAL" clId="{74FD87B3-435E-4CE7-8328-7012BA285756}" dt="2025-05-15T10:03:50.124" v="251" actId="700"/>
          <ac:spMkLst>
            <pc:docMk/>
            <pc:sldMk cId="73133558" sldId="330"/>
            <ac:spMk id="6" creationId="{09C1C459-A441-4D3A-9203-E536FB4CBFD5}"/>
          </ac:spMkLst>
        </pc:spChg>
        <pc:spChg chg="add del mod ord">
          <ac:chgData name="Antonia Sewell" userId="866fcaf1-a8c1-4c4e-a2a7-8ac41c1bdbec" providerId="ADAL" clId="{74FD87B3-435E-4CE7-8328-7012BA285756}" dt="2025-05-15T10:03:55.581" v="252" actId="700"/>
          <ac:spMkLst>
            <pc:docMk/>
            <pc:sldMk cId="73133558" sldId="330"/>
            <ac:spMk id="7" creationId="{B29936B9-FFDC-4FFC-874A-9E61B2818E04}"/>
          </ac:spMkLst>
        </pc:spChg>
        <pc:spChg chg="add del mod ord">
          <ac:chgData name="Antonia Sewell" userId="866fcaf1-a8c1-4c4e-a2a7-8ac41c1bdbec" providerId="ADAL" clId="{74FD87B3-435E-4CE7-8328-7012BA285756}" dt="2025-05-15T10:03:55.581" v="252" actId="700"/>
          <ac:spMkLst>
            <pc:docMk/>
            <pc:sldMk cId="73133558" sldId="330"/>
            <ac:spMk id="8" creationId="{B3B807A2-507D-4DAC-90F1-B0BA7EB15BC5}"/>
          </ac:spMkLst>
        </pc:spChg>
        <pc:picChg chg="add mod">
          <ac:chgData name="Antonia Sewell" userId="866fcaf1-a8c1-4c4e-a2a7-8ac41c1bdbec" providerId="ADAL" clId="{74FD87B3-435E-4CE7-8328-7012BA285756}" dt="2025-05-15T10:07:37.857" v="312" actId="1076"/>
          <ac:picMkLst>
            <pc:docMk/>
            <pc:sldMk cId="73133558" sldId="330"/>
            <ac:picMk id="9" creationId="{E051D85D-FD38-4A76-BF80-8BF59C4F1414}"/>
          </ac:picMkLst>
        </pc:picChg>
      </pc:sldChg>
      <pc:sldChg chg="addSp delSp modSp add mod modClrScheme chgLayout">
        <pc:chgData name="Antonia Sewell" userId="866fcaf1-a8c1-4c4e-a2a7-8ac41c1bdbec" providerId="ADAL" clId="{74FD87B3-435E-4CE7-8328-7012BA285756}" dt="2025-05-15T10:08:04.661" v="316" actId="1076"/>
        <pc:sldMkLst>
          <pc:docMk/>
          <pc:sldMk cId="2548453809" sldId="371"/>
        </pc:sldMkLst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4" creationId="{0925B378-45BC-FCF5-E7EE-AE0D5D32EF77}"/>
          </ac:spMkLst>
        </pc:spChg>
        <pc:spChg chg="add del mod ord">
          <ac:chgData name="Antonia Sewell" userId="866fcaf1-a8c1-4c4e-a2a7-8ac41c1bdbec" providerId="ADAL" clId="{74FD87B3-435E-4CE7-8328-7012BA285756}" dt="2025-05-15T10:06:32.498" v="280" actId="478"/>
          <ac:spMkLst>
            <pc:docMk/>
            <pc:sldMk cId="2548453809" sldId="371"/>
            <ac:spMk id="5" creationId="{F5A95A69-168D-42A2-8EFF-C3BE51414B04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8" creationId="{FC63856A-7799-E06D-0DED-6EECC85DA01F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14" creationId="{83982BB4-6541-84E1-39F2-80FD41D9E041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16" creationId="{158AA7F8-5CFA-40C2-87BC-8E432D8AD9AA}"/>
          </ac:spMkLst>
        </pc:spChg>
        <pc:spChg chg="mod ord">
          <ac:chgData name="Antonia Sewell" userId="866fcaf1-a8c1-4c4e-a2a7-8ac41c1bdbec" providerId="ADAL" clId="{74FD87B3-435E-4CE7-8328-7012BA285756}" dt="2025-05-15T10:08:04.661" v="316" actId="1076"/>
          <ac:spMkLst>
            <pc:docMk/>
            <pc:sldMk cId="2548453809" sldId="371"/>
            <ac:spMk id="18" creationId="{E897B821-52C1-DFC1-FAB0-762507631A2A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24" creationId="{7D2241C5-AEFA-4706-A59C-043A7F390EC7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25" creationId="{96C075B2-0F8E-4F24-8960-1788CE49F5A1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26" creationId="{20F297D3-681F-4446-8E80-07AEFA07A5E4}"/>
          </ac:spMkLst>
        </pc:spChg>
        <pc:spChg chg="mod">
          <ac:chgData name="Antonia Sewell" userId="866fcaf1-a8c1-4c4e-a2a7-8ac41c1bdbec" providerId="ADAL" clId="{74FD87B3-435E-4CE7-8328-7012BA285756}" dt="2025-05-15T10:08:01.139" v="315" actId="1076"/>
          <ac:spMkLst>
            <pc:docMk/>
            <pc:sldMk cId="2548453809" sldId="371"/>
            <ac:spMk id="31" creationId="{7568C74A-FFC8-4652-898A-440B734AE9F7}"/>
          </ac:spMkLst>
        </pc:sp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" creationId="{0E2F4D6D-BFEE-E264-7854-E267599393C4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3" creationId="{89F4A0BB-F044-668B-46A7-B919EF03A622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7" creationId="{3B288F5F-E2CE-757F-79B8-67ECDC07FAB3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9" creationId="{D4A60102-04C5-CCAC-84D8-28B1017F9079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10" creationId="{E552C532-0CA4-DE56-5A79-EB237FB7BA28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19" creationId="{8EFB7778-06A6-4127-BE07-90CB1588A787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0" creationId="{FC8809AD-CECD-48E3-A0B4-C91534886FAE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2" creationId="{DBC345EC-2EE6-4D27-BE03-E11A70CE7518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7" creationId="{E92B48B7-14BB-43A4-A7B8-A25EF71D596C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8" creationId="{B16783FE-744B-45FA-9A9B-CFF9F2027A1A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29" creationId="{457FF24A-D930-470E-9AAF-8900C4B7B3A4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30" creationId="{1FA6F642-E856-494D-ACA5-715CA3FBFFBB}"/>
          </ac:picMkLst>
        </pc:picChg>
        <pc:picChg chg="mod">
          <ac:chgData name="Antonia Sewell" userId="866fcaf1-a8c1-4c4e-a2a7-8ac41c1bdbec" providerId="ADAL" clId="{74FD87B3-435E-4CE7-8328-7012BA285756}" dt="2025-05-15T10:08:01.139" v="315" actId="1076"/>
          <ac:picMkLst>
            <pc:docMk/>
            <pc:sldMk cId="2548453809" sldId="371"/>
            <ac:picMk id="1026" creationId="{56B43E1C-C12E-36F3-DD7F-2DAAE6C23162}"/>
          </ac:picMkLst>
        </pc:picChg>
      </pc:sldChg>
      <pc:sldChg chg="addSp delSp modSp add mod modClrScheme chgLayout">
        <pc:chgData name="Antonia Sewell" userId="866fcaf1-a8c1-4c4e-a2a7-8ac41c1bdbec" providerId="ADAL" clId="{74FD87B3-435E-4CE7-8328-7012BA285756}" dt="2025-05-15T10:58:51.669" v="831" actId="1076"/>
        <pc:sldMkLst>
          <pc:docMk/>
          <pc:sldMk cId="850259423" sldId="788"/>
        </pc:sldMkLst>
        <pc:spChg chg="add del mod ord">
          <ac:chgData name="Antonia Sewell" userId="866fcaf1-a8c1-4c4e-a2a7-8ac41c1bdbec" providerId="ADAL" clId="{74FD87B3-435E-4CE7-8328-7012BA285756}" dt="2025-05-15T10:04:42.849" v="259" actId="700"/>
          <ac:spMkLst>
            <pc:docMk/>
            <pc:sldMk cId="850259423" sldId="788"/>
            <ac:spMk id="2" creationId="{1A780B20-9BEA-4634-A312-9CD0A151AED9}"/>
          </ac:spMkLst>
        </pc:spChg>
        <pc:spChg chg="mod ord">
          <ac:chgData name="Antonia Sewell" userId="866fcaf1-a8c1-4c4e-a2a7-8ac41c1bdbec" providerId="ADAL" clId="{74FD87B3-435E-4CE7-8328-7012BA285756}" dt="2025-05-15T10:04:52.948" v="261" actId="14100"/>
          <ac:spMkLst>
            <pc:docMk/>
            <pc:sldMk cId="850259423" sldId="788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58:51.669" v="831" actId="1076"/>
          <ac:spMkLst>
            <pc:docMk/>
            <pc:sldMk cId="850259423" sldId="788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0:05:52.902" v="273" actId="1076"/>
          <ac:picMkLst>
            <pc:docMk/>
            <pc:sldMk cId="850259423" sldId="788"/>
            <ac:picMk id="3" creationId="{CE648D44-CC97-46C6-9694-E75636E3D0C9}"/>
          </ac:picMkLst>
        </pc:picChg>
        <pc:picChg chg="add mod">
          <ac:chgData name="Antonia Sewell" userId="866fcaf1-a8c1-4c4e-a2a7-8ac41c1bdbec" providerId="ADAL" clId="{74FD87B3-435E-4CE7-8328-7012BA285756}" dt="2025-05-15T10:05:55.002" v="274" actId="688"/>
          <ac:picMkLst>
            <pc:docMk/>
            <pc:sldMk cId="850259423" sldId="788"/>
            <ac:picMk id="6" creationId="{E6D37B3B-4AB3-4857-AE8D-5ECC18BE4BA9}"/>
          </ac:picMkLst>
        </pc:picChg>
      </pc:sldChg>
      <pc:sldChg chg="modSp add mod modClrScheme chgLayout">
        <pc:chgData name="Antonia Sewell" userId="866fcaf1-a8c1-4c4e-a2a7-8ac41c1bdbec" providerId="ADAL" clId="{74FD87B3-435E-4CE7-8328-7012BA285756}" dt="2025-05-15T10:38:52.142" v="762" actId="1076"/>
        <pc:sldMkLst>
          <pc:docMk/>
          <pc:sldMk cId="559694673" sldId="2073"/>
        </pc:sldMkLst>
        <pc:spChg chg="mod">
          <ac:chgData name="Antonia Sewell" userId="866fcaf1-a8c1-4c4e-a2a7-8ac41c1bdbec" providerId="ADAL" clId="{74FD87B3-435E-4CE7-8328-7012BA285756}" dt="2025-05-15T10:38:49.467" v="761" actId="1076"/>
          <ac:spMkLst>
            <pc:docMk/>
            <pc:sldMk cId="559694673" sldId="2073"/>
            <ac:spMk id="2" creationId="{00000000-0000-0000-0000-000000000000}"/>
          </ac:spMkLst>
        </pc:spChg>
        <pc:spChg chg="mod">
          <ac:chgData name="Antonia Sewell" userId="866fcaf1-a8c1-4c4e-a2a7-8ac41c1bdbec" providerId="ADAL" clId="{74FD87B3-435E-4CE7-8328-7012BA285756}" dt="2025-05-15T10:38:52.142" v="762" actId="1076"/>
          <ac:spMkLst>
            <pc:docMk/>
            <pc:sldMk cId="559694673" sldId="2073"/>
            <ac:spMk id="5" creationId="{4DABFB0D-D0FE-4C06-8B49-6B2BACCCBDEA}"/>
          </ac:spMkLst>
        </pc:spChg>
      </pc:sldChg>
      <pc:sldChg chg="addSp delSp modSp add mod modClrScheme chgLayout">
        <pc:chgData name="Antonia Sewell" userId="866fcaf1-a8c1-4c4e-a2a7-8ac41c1bdbec" providerId="ADAL" clId="{74FD87B3-435E-4CE7-8328-7012BA285756}" dt="2025-05-15T10:15:02.967" v="403" actId="1076"/>
        <pc:sldMkLst>
          <pc:docMk/>
          <pc:sldMk cId="3387126214" sldId="2076"/>
        </pc:sldMkLst>
        <pc:spChg chg="add del mod ord">
          <ac:chgData name="Antonia Sewell" userId="866fcaf1-a8c1-4c4e-a2a7-8ac41c1bdbec" providerId="ADAL" clId="{74FD87B3-435E-4CE7-8328-7012BA285756}" dt="2025-05-15T10:12:29.252" v="377" actId="478"/>
          <ac:spMkLst>
            <pc:docMk/>
            <pc:sldMk cId="3387126214" sldId="2076"/>
            <ac:spMk id="2" creationId="{0AD5D59E-DAAF-4E87-BED0-0B18800A6DA6}"/>
          </ac:spMkLst>
        </pc:spChg>
        <pc:spChg chg="mod ord">
          <ac:chgData name="Antonia Sewell" userId="866fcaf1-a8c1-4c4e-a2a7-8ac41c1bdbec" providerId="ADAL" clId="{74FD87B3-435E-4CE7-8328-7012BA285756}" dt="2025-05-15T10:12:27.555" v="376" actId="1076"/>
          <ac:spMkLst>
            <pc:docMk/>
            <pc:sldMk cId="3387126214" sldId="2076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12:56.477" v="384" actId="14100"/>
          <ac:spMkLst>
            <pc:docMk/>
            <pc:sldMk cId="3387126214" sldId="2076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0:12:59.336" v="385" actId="1076"/>
          <ac:picMkLst>
            <pc:docMk/>
            <pc:sldMk cId="3387126214" sldId="2076"/>
            <ac:picMk id="3" creationId="{1670008B-B761-4944-8DB4-4E8B3B415DF0}"/>
          </ac:picMkLst>
        </pc:picChg>
        <pc:picChg chg="add mod">
          <ac:chgData name="Antonia Sewell" userId="866fcaf1-a8c1-4c4e-a2a7-8ac41c1bdbec" providerId="ADAL" clId="{74FD87B3-435E-4CE7-8328-7012BA285756}" dt="2025-05-15T10:12:53.468" v="383" actId="1076"/>
          <ac:picMkLst>
            <pc:docMk/>
            <pc:sldMk cId="3387126214" sldId="2076"/>
            <ac:picMk id="6" creationId="{3C17C3A3-D005-4FD8-B992-D99C2B2E2598}"/>
          </ac:picMkLst>
        </pc:picChg>
        <pc:picChg chg="add mod">
          <ac:chgData name="Antonia Sewell" userId="866fcaf1-a8c1-4c4e-a2a7-8ac41c1bdbec" providerId="ADAL" clId="{74FD87B3-435E-4CE7-8328-7012BA285756}" dt="2025-05-15T10:14:56.598" v="401" actId="1076"/>
          <ac:picMkLst>
            <pc:docMk/>
            <pc:sldMk cId="3387126214" sldId="2076"/>
            <ac:picMk id="7" creationId="{A850E538-5E66-4338-8099-C320F096E886}"/>
          </ac:picMkLst>
        </pc:picChg>
        <pc:picChg chg="add mod">
          <ac:chgData name="Antonia Sewell" userId="866fcaf1-a8c1-4c4e-a2a7-8ac41c1bdbec" providerId="ADAL" clId="{74FD87B3-435E-4CE7-8328-7012BA285756}" dt="2025-05-15T10:15:02.967" v="403" actId="1076"/>
          <ac:picMkLst>
            <pc:docMk/>
            <pc:sldMk cId="3387126214" sldId="2076"/>
            <ac:picMk id="8" creationId="{B9DAF44B-B9F5-4701-8C36-D89CCB4BEDE7}"/>
          </ac:picMkLst>
        </pc:picChg>
      </pc:sldChg>
      <pc:sldChg chg="addSp delSp modSp add mod modClrScheme chgLayout">
        <pc:chgData name="Antonia Sewell" userId="866fcaf1-a8c1-4c4e-a2a7-8ac41c1bdbec" providerId="ADAL" clId="{74FD87B3-435E-4CE7-8328-7012BA285756}" dt="2025-05-15T10:11:51.024" v="371" actId="1076"/>
        <pc:sldMkLst>
          <pc:docMk/>
          <pc:sldMk cId="4155916228" sldId="2078"/>
        </pc:sldMkLst>
        <pc:spChg chg="add del mod ord">
          <ac:chgData name="Antonia Sewell" userId="866fcaf1-a8c1-4c4e-a2a7-8ac41c1bdbec" providerId="ADAL" clId="{74FD87B3-435E-4CE7-8328-7012BA285756}" dt="2025-05-15T10:10:09.656" v="339" actId="478"/>
          <ac:spMkLst>
            <pc:docMk/>
            <pc:sldMk cId="4155916228" sldId="2078"/>
            <ac:spMk id="2" creationId="{4FB40C0A-BB94-4E8A-81D3-9832BF56510A}"/>
          </ac:spMkLst>
        </pc:spChg>
        <pc:spChg chg="mod">
          <ac:chgData name="Antonia Sewell" userId="866fcaf1-a8c1-4c4e-a2a7-8ac41c1bdbec" providerId="ADAL" clId="{74FD87B3-435E-4CE7-8328-7012BA285756}" dt="2025-05-15T10:10:59.677" v="362" actId="14100"/>
          <ac:spMkLst>
            <pc:docMk/>
            <pc:sldMk cId="4155916228" sldId="2078"/>
            <ac:spMk id="5" creationId="{EEEF9470-5E91-4286-960C-0097949A9659}"/>
          </ac:spMkLst>
        </pc:spChg>
        <pc:spChg chg="add del mod ord">
          <ac:chgData name="Antonia Sewell" userId="866fcaf1-a8c1-4c4e-a2a7-8ac41c1bdbec" providerId="ADAL" clId="{74FD87B3-435E-4CE7-8328-7012BA285756}" dt="2025-05-15T10:10:08.947" v="338" actId="478"/>
          <ac:spMkLst>
            <pc:docMk/>
            <pc:sldMk cId="4155916228" sldId="2078"/>
            <ac:spMk id="6" creationId="{993057D3-5052-4FD6-B252-CB2A44893708}"/>
          </ac:spMkLst>
        </pc:spChg>
        <pc:spChg chg="add mod ord">
          <ac:chgData name="Antonia Sewell" userId="866fcaf1-a8c1-4c4e-a2a7-8ac41c1bdbec" providerId="ADAL" clId="{74FD87B3-435E-4CE7-8328-7012BA285756}" dt="2025-05-15T10:11:35.001" v="368" actId="1076"/>
          <ac:spMkLst>
            <pc:docMk/>
            <pc:sldMk cId="4155916228" sldId="2078"/>
            <ac:spMk id="8" creationId="{0A395013-3685-41B6-958A-CC116F548F0E}"/>
          </ac:spMkLst>
        </pc:spChg>
        <pc:spChg chg="mod ord">
          <ac:chgData name="Antonia Sewell" userId="866fcaf1-a8c1-4c4e-a2a7-8ac41c1bdbec" providerId="ADAL" clId="{74FD87B3-435E-4CE7-8328-7012BA285756}" dt="2025-05-15T10:11:46.088" v="370" actId="1076"/>
          <ac:spMkLst>
            <pc:docMk/>
            <pc:sldMk cId="4155916228" sldId="2078"/>
            <ac:spMk id="9" creationId="{60022972-4C88-4097-96DD-35786AC17536}"/>
          </ac:spMkLst>
        </pc:spChg>
        <pc:grpChg chg="mod">
          <ac:chgData name="Antonia Sewell" userId="866fcaf1-a8c1-4c4e-a2a7-8ac41c1bdbec" providerId="ADAL" clId="{74FD87B3-435E-4CE7-8328-7012BA285756}" dt="2025-05-15T10:11:51.024" v="371" actId="1076"/>
          <ac:grpSpMkLst>
            <pc:docMk/>
            <pc:sldMk cId="4155916228" sldId="2078"/>
            <ac:grpSpMk id="13" creationId="{43A4EA8E-DCB1-4843-A3AF-8CDA76184F4B}"/>
          </ac:grpSpMkLst>
        </pc:grpChg>
        <pc:grpChg chg="mod">
          <ac:chgData name="Antonia Sewell" userId="866fcaf1-a8c1-4c4e-a2a7-8ac41c1bdbec" providerId="ADAL" clId="{74FD87B3-435E-4CE7-8328-7012BA285756}" dt="2025-05-15T10:11:42.549" v="369" actId="1076"/>
          <ac:grpSpMkLst>
            <pc:docMk/>
            <pc:sldMk cId="4155916228" sldId="2078"/>
            <ac:grpSpMk id="14" creationId="{0B29C5B9-2F67-4E15-966A-7927FB1FB654}"/>
          </ac:grpSpMkLst>
        </pc:grpChg>
      </pc:sldChg>
      <pc:sldChg chg="addSp delSp modSp add mod modClrScheme chgLayout">
        <pc:chgData name="Antonia Sewell" userId="866fcaf1-a8c1-4c4e-a2a7-8ac41c1bdbec" providerId="ADAL" clId="{74FD87B3-435E-4CE7-8328-7012BA285756}" dt="2025-05-15T11:57:01.075" v="1230" actId="14100"/>
        <pc:sldMkLst>
          <pc:docMk/>
          <pc:sldMk cId="3586291646" sldId="2084"/>
        </pc:sldMkLst>
        <pc:spChg chg="add del mod ord">
          <ac:chgData name="Antonia Sewell" userId="866fcaf1-a8c1-4c4e-a2a7-8ac41c1bdbec" providerId="ADAL" clId="{74FD87B3-435E-4CE7-8328-7012BA285756}" dt="2025-05-15T11:38:11.257" v="870" actId="478"/>
          <ac:spMkLst>
            <pc:docMk/>
            <pc:sldMk cId="3586291646" sldId="2084"/>
            <ac:spMk id="2" creationId="{DE3589DB-5CB1-4826-BEF1-E30F271CDB3D}"/>
          </ac:spMkLst>
        </pc:spChg>
        <pc:spChg chg="mod ord">
          <ac:chgData name="Antonia Sewell" userId="866fcaf1-a8c1-4c4e-a2a7-8ac41c1bdbec" providerId="ADAL" clId="{74FD87B3-435E-4CE7-8328-7012BA285756}" dt="2025-05-15T11:38:04.867" v="869" actId="27636"/>
          <ac:spMkLst>
            <pc:docMk/>
            <pc:sldMk cId="3586291646" sldId="2084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1:57:01.075" v="1230" actId="14100"/>
          <ac:spMkLst>
            <pc:docMk/>
            <pc:sldMk cId="3586291646" sldId="2084"/>
            <ac:spMk id="10" creationId="{6E7BB889-7A77-41ED-A8BA-3F19F097F3A8}"/>
          </ac:spMkLst>
        </pc:spChg>
      </pc:sldChg>
      <pc:sldChg chg="addSp modSp add mod modClrScheme chgLayout">
        <pc:chgData name="Antonia Sewell" userId="866fcaf1-a8c1-4c4e-a2a7-8ac41c1bdbec" providerId="ADAL" clId="{74FD87B3-435E-4CE7-8328-7012BA285756}" dt="2025-05-15T11:48:38.894" v="1037" actId="1076"/>
        <pc:sldMkLst>
          <pc:docMk/>
          <pc:sldMk cId="2749518724" sldId="2085"/>
        </pc:sldMkLst>
        <pc:spChg chg="add mod ord">
          <ac:chgData name="Antonia Sewell" userId="866fcaf1-a8c1-4c4e-a2a7-8ac41c1bdbec" providerId="ADAL" clId="{74FD87B3-435E-4CE7-8328-7012BA285756}" dt="2025-05-15T11:48:27.804" v="1031" actId="700"/>
          <ac:spMkLst>
            <pc:docMk/>
            <pc:sldMk cId="2749518724" sldId="2085"/>
            <ac:spMk id="3" creationId="{A7595E48-8327-458F-9840-52CBFA1D8593}"/>
          </ac:spMkLst>
        </pc:spChg>
        <pc:spChg chg="mod">
          <ac:chgData name="Antonia Sewell" userId="866fcaf1-a8c1-4c4e-a2a7-8ac41c1bdbec" providerId="ADAL" clId="{74FD87B3-435E-4CE7-8328-7012BA285756}" dt="2025-05-15T11:48:38.894" v="1037" actId="1076"/>
          <ac:spMkLst>
            <pc:docMk/>
            <pc:sldMk cId="2749518724" sldId="2085"/>
            <ac:spMk id="6" creationId="{56071780-0BDE-417F-86A6-BF68DF7763E0}"/>
          </ac:spMkLst>
        </pc:spChg>
        <pc:spChg chg="mod ord">
          <ac:chgData name="Antonia Sewell" userId="866fcaf1-a8c1-4c4e-a2a7-8ac41c1bdbec" providerId="ADAL" clId="{74FD87B3-435E-4CE7-8328-7012BA285756}" dt="2025-05-15T11:48:27.827" v="1032" actId="27636"/>
          <ac:spMkLst>
            <pc:docMk/>
            <pc:sldMk cId="2749518724" sldId="2085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1:48:35.896" v="1036" actId="1076"/>
          <ac:spMkLst>
            <pc:docMk/>
            <pc:sldMk cId="2749518724" sldId="2085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1:48:33.109" v="1035" actId="1076"/>
          <ac:picMkLst>
            <pc:docMk/>
            <pc:sldMk cId="2749518724" sldId="2085"/>
            <ac:picMk id="2" creationId="{5D59BFF3-A7E2-4EB9-AEC9-DC5D595B1906}"/>
          </ac:picMkLst>
        </pc:picChg>
      </pc:sldChg>
      <pc:sldChg chg="addSp delSp modSp add mod modClrScheme chgLayout">
        <pc:chgData name="Antonia Sewell" userId="866fcaf1-a8c1-4c4e-a2a7-8ac41c1bdbec" providerId="ADAL" clId="{74FD87B3-435E-4CE7-8328-7012BA285756}" dt="2025-05-15T11:41:35.635" v="917" actId="688"/>
        <pc:sldMkLst>
          <pc:docMk/>
          <pc:sldMk cId="1971505630" sldId="2092"/>
        </pc:sldMkLst>
        <pc:spChg chg="add del mod ord">
          <ac:chgData name="Antonia Sewell" userId="866fcaf1-a8c1-4c4e-a2a7-8ac41c1bdbec" providerId="ADAL" clId="{74FD87B3-435E-4CE7-8328-7012BA285756}" dt="2025-05-15T11:38:50.275" v="876" actId="478"/>
          <ac:spMkLst>
            <pc:docMk/>
            <pc:sldMk cId="1971505630" sldId="2092"/>
            <ac:spMk id="3" creationId="{DB15BE3A-2ABD-44FA-9A15-42744E68962C}"/>
          </ac:spMkLst>
        </pc:spChg>
        <pc:spChg chg="mod">
          <ac:chgData name="Antonia Sewell" userId="866fcaf1-a8c1-4c4e-a2a7-8ac41c1bdbec" providerId="ADAL" clId="{74FD87B3-435E-4CE7-8328-7012BA285756}" dt="2025-05-15T11:40:33.761" v="893" actId="1076"/>
          <ac:spMkLst>
            <pc:docMk/>
            <pc:sldMk cId="1971505630" sldId="2092"/>
            <ac:spMk id="4" creationId="{2947494F-1445-49CC-8BDA-A5D634346182}"/>
          </ac:spMkLst>
        </pc:spChg>
        <pc:spChg chg="add mod ord">
          <ac:chgData name="Antonia Sewell" userId="866fcaf1-a8c1-4c4e-a2a7-8ac41c1bdbec" providerId="ADAL" clId="{74FD87B3-435E-4CE7-8328-7012BA285756}" dt="2025-05-15T11:39:38.478" v="883" actId="13822"/>
          <ac:spMkLst>
            <pc:docMk/>
            <pc:sldMk cId="1971505630" sldId="2092"/>
            <ac:spMk id="8" creationId="{37F250C7-A06A-40BB-9EAF-383B2B16767C}"/>
          </ac:spMkLst>
        </pc:spChg>
        <pc:spChg chg="mod ord">
          <ac:chgData name="Antonia Sewell" userId="866fcaf1-a8c1-4c4e-a2a7-8ac41c1bdbec" providerId="ADAL" clId="{74FD87B3-435E-4CE7-8328-7012BA285756}" dt="2025-05-15T11:40:51.254" v="899" actId="1076"/>
          <ac:spMkLst>
            <pc:docMk/>
            <pc:sldMk cId="1971505630" sldId="2092"/>
            <ac:spMk id="9" creationId="{60022972-4C88-4097-96DD-35786AC17536}"/>
          </ac:spMkLst>
        </pc:spChg>
        <pc:grpChg chg="mod">
          <ac:chgData name="Antonia Sewell" userId="866fcaf1-a8c1-4c4e-a2a7-8ac41c1bdbec" providerId="ADAL" clId="{74FD87B3-435E-4CE7-8328-7012BA285756}" dt="2025-05-15T11:41:06.247" v="909" actId="1076"/>
          <ac:grpSpMkLst>
            <pc:docMk/>
            <pc:sldMk cId="1971505630" sldId="2092"/>
            <ac:grpSpMk id="2" creationId="{AE44A884-DAFD-4F99-B6AA-0AED5E337A75}"/>
          </ac:grpSpMkLst>
        </pc:grpChg>
        <pc:picChg chg="add mod">
          <ac:chgData name="Antonia Sewell" userId="866fcaf1-a8c1-4c4e-a2a7-8ac41c1bdbec" providerId="ADAL" clId="{74FD87B3-435E-4CE7-8328-7012BA285756}" dt="2025-05-15T11:41:35.635" v="917" actId="688"/>
          <ac:picMkLst>
            <pc:docMk/>
            <pc:sldMk cId="1971505630" sldId="2092"/>
            <ac:picMk id="10" creationId="{1A7048EF-1DD6-4465-9034-6FC8210C9E59}"/>
          </ac:picMkLst>
        </pc:picChg>
      </pc:sldChg>
      <pc:sldChg chg="addSp delSp modSp add mod modClrScheme chgLayout">
        <pc:chgData name="Antonia Sewell" userId="866fcaf1-a8c1-4c4e-a2a7-8ac41c1bdbec" providerId="ADAL" clId="{74FD87B3-435E-4CE7-8328-7012BA285756}" dt="2025-05-15T10:09:35.248" v="333" actId="2711"/>
        <pc:sldMkLst>
          <pc:docMk/>
          <pc:sldMk cId="3476602122" sldId="2093"/>
        </pc:sldMkLst>
        <pc:spChg chg="add del mod ord">
          <ac:chgData name="Antonia Sewell" userId="866fcaf1-a8c1-4c4e-a2a7-8ac41c1bdbec" providerId="ADAL" clId="{74FD87B3-435E-4CE7-8328-7012BA285756}" dt="2025-05-15T10:09:03.136" v="324" actId="478"/>
          <ac:spMkLst>
            <pc:docMk/>
            <pc:sldMk cId="3476602122" sldId="2093"/>
            <ac:spMk id="2" creationId="{ED7BF4C0-397D-4F21-9A6D-900CEF5C33EB}"/>
          </ac:spMkLst>
        </pc:spChg>
        <pc:spChg chg="mod">
          <ac:chgData name="Antonia Sewell" userId="866fcaf1-a8c1-4c4e-a2a7-8ac41c1bdbec" providerId="ADAL" clId="{74FD87B3-435E-4CE7-8328-7012BA285756}" dt="2025-05-15T10:08:52.397" v="323" actId="1076"/>
          <ac:spMkLst>
            <pc:docMk/>
            <pc:sldMk cId="3476602122" sldId="2093"/>
            <ac:spMk id="6" creationId="{56071780-0BDE-417F-86A6-BF68DF7763E0}"/>
          </ac:spMkLst>
        </pc:spChg>
        <pc:spChg chg="mod ord">
          <ac:chgData name="Antonia Sewell" userId="866fcaf1-a8c1-4c4e-a2a7-8ac41c1bdbec" providerId="ADAL" clId="{74FD87B3-435E-4CE7-8328-7012BA285756}" dt="2025-05-15T10:09:22.421" v="330" actId="1076"/>
          <ac:spMkLst>
            <pc:docMk/>
            <pc:sldMk cId="3476602122" sldId="2093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09:35.248" v="333" actId="2711"/>
          <ac:spMkLst>
            <pc:docMk/>
            <pc:sldMk cId="3476602122" sldId="2093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0:09:12.081" v="327" actId="1076"/>
          <ac:picMkLst>
            <pc:docMk/>
            <pc:sldMk cId="3476602122" sldId="2093"/>
            <ac:picMk id="3" creationId="{47F4B9C2-B74E-4380-8C23-A0847849237C}"/>
          </ac:picMkLst>
        </pc:picChg>
      </pc:sldChg>
      <pc:sldChg chg="addSp modSp add mod">
        <pc:chgData name="Antonia Sewell" userId="866fcaf1-a8c1-4c4e-a2a7-8ac41c1bdbec" providerId="ADAL" clId="{74FD87B3-435E-4CE7-8328-7012BA285756}" dt="2025-05-15T10:16:02.872" v="416" actId="1076"/>
        <pc:sldMkLst>
          <pc:docMk/>
          <pc:sldMk cId="2983764633" sldId="2094"/>
        </pc:sldMkLst>
        <pc:spChg chg="mod">
          <ac:chgData name="Antonia Sewell" userId="866fcaf1-a8c1-4c4e-a2a7-8ac41c1bdbec" providerId="ADAL" clId="{74FD87B3-435E-4CE7-8328-7012BA285756}" dt="2025-05-15T10:15:27.055" v="405" actId="1076"/>
          <ac:spMkLst>
            <pc:docMk/>
            <pc:sldMk cId="2983764633" sldId="2094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0:14:22.736" v="394" actId="1076"/>
          <ac:picMkLst>
            <pc:docMk/>
            <pc:sldMk cId="2983764633" sldId="2094"/>
            <ac:picMk id="3" creationId="{1670008B-B761-4944-8DB4-4E8B3B415DF0}"/>
          </ac:picMkLst>
        </pc:picChg>
        <pc:picChg chg="mod">
          <ac:chgData name="Antonia Sewell" userId="866fcaf1-a8c1-4c4e-a2a7-8ac41c1bdbec" providerId="ADAL" clId="{74FD87B3-435E-4CE7-8328-7012BA285756}" dt="2025-05-15T10:14:24.819" v="395" actId="1076"/>
          <ac:picMkLst>
            <pc:docMk/>
            <pc:sldMk cId="2983764633" sldId="2094"/>
            <ac:picMk id="6" creationId="{3C17C3A3-D005-4FD8-B992-D99C2B2E2598}"/>
          </ac:picMkLst>
        </pc:picChg>
        <pc:picChg chg="add mod">
          <ac:chgData name="Antonia Sewell" userId="866fcaf1-a8c1-4c4e-a2a7-8ac41c1bdbec" providerId="ADAL" clId="{74FD87B3-435E-4CE7-8328-7012BA285756}" dt="2025-05-15T10:16:00.226" v="415" actId="1076"/>
          <ac:picMkLst>
            <pc:docMk/>
            <pc:sldMk cId="2983764633" sldId="2094"/>
            <ac:picMk id="7" creationId="{4885BFF8-9DCE-4E05-B846-E232FBB86FD4}"/>
          </ac:picMkLst>
        </pc:picChg>
        <pc:picChg chg="add mod">
          <ac:chgData name="Antonia Sewell" userId="866fcaf1-a8c1-4c4e-a2a7-8ac41c1bdbec" providerId="ADAL" clId="{74FD87B3-435E-4CE7-8328-7012BA285756}" dt="2025-05-15T10:16:02.872" v="416" actId="1076"/>
          <ac:picMkLst>
            <pc:docMk/>
            <pc:sldMk cId="2983764633" sldId="2094"/>
            <ac:picMk id="8" creationId="{985762AD-0284-426D-BBE5-C38D6F9DCBA9}"/>
          </ac:picMkLst>
        </pc:picChg>
      </pc:sldChg>
      <pc:sldChg chg="modSp add mod">
        <pc:chgData name="Antonia Sewell" userId="866fcaf1-a8c1-4c4e-a2a7-8ac41c1bdbec" providerId="ADAL" clId="{74FD87B3-435E-4CE7-8328-7012BA285756}" dt="2025-05-15T10:17:14.870" v="433" actId="14100"/>
        <pc:sldMkLst>
          <pc:docMk/>
          <pc:sldMk cId="253133637" sldId="2095"/>
        </pc:sldMkLst>
        <pc:spChg chg="mod">
          <ac:chgData name="Antonia Sewell" userId="866fcaf1-a8c1-4c4e-a2a7-8ac41c1bdbec" providerId="ADAL" clId="{74FD87B3-435E-4CE7-8328-7012BA285756}" dt="2025-05-15T10:17:14.870" v="433" actId="14100"/>
          <ac:spMkLst>
            <pc:docMk/>
            <pc:sldMk cId="253133637" sldId="2095"/>
            <ac:spMk id="10" creationId="{6E7BB889-7A77-41ED-A8BA-3F19F097F3A8}"/>
          </ac:spMkLst>
        </pc:spChg>
      </pc:sldChg>
      <pc:sldChg chg="addSp delSp modSp add mod">
        <pc:chgData name="Antonia Sewell" userId="866fcaf1-a8c1-4c4e-a2a7-8ac41c1bdbec" providerId="ADAL" clId="{74FD87B3-435E-4CE7-8328-7012BA285756}" dt="2025-05-15T10:19:11.006" v="505" actId="14100"/>
        <pc:sldMkLst>
          <pc:docMk/>
          <pc:sldMk cId="1495090271" sldId="2096"/>
        </pc:sldMkLst>
        <pc:spChg chg="del mod">
          <ac:chgData name="Antonia Sewell" userId="866fcaf1-a8c1-4c4e-a2a7-8ac41c1bdbec" providerId="ADAL" clId="{74FD87B3-435E-4CE7-8328-7012BA285756}" dt="2025-05-15T10:18:02.244" v="486" actId="478"/>
          <ac:spMkLst>
            <pc:docMk/>
            <pc:sldMk cId="1495090271" sldId="2096"/>
            <ac:spMk id="5" creationId="{EEEF9470-5E91-4286-960C-0097949A9659}"/>
          </ac:spMkLst>
        </pc:spChg>
        <pc:spChg chg="mod">
          <ac:chgData name="Antonia Sewell" userId="866fcaf1-a8c1-4c4e-a2a7-8ac41c1bdbec" providerId="ADAL" clId="{74FD87B3-435E-4CE7-8328-7012BA285756}" dt="2025-05-15T10:18:43.692" v="496" actId="1076"/>
          <ac:spMkLst>
            <pc:docMk/>
            <pc:sldMk cId="1495090271" sldId="2096"/>
            <ac:spMk id="8" creationId="{0A395013-3685-41B6-958A-CC116F548F0E}"/>
          </ac:spMkLst>
        </pc:spChg>
        <pc:spChg chg="mod">
          <ac:chgData name="Antonia Sewell" userId="866fcaf1-a8c1-4c4e-a2a7-8ac41c1bdbec" providerId="ADAL" clId="{74FD87B3-435E-4CE7-8328-7012BA285756}" dt="2025-05-15T10:17:54.420" v="483" actId="20577"/>
          <ac:spMkLst>
            <pc:docMk/>
            <pc:sldMk cId="1495090271" sldId="2096"/>
            <ac:spMk id="9" creationId="{60022972-4C88-4097-96DD-35786AC17536}"/>
          </ac:spMkLst>
        </pc:spChg>
        <pc:spChg chg="add mod">
          <ac:chgData name="Antonia Sewell" userId="866fcaf1-a8c1-4c4e-a2a7-8ac41c1bdbec" providerId="ADAL" clId="{74FD87B3-435E-4CE7-8328-7012BA285756}" dt="2025-05-15T10:19:11.006" v="505" actId="14100"/>
          <ac:spMkLst>
            <pc:docMk/>
            <pc:sldMk cId="1495090271" sldId="2096"/>
            <ac:spMk id="32" creationId="{D1DAB081-1D36-4BC2-9A7F-A16C4F952A02}"/>
          </ac:spMkLst>
        </pc:spChg>
        <pc:grpChg chg="del">
          <ac:chgData name="Antonia Sewell" userId="866fcaf1-a8c1-4c4e-a2a7-8ac41c1bdbec" providerId="ADAL" clId="{74FD87B3-435E-4CE7-8328-7012BA285756}" dt="2025-05-15T10:18:00.263" v="484" actId="478"/>
          <ac:grpSpMkLst>
            <pc:docMk/>
            <pc:sldMk cId="1495090271" sldId="2096"/>
            <ac:grpSpMk id="13" creationId="{43A4EA8E-DCB1-4843-A3AF-8CDA76184F4B}"/>
          </ac:grpSpMkLst>
        </pc:grpChg>
        <pc:grpChg chg="mod">
          <ac:chgData name="Antonia Sewell" userId="866fcaf1-a8c1-4c4e-a2a7-8ac41c1bdbec" providerId="ADAL" clId="{74FD87B3-435E-4CE7-8328-7012BA285756}" dt="2025-05-15T10:18:31.324" v="495" actId="1076"/>
          <ac:grpSpMkLst>
            <pc:docMk/>
            <pc:sldMk cId="1495090271" sldId="2096"/>
            <ac:grpSpMk id="14" creationId="{0B29C5B9-2F67-4E15-966A-7927FB1FB654}"/>
          </ac:grpSpMkLst>
        </pc:grpChg>
        <pc:cxnChg chg="mod">
          <ac:chgData name="Antonia Sewell" userId="866fcaf1-a8c1-4c4e-a2a7-8ac41c1bdbec" providerId="ADAL" clId="{74FD87B3-435E-4CE7-8328-7012BA285756}" dt="2025-05-15T10:18:00.263" v="484" actId="478"/>
          <ac:cxnSpMkLst>
            <pc:docMk/>
            <pc:sldMk cId="1495090271" sldId="2096"/>
            <ac:cxnSpMk id="34" creationId="{68873DA1-3FCD-44DA-9FD8-FB83016E570C}"/>
          </ac:cxnSpMkLst>
        </pc:cxnChg>
      </pc:sldChg>
      <pc:sldChg chg="addSp delSp modSp add mod">
        <pc:chgData name="Antonia Sewell" userId="866fcaf1-a8c1-4c4e-a2a7-8ac41c1bdbec" providerId="ADAL" clId="{74FD87B3-435E-4CE7-8328-7012BA285756}" dt="2025-05-15T10:22:48.550" v="531" actId="14100"/>
        <pc:sldMkLst>
          <pc:docMk/>
          <pc:sldMk cId="3766969643" sldId="2097"/>
        </pc:sldMkLst>
        <pc:spChg chg="mod">
          <ac:chgData name="Antonia Sewell" userId="866fcaf1-a8c1-4c4e-a2a7-8ac41c1bdbec" providerId="ADAL" clId="{74FD87B3-435E-4CE7-8328-7012BA285756}" dt="2025-05-15T10:22:48.550" v="531" actId="14100"/>
          <ac:spMkLst>
            <pc:docMk/>
            <pc:sldMk cId="3766969643" sldId="2097"/>
            <ac:spMk id="32" creationId="{D1DAB081-1D36-4BC2-9A7F-A16C4F952A02}"/>
          </ac:spMkLst>
        </pc:spChg>
        <pc:picChg chg="add mod">
          <ac:chgData name="Antonia Sewell" userId="866fcaf1-a8c1-4c4e-a2a7-8ac41c1bdbec" providerId="ADAL" clId="{74FD87B3-435E-4CE7-8328-7012BA285756}" dt="2025-05-15T10:19:49.003" v="512" actId="1076"/>
          <ac:picMkLst>
            <pc:docMk/>
            <pc:sldMk cId="3766969643" sldId="2097"/>
            <ac:picMk id="19" creationId="{B44D6F00-CA1F-41FB-97B4-D5591624C735}"/>
          </ac:picMkLst>
        </pc:picChg>
        <pc:picChg chg="add del mod">
          <ac:chgData name="Antonia Sewell" userId="866fcaf1-a8c1-4c4e-a2a7-8ac41c1bdbec" providerId="ADAL" clId="{74FD87B3-435E-4CE7-8328-7012BA285756}" dt="2025-05-15T10:20:01.194" v="514" actId="478"/>
          <ac:picMkLst>
            <pc:docMk/>
            <pc:sldMk cId="3766969643" sldId="2097"/>
            <ac:picMk id="20" creationId="{013559D1-2708-4D78-AD71-523800008BFB}"/>
          </ac:picMkLst>
        </pc:picChg>
        <pc:picChg chg="add mod">
          <ac:chgData name="Antonia Sewell" userId="866fcaf1-a8c1-4c4e-a2a7-8ac41c1bdbec" providerId="ADAL" clId="{74FD87B3-435E-4CE7-8328-7012BA285756}" dt="2025-05-15T10:22:05.766" v="522" actId="1076"/>
          <ac:picMkLst>
            <pc:docMk/>
            <pc:sldMk cId="3766969643" sldId="2097"/>
            <ac:picMk id="22" creationId="{8C5BF813-62F4-45D8-A104-1C05B9B6C71F}"/>
          </ac:picMkLst>
        </pc:picChg>
        <pc:picChg chg="add mod">
          <ac:chgData name="Antonia Sewell" userId="866fcaf1-a8c1-4c4e-a2a7-8ac41c1bdbec" providerId="ADAL" clId="{74FD87B3-435E-4CE7-8328-7012BA285756}" dt="2025-05-15T10:22:19.403" v="526" actId="1076"/>
          <ac:picMkLst>
            <pc:docMk/>
            <pc:sldMk cId="3766969643" sldId="2097"/>
            <ac:picMk id="23" creationId="{DBF2C8AF-CA54-451B-B5FF-F1E12441654F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0:27:46.032" v="555"/>
        <pc:sldMkLst>
          <pc:docMk/>
          <pc:sldMk cId="1764100382" sldId="2098"/>
        </pc:sldMkLst>
        <pc:spChg chg="add del">
          <ac:chgData name="Antonia Sewell" userId="866fcaf1-a8c1-4c4e-a2a7-8ac41c1bdbec" providerId="ADAL" clId="{74FD87B3-435E-4CE7-8328-7012BA285756}" dt="2025-05-15T10:27:00.037" v="548" actId="478"/>
          <ac:spMkLst>
            <pc:docMk/>
            <pc:sldMk cId="1764100382" sldId="2098"/>
            <ac:spMk id="8" creationId="{0A395013-3685-41B6-958A-CC116F548F0E}"/>
          </ac:spMkLst>
        </pc:spChg>
        <pc:spChg chg="mod">
          <ac:chgData name="Antonia Sewell" userId="866fcaf1-a8c1-4c4e-a2a7-8ac41c1bdbec" providerId="ADAL" clId="{74FD87B3-435E-4CE7-8328-7012BA285756}" dt="2025-05-15T10:26:53.365" v="546" actId="20577"/>
          <ac:spMkLst>
            <pc:docMk/>
            <pc:sldMk cId="1764100382" sldId="2098"/>
            <ac:spMk id="9" creationId="{60022972-4C88-4097-96DD-35786AC17536}"/>
          </ac:spMkLst>
        </pc:spChg>
        <pc:spChg chg="del">
          <ac:chgData name="Antonia Sewell" userId="866fcaf1-a8c1-4c4e-a2a7-8ac41c1bdbec" providerId="ADAL" clId="{74FD87B3-435E-4CE7-8328-7012BA285756}" dt="2025-05-15T10:27:02.736" v="549" actId="478"/>
          <ac:spMkLst>
            <pc:docMk/>
            <pc:sldMk cId="1764100382" sldId="2098"/>
            <ac:spMk id="10" creationId="{6E7BB889-7A77-41ED-A8BA-3F19F097F3A8}"/>
          </ac:spMkLst>
        </pc:spChg>
        <pc:spChg chg="mod">
          <ac:chgData name="Antonia Sewell" userId="866fcaf1-a8c1-4c4e-a2a7-8ac41c1bdbec" providerId="ADAL" clId="{74FD87B3-435E-4CE7-8328-7012BA285756}" dt="2025-05-15T10:27:13.303" v="551"/>
          <ac:spMkLst>
            <pc:docMk/>
            <pc:sldMk cId="1764100382" sldId="2098"/>
            <ac:spMk id="20" creationId="{6624ABB4-42B5-41AE-BD97-2A06B7C48C23}"/>
          </ac:spMkLst>
        </pc:spChg>
        <pc:spChg chg="mod">
          <ac:chgData name="Antonia Sewell" userId="866fcaf1-a8c1-4c4e-a2a7-8ac41c1bdbec" providerId="ADAL" clId="{74FD87B3-435E-4CE7-8328-7012BA285756}" dt="2025-05-15T10:27:46.032" v="555"/>
          <ac:spMkLst>
            <pc:docMk/>
            <pc:sldMk cId="1764100382" sldId="2098"/>
            <ac:spMk id="32" creationId="{D1DAB081-1D36-4BC2-9A7F-A16C4F952A02}"/>
          </ac:spMkLst>
        </pc:spChg>
        <pc:grpChg chg="del">
          <ac:chgData name="Antonia Sewell" userId="866fcaf1-a8c1-4c4e-a2a7-8ac41c1bdbec" providerId="ADAL" clId="{74FD87B3-435E-4CE7-8328-7012BA285756}" dt="2025-05-15T10:27:04.804" v="550" actId="478"/>
          <ac:grpSpMkLst>
            <pc:docMk/>
            <pc:sldMk cId="1764100382" sldId="2098"/>
            <ac:grpSpMk id="14" creationId="{0B29C5B9-2F67-4E15-966A-7927FB1FB654}"/>
          </ac:grpSpMkLst>
        </pc:grpChg>
        <pc:grpChg chg="add mod">
          <ac:chgData name="Antonia Sewell" userId="866fcaf1-a8c1-4c4e-a2a7-8ac41c1bdbec" providerId="ADAL" clId="{74FD87B3-435E-4CE7-8328-7012BA285756}" dt="2025-05-15T10:27:20.314" v="554" actId="1076"/>
          <ac:grpSpMkLst>
            <pc:docMk/>
            <pc:sldMk cId="1764100382" sldId="2098"/>
            <ac:grpSpMk id="19" creationId="{BD9B036C-9679-4A56-9F88-70D5351A34DB}"/>
          </ac:grpSpMkLst>
        </pc:grp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22" creationId="{44B90141-C3B4-471F-9A66-D45D35AB2B07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23" creationId="{9BC1FBAC-AED0-4952-AAFD-3263A844F5FE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27" creationId="{54BEEF2B-7846-4712-96E4-CF3299D08B89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28" creationId="{9ECB6E83-53FA-4D2E-BDEA-FCB69D0CD9BC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0" creationId="{6709DB29-73EF-454B-9E17-2D96226AE81C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1" creationId="{F6BF4615-78A0-4926-BD0A-927B480AAC17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3" creationId="{AD1CAEE2-2CE0-4A82-83D6-C59FAC0B4365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4" creationId="{62AED2CA-C290-495B-952B-E5A0893D95FD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5" creationId="{350A0663-CFC8-493E-A7E8-C44C20A5E74E}"/>
          </ac:picMkLst>
        </pc:picChg>
        <pc:picChg chg="mod">
          <ac:chgData name="Antonia Sewell" userId="866fcaf1-a8c1-4c4e-a2a7-8ac41c1bdbec" providerId="ADAL" clId="{74FD87B3-435E-4CE7-8328-7012BA285756}" dt="2025-05-15T10:27:13.303" v="551"/>
          <ac:picMkLst>
            <pc:docMk/>
            <pc:sldMk cId="1764100382" sldId="2098"/>
            <ac:picMk id="36" creationId="{8A97C221-88D4-447F-BC54-67053B223CBF}"/>
          </ac:picMkLst>
        </pc:picChg>
        <pc:cxnChg chg="mod">
          <ac:chgData name="Antonia Sewell" userId="866fcaf1-a8c1-4c4e-a2a7-8ac41c1bdbec" providerId="ADAL" clId="{74FD87B3-435E-4CE7-8328-7012BA285756}" dt="2025-05-15T10:27:13.303" v="551"/>
          <ac:cxnSpMkLst>
            <pc:docMk/>
            <pc:sldMk cId="1764100382" sldId="2098"/>
            <ac:cxnSpMk id="24" creationId="{7187CEDE-4D13-422E-B6EC-43EB0E815154}"/>
          </ac:cxnSpMkLst>
        </pc:cxnChg>
      </pc:sldChg>
      <pc:sldChg chg="modSp add mod">
        <pc:chgData name="Antonia Sewell" userId="866fcaf1-a8c1-4c4e-a2a7-8ac41c1bdbec" providerId="ADAL" clId="{74FD87B3-435E-4CE7-8328-7012BA285756}" dt="2025-05-15T10:28:12.850" v="557"/>
        <pc:sldMkLst>
          <pc:docMk/>
          <pc:sldMk cId="486942675" sldId="2099"/>
        </pc:sldMkLst>
        <pc:spChg chg="mod">
          <ac:chgData name="Antonia Sewell" userId="866fcaf1-a8c1-4c4e-a2a7-8ac41c1bdbec" providerId="ADAL" clId="{74FD87B3-435E-4CE7-8328-7012BA285756}" dt="2025-05-15T10:28:12.850" v="557"/>
          <ac:spMkLst>
            <pc:docMk/>
            <pc:sldMk cId="486942675" sldId="2099"/>
            <ac:spMk id="32" creationId="{D1DAB081-1D36-4BC2-9A7F-A16C4F952A02}"/>
          </ac:spMkLst>
        </pc:spChg>
      </pc:sldChg>
      <pc:sldChg chg="addSp delSp modSp add mod">
        <pc:chgData name="Antonia Sewell" userId="866fcaf1-a8c1-4c4e-a2a7-8ac41c1bdbec" providerId="ADAL" clId="{74FD87B3-435E-4CE7-8328-7012BA285756}" dt="2025-05-15T10:34:11.323" v="652" actId="1076"/>
        <pc:sldMkLst>
          <pc:docMk/>
          <pc:sldMk cId="1031123675" sldId="2100"/>
        </pc:sldMkLst>
        <pc:spChg chg="mod">
          <ac:chgData name="Antonia Sewell" userId="866fcaf1-a8c1-4c4e-a2a7-8ac41c1bdbec" providerId="ADAL" clId="{74FD87B3-435E-4CE7-8328-7012BA285756}" dt="2025-05-15T10:29:46.840" v="578" actId="14100"/>
          <ac:spMkLst>
            <pc:docMk/>
            <pc:sldMk cId="1031123675" sldId="2100"/>
            <ac:spMk id="32" creationId="{D1DAB081-1D36-4BC2-9A7F-A16C4F952A02}"/>
          </ac:spMkLst>
        </pc:spChg>
        <pc:picChg chg="add del mod">
          <ac:chgData name="Antonia Sewell" userId="866fcaf1-a8c1-4c4e-a2a7-8ac41c1bdbec" providerId="ADAL" clId="{74FD87B3-435E-4CE7-8328-7012BA285756}" dt="2025-05-15T10:29:06.140" v="571" actId="478"/>
          <ac:picMkLst>
            <pc:docMk/>
            <pc:sldMk cId="1031123675" sldId="2100"/>
            <ac:picMk id="18" creationId="{D6B3E6C9-4479-4CCB-8EB0-1B3A088BE0C8}"/>
          </ac:picMkLst>
        </pc:picChg>
        <pc:picChg chg="add mod">
          <ac:chgData name="Antonia Sewell" userId="866fcaf1-a8c1-4c4e-a2a7-8ac41c1bdbec" providerId="ADAL" clId="{74FD87B3-435E-4CE7-8328-7012BA285756}" dt="2025-05-15T10:34:09.447" v="651" actId="1076"/>
          <ac:picMkLst>
            <pc:docMk/>
            <pc:sldMk cId="1031123675" sldId="2100"/>
            <ac:picMk id="21" creationId="{24468FAD-5417-4882-8D5C-4CA571FD403E}"/>
          </ac:picMkLst>
        </pc:picChg>
        <pc:picChg chg="add mod">
          <ac:chgData name="Antonia Sewell" userId="866fcaf1-a8c1-4c4e-a2a7-8ac41c1bdbec" providerId="ADAL" clId="{74FD87B3-435E-4CE7-8328-7012BA285756}" dt="2025-05-15T10:34:11.323" v="652" actId="1076"/>
          <ac:picMkLst>
            <pc:docMk/>
            <pc:sldMk cId="1031123675" sldId="2100"/>
            <ac:picMk id="25" creationId="{F578C4FE-7CBA-42C8-B67E-38BF8F90CAEB}"/>
          </ac:picMkLst>
        </pc:picChg>
      </pc:sldChg>
      <pc:sldChg chg="delSp modSp add mod">
        <pc:chgData name="Antonia Sewell" userId="866fcaf1-a8c1-4c4e-a2a7-8ac41c1bdbec" providerId="ADAL" clId="{74FD87B3-435E-4CE7-8328-7012BA285756}" dt="2025-05-15T10:32:41.836" v="613" actId="14100"/>
        <pc:sldMkLst>
          <pc:docMk/>
          <pc:sldMk cId="1086908528" sldId="2101"/>
        </pc:sldMkLst>
        <pc:spChg chg="mod">
          <ac:chgData name="Antonia Sewell" userId="866fcaf1-a8c1-4c4e-a2a7-8ac41c1bdbec" providerId="ADAL" clId="{74FD87B3-435E-4CE7-8328-7012BA285756}" dt="2025-05-15T10:30:19.722" v="597" actId="20577"/>
          <ac:spMkLst>
            <pc:docMk/>
            <pc:sldMk cId="1086908528" sldId="2101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30:40.777" v="602" actId="403"/>
          <ac:spMkLst>
            <pc:docMk/>
            <pc:sldMk cId="1086908528" sldId="2101"/>
            <ac:spMk id="10" creationId="{6E7BB889-7A77-41ED-A8BA-3F19F097F3A8}"/>
          </ac:spMkLst>
        </pc:spChg>
        <pc:picChg chg="mod">
          <ac:chgData name="Antonia Sewell" userId="866fcaf1-a8c1-4c4e-a2a7-8ac41c1bdbec" providerId="ADAL" clId="{74FD87B3-435E-4CE7-8328-7012BA285756}" dt="2025-05-15T10:32:41.836" v="613" actId="14100"/>
          <ac:picMkLst>
            <pc:docMk/>
            <pc:sldMk cId="1086908528" sldId="2101"/>
            <ac:picMk id="3" creationId="{1670008B-B761-4944-8DB4-4E8B3B415DF0}"/>
          </ac:picMkLst>
        </pc:picChg>
        <pc:picChg chg="del mod">
          <ac:chgData name="Antonia Sewell" userId="866fcaf1-a8c1-4c4e-a2a7-8ac41c1bdbec" providerId="ADAL" clId="{74FD87B3-435E-4CE7-8328-7012BA285756}" dt="2025-05-15T10:32:39.608" v="612" actId="478"/>
          <ac:picMkLst>
            <pc:docMk/>
            <pc:sldMk cId="1086908528" sldId="2101"/>
            <ac:picMk id="6" creationId="{3C17C3A3-D005-4FD8-B992-D99C2B2E2598}"/>
          </ac:picMkLst>
        </pc:picChg>
        <pc:picChg chg="mod">
          <ac:chgData name="Antonia Sewell" userId="866fcaf1-a8c1-4c4e-a2a7-8ac41c1bdbec" providerId="ADAL" clId="{74FD87B3-435E-4CE7-8328-7012BA285756}" dt="2025-05-15T10:32:05.596" v="606" actId="1076"/>
          <ac:picMkLst>
            <pc:docMk/>
            <pc:sldMk cId="1086908528" sldId="2101"/>
            <ac:picMk id="7" creationId="{4885BFF8-9DCE-4E05-B846-E232FBB86FD4}"/>
          </ac:picMkLst>
        </pc:picChg>
        <pc:picChg chg="mod">
          <ac:chgData name="Antonia Sewell" userId="866fcaf1-a8c1-4c4e-a2a7-8ac41c1bdbec" providerId="ADAL" clId="{74FD87B3-435E-4CE7-8328-7012BA285756}" dt="2025-05-15T10:32:08.464" v="607" actId="1076"/>
          <ac:picMkLst>
            <pc:docMk/>
            <pc:sldMk cId="1086908528" sldId="2101"/>
            <ac:picMk id="8" creationId="{985762AD-0284-426D-BBE5-C38D6F9DCBA9}"/>
          </ac:picMkLst>
        </pc:picChg>
      </pc:sldChg>
      <pc:sldChg chg="addSp modSp add mod">
        <pc:chgData name="Antonia Sewell" userId="866fcaf1-a8c1-4c4e-a2a7-8ac41c1bdbec" providerId="ADAL" clId="{74FD87B3-435E-4CE7-8328-7012BA285756}" dt="2025-05-15T10:33:53.436" v="649" actId="1076"/>
        <pc:sldMkLst>
          <pc:docMk/>
          <pc:sldMk cId="1436808569" sldId="2102"/>
        </pc:sldMkLst>
        <pc:spChg chg="mod">
          <ac:chgData name="Antonia Sewell" userId="866fcaf1-a8c1-4c4e-a2a7-8ac41c1bdbec" providerId="ADAL" clId="{74FD87B3-435E-4CE7-8328-7012BA285756}" dt="2025-05-15T10:33:04.266" v="632" actId="20577"/>
          <ac:spMkLst>
            <pc:docMk/>
            <pc:sldMk cId="1436808569" sldId="2102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33:17.715" v="634" actId="14100"/>
          <ac:spMkLst>
            <pc:docMk/>
            <pc:sldMk cId="1436808569" sldId="2102"/>
            <ac:spMk id="10" creationId="{6E7BB889-7A77-41ED-A8BA-3F19F097F3A8}"/>
          </ac:spMkLst>
        </pc:spChg>
        <pc:spChg chg="add mod">
          <ac:chgData name="Antonia Sewell" userId="866fcaf1-a8c1-4c4e-a2a7-8ac41c1bdbec" providerId="ADAL" clId="{74FD87B3-435E-4CE7-8328-7012BA285756}" dt="2025-05-15T10:33:40.448" v="644" actId="1076"/>
          <ac:spMkLst>
            <pc:docMk/>
            <pc:sldMk cId="1436808569" sldId="2102"/>
            <ac:spMk id="11" creationId="{5E664202-C86B-4114-8270-1DBFBF7103D4}"/>
          </ac:spMkLst>
        </pc:spChg>
        <pc:picChg chg="mod">
          <ac:chgData name="Antonia Sewell" userId="866fcaf1-a8c1-4c4e-a2a7-8ac41c1bdbec" providerId="ADAL" clId="{74FD87B3-435E-4CE7-8328-7012BA285756}" dt="2025-05-15T10:33:53.436" v="649" actId="1076"/>
          <ac:picMkLst>
            <pc:docMk/>
            <pc:sldMk cId="1436808569" sldId="2102"/>
            <ac:picMk id="3" creationId="{1670008B-B761-4944-8DB4-4E8B3B415DF0}"/>
          </ac:picMkLst>
        </pc:picChg>
        <pc:picChg chg="add mod">
          <ac:chgData name="Antonia Sewell" userId="866fcaf1-a8c1-4c4e-a2a7-8ac41c1bdbec" providerId="ADAL" clId="{74FD87B3-435E-4CE7-8328-7012BA285756}" dt="2025-05-15T10:33:49.975" v="648" actId="1076"/>
          <ac:picMkLst>
            <pc:docMk/>
            <pc:sldMk cId="1436808569" sldId="2102"/>
            <ac:picMk id="12" creationId="{A850D4C4-E8C6-49E3-8D72-2236EBA8A711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0:35:02.318" v="668" actId="1076"/>
        <pc:sldMkLst>
          <pc:docMk/>
          <pc:sldMk cId="1217677125" sldId="2103"/>
        </pc:sldMkLst>
        <pc:spChg chg="del">
          <ac:chgData name="Antonia Sewell" userId="866fcaf1-a8c1-4c4e-a2a7-8ac41c1bdbec" providerId="ADAL" clId="{74FD87B3-435E-4CE7-8328-7012BA285756}" dt="2025-05-15T10:34:40.701" v="656" actId="478"/>
          <ac:spMkLst>
            <pc:docMk/>
            <pc:sldMk cId="1217677125" sldId="2103"/>
            <ac:spMk id="10" creationId="{6E7BB889-7A77-41ED-A8BA-3F19F097F3A8}"/>
          </ac:spMkLst>
        </pc:spChg>
        <pc:spChg chg="del">
          <ac:chgData name="Antonia Sewell" userId="866fcaf1-a8c1-4c4e-a2a7-8ac41c1bdbec" providerId="ADAL" clId="{74FD87B3-435E-4CE7-8328-7012BA285756}" dt="2025-05-15T10:34:37.717" v="654" actId="478"/>
          <ac:spMkLst>
            <pc:docMk/>
            <pc:sldMk cId="1217677125" sldId="2103"/>
            <ac:spMk id="11" creationId="{5E664202-C86B-4114-8270-1DBFBF7103D4}"/>
          </ac:spMkLst>
        </pc:spChg>
        <pc:spChg chg="add mod">
          <ac:chgData name="Antonia Sewell" userId="866fcaf1-a8c1-4c4e-a2a7-8ac41c1bdbec" providerId="ADAL" clId="{74FD87B3-435E-4CE7-8328-7012BA285756}" dt="2025-05-15T10:34:55.783" v="664" actId="1076"/>
          <ac:spMkLst>
            <pc:docMk/>
            <pc:sldMk cId="1217677125" sldId="2103"/>
            <ac:spMk id="13" creationId="{9630E30C-6074-407F-AEBB-FFFDB0428950}"/>
          </ac:spMkLst>
        </pc:spChg>
        <pc:picChg chg="del">
          <ac:chgData name="Antonia Sewell" userId="866fcaf1-a8c1-4c4e-a2a7-8ac41c1bdbec" providerId="ADAL" clId="{74FD87B3-435E-4CE7-8328-7012BA285756}" dt="2025-05-15T10:34:39.570" v="655" actId="478"/>
          <ac:picMkLst>
            <pc:docMk/>
            <pc:sldMk cId="1217677125" sldId="2103"/>
            <ac:picMk id="12" creationId="{A850D4C4-E8C6-49E3-8D72-2236EBA8A711}"/>
          </ac:picMkLst>
        </pc:picChg>
        <pc:picChg chg="add mod">
          <ac:chgData name="Antonia Sewell" userId="866fcaf1-a8c1-4c4e-a2a7-8ac41c1bdbec" providerId="ADAL" clId="{74FD87B3-435E-4CE7-8328-7012BA285756}" dt="2025-05-15T10:35:02.318" v="668" actId="1076"/>
          <ac:picMkLst>
            <pc:docMk/>
            <pc:sldMk cId="1217677125" sldId="2103"/>
            <ac:picMk id="14" creationId="{76287222-0115-4776-8737-4FAFC7D3CF6E}"/>
          </ac:picMkLst>
        </pc:picChg>
      </pc:sldChg>
      <pc:sldChg chg="delSp modSp add mod">
        <pc:chgData name="Antonia Sewell" userId="866fcaf1-a8c1-4c4e-a2a7-8ac41c1bdbec" providerId="ADAL" clId="{74FD87B3-435E-4CE7-8328-7012BA285756}" dt="2025-05-15T10:36:22.107" v="724" actId="1076"/>
        <pc:sldMkLst>
          <pc:docMk/>
          <pc:sldMk cId="670541859" sldId="2104"/>
        </pc:sldMkLst>
        <pc:spChg chg="mod">
          <ac:chgData name="Antonia Sewell" userId="866fcaf1-a8c1-4c4e-a2a7-8ac41c1bdbec" providerId="ADAL" clId="{74FD87B3-435E-4CE7-8328-7012BA285756}" dt="2025-05-15T10:36:22.107" v="724" actId="1076"/>
          <ac:spMkLst>
            <pc:docMk/>
            <pc:sldMk cId="670541859" sldId="2104"/>
            <ac:spMk id="3" creationId="{20D5BF84-1C1C-495D-ACEA-21BD60D04DED}"/>
          </ac:spMkLst>
        </pc:spChg>
        <pc:spChg chg="del">
          <ac:chgData name="Antonia Sewell" userId="866fcaf1-a8c1-4c4e-a2a7-8ac41c1bdbec" providerId="ADAL" clId="{74FD87B3-435E-4CE7-8328-7012BA285756}" dt="2025-05-15T10:36:08.233" v="722" actId="478"/>
          <ac:spMkLst>
            <pc:docMk/>
            <pc:sldMk cId="670541859" sldId="2104"/>
            <ac:spMk id="4" creationId="{C2FE9DE6-973E-4408-A364-5AEBABEEE69A}"/>
          </ac:spMkLst>
        </pc:spChg>
      </pc:sldChg>
      <pc:sldChg chg="addSp modSp add mod modClrScheme chgLayout">
        <pc:chgData name="Antonia Sewell" userId="866fcaf1-a8c1-4c4e-a2a7-8ac41c1bdbec" providerId="ADAL" clId="{74FD87B3-435E-4CE7-8328-7012BA285756}" dt="2025-05-15T10:38:27.424" v="758" actId="1076"/>
        <pc:sldMkLst>
          <pc:docMk/>
          <pc:sldMk cId="367141529" sldId="2105"/>
        </pc:sldMkLst>
        <pc:spChg chg="mod ord">
          <ac:chgData name="Antonia Sewell" userId="866fcaf1-a8c1-4c4e-a2a7-8ac41c1bdbec" providerId="ADAL" clId="{74FD87B3-435E-4CE7-8328-7012BA285756}" dt="2025-05-15T10:36:50.579" v="729" actId="1076"/>
          <ac:spMkLst>
            <pc:docMk/>
            <pc:sldMk cId="367141529" sldId="2105"/>
            <ac:spMk id="9" creationId="{60022972-4C88-4097-96DD-35786AC17536}"/>
          </ac:spMkLst>
        </pc:spChg>
        <pc:spChg chg="mod">
          <ac:chgData name="Antonia Sewell" userId="866fcaf1-a8c1-4c4e-a2a7-8ac41c1bdbec" providerId="ADAL" clId="{74FD87B3-435E-4CE7-8328-7012BA285756}" dt="2025-05-15T10:36:55.699" v="731" actId="14100"/>
          <ac:spMkLst>
            <pc:docMk/>
            <pc:sldMk cId="367141529" sldId="2105"/>
            <ac:spMk id="10" creationId="{6E7BB889-7A77-41ED-A8BA-3F19F097F3A8}"/>
          </ac:spMkLst>
        </pc:spChg>
        <pc:picChg chg="add mod">
          <ac:chgData name="Antonia Sewell" userId="866fcaf1-a8c1-4c4e-a2a7-8ac41c1bdbec" providerId="ADAL" clId="{74FD87B3-435E-4CE7-8328-7012BA285756}" dt="2025-05-15T10:37:24.711" v="742" actId="1076"/>
          <ac:picMkLst>
            <pc:docMk/>
            <pc:sldMk cId="367141529" sldId="2105"/>
            <ac:picMk id="5" creationId="{D8AC77C1-E97E-432D-8D1A-8FAA16083228}"/>
          </ac:picMkLst>
        </pc:picChg>
        <pc:picChg chg="mod">
          <ac:chgData name="Antonia Sewell" userId="866fcaf1-a8c1-4c4e-a2a7-8ac41c1bdbec" providerId="ADAL" clId="{74FD87B3-435E-4CE7-8328-7012BA285756}" dt="2025-05-15T10:37:59.798" v="752" actId="1076"/>
          <ac:picMkLst>
            <pc:docMk/>
            <pc:sldMk cId="367141529" sldId="2105"/>
            <ac:picMk id="6" creationId="{244BBBDF-5249-4A34-99DD-2D934EAE55AC}"/>
          </ac:picMkLst>
        </pc:picChg>
        <pc:picChg chg="add mod">
          <ac:chgData name="Antonia Sewell" userId="866fcaf1-a8c1-4c4e-a2a7-8ac41c1bdbec" providerId="ADAL" clId="{74FD87B3-435E-4CE7-8328-7012BA285756}" dt="2025-05-15T10:37:55.555" v="751" actId="1076"/>
          <ac:picMkLst>
            <pc:docMk/>
            <pc:sldMk cId="367141529" sldId="2105"/>
            <ac:picMk id="7" creationId="{F77619E3-6192-4631-9E69-8BF4F4FAB022}"/>
          </ac:picMkLst>
        </pc:picChg>
        <pc:picChg chg="add mod">
          <ac:chgData name="Antonia Sewell" userId="866fcaf1-a8c1-4c4e-a2a7-8ac41c1bdbec" providerId="ADAL" clId="{74FD87B3-435E-4CE7-8328-7012BA285756}" dt="2025-05-15T10:38:27.424" v="758" actId="1076"/>
          <ac:picMkLst>
            <pc:docMk/>
            <pc:sldMk cId="367141529" sldId="2105"/>
            <ac:picMk id="8" creationId="{715C488E-F685-4018-B2F5-80F8F97381E9}"/>
          </ac:picMkLst>
        </pc:picChg>
      </pc:sldChg>
      <pc:sldChg chg="add del">
        <pc:chgData name="Antonia Sewell" userId="866fcaf1-a8c1-4c4e-a2a7-8ac41c1bdbec" providerId="ADAL" clId="{74FD87B3-435E-4CE7-8328-7012BA285756}" dt="2025-05-15T10:39:16.047" v="764"/>
        <pc:sldMkLst>
          <pc:docMk/>
          <pc:sldMk cId="1764670286" sldId="2106"/>
        </pc:sldMkLst>
      </pc:sldChg>
      <pc:sldChg chg="addSp delSp modSp add mod">
        <pc:chgData name="Antonia Sewell" userId="866fcaf1-a8c1-4c4e-a2a7-8ac41c1bdbec" providerId="ADAL" clId="{74FD87B3-435E-4CE7-8328-7012BA285756}" dt="2025-05-15T10:41:18.066" v="822" actId="1076"/>
        <pc:sldMkLst>
          <pc:docMk/>
          <pc:sldMk cId="3431123510" sldId="2106"/>
        </pc:sldMkLst>
        <pc:spChg chg="mod">
          <ac:chgData name="Antonia Sewell" userId="866fcaf1-a8c1-4c4e-a2a7-8ac41c1bdbec" providerId="ADAL" clId="{74FD87B3-435E-4CE7-8328-7012BA285756}" dt="2025-05-15T10:41:18.066" v="822" actId="1076"/>
          <ac:spMkLst>
            <pc:docMk/>
            <pc:sldMk cId="3431123510" sldId="2106"/>
            <ac:spMk id="10" creationId="{6E7BB889-7A77-41ED-A8BA-3F19F097F3A8}"/>
          </ac:spMkLst>
        </pc:spChg>
        <pc:picChg chg="del">
          <ac:chgData name="Antonia Sewell" userId="866fcaf1-a8c1-4c4e-a2a7-8ac41c1bdbec" providerId="ADAL" clId="{74FD87B3-435E-4CE7-8328-7012BA285756}" dt="2025-05-15T10:39:41.025" v="769" actId="478"/>
          <ac:picMkLst>
            <pc:docMk/>
            <pc:sldMk cId="3431123510" sldId="2106"/>
            <ac:picMk id="3" creationId="{1670008B-B761-4944-8DB4-4E8B3B415DF0}"/>
          </ac:picMkLst>
        </pc:picChg>
        <pc:picChg chg="del">
          <ac:chgData name="Antonia Sewell" userId="866fcaf1-a8c1-4c4e-a2a7-8ac41c1bdbec" providerId="ADAL" clId="{74FD87B3-435E-4CE7-8328-7012BA285756}" dt="2025-05-15T10:39:49.510" v="774" actId="478"/>
          <ac:picMkLst>
            <pc:docMk/>
            <pc:sldMk cId="3431123510" sldId="2106"/>
            <ac:picMk id="7" creationId="{4885BFF8-9DCE-4E05-B846-E232FBB86FD4}"/>
          </ac:picMkLst>
        </pc:picChg>
        <pc:picChg chg="del">
          <ac:chgData name="Antonia Sewell" userId="866fcaf1-a8c1-4c4e-a2a7-8ac41c1bdbec" providerId="ADAL" clId="{74FD87B3-435E-4CE7-8328-7012BA285756}" dt="2025-05-15T10:39:50.152" v="775" actId="478"/>
          <ac:picMkLst>
            <pc:docMk/>
            <pc:sldMk cId="3431123510" sldId="2106"/>
            <ac:picMk id="8" creationId="{985762AD-0284-426D-BBE5-C38D6F9DCBA9}"/>
          </ac:picMkLst>
        </pc:picChg>
        <pc:picChg chg="add mod">
          <ac:chgData name="Antonia Sewell" userId="866fcaf1-a8c1-4c4e-a2a7-8ac41c1bdbec" providerId="ADAL" clId="{74FD87B3-435E-4CE7-8328-7012BA285756}" dt="2025-05-15T10:40:07.866" v="796" actId="1076"/>
          <ac:picMkLst>
            <pc:docMk/>
            <pc:sldMk cId="3431123510" sldId="2106"/>
            <ac:picMk id="11" creationId="{21875ECD-7A70-47AF-B2A7-5B5EBFB80A26}"/>
          </ac:picMkLst>
        </pc:picChg>
        <pc:picChg chg="add del mod">
          <ac:chgData name="Antonia Sewell" userId="866fcaf1-a8c1-4c4e-a2a7-8ac41c1bdbec" providerId="ADAL" clId="{74FD87B3-435E-4CE7-8328-7012BA285756}" dt="2025-05-15T10:40:59.655" v="816" actId="478"/>
          <ac:picMkLst>
            <pc:docMk/>
            <pc:sldMk cId="3431123510" sldId="2106"/>
            <ac:picMk id="12" creationId="{B68B2DCA-9192-41BB-9048-F5286C73D2CE}"/>
          </ac:picMkLst>
        </pc:picChg>
        <pc:picChg chg="add del mod">
          <ac:chgData name="Antonia Sewell" userId="866fcaf1-a8c1-4c4e-a2a7-8ac41c1bdbec" providerId="ADAL" clId="{74FD87B3-435E-4CE7-8328-7012BA285756}" dt="2025-05-15T10:41:00.437" v="817" actId="478"/>
          <ac:picMkLst>
            <pc:docMk/>
            <pc:sldMk cId="3431123510" sldId="2106"/>
            <ac:picMk id="13" creationId="{CF6A7226-5791-4BDD-A503-EFFFB1C5AE8B}"/>
          </ac:picMkLst>
        </pc:picChg>
        <pc:picChg chg="add mod">
          <ac:chgData name="Antonia Sewell" userId="866fcaf1-a8c1-4c4e-a2a7-8ac41c1bdbec" providerId="ADAL" clId="{74FD87B3-435E-4CE7-8328-7012BA285756}" dt="2025-05-15T10:41:13.329" v="821" actId="1076"/>
          <ac:picMkLst>
            <pc:docMk/>
            <pc:sldMk cId="3431123510" sldId="2106"/>
            <ac:picMk id="14" creationId="{A0E366A8-4D75-429C-8AD2-2374AC06219E}"/>
          </ac:picMkLst>
        </pc:picChg>
      </pc:sldChg>
      <pc:sldChg chg="modSp add mod">
        <pc:chgData name="Antonia Sewell" userId="866fcaf1-a8c1-4c4e-a2a7-8ac41c1bdbec" providerId="ADAL" clId="{74FD87B3-435E-4CE7-8328-7012BA285756}" dt="2025-05-15T11:37:39.332" v="865" actId="20577"/>
        <pc:sldMkLst>
          <pc:docMk/>
          <pc:sldMk cId="4013245628" sldId="2107"/>
        </pc:sldMkLst>
        <pc:spChg chg="mod">
          <ac:chgData name="Antonia Sewell" userId="866fcaf1-a8c1-4c4e-a2a7-8ac41c1bdbec" providerId="ADAL" clId="{74FD87B3-435E-4CE7-8328-7012BA285756}" dt="2025-05-15T11:37:39.332" v="865" actId="20577"/>
          <ac:spMkLst>
            <pc:docMk/>
            <pc:sldMk cId="4013245628" sldId="2107"/>
            <ac:spMk id="3" creationId="{20D5BF84-1C1C-495D-ACEA-21BD60D04DED}"/>
          </ac:spMkLst>
        </pc:spChg>
      </pc:sldChg>
      <pc:sldChg chg="addSp delSp modSp add mod">
        <pc:chgData name="Antonia Sewell" userId="866fcaf1-a8c1-4c4e-a2a7-8ac41c1bdbec" providerId="ADAL" clId="{74FD87B3-435E-4CE7-8328-7012BA285756}" dt="2025-05-15T11:41:54.129" v="923" actId="1076"/>
        <pc:sldMkLst>
          <pc:docMk/>
          <pc:sldMk cId="1765180311" sldId="2108"/>
        </pc:sldMkLst>
        <pc:spChg chg="mod">
          <ac:chgData name="Antonia Sewell" userId="866fcaf1-a8c1-4c4e-a2a7-8ac41c1bdbec" providerId="ADAL" clId="{74FD87B3-435E-4CE7-8328-7012BA285756}" dt="2025-05-15T11:40:42.749" v="896" actId="1076"/>
          <ac:spMkLst>
            <pc:docMk/>
            <pc:sldMk cId="1765180311" sldId="2108"/>
            <ac:spMk id="4" creationId="{2947494F-1445-49CC-8BDA-A5D634346182}"/>
          </ac:spMkLst>
        </pc:spChg>
        <pc:spChg chg="mod">
          <ac:chgData name="Antonia Sewell" userId="866fcaf1-a8c1-4c4e-a2a7-8ac41c1bdbec" providerId="ADAL" clId="{74FD87B3-435E-4CE7-8328-7012BA285756}" dt="2025-05-15T11:40:37.370" v="895" actId="1076"/>
          <ac:spMkLst>
            <pc:docMk/>
            <pc:sldMk cId="1765180311" sldId="2108"/>
            <ac:spMk id="8" creationId="{37F250C7-A06A-40BB-9EAF-383B2B16767C}"/>
          </ac:spMkLst>
        </pc:spChg>
        <pc:grpChg chg="del">
          <ac:chgData name="Antonia Sewell" userId="866fcaf1-a8c1-4c4e-a2a7-8ac41c1bdbec" providerId="ADAL" clId="{74FD87B3-435E-4CE7-8328-7012BA285756}" dt="2025-05-15T11:41:11.261" v="910" actId="478"/>
          <ac:grpSpMkLst>
            <pc:docMk/>
            <pc:sldMk cId="1765180311" sldId="2108"/>
            <ac:grpSpMk id="2" creationId="{AE44A884-DAFD-4F99-B6AA-0AED5E337A75}"/>
          </ac:grpSpMkLst>
        </pc:grpChg>
        <pc:grpChg chg="add mod">
          <ac:chgData name="Antonia Sewell" userId="866fcaf1-a8c1-4c4e-a2a7-8ac41c1bdbec" providerId="ADAL" clId="{74FD87B3-435E-4CE7-8328-7012BA285756}" dt="2025-05-15T11:41:16.051" v="912"/>
          <ac:grpSpMkLst>
            <pc:docMk/>
            <pc:sldMk cId="1765180311" sldId="2108"/>
            <ac:grpSpMk id="10" creationId="{6E2BBEDD-A418-4F17-A9ED-3C3B2AD31B27}"/>
          </ac:grpSpMkLst>
        </pc:grpChg>
        <pc:picChg chg="mod">
          <ac:chgData name="Antonia Sewell" userId="866fcaf1-a8c1-4c4e-a2a7-8ac41c1bdbec" providerId="ADAL" clId="{74FD87B3-435E-4CE7-8328-7012BA285756}" dt="2025-05-15T11:41:16.051" v="912"/>
          <ac:picMkLst>
            <pc:docMk/>
            <pc:sldMk cId="1765180311" sldId="2108"/>
            <ac:picMk id="11" creationId="{9A5B1825-1147-42DE-8A2D-DBB21C846FD5}"/>
          </ac:picMkLst>
        </pc:picChg>
        <pc:picChg chg="mod">
          <ac:chgData name="Antonia Sewell" userId="866fcaf1-a8c1-4c4e-a2a7-8ac41c1bdbec" providerId="ADAL" clId="{74FD87B3-435E-4CE7-8328-7012BA285756}" dt="2025-05-15T11:41:16.051" v="912"/>
          <ac:picMkLst>
            <pc:docMk/>
            <pc:sldMk cId="1765180311" sldId="2108"/>
            <ac:picMk id="12" creationId="{5435A9FD-0D1A-4210-A601-E152EF5C820C}"/>
          </ac:picMkLst>
        </pc:picChg>
        <pc:picChg chg="mod">
          <ac:chgData name="Antonia Sewell" userId="866fcaf1-a8c1-4c4e-a2a7-8ac41c1bdbec" providerId="ADAL" clId="{74FD87B3-435E-4CE7-8328-7012BA285756}" dt="2025-05-15T11:41:16.051" v="912"/>
          <ac:picMkLst>
            <pc:docMk/>
            <pc:sldMk cId="1765180311" sldId="2108"/>
            <ac:picMk id="13" creationId="{AF27B49C-150A-4C34-9B04-C3EC7D830043}"/>
          </ac:picMkLst>
        </pc:picChg>
        <pc:picChg chg="add mod">
          <ac:chgData name="Antonia Sewell" userId="866fcaf1-a8c1-4c4e-a2a7-8ac41c1bdbec" providerId="ADAL" clId="{74FD87B3-435E-4CE7-8328-7012BA285756}" dt="2025-05-15T11:41:54.129" v="923" actId="1076"/>
          <ac:picMkLst>
            <pc:docMk/>
            <pc:sldMk cId="1765180311" sldId="2108"/>
            <ac:picMk id="14" creationId="{02E5EA3A-1E89-4B48-972C-09068438F5F9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1:42:15.085" v="925"/>
        <pc:sldMkLst>
          <pc:docMk/>
          <pc:sldMk cId="2089321006" sldId="2109"/>
        </pc:sldMkLst>
        <pc:spChg chg="mod">
          <ac:chgData name="Antonia Sewell" userId="866fcaf1-a8c1-4c4e-a2a7-8ac41c1bdbec" providerId="ADAL" clId="{74FD87B3-435E-4CE7-8328-7012BA285756}" dt="2025-05-15T11:40:29.309" v="892" actId="1076"/>
          <ac:spMkLst>
            <pc:docMk/>
            <pc:sldMk cId="2089321006" sldId="2109"/>
            <ac:spMk id="4" creationId="{2947494F-1445-49CC-8BDA-A5D634346182}"/>
          </ac:spMkLst>
        </pc:spChg>
        <pc:grpChg chg="del">
          <ac:chgData name="Antonia Sewell" userId="866fcaf1-a8c1-4c4e-a2a7-8ac41c1bdbec" providerId="ADAL" clId="{74FD87B3-435E-4CE7-8328-7012BA285756}" dt="2025-05-15T11:41:12.913" v="911" actId="478"/>
          <ac:grpSpMkLst>
            <pc:docMk/>
            <pc:sldMk cId="2089321006" sldId="2109"/>
            <ac:grpSpMk id="2" creationId="{AE44A884-DAFD-4F99-B6AA-0AED5E337A75}"/>
          </ac:grpSpMkLst>
        </pc:grpChg>
        <pc:grpChg chg="add mod">
          <ac:chgData name="Antonia Sewell" userId="866fcaf1-a8c1-4c4e-a2a7-8ac41c1bdbec" providerId="ADAL" clId="{74FD87B3-435E-4CE7-8328-7012BA285756}" dt="2025-05-15T11:41:16.885" v="913"/>
          <ac:grpSpMkLst>
            <pc:docMk/>
            <pc:sldMk cId="2089321006" sldId="2109"/>
            <ac:grpSpMk id="10" creationId="{9F781629-DB85-4792-AC08-2CAAC3D718A0}"/>
          </ac:grpSpMkLst>
        </pc:grpChg>
        <pc:picChg chg="mod">
          <ac:chgData name="Antonia Sewell" userId="866fcaf1-a8c1-4c4e-a2a7-8ac41c1bdbec" providerId="ADAL" clId="{74FD87B3-435E-4CE7-8328-7012BA285756}" dt="2025-05-15T11:41:16.885" v="913"/>
          <ac:picMkLst>
            <pc:docMk/>
            <pc:sldMk cId="2089321006" sldId="2109"/>
            <ac:picMk id="11" creationId="{BC63F012-81AD-4448-A130-5CB9CDE51F9B}"/>
          </ac:picMkLst>
        </pc:picChg>
        <pc:picChg chg="mod">
          <ac:chgData name="Antonia Sewell" userId="866fcaf1-a8c1-4c4e-a2a7-8ac41c1bdbec" providerId="ADAL" clId="{74FD87B3-435E-4CE7-8328-7012BA285756}" dt="2025-05-15T11:41:16.885" v="913"/>
          <ac:picMkLst>
            <pc:docMk/>
            <pc:sldMk cId="2089321006" sldId="2109"/>
            <ac:picMk id="12" creationId="{72131147-BF50-4C9D-8524-981804832FF3}"/>
          </ac:picMkLst>
        </pc:picChg>
        <pc:picChg chg="mod">
          <ac:chgData name="Antonia Sewell" userId="866fcaf1-a8c1-4c4e-a2a7-8ac41c1bdbec" providerId="ADAL" clId="{74FD87B3-435E-4CE7-8328-7012BA285756}" dt="2025-05-15T11:41:16.885" v="913"/>
          <ac:picMkLst>
            <pc:docMk/>
            <pc:sldMk cId="2089321006" sldId="2109"/>
            <ac:picMk id="13" creationId="{2B81CE68-F87B-4653-AF7A-E009967A2650}"/>
          </ac:picMkLst>
        </pc:picChg>
        <pc:picChg chg="add mod">
          <ac:chgData name="Antonia Sewell" userId="866fcaf1-a8c1-4c4e-a2a7-8ac41c1bdbec" providerId="ADAL" clId="{74FD87B3-435E-4CE7-8328-7012BA285756}" dt="2025-05-15T11:42:12.020" v="924"/>
          <ac:picMkLst>
            <pc:docMk/>
            <pc:sldMk cId="2089321006" sldId="2109"/>
            <ac:picMk id="14" creationId="{439A0D56-F1F2-4110-AFEB-21DF47F356C0}"/>
          </ac:picMkLst>
        </pc:picChg>
        <pc:picChg chg="add mod">
          <ac:chgData name="Antonia Sewell" userId="866fcaf1-a8c1-4c4e-a2a7-8ac41c1bdbec" providerId="ADAL" clId="{74FD87B3-435E-4CE7-8328-7012BA285756}" dt="2025-05-15T11:42:15.085" v="925"/>
          <ac:picMkLst>
            <pc:docMk/>
            <pc:sldMk cId="2089321006" sldId="2109"/>
            <ac:picMk id="15" creationId="{2635C9F7-32C5-400F-88C5-0569C6E491B0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1:47:00.834" v="1005" actId="1076"/>
        <pc:sldMkLst>
          <pc:docMk/>
          <pc:sldMk cId="429858018" sldId="2110"/>
        </pc:sldMkLst>
        <pc:spChg chg="add mod">
          <ac:chgData name="Antonia Sewell" userId="866fcaf1-a8c1-4c4e-a2a7-8ac41c1bdbec" providerId="ADAL" clId="{74FD87B3-435E-4CE7-8328-7012BA285756}" dt="2025-05-15T11:46:14.082" v="990" actId="1076"/>
          <ac:spMkLst>
            <pc:docMk/>
            <pc:sldMk cId="429858018" sldId="2110"/>
            <ac:spMk id="13" creationId="{2FB1C209-E16F-4AD3-94B7-1F31AFB5FB15}"/>
          </ac:spMkLst>
        </pc:spChg>
        <pc:spChg chg="mod">
          <ac:chgData name="Antonia Sewell" userId="866fcaf1-a8c1-4c4e-a2a7-8ac41c1bdbec" providerId="ADAL" clId="{74FD87B3-435E-4CE7-8328-7012BA285756}" dt="2025-05-15T11:45:48.989" v="977"/>
          <ac:spMkLst>
            <pc:docMk/>
            <pc:sldMk cId="429858018" sldId="2110"/>
            <ac:spMk id="14" creationId="{1B7C66DC-0BE5-4EF1-A242-17B371A67AD0}"/>
          </ac:spMkLst>
        </pc:spChg>
        <pc:spChg chg="add mod">
          <ac:chgData name="Antonia Sewell" userId="866fcaf1-a8c1-4c4e-a2a7-8ac41c1bdbec" providerId="ADAL" clId="{74FD87B3-435E-4CE7-8328-7012BA285756}" dt="2025-05-15T11:47:00.834" v="1005" actId="1076"/>
          <ac:spMkLst>
            <pc:docMk/>
            <pc:sldMk cId="429858018" sldId="2110"/>
            <ac:spMk id="17" creationId="{931F1557-FE0D-4D81-9923-DD3AACF46867}"/>
          </ac:spMkLst>
        </pc:spChg>
        <pc:picChg chg="add mod">
          <ac:chgData name="Antonia Sewell" userId="866fcaf1-a8c1-4c4e-a2a7-8ac41c1bdbec" providerId="ADAL" clId="{74FD87B3-435E-4CE7-8328-7012BA285756}" dt="2025-05-15T11:45:58.971" v="982" actId="1076"/>
          <ac:picMkLst>
            <pc:docMk/>
            <pc:sldMk cId="429858018" sldId="2110"/>
            <ac:picMk id="11" creationId="{B3758B12-E106-4E07-B909-0B3BB6155898}"/>
          </ac:picMkLst>
        </pc:picChg>
        <pc:picChg chg="del">
          <ac:chgData name="Antonia Sewell" userId="866fcaf1-a8c1-4c4e-a2a7-8ac41c1bdbec" providerId="ADAL" clId="{74FD87B3-435E-4CE7-8328-7012BA285756}" dt="2025-05-15T11:45:54.912" v="979" actId="478"/>
          <ac:picMkLst>
            <pc:docMk/>
            <pc:sldMk cId="429858018" sldId="2110"/>
            <ac:picMk id="16" creationId="{22EF5414-AC5F-48D5-8C93-CD306F33EC05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1:48:04.141" v="1028" actId="1076"/>
        <pc:sldMkLst>
          <pc:docMk/>
          <pc:sldMk cId="1618447591" sldId="2111"/>
        </pc:sldMkLst>
        <pc:spChg chg="del mod">
          <ac:chgData name="Antonia Sewell" userId="866fcaf1-a8c1-4c4e-a2a7-8ac41c1bdbec" providerId="ADAL" clId="{74FD87B3-435E-4CE7-8328-7012BA285756}" dt="2025-05-15T11:47:43.385" v="1017" actId="478"/>
          <ac:spMkLst>
            <pc:docMk/>
            <pc:sldMk cId="1618447591" sldId="2111"/>
            <ac:spMk id="13" creationId="{2FB1C209-E16F-4AD3-94B7-1F31AFB5FB15}"/>
          </ac:spMkLst>
        </pc:spChg>
        <pc:spChg chg="mod">
          <ac:chgData name="Antonia Sewell" userId="866fcaf1-a8c1-4c4e-a2a7-8ac41c1bdbec" providerId="ADAL" clId="{74FD87B3-435E-4CE7-8328-7012BA285756}" dt="2025-05-15T11:47:38.151" v="1013"/>
          <ac:spMkLst>
            <pc:docMk/>
            <pc:sldMk cId="1618447591" sldId="2111"/>
            <ac:spMk id="14" creationId="{1B7C66DC-0BE5-4EF1-A242-17B371A67AD0}"/>
          </ac:spMkLst>
        </pc:spChg>
        <pc:spChg chg="add del mod">
          <ac:chgData name="Antonia Sewell" userId="866fcaf1-a8c1-4c4e-a2a7-8ac41c1bdbec" providerId="ADAL" clId="{74FD87B3-435E-4CE7-8328-7012BA285756}" dt="2025-05-15T11:47:22.141" v="1008"/>
          <ac:spMkLst>
            <pc:docMk/>
            <pc:sldMk cId="1618447591" sldId="2111"/>
            <ac:spMk id="16" creationId="{6EF0C03B-941B-4830-8AF0-5DC7CD8A4BED}"/>
          </ac:spMkLst>
        </pc:spChg>
        <pc:spChg chg="del">
          <ac:chgData name="Antonia Sewell" userId="866fcaf1-a8c1-4c4e-a2a7-8ac41c1bdbec" providerId="ADAL" clId="{74FD87B3-435E-4CE7-8328-7012BA285756}" dt="2025-05-15T11:47:41.758" v="1015" actId="478"/>
          <ac:spMkLst>
            <pc:docMk/>
            <pc:sldMk cId="1618447591" sldId="2111"/>
            <ac:spMk id="17" creationId="{931F1557-FE0D-4D81-9923-DD3AACF46867}"/>
          </ac:spMkLst>
        </pc:spChg>
        <pc:spChg chg="add del mod">
          <ac:chgData name="Antonia Sewell" userId="866fcaf1-a8c1-4c4e-a2a7-8ac41c1bdbec" providerId="ADAL" clId="{74FD87B3-435E-4CE7-8328-7012BA285756}" dt="2025-05-15T11:47:28.120" v="1010"/>
          <ac:spMkLst>
            <pc:docMk/>
            <pc:sldMk cId="1618447591" sldId="2111"/>
            <ac:spMk id="18" creationId="{75893F89-A474-41A1-9042-64202DBD937F}"/>
          </ac:spMkLst>
        </pc:spChg>
        <pc:spChg chg="add del mod">
          <ac:chgData name="Antonia Sewell" userId="866fcaf1-a8c1-4c4e-a2a7-8ac41c1bdbec" providerId="ADAL" clId="{74FD87B3-435E-4CE7-8328-7012BA285756}" dt="2025-05-15T11:47:31.772" v="1012"/>
          <ac:spMkLst>
            <pc:docMk/>
            <pc:sldMk cId="1618447591" sldId="2111"/>
            <ac:spMk id="20" creationId="{941A2240-EF1A-4890-9830-0D56B3FD38FD}"/>
          </ac:spMkLst>
        </pc:spChg>
        <pc:picChg chg="del">
          <ac:chgData name="Antonia Sewell" userId="866fcaf1-a8c1-4c4e-a2a7-8ac41c1bdbec" providerId="ADAL" clId="{74FD87B3-435E-4CE7-8328-7012BA285756}" dt="2025-05-15T11:47:40.731" v="1014" actId="478"/>
          <ac:picMkLst>
            <pc:docMk/>
            <pc:sldMk cId="1618447591" sldId="2111"/>
            <ac:picMk id="11" creationId="{B3758B12-E106-4E07-B909-0B3BB6155898}"/>
          </ac:picMkLst>
        </pc:picChg>
        <pc:picChg chg="add mod">
          <ac:chgData name="Antonia Sewell" userId="866fcaf1-a8c1-4c4e-a2a7-8ac41c1bdbec" providerId="ADAL" clId="{74FD87B3-435E-4CE7-8328-7012BA285756}" dt="2025-05-15T11:47:53.402" v="1022" actId="1076"/>
          <ac:picMkLst>
            <pc:docMk/>
            <pc:sldMk cId="1618447591" sldId="2111"/>
            <ac:picMk id="21" creationId="{62D34958-621D-49AA-AB12-B889A1EAEB80}"/>
          </ac:picMkLst>
        </pc:picChg>
        <pc:picChg chg="add mod">
          <ac:chgData name="Antonia Sewell" userId="866fcaf1-a8c1-4c4e-a2a7-8ac41c1bdbec" providerId="ADAL" clId="{74FD87B3-435E-4CE7-8328-7012BA285756}" dt="2025-05-15T11:48:04.141" v="1028" actId="1076"/>
          <ac:picMkLst>
            <pc:docMk/>
            <pc:sldMk cId="1618447591" sldId="2111"/>
            <ac:picMk id="22" creationId="{60F9F028-AF5A-472E-B281-6D5319546D7D}"/>
          </ac:picMkLst>
        </pc:picChg>
      </pc:sldChg>
      <pc:sldChg chg="delSp modSp add mod">
        <pc:chgData name="Antonia Sewell" userId="866fcaf1-a8c1-4c4e-a2a7-8ac41c1bdbec" providerId="ADAL" clId="{74FD87B3-435E-4CE7-8328-7012BA285756}" dt="2025-05-15T11:49:44.505" v="1059" actId="1076"/>
        <pc:sldMkLst>
          <pc:docMk/>
          <pc:sldMk cId="3620564200" sldId="2112"/>
        </pc:sldMkLst>
        <pc:spChg chg="mod">
          <ac:chgData name="Antonia Sewell" userId="866fcaf1-a8c1-4c4e-a2a7-8ac41c1bdbec" providerId="ADAL" clId="{74FD87B3-435E-4CE7-8328-7012BA285756}" dt="2025-05-15T11:49:40.660" v="1056" actId="14100"/>
          <ac:spMkLst>
            <pc:docMk/>
            <pc:sldMk cId="3620564200" sldId="2112"/>
            <ac:spMk id="10" creationId="{6E7BB889-7A77-41ED-A8BA-3F19F097F3A8}"/>
          </ac:spMkLst>
        </pc:spChg>
        <pc:picChg chg="del">
          <ac:chgData name="Antonia Sewell" userId="866fcaf1-a8c1-4c4e-a2a7-8ac41c1bdbec" providerId="ADAL" clId="{74FD87B3-435E-4CE7-8328-7012BA285756}" dt="2025-05-15T11:49:34.900" v="1053" actId="478"/>
          <ac:picMkLst>
            <pc:docMk/>
            <pc:sldMk cId="3620564200" sldId="2112"/>
            <ac:picMk id="11" creationId="{21875ECD-7A70-47AF-B2A7-5B5EBFB80A26}"/>
          </ac:picMkLst>
        </pc:picChg>
        <pc:picChg chg="mod">
          <ac:chgData name="Antonia Sewell" userId="866fcaf1-a8c1-4c4e-a2a7-8ac41c1bdbec" providerId="ADAL" clId="{74FD87B3-435E-4CE7-8328-7012BA285756}" dt="2025-05-15T11:49:44.505" v="1059" actId="1076"/>
          <ac:picMkLst>
            <pc:docMk/>
            <pc:sldMk cId="3620564200" sldId="2112"/>
            <ac:picMk id="14" creationId="{A0E366A8-4D75-429C-8AD2-2374AC06219E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1:50:49.676" v="1083" actId="1076"/>
        <pc:sldMkLst>
          <pc:docMk/>
          <pc:sldMk cId="2077554422" sldId="2113"/>
        </pc:sldMkLst>
        <pc:spChg chg="del">
          <ac:chgData name="Antonia Sewell" userId="866fcaf1-a8c1-4c4e-a2a7-8ac41c1bdbec" providerId="ADAL" clId="{74FD87B3-435E-4CE7-8328-7012BA285756}" dt="2025-05-15T11:49:59.592" v="1061" actId="478"/>
          <ac:spMkLst>
            <pc:docMk/>
            <pc:sldMk cId="2077554422" sldId="2113"/>
            <ac:spMk id="10" creationId="{6E7BB889-7A77-41ED-A8BA-3F19F097F3A8}"/>
          </ac:spMkLst>
        </pc:spChg>
        <pc:picChg chg="add mod">
          <ac:chgData name="Antonia Sewell" userId="866fcaf1-a8c1-4c4e-a2a7-8ac41c1bdbec" providerId="ADAL" clId="{74FD87B3-435E-4CE7-8328-7012BA285756}" dt="2025-05-15T11:50:49.676" v="1083" actId="1076"/>
          <ac:picMkLst>
            <pc:docMk/>
            <pc:sldMk cId="2077554422" sldId="2113"/>
            <ac:picMk id="5" creationId="{5CDE5D08-F0CB-4C45-8613-F7D0DF59538B}"/>
          </ac:picMkLst>
        </pc:picChg>
        <pc:picChg chg="mod ord">
          <ac:chgData name="Antonia Sewell" userId="866fcaf1-a8c1-4c4e-a2a7-8ac41c1bdbec" providerId="ADAL" clId="{74FD87B3-435E-4CE7-8328-7012BA285756}" dt="2025-05-15T11:50:43.472" v="1081" actId="1076"/>
          <ac:picMkLst>
            <pc:docMk/>
            <pc:sldMk cId="2077554422" sldId="2113"/>
            <ac:picMk id="14" creationId="{A0E366A8-4D75-429C-8AD2-2374AC06219E}"/>
          </ac:picMkLst>
        </pc:picChg>
      </pc:sldChg>
      <pc:sldChg chg="addSp delSp modSp add mod">
        <pc:chgData name="Antonia Sewell" userId="866fcaf1-a8c1-4c4e-a2a7-8ac41c1bdbec" providerId="ADAL" clId="{74FD87B3-435E-4CE7-8328-7012BA285756}" dt="2025-05-15T11:54:03.481" v="1206" actId="171"/>
        <pc:sldMkLst>
          <pc:docMk/>
          <pc:sldMk cId="3550542390" sldId="2114"/>
        </pc:sldMkLst>
        <pc:spChg chg="mod">
          <ac:chgData name="Antonia Sewell" userId="866fcaf1-a8c1-4c4e-a2a7-8ac41c1bdbec" providerId="ADAL" clId="{74FD87B3-435E-4CE7-8328-7012BA285756}" dt="2025-05-15T11:53:48.444" v="1198" actId="20577"/>
          <ac:spMkLst>
            <pc:docMk/>
            <pc:sldMk cId="3550542390" sldId="2114"/>
            <ac:spMk id="9" creationId="{60022972-4C88-4097-96DD-35786AC17536}"/>
          </ac:spMkLst>
        </pc:spChg>
        <pc:picChg chg="del">
          <ac:chgData name="Antonia Sewell" userId="866fcaf1-a8c1-4c4e-a2a7-8ac41c1bdbec" providerId="ADAL" clId="{74FD87B3-435E-4CE7-8328-7012BA285756}" dt="2025-05-15T11:53:50.078" v="1199" actId="478"/>
          <ac:picMkLst>
            <pc:docMk/>
            <pc:sldMk cId="3550542390" sldId="2114"/>
            <ac:picMk id="5" creationId="{5CDE5D08-F0CB-4C45-8613-F7D0DF59538B}"/>
          </ac:picMkLst>
        </pc:picChg>
        <pc:picChg chg="add mod ord">
          <ac:chgData name="Antonia Sewell" userId="866fcaf1-a8c1-4c4e-a2a7-8ac41c1bdbec" providerId="ADAL" clId="{74FD87B3-435E-4CE7-8328-7012BA285756}" dt="2025-05-15T11:54:03.481" v="1206" actId="171"/>
          <ac:picMkLst>
            <pc:docMk/>
            <pc:sldMk cId="3550542390" sldId="2114"/>
            <ac:picMk id="6" creationId="{0DE8FE86-9EFD-4B92-BE60-1D7C5C0B1F1D}"/>
          </ac:picMkLst>
        </pc:picChg>
      </pc:sldChg>
      <pc:sldChg chg="addSp delSp modSp add mod ord">
        <pc:chgData name="Antonia Sewell" userId="866fcaf1-a8c1-4c4e-a2a7-8ac41c1bdbec" providerId="ADAL" clId="{74FD87B3-435E-4CE7-8328-7012BA285756}" dt="2025-05-15T11:54:31.333" v="1217" actId="167"/>
        <pc:sldMkLst>
          <pc:docMk/>
          <pc:sldMk cId="1952325903" sldId="2115"/>
        </pc:sldMkLst>
        <pc:picChg chg="add mod ord">
          <ac:chgData name="Antonia Sewell" userId="866fcaf1-a8c1-4c4e-a2a7-8ac41c1bdbec" providerId="ADAL" clId="{74FD87B3-435E-4CE7-8328-7012BA285756}" dt="2025-05-15T11:54:31.333" v="1217" actId="167"/>
          <ac:picMkLst>
            <pc:docMk/>
            <pc:sldMk cId="1952325903" sldId="2115"/>
            <ac:picMk id="5" creationId="{79895170-FE8C-494E-90B3-5ED4E7FA1470}"/>
          </ac:picMkLst>
        </pc:picChg>
        <pc:picChg chg="del">
          <ac:chgData name="Antonia Sewell" userId="866fcaf1-a8c1-4c4e-a2a7-8ac41c1bdbec" providerId="ADAL" clId="{74FD87B3-435E-4CE7-8328-7012BA285756}" dt="2025-05-15T11:54:19.869" v="1210" actId="478"/>
          <ac:picMkLst>
            <pc:docMk/>
            <pc:sldMk cId="1952325903" sldId="2115"/>
            <ac:picMk id="6" creationId="{0DE8FE86-9EFD-4B92-BE60-1D7C5C0B1F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BBCC-103B-4052-A4CA-07C28F473179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4938-6999-4BAA-A941-FA352E81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5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8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teacher: you can change this activity to be about TV Shows, Books, Music, YouTube Channels, Video Games…whatever type of media suits your group best!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filtering: based on content, e.g. movie genre, shopping item category or description, clothing colour or type</a:t>
            </a:r>
          </a:p>
          <a:p>
            <a:r>
              <a:rPr lang="en-GB" dirty="0"/>
              <a:t>Collaborative filtering: based on comparing user behaviour – other people who watched/bought/liked this item also watched/bought/liked this. You’ll get recommendations based on what other people with similar preferences to you have liked or bought.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2E82-9AED-554E-B76A-958529099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4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319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277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_Plain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colorful dots and lines&#10;&#10;Description automatically generated">
            <a:extLst>
              <a:ext uri="{FF2B5EF4-FFF2-40B4-BE49-F238E27FC236}">
                <a16:creationId xmlns:a16="http://schemas.microsoft.com/office/drawing/2014/main" id="{18147681-81D8-EC3D-66D6-A9421C802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7" t="12913" r="9727" b="653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5AB4ACE6-A5C9-4146-BBA7-61E18C74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25497"/>
            <a:ext cx="12192000" cy="802923"/>
          </a:xfrm>
          <a:prstGeom prst="rect">
            <a:avLst/>
          </a:prstGeom>
        </p:spPr>
        <p:txBody>
          <a:bodyPr/>
          <a:lstStyle>
            <a:lvl1pPr algn="ctr">
              <a:lnSpc>
                <a:spcPts val="6064"/>
              </a:lnSpc>
              <a:defRPr sz="5458" b="1">
                <a:solidFill>
                  <a:srgbClr val="253C46"/>
                </a:solidFill>
              </a:defRPr>
            </a:lvl1pPr>
            <a:lvl2pPr>
              <a:defRPr>
                <a:solidFill>
                  <a:srgbClr val="253C46"/>
                </a:solidFill>
              </a:defRPr>
            </a:lvl2pPr>
            <a:lvl3pPr>
              <a:defRPr>
                <a:solidFill>
                  <a:srgbClr val="253C46"/>
                </a:solidFill>
              </a:defRPr>
            </a:lvl3pPr>
            <a:lvl4pPr>
              <a:defRPr>
                <a:solidFill>
                  <a:srgbClr val="253C46"/>
                </a:solidFill>
              </a:defRPr>
            </a:lvl4pPr>
            <a:lvl5pPr>
              <a:defRPr>
                <a:solidFill>
                  <a:srgbClr val="253C4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53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 Plai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colorful dots and lines&#10;&#10;Description automatically generated">
            <a:extLst>
              <a:ext uri="{FF2B5EF4-FFF2-40B4-BE49-F238E27FC236}">
                <a16:creationId xmlns:a16="http://schemas.microsoft.com/office/drawing/2014/main" id="{35C695C3-74CF-F90F-3240-0C5DD4C163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662459" y="1410090"/>
            <a:ext cx="7119995" cy="3795078"/>
          </a:xfrm>
          <a:prstGeom prst="rect">
            <a:avLst/>
          </a:prstGeom>
        </p:spPr>
      </p:pic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0A42974-9C7A-5E49-2442-0FAA8B485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241" y="425497"/>
            <a:ext cx="6223080" cy="802923"/>
          </a:xfrm>
          <a:prstGeom prst="rect">
            <a:avLst/>
          </a:prstGeom>
        </p:spPr>
        <p:txBody>
          <a:bodyPr/>
          <a:lstStyle>
            <a:lvl1pPr>
              <a:lnSpc>
                <a:spcPts val="6064"/>
              </a:lnSpc>
              <a:defRPr sz="6488" b="1">
                <a:solidFill>
                  <a:srgbClr val="253C46"/>
                </a:solidFill>
              </a:defRPr>
            </a:lvl1pPr>
            <a:lvl2pPr>
              <a:defRPr>
                <a:solidFill>
                  <a:srgbClr val="253C46"/>
                </a:solidFill>
              </a:defRPr>
            </a:lvl2pPr>
            <a:lvl3pPr>
              <a:defRPr>
                <a:solidFill>
                  <a:srgbClr val="253C46"/>
                </a:solidFill>
              </a:defRPr>
            </a:lvl3pPr>
            <a:lvl4pPr>
              <a:defRPr>
                <a:solidFill>
                  <a:srgbClr val="253C46"/>
                </a:solidFill>
              </a:defRPr>
            </a:lvl4pPr>
            <a:lvl5pPr>
              <a:defRPr>
                <a:solidFill>
                  <a:srgbClr val="253C46"/>
                </a:solidFill>
              </a:defRPr>
            </a:lvl5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22BD3-173F-A476-B900-2A642404B74C}"/>
              </a:ext>
            </a:extLst>
          </p:cNvPr>
          <p:cNvCxnSpPr>
            <a:cxnSpLocks/>
          </p:cNvCxnSpPr>
          <p:nvPr userDrawn="1"/>
        </p:nvCxnSpPr>
        <p:spPr>
          <a:xfrm>
            <a:off x="381540" y="1321032"/>
            <a:ext cx="5390983" cy="0"/>
          </a:xfrm>
          <a:prstGeom prst="line">
            <a:avLst/>
          </a:prstGeom>
          <a:ln w="47625">
            <a:solidFill>
              <a:srgbClr val="25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colorful dots and lines&#10;&#10;Description automatically generated">
            <a:extLst>
              <a:ext uri="{FF2B5EF4-FFF2-40B4-BE49-F238E27FC236}">
                <a16:creationId xmlns:a16="http://schemas.microsoft.com/office/drawing/2014/main" id="{C754DD26-4331-B94A-9778-1EB696E77F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989211" y="0"/>
            <a:ext cx="5217991" cy="29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5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5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0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89" r:id="rId3"/>
    <p:sldLayoutId id="2147483654" r:id="rId4"/>
    <p:sldLayoutId id="2147483686" r:id="rId5"/>
    <p:sldLayoutId id="2147483655" r:id="rId6"/>
    <p:sldLayoutId id="2147483684" r:id="rId7"/>
    <p:sldLayoutId id="2147483685" r:id="rId8"/>
    <p:sldLayoutId id="2147483656" r:id="rId9"/>
    <p:sldLayoutId id="2147483657" r:id="rId10"/>
    <p:sldLayoutId id="2147483659" r:id="rId11"/>
    <p:sldLayoutId id="2147483660" r:id="rId12"/>
    <p:sldLayoutId id="2147483675" r:id="rId13"/>
    <p:sldLayoutId id="2147483668" r:id="rId14"/>
    <p:sldLayoutId id="2147483691" r:id="rId15"/>
    <p:sldLayoutId id="2147483692" r:id="rId16"/>
    <p:sldLayoutId id="21474836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ed.in/250tv" TargetMode="External"/><Relationship Id="rId5" Type="http://schemas.openxmlformats.org/officeDocument/2006/relationships/hyperlink" Target="https://dataed.in/250films" TargetMode="External"/><Relationship Id="rId4" Type="http://schemas.openxmlformats.org/officeDocument/2006/relationships/hyperlink" Target="https://dataed.in/100films" TargetMode="Externa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https://www.movie-map.com/" TargetMode="External"/><Relationship Id="rId4" Type="http://schemas.openxmlformats.org/officeDocument/2006/relationships/hyperlink" Target="https://www.gnovie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survivalofthebestfit.com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omekone.gen-ai.fi/start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omekone.gen-ai.fi/start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9.pn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PqI0n44zP8?feature=oembed" TargetMode="External"/><Relationship Id="rId4" Type="http://schemas.openxmlformats.org/officeDocument/2006/relationships/hyperlink" Target="https://www.youtube.com/watch?v=tPqI0n44zP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.org/education/digital-citizenship/lesson/ai-algorithms-how-well-do-they-know-you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ed.com/talks/zeynep_tufekci_machine_intelligence_makes_human_morals_more_important" TargetMode="External"/><Relationship Id="rId5" Type="http://schemas.openxmlformats.org/officeDocument/2006/relationships/hyperlink" Target="https://www.bbc.co.uk/bitesize/articles/zd9tt39" TargetMode="External"/><Relationship Id="rId4" Type="http://schemas.openxmlformats.org/officeDocument/2006/relationships/hyperlink" Target="https://www.bristol.ac.uk/philosophy/thinking-science/resource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pixabay.com/fr/linkedin-m%C3%A9dias-sociaux-internet-2815969/" TargetMode="Externa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hyperlink" Target="https://frshman15.deviantart.com/art/Netflix-Logo-300872812" TargetMode="External"/><Relationship Id="rId21" Type="http://schemas.openxmlformats.org/officeDocument/2006/relationships/hyperlink" Target="https://play.google.com/store/apps/details?id=fr.vinted&amp;gl=hu" TargetMode="External"/><Relationship Id="rId7" Type="http://schemas.openxmlformats.org/officeDocument/2006/relationships/hyperlink" Target="https://www.flickr.com/photos/141573413@N04/27443174192/" TargetMode="External"/><Relationship Id="rId12" Type="http://schemas.openxmlformats.org/officeDocument/2006/relationships/image" Target="../media/image24.jpeg"/><Relationship Id="rId17" Type="http://schemas.openxmlformats.org/officeDocument/2006/relationships/hyperlink" Target="https://morgancountylibrary.org/goodreads-logo/" TargetMode="External"/><Relationship Id="rId25" Type="http://schemas.openxmlformats.org/officeDocument/2006/relationships/hyperlink" Target="https://www.freepnglogos.com/logos/google-logo-history-png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hyperlink" Target="https://www.pngall.com/tiktok-png/download/33636" TargetMode="External"/><Relationship Id="rId24" Type="http://schemas.openxmlformats.org/officeDocument/2006/relationships/image" Target="../media/image30.png"/><Relationship Id="rId5" Type="http://schemas.openxmlformats.org/officeDocument/2006/relationships/hyperlink" Target="https://en.wikipedia.org/wiki/Spotify" TargetMode="External"/><Relationship Id="rId15" Type="http://schemas.openxmlformats.org/officeDocument/2006/relationships/hyperlink" Target="https://www.freepik.es/vector-premium/logotipo-redondo-instagram-aislado-sobre-fondo-blanco_37081153.htm" TargetMode="External"/><Relationship Id="rId23" Type="http://schemas.openxmlformats.org/officeDocument/2006/relationships/hyperlink" Target="https://www.traveler.es/experiencias/articulos/an-ocean-of-books-mapa-literatura-de-google-arts-and-culture-para-descubrir-libros/19139" TargetMode="External"/><Relationship Id="rId10" Type="http://schemas.openxmlformats.org/officeDocument/2006/relationships/image" Target="../media/image23.png"/><Relationship Id="rId19" Type="http://schemas.openxmlformats.org/officeDocument/2006/relationships/hyperlink" Target="https://tinder.com/en-GB/feature/subscription-tiers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tahmil-jmye-albaramij.blogspot.com/2015/06/blog-post_40.html" TargetMode="External"/><Relationship Id="rId14" Type="http://schemas.openxmlformats.org/officeDocument/2006/relationships/image" Target="../media/image25.jpeg"/><Relationship Id="rId22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tkOUyTk9XI?feature=oembed" TargetMode="External"/><Relationship Id="rId4" Type="http://schemas.openxmlformats.org/officeDocument/2006/relationships/hyperlink" Target="https://www.youtube.com/watch?v=ztkOUyTk9X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FDB99A-4E63-4042-9492-4D6F4D22AF9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r="1999"/>
          <a:stretch>
            <a:fillRect/>
          </a:stretch>
        </p:blipFill>
        <p:spPr bwMode="auto"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84730-E666-47AF-B296-1DE0B48C86D1}"/>
              </a:ext>
            </a:extLst>
          </p:cNvPr>
          <p:cNvSpPr txBox="1"/>
          <p:nvPr/>
        </p:nvSpPr>
        <p:spPr>
          <a:xfrm>
            <a:off x="914433" y="2203524"/>
            <a:ext cx="50486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How AI influences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1FA2-D8B6-445D-8942-29CE04789CD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3E89F-F3F0-4CED-8929-B8182815E1C0}"/>
              </a:ext>
            </a:extLst>
          </p:cNvPr>
          <p:cNvCxnSpPr>
            <a:cxnSpLocks/>
          </p:cNvCxnSpPr>
          <p:nvPr/>
        </p:nvCxnSpPr>
        <p:spPr>
          <a:xfrm>
            <a:off x="1017725" y="4654476"/>
            <a:ext cx="4528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brain and text&#10;&#10;AI-generated content may be incorrect.">
            <a:extLst>
              <a:ext uri="{FF2B5EF4-FFF2-40B4-BE49-F238E27FC236}">
                <a16:creationId xmlns:a16="http://schemas.microsoft.com/office/drawing/2014/main" id="{DF1D1854-971B-B9C8-E05C-A7DF9A5F3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81" y="4501070"/>
            <a:ext cx="1786180" cy="16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0" y="2800055"/>
            <a:ext cx="3645315" cy="323057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Movie Night Activity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1" y="2833700"/>
            <a:ext cx="6576860" cy="26423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253B46"/>
                </a:solidFill>
              </a:rPr>
              <a:t>In this activity, you’ll first create a film recommender system using the </a:t>
            </a:r>
            <a:r>
              <a:rPr lang="en-GB" sz="2800" b="1" dirty="0">
                <a:solidFill>
                  <a:srgbClr val="253B46"/>
                </a:solidFill>
              </a:rPr>
              <a:t>“content filtering” </a:t>
            </a:r>
            <a:r>
              <a:rPr lang="en-GB" sz="2800" dirty="0">
                <a:solidFill>
                  <a:srgbClr val="253B46"/>
                </a:solidFill>
              </a:rPr>
              <a:t>method, and then one using the </a:t>
            </a:r>
            <a:r>
              <a:rPr lang="en-GB" sz="2800" b="1" dirty="0">
                <a:solidFill>
                  <a:srgbClr val="253B46"/>
                </a:solidFill>
              </a:rPr>
              <a:t>“collaborative filtering” </a:t>
            </a:r>
            <a:r>
              <a:rPr lang="en-GB" sz="2800" dirty="0">
                <a:solidFill>
                  <a:srgbClr val="253B46"/>
                </a:solidFill>
              </a:rPr>
              <a:t>method.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7C3A3-D005-4FD8-B992-D99C2B2E25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408345" y="2024863"/>
            <a:ext cx="1105410" cy="1117046"/>
          </a:xfrm>
          <a:prstGeom prst="rect">
            <a:avLst/>
          </a:prstGeom>
        </p:spPr>
      </p:pic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4885BFF8-9DCE-4E05-B846-E232FBB86F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7292216" y="-323251"/>
            <a:ext cx="5831292" cy="2301238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85762AD-0284-426D-BBE5-C38D6F9DCB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7504291" y="754447"/>
            <a:ext cx="728297" cy="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6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0" y="2800055"/>
            <a:ext cx="3645315" cy="323057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Movie Night Activity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0" y="2024864"/>
            <a:ext cx="6089569" cy="40057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The BBC’s list of the 21</a:t>
            </a:r>
            <a:r>
              <a:rPr lang="en-GB" sz="2800" baseline="30000" dirty="0">
                <a:solidFill>
                  <a:srgbClr val="253B46"/>
                </a:solidFill>
              </a:rPr>
              <a:t>st</a:t>
            </a:r>
            <a:r>
              <a:rPr lang="en-GB" sz="2800" dirty="0">
                <a:solidFill>
                  <a:srgbClr val="253B46"/>
                </a:solidFill>
              </a:rPr>
              <a:t> Century’s 100 greatest films: </a:t>
            </a:r>
            <a:r>
              <a:rPr lang="en-GB" sz="2800" dirty="0">
                <a:solidFill>
                  <a:srgbClr val="253B46"/>
                </a:solidFill>
                <a:hlinkClick r:id="rId4"/>
              </a:rPr>
              <a:t>dataed.in/100films</a:t>
            </a:r>
            <a:r>
              <a:rPr lang="en-GB" sz="2800" dirty="0">
                <a:solidFill>
                  <a:srgbClr val="253B46"/>
                </a:solidFill>
              </a:rPr>
              <a:t> </a:t>
            </a:r>
          </a:p>
          <a:p>
            <a:endParaRPr lang="en-GB" sz="2800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IMDb 250 Most Popular films: </a:t>
            </a:r>
          </a:p>
          <a:p>
            <a:pPr lvl="1"/>
            <a:r>
              <a:rPr lang="en-GB" sz="2800" dirty="0">
                <a:solidFill>
                  <a:srgbClr val="253B46"/>
                </a:solidFill>
                <a:hlinkClick r:id="rId5"/>
              </a:rPr>
              <a:t>dataed.in/250films</a:t>
            </a:r>
            <a:r>
              <a:rPr lang="en-GB" sz="2800" dirty="0">
                <a:solidFill>
                  <a:srgbClr val="253B46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IMDb 250 Most Popular TV shows: </a:t>
            </a:r>
          </a:p>
          <a:p>
            <a:pPr lvl="1"/>
            <a:r>
              <a:rPr lang="en-GB" sz="2800" dirty="0">
                <a:solidFill>
                  <a:srgbClr val="253B46"/>
                </a:solidFill>
                <a:hlinkClick r:id="rId6"/>
              </a:rPr>
              <a:t>dataed.in/250tv</a:t>
            </a:r>
            <a:r>
              <a:rPr lang="en-GB" sz="2800" dirty="0">
                <a:solidFill>
                  <a:srgbClr val="253B46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7C3A3-D005-4FD8-B992-D99C2B2E25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408345" y="2024863"/>
            <a:ext cx="1105410" cy="1117046"/>
          </a:xfrm>
          <a:prstGeom prst="rect">
            <a:avLst/>
          </a:prstGeom>
        </p:spPr>
      </p:pic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4885BFF8-9DCE-4E05-B846-E232FBB86F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7292216" y="-323251"/>
            <a:ext cx="5831292" cy="2301238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85762AD-0284-426D-BBE5-C38D6F9DCB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7504291" y="754447"/>
            <a:ext cx="728297" cy="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64588" y="74131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Creating the collaborative-filtering system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9C5B9-2F67-4E15-966A-7927FB1FB654}"/>
              </a:ext>
            </a:extLst>
          </p:cNvPr>
          <p:cNvGrpSpPr/>
          <p:nvPr/>
        </p:nvGrpSpPr>
        <p:grpSpPr>
          <a:xfrm>
            <a:off x="9054423" y="1115858"/>
            <a:ext cx="2776187" cy="4420218"/>
            <a:chOff x="1157266" y="2567415"/>
            <a:chExt cx="4800600" cy="66579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DE648B-F275-4C21-9A3A-F6B01A1DB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547" y="5044822"/>
              <a:ext cx="1143000" cy="1143000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E7BB889-7A77-41ED-A8BA-3F19F097F3A8}"/>
                </a:ext>
              </a:extLst>
            </p:cNvPr>
            <p:cNvSpPr txBox="1">
              <a:spLocks/>
            </p:cNvSpPr>
            <p:nvPr/>
          </p:nvSpPr>
          <p:spPr>
            <a:xfrm>
              <a:off x="1157266" y="2567415"/>
              <a:ext cx="48006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Collaborative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3" name="Graphic 2" descr="Female Profile with solid fill">
              <a:extLst>
                <a:ext uri="{FF2B5EF4-FFF2-40B4-BE49-F238E27FC236}">
                  <a16:creationId xmlns:a16="http://schemas.microsoft.com/office/drawing/2014/main" id="{2AC62882-0A1C-4BB7-8248-A660C3E2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0586" y="4320015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B9D8D0-0006-4894-9B13-A15736072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6034515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64E106-6B37-45EE-95E0-3E681DB37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7063215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C5083D-D26B-4CEE-9FC4-910863B5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8082390"/>
              <a:ext cx="1143000" cy="1143000"/>
            </a:xfrm>
            <a:prstGeom prst="rect">
              <a:avLst/>
            </a:prstGeom>
          </p:spPr>
        </p:pic>
        <p:pic>
          <p:nvPicPr>
            <p:cNvPr id="16" name="Graphic 15" descr="Female Profile with solid fill">
              <a:extLst>
                <a:ext uri="{FF2B5EF4-FFF2-40B4-BE49-F238E27FC236}">
                  <a16:creationId xmlns:a16="http://schemas.microsoft.com/office/drawing/2014/main" id="{DA650652-FB8A-47BE-B789-23890C8D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6267" y="4340879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4B2E98-B636-44E9-B7AB-CC28235EE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6034515"/>
              <a:ext cx="1143000" cy="1143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F6B45C8-1214-474F-A3AA-9C1253B3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7063215"/>
              <a:ext cx="1143000" cy="11430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8292ED-72BD-480E-AD78-03B19BC0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176567" y="8642097"/>
              <a:ext cx="1524000" cy="1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92034A-CCA2-4212-905D-6E9027B47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365" y="5593590"/>
              <a:ext cx="1539125" cy="22732"/>
            </a:xfrm>
            <a:prstGeom prst="straightConnector1">
              <a:avLst/>
            </a:prstGeom>
            <a:ln w="63500">
              <a:solidFill>
                <a:srgbClr val="97AD69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9CEC8-BB15-4116-97E1-C885A6F02C0A}"/>
                </a:ext>
              </a:extLst>
            </p:cNvPr>
            <p:cNvSpPr/>
            <p:nvPr/>
          </p:nvSpPr>
          <p:spPr>
            <a:xfrm>
              <a:off x="1538266" y="6089506"/>
              <a:ext cx="4419600" cy="1992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2"/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1DAB081-1D36-4BC2-9A7F-A16C4F952A02}"/>
              </a:ext>
            </a:extLst>
          </p:cNvPr>
          <p:cNvSpPr txBox="1">
            <a:spLocks/>
          </p:cNvSpPr>
          <p:nvPr/>
        </p:nvSpPr>
        <p:spPr>
          <a:xfrm>
            <a:off x="516531" y="1450995"/>
            <a:ext cx="7842626" cy="48465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53B46"/>
                </a:solidFill>
              </a:rPr>
              <a:t>Step 1, Data collection: </a:t>
            </a:r>
            <a:r>
              <a:rPr lang="en-GB" sz="2400" dirty="0">
                <a:solidFill>
                  <a:srgbClr val="253B46"/>
                </a:solidFill>
              </a:rPr>
              <a:t>Write down ten films/TV shows you like on your worksheet. </a:t>
            </a:r>
            <a:r>
              <a:rPr lang="en-GB" sz="2400" b="1" dirty="0">
                <a:solidFill>
                  <a:srgbClr val="253B46"/>
                </a:solidFill>
              </a:rPr>
              <a:t>You can ignore the genres for now.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b="1" dirty="0">
                <a:solidFill>
                  <a:srgbClr val="253B46"/>
                </a:solidFill>
              </a:rPr>
              <a:t>Step 2, Finding patterns in the data: </a:t>
            </a:r>
            <a:r>
              <a:rPr lang="en-GB" sz="2400" dirty="0">
                <a:solidFill>
                  <a:srgbClr val="253B46"/>
                </a:solidFill>
              </a:rPr>
              <a:t>Walk around the room and compare your list with others. Can you find any overlap with anyone else? </a:t>
            </a:r>
            <a:r>
              <a:rPr lang="en-GB" sz="2400" b="1" dirty="0">
                <a:solidFill>
                  <a:srgbClr val="253B46"/>
                </a:solidFill>
              </a:rPr>
              <a:t>Find the two people that have the most overlap with you</a:t>
            </a:r>
            <a:r>
              <a:rPr lang="en-GB" sz="2400" dirty="0">
                <a:solidFill>
                  <a:srgbClr val="253B46"/>
                </a:solidFill>
              </a:rPr>
              <a:t> (you may find you end up in a larger “cluster”).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b="1" dirty="0">
                <a:solidFill>
                  <a:srgbClr val="253B46"/>
                </a:solidFill>
              </a:rPr>
              <a:t>Step 3, Using the data to make predictions: </a:t>
            </a:r>
            <a:r>
              <a:rPr lang="en-GB" sz="2400" dirty="0">
                <a:solidFill>
                  <a:srgbClr val="253B46"/>
                </a:solidFill>
              </a:rPr>
              <a:t>Any items on the lists of the others in your cluster that aren’t on your list count as </a:t>
            </a:r>
            <a:r>
              <a:rPr lang="en-GB" sz="2400" b="1" dirty="0">
                <a:solidFill>
                  <a:srgbClr val="253B46"/>
                </a:solidFill>
              </a:rPr>
              <a:t>recommended items. Write them down.</a:t>
            </a:r>
          </a:p>
        </p:txBody>
      </p:sp>
    </p:spTree>
    <p:extLst>
      <p:ext uri="{BB962C8B-B14F-4D97-AF65-F5344CB8AC3E}">
        <p14:creationId xmlns:p14="http://schemas.microsoft.com/office/powerpoint/2010/main" val="149509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64588" y="74131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Creating the collaborative-filtering system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9C5B9-2F67-4E15-966A-7927FB1FB654}"/>
              </a:ext>
            </a:extLst>
          </p:cNvPr>
          <p:cNvGrpSpPr/>
          <p:nvPr/>
        </p:nvGrpSpPr>
        <p:grpSpPr>
          <a:xfrm>
            <a:off x="9054423" y="1115858"/>
            <a:ext cx="2776187" cy="4420218"/>
            <a:chOff x="1157266" y="2567415"/>
            <a:chExt cx="4800600" cy="66579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DE648B-F275-4C21-9A3A-F6B01A1DB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547" y="5044822"/>
              <a:ext cx="1143000" cy="1143000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E7BB889-7A77-41ED-A8BA-3F19F097F3A8}"/>
                </a:ext>
              </a:extLst>
            </p:cNvPr>
            <p:cNvSpPr txBox="1">
              <a:spLocks/>
            </p:cNvSpPr>
            <p:nvPr/>
          </p:nvSpPr>
          <p:spPr>
            <a:xfrm>
              <a:off x="1157266" y="2567415"/>
              <a:ext cx="48006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Collaborative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3" name="Graphic 2" descr="Female Profile with solid fill">
              <a:extLst>
                <a:ext uri="{FF2B5EF4-FFF2-40B4-BE49-F238E27FC236}">
                  <a16:creationId xmlns:a16="http://schemas.microsoft.com/office/drawing/2014/main" id="{2AC62882-0A1C-4BB7-8248-A660C3E2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0586" y="4320015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B9D8D0-0006-4894-9B13-A15736072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6034515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64E106-6B37-45EE-95E0-3E681DB37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7063215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C5083D-D26B-4CEE-9FC4-910863B5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8082390"/>
              <a:ext cx="1143000" cy="1143000"/>
            </a:xfrm>
            <a:prstGeom prst="rect">
              <a:avLst/>
            </a:prstGeom>
          </p:spPr>
        </p:pic>
        <p:pic>
          <p:nvPicPr>
            <p:cNvPr id="16" name="Graphic 15" descr="Female Profile with solid fill">
              <a:extLst>
                <a:ext uri="{FF2B5EF4-FFF2-40B4-BE49-F238E27FC236}">
                  <a16:creationId xmlns:a16="http://schemas.microsoft.com/office/drawing/2014/main" id="{DA650652-FB8A-47BE-B789-23890C8D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6267" y="4340879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4B2E98-B636-44E9-B7AB-CC28235EE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6034515"/>
              <a:ext cx="1143000" cy="1143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F6B45C8-1214-474F-A3AA-9C1253B3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7063215"/>
              <a:ext cx="1143000" cy="11430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8292ED-72BD-480E-AD78-03B19BC0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176567" y="8642097"/>
              <a:ext cx="1524000" cy="1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92034A-CCA2-4212-905D-6E9027B47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365" y="5593590"/>
              <a:ext cx="1539125" cy="22732"/>
            </a:xfrm>
            <a:prstGeom prst="straightConnector1">
              <a:avLst/>
            </a:prstGeom>
            <a:ln w="63500">
              <a:solidFill>
                <a:srgbClr val="97AD69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9CEC8-BB15-4116-97E1-C885A6F02C0A}"/>
                </a:ext>
              </a:extLst>
            </p:cNvPr>
            <p:cNvSpPr/>
            <p:nvPr/>
          </p:nvSpPr>
          <p:spPr>
            <a:xfrm>
              <a:off x="1538266" y="6089506"/>
              <a:ext cx="4419600" cy="1992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2"/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1DAB081-1D36-4BC2-9A7F-A16C4F952A02}"/>
              </a:ext>
            </a:extLst>
          </p:cNvPr>
          <p:cNvSpPr txBox="1">
            <a:spLocks/>
          </p:cNvSpPr>
          <p:nvPr/>
        </p:nvSpPr>
        <p:spPr>
          <a:xfrm>
            <a:off x="4381784" y="1450995"/>
            <a:ext cx="3977372" cy="468310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53B46"/>
                </a:solidFill>
              </a:rPr>
              <a:t>Step 4, Testing the accuracy of the model: </a:t>
            </a:r>
            <a:r>
              <a:rPr lang="en-GB" sz="2400" dirty="0">
                <a:solidFill>
                  <a:srgbClr val="253B46"/>
                </a:solidFill>
              </a:rPr>
              <a:t>Of the films/shows that were recommended to you, have you already seen any of them? Did you like them? 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dirty="0">
                <a:solidFill>
                  <a:srgbClr val="253B46"/>
                </a:solidFill>
              </a:rPr>
              <a:t>How well has our collaborative-filtering recommender system worked?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4D6F00-CA1F-41FB-97B4-D5591624C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45" y="5148829"/>
            <a:ext cx="1733096" cy="1535918"/>
          </a:xfrm>
          <a:prstGeom prst="rect">
            <a:avLst/>
          </a:prstGeom>
        </p:spPr>
      </p:pic>
      <p:pic>
        <p:nvPicPr>
          <p:cNvPr id="22" name="Picture 21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8C5BF813-62F4-45D8-A104-1C05B9B6C7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9096" flipH="1">
            <a:off x="-1913504" y="4569757"/>
            <a:ext cx="4243142" cy="1674497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BF2C8AF-CA54-451B-B5FF-F1E1244165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817">
            <a:off x="1718290" y="4598718"/>
            <a:ext cx="728297" cy="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64588" y="74131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Creating the content-filtering system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1DAB081-1D36-4BC2-9A7F-A16C4F952A02}"/>
              </a:ext>
            </a:extLst>
          </p:cNvPr>
          <p:cNvSpPr txBox="1">
            <a:spLocks/>
          </p:cNvSpPr>
          <p:nvPr/>
        </p:nvSpPr>
        <p:spPr>
          <a:xfrm>
            <a:off x="516531" y="1450995"/>
            <a:ext cx="7842626" cy="48465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53B46"/>
                </a:solidFill>
              </a:rPr>
              <a:t>Step 1, Data collection: </a:t>
            </a:r>
            <a:r>
              <a:rPr lang="en-GB" sz="2400" dirty="0">
                <a:solidFill>
                  <a:srgbClr val="253B46"/>
                </a:solidFill>
              </a:rPr>
              <a:t>You will use your same list of ten films/shows from before.</a:t>
            </a:r>
          </a:p>
          <a:p>
            <a:endParaRPr lang="en-GB" sz="2400" b="1" dirty="0">
              <a:solidFill>
                <a:srgbClr val="253B46"/>
              </a:solidFill>
            </a:endParaRPr>
          </a:p>
          <a:p>
            <a:r>
              <a:rPr lang="en-GB" sz="2400" b="1" dirty="0">
                <a:solidFill>
                  <a:srgbClr val="253B46"/>
                </a:solidFill>
              </a:rPr>
              <a:t>Step 2, Data labelling: </a:t>
            </a:r>
            <a:r>
              <a:rPr lang="en-GB" sz="2400" dirty="0">
                <a:solidFill>
                  <a:srgbClr val="253B46"/>
                </a:solidFill>
              </a:rPr>
              <a:t>Using the ten common genres listed in the table, </a:t>
            </a:r>
            <a:r>
              <a:rPr lang="en-GB" sz="2400" b="1" dirty="0">
                <a:solidFill>
                  <a:srgbClr val="253B46"/>
                </a:solidFill>
              </a:rPr>
              <a:t>put a tick in as many columns as you think apply.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b="1" dirty="0">
                <a:solidFill>
                  <a:srgbClr val="253B46"/>
                </a:solidFill>
              </a:rPr>
              <a:t>Step 3, Finding patterns in the data: </a:t>
            </a:r>
            <a:r>
              <a:rPr lang="en-GB" sz="2400" dirty="0">
                <a:solidFill>
                  <a:srgbClr val="253B46"/>
                </a:solidFill>
              </a:rPr>
              <a:t>In the bottom row, </a:t>
            </a:r>
            <a:r>
              <a:rPr lang="en-GB" sz="2400" b="1" dirty="0">
                <a:solidFill>
                  <a:srgbClr val="253B46"/>
                </a:solidFill>
              </a:rPr>
              <a:t>sum up the totals </a:t>
            </a:r>
            <a:r>
              <a:rPr lang="en-GB" sz="2400" dirty="0">
                <a:solidFill>
                  <a:srgbClr val="253B46"/>
                </a:solidFill>
              </a:rPr>
              <a:t>for each genre. </a:t>
            </a:r>
            <a:r>
              <a:rPr lang="en-GB" sz="2400" b="1" dirty="0">
                <a:solidFill>
                  <a:srgbClr val="253B46"/>
                </a:solidFill>
              </a:rPr>
              <a:t>Circle your top three genres.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9B036C-9679-4A56-9F88-70D5351A34DB}"/>
              </a:ext>
            </a:extLst>
          </p:cNvPr>
          <p:cNvGrpSpPr/>
          <p:nvPr/>
        </p:nvGrpSpPr>
        <p:grpSpPr>
          <a:xfrm>
            <a:off x="9312579" y="1334094"/>
            <a:ext cx="2628196" cy="4370690"/>
            <a:chOff x="8254992" y="2567415"/>
            <a:chExt cx="4235458" cy="6361539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6624ABB4-42B5-41AE-BD97-2A06B7C48C23}"/>
                </a:ext>
              </a:extLst>
            </p:cNvPr>
            <p:cNvSpPr txBox="1">
              <a:spLocks/>
            </p:cNvSpPr>
            <p:nvPr/>
          </p:nvSpPr>
          <p:spPr>
            <a:xfrm>
              <a:off x="8299450" y="2567415"/>
              <a:ext cx="41910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Content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22" name="Graphic 21" descr="Female Profile with solid fill">
              <a:extLst>
                <a:ext uri="{FF2B5EF4-FFF2-40B4-BE49-F238E27FC236}">
                  <a16:creationId xmlns:a16="http://schemas.microsoft.com/office/drawing/2014/main" id="{44B90141-C3B4-471F-9A66-D45D35AB2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89811" y="5290204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C1FBAC-AED0-4952-AAFD-3263A844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4340879"/>
              <a:ext cx="1445479" cy="1445479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87CEDE-4D13-422E-B6EC-43EB0E815154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11042650" y="6281233"/>
              <a:ext cx="304800" cy="1202242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BEEF2B-7846-4712-96E4-CF3299D08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4433734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CB6E83-53FA-4D2E-BDEA-FCB69D0C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5063618"/>
              <a:ext cx="688618" cy="68861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09DB29-73EF-454B-9E17-2D96226A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5736972"/>
              <a:ext cx="1445479" cy="14454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BF4615-78A0-4926-BD0A-927B480AA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5829827"/>
              <a:ext cx="914400" cy="914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1CAEE2-2CE0-4A82-83D6-C59FAC0B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6459711"/>
              <a:ext cx="688618" cy="6886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AED2CA-C290-495B-952B-E5A0893D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910" y="7483475"/>
              <a:ext cx="1445479" cy="144547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0A0663-CFC8-493E-A7E8-C44C20A5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291" y="7576330"/>
              <a:ext cx="914400" cy="9144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A97C221-88D4-447F-BC54-67053B223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173" y="8206214"/>
              <a:ext cx="688618" cy="688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10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64588" y="74131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Creating the content-filtering system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1DAB081-1D36-4BC2-9A7F-A16C4F952A02}"/>
              </a:ext>
            </a:extLst>
          </p:cNvPr>
          <p:cNvSpPr txBox="1">
            <a:spLocks/>
          </p:cNvSpPr>
          <p:nvPr/>
        </p:nvSpPr>
        <p:spPr>
          <a:xfrm>
            <a:off x="516531" y="1450995"/>
            <a:ext cx="7842626" cy="48465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53B46"/>
                </a:solidFill>
              </a:rPr>
              <a:t>Step 4, Using the data to make predictions: </a:t>
            </a:r>
            <a:r>
              <a:rPr lang="en-GB" sz="2400" dirty="0">
                <a:solidFill>
                  <a:srgbClr val="253B46"/>
                </a:solidFill>
              </a:rPr>
              <a:t>Now walk around the room and compare your list with others. Can you find an item on anyone’s list that </a:t>
            </a:r>
            <a:r>
              <a:rPr lang="en-GB" sz="2400" b="1" dirty="0">
                <a:solidFill>
                  <a:srgbClr val="253B46"/>
                </a:solidFill>
              </a:rPr>
              <a:t>fits two out of your top three genres</a:t>
            </a:r>
            <a:r>
              <a:rPr lang="en-GB" sz="2400" dirty="0">
                <a:solidFill>
                  <a:srgbClr val="253B46"/>
                </a:solidFill>
              </a:rPr>
              <a:t>, that isn’t already on your list? </a:t>
            </a:r>
          </a:p>
          <a:p>
            <a:r>
              <a:rPr lang="en-GB" sz="2400" dirty="0">
                <a:solidFill>
                  <a:srgbClr val="253B46"/>
                </a:solidFill>
              </a:rPr>
              <a:t>This counts as a </a:t>
            </a:r>
            <a:r>
              <a:rPr lang="en-GB" sz="2400" b="1" dirty="0">
                <a:solidFill>
                  <a:srgbClr val="253B46"/>
                </a:solidFill>
              </a:rPr>
              <a:t>recommended item. Write it down.</a:t>
            </a:r>
          </a:p>
          <a:p>
            <a:endParaRPr lang="en-GB" sz="2000" b="1" dirty="0">
              <a:solidFill>
                <a:srgbClr val="253B46"/>
              </a:solidFill>
            </a:endParaRPr>
          </a:p>
          <a:p>
            <a:r>
              <a:rPr lang="en-GB" sz="2000" b="1" dirty="0">
                <a:solidFill>
                  <a:srgbClr val="253B46"/>
                </a:solidFill>
              </a:rPr>
              <a:t>For example, if your top three genres are comedy, romance, and animation, then if you find a film on someone’s list that is comedy and animation, you can add it as a recommendation.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9B036C-9679-4A56-9F88-70D5351A34DB}"/>
              </a:ext>
            </a:extLst>
          </p:cNvPr>
          <p:cNvGrpSpPr/>
          <p:nvPr/>
        </p:nvGrpSpPr>
        <p:grpSpPr>
          <a:xfrm>
            <a:off x="9312579" y="1334094"/>
            <a:ext cx="2628196" cy="4370690"/>
            <a:chOff x="8254992" y="2567415"/>
            <a:chExt cx="4235458" cy="6361539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6624ABB4-42B5-41AE-BD97-2A06B7C48C23}"/>
                </a:ext>
              </a:extLst>
            </p:cNvPr>
            <p:cNvSpPr txBox="1">
              <a:spLocks/>
            </p:cNvSpPr>
            <p:nvPr/>
          </p:nvSpPr>
          <p:spPr>
            <a:xfrm>
              <a:off x="8299450" y="2567415"/>
              <a:ext cx="41910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Content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22" name="Graphic 21" descr="Female Profile with solid fill">
              <a:extLst>
                <a:ext uri="{FF2B5EF4-FFF2-40B4-BE49-F238E27FC236}">
                  <a16:creationId xmlns:a16="http://schemas.microsoft.com/office/drawing/2014/main" id="{44B90141-C3B4-471F-9A66-D45D35AB2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89811" y="5290204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C1FBAC-AED0-4952-AAFD-3263A844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4340879"/>
              <a:ext cx="1445479" cy="1445479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87CEDE-4D13-422E-B6EC-43EB0E815154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11042650" y="6281233"/>
              <a:ext cx="304800" cy="1202242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BEEF2B-7846-4712-96E4-CF3299D08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4433734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CB6E83-53FA-4D2E-BDEA-FCB69D0C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5063618"/>
              <a:ext cx="688618" cy="68861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09DB29-73EF-454B-9E17-2D96226A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5736972"/>
              <a:ext cx="1445479" cy="14454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BF4615-78A0-4926-BD0A-927B480AA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5829827"/>
              <a:ext cx="914400" cy="914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1CAEE2-2CE0-4A82-83D6-C59FAC0B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6459711"/>
              <a:ext cx="688618" cy="6886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AED2CA-C290-495B-952B-E5A0893D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910" y="7483475"/>
              <a:ext cx="1445479" cy="144547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0A0663-CFC8-493E-A7E8-C44C20A5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291" y="7576330"/>
              <a:ext cx="914400" cy="9144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A97C221-88D4-447F-BC54-67053B223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173" y="8206214"/>
              <a:ext cx="688618" cy="688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4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64588" y="74131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Creating the content-filtering system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1DAB081-1D36-4BC2-9A7F-A16C4F952A02}"/>
              </a:ext>
            </a:extLst>
          </p:cNvPr>
          <p:cNvSpPr txBox="1">
            <a:spLocks/>
          </p:cNvSpPr>
          <p:nvPr/>
        </p:nvSpPr>
        <p:spPr>
          <a:xfrm>
            <a:off x="516531" y="1450995"/>
            <a:ext cx="4801427" cy="48465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53B46"/>
                </a:solidFill>
              </a:rPr>
              <a:t>Step 5, Testing the accuracy of the model: </a:t>
            </a:r>
            <a:r>
              <a:rPr lang="en-GB" sz="2400" dirty="0">
                <a:solidFill>
                  <a:srgbClr val="253B46"/>
                </a:solidFill>
              </a:rPr>
              <a:t>Of the films/shows that were recommended to you, have you already seen any of them? Did you like them? </a:t>
            </a:r>
          </a:p>
          <a:p>
            <a:r>
              <a:rPr lang="en-GB" sz="2400" dirty="0">
                <a:solidFill>
                  <a:srgbClr val="253B46"/>
                </a:solidFill>
              </a:rPr>
              <a:t>How well has our content-filtering recommender system worked?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9B036C-9679-4A56-9F88-70D5351A34DB}"/>
              </a:ext>
            </a:extLst>
          </p:cNvPr>
          <p:cNvGrpSpPr/>
          <p:nvPr/>
        </p:nvGrpSpPr>
        <p:grpSpPr>
          <a:xfrm>
            <a:off x="9312579" y="1334094"/>
            <a:ext cx="2628196" cy="4370690"/>
            <a:chOff x="8254992" y="2567415"/>
            <a:chExt cx="4235458" cy="6361539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6624ABB4-42B5-41AE-BD97-2A06B7C48C23}"/>
                </a:ext>
              </a:extLst>
            </p:cNvPr>
            <p:cNvSpPr txBox="1">
              <a:spLocks/>
            </p:cNvSpPr>
            <p:nvPr/>
          </p:nvSpPr>
          <p:spPr>
            <a:xfrm>
              <a:off x="8299450" y="2567415"/>
              <a:ext cx="41910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Content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22" name="Graphic 21" descr="Female Profile with solid fill">
              <a:extLst>
                <a:ext uri="{FF2B5EF4-FFF2-40B4-BE49-F238E27FC236}">
                  <a16:creationId xmlns:a16="http://schemas.microsoft.com/office/drawing/2014/main" id="{44B90141-C3B4-471F-9A66-D45D35AB2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89811" y="5290204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C1FBAC-AED0-4952-AAFD-3263A844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4340879"/>
              <a:ext cx="1445479" cy="1445479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87CEDE-4D13-422E-B6EC-43EB0E815154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11042650" y="6281233"/>
              <a:ext cx="304800" cy="1202242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BEEF2B-7846-4712-96E4-CF3299D08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4433734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CB6E83-53FA-4D2E-BDEA-FCB69D0C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5063618"/>
              <a:ext cx="688618" cy="68861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09DB29-73EF-454B-9E17-2D96226A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5736972"/>
              <a:ext cx="1445479" cy="14454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BF4615-78A0-4926-BD0A-927B480AA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5829827"/>
              <a:ext cx="914400" cy="914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1CAEE2-2CE0-4A82-83D6-C59FAC0B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6459711"/>
              <a:ext cx="688618" cy="6886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AED2CA-C290-495B-952B-E5A0893D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910" y="7483475"/>
              <a:ext cx="1445479" cy="144547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0A0663-CFC8-493E-A7E8-C44C20A5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291" y="7576330"/>
              <a:ext cx="914400" cy="9144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A97C221-88D4-447F-BC54-67053B223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173" y="8206214"/>
              <a:ext cx="688618" cy="688618"/>
            </a:xfrm>
            <a:prstGeom prst="rect">
              <a:avLst/>
            </a:prstGeom>
          </p:spPr>
        </p:pic>
      </p:grpSp>
      <p:pic>
        <p:nvPicPr>
          <p:cNvPr id="21" name="Picture 20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24468FAD-5417-4882-8D5C-4CA571FD40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770" y="4300485"/>
            <a:ext cx="1769751" cy="4190638"/>
          </a:xfrm>
          <a:prstGeom prst="rect">
            <a:avLst/>
          </a:prstGeom>
        </p:spPr>
      </p:pic>
      <p:pic>
        <p:nvPicPr>
          <p:cNvPr id="25" name="Picture 2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578C4FE-7CBA-42C8-B67E-38BF8F90CA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9560">
            <a:off x="5693210" y="3883114"/>
            <a:ext cx="2580544" cy="7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03" y="4307304"/>
            <a:ext cx="2152588" cy="19076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0" y="2024864"/>
            <a:ext cx="7325178" cy="40057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253B46"/>
                </a:solidFill>
              </a:rPr>
              <a:t>Which system seemed to work better, the content filtering or the collaborative filtering system?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dirty="0">
                <a:solidFill>
                  <a:srgbClr val="253B46"/>
                </a:solidFill>
              </a:rPr>
              <a:t>Are there scenarios where one model might work better than another, e.g. when you first open a new video streaming account?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dirty="0">
                <a:solidFill>
                  <a:srgbClr val="253B46"/>
                </a:solidFill>
              </a:rPr>
              <a:t>Which system do you think needs more data to work?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dirty="0">
                <a:solidFill>
                  <a:srgbClr val="253B46"/>
                </a:solidFill>
              </a:rPr>
              <a:t>Would you get even better predictions if you combined the two approaches?</a:t>
            </a:r>
          </a:p>
        </p:txBody>
      </p:sp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4885BFF8-9DCE-4E05-B846-E232FBB86F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9080345" y="62574"/>
            <a:ext cx="3166892" cy="124977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85762AD-0284-426D-BBE5-C38D6F9DC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8835081" y="485323"/>
            <a:ext cx="728297" cy="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0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03" y="1755741"/>
            <a:ext cx="2152588" cy="19076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Extension Activity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0" y="2024864"/>
            <a:ext cx="3633123" cy="40057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253B46"/>
                </a:solidFill>
              </a:rPr>
              <a:t>Try out the movie recommenders at </a:t>
            </a:r>
            <a:r>
              <a:rPr lang="en-GB" sz="2400" dirty="0">
                <a:solidFill>
                  <a:srgbClr val="253B46"/>
                </a:solidFill>
                <a:hlinkClick r:id="rId4"/>
              </a:rPr>
              <a:t>https://www.gnovies.com/</a:t>
            </a:r>
            <a:r>
              <a:rPr lang="en-GB" sz="2400" dirty="0">
                <a:solidFill>
                  <a:srgbClr val="253B46"/>
                </a:solidFill>
              </a:rPr>
              <a:t> and </a:t>
            </a:r>
            <a:r>
              <a:rPr lang="en-GB" sz="2400" dirty="0">
                <a:solidFill>
                  <a:srgbClr val="253B46"/>
                </a:solidFill>
                <a:hlinkClick r:id="rId5"/>
              </a:rPr>
              <a:t>https://www.movie-map.com</a:t>
            </a:r>
            <a:r>
              <a:rPr lang="en-GB" sz="2400" dirty="0">
                <a:solidFill>
                  <a:srgbClr val="253B46"/>
                </a:solidFill>
              </a:rPr>
              <a:t>.</a:t>
            </a:r>
          </a:p>
        </p:txBody>
      </p:sp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4885BFF8-9DCE-4E05-B846-E232FBB86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9080345" y="62574"/>
            <a:ext cx="3166892" cy="124977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85762AD-0284-426D-BBE5-C38D6F9DCB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8835081" y="485323"/>
            <a:ext cx="728297" cy="6620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664202-C86B-4114-8270-1DBFBF7103D4}"/>
              </a:ext>
            </a:extLst>
          </p:cNvPr>
          <p:cNvSpPr txBox="1">
            <a:spLocks/>
          </p:cNvSpPr>
          <p:nvPr/>
        </p:nvSpPr>
        <p:spPr>
          <a:xfrm>
            <a:off x="5087060" y="1628351"/>
            <a:ext cx="4465843" cy="40586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Do these use content filtering or collaborative filtering?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Did you get any of the same recommendations from the Movie Night activity?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53B46"/>
                </a:solidFill>
              </a:rPr>
              <a:t>What are some possible reasons why or why not?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0D4C4-E8C6-49E3-8D72-2236EBA8A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97" y="3939559"/>
            <a:ext cx="1907683" cy="19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0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03" y="1755741"/>
            <a:ext cx="2152588" cy="19076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Extension Activity</a:t>
            </a:r>
          </a:p>
        </p:txBody>
      </p:sp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4885BFF8-9DCE-4E05-B846-E232FBB86F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9080345" y="62574"/>
            <a:ext cx="3166892" cy="124977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85762AD-0284-426D-BBE5-C38D6F9DC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895">
            <a:off x="8835081" y="485323"/>
            <a:ext cx="728297" cy="6620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30E30C-6074-407F-AEBB-FFFDB0428950}"/>
              </a:ext>
            </a:extLst>
          </p:cNvPr>
          <p:cNvSpPr txBox="1">
            <a:spLocks/>
          </p:cNvSpPr>
          <p:nvPr/>
        </p:nvSpPr>
        <p:spPr>
          <a:xfrm>
            <a:off x="975443" y="2238780"/>
            <a:ext cx="7085716" cy="31026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253B46"/>
                </a:solidFill>
              </a:rPr>
              <a:t>Create a custom thumbnail image or movie poster for a film that was recommended by you to a classmate, that would convince them to watch it, based on the other films they like. </a:t>
            </a:r>
          </a:p>
          <a:p>
            <a:endParaRPr lang="en-GB" sz="2000" dirty="0">
              <a:solidFill>
                <a:srgbClr val="253B46"/>
              </a:solidFill>
            </a:endParaRPr>
          </a:p>
          <a:p>
            <a:endParaRPr lang="en-GB" sz="2000" dirty="0">
              <a:solidFill>
                <a:srgbClr val="253B46"/>
              </a:solidFill>
            </a:endParaRPr>
          </a:p>
          <a:p>
            <a:endParaRPr lang="en-GB" sz="2000" dirty="0">
              <a:solidFill>
                <a:srgbClr val="253B46"/>
              </a:solidFill>
            </a:endParaRPr>
          </a:p>
          <a:p>
            <a:endParaRPr lang="en-GB" sz="2000" dirty="0">
              <a:solidFill>
                <a:srgbClr val="253B46"/>
              </a:solidFill>
            </a:endParaRPr>
          </a:p>
          <a:p>
            <a:endParaRPr lang="en-GB" sz="2000" dirty="0">
              <a:solidFill>
                <a:srgbClr val="253B46"/>
              </a:solidFill>
            </a:endParaRPr>
          </a:p>
          <a:p>
            <a:r>
              <a:rPr lang="en-GB" sz="2000" b="1" dirty="0">
                <a:solidFill>
                  <a:srgbClr val="253B46"/>
                </a:solidFill>
              </a:rPr>
              <a:t>Option: </a:t>
            </a:r>
            <a:r>
              <a:rPr lang="en-GB" sz="2000" dirty="0">
                <a:solidFill>
                  <a:srgbClr val="253B46"/>
                </a:solidFill>
              </a:rPr>
              <a:t>You could use an AI image generator for this, if you have access to one.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287222-0115-4776-8737-4FAFC7D3C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8" y="3429000"/>
            <a:ext cx="1259682" cy="11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5">
            <a:extLst>
              <a:ext uri="{FF2B5EF4-FFF2-40B4-BE49-F238E27FC236}">
                <a16:creationId xmlns:a16="http://schemas.microsoft.com/office/drawing/2014/main" id="{4DC9B1B5-28D3-B93A-F525-9224D726DF2A}"/>
              </a:ext>
            </a:extLst>
          </p:cNvPr>
          <p:cNvSpPr/>
          <p:nvPr/>
        </p:nvSpPr>
        <p:spPr>
          <a:xfrm>
            <a:off x="7168324" y="5095237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A639A-9450-58AF-86B1-D170AC00AFD5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87292-0138-3CE7-C718-C0BA85324CE1}"/>
              </a:ext>
            </a:extLst>
          </p:cNvPr>
          <p:cNvSpPr txBox="1"/>
          <p:nvPr/>
        </p:nvSpPr>
        <p:spPr>
          <a:xfrm>
            <a:off x="857412" y="767303"/>
            <a:ext cx="401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Unit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70CC0-28BF-C28C-C0FE-F0E0CF467413}"/>
              </a:ext>
            </a:extLst>
          </p:cNvPr>
          <p:cNvSpPr txBox="1"/>
          <p:nvPr/>
        </p:nvSpPr>
        <p:spPr>
          <a:xfrm>
            <a:off x="1698774" y="5232133"/>
            <a:ext cx="208836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BUTTON EXAMPLE</a:t>
            </a:r>
          </a:p>
        </p:txBody>
      </p:sp>
      <p:sp>
        <p:nvSpPr>
          <p:cNvPr id="16" name="Freeform: Shape 35">
            <a:extLst>
              <a:ext uri="{FF2B5EF4-FFF2-40B4-BE49-F238E27FC236}">
                <a16:creationId xmlns:a16="http://schemas.microsoft.com/office/drawing/2014/main" id="{7E82E88C-F831-0E50-89BF-D8075C9F395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03DF465-43D7-C95A-5C1A-8E80B55FFC88}"/>
              </a:ext>
            </a:extLst>
          </p:cNvPr>
          <p:cNvSpPr txBox="1">
            <a:spLocks/>
          </p:cNvSpPr>
          <p:nvPr/>
        </p:nvSpPr>
        <p:spPr>
          <a:xfrm>
            <a:off x="857412" y="2573079"/>
            <a:ext cx="8202367" cy="3322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buAutoNum type="arabicPeriod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 how recommender systems work by creating simple, unplugged versions of a </a:t>
            </a:r>
            <a:r>
              <a:rPr lang="en-GB" sz="2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content filtering 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and </a:t>
            </a:r>
            <a:r>
              <a:rPr lang="en-GB" sz="2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collaborative filtering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system, to recommend movies to your classmates. (45 min)</a:t>
            </a:r>
          </a:p>
          <a:p>
            <a:pPr marL="914400" indent="-914400" algn="l">
              <a:buAutoNum type="arabicPeriod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Play the game “Survival of the Best Fit” and think about the </a:t>
            </a:r>
            <a:r>
              <a:rPr lang="en-GB" sz="2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consequences of using an algorithm 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make more consequential recommendations, like who gets a job or a loan. (30 min)</a:t>
            </a:r>
          </a:p>
          <a:p>
            <a:pPr marL="914400" indent="-914400" algn="l">
              <a:buAutoNum type="arabicPeriod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Play the “Customise your feed” card game to learn about the </a:t>
            </a:r>
            <a:r>
              <a:rPr lang="en-GB" sz="2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role of recommender systems in social media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and discuss the ethical implications of personalised online content. (45 min)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A84975-A59A-E282-6768-2557B2E1C936}"/>
              </a:ext>
            </a:extLst>
          </p:cNvPr>
          <p:cNvSpPr/>
          <p:nvPr/>
        </p:nvSpPr>
        <p:spPr>
          <a:xfrm>
            <a:off x="6194948" y="962525"/>
            <a:ext cx="4256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dirty="0"/>
              <a:t>This unit is divided into three shorter lessons, which can be delivered all together (~2 hrs) or stand alone.</a:t>
            </a:r>
          </a:p>
        </p:txBody>
      </p:sp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C2EA0C-BFAB-7DF6-66EB-2E9C048095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869" y="6140828"/>
            <a:ext cx="329432" cy="2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5BF84-1C1C-495D-ACEA-21BD60D04DED}"/>
              </a:ext>
            </a:extLst>
          </p:cNvPr>
          <p:cNvSpPr txBox="1"/>
          <p:nvPr/>
        </p:nvSpPr>
        <p:spPr>
          <a:xfrm>
            <a:off x="6411499" y="2105561"/>
            <a:ext cx="578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Using AI algorithms to make decisions</a:t>
            </a:r>
          </a:p>
        </p:txBody>
      </p:sp>
      <p:pic>
        <p:nvPicPr>
          <p:cNvPr id="9" name="Picture 8" descr="A white stairs leading up to a black background&#10;&#10;AI-generated content may be incorrect.">
            <a:extLst>
              <a:ext uri="{FF2B5EF4-FFF2-40B4-BE49-F238E27FC236}">
                <a16:creationId xmlns:a16="http://schemas.microsoft.com/office/drawing/2014/main" id="{E051D85D-FD38-4A76-BF80-8BF59C4F1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4" y="3256549"/>
            <a:ext cx="4670312" cy="30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1263" y="542355"/>
            <a:ext cx="12192000" cy="803275"/>
          </a:xfrm>
        </p:spPr>
        <p:txBody>
          <a:bodyPr>
            <a:normAutofit/>
          </a:bodyPr>
          <a:lstStyle/>
          <a:p>
            <a:r>
              <a:rPr lang="en-GB" sz="4366" dirty="0"/>
              <a:t>Using AI algorithms to make decisions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931365" y="1904144"/>
            <a:ext cx="7153856" cy="44115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26" dirty="0">
                <a:solidFill>
                  <a:srgbClr val="253B46"/>
                </a:solidFill>
              </a:rPr>
              <a:t>In the last activity, you used a recommender system to recommend films to each other. </a:t>
            </a:r>
          </a:p>
          <a:p>
            <a:endParaRPr lang="en-GB" sz="2426" dirty="0">
              <a:solidFill>
                <a:srgbClr val="253B46"/>
              </a:solidFill>
            </a:endParaRPr>
          </a:p>
          <a:p>
            <a:r>
              <a:rPr lang="en-GB" sz="2426" dirty="0">
                <a:solidFill>
                  <a:srgbClr val="253B46"/>
                </a:solidFill>
              </a:rPr>
              <a:t>But what happens when we use an AI algorithm to recommend…</a:t>
            </a:r>
          </a:p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426" dirty="0">
                <a:solidFill>
                  <a:srgbClr val="253B46"/>
                </a:solidFill>
              </a:rPr>
              <a:t>Job candidates?</a:t>
            </a:r>
          </a:p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426" dirty="0">
                <a:solidFill>
                  <a:srgbClr val="253B46"/>
                </a:solidFill>
              </a:rPr>
              <a:t>Who gets a loan?</a:t>
            </a:r>
          </a:p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426" dirty="0">
                <a:solidFill>
                  <a:srgbClr val="253B46"/>
                </a:solidFill>
              </a:rPr>
              <a:t>Who we should stop and search?</a:t>
            </a:r>
          </a:p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426" dirty="0">
                <a:solidFill>
                  <a:srgbClr val="253B46"/>
                </a:solidFill>
              </a:rPr>
              <a:t>Exam grades?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BBBDF-5249-4A34-99DD-2D934EAE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54" y="2272425"/>
            <a:ext cx="839056" cy="839056"/>
          </a:xfrm>
          <a:prstGeom prst="rect">
            <a:avLst/>
          </a:prstGeom>
        </p:spPr>
      </p:pic>
      <p:pic>
        <p:nvPicPr>
          <p:cNvPr id="5" name="Picture 4" descr="A white letter l on a black background&#10;&#10;AI-generated content may be incorrect.">
            <a:extLst>
              <a:ext uri="{FF2B5EF4-FFF2-40B4-BE49-F238E27FC236}">
                <a16:creationId xmlns:a16="http://schemas.microsoft.com/office/drawing/2014/main" id="{D8AC77C1-E97E-432D-8D1A-8FAA160832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12" y="3176337"/>
            <a:ext cx="1552488" cy="2753079"/>
          </a:xfrm>
          <a:prstGeom prst="rect">
            <a:avLst/>
          </a:prstGeom>
        </p:spPr>
      </p:pic>
      <p:pic>
        <p:nvPicPr>
          <p:cNvPr id="7" name="Picture 6" descr="A purple face drawn on a black background&#10;&#10;AI-generated content may be incorrect.">
            <a:extLst>
              <a:ext uri="{FF2B5EF4-FFF2-40B4-BE49-F238E27FC236}">
                <a16:creationId xmlns:a16="http://schemas.microsoft.com/office/drawing/2014/main" id="{F77619E3-6192-4631-9E69-8BF4F4FAB0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729">
            <a:off x="10066585" y="2774701"/>
            <a:ext cx="911277" cy="803274"/>
          </a:xfrm>
          <a:prstGeom prst="rect">
            <a:avLst/>
          </a:prstGeom>
        </p:spPr>
      </p:pic>
      <p:pic>
        <p:nvPicPr>
          <p:cNvPr id="8" name="Picture 7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715C488E-F685-4018-B2F5-80F8F9738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231" y="4402440"/>
            <a:ext cx="1289716" cy="30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7057" y="527001"/>
            <a:ext cx="445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8"/>
            <a:r>
              <a:rPr lang="en-GB" sz="3200" b="1" dirty="0">
                <a:solidFill>
                  <a:srgbClr val="04A6A6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survivalofthebestfit.com</a:t>
            </a:r>
            <a:r>
              <a:rPr lang="en-GB" sz="3200" b="1" dirty="0">
                <a:solidFill>
                  <a:srgbClr val="04A6A6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1197869"/>
            <a:ext cx="12191144" cy="58221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ABFB0D-D0FE-4C06-8B49-6B2BACCCBDEA}"/>
              </a:ext>
            </a:extLst>
          </p:cNvPr>
          <p:cNvSpPr txBox="1">
            <a:spLocks/>
          </p:cNvSpPr>
          <p:nvPr/>
        </p:nvSpPr>
        <p:spPr>
          <a:xfrm>
            <a:off x="528926" y="593331"/>
            <a:ext cx="3419373" cy="50828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75" b="1" dirty="0">
                <a:solidFill>
                  <a:srgbClr val="253B46"/>
                </a:solidFill>
              </a:rPr>
              <a:t>Play the game!</a:t>
            </a:r>
          </a:p>
        </p:txBody>
      </p:sp>
    </p:spTree>
    <p:extLst>
      <p:ext uri="{BB962C8B-B14F-4D97-AF65-F5344CB8AC3E}">
        <p14:creationId xmlns:p14="http://schemas.microsoft.com/office/powerpoint/2010/main" val="55969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0" y="2719555"/>
            <a:ext cx="5060870" cy="271557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253B46"/>
                </a:solidFill>
              </a:rPr>
              <a:t>What are some things we can do to avoid biased decisions being made by AI algorithms?</a:t>
            </a:r>
          </a:p>
          <a:p>
            <a:endParaRPr lang="en-GB" sz="3600" dirty="0">
              <a:solidFill>
                <a:srgbClr val="253B4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75ECD-7A70-47AF-B2A7-5B5EBFB80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25" y="2352217"/>
            <a:ext cx="3269028" cy="3269028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0E366A8-4D75-429C-8AD2-2374AC062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0550">
            <a:off x="7707566" y="1630614"/>
            <a:ext cx="2580544" cy="7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5BF84-1C1C-495D-ACEA-21BD60D04DED}"/>
              </a:ext>
            </a:extLst>
          </p:cNvPr>
          <p:cNvSpPr txBox="1"/>
          <p:nvPr/>
        </p:nvSpPr>
        <p:spPr>
          <a:xfrm>
            <a:off x="6411499" y="2105561"/>
            <a:ext cx="578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Optimise</a:t>
            </a:r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 social media feeds</a:t>
            </a:r>
          </a:p>
        </p:txBody>
      </p:sp>
      <p:pic>
        <p:nvPicPr>
          <p:cNvPr id="9" name="Picture 8" descr="A white stairs leading up to a black background&#10;&#10;AI-generated content may be incorrect.">
            <a:extLst>
              <a:ext uri="{FF2B5EF4-FFF2-40B4-BE49-F238E27FC236}">
                <a16:creationId xmlns:a16="http://schemas.microsoft.com/office/drawing/2014/main" id="{E051D85D-FD38-4A76-BF80-8BF59C4F1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4" y="3256549"/>
            <a:ext cx="4670312" cy="30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5BF84-1C1C-495D-ACEA-21BD60D04DED}"/>
              </a:ext>
            </a:extLst>
          </p:cNvPr>
          <p:cNvSpPr txBox="1"/>
          <p:nvPr/>
        </p:nvSpPr>
        <p:spPr>
          <a:xfrm>
            <a:off x="6411499" y="2105561"/>
            <a:ext cx="578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Optimise</a:t>
            </a:r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 social media feeds</a:t>
            </a:r>
          </a:p>
        </p:txBody>
      </p:sp>
      <p:pic>
        <p:nvPicPr>
          <p:cNvPr id="9" name="Picture 8" descr="A white stairs leading up to a black background&#10;&#10;AI-generated content may be incorrect.">
            <a:extLst>
              <a:ext uri="{FF2B5EF4-FFF2-40B4-BE49-F238E27FC236}">
                <a16:creationId xmlns:a16="http://schemas.microsoft.com/office/drawing/2014/main" id="{E051D85D-FD38-4A76-BF80-8BF59C4F1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4" y="3256549"/>
            <a:ext cx="4670312" cy="3033520"/>
          </a:xfrm>
          <a:prstGeom prst="rect">
            <a:avLst/>
          </a:prstGeom>
        </p:spPr>
      </p:pic>
      <p:pic>
        <p:nvPicPr>
          <p:cNvPr id="1026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D604AD90-1C24-4E77-8F5D-51EB2108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3F6AA-F303-493B-934E-344B15F03B2A}"/>
              </a:ext>
            </a:extLst>
          </p:cNvPr>
          <p:cNvSpPr txBox="1"/>
          <p:nvPr/>
        </p:nvSpPr>
        <p:spPr>
          <a:xfrm>
            <a:off x="7705206" y="5920737"/>
            <a:ext cx="3000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This section of the lesson will be updated and improved shortly. </a:t>
            </a:r>
          </a:p>
        </p:txBody>
      </p:sp>
    </p:spTree>
    <p:extLst>
      <p:ext uri="{BB962C8B-B14F-4D97-AF65-F5344CB8AC3E}">
        <p14:creationId xmlns:p14="http://schemas.microsoft.com/office/powerpoint/2010/main" val="119550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27025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Optimise your feed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578540" y="1447801"/>
            <a:ext cx="5974659" cy="38671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75" dirty="0">
                <a:solidFill>
                  <a:srgbClr val="253B46"/>
                </a:solidFill>
              </a:rPr>
              <a:t>In this activity, you will create a simple version of a social media feed algorithm.</a:t>
            </a:r>
          </a:p>
          <a:p>
            <a:endParaRPr lang="en-GB" sz="3275" dirty="0">
              <a:solidFill>
                <a:srgbClr val="253B46"/>
              </a:solidFill>
            </a:endParaRPr>
          </a:p>
          <a:p>
            <a:r>
              <a:rPr lang="en-GB" sz="3275" dirty="0">
                <a:solidFill>
                  <a:srgbClr val="253B46"/>
                </a:solidFill>
              </a:rPr>
              <a:t>Can you create the optimal feed to keep your target users hooked?</a:t>
            </a:r>
          </a:p>
          <a:p>
            <a:endParaRPr lang="en-GB" sz="3275" dirty="0">
              <a:solidFill>
                <a:srgbClr val="253B4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A0C3D-0CD1-4D7E-A0A6-71A2B0BC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766">
            <a:off x="7309027" y="1819031"/>
            <a:ext cx="2059090" cy="366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5A5DFD-4138-4831-8F38-3B5A75D6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91" y="1825573"/>
            <a:ext cx="2067436" cy="3675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AD4DA-2336-4FCD-B156-C5919C14C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039">
            <a:off x="9215512" y="2045781"/>
            <a:ext cx="2067436" cy="3675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D0BF421B-07A1-4CC7-89F3-0DC9D424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9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250C7-A06A-40BB-9EAF-383B2B16767C}"/>
              </a:ext>
            </a:extLst>
          </p:cNvPr>
          <p:cNvSpPr/>
          <p:nvPr/>
        </p:nvSpPr>
        <p:spPr>
          <a:xfrm>
            <a:off x="367014" y="425450"/>
            <a:ext cx="8065268" cy="5346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536928"/>
            <a:ext cx="12192000" cy="574322"/>
          </a:xfrm>
        </p:spPr>
        <p:txBody>
          <a:bodyPr>
            <a:normAutofit/>
          </a:bodyPr>
          <a:lstStyle/>
          <a:p>
            <a:r>
              <a:rPr lang="en-GB" dirty="0"/>
              <a:t>Optimise your feed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7494F-1445-49CC-8BDA-A5D634346182}"/>
              </a:ext>
            </a:extLst>
          </p:cNvPr>
          <p:cNvSpPr txBox="1">
            <a:spLocks/>
          </p:cNvSpPr>
          <p:nvPr/>
        </p:nvSpPr>
        <p:spPr>
          <a:xfrm>
            <a:off x="548266" y="1175818"/>
            <a:ext cx="7581799" cy="4596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668" b="1" dirty="0">
                <a:solidFill>
                  <a:srgbClr val="253B46"/>
                </a:solidFill>
              </a:rPr>
              <a:t>Step 1: </a:t>
            </a:r>
            <a:r>
              <a:rPr lang="en-GB" sz="2668" dirty="0">
                <a:solidFill>
                  <a:srgbClr val="253B46"/>
                </a:solidFill>
              </a:rPr>
              <a:t>Get into groups. Each group will be given some user profiles. Can you optimise the social media feed of your users to keep them hooked and scrolling? </a:t>
            </a:r>
          </a:p>
          <a:p>
            <a:pPr marL="346558" indent="-346558">
              <a:buFont typeface="Arial" panose="020B0604020202020204" pitchFamily="34" charset="0"/>
              <a:buChar char="•"/>
            </a:pPr>
            <a:endParaRPr lang="en-GB" sz="2668" dirty="0">
              <a:solidFill>
                <a:srgbClr val="253B46"/>
              </a:solidFill>
            </a:endParaRPr>
          </a:p>
          <a:p>
            <a:pPr marL="346558" indent="-346558">
              <a:buFont typeface="Arial" panose="020B0604020202020204" pitchFamily="34" charset="0"/>
              <a:buChar char="•"/>
            </a:pPr>
            <a:r>
              <a:rPr lang="en-GB" sz="2668" b="1" dirty="0">
                <a:solidFill>
                  <a:srgbClr val="253B46"/>
                </a:solidFill>
              </a:rPr>
              <a:t>Step 2: </a:t>
            </a:r>
            <a:r>
              <a:rPr lang="en-GB" sz="2668" dirty="0">
                <a:solidFill>
                  <a:srgbClr val="253B46"/>
                </a:solidFill>
              </a:rPr>
              <a:t>Looking at your user profiles and all the posts, </a:t>
            </a:r>
            <a:r>
              <a:rPr lang="en-GB" sz="2668" b="1" dirty="0">
                <a:solidFill>
                  <a:srgbClr val="253B46"/>
                </a:solidFill>
              </a:rPr>
              <a:t>identify 5 posts you think each user will like</a:t>
            </a:r>
            <a:r>
              <a:rPr lang="en-GB" sz="2668" dirty="0">
                <a:solidFill>
                  <a:srgbClr val="253B46"/>
                </a:solidFill>
              </a:rPr>
              <a:t>. Why did you choose these?</a:t>
            </a:r>
          </a:p>
          <a:p>
            <a:endParaRPr lang="en-GB" sz="2668" dirty="0">
              <a:solidFill>
                <a:srgbClr val="253B4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44A884-DAFD-4F99-B6AA-0AED5E337A75}"/>
              </a:ext>
            </a:extLst>
          </p:cNvPr>
          <p:cNvGrpSpPr/>
          <p:nvPr/>
        </p:nvGrpSpPr>
        <p:grpSpPr>
          <a:xfrm rot="19737923">
            <a:off x="8320416" y="3102855"/>
            <a:ext cx="4167053" cy="4053781"/>
            <a:chOff x="12040881" y="3010504"/>
            <a:chExt cx="6564830" cy="64242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DF0ADE-6AC0-45F6-8EC7-A6B015D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8766">
              <a:off x="12040881" y="3034970"/>
              <a:ext cx="3395592" cy="60366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6FB368-F409-44E7-8F96-FBBE44A6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1653" y="3010504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DB71E0-4820-4669-A02F-E34C3DB3C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4039">
              <a:off x="15196356" y="3373643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 descr="A green smiley face painted on a black background&#10;&#10;AI-generated content may be incorrect.">
            <a:extLst>
              <a:ext uri="{FF2B5EF4-FFF2-40B4-BE49-F238E27FC236}">
                <a16:creationId xmlns:a16="http://schemas.microsoft.com/office/drawing/2014/main" id="{1A7048EF-1DD6-4465-9034-6FC8210C9E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017">
            <a:off x="10446030" y="861671"/>
            <a:ext cx="1378956" cy="1679321"/>
          </a:xfrm>
          <a:prstGeom prst="rect">
            <a:avLst/>
          </a:prstGeom>
        </p:spPr>
      </p:pic>
      <p:pic>
        <p:nvPicPr>
          <p:cNvPr id="11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ADB3CF19-D9DE-413D-A60A-46F249F35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0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250C7-A06A-40BB-9EAF-383B2B16767C}"/>
              </a:ext>
            </a:extLst>
          </p:cNvPr>
          <p:cNvSpPr/>
          <p:nvPr/>
        </p:nvSpPr>
        <p:spPr>
          <a:xfrm>
            <a:off x="367014" y="425450"/>
            <a:ext cx="8065268" cy="5346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536928"/>
            <a:ext cx="12192000" cy="574322"/>
          </a:xfrm>
        </p:spPr>
        <p:txBody>
          <a:bodyPr>
            <a:normAutofit/>
          </a:bodyPr>
          <a:lstStyle/>
          <a:p>
            <a:r>
              <a:rPr lang="en-GB" dirty="0"/>
              <a:t>Optimise your feed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7494F-1445-49CC-8BDA-A5D634346182}"/>
              </a:ext>
            </a:extLst>
          </p:cNvPr>
          <p:cNvSpPr txBox="1">
            <a:spLocks/>
          </p:cNvSpPr>
          <p:nvPr/>
        </p:nvSpPr>
        <p:spPr>
          <a:xfrm>
            <a:off x="499589" y="2080512"/>
            <a:ext cx="7581799" cy="380311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253B46"/>
                </a:solidFill>
              </a:rPr>
              <a:t>Step 3: </a:t>
            </a:r>
            <a:r>
              <a:rPr lang="en-GB" sz="2800" dirty="0">
                <a:solidFill>
                  <a:srgbClr val="253B46"/>
                </a:solidFill>
              </a:rPr>
              <a:t>Now we’re going to create an algorithm to optimise the users’ social media feeds. </a:t>
            </a:r>
            <a:r>
              <a:rPr lang="en-GB" sz="2800" b="1" dirty="0">
                <a:solidFill>
                  <a:srgbClr val="253B46"/>
                </a:solidFill>
              </a:rPr>
              <a:t>Using the algorithm worksheet, decide in your group on the weights to assign to each variable.</a:t>
            </a:r>
          </a:p>
          <a:p>
            <a:endParaRPr lang="en-GB" sz="2668" dirty="0">
              <a:solidFill>
                <a:srgbClr val="253B4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2BBEDD-A418-4F17-A9ED-3C3B2AD31B27}"/>
              </a:ext>
            </a:extLst>
          </p:cNvPr>
          <p:cNvGrpSpPr/>
          <p:nvPr/>
        </p:nvGrpSpPr>
        <p:grpSpPr>
          <a:xfrm rot="19737923">
            <a:off x="8320416" y="3102855"/>
            <a:ext cx="4167053" cy="4053781"/>
            <a:chOff x="12040881" y="3010504"/>
            <a:chExt cx="6564830" cy="6424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B1825-1147-42DE-8A2D-DBB21C84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8766">
              <a:off x="12040881" y="3034970"/>
              <a:ext cx="3395592" cy="60366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35A9FD-0D1A-4210-A601-E152EF5C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1653" y="3010504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7B49C-150A-4C34-9B04-C3EC7D830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4039">
              <a:off x="15196356" y="3373643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Picture 13" descr="A purple face drawn on a black background&#10;&#10;AI-generated content may be incorrect.">
            <a:extLst>
              <a:ext uri="{FF2B5EF4-FFF2-40B4-BE49-F238E27FC236}">
                <a16:creationId xmlns:a16="http://schemas.microsoft.com/office/drawing/2014/main" id="{02E5EA3A-1E89-4B48-972C-09068438F5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2405">
            <a:off x="8386072" y="1716734"/>
            <a:ext cx="1635939" cy="1442050"/>
          </a:xfrm>
          <a:prstGeom prst="rect">
            <a:avLst/>
          </a:prstGeom>
        </p:spPr>
      </p:pic>
      <p:pic>
        <p:nvPicPr>
          <p:cNvPr id="15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7A196919-7AF8-4352-A9FE-C9F21C21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8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250C7-A06A-40BB-9EAF-383B2B16767C}"/>
              </a:ext>
            </a:extLst>
          </p:cNvPr>
          <p:cNvSpPr/>
          <p:nvPr/>
        </p:nvSpPr>
        <p:spPr>
          <a:xfrm>
            <a:off x="367014" y="425450"/>
            <a:ext cx="8065268" cy="5346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536928"/>
            <a:ext cx="12192000" cy="574322"/>
          </a:xfrm>
        </p:spPr>
        <p:txBody>
          <a:bodyPr>
            <a:normAutofit/>
          </a:bodyPr>
          <a:lstStyle/>
          <a:p>
            <a:r>
              <a:rPr lang="en-GB" dirty="0"/>
              <a:t>Optimise your feed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7494F-1445-49CC-8BDA-A5D634346182}"/>
              </a:ext>
            </a:extLst>
          </p:cNvPr>
          <p:cNvSpPr txBox="1">
            <a:spLocks/>
          </p:cNvSpPr>
          <p:nvPr/>
        </p:nvSpPr>
        <p:spPr>
          <a:xfrm>
            <a:off x="548266" y="1197242"/>
            <a:ext cx="7581799" cy="380311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253B46"/>
                </a:solidFill>
              </a:rPr>
              <a:t>Step 4: </a:t>
            </a:r>
            <a:r>
              <a:rPr lang="en-GB" sz="2800" dirty="0">
                <a:solidFill>
                  <a:srgbClr val="253B46"/>
                </a:solidFill>
              </a:rPr>
              <a:t>Next, for each user, go through the social media posts and use your algorithm to </a:t>
            </a:r>
            <a:r>
              <a:rPr lang="en-GB" sz="2800" b="1" dirty="0">
                <a:solidFill>
                  <a:srgbClr val="253B46"/>
                </a:solidFill>
              </a:rPr>
              <a:t>calculate the total number of points to assign each post </a:t>
            </a:r>
            <a:r>
              <a:rPr lang="en-GB" sz="2800" dirty="0">
                <a:solidFill>
                  <a:srgbClr val="253B46"/>
                </a:solidFill>
              </a:rPr>
              <a:t>for that user.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253B46"/>
                </a:solidFill>
              </a:rPr>
              <a:t>Step 5: Identify the top 5 posts for each user, in order. </a:t>
            </a:r>
            <a:r>
              <a:rPr lang="en-GB" sz="2800" dirty="0">
                <a:solidFill>
                  <a:srgbClr val="253B46"/>
                </a:solidFill>
              </a:rPr>
              <a:t>Did this match what you chose before using the algorithm? </a:t>
            </a:r>
          </a:p>
          <a:p>
            <a:endParaRPr lang="en-GB" sz="2668" dirty="0">
              <a:solidFill>
                <a:srgbClr val="253B4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81629-DB85-4792-AC08-2CAAC3D718A0}"/>
              </a:ext>
            </a:extLst>
          </p:cNvPr>
          <p:cNvGrpSpPr/>
          <p:nvPr/>
        </p:nvGrpSpPr>
        <p:grpSpPr>
          <a:xfrm rot="19737923">
            <a:off x="8320416" y="3102855"/>
            <a:ext cx="4167053" cy="4053781"/>
            <a:chOff x="12040881" y="3010504"/>
            <a:chExt cx="6564830" cy="6424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63F012-81AD-4448-A130-5CB9CDE5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8766">
              <a:off x="12040881" y="3034970"/>
              <a:ext cx="3395592" cy="60366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131147-BF50-4C9D-8524-981804832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1653" y="3010504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81CE68-F87B-4653-AF7A-E009967A2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4039">
              <a:off x="15196356" y="3373643"/>
              <a:ext cx="3409355" cy="6061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Picture 13" descr="A green smiley face painted on a black background&#10;&#10;AI-generated content may be incorrect.">
            <a:extLst>
              <a:ext uri="{FF2B5EF4-FFF2-40B4-BE49-F238E27FC236}">
                <a16:creationId xmlns:a16="http://schemas.microsoft.com/office/drawing/2014/main" id="{439A0D56-F1F2-4110-AFEB-21DF47F356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017">
            <a:off x="10446030" y="861671"/>
            <a:ext cx="1378956" cy="1679321"/>
          </a:xfrm>
          <a:prstGeom prst="rect">
            <a:avLst/>
          </a:prstGeom>
        </p:spPr>
      </p:pic>
      <p:pic>
        <p:nvPicPr>
          <p:cNvPr id="15" name="Picture 14" descr="A purple face drawn on a black background&#10;&#10;AI-generated content may be incorrect.">
            <a:extLst>
              <a:ext uri="{FF2B5EF4-FFF2-40B4-BE49-F238E27FC236}">
                <a16:creationId xmlns:a16="http://schemas.microsoft.com/office/drawing/2014/main" id="{2635C9F7-32C5-400F-88C5-0569C6E491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2405">
            <a:off x="8386072" y="1716734"/>
            <a:ext cx="1635939" cy="1442050"/>
          </a:xfrm>
          <a:prstGeom prst="rect">
            <a:avLst/>
          </a:prstGeom>
        </p:spPr>
      </p:pic>
      <p:pic>
        <p:nvPicPr>
          <p:cNvPr id="16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94911042-BBAB-4055-A7F0-A4E93800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2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EE2055F-4C69-4127-805D-1F14B0FE2E70}"/>
              </a:ext>
            </a:extLst>
          </p:cNvPr>
          <p:cNvSpPr txBox="1"/>
          <p:nvPr/>
        </p:nvSpPr>
        <p:spPr>
          <a:xfrm>
            <a:off x="409988" y="-274225"/>
            <a:ext cx="1989647" cy="707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1200" b="1" dirty="0"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How AI influences you</a:t>
            </a:r>
          </a:p>
        </p:txBody>
      </p:sp>
      <p:sp>
        <p:nvSpPr>
          <p:cNvPr id="5" name="Freeform: Shape 35">
            <a:extLst>
              <a:ext uri="{FF2B5EF4-FFF2-40B4-BE49-F238E27FC236}">
                <a16:creationId xmlns:a16="http://schemas.microsoft.com/office/drawing/2014/main" id="{4DC9B1B5-28D3-B93A-F525-9224D726DF2A}"/>
              </a:ext>
            </a:extLst>
          </p:cNvPr>
          <p:cNvSpPr/>
          <p:nvPr/>
        </p:nvSpPr>
        <p:spPr>
          <a:xfrm>
            <a:off x="7168324" y="5095237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A639A-9450-58AF-86B1-D170AC00AFD5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latin typeface="Montserrat Medium" pitchFamily="2" charset="77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87292-0138-3CE7-C718-C0BA85324CE1}"/>
              </a:ext>
            </a:extLst>
          </p:cNvPr>
          <p:cNvSpPr txBox="1"/>
          <p:nvPr/>
        </p:nvSpPr>
        <p:spPr>
          <a:xfrm>
            <a:off x="901036" y="735547"/>
            <a:ext cx="5505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Learning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70CC0-28BF-C28C-C0FE-F0E0CF467413}"/>
              </a:ext>
            </a:extLst>
          </p:cNvPr>
          <p:cNvSpPr txBox="1"/>
          <p:nvPr/>
        </p:nvSpPr>
        <p:spPr>
          <a:xfrm>
            <a:off x="1698774" y="5232133"/>
            <a:ext cx="208836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BUTTON EXAMPLE</a:t>
            </a:r>
          </a:p>
        </p:txBody>
      </p:sp>
      <p:sp>
        <p:nvSpPr>
          <p:cNvPr id="16" name="Freeform: Shape 35">
            <a:extLst>
              <a:ext uri="{FF2B5EF4-FFF2-40B4-BE49-F238E27FC236}">
                <a16:creationId xmlns:a16="http://schemas.microsoft.com/office/drawing/2014/main" id="{7E82E88C-F831-0E50-89BF-D8075C9F395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A84975-A59A-E282-6768-2557B2E1C936}"/>
              </a:ext>
            </a:extLst>
          </p:cNvPr>
          <p:cNvSpPr/>
          <p:nvPr/>
        </p:nvSpPr>
        <p:spPr>
          <a:xfrm>
            <a:off x="901036" y="2215921"/>
            <a:ext cx="93669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3B46"/>
                </a:solidFill>
              </a:rPr>
              <a:t>Learners will gain a </a:t>
            </a:r>
            <a:r>
              <a:rPr lang="en-GB" b="1" dirty="0">
                <a:solidFill>
                  <a:srgbClr val="253B46"/>
                </a:solidFill>
              </a:rPr>
              <a:t>conceptual understanding of how “content filtering” and “collaborative filtering” recommender systems work</a:t>
            </a:r>
            <a:r>
              <a:rPr lang="en-GB" dirty="0">
                <a:solidFill>
                  <a:srgbClr val="253B46"/>
                </a:solidFill>
              </a:rPr>
              <a:t>, by taking part in an unplugged activity recommending films to their classmates.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3B46"/>
                </a:solidFill>
              </a:rPr>
              <a:t>Learners will consider the ethical implications of using recommender systems to make consequential decisions, in light of </a:t>
            </a:r>
            <a:r>
              <a:rPr lang="en-GB" b="1" dirty="0">
                <a:solidFill>
                  <a:srgbClr val="253B46"/>
                </a:solidFill>
              </a:rPr>
              <a:t>data bias and algorithmic bias</a:t>
            </a:r>
            <a:r>
              <a:rPr lang="en-GB" dirty="0">
                <a:solidFill>
                  <a:srgbClr val="253B46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3B46"/>
                </a:solidFill>
              </a:rPr>
              <a:t>Learners will explore how AI recommender systems work to create </a:t>
            </a:r>
            <a:r>
              <a:rPr lang="en-GB" b="1" dirty="0">
                <a:solidFill>
                  <a:srgbClr val="253B46"/>
                </a:solidFill>
              </a:rPr>
              <a:t>individualised social media feeds.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rgbClr val="253B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3B46"/>
                </a:solidFill>
              </a:rPr>
              <a:t>Finally, learners will consider the potential consequences of personalised feeds, including: </a:t>
            </a:r>
            <a:r>
              <a:rPr lang="en-GB" b="1" dirty="0">
                <a:solidFill>
                  <a:srgbClr val="253B46"/>
                </a:solidFill>
              </a:rPr>
              <a:t>echo chambers; misinformation; and exposure to increasingly extreme content.</a:t>
            </a:r>
          </a:p>
        </p:txBody>
      </p:sp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C2EA0C-BFAB-7DF6-66EB-2E9C048095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869" y="6140828"/>
            <a:ext cx="329432" cy="2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7C66DC-0BE5-4EF1-A242-17B371A67AD0}"/>
              </a:ext>
            </a:extLst>
          </p:cNvPr>
          <p:cNvSpPr/>
          <p:nvPr/>
        </p:nvSpPr>
        <p:spPr>
          <a:xfrm>
            <a:off x="970810" y="2582855"/>
            <a:ext cx="4572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53B46"/>
                </a:solidFill>
              </a:rPr>
              <a:t>This is an activity developed by educators in Finland and will require each learner to have a device connected to the internet.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b="1" dirty="0">
                <a:solidFill>
                  <a:srgbClr val="253B46"/>
                </a:solidFill>
              </a:rPr>
              <a:t>Step 1: </a:t>
            </a:r>
            <a:r>
              <a:rPr lang="en-GB" sz="2400" dirty="0">
                <a:solidFill>
                  <a:srgbClr val="253B46"/>
                </a:solidFill>
              </a:rPr>
              <a:t>Teacher goes to </a:t>
            </a:r>
            <a:r>
              <a:rPr lang="en-GB" sz="2400" b="1" dirty="0">
                <a:solidFill>
                  <a:srgbClr val="253B46"/>
                </a:solidFill>
                <a:hlinkClick r:id="rId2"/>
              </a:rPr>
              <a:t>https://somekone.gen-ai.fi/start</a:t>
            </a:r>
            <a:r>
              <a:rPr lang="en-GB" sz="2400" b="1" dirty="0">
                <a:solidFill>
                  <a:srgbClr val="253B46"/>
                </a:solidFill>
              </a:rPr>
              <a:t> </a:t>
            </a:r>
            <a:r>
              <a:rPr lang="en-GB" sz="2400" dirty="0">
                <a:solidFill>
                  <a:srgbClr val="253B46"/>
                </a:solidFill>
              </a:rPr>
              <a:t>and clicks “</a:t>
            </a:r>
            <a:r>
              <a:rPr lang="en-GB" sz="2400" b="1" dirty="0">
                <a:solidFill>
                  <a:srgbClr val="253B46"/>
                </a:solidFill>
              </a:rPr>
              <a:t>Create New Session</a:t>
            </a:r>
            <a:r>
              <a:rPr lang="en-GB" sz="2400" dirty="0">
                <a:solidFill>
                  <a:srgbClr val="253B46"/>
                </a:solidFill>
              </a:rPr>
              <a:t>” and chooses “</a:t>
            </a:r>
            <a:r>
              <a:rPr lang="en-GB" sz="2400" b="1" dirty="0">
                <a:solidFill>
                  <a:srgbClr val="253B46"/>
                </a:solidFill>
              </a:rPr>
              <a:t>Core concepts</a:t>
            </a:r>
            <a:r>
              <a:rPr lang="en-GB" sz="2400" dirty="0">
                <a:solidFill>
                  <a:srgbClr val="253B46"/>
                </a:solidFill>
              </a:rPr>
              <a:t>”.</a:t>
            </a:r>
          </a:p>
          <a:p>
            <a:endParaRPr lang="en-GB" sz="2400" dirty="0">
              <a:solidFill>
                <a:srgbClr val="253B4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2055F-4C69-4127-805D-1F14B0FE2E70}"/>
              </a:ext>
            </a:extLst>
          </p:cNvPr>
          <p:cNvSpPr txBox="1"/>
          <p:nvPr/>
        </p:nvSpPr>
        <p:spPr>
          <a:xfrm>
            <a:off x="275772" y="150372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RESOURCE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5D4-759C-484A-2BE9-AAF902EFFE2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TRAIL.scot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0BDCE58E-4754-CEAC-2CF4-47DDD4DEC1D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34A32B-A219-3573-4C4A-1EDA1C3AB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39" y="2181714"/>
            <a:ext cx="1438801" cy="19113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6F4897-16F8-4475-ACE9-1671BA55F8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5E2648-DD86-4D8C-80FC-220D82707DC6}"/>
              </a:ext>
            </a:extLst>
          </p:cNvPr>
          <p:cNvSpPr/>
          <p:nvPr/>
        </p:nvSpPr>
        <p:spPr>
          <a:xfrm>
            <a:off x="603706" y="723734"/>
            <a:ext cx="9132263" cy="1643077"/>
          </a:xfrm>
          <a:prstGeom prst="roundRect">
            <a:avLst/>
          </a:prstGeom>
          <a:solidFill>
            <a:schemeClr val="accent4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EFD1C-F76E-4DF1-945B-627A4191D087}"/>
              </a:ext>
            </a:extLst>
          </p:cNvPr>
          <p:cNvSpPr txBox="1"/>
          <p:nvPr/>
        </p:nvSpPr>
        <p:spPr>
          <a:xfrm>
            <a:off x="863269" y="883552"/>
            <a:ext cx="8803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err="1"/>
              <a:t>Somekone</a:t>
            </a:r>
            <a:r>
              <a:rPr lang="en-GB" sz="4000" dirty="0"/>
              <a:t> Social Media Simulator </a:t>
            </a:r>
          </a:p>
          <a:p>
            <a:pPr>
              <a:lnSpc>
                <a:spcPct val="100000"/>
              </a:lnSpc>
            </a:pPr>
            <a:r>
              <a:rPr lang="en-GB" sz="4000" dirty="0"/>
              <a:t>(Optional online alternative activity)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EF5414-AC5F-48D5-8C93-CD306F33E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872" y="2523025"/>
            <a:ext cx="3558835" cy="4178761"/>
          </a:xfrm>
          <a:prstGeom prst="rect">
            <a:avLst/>
          </a:prstGeom>
        </p:spPr>
      </p:pic>
      <p:pic>
        <p:nvPicPr>
          <p:cNvPr id="11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6ADEB97E-438E-47AB-AD3C-2E63B22B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53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7C66DC-0BE5-4EF1-A242-17B371A67AD0}"/>
              </a:ext>
            </a:extLst>
          </p:cNvPr>
          <p:cNvSpPr/>
          <p:nvPr/>
        </p:nvSpPr>
        <p:spPr>
          <a:xfrm>
            <a:off x="970810" y="2582855"/>
            <a:ext cx="45727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53B46"/>
                </a:solidFill>
              </a:rPr>
              <a:t>Step 2: </a:t>
            </a:r>
            <a:r>
              <a:rPr lang="en-GB" sz="2400" dirty="0">
                <a:solidFill>
                  <a:srgbClr val="253B46"/>
                </a:solidFill>
              </a:rPr>
              <a:t>This will generate a QR code and code, which learners can use to access the social network. </a:t>
            </a:r>
          </a:p>
          <a:p>
            <a:endParaRPr lang="en-GB" sz="2400" dirty="0">
              <a:solidFill>
                <a:srgbClr val="253B46"/>
              </a:solidFill>
            </a:endParaRPr>
          </a:p>
          <a:p>
            <a:r>
              <a:rPr lang="en-GB" sz="2400" dirty="0">
                <a:solidFill>
                  <a:srgbClr val="253B46"/>
                </a:solidFill>
              </a:rPr>
              <a:t>Learners either use the QR code, or go to </a:t>
            </a:r>
            <a:r>
              <a:rPr lang="en-GB" sz="2400" b="1" dirty="0">
                <a:solidFill>
                  <a:srgbClr val="253B46"/>
                </a:solidFill>
                <a:hlinkClick r:id="rId2"/>
              </a:rPr>
              <a:t>https://somekone.gen-ai.fi/start</a:t>
            </a:r>
            <a:r>
              <a:rPr lang="en-GB" sz="2400" b="1" dirty="0">
                <a:solidFill>
                  <a:srgbClr val="253B46"/>
                </a:solidFill>
              </a:rPr>
              <a:t> </a:t>
            </a:r>
            <a:r>
              <a:rPr lang="en-GB" sz="2400" dirty="0">
                <a:solidFill>
                  <a:srgbClr val="253B46"/>
                </a:solidFill>
              </a:rPr>
              <a:t>and enter the code to join the social network.</a:t>
            </a:r>
          </a:p>
          <a:p>
            <a:endParaRPr lang="en-GB" sz="2400" dirty="0">
              <a:solidFill>
                <a:srgbClr val="253B4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2055F-4C69-4127-805D-1F14B0FE2E70}"/>
              </a:ext>
            </a:extLst>
          </p:cNvPr>
          <p:cNvSpPr txBox="1"/>
          <p:nvPr/>
        </p:nvSpPr>
        <p:spPr>
          <a:xfrm>
            <a:off x="275772" y="150372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RESOURCE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5D4-759C-484A-2BE9-AAF902EFFE2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TRAIL.scot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0BDCE58E-4754-CEAC-2CF4-47DDD4DEC1D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34A32B-A219-3573-4C4A-1EDA1C3AB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39" y="2181714"/>
            <a:ext cx="1438801" cy="19113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6F4897-16F8-4475-ACE9-1671BA55F8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5E2648-DD86-4D8C-80FC-220D82707DC6}"/>
              </a:ext>
            </a:extLst>
          </p:cNvPr>
          <p:cNvSpPr/>
          <p:nvPr/>
        </p:nvSpPr>
        <p:spPr>
          <a:xfrm>
            <a:off x="603706" y="723734"/>
            <a:ext cx="9132263" cy="1643077"/>
          </a:xfrm>
          <a:prstGeom prst="roundRect">
            <a:avLst/>
          </a:prstGeom>
          <a:solidFill>
            <a:schemeClr val="accent4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EFD1C-F76E-4DF1-945B-627A4191D087}"/>
              </a:ext>
            </a:extLst>
          </p:cNvPr>
          <p:cNvSpPr txBox="1"/>
          <p:nvPr/>
        </p:nvSpPr>
        <p:spPr>
          <a:xfrm>
            <a:off x="863269" y="883552"/>
            <a:ext cx="8803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err="1"/>
              <a:t>Somekone</a:t>
            </a:r>
            <a:r>
              <a:rPr lang="en-GB" sz="4000" dirty="0"/>
              <a:t> Social Media Simulator </a:t>
            </a:r>
          </a:p>
          <a:p>
            <a:pPr>
              <a:lnSpc>
                <a:spcPct val="100000"/>
              </a:lnSpc>
            </a:pPr>
            <a:r>
              <a:rPr lang="en-GB" sz="4000" dirty="0"/>
              <a:t>(Optional online alternative activity)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58B12-E106-4E07-B909-0B3BB6155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527" y="2783318"/>
            <a:ext cx="5100945" cy="3415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B1C209-E16F-4AD3-94B7-1F31AFB5FB15}"/>
              </a:ext>
            </a:extLst>
          </p:cNvPr>
          <p:cNvSpPr txBox="1"/>
          <p:nvPr/>
        </p:nvSpPr>
        <p:spPr>
          <a:xfrm>
            <a:off x="7196806" y="3663855"/>
            <a:ext cx="141379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Your custom QR code will be here</a:t>
            </a:r>
          </a:p>
          <a:p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1F1557-FE0D-4D81-9923-DD3AACF46867}"/>
              </a:ext>
            </a:extLst>
          </p:cNvPr>
          <p:cNvSpPr txBox="1"/>
          <p:nvPr/>
        </p:nvSpPr>
        <p:spPr>
          <a:xfrm>
            <a:off x="10154390" y="3533050"/>
            <a:ext cx="6507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dirty="0"/>
              <a:t>######</a:t>
            </a:r>
            <a:endParaRPr lang="en-GB" sz="400" dirty="0"/>
          </a:p>
          <a:p>
            <a:endParaRPr lang="en-GB" sz="400" dirty="0"/>
          </a:p>
        </p:txBody>
      </p:sp>
      <p:pic>
        <p:nvPicPr>
          <p:cNvPr id="16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53B3A5E8-3CB7-4FD2-97E4-0F0872C0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5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7C66DC-0BE5-4EF1-A242-17B371A67AD0}"/>
              </a:ext>
            </a:extLst>
          </p:cNvPr>
          <p:cNvSpPr/>
          <p:nvPr/>
        </p:nvSpPr>
        <p:spPr>
          <a:xfrm>
            <a:off x="970810" y="2582855"/>
            <a:ext cx="4572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53B46"/>
                </a:solidFill>
              </a:rPr>
              <a:t>Step 3: </a:t>
            </a:r>
            <a:r>
              <a:rPr lang="en-GB" sz="2400" dirty="0">
                <a:solidFill>
                  <a:srgbClr val="253B46"/>
                </a:solidFill>
              </a:rPr>
              <a:t>Follow the prompts to work through the different stages of the activity.</a:t>
            </a:r>
          </a:p>
          <a:p>
            <a:endParaRPr lang="en-GB" sz="2400" dirty="0">
              <a:solidFill>
                <a:srgbClr val="253B4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2055F-4C69-4127-805D-1F14B0FE2E70}"/>
              </a:ext>
            </a:extLst>
          </p:cNvPr>
          <p:cNvSpPr txBox="1"/>
          <p:nvPr/>
        </p:nvSpPr>
        <p:spPr>
          <a:xfrm>
            <a:off x="275772" y="150372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cs typeface="Poppins Medium" panose="00000600000000000000" pitchFamily="2" charset="0"/>
              </a:rPr>
              <a:t>RESOURCE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5D4-759C-484A-2BE9-AAF902EFFE2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TRAIL.scot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0BDCE58E-4754-CEAC-2CF4-47DDD4DEC1DB}"/>
              </a:ext>
            </a:extLst>
          </p:cNvPr>
          <p:cNvSpPr/>
          <p:nvPr/>
        </p:nvSpPr>
        <p:spPr>
          <a:xfrm>
            <a:off x="1188450" y="5232131"/>
            <a:ext cx="432725" cy="276999"/>
          </a:xfrm>
          <a:custGeom>
            <a:avLst/>
            <a:gdLst>
              <a:gd name="connsiteX0" fmla="*/ 479812 w 482601"/>
              <a:gd name="connsiteY0" fmla="*/ 145549 h 304800"/>
              <a:gd name="connsiteX1" fmla="*/ 336937 w 482601"/>
              <a:gd name="connsiteY1" fmla="*/ 2674 h 304800"/>
              <a:gd name="connsiteX2" fmla="*/ 323469 w 482601"/>
              <a:gd name="connsiteY2" fmla="*/ 2908 h 304800"/>
              <a:gd name="connsiteX3" fmla="*/ 323469 w 482601"/>
              <a:gd name="connsiteY3" fmla="*/ 16142 h 304800"/>
              <a:gd name="connsiteX4" fmla="*/ 449923 w 482601"/>
              <a:gd name="connsiteY4" fmla="*/ 142596 h 304800"/>
              <a:gd name="connsiteX5" fmla="*/ 449856 w 482601"/>
              <a:gd name="connsiteY5" fmla="*/ 142758 h 304800"/>
              <a:gd name="connsiteX6" fmla="*/ 9525 w 482601"/>
              <a:gd name="connsiteY6" fmla="*/ 142758 h 304800"/>
              <a:gd name="connsiteX7" fmla="*/ 0 w 482601"/>
              <a:gd name="connsiteY7" fmla="*/ 152283 h 304800"/>
              <a:gd name="connsiteX8" fmla="*/ 9525 w 482601"/>
              <a:gd name="connsiteY8" fmla="*/ 161808 h 304800"/>
              <a:gd name="connsiteX9" fmla="*/ 449856 w 482601"/>
              <a:gd name="connsiteY9" fmla="*/ 161808 h 304800"/>
              <a:gd name="connsiteX10" fmla="*/ 449951 w 482601"/>
              <a:gd name="connsiteY10" fmla="*/ 161904 h 304800"/>
              <a:gd name="connsiteX11" fmla="*/ 449923 w 482601"/>
              <a:gd name="connsiteY11" fmla="*/ 161970 h 304800"/>
              <a:gd name="connsiteX12" fmla="*/ 323469 w 482601"/>
              <a:gd name="connsiteY12" fmla="*/ 288424 h 304800"/>
              <a:gd name="connsiteX13" fmla="*/ 323235 w 482601"/>
              <a:gd name="connsiteY13" fmla="*/ 301892 h 304800"/>
              <a:gd name="connsiteX14" fmla="*/ 336703 w 482601"/>
              <a:gd name="connsiteY14" fmla="*/ 302127 h 304800"/>
              <a:gd name="connsiteX15" fmla="*/ 336937 w 482601"/>
              <a:gd name="connsiteY15" fmla="*/ 301892 h 304800"/>
              <a:gd name="connsiteX16" fmla="*/ 479812 w 482601"/>
              <a:gd name="connsiteY16" fmla="*/ 159017 h 304800"/>
              <a:gd name="connsiteX17" fmla="*/ 479812 w 482601"/>
              <a:gd name="connsiteY17" fmla="*/ 14554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2601" h="304800">
                <a:moveTo>
                  <a:pt x="479812" y="145549"/>
                </a:moveTo>
                <a:lnTo>
                  <a:pt x="336937" y="2674"/>
                </a:lnTo>
                <a:cubicBezTo>
                  <a:pt x="333153" y="-981"/>
                  <a:pt x="327124" y="-876"/>
                  <a:pt x="323469" y="2908"/>
                </a:cubicBezTo>
                <a:cubicBezTo>
                  <a:pt x="319904" y="6599"/>
                  <a:pt x="319904" y="12451"/>
                  <a:pt x="323469" y="16142"/>
                </a:cubicBezTo>
                <a:lnTo>
                  <a:pt x="449923" y="142596"/>
                </a:lnTo>
                <a:cubicBezTo>
                  <a:pt x="450009" y="142682"/>
                  <a:pt x="449980" y="142758"/>
                  <a:pt x="449856" y="142758"/>
                </a:cubicBezTo>
                <a:lnTo>
                  <a:pt x="9525" y="142758"/>
                </a:lnTo>
                <a:cubicBezTo>
                  <a:pt x="4264" y="142758"/>
                  <a:pt x="0" y="147022"/>
                  <a:pt x="0" y="152283"/>
                </a:cubicBezTo>
                <a:cubicBezTo>
                  <a:pt x="0" y="157544"/>
                  <a:pt x="4264" y="161808"/>
                  <a:pt x="9525" y="161808"/>
                </a:cubicBezTo>
                <a:lnTo>
                  <a:pt x="449856" y="161808"/>
                </a:lnTo>
                <a:cubicBezTo>
                  <a:pt x="449909" y="161809"/>
                  <a:pt x="449951" y="161852"/>
                  <a:pt x="449951" y="161904"/>
                </a:cubicBezTo>
                <a:cubicBezTo>
                  <a:pt x="449950" y="161929"/>
                  <a:pt x="449940" y="161953"/>
                  <a:pt x="449923" y="161970"/>
                </a:cubicBezTo>
                <a:lnTo>
                  <a:pt x="323469" y="288424"/>
                </a:lnTo>
                <a:cubicBezTo>
                  <a:pt x="319685" y="292079"/>
                  <a:pt x="319580" y="298108"/>
                  <a:pt x="323235" y="301892"/>
                </a:cubicBezTo>
                <a:cubicBezTo>
                  <a:pt x="326889" y="305677"/>
                  <a:pt x="332920" y="305781"/>
                  <a:pt x="336703" y="302127"/>
                </a:cubicBezTo>
                <a:cubicBezTo>
                  <a:pt x="336783" y="302049"/>
                  <a:pt x="336861" y="301971"/>
                  <a:pt x="336937" y="301892"/>
                </a:cubicBezTo>
                <a:lnTo>
                  <a:pt x="479812" y="159017"/>
                </a:lnTo>
                <a:cubicBezTo>
                  <a:pt x="483531" y="155298"/>
                  <a:pt x="483531" y="149268"/>
                  <a:pt x="479812" y="1455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34A32B-A219-3573-4C4A-1EDA1C3AB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39" y="2181714"/>
            <a:ext cx="1438801" cy="19113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6F4897-16F8-4475-ACE9-1671BA55F8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5E2648-DD86-4D8C-80FC-220D82707DC6}"/>
              </a:ext>
            </a:extLst>
          </p:cNvPr>
          <p:cNvSpPr/>
          <p:nvPr/>
        </p:nvSpPr>
        <p:spPr>
          <a:xfrm>
            <a:off x="603706" y="723734"/>
            <a:ext cx="9132263" cy="1643077"/>
          </a:xfrm>
          <a:prstGeom prst="roundRect">
            <a:avLst/>
          </a:prstGeom>
          <a:solidFill>
            <a:schemeClr val="accent4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EFD1C-F76E-4DF1-945B-627A4191D087}"/>
              </a:ext>
            </a:extLst>
          </p:cNvPr>
          <p:cNvSpPr txBox="1"/>
          <p:nvPr/>
        </p:nvSpPr>
        <p:spPr>
          <a:xfrm>
            <a:off x="863269" y="883552"/>
            <a:ext cx="8803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err="1"/>
              <a:t>Somekone</a:t>
            </a:r>
            <a:r>
              <a:rPr lang="en-GB" sz="4000" dirty="0"/>
              <a:t> Social Media Simulator </a:t>
            </a:r>
          </a:p>
          <a:p>
            <a:pPr>
              <a:lnSpc>
                <a:spcPct val="100000"/>
              </a:lnSpc>
            </a:pPr>
            <a:r>
              <a:rPr lang="en-GB" sz="4000" dirty="0"/>
              <a:t>(Optional online alternative activity)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D34958-621D-49AA-AB12-B889A1EAE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6" t="21173" r="5992" b="6803"/>
          <a:stretch/>
        </p:blipFill>
        <p:spPr>
          <a:xfrm>
            <a:off x="1144440" y="3885567"/>
            <a:ext cx="4399110" cy="2677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F9F028-AF5A-472E-B281-6D5319546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846" y="2813546"/>
            <a:ext cx="5294308" cy="361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2" descr="Gebäude Konstruktion Kontrolle Schutz - Werkzeuge, Bau und Ausrüstung  Symbole">
            <a:extLst>
              <a:ext uri="{FF2B5EF4-FFF2-40B4-BE49-F238E27FC236}">
                <a16:creationId xmlns:a16="http://schemas.microsoft.com/office/drawing/2014/main" id="{C301EE92-9509-4AE5-84D5-98E7A161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40">
            <a:off x="10346530" y="5087011"/>
            <a:ext cx="1582132" cy="1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4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7595E48-8327-458F-9840-52CBFA1D859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25450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Video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7143101" y="2320013"/>
            <a:ext cx="3973866" cy="22179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8" dirty="0">
                <a:solidFill>
                  <a:srgbClr val="253B46"/>
                </a:solidFill>
              </a:rPr>
              <a:t>Watch this video (9 min) from Common Sense Media’s AI Literacy Collection, and answer the questions on the next slide.</a:t>
            </a:r>
          </a:p>
        </p:txBody>
      </p:sp>
      <p:pic>
        <p:nvPicPr>
          <p:cNvPr id="2" name="Online Media 1" title="Is the internet expanding or narrowing our minds?">
            <a:hlinkClick r:id="" action="ppaction://media"/>
            <a:extLst>
              <a:ext uri="{FF2B5EF4-FFF2-40B4-BE49-F238E27FC236}">
                <a16:creationId xmlns:a16="http://schemas.microsoft.com/office/drawing/2014/main" id="{5D59BFF3-A7E2-4EB9-AEC9-DC5D595B19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7361" y="1731305"/>
            <a:ext cx="6009539" cy="3395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71780-0BDE-417F-86A6-BF68DF7763E0}"/>
              </a:ext>
            </a:extLst>
          </p:cNvPr>
          <p:cNvSpPr txBox="1"/>
          <p:nvPr/>
        </p:nvSpPr>
        <p:spPr>
          <a:xfrm>
            <a:off x="1780358" y="5618654"/>
            <a:ext cx="6092313" cy="353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98" dirty="0">
                <a:solidFill>
                  <a:srgbClr val="253B46"/>
                </a:solidFill>
                <a:hlinkClick r:id="rId4"/>
              </a:rPr>
              <a:t>https://www.youtube.com/watch?v=tPqI0n44zP8</a:t>
            </a:r>
            <a:r>
              <a:rPr lang="en-GB" sz="1698" dirty="0">
                <a:solidFill>
                  <a:srgbClr val="253B4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5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035130" y="1824205"/>
            <a:ext cx="9156620" cy="42604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Why do social media apps use recommendation algorithms?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How do </a:t>
            </a:r>
            <a:r>
              <a:rPr lang="en-GB" sz="2000" b="1" dirty="0">
                <a:solidFill>
                  <a:srgbClr val="253B46"/>
                </a:solidFill>
              </a:rPr>
              <a:t>they</a:t>
            </a:r>
            <a:r>
              <a:rPr lang="en-GB" sz="2000" dirty="0">
                <a:solidFill>
                  <a:srgbClr val="253B46"/>
                </a:solidFill>
              </a:rPr>
              <a:t> benefit from this? 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How do </a:t>
            </a:r>
            <a:r>
              <a:rPr lang="en-GB" sz="2000" b="1" dirty="0">
                <a:solidFill>
                  <a:srgbClr val="253B46"/>
                </a:solidFill>
              </a:rPr>
              <a:t>you</a:t>
            </a:r>
            <a:r>
              <a:rPr lang="en-GB" sz="2000" dirty="0">
                <a:solidFill>
                  <a:srgbClr val="253B46"/>
                </a:solidFill>
              </a:rPr>
              <a:t> benefit from this?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What are some of the pitfalls and dangers of these algorithms? Discuss: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53B46"/>
                </a:solidFill>
              </a:rPr>
              <a:t>Echo chambers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53B46"/>
                </a:solidFill>
              </a:rPr>
              <a:t>Misinformation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53B46"/>
                </a:solidFill>
              </a:rPr>
              <a:t>Extreme content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How can you make social media algorithms "work" better for you?</a:t>
            </a:r>
          </a:p>
          <a:p>
            <a:endParaRPr lang="en-GB" dirty="0">
              <a:solidFill>
                <a:srgbClr val="253B46"/>
              </a:solidFill>
            </a:endParaRPr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0E366A8-4D75-429C-8AD2-2374AC062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1752">
            <a:off x="8969503" y="1242131"/>
            <a:ext cx="2580544" cy="7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4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E5D08-F0CB-4C45-8613-F7D0DF59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304334"/>
            <a:ext cx="9715499" cy="4944375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0E366A8-4D75-429C-8AD2-2374AC062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1752">
            <a:off x="8097947" y="1239369"/>
            <a:ext cx="3435079" cy="10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54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AD68AB3E-DB9D-4CBC-A924-E2F8654B3CDA}"/>
              </a:ext>
            </a:extLst>
          </p:cNvPr>
          <p:cNvSpPr txBox="1"/>
          <p:nvPr/>
        </p:nvSpPr>
        <p:spPr>
          <a:xfrm>
            <a:off x="275772" y="207522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Montserrat" pitchFamily="2" charset="77"/>
                <a:cs typeface="Poppins Medium" panose="00000600000000000000" pitchFamily="2" charset="0"/>
              </a:rPr>
              <a:t>RESOURCE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3075D-CFEC-4E7E-A70D-008BDF7D6022}"/>
              </a:ext>
            </a:extLst>
          </p:cNvPr>
          <p:cNvSpPr txBox="1"/>
          <p:nvPr/>
        </p:nvSpPr>
        <p:spPr>
          <a:xfrm>
            <a:off x="789989" y="815289"/>
            <a:ext cx="4743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More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BCE29-B782-2DA6-05C6-F91FE76A04B9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</a:p>
        </p:txBody>
      </p:sp>
      <p:pic>
        <p:nvPicPr>
          <p:cNvPr id="3" name="Picture 2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CFE2EBD1-B43A-D525-3BBC-650D5B8D26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40" y="490035"/>
            <a:ext cx="3985260" cy="1572727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CEC9659-9BA2-48DF-A799-67E02DF52A0B}"/>
              </a:ext>
            </a:extLst>
          </p:cNvPr>
          <p:cNvSpPr txBox="1">
            <a:spLocks/>
          </p:cNvSpPr>
          <p:nvPr/>
        </p:nvSpPr>
        <p:spPr>
          <a:xfrm>
            <a:off x="789989" y="1487782"/>
            <a:ext cx="7858711" cy="687397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253B46"/>
                </a:solidFill>
              </a:rPr>
              <a:t>Ethical issues of Social Media Recommender Systems: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Common Sense Media’s lesson on AI Algorithms: </a:t>
            </a:r>
            <a:r>
              <a:rPr lang="en-GB" sz="2000" dirty="0">
                <a:solidFill>
                  <a:srgbClr val="253B46"/>
                </a:solidFill>
                <a:hlinkClick r:id="rId3"/>
              </a:rPr>
              <a:t>https://www.commonsense.org/education/digital-citizenship/lesson/ai-algorithms-how-well-do-they-know-you</a:t>
            </a:r>
            <a:r>
              <a:rPr lang="en-GB" sz="2000" dirty="0">
                <a:solidFill>
                  <a:srgbClr val="253B46"/>
                </a:solidFill>
              </a:rPr>
              <a:t>  (20 min lesson)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University of Bristol’s “Thinking Science” resources for teachers on AI Recommender Systems (click on the “Information Technology and People” resource and go to page 12-13) </a:t>
            </a:r>
            <a:r>
              <a:rPr lang="en-GB" sz="2000" dirty="0">
                <a:solidFill>
                  <a:srgbClr val="253B46"/>
                </a:solidFill>
                <a:hlinkClick r:id="rId4"/>
              </a:rPr>
              <a:t>https://www.bristol.ac.uk/philosophy/thinking-science/resources/</a:t>
            </a:r>
            <a:r>
              <a:rPr lang="en-GB" sz="2000" dirty="0">
                <a:solidFill>
                  <a:srgbClr val="253B46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BBS Bitesize “</a:t>
            </a:r>
            <a:r>
              <a:rPr lang="en-GB" sz="2000" dirty="0"/>
              <a:t>How algorithms and filter bubbles decide what we see on social media</a:t>
            </a:r>
            <a:r>
              <a:rPr lang="en-GB" sz="2000" dirty="0">
                <a:solidFill>
                  <a:srgbClr val="253B46"/>
                </a:solidFill>
              </a:rPr>
              <a:t>”: </a:t>
            </a:r>
            <a:r>
              <a:rPr lang="en-GB" sz="2000" dirty="0">
                <a:solidFill>
                  <a:srgbClr val="253B46"/>
                </a:solidFill>
                <a:hlinkClick r:id="rId5"/>
              </a:rPr>
              <a:t>https://www.bbc.co.uk/bitesize/articles/zd9tt39</a:t>
            </a:r>
            <a:r>
              <a:rPr lang="en-GB" sz="2000" dirty="0">
                <a:solidFill>
                  <a:srgbClr val="253B46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53B46"/>
                </a:solidFill>
              </a:rPr>
              <a:t>TED Talk (17 min): Machine intelligence makes human morals more important </a:t>
            </a:r>
            <a:r>
              <a:rPr lang="en-GB" sz="2000" dirty="0">
                <a:solidFill>
                  <a:srgbClr val="253B46"/>
                </a:solidFill>
                <a:hlinkClick r:id="rId6"/>
              </a:rPr>
              <a:t>https://www.ted.com/talks/zeynep_tufekci_machine_intelligence_makes_human_morals_more_important</a:t>
            </a:r>
            <a:r>
              <a:rPr lang="en-GB" sz="2000" dirty="0">
                <a:solidFill>
                  <a:srgbClr val="253B46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1A2D7-D190-40F6-A85F-D8390D643684}"/>
              </a:ext>
            </a:extLst>
          </p:cNvPr>
          <p:cNvSpPr txBox="1"/>
          <p:nvPr/>
        </p:nvSpPr>
        <p:spPr>
          <a:xfrm>
            <a:off x="689642" y="568512"/>
            <a:ext cx="4330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More resources</a:t>
            </a: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7D0C762-0916-4237-9ECA-EC217811BE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807" y="86118"/>
            <a:ext cx="571786" cy="5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8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95170-FE8C-494E-90B3-5ED4E7FA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1456163"/>
            <a:ext cx="8229602" cy="4628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Optional extra discussion prompt</a:t>
            </a:r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0E366A8-4D75-429C-8AD2-2374AC062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1752">
            <a:off x="8097947" y="1239369"/>
            <a:ext cx="3435079" cy="10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Optional extra discussion prompt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8FE86-9EFD-4B92-BE60-1D7C5C0B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1" y="1298279"/>
            <a:ext cx="8140700" cy="4583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0E366A8-4D75-429C-8AD2-2374AC062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1752">
            <a:off x="8097947" y="1239369"/>
            <a:ext cx="3435079" cy="10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5BF84-1C1C-495D-ACEA-21BD60D04DED}"/>
              </a:ext>
            </a:extLst>
          </p:cNvPr>
          <p:cNvSpPr txBox="1"/>
          <p:nvPr/>
        </p:nvSpPr>
        <p:spPr>
          <a:xfrm>
            <a:off x="7189541" y="976178"/>
            <a:ext cx="344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ontserrat" pitchFamily="2" charset="77"/>
                <a:ea typeface="Roboto Medium" panose="02000000000000000000" pitchFamily="2" charset="0"/>
                <a:cs typeface="Poppins Medium" panose="00000600000000000000" pitchFamily="2" charset="0"/>
              </a:rPr>
              <a:t>Movie Night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E9DE6-973E-4408-A364-5AEBABEEE69A}"/>
              </a:ext>
            </a:extLst>
          </p:cNvPr>
          <p:cNvSpPr/>
          <p:nvPr/>
        </p:nvSpPr>
        <p:spPr>
          <a:xfrm>
            <a:off x="7382046" y="1969244"/>
            <a:ext cx="3970819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i="0" dirty="0">
                <a:solidFill>
                  <a:srgbClr val="474747"/>
                </a:solidFill>
                <a:effectLst/>
                <a:latin typeface="Montserrat" pitchFamily="2" charset="77"/>
              </a:rPr>
              <a:t>Create your own film recommender system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Poppins" panose="00000500000000000000" pitchFamily="2" charset="0"/>
            </a:endParaRPr>
          </a:p>
        </p:txBody>
      </p:sp>
      <p:pic>
        <p:nvPicPr>
          <p:cNvPr id="9" name="Picture 8" descr="A white stairs leading up to a black background&#10;&#10;AI-generated content may be incorrect.">
            <a:extLst>
              <a:ext uri="{FF2B5EF4-FFF2-40B4-BE49-F238E27FC236}">
                <a16:creationId xmlns:a16="http://schemas.microsoft.com/office/drawing/2014/main" id="{E051D85D-FD38-4A76-BF80-8BF59C4F1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4" y="3256549"/>
            <a:ext cx="4670312" cy="30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1685" y="762335"/>
            <a:ext cx="12192000" cy="504991"/>
          </a:xfrm>
        </p:spPr>
        <p:txBody>
          <a:bodyPr>
            <a:normAutofit/>
          </a:bodyPr>
          <a:lstStyle/>
          <a:p>
            <a:r>
              <a:rPr lang="en-GB" dirty="0"/>
              <a:t>What is a recommender system?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1398320" y="2432895"/>
            <a:ext cx="5069260" cy="25876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75" dirty="0"/>
              <a:t>A “recommender system”, or “recommendation system”, is an AI algorithm that uses data to recommend content to consumers. </a:t>
            </a:r>
            <a:endParaRPr lang="en-GB" sz="3275" dirty="0">
              <a:solidFill>
                <a:srgbClr val="253B4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48D44-CC97-46C6-9694-E75636E3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303">
            <a:off x="8865839" y="3180309"/>
            <a:ext cx="1905822" cy="1905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37B3B-4AB3-4857-AE8D-5ECC18BE4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7932">
            <a:off x="7664296" y="4417327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E2F4D6D-BFEE-E264-7854-E267599393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59603" y="3722815"/>
            <a:ext cx="878766" cy="878766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pic>
        <p:nvPicPr>
          <p:cNvPr id="3" name="Picture Placeholder 22">
            <a:extLst>
              <a:ext uri="{FF2B5EF4-FFF2-40B4-BE49-F238E27FC236}">
                <a16:creationId xmlns:a16="http://schemas.microsoft.com/office/drawing/2014/main" id="{89F4A0BB-F044-668B-46A7-B919EF03A6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217013" y="3642474"/>
            <a:ext cx="952154" cy="952154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Placeholder 22">
            <a:extLst>
              <a:ext uri="{FF2B5EF4-FFF2-40B4-BE49-F238E27FC236}">
                <a16:creationId xmlns:a16="http://schemas.microsoft.com/office/drawing/2014/main" id="{3B288F5F-E2CE-757F-79B8-67ECDC07F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750" r="23750"/>
          <a:stretch/>
        </p:blipFill>
        <p:spPr>
          <a:xfrm>
            <a:off x="7986094" y="2846951"/>
            <a:ext cx="952154" cy="952154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Placeholder 22">
            <a:extLst>
              <a:ext uri="{FF2B5EF4-FFF2-40B4-BE49-F238E27FC236}">
                <a16:creationId xmlns:a16="http://schemas.microsoft.com/office/drawing/2014/main" id="{D4A60102-04C5-CCAC-84D8-28B1017F90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1875" r="21875"/>
          <a:stretch/>
        </p:blipFill>
        <p:spPr>
          <a:xfrm>
            <a:off x="1587190" y="2664164"/>
            <a:ext cx="969710" cy="969710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Picture Placeholder 22">
            <a:extLst>
              <a:ext uri="{FF2B5EF4-FFF2-40B4-BE49-F238E27FC236}">
                <a16:creationId xmlns:a16="http://schemas.microsoft.com/office/drawing/2014/main" id="{E552C532-0CA4-DE56-5A79-EB237FB7BA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2808844" y="2636774"/>
            <a:ext cx="952154" cy="952154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object 49">
            <a:extLst>
              <a:ext uri="{FF2B5EF4-FFF2-40B4-BE49-F238E27FC236}">
                <a16:creationId xmlns:a16="http://schemas.microsoft.com/office/drawing/2014/main" id="{0925B378-45BC-FCF5-E7EE-AE0D5D32EF77}"/>
              </a:ext>
            </a:extLst>
          </p:cNvPr>
          <p:cNvSpPr txBox="1"/>
          <p:nvPr/>
        </p:nvSpPr>
        <p:spPr>
          <a:xfrm>
            <a:off x="3254343" y="4546143"/>
            <a:ext cx="1954051" cy="63535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Social Media Feeds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sp>
        <p:nvSpPr>
          <p:cNvPr id="8" name="object 49">
            <a:extLst>
              <a:ext uri="{FF2B5EF4-FFF2-40B4-BE49-F238E27FC236}">
                <a16:creationId xmlns:a16="http://schemas.microsoft.com/office/drawing/2014/main" id="{FC63856A-7799-E06D-0DED-6EECC85DA01F}"/>
              </a:ext>
            </a:extLst>
          </p:cNvPr>
          <p:cNvSpPr txBox="1"/>
          <p:nvPr/>
        </p:nvSpPr>
        <p:spPr>
          <a:xfrm>
            <a:off x="8177301" y="3666282"/>
            <a:ext cx="3608278" cy="64817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Book </a:t>
            </a:r>
          </a:p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Suggestions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sp>
        <p:nvSpPr>
          <p:cNvPr id="14" name="object 49">
            <a:extLst>
              <a:ext uri="{FF2B5EF4-FFF2-40B4-BE49-F238E27FC236}">
                <a16:creationId xmlns:a16="http://schemas.microsoft.com/office/drawing/2014/main" id="{83982BB4-6541-84E1-39F2-80FD41D9E041}"/>
              </a:ext>
            </a:extLst>
          </p:cNvPr>
          <p:cNvSpPr txBox="1"/>
          <p:nvPr/>
        </p:nvSpPr>
        <p:spPr>
          <a:xfrm>
            <a:off x="6080410" y="1788484"/>
            <a:ext cx="1689544" cy="32757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E-commerce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897B821-52C1-DFC1-FAB0-762507631A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6524" y="841907"/>
            <a:ext cx="7733546" cy="803275"/>
          </a:xfrm>
        </p:spPr>
        <p:txBody>
          <a:bodyPr>
            <a:normAutofit/>
          </a:bodyPr>
          <a:lstStyle/>
          <a:p>
            <a:r>
              <a:rPr lang="en-US" dirty="0"/>
              <a:t>Examples of recommender systems</a:t>
            </a:r>
          </a:p>
        </p:txBody>
      </p:sp>
      <p:sp>
        <p:nvSpPr>
          <p:cNvPr id="16" name="object 49">
            <a:extLst>
              <a:ext uri="{FF2B5EF4-FFF2-40B4-BE49-F238E27FC236}">
                <a16:creationId xmlns:a16="http://schemas.microsoft.com/office/drawing/2014/main" id="{158AA7F8-5CFA-40C2-87BC-8E432D8AD9AA}"/>
              </a:ext>
            </a:extLst>
          </p:cNvPr>
          <p:cNvSpPr txBox="1"/>
          <p:nvPr/>
        </p:nvSpPr>
        <p:spPr>
          <a:xfrm>
            <a:off x="926524" y="4843481"/>
            <a:ext cx="2187203" cy="94312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Video/Audio Streaming Services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pic>
        <p:nvPicPr>
          <p:cNvPr id="19" name="Picture Placeholder 22">
            <a:extLst>
              <a:ext uri="{FF2B5EF4-FFF2-40B4-BE49-F238E27FC236}">
                <a16:creationId xmlns:a16="http://schemas.microsoft.com/office/drawing/2014/main" id="{8EFB7778-06A6-4127-BE07-90CB1588A7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>
            <a:off x="4369728" y="2585916"/>
            <a:ext cx="1035620" cy="1035620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Placeholder 14">
            <a:extLst>
              <a:ext uri="{FF2B5EF4-FFF2-40B4-BE49-F238E27FC236}">
                <a16:creationId xmlns:a16="http://schemas.microsoft.com/office/drawing/2014/main" id="{FC8809AD-CECD-48E3-A0B4-C91534886F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/>
        </p:blipFill>
        <p:spPr>
          <a:xfrm>
            <a:off x="3597724" y="3410998"/>
            <a:ext cx="1072223" cy="1072223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pic>
        <p:nvPicPr>
          <p:cNvPr id="22" name="Picture Placeholder 22">
            <a:extLst>
              <a:ext uri="{FF2B5EF4-FFF2-40B4-BE49-F238E27FC236}">
                <a16:creationId xmlns:a16="http://schemas.microsoft.com/office/drawing/2014/main" id="{DBC345EC-2EE6-4D27-BE03-E11A70CE75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333" r="333"/>
          <a:stretch/>
        </p:blipFill>
        <p:spPr>
          <a:xfrm>
            <a:off x="9282461" y="2461293"/>
            <a:ext cx="967707" cy="967707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" name="object 49">
            <a:extLst>
              <a:ext uri="{FF2B5EF4-FFF2-40B4-BE49-F238E27FC236}">
                <a16:creationId xmlns:a16="http://schemas.microsoft.com/office/drawing/2014/main" id="{7D2241C5-AEFA-4706-A59C-043A7F390EC7}"/>
              </a:ext>
            </a:extLst>
          </p:cNvPr>
          <p:cNvSpPr txBox="1"/>
          <p:nvPr/>
        </p:nvSpPr>
        <p:spPr>
          <a:xfrm>
            <a:off x="5208759" y="4375219"/>
            <a:ext cx="1689544" cy="63535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Online Dating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sp>
        <p:nvSpPr>
          <p:cNvPr id="25" name="object 49">
            <a:extLst>
              <a:ext uri="{FF2B5EF4-FFF2-40B4-BE49-F238E27FC236}">
                <a16:creationId xmlns:a16="http://schemas.microsoft.com/office/drawing/2014/main" id="{96C075B2-0F8E-4F24-8960-1788CE49F5A1}"/>
              </a:ext>
            </a:extLst>
          </p:cNvPr>
          <p:cNvSpPr txBox="1"/>
          <p:nvPr/>
        </p:nvSpPr>
        <p:spPr>
          <a:xfrm>
            <a:off x="4077776" y="1965014"/>
            <a:ext cx="1498066" cy="63535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Job Applicants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sp>
        <p:nvSpPr>
          <p:cNvPr id="26" name="object 49">
            <a:extLst>
              <a:ext uri="{FF2B5EF4-FFF2-40B4-BE49-F238E27FC236}">
                <a16:creationId xmlns:a16="http://schemas.microsoft.com/office/drawing/2014/main" id="{20F297D3-681F-4446-8E80-07AEFA07A5E4}"/>
              </a:ext>
            </a:extLst>
          </p:cNvPr>
          <p:cNvSpPr txBox="1"/>
          <p:nvPr/>
        </p:nvSpPr>
        <p:spPr>
          <a:xfrm>
            <a:off x="6538632" y="4690221"/>
            <a:ext cx="1954051" cy="32757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2547" b="1" dirty="0">
                <a:solidFill>
                  <a:srgbClr val="253B46"/>
                </a:solidFill>
                <a:latin typeface="Calibri"/>
                <a:cs typeface="Calibri"/>
              </a:rPr>
              <a:t>Adverts</a:t>
            </a:r>
            <a:endParaRPr sz="2547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pic>
        <p:nvPicPr>
          <p:cNvPr id="27" name="Picture Placeholder 22">
            <a:extLst>
              <a:ext uri="{FF2B5EF4-FFF2-40B4-BE49-F238E27FC236}">
                <a16:creationId xmlns:a16="http://schemas.microsoft.com/office/drawing/2014/main" id="{E92B48B7-14BB-43A4-A7B8-A25EF71D59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stretch/>
        </p:blipFill>
        <p:spPr>
          <a:xfrm>
            <a:off x="5577454" y="3233848"/>
            <a:ext cx="952155" cy="952155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" name="Picture Placeholder 22">
            <a:extLst>
              <a:ext uri="{FF2B5EF4-FFF2-40B4-BE49-F238E27FC236}">
                <a16:creationId xmlns:a16="http://schemas.microsoft.com/office/drawing/2014/main" id="{B16783FE-744B-45FA-9A9B-CFF9F2027A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stretch/>
        </p:blipFill>
        <p:spPr>
          <a:xfrm>
            <a:off x="7923007" y="1722152"/>
            <a:ext cx="952154" cy="952154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" name="Picture Placeholder 22">
            <a:extLst>
              <a:ext uri="{FF2B5EF4-FFF2-40B4-BE49-F238E27FC236}">
                <a16:creationId xmlns:a16="http://schemas.microsoft.com/office/drawing/2014/main" id="{457FF24A-D930-470E-9AAF-8900C4B7B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21879" r="21879"/>
          <a:stretch/>
        </p:blipFill>
        <p:spPr>
          <a:xfrm>
            <a:off x="10394733" y="2852271"/>
            <a:ext cx="967707" cy="967707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Picture Placeholder 22">
            <a:extLst>
              <a:ext uri="{FF2B5EF4-FFF2-40B4-BE49-F238E27FC236}">
                <a16:creationId xmlns:a16="http://schemas.microsoft.com/office/drawing/2014/main" id="{1FA6F642-E856-494D-ACA5-715CA3FBF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rcRect l="12500" r="12500"/>
          <a:stretch/>
        </p:blipFill>
        <p:spPr>
          <a:xfrm>
            <a:off x="7033687" y="3614553"/>
            <a:ext cx="952154" cy="952154"/>
          </a:xfrm>
          <a:prstGeom prst="ellipse">
            <a:avLst/>
          </a:prstGeom>
          <a:solidFill>
            <a:srgbClr val="EEEEEE"/>
          </a:solidFill>
          <a:ln w="1270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" name="object 49">
            <a:extLst>
              <a:ext uri="{FF2B5EF4-FFF2-40B4-BE49-F238E27FC236}">
                <a16:creationId xmlns:a16="http://schemas.microsoft.com/office/drawing/2014/main" id="{7568C74A-FFC8-4652-898A-440B734AE9F7}"/>
              </a:ext>
            </a:extLst>
          </p:cNvPr>
          <p:cNvSpPr txBox="1"/>
          <p:nvPr/>
        </p:nvSpPr>
        <p:spPr>
          <a:xfrm>
            <a:off x="5882067" y="5889105"/>
            <a:ext cx="5221231" cy="35219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algn="ctr">
              <a:lnSpc>
                <a:spcPts val="2426"/>
              </a:lnSpc>
              <a:spcBef>
                <a:spcPts val="82"/>
              </a:spcBef>
            </a:pPr>
            <a:r>
              <a:rPr lang="en-GB" sz="3275" b="1" dirty="0">
                <a:solidFill>
                  <a:srgbClr val="253B46"/>
                </a:solidFill>
                <a:latin typeface="Calibri"/>
                <a:cs typeface="Calibri"/>
              </a:rPr>
              <a:t>Can you think of any others?</a:t>
            </a:r>
            <a:endParaRPr sz="3275" dirty="0">
              <a:solidFill>
                <a:srgbClr val="253B46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Ebay - Free logo icons">
            <a:extLst>
              <a:ext uri="{FF2B5EF4-FFF2-40B4-BE49-F238E27FC236}">
                <a16:creationId xmlns:a16="http://schemas.microsoft.com/office/drawing/2014/main" id="{56B43E1C-C12E-36F3-DD7F-2DAAE6C2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9" y="2271803"/>
            <a:ext cx="951807" cy="9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Recommender Systems Explained in 3 Minutes">
            <a:hlinkClick r:id="" action="ppaction://media"/>
            <a:extLst>
              <a:ext uri="{FF2B5EF4-FFF2-40B4-BE49-F238E27FC236}">
                <a16:creationId xmlns:a16="http://schemas.microsoft.com/office/drawing/2014/main" id="{47F4B9C2-B74E-4380-8C23-A084784923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212" y="1600917"/>
            <a:ext cx="6471088" cy="365616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37370" y="658927"/>
            <a:ext cx="4629150" cy="803275"/>
          </a:xfrm>
        </p:spPr>
        <p:txBody>
          <a:bodyPr>
            <a:normAutofit/>
          </a:bodyPr>
          <a:lstStyle/>
          <a:p>
            <a:r>
              <a:rPr lang="en-GB" dirty="0"/>
              <a:t>Video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7696200" y="2362201"/>
            <a:ext cx="3166514" cy="267069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26" dirty="0">
                <a:solidFill>
                  <a:srgbClr val="253B46"/>
                </a:solidFill>
              </a:rPr>
              <a:t>A short (3 min) introduction to where on the internet and for what purposes recommender systems are used.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71780-0BDE-417F-86A6-BF68DF7763E0}"/>
              </a:ext>
            </a:extLst>
          </p:cNvPr>
          <p:cNvSpPr txBox="1"/>
          <p:nvPr/>
        </p:nvSpPr>
        <p:spPr>
          <a:xfrm>
            <a:off x="1805789" y="5443812"/>
            <a:ext cx="6092313" cy="353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98" dirty="0">
                <a:hlinkClick r:id="rId4"/>
              </a:rPr>
              <a:t>https://www.youtube.com/watch?v=ztkOUyTk9XI</a:t>
            </a:r>
            <a:endParaRPr lang="en-GB" sz="1698" dirty="0">
              <a:solidFill>
                <a:srgbClr val="253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395013-3685-41B6-958A-CC116F548F0E}"/>
              </a:ext>
            </a:extLst>
          </p:cNvPr>
          <p:cNvSpPr/>
          <p:nvPr/>
        </p:nvSpPr>
        <p:spPr>
          <a:xfrm>
            <a:off x="9148834" y="559189"/>
            <a:ext cx="2776187" cy="55562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390" y="312583"/>
            <a:ext cx="11696700" cy="803275"/>
          </a:xfrm>
        </p:spPr>
        <p:txBody>
          <a:bodyPr>
            <a:normAutofit/>
          </a:bodyPr>
          <a:lstStyle/>
          <a:p>
            <a:r>
              <a:rPr lang="en-GB" dirty="0"/>
              <a:t>Two main types of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EF9470-5E91-4286-960C-0097949A9659}"/>
              </a:ext>
            </a:extLst>
          </p:cNvPr>
          <p:cNvSpPr txBox="1">
            <a:spLocks/>
          </p:cNvSpPr>
          <p:nvPr/>
        </p:nvSpPr>
        <p:spPr>
          <a:xfrm>
            <a:off x="9273890" y="1166640"/>
            <a:ext cx="2498201" cy="44318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26" dirty="0"/>
              <a:t>These can also be combined</a:t>
            </a:r>
            <a:r>
              <a:rPr lang="en-GB" sz="2426" b="1" dirty="0"/>
              <a:t>—“hybrid filtering”—</a:t>
            </a:r>
            <a:r>
              <a:rPr lang="en-GB" sz="2426" dirty="0"/>
              <a:t>and contextual information like date, time, and sequence can also be included—</a:t>
            </a:r>
            <a:r>
              <a:rPr lang="en-GB" sz="2426" b="1" dirty="0"/>
              <a:t>“context-aware filtering”</a:t>
            </a:r>
            <a:endParaRPr lang="en-GB" sz="2426" b="1" dirty="0">
              <a:solidFill>
                <a:srgbClr val="253B46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9C5B9-2F67-4E15-966A-7927FB1FB654}"/>
              </a:ext>
            </a:extLst>
          </p:cNvPr>
          <p:cNvGrpSpPr/>
          <p:nvPr/>
        </p:nvGrpSpPr>
        <p:grpSpPr>
          <a:xfrm>
            <a:off x="4770123" y="1483117"/>
            <a:ext cx="3422483" cy="4574356"/>
            <a:chOff x="1157266" y="2567415"/>
            <a:chExt cx="4800600" cy="66579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DE648B-F275-4C21-9A3A-F6B01A1DB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547" y="5044822"/>
              <a:ext cx="1143000" cy="1143000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E7BB889-7A77-41ED-A8BA-3F19F097F3A8}"/>
                </a:ext>
              </a:extLst>
            </p:cNvPr>
            <p:cNvSpPr txBox="1">
              <a:spLocks/>
            </p:cNvSpPr>
            <p:nvPr/>
          </p:nvSpPr>
          <p:spPr>
            <a:xfrm>
              <a:off x="1157266" y="2567415"/>
              <a:ext cx="48006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Collaborative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3" name="Graphic 2" descr="Female Profile with solid fill">
              <a:extLst>
                <a:ext uri="{FF2B5EF4-FFF2-40B4-BE49-F238E27FC236}">
                  <a16:creationId xmlns:a16="http://schemas.microsoft.com/office/drawing/2014/main" id="{2AC62882-0A1C-4BB7-8248-A660C3E2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0586" y="4320015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B9D8D0-0006-4894-9B13-A15736072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6034515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64E106-6B37-45EE-95E0-3E681DB37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7063215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C5083D-D26B-4CEE-9FC4-910863B5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86" y="8082390"/>
              <a:ext cx="1143000" cy="1143000"/>
            </a:xfrm>
            <a:prstGeom prst="rect">
              <a:avLst/>
            </a:prstGeom>
          </p:spPr>
        </p:pic>
        <p:pic>
          <p:nvPicPr>
            <p:cNvPr id="16" name="Graphic 15" descr="Female Profile with solid fill">
              <a:extLst>
                <a:ext uri="{FF2B5EF4-FFF2-40B4-BE49-F238E27FC236}">
                  <a16:creationId xmlns:a16="http://schemas.microsoft.com/office/drawing/2014/main" id="{DA650652-FB8A-47BE-B789-23890C8D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6267" y="4340879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4B2E98-B636-44E9-B7AB-CC28235EE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6034515"/>
              <a:ext cx="1143000" cy="1143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F6B45C8-1214-474F-A3AA-9C1253B3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67" y="7063215"/>
              <a:ext cx="1143000" cy="11430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8292ED-72BD-480E-AD78-03B19BC0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176567" y="8642097"/>
              <a:ext cx="1524000" cy="1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92034A-CCA2-4212-905D-6E9027B47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365" y="5593590"/>
              <a:ext cx="1539125" cy="22732"/>
            </a:xfrm>
            <a:prstGeom prst="straightConnector1">
              <a:avLst/>
            </a:prstGeom>
            <a:ln w="63500">
              <a:solidFill>
                <a:srgbClr val="97AD69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9CEC8-BB15-4116-97E1-C885A6F02C0A}"/>
                </a:ext>
              </a:extLst>
            </p:cNvPr>
            <p:cNvSpPr/>
            <p:nvPr/>
          </p:nvSpPr>
          <p:spPr>
            <a:xfrm>
              <a:off x="1538266" y="6089506"/>
              <a:ext cx="4419600" cy="1992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2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4EA8E-DCB1-4843-A3AF-8CDA76184F4B}"/>
              </a:ext>
            </a:extLst>
          </p:cNvPr>
          <p:cNvGrpSpPr/>
          <p:nvPr/>
        </p:nvGrpSpPr>
        <p:grpSpPr>
          <a:xfrm>
            <a:off x="1004677" y="1483117"/>
            <a:ext cx="3019578" cy="4370690"/>
            <a:chOff x="8254992" y="2567415"/>
            <a:chExt cx="4235458" cy="6361539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43391D8E-4678-4FF6-A962-AF730553AB6D}"/>
                </a:ext>
              </a:extLst>
            </p:cNvPr>
            <p:cNvSpPr txBox="1">
              <a:spLocks/>
            </p:cNvSpPr>
            <p:nvPr/>
          </p:nvSpPr>
          <p:spPr>
            <a:xfrm>
              <a:off x="8299450" y="2567415"/>
              <a:ext cx="4191000" cy="16764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911" b="1" dirty="0"/>
                <a:t>Content Filtering </a:t>
              </a:r>
              <a:endParaRPr lang="en-GB" sz="2911" b="1" dirty="0">
                <a:solidFill>
                  <a:srgbClr val="253B46"/>
                </a:solidFill>
              </a:endParaRPr>
            </a:p>
          </p:txBody>
        </p:sp>
        <p:pic>
          <p:nvPicPr>
            <p:cNvPr id="30" name="Graphic 29" descr="Female Profile with solid fill">
              <a:extLst>
                <a:ext uri="{FF2B5EF4-FFF2-40B4-BE49-F238E27FC236}">
                  <a16:creationId xmlns:a16="http://schemas.microsoft.com/office/drawing/2014/main" id="{1941C722-25C5-4BB0-9F71-6D596322B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89811" y="5290204"/>
              <a:ext cx="914400" cy="9144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EDFAC3-28EE-4792-B914-BB69762A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4340879"/>
              <a:ext cx="1445479" cy="1445479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8873DA1-3FCD-44DA-9FD8-FB83016E570C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11042650" y="6281233"/>
              <a:ext cx="304800" cy="1202242"/>
            </a:xfrm>
            <a:prstGeom prst="straightConnector1">
              <a:avLst/>
            </a:prstGeom>
            <a:ln w="63500">
              <a:solidFill>
                <a:srgbClr val="B2636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356445-18A4-40F1-90A3-21082CC8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4433734"/>
              <a:ext cx="914400" cy="9144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C7908BA-244B-4BCC-96EC-15A4A1E83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5063618"/>
              <a:ext cx="688618" cy="68861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60E09D-343E-4D99-ABB8-AA27C112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1" y="5736972"/>
              <a:ext cx="1445479" cy="144547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F6513F-59E4-4047-BDB5-77B06F317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92" y="5829827"/>
              <a:ext cx="914400" cy="9144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F84DE55-C4C9-4DE5-B4E2-55BA150B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74" y="6459711"/>
              <a:ext cx="688618" cy="68861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0189091-8BC3-49E3-AC9F-8DF7C6181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910" y="7483475"/>
              <a:ext cx="1445479" cy="144547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278FBB-2423-475D-9632-002AC991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291" y="7576330"/>
              <a:ext cx="914400" cy="9144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683E54B-B58D-47D8-8B12-012A2AD7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173" y="8206214"/>
              <a:ext cx="688618" cy="688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91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008B-B761-4944-8DB4-4E8B3B4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93" y="927885"/>
            <a:ext cx="2463057" cy="218282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022972-4C88-4097-96DD-35786AC175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550" y="773391"/>
            <a:ext cx="12192000" cy="803275"/>
          </a:xfrm>
        </p:spPr>
        <p:txBody>
          <a:bodyPr>
            <a:normAutofit/>
          </a:bodyPr>
          <a:lstStyle/>
          <a:p>
            <a:r>
              <a:rPr lang="en-GB" dirty="0"/>
              <a:t>Movie Night Activity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7BB889-7A77-41ED-A8BA-3F19F097F3A8}"/>
              </a:ext>
            </a:extLst>
          </p:cNvPr>
          <p:cNvSpPr txBox="1">
            <a:spLocks/>
          </p:cNvSpPr>
          <p:nvPr/>
        </p:nvSpPr>
        <p:spPr>
          <a:xfrm>
            <a:off x="966940" y="2019300"/>
            <a:ext cx="7618748" cy="406530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8" dirty="0">
                <a:solidFill>
                  <a:srgbClr val="253B46"/>
                </a:solidFill>
              </a:rPr>
              <a:t>It’s movie night at home and you’re faced with endless options to scroll through. How do you choose a new film to watch?</a:t>
            </a:r>
          </a:p>
          <a:p>
            <a:endParaRPr lang="en-GB" sz="2668" dirty="0">
              <a:solidFill>
                <a:srgbClr val="253B46"/>
              </a:solidFill>
            </a:endParaRPr>
          </a:p>
          <a:p>
            <a:r>
              <a:rPr lang="en-GB" sz="2668" dirty="0">
                <a:solidFill>
                  <a:srgbClr val="253B46"/>
                </a:solidFill>
              </a:rPr>
              <a:t>You know what you’ve already seen and liked, but how do you know whether you’ll actually like a film you’ve never seen before?</a:t>
            </a:r>
          </a:p>
          <a:p>
            <a:endParaRPr lang="en-GB" sz="2668" dirty="0">
              <a:solidFill>
                <a:srgbClr val="253B46"/>
              </a:solidFill>
            </a:endParaRPr>
          </a:p>
          <a:p>
            <a:r>
              <a:rPr lang="en-GB" sz="2668" dirty="0">
                <a:solidFill>
                  <a:srgbClr val="253B46"/>
                </a:solidFill>
              </a:rPr>
              <a:t>Luckily, you’ve got access to some very useful data – the films that your classmates have seen and liked!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7C3A3-D005-4FD8-B992-D99C2B2E25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85688" y="773391"/>
            <a:ext cx="1105410" cy="1117046"/>
          </a:xfrm>
          <a:prstGeom prst="rect">
            <a:avLst/>
          </a:prstGeom>
        </p:spPr>
      </p:pic>
      <p:pic>
        <p:nvPicPr>
          <p:cNvPr id="7" name="Picture 6" descr="A whale with a purple background&#10;&#10;AI-generated content may be incorrect.">
            <a:extLst>
              <a:ext uri="{FF2B5EF4-FFF2-40B4-BE49-F238E27FC236}">
                <a16:creationId xmlns:a16="http://schemas.microsoft.com/office/drawing/2014/main" id="{A850E538-5E66-4338-8099-C320F096E8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393" y="3747287"/>
            <a:ext cx="4578155" cy="1806705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9DAF44B-B9F5-4701-8C36-D89CCB4BED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098" y="3327922"/>
            <a:ext cx="571786" cy="5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2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9e66e-34e8-473a-9896-5c885ff3768e">
      <Terms xmlns="http://schemas.microsoft.com/office/infopath/2007/PartnerControls"/>
    </lcf76f155ced4ddcb4097134ff3c332f>
    <TaxCatchAll xmlns="6d8d29b2-fe86-40e2-902c-cf51958178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961C85CE9C4458999A6D399E262FE" ma:contentTypeVersion="14" ma:contentTypeDescription="Create a new document." ma:contentTypeScope="" ma:versionID="a80adb59762c44fb5775122bcbba33a4">
  <xsd:schema xmlns:xsd="http://www.w3.org/2001/XMLSchema" xmlns:xs="http://www.w3.org/2001/XMLSchema" xmlns:p="http://schemas.microsoft.com/office/2006/metadata/properties" xmlns:ns2="42d9e66e-34e8-473a-9896-5c885ff3768e" xmlns:ns3="6d8d29b2-fe86-40e2-902c-cf51958178ad" targetNamespace="http://schemas.microsoft.com/office/2006/metadata/properties" ma:root="true" ma:fieldsID="a61ecbe47e422e20916d35cc44d9a6c2" ns2:_="" ns3:_="">
    <xsd:import namespace="42d9e66e-34e8-473a-9896-5c885ff3768e"/>
    <xsd:import namespace="6d8d29b2-fe86-40e2-902c-cf5195817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9e66e-34e8-473a-9896-5c885ff37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d29b2-fe86-40e2-902c-cf51958178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e6e4bf-640c-4b31-8158-184c13b1f348}" ma:internalName="TaxCatchAll" ma:showField="CatchAllData" ma:web="6d8d29b2-fe86-40e2-902c-cf5195817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BEC488-25ED-4DB2-B4A3-A446B0596A46}">
  <ds:schemaRefs>
    <ds:schemaRef ds:uri="http://schemas.microsoft.com/office/2006/metadata/properties"/>
    <ds:schemaRef ds:uri="http://schemas.microsoft.com/office/infopath/2007/PartnerControls"/>
    <ds:schemaRef ds:uri="42d9e66e-34e8-473a-9896-5c885ff3768e"/>
    <ds:schemaRef ds:uri="6d8d29b2-fe86-40e2-902c-cf51958178ad"/>
  </ds:schemaRefs>
</ds:datastoreItem>
</file>

<file path=customXml/itemProps2.xml><?xml version="1.0" encoding="utf-8"?>
<ds:datastoreItem xmlns:ds="http://schemas.openxmlformats.org/officeDocument/2006/customXml" ds:itemID="{BBF2B392-AF8D-4A86-9D43-12E6379FF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2D612-3815-413F-ACFC-2E02DB1D3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9e66e-34e8-473a-9896-5c885ff3768e"/>
    <ds:schemaRef ds:uri="6d8d29b2-fe86-40e2-902c-cf5195817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2670</Words>
  <Application>Microsoft Office PowerPoint</Application>
  <PresentationFormat>Widescreen</PresentationFormat>
  <Paragraphs>225</Paragraphs>
  <Slides>38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Microsoft New Tai Lue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279</dc:creator>
  <cp:lastModifiedBy>Antonia Sewell</cp:lastModifiedBy>
  <cp:revision>370</cp:revision>
  <dcterms:created xsi:type="dcterms:W3CDTF">2020-07-27T03:45:56Z</dcterms:created>
  <dcterms:modified xsi:type="dcterms:W3CDTF">2025-05-20T10:28:33Z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0x010100615961C85CE9C4458999A6D399E262FE</vt:lpwstr>
  </property>
  <property fmtid="{D5CDD505-2E9C-101B-9397-08002B2CF9AE}" pid="3" name="MediaServiceImageTags">
    <vt:lpwstr/>
  </property>
</Properties>
</file>