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3"/>
  </p:notesMasterIdLst>
  <p:sldIdLst>
    <p:sldId id="256" r:id="rId5"/>
    <p:sldId id="788" r:id="rId6"/>
    <p:sldId id="2116" r:id="rId7"/>
    <p:sldId id="2095" r:id="rId8"/>
    <p:sldId id="500" r:id="rId9"/>
    <p:sldId id="462" r:id="rId10"/>
    <p:sldId id="323" r:id="rId11"/>
    <p:sldId id="501" r:id="rId12"/>
    <p:sldId id="2104" r:id="rId13"/>
    <p:sldId id="519" r:id="rId14"/>
    <p:sldId id="2117" r:id="rId15"/>
    <p:sldId id="482" r:id="rId16"/>
    <p:sldId id="480" r:id="rId17"/>
    <p:sldId id="481" r:id="rId18"/>
    <p:sldId id="2118" r:id="rId19"/>
    <p:sldId id="496" r:id="rId20"/>
    <p:sldId id="2119" r:id="rId21"/>
    <p:sldId id="2120" r:id="rId22"/>
    <p:sldId id="2121" r:id="rId23"/>
    <p:sldId id="2112" r:id="rId24"/>
    <p:sldId id="2122" r:id="rId25"/>
    <p:sldId id="511" r:id="rId26"/>
    <p:sldId id="502" r:id="rId27"/>
    <p:sldId id="521" r:id="rId28"/>
    <p:sldId id="522" r:id="rId29"/>
    <p:sldId id="525" r:id="rId30"/>
    <p:sldId id="2123" r:id="rId31"/>
    <p:sldId id="483" r:id="rId32"/>
    <p:sldId id="499" r:id="rId33"/>
    <p:sldId id="526" r:id="rId34"/>
    <p:sldId id="2124" r:id="rId35"/>
    <p:sldId id="575" r:id="rId36"/>
    <p:sldId id="576" r:id="rId37"/>
    <p:sldId id="577" r:id="rId38"/>
    <p:sldId id="578" r:id="rId39"/>
    <p:sldId id="579" r:id="rId40"/>
    <p:sldId id="580" r:id="rId41"/>
    <p:sldId id="503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 slide" id="{237819ED-DA4C-4236-AC65-D4DBB90959C7}">
          <p14:sldIdLst>
            <p14:sldId id="256"/>
          </p14:sldIdLst>
        </p14:section>
        <p14:section name="Part 1" id="{ACE9FEBD-1C27-410D-9BB5-9BCBB8886E47}">
          <p14:sldIdLst>
            <p14:sldId id="788"/>
            <p14:sldId id="2116"/>
            <p14:sldId id="2095"/>
            <p14:sldId id="500"/>
            <p14:sldId id="462"/>
            <p14:sldId id="323"/>
            <p14:sldId id="501"/>
          </p14:sldIdLst>
        </p14:section>
        <p14:section name="Part 2" id="{5EC1B618-AC76-4A66-AD21-C51230BA803D}">
          <p14:sldIdLst>
            <p14:sldId id="2104"/>
            <p14:sldId id="519"/>
          </p14:sldIdLst>
        </p14:section>
        <p14:section name="Part 3" id="{E7FEE037-645E-486C-812E-73CC94D20711}">
          <p14:sldIdLst>
            <p14:sldId id="2117"/>
            <p14:sldId id="482"/>
            <p14:sldId id="480"/>
            <p14:sldId id="481"/>
            <p14:sldId id="2118"/>
            <p14:sldId id="496"/>
            <p14:sldId id="2119"/>
            <p14:sldId id="2120"/>
            <p14:sldId id="2121"/>
            <p14:sldId id="2112"/>
          </p14:sldIdLst>
        </p14:section>
        <p14:section name="Part 4" id="{73FE9C0C-7C7E-4E54-8608-BDC8EC80E4BB}">
          <p14:sldIdLst>
            <p14:sldId id="2122"/>
            <p14:sldId id="511"/>
            <p14:sldId id="502"/>
            <p14:sldId id="521"/>
            <p14:sldId id="522"/>
            <p14:sldId id="525"/>
          </p14:sldIdLst>
        </p14:section>
        <p14:section name="Part 5" id="{1350983A-99D7-437C-B915-7F1521C063BF}">
          <p14:sldIdLst>
            <p14:sldId id="2123"/>
            <p14:sldId id="483"/>
            <p14:sldId id="499"/>
            <p14:sldId id="526"/>
            <p14:sldId id="2124"/>
            <p14:sldId id="575"/>
            <p14:sldId id="576"/>
            <p14:sldId id="577"/>
            <p14:sldId id="578"/>
            <p14:sldId id="579"/>
            <p14:sldId id="580"/>
            <p14:sldId id="50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tonia Sewell" initials="AS" lastIdx="1" clrIdx="0">
    <p:extLst>
      <p:ext uri="{19B8F6BF-5375-455C-9EA6-DF929625EA0E}">
        <p15:presenceInfo xmlns:p15="http://schemas.microsoft.com/office/powerpoint/2012/main" userId="S::asewell3@ed.ac.uk::866fcaf1-a8c1-4c4e-a2a7-8ac41c1bdbe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F9595"/>
    <a:srgbClr val="DBA514"/>
    <a:srgbClr val="B78628"/>
    <a:srgbClr val="EEB609"/>
    <a:srgbClr val="3101FF"/>
    <a:srgbClr val="F9F9F9"/>
    <a:srgbClr val="F5F5F5"/>
    <a:srgbClr val="F7F7F7"/>
    <a:srgbClr val="0139FF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87" autoAdjust="0"/>
    <p:restoredTop sz="69203" autoAdjust="0"/>
  </p:normalViewPr>
  <p:slideViewPr>
    <p:cSldViewPr snapToGrid="0">
      <p:cViewPr varScale="1">
        <p:scale>
          <a:sx n="83" d="100"/>
          <a:sy n="83" d="100"/>
        </p:scale>
        <p:origin x="214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tonia Sewell" userId="866fcaf1-a8c1-4c4e-a2a7-8ac41c1bdbec" providerId="ADAL" clId="{9463AB72-927D-4E4A-912A-9F0C1A6AB0E1}"/>
    <pc:docChg chg="custSel delSld modSld modSection">
      <pc:chgData name="Antonia Sewell" userId="866fcaf1-a8c1-4c4e-a2a7-8ac41c1bdbec" providerId="ADAL" clId="{9463AB72-927D-4E4A-912A-9F0C1A6AB0E1}" dt="2025-05-20T09:49:14.095" v="5" actId="20577"/>
      <pc:docMkLst>
        <pc:docMk/>
      </pc:docMkLst>
      <pc:sldChg chg="delSp modSp mod">
        <pc:chgData name="Antonia Sewell" userId="866fcaf1-a8c1-4c4e-a2a7-8ac41c1bdbec" providerId="ADAL" clId="{9463AB72-927D-4E4A-912A-9F0C1A6AB0E1}" dt="2025-05-20T09:49:14.095" v="5" actId="20577"/>
        <pc:sldMkLst>
          <pc:docMk/>
          <pc:sldMk cId="1561488339" sldId="323"/>
        </pc:sldMkLst>
        <pc:spChg chg="mod">
          <ac:chgData name="Antonia Sewell" userId="866fcaf1-a8c1-4c4e-a2a7-8ac41c1bdbec" providerId="ADAL" clId="{9463AB72-927D-4E4A-912A-9F0C1A6AB0E1}" dt="2025-05-20T09:49:14.095" v="5" actId="20577"/>
          <ac:spMkLst>
            <pc:docMk/>
            <pc:sldMk cId="1561488339" sldId="323"/>
            <ac:spMk id="4" creationId="{05924986-BD0E-00E5-3322-F4E3D9712C97}"/>
          </ac:spMkLst>
        </pc:spChg>
        <pc:spChg chg="del">
          <ac:chgData name="Antonia Sewell" userId="866fcaf1-a8c1-4c4e-a2a7-8ac41c1bdbec" providerId="ADAL" clId="{9463AB72-927D-4E4A-912A-9F0C1A6AB0E1}" dt="2025-05-20T09:49:10.499" v="4" actId="478"/>
          <ac:spMkLst>
            <pc:docMk/>
            <pc:sldMk cId="1561488339" sldId="323"/>
            <ac:spMk id="24" creationId="{C5B9C738-C1DF-4291-BE55-A19BD5E91F0A}"/>
          </ac:spMkLst>
        </pc:spChg>
      </pc:sldChg>
      <pc:sldChg chg="del">
        <pc:chgData name="Antonia Sewell" userId="866fcaf1-a8c1-4c4e-a2a7-8ac41c1bdbec" providerId="ADAL" clId="{9463AB72-927D-4E4A-912A-9F0C1A6AB0E1}" dt="2025-05-20T09:48:44.374" v="0" actId="2696"/>
        <pc:sldMkLst>
          <pc:docMk/>
          <pc:sldMk cId="1359720647" sldId="326"/>
        </pc:sldMkLst>
      </pc:sldChg>
      <pc:sldChg chg="del">
        <pc:chgData name="Antonia Sewell" userId="866fcaf1-a8c1-4c4e-a2a7-8ac41c1bdbec" providerId="ADAL" clId="{9463AB72-927D-4E4A-912A-9F0C1A6AB0E1}" dt="2025-05-20T09:48:46.265" v="1" actId="2696"/>
        <pc:sldMkLst>
          <pc:docMk/>
          <pc:sldMk cId="2198445291" sldId="329"/>
        </pc:sldMkLst>
      </pc:sldChg>
      <pc:sldChg chg="delSp modSp mod">
        <pc:chgData name="Antonia Sewell" userId="866fcaf1-a8c1-4c4e-a2a7-8ac41c1bdbec" providerId="ADAL" clId="{9463AB72-927D-4E4A-912A-9F0C1A6AB0E1}" dt="2025-05-20T09:48:58.225" v="3" actId="20577"/>
        <pc:sldMkLst>
          <pc:docMk/>
          <pc:sldMk cId="4051334684" sldId="2118"/>
        </pc:sldMkLst>
        <pc:spChg chg="mod">
          <ac:chgData name="Antonia Sewell" userId="866fcaf1-a8c1-4c4e-a2a7-8ac41c1bdbec" providerId="ADAL" clId="{9463AB72-927D-4E4A-912A-9F0C1A6AB0E1}" dt="2025-05-20T09:48:58.225" v="3" actId="20577"/>
          <ac:spMkLst>
            <pc:docMk/>
            <pc:sldMk cId="4051334684" sldId="2118"/>
            <ac:spMk id="4" creationId="{05924986-BD0E-00E5-3322-F4E3D9712C97}"/>
          </ac:spMkLst>
        </pc:spChg>
        <pc:spChg chg="del">
          <ac:chgData name="Antonia Sewell" userId="866fcaf1-a8c1-4c4e-a2a7-8ac41c1bdbec" providerId="ADAL" clId="{9463AB72-927D-4E4A-912A-9F0C1A6AB0E1}" dt="2025-05-20T09:48:55.049" v="2" actId="478"/>
          <ac:spMkLst>
            <pc:docMk/>
            <pc:sldMk cId="4051334684" sldId="2118"/>
            <ac:spMk id="24" creationId="{C5B9C738-C1DF-4291-BE55-A19BD5E91F0A}"/>
          </ac:spMkLst>
        </pc:spChg>
      </pc:sldChg>
    </pc:docChg>
  </pc:docChgLst>
  <pc:docChgLst>
    <pc:chgData name="Antonia Sewell" userId="866fcaf1-a8c1-4c4e-a2a7-8ac41c1bdbec" providerId="ADAL" clId="{D0187193-C69C-4C19-A294-7564305D88A8}"/>
    <pc:docChg chg="undo custSel addSld delSld modSld sldOrd addSection delSection modSection">
      <pc:chgData name="Antonia Sewell" userId="866fcaf1-a8c1-4c4e-a2a7-8ac41c1bdbec" providerId="ADAL" clId="{D0187193-C69C-4C19-A294-7564305D88A8}" dt="2025-05-15T14:03:54.959" v="986" actId="18676"/>
      <pc:docMkLst>
        <pc:docMk/>
      </pc:docMkLst>
      <pc:sldChg chg="addSp delSp modSp mod">
        <pc:chgData name="Antonia Sewell" userId="866fcaf1-a8c1-4c4e-a2a7-8ac41c1bdbec" providerId="ADAL" clId="{D0187193-C69C-4C19-A294-7564305D88A8}" dt="2025-05-15T13:00:09.107" v="23"/>
        <pc:sldMkLst>
          <pc:docMk/>
          <pc:sldMk cId="3209638637" sldId="256"/>
        </pc:sldMkLst>
        <pc:spChg chg="mod">
          <ac:chgData name="Antonia Sewell" userId="866fcaf1-a8c1-4c4e-a2a7-8ac41c1bdbec" providerId="ADAL" clId="{D0187193-C69C-4C19-A294-7564305D88A8}" dt="2025-05-15T12:57:56.351" v="15" actId="20577"/>
          <ac:spMkLst>
            <pc:docMk/>
            <pc:sldMk cId="3209638637" sldId="256"/>
            <ac:spMk id="4" creationId="{D7A84730-E666-47AF-B296-1DE0B48C86D1}"/>
          </ac:spMkLst>
        </pc:spChg>
        <pc:spChg chg="add del mod">
          <ac:chgData name="Antonia Sewell" userId="866fcaf1-a8c1-4c4e-a2a7-8ac41c1bdbec" providerId="ADAL" clId="{D0187193-C69C-4C19-A294-7564305D88A8}" dt="2025-05-15T12:59:53.221" v="20"/>
          <ac:spMkLst>
            <pc:docMk/>
            <pc:sldMk cId="3209638637" sldId="256"/>
            <ac:spMk id="6" creationId="{661AFA0C-0CDB-472F-A17C-CB8C0F30EDA4}"/>
          </ac:spMkLst>
        </pc:spChg>
        <pc:spChg chg="del">
          <ac:chgData name="Antonia Sewell" userId="866fcaf1-a8c1-4c4e-a2a7-8ac41c1bdbec" providerId="ADAL" clId="{D0187193-C69C-4C19-A294-7564305D88A8}" dt="2025-05-15T12:58:04.627" v="17" actId="478"/>
          <ac:spMkLst>
            <pc:docMk/>
            <pc:sldMk cId="3209638637" sldId="256"/>
            <ac:spMk id="9" creationId="{D19138E5-6CD8-430D-A5F4-82AED8CC0F59}"/>
          </ac:spMkLst>
        </pc:spChg>
        <pc:spChg chg="del">
          <ac:chgData name="Antonia Sewell" userId="866fcaf1-a8c1-4c4e-a2a7-8ac41c1bdbec" providerId="ADAL" clId="{D0187193-C69C-4C19-A294-7564305D88A8}" dt="2025-05-15T12:58:03.010" v="16" actId="478"/>
          <ac:spMkLst>
            <pc:docMk/>
            <pc:sldMk cId="3209638637" sldId="256"/>
            <ac:spMk id="16" creationId="{293D24DB-5069-49FA-ACDD-1715E3FCB97A}"/>
          </ac:spMkLst>
        </pc:spChg>
        <pc:picChg chg="add del">
          <ac:chgData name="Antonia Sewell" userId="866fcaf1-a8c1-4c4e-a2a7-8ac41c1bdbec" providerId="ADAL" clId="{D0187193-C69C-4C19-A294-7564305D88A8}" dt="2025-05-15T12:59:54.588" v="21" actId="478"/>
          <ac:picMkLst>
            <pc:docMk/>
            <pc:sldMk cId="3209638637" sldId="256"/>
            <ac:picMk id="2" creationId="{C0E860F4-4472-4A6B-93E1-136B695EEE4E}"/>
          </ac:picMkLst>
        </pc:picChg>
        <pc:picChg chg="ord">
          <ac:chgData name="Antonia Sewell" userId="866fcaf1-a8c1-4c4e-a2a7-8ac41c1bdbec" providerId="ADAL" clId="{D0187193-C69C-4C19-A294-7564305D88A8}" dt="2025-05-15T12:59:59.404" v="22" actId="166"/>
          <ac:picMkLst>
            <pc:docMk/>
            <pc:sldMk cId="3209638637" sldId="256"/>
            <ac:picMk id="5" creationId="{DF1D1854-971B-B9C8-E05C-A7DF9A5F3960}"/>
          </ac:picMkLst>
        </pc:picChg>
        <pc:picChg chg="del">
          <ac:chgData name="Antonia Sewell" userId="866fcaf1-a8c1-4c4e-a2a7-8ac41c1bdbec" providerId="ADAL" clId="{D0187193-C69C-4C19-A294-7564305D88A8}" dt="2025-05-15T12:59:49.914" v="19" actId="478"/>
          <ac:picMkLst>
            <pc:docMk/>
            <pc:sldMk cId="3209638637" sldId="256"/>
            <ac:picMk id="1026" creationId="{45FDB99A-4E63-4042-9492-4D6F4D22AF9A}"/>
          </ac:picMkLst>
        </pc:picChg>
        <pc:picChg chg="add mod">
          <ac:chgData name="Antonia Sewell" userId="866fcaf1-a8c1-4c4e-a2a7-8ac41c1bdbec" providerId="ADAL" clId="{D0187193-C69C-4C19-A294-7564305D88A8}" dt="2025-05-15T13:00:09.107" v="23"/>
          <ac:picMkLst>
            <pc:docMk/>
            <pc:sldMk cId="3209638637" sldId="256"/>
            <ac:picMk id="1028" creationId="{4029D63C-5BC5-4381-91A5-C080426F53B9}"/>
          </ac:picMkLst>
        </pc:picChg>
      </pc:sldChg>
      <pc:sldChg chg="del">
        <pc:chgData name="Antonia Sewell" userId="866fcaf1-a8c1-4c4e-a2a7-8ac41c1bdbec" providerId="ADAL" clId="{D0187193-C69C-4C19-A294-7564305D88A8}" dt="2025-05-15T14:03:54.959" v="986" actId="18676"/>
        <pc:sldMkLst>
          <pc:docMk/>
          <pc:sldMk cId="2606553239" sldId="266"/>
        </pc:sldMkLst>
      </pc:sldChg>
      <pc:sldChg chg="del">
        <pc:chgData name="Antonia Sewell" userId="866fcaf1-a8c1-4c4e-a2a7-8ac41c1bdbec" providerId="ADAL" clId="{D0187193-C69C-4C19-A294-7564305D88A8}" dt="2025-05-15T14:03:54.959" v="986" actId="18676"/>
        <pc:sldMkLst>
          <pc:docMk/>
          <pc:sldMk cId="613838230" sldId="271"/>
        </pc:sldMkLst>
      </pc:sldChg>
      <pc:sldChg chg="delSp modSp add mod">
        <pc:chgData name="Antonia Sewell" userId="866fcaf1-a8c1-4c4e-a2a7-8ac41c1bdbec" providerId="ADAL" clId="{D0187193-C69C-4C19-A294-7564305D88A8}" dt="2025-05-15T13:10:25.745" v="289" actId="403"/>
        <pc:sldMkLst>
          <pc:docMk/>
          <pc:sldMk cId="1561488339" sldId="323"/>
        </pc:sldMkLst>
        <pc:spChg chg="del">
          <ac:chgData name="Antonia Sewell" userId="866fcaf1-a8c1-4c4e-a2a7-8ac41c1bdbec" providerId="ADAL" clId="{D0187193-C69C-4C19-A294-7564305D88A8}" dt="2025-05-15T13:09:25.549" v="272" actId="478"/>
          <ac:spMkLst>
            <pc:docMk/>
            <pc:sldMk cId="1561488339" sldId="323"/>
            <ac:spMk id="10" creationId="{2E03EE31-954B-4FA4-B328-02903BD7F3D6}"/>
          </ac:spMkLst>
        </pc:spChg>
        <pc:spChg chg="del">
          <ac:chgData name="Antonia Sewell" userId="866fcaf1-a8c1-4c4e-a2a7-8ac41c1bdbec" providerId="ADAL" clId="{D0187193-C69C-4C19-A294-7564305D88A8}" dt="2025-05-15T13:09:12.815" v="260" actId="478"/>
          <ac:spMkLst>
            <pc:docMk/>
            <pc:sldMk cId="1561488339" sldId="323"/>
            <ac:spMk id="14" creationId="{E166C66B-2766-0EF5-4FE6-4DB7E35BB74D}"/>
          </ac:spMkLst>
        </pc:spChg>
        <pc:spChg chg="del mod">
          <ac:chgData name="Antonia Sewell" userId="866fcaf1-a8c1-4c4e-a2a7-8ac41c1bdbec" providerId="ADAL" clId="{D0187193-C69C-4C19-A294-7564305D88A8}" dt="2025-05-15T13:09:17.879" v="264" actId="478"/>
          <ac:spMkLst>
            <pc:docMk/>
            <pc:sldMk cId="1561488339" sldId="323"/>
            <ac:spMk id="18" creationId="{8F3850CE-F3FA-3161-97B2-619FA3B67BB7}"/>
          </ac:spMkLst>
        </pc:spChg>
        <pc:spChg chg="del">
          <ac:chgData name="Antonia Sewell" userId="866fcaf1-a8c1-4c4e-a2a7-8ac41c1bdbec" providerId="ADAL" clId="{D0187193-C69C-4C19-A294-7564305D88A8}" dt="2025-05-15T13:09:58.463" v="283" actId="478"/>
          <ac:spMkLst>
            <pc:docMk/>
            <pc:sldMk cId="1561488339" sldId="323"/>
            <ac:spMk id="19" creationId="{55DF825F-125E-D637-D388-31AB9ED2C548}"/>
          </ac:spMkLst>
        </pc:spChg>
        <pc:spChg chg="del">
          <ac:chgData name="Antonia Sewell" userId="866fcaf1-a8c1-4c4e-a2a7-8ac41c1bdbec" providerId="ADAL" clId="{D0187193-C69C-4C19-A294-7564305D88A8}" dt="2025-05-15T13:09:26.932" v="273" actId="478"/>
          <ac:spMkLst>
            <pc:docMk/>
            <pc:sldMk cId="1561488339" sldId="323"/>
            <ac:spMk id="23" creationId="{DD300801-628D-D8D9-CD0C-66403B1CEAD4}"/>
          </ac:spMkLst>
        </pc:spChg>
        <pc:spChg chg="del">
          <ac:chgData name="Antonia Sewell" userId="866fcaf1-a8c1-4c4e-a2a7-8ac41c1bdbec" providerId="ADAL" clId="{D0187193-C69C-4C19-A294-7564305D88A8}" dt="2025-05-15T13:09:24.596" v="270" actId="478"/>
          <ac:spMkLst>
            <pc:docMk/>
            <pc:sldMk cId="1561488339" sldId="323"/>
            <ac:spMk id="25" creationId="{2353E7C5-E861-4DF3-8704-CAF6C965768F}"/>
          </ac:spMkLst>
        </pc:spChg>
        <pc:spChg chg="del">
          <ac:chgData name="Antonia Sewell" userId="866fcaf1-a8c1-4c4e-a2a7-8ac41c1bdbec" providerId="ADAL" clId="{D0187193-C69C-4C19-A294-7564305D88A8}" dt="2025-05-15T13:10:18.354" v="286" actId="478"/>
          <ac:spMkLst>
            <pc:docMk/>
            <pc:sldMk cId="1561488339" sldId="323"/>
            <ac:spMk id="26" creationId="{829FFA06-3EFB-4554-9ED4-731ED703926A}"/>
          </ac:spMkLst>
        </pc:spChg>
        <pc:spChg chg="del">
          <ac:chgData name="Antonia Sewell" userId="866fcaf1-a8c1-4c4e-a2a7-8ac41c1bdbec" providerId="ADAL" clId="{D0187193-C69C-4C19-A294-7564305D88A8}" dt="2025-05-15T13:09:25.097" v="271" actId="478"/>
          <ac:spMkLst>
            <pc:docMk/>
            <pc:sldMk cId="1561488339" sldId="323"/>
            <ac:spMk id="27" creationId="{1640C195-3441-46D9-8B41-D3D76F1DC3FC}"/>
          </ac:spMkLst>
        </pc:spChg>
        <pc:spChg chg="del">
          <ac:chgData name="Antonia Sewell" userId="866fcaf1-a8c1-4c4e-a2a7-8ac41c1bdbec" providerId="ADAL" clId="{D0187193-C69C-4C19-A294-7564305D88A8}" dt="2025-05-15T13:09:20.472" v="266" actId="478"/>
          <ac:spMkLst>
            <pc:docMk/>
            <pc:sldMk cId="1561488339" sldId="323"/>
            <ac:spMk id="28" creationId="{85DC7D62-EBCB-26B8-C32D-AC4F621C28AC}"/>
          </ac:spMkLst>
        </pc:spChg>
        <pc:spChg chg="del">
          <ac:chgData name="Antonia Sewell" userId="866fcaf1-a8c1-4c4e-a2a7-8ac41c1bdbec" providerId="ADAL" clId="{D0187193-C69C-4C19-A294-7564305D88A8}" dt="2025-05-15T13:09:23.979" v="269" actId="478"/>
          <ac:spMkLst>
            <pc:docMk/>
            <pc:sldMk cId="1561488339" sldId="323"/>
            <ac:spMk id="29" creationId="{D3DA3F89-A82F-467D-91B3-59A88F365BE8}"/>
          </ac:spMkLst>
        </pc:spChg>
        <pc:spChg chg="del">
          <ac:chgData name="Antonia Sewell" userId="866fcaf1-a8c1-4c4e-a2a7-8ac41c1bdbec" providerId="ADAL" clId="{D0187193-C69C-4C19-A294-7564305D88A8}" dt="2025-05-15T13:09:27.791" v="274" actId="478"/>
          <ac:spMkLst>
            <pc:docMk/>
            <pc:sldMk cId="1561488339" sldId="323"/>
            <ac:spMk id="32" creationId="{4DB82178-D59B-4DFA-80A9-2AC3CCDB8D57}"/>
          </ac:spMkLst>
        </pc:spChg>
        <pc:spChg chg="mod">
          <ac:chgData name="Antonia Sewell" userId="866fcaf1-a8c1-4c4e-a2a7-8ac41c1bdbec" providerId="ADAL" clId="{D0187193-C69C-4C19-A294-7564305D88A8}" dt="2025-05-15T13:10:25.745" v="289" actId="403"/>
          <ac:spMkLst>
            <pc:docMk/>
            <pc:sldMk cId="1561488339" sldId="323"/>
            <ac:spMk id="33" creationId="{6200E1BB-95D9-45F6-9368-7BF1A2F4A0D5}"/>
          </ac:spMkLst>
        </pc:spChg>
        <pc:spChg chg="del">
          <ac:chgData name="Antonia Sewell" userId="866fcaf1-a8c1-4c4e-a2a7-8ac41c1bdbec" providerId="ADAL" clId="{D0187193-C69C-4C19-A294-7564305D88A8}" dt="2025-05-15T13:10:16.093" v="285" actId="478"/>
          <ac:spMkLst>
            <pc:docMk/>
            <pc:sldMk cId="1561488339" sldId="323"/>
            <ac:spMk id="35" creationId="{34C45550-EFCC-4120-83AA-9F533644E6E5}"/>
          </ac:spMkLst>
        </pc:spChg>
        <pc:spChg chg="del">
          <ac:chgData name="Antonia Sewell" userId="866fcaf1-a8c1-4c4e-a2a7-8ac41c1bdbec" providerId="ADAL" clId="{D0187193-C69C-4C19-A294-7564305D88A8}" dt="2025-05-15T13:09:28.351" v="275" actId="478"/>
          <ac:spMkLst>
            <pc:docMk/>
            <pc:sldMk cId="1561488339" sldId="323"/>
            <ac:spMk id="39" creationId="{50174C31-A936-46F1-82D4-B938164AACF7}"/>
          </ac:spMkLst>
        </pc:spChg>
        <pc:grpChg chg="del">
          <ac:chgData name="Antonia Sewell" userId="866fcaf1-a8c1-4c4e-a2a7-8ac41c1bdbec" providerId="ADAL" clId="{D0187193-C69C-4C19-A294-7564305D88A8}" dt="2025-05-15T13:09:15.389" v="261" actId="478"/>
          <ac:grpSpMkLst>
            <pc:docMk/>
            <pc:sldMk cId="1561488339" sldId="323"/>
            <ac:grpSpMk id="15" creationId="{F3853EA7-8981-5B14-9D8D-5F4028D62A68}"/>
          </ac:grpSpMkLst>
        </pc:grpChg>
        <pc:grpChg chg="del">
          <ac:chgData name="Antonia Sewell" userId="866fcaf1-a8c1-4c4e-a2a7-8ac41c1bdbec" providerId="ADAL" clId="{D0187193-C69C-4C19-A294-7564305D88A8}" dt="2025-05-15T13:09:22.970" v="268" actId="478"/>
          <ac:grpSpMkLst>
            <pc:docMk/>
            <pc:sldMk cId="1561488339" sldId="323"/>
            <ac:grpSpMk id="20" creationId="{7308BA52-68C8-AB63-9B3C-CE8541A7ECC4}"/>
          </ac:grpSpMkLst>
        </pc:grpChg>
        <pc:picChg chg="del">
          <ac:chgData name="Antonia Sewell" userId="866fcaf1-a8c1-4c4e-a2a7-8ac41c1bdbec" providerId="ADAL" clId="{D0187193-C69C-4C19-A294-7564305D88A8}" dt="2025-05-15T13:09:22.358" v="267" actId="478"/>
          <ac:picMkLst>
            <pc:docMk/>
            <pc:sldMk cId="1561488339" sldId="323"/>
            <ac:picMk id="3" creationId="{939109D1-66F4-AB60-1E9C-3CA1431FB00C}"/>
          </ac:picMkLst>
        </pc:picChg>
        <pc:picChg chg="del">
          <ac:chgData name="Antonia Sewell" userId="866fcaf1-a8c1-4c4e-a2a7-8ac41c1bdbec" providerId="ADAL" clId="{D0187193-C69C-4C19-A294-7564305D88A8}" dt="2025-05-15T13:09:16.444" v="262" actId="478"/>
          <ac:picMkLst>
            <pc:docMk/>
            <pc:sldMk cId="1561488339" sldId="323"/>
            <ac:picMk id="5" creationId="{66B462B9-E49A-1269-EC0A-E69385A592BF}"/>
          </ac:picMkLst>
        </pc:picChg>
        <pc:picChg chg="del">
          <ac:chgData name="Antonia Sewell" userId="866fcaf1-a8c1-4c4e-a2a7-8ac41c1bdbec" providerId="ADAL" clId="{D0187193-C69C-4C19-A294-7564305D88A8}" dt="2025-05-15T13:09:18.933" v="265" actId="478"/>
          <ac:picMkLst>
            <pc:docMk/>
            <pc:sldMk cId="1561488339" sldId="323"/>
            <ac:picMk id="6" creationId="{563512EF-3224-1763-BF16-37CD64A3E1FB}"/>
          </ac:picMkLst>
        </pc:picChg>
      </pc:sldChg>
      <pc:sldChg chg="delSp modSp mod addCm modCm">
        <pc:chgData name="Antonia Sewell" userId="866fcaf1-a8c1-4c4e-a2a7-8ac41c1bdbec" providerId="ADAL" clId="{D0187193-C69C-4C19-A294-7564305D88A8}" dt="2025-05-15T13:42:26.272" v="983"/>
        <pc:sldMkLst>
          <pc:docMk/>
          <pc:sldMk cId="1359720647" sldId="326"/>
        </pc:sldMkLst>
        <pc:spChg chg="mod">
          <ac:chgData name="Antonia Sewell" userId="866fcaf1-a8c1-4c4e-a2a7-8ac41c1bdbec" providerId="ADAL" clId="{D0187193-C69C-4C19-A294-7564305D88A8}" dt="2025-05-15T13:00:24.746" v="27" actId="20577"/>
          <ac:spMkLst>
            <pc:docMk/>
            <pc:sldMk cId="1359720647" sldId="326"/>
            <ac:spMk id="18" creationId="{803DF465-43D7-C95A-5C1A-8E80B55FFC88}"/>
          </ac:spMkLst>
        </pc:spChg>
        <pc:spChg chg="del">
          <ac:chgData name="Antonia Sewell" userId="866fcaf1-a8c1-4c4e-a2a7-8ac41c1bdbec" providerId="ADAL" clId="{D0187193-C69C-4C19-A294-7564305D88A8}" dt="2025-05-15T13:00:20.545" v="24" actId="478"/>
          <ac:spMkLst>
            <pc:docMk/>
            <pc:sldMk cId="1359720647" sldId="326"/>
            <ac:spMk id="19" creationId="{25A84975-A59A-E282-6768-2557B2E1C936}"/>
          </ac:spMkLst>
        </pc:spChg>
      </pc:sldChg>
      <pc:sldChg chg="delSp modSp mod">
        <pc:chgData name="Antonia Sewell" userId="866fcaf1-a8c1-4c4e-a2a7-8ac41c1bdbec" providerId="ADAL" clId="{D0187193-C69C-4C19-A294-7564305D88A8}" dt="2025-05-15T13:00:35.108" v="30"/>
        <pc:sldMkLst>
          <pc:docMk/>
          <pc:sldMk cId="2198445291" sldId="329"/>
        </pc:sldMkLst>
        <pc:spChg chg="del mod">
          <ac:chgData name="Antonia Sewell" userId="866fcaf1-a8c1-4c4e-a2a7-8ac41c1bdbec" providerId="ADAL" clId="{D0187193-C69C-4C19-A294-7564305D88A8}" dt="2025-05-15T13:00:35.108" v="30"/>
          <ac:spMkLst>
            <pc:docMk/>
            <pc:sldMk cId="2198445291" sldId="329"/>
            <ac:spMk id="19" creationId="{25A84975-A59A-E282-6768-2557B2E1C936}"/>
          </ac:spMkLst>
        </pc:spChg>
      </pc:sldChg>
      <pc:sldChg chg="del">
        <pc:chgData name="Antonia Sewell" userId="866fcaf1-a8c1-4c4e-a2a7-8ac41c1bdbec" providerId="ADAL" clId="{D0187193-C69C-4C19-A294-7564305D88A8}" dt="2025-05-15T13:00:56.322" v="31" actId="47"/>
        <pc:sldMkLst>
          <pc:docMk/>
          <pc:sldMk cId="73133558" sldId="330"/>
        </pc:sldMkLst>
      </pc:sldChg>
      <pc:sldChg chg="del">
        <pc:chgData name="Antonia Sewell" userId="866fcaf1-a8c1-4c4e-a2a7-8ac41c1bdbec" providerId="ADAL" clId="{D0187193-C69C-4C19-A294-7564305D88A8}" dt="2025-05-15T13:04:29.719" v="126" actId="2696"/>
        <pc:sldMkLst>
          <pc:docMk/>
          <pc:sldMk cId="2548453809" sldId="371"/>
        </pc:sldMkLst>
      </pc:sldChg>
      <pc:sldChg chg="addSp modSp add mod setBg modClrScheme chgLayout">
        <pc:chgData name="Antonia Sewell" userId="866fcaf1-a8c1-4c4e-a2a7-8ac41c1bdbec" providerId="ADAL" clId="{D0187193-C69C-4C19-A294-7564305D88A8}" dt="2025-05-15T13:08:08.672" v="258" actId="1076"/>
        <pc:sldMkLst>
          <pc:docMk/>
          <pc:sldMk cId="672809096" sldId="462"/>
        </pc:sldMkLst>
        <pc:spChg chg="add mod ord">
          <ac:chgData name="Antonia Sewell" userId="866fcaf1-a8c1-4c4e-a2a7-8ac41c1bdbec" providerId="ADAL" clId="{D0187193-C69C-4C19-A294-7564305D88A8}" dt="2025-05-15T13:07:33.488" v="240" actId="700"/>
          <ac:spMkLst>
            <pc:docMk/>
            <pc:sldMk cId="672809096" sldId="462"/>
            <ac:spMk id="2" creationId="{6266406C-9D71-42A7-8179-61F647FCC3B3}"/>
          </ac:spMkLst>
        </pc:spChg>
        <pc:spChg chg="mod">
          <ac:chgData name="Antonia Sewell" userId="866fcaf1-a8c1-4c4e-a2a7-8ac41c1bdbec" providerId="ADAL" clId="{D0187193-C69C-4C19-A294-7564305D88A8}" dt="2025-05-15T13:08:08.672" v="258" actId="1076"/>
          <ac:spMkLst>
            <pc:docMk/>
            <pc:sldMk cId="672809096" sldId="462"/>
            <ac:spMk id="13" creationId="{C3D7E218-D349-4226-ACF0-1EF27110BF48}"/>
          </ac:spMkLst>
        </pc:spChg>
        <pc:spChg chg="mod ord">
          <ac:chgData name="Antonia Sewell" userId="866fcaf1-a8c1-4c4e-a2a7-8ac41c1bdbec" providerId="ADAL" clId="{D0187193-C69C-4C19-A294-7564305D88A8}" dt="2025-05-15T13:07:57.263" v="252" actId="1076"/>
          <ac:spMkLst>
            <pc:docMk/>
            <pc:sldMk cId="672809096" sldId="462"/>
            <ac:spMk id="21" creationId="{C960684F-2868-0137-FCC5-4CBBA41393C4}"/>
          </ac:spMkLst>
        </pc:spChg>
        <pc:spChg chg="mod ord">
          <ac:chgData name="Antonia Sewell" userId="866fcaf1-a8c1-4c4e-a2a7-8ac41c1bdbec" providerId="ADAL" clId="{D0187193-C69C-4C19-A294-7564305D88A8}" dt="2025-05-15T13:08:03.154" v="257" actId="27636"/>
          <ac:spMkLst>
            <pc:docMk/>
            <pc:sldMk cId="672809096" sldId="462"/>
            <ac:spMk id="22" creationId="{6CE54E31-8629-FF47-79AA-23723F60F55E}"/>
          </ac:spMkLst>
        </pc:spChg>
        <pc:picChg chg="mod">
          <ac:chgData name="Antonia Sewell" userId="866fcaf1-a8c1-4c4e-a2a7-8ac41c1bdbec" providerId="ADAL" clId="{D0187193-C69C-4C19-A294-7564305D88A8}" dt="2025-05-15T13:07:52.824" v="251" actId="14100"/>
          <ac:picMkLst>
            <pc:docMk/>
            <pc:sldMk cId="672809096" sldId="462"/>
            <ac:picMk id="5" creationId="{55AD0F57-E9BB-4735-B3A3-CB54A31A9FB0}"/>
          </ac:picMkLst>
        </pc:picChg>
      </pc:sldChg>
      <pc:sldChg chg="addSp delSp modSp add mod modClrScheme chgLayout">
        <pc:chgData name="Antonia Sewell" userId="866fcaf1-a8c1-4c4e-a2a7-8ac41c1bdbec" providerId="ADAL" clId="{D0187193-C69C-4C19-A294-7564305D88A8}" dt="2025-05-15T13:22:32.228" v="587" actId="1076"/>
        <pc:sldMkLst>
          <pc:docMk/>
          <pc:sldMk cId="3564110319" sldId="480"/>
        </pc:sldMkLst>
        <pc:spChg chg="add del mod ord">
          <ac:chgData name="Antonia Sewell" userId="866fcaf1-a8c1-4c4e-a2a7-8ac41c1bdbec" providerId="ADAL" clId="{D0187193-C69C-4C19-A294-7564305D88A8}" dt="2025-05-15T13:20:31.690" v="531" actId="478"/>
          <ac:spMkLst>
            <pc:docMk/>
            <pc:sldMk cId="3564110319" sldId="480"/>
            <ac:spMk id="2" creationId="{FAEB7560-516F-4344-BD9B-92E9C3C63D1D}"/>
          </ac:spMkLst>
        </pc:spChg>
        <pc:spChg chg="mod">
          <ac:chgData name="Antonia Sewell" userId="866fcaf1-a8c1-4c4e-a2a7-8ac41c1bdbec" providerId="ADAL" clId="{D0187193-C69C-4C19-A294-7564305D88A8}" dt="2025-05-15T13:20:38.210" v="534" actId="1076"/>
          <ac:spMkLst>
            <pc:docMk/>
            <pc:sldMk cId="3564110319" sldId="480"/>
            <ac:spMk id="9" creationId="{42EDC212-35B3-8C43-8C58-C0F1AC312659}"/>
          </ac:spMkLst>
        </pc:spChg>
        <pc:spChg chg="mod ord">
          <ac:chgData name="Antonia Sewell" userId="866fcaf1-a8c1-4c4e-a2a7-8ac41c1bdbec" providerId="ADAL" clId="{D0187193-C69C-4C19-A294-7564305D88A8}" dt="2025-05-15T13:20:36.178" v="533" actId="1076"/>
          <ac:spMkLst>
            <pc:docMk/>
            <pc:sldMk cId="3564110319" sldId="480"/>
            <ac:spMk id="21" creationId="{BA7D1A94-411E-0DA3-11DE-D51403933EB8}"/>
          </ac:spMkLst>
        </pc:spChg>
        <pc:picChg chg="mod">
          <ac:chgData name="Antonia Sewell" userId="866fcaf1-a8c1-4c4e-a2a7-8ac41c1bdbec" providerId="ADAL" clId="{D0187193-C69C-4C19-A294-7564305D88A8}" dt="2025-05-15T13:22:29.217" v="584" actId="1076"/>
          <ac:picMkLst>
            <pc:docMk/>
            <pc:sldMk cId="3564110319" sldId="480"/>
            <ac:picMk id="5" creationId="{AB674093-7289-17A6-37CF-36F724F29433}"/>
          </ac:picMkLst>
        </pc:picChg>
        <pc:picChg chg="mod">
          <ac:chgData name="Antonia Sewell" userId="866fcaf1-a8c1-4c4e-a2a7-8ac41c1bdbec" providerId="ADAL" clId="{D0187193-C69C-4C19-A294-7564305D88A8}" dt="2025-05-15T13:22:28.174" v="583" actId="1076"/>
          <ac:picMkLst>
            <pc:docMk/>
            <pc:sldMk cId="3564110319" sldId="480"/>
            <ac:picMk id="8" creationId="{8A376051-A8B6-7B82-E8F0-5B660ACB909D}"/>
          </ac:picMkLst>
        </pc:picChg>
        <pc:picChg chg="mod">
          <ac:chgData name="Antonia Sewell" userId="866fcaf1-a8c1-4c4e-a2a7-8ac41c1bdbec" providerId="ADAL" clId="{D0187193-C69C-4C19-A294-7564305D88A8}" dt="2025-05-15T13:22:25.432" v="581" actId="1076"/>
          <ac:picMkLst>
            <pc:docMk/>
            <pc:sldMk cId="3564110319" sldId="480"/>
            <ac:picMk id="16" creationId="{34F3245D-C076-701A-949E-17BD3AEF596A}"/>
          </ac:picMkLst>
        </pc:picChg>
        <pc:picChg chg="mod">
          <ac:chgData name="Antonia Sewell" userId="866fcaf1-a8c1-4c4e-a2a7-8ac41c1bdbec" providerId="ADAL" clId="{D0187193-C69C-4C19-A294-7564305D88A8}" dt="2025-05-15T13:20:39.046" v="535" actId="1076"/>
          <ac:picMkLst>
            <pc:docMk/>
            <pc:sldMk cId="3564110319" sldId="480"/>
            <ac:picMk id="18" creationId="{E9DD3E92-24D4-4301-A8ED-805E9182334C}"/>
          </ac:picMkLst>
        </pc:picChg>
        <pc:picChg chg="mod">
          <ac:chgData name="Antonia Sewell" userId="866fcaf1-a8c1-4c4e-a2a7-8ac41c1bdbec" providerId="ADAL" clId="{D0187193-C69C-4C19-A294-7564305D88A8}" dt="2025-05-15T13:22:27.229" v="582" actId="1076"/>
          <ac:picMkLst>
            <pc:docMk/>
            <pc:sldMk cId="3564110319" sldId="480"/>
            <ac:picMk id="20" creationId="{1C9BEA08-FCEC-31A4-1EA6-BFBE11D4952A}"/>
          </ac:picMkLst>
        </pc:picChg>
        <pc:picChg chg="mod">
          <ac:chgData name="Antonia Sewell" userId="866fcaf1-a8c1-4c4e-a2a7-8ac41c1bdbec" providerId="ADAL" clId="{D0187193-C69C-4C19-A294-7564305D88A8}" dt="2025-05-15T13:22:32.228" v="587" actId="1076"/>
          <ac:picMkLst>
            <pc:docMk/>
            <pc:sldMk cId="3564110319" sldId="480"/>
            <ac:picMk id="25" creationId="{35F6756D-83AE-7274-92CB-33A04264DCE6}"/>
          </ac:picMkLst>
        </pc:picChg>
        <pc:picChg chg="mod">
          <ac:chgData name="Antonia Sewell" userId="866fcaf1-a8c1-4c4e-a2a7-8ac41c1bdbec" providerId="ADAL" clId="{D0187193-C69C-4C19-A294-7564305D88A8}" dt="2025-05-15T13:20:40.645" v="536" actId="1076"/>
          <ac:picMkLst>
            <pc:docMk/>
            <pc:sldMk cId="3564110319" sldId="480"/>
            <ac:picMk id="27" creationId="{AFB10EA4-7504-2CB7-94DA-730B860A2630}"/>
          </ac:picMkLst>
        </pc:picChg>
        <pc:picChg chg="mod">
          <ac:chgData name="Antonia Sewell" userId="866fcaf1-a8c1-4c4e-a2a7-8ac41c1bdbec" providerId="ADAL" clId="{D0187193-C69C-4C19-A294-7564305D88A8}" dt="2025-05-15T13:20:48.096" v="542" actId="1076"/>
          <ac:picMkLst>
            <pc:docMk/>
            <pc:sldMk cId="3564110319" sldId="480"/>
            <ac:picMk id="29" creationId="{C4B7DA7D-67EA-FD0D-A82F-55920D8FA5D6}"/>
          </ac:picMkLst>
        </pc:picChg>
        <pc:cxnChg chg="del">
          <ac:chgData name="Antonia Sewell" userId="866fcaf1-a8c1-4c4e-a2a7-8ac41c1bdbec" providerId="ADAL" clId="{D0187193-C69C-4C19-A294-7564305D88A8}" dt="2025-05-15T13:20:33.696" v="532" actId="478"/>
          <ac:cxnSpMkLst>
            <pc:docMk/>
            <pc:sldMk cId="3564110319" sldId="480"/>
            <ac:cxnSpMk id="12" creationId="{45FB94D2-2165-9509-1787-C6E1CE5DC86D}"/>
          </ac:cxnSpMkLst>
        </pc:cxnChg>
      </pc:sldChg>
      <pc:sldChg chg="addSp delSp modSp add mod modClrScheme chgLayout">
        <pc:chgData name="Antonia Sewell" userId="866fcaf1-a8c1-4c4e-a2a7-8ac41c1bdbec" providerId="ADAL" clId="{D0187193-C69C-4C19-A294-7564305D88A8}" dt="2025-05-15T13:21:45.581" v="574" actId="1076"/>
        <pc:sldMkLst>
          <pc:docMk/>
          <pc:sldMk cId="1485232318" sldId="481"/>
        </pc:sldMkLst>
        <pc:spChg chg="add del mod ord">
          <ac:chgData name="Antonia Sewell" userId="866fcaf1-a8c1-4c4e-a2a7-8ac41c1bdbec" providerId="ADAL" clId="{D0187193-C69C-4C19-A294-7564305D88A8}" dt="2025-05-15T13:21:01.413" v="549" actId="478"/>
          <ac:spMkLst>
            <pc:docMk/>
            <pc:sldMk cId="1485232318" sldId="481"/>
            <ac:spMk id="2" creationId="{5231E320-6DDD-44EE-8D84-A98338C8A80C}"/>
          </ac:spMkLst>
        </pc:spChg>
        <pc:spChg chg="del mod">
          <ac:chgData name="Antonia Sewell" userId="866fcaf1-a8c1-4c4e-a2a7-8ac41c1bdbec" providerId="ADAL" clId="{D0187193-C69C-4C19-A294-7564305D88A8}" dt="2025-05-15T13:20:57.996" v="547" actId="700"/>
          <ac:spMkLst>
            <pc:docMk/>
            <pc:sldMk cId="1485232318" sldId="481"/>
            <ac:spMk id="7" creationId="{931D9F33-E078-E579-D428-D82EE96F2EB7}"/>
          </ac:spMkLst>
        </pc:spChg>
        <pc:spChg chg="mod">
          <ac:chgData name="Antonia Sewell" userId="866fcaf1-a8c1-4c4e-a2a7-8ac41c1bdbec" providerId="ADAL" clId="{D0187193-C69C-4C19-A294-7564305D88A8}" dt="2025-05-15T13:21:29.569" v="565" actId="1076"/>
          <ac:spMkLst>
            <pc:docMk/>
            <pc:sldMk cId="1485232318" sldId="481"/>
            <ac:spMk id="9" creationId="{500D3C19-8265-0D74-76C6-A06A712D1437}"/>
          </ac:spMkLst>
        </pc:spChg>
        <pc:spChg chg="mod ord">
          <ac:chgData name="Antonia Sewell" userId="866fcaf1-a8c1-4c4e-a2a7-8ac41c1bdbec" providerId="ADAL" clId="{D0187193-C69C-4C19-A294-7564305D88A8}" dt="2025-05-15T13:21:31.649" v="566" actId="1076"/>
          <ac:spMkLst>
            <pc:docMk/>
            <pc:sldMk cId="1485232318" sldId="481"/>
            <ac:spMk id="21" creationId="{9D844C93-3CD7-31A2-7A8F-46D2773AFAF5}"/>
          </ac:spMkLst>
        </pc:spChg>
        <pc:picChg chg="mod">
          <ac:chgData name="Antonia Sewell" userId="866fcaf1-a8c1-4c4e-a2a7-8ac41c1bdbec" providerId="ADAL" clId="{D0187193-C69C-4C19-A294-7564305D88A8}" dt="2025-05-15T13:21:12.569" v="555" actId="1076"/>
          <ac:picMkLst>
            <pc:docMk/>
            <pc:sldMk cId="1485232318" sldId="481"/>
            <ac:picMk id="3" creationId="{1B1C3DBA-8959-2F1D-773C-3D1CC2BAA65F}"/>
          </ac:picMkLst>
        </pc:picChg>
        <pc:picChg chg="mod">
          <ac:chgData name="Antonia Sewell" userId="866fcaf1-a8c1-4c4e-a2a7-8ac41c1bdbec" providerId="ADAL" clId="{D0187193-C69C-4C19-A294-7564305D88A8}" dt="2025-05-15T13:21:36.010" v="568" actId="1076"/>
          <ac:picMkLst>
            <pc:docMk/>
            <pc:sldMk cId="1485232318" sldId="481"/>
            <ac:picMk id="5" creationId="{B274C582-98A0-5C83-44A5-30984DF9EEFF}"/>
          </ac:picMkLst>
        </pc:picChg>
        <pc:picChg chg="mod">
          <ac:chgData name="Antonia Sewell" userId="866fcaf1-a8c1-4c4e-a2a7-8ac41c1bdbec" providerId="ADAL" clId="{D0187193-C69C-4C19-A294-7564305D88A8}" dt="2025-05-15T13:21:43.042" v="572" actId="1076"/>
          <ac:picMkLst>
            <pc:docMk/>
            <pc:sldMk cId="1485232318" sldId="481"/>
            <ac:picMk id="8" creationId="{8207E1B1-A4A3-F275-7C69-FD2828A968B9}"/>
          </ac:picMkLst>
        </pc:picChg>
        <pc:picChg chg="mod">
          <ac:chgData name="Antonia Sewell" userId="866fcaf1-a8c1-4c4e-a2a7-8ac41c1bdbec" providerId="ADAL" clId="{D0187193-C69C-4C19-A294-7564305D88A8}" dt="2025-05-15T13:21:44.341" v="573" actId="1076"/>
          <ac:picMkLst>
            <pc:docMk/>
            <pc:sldMk cId="1485232318" sldId="481"/>
            <ac:picMk id="11" creationId="{9E8BC635-3D04-F039-71EE-CB9296294550}"/>
          </ac:picMkLst>
        </pc:picChg>
        <pc:picChg chg="mod">
          <ac:chgData name="Antonia Sewell" userId="866fcaf1-a8c1-4c4e-a2a7-8ac41c1bdbec" providerId="ADAL" clId="{D0187193-C69C-4C19-A294-7564305D88A8}" dt="2025-05-15T13:21:45.581" v="574" actId="1076"/>
          <ac:picMkLst>
            <pc:docMk/>
            <pc:sldMk cId="1485232318" sldId="481"/>
            <ac:picMk id="14" creationId="{99C08442-7503-D2A6-2977-51034FE43E11}"/>
          </ac:picMkLst>
        </pc:picChg>
        <pc:picChg chg="mod">
          <ac:chgData name="Antonia Sewell" userId="866fcaf1-a8c1-4c4e-a2a7-8ac41c1bdbec" providerId="ADAL" clId="{D0187193-C69C-4C19-A294-7564305D88A8}" dt="2025-05-15T13:21:40.874" v="570" actId="1076"/>
          <ac:picMkLst>
            <pc:docMk/>
            <pc:sldMk cId="1485232318" sldId="481"/>
            <ac:picMk id="16" creationId="{DAFCF502-734D-3418-671A-B7ADDDF54813}"/>
          </ac:picMkLst>
        </pc:picChg>
        <pc:picChg chg="mod">
          <ac:chgData name="Antonia Sewell" userId="866fcaf1-a8c1-4c4e-a2a7-8ac41c1bdbec" providerId="ADAL" clId="{D0187193-C69C-4C19-A294-7564305D88A8}" dt="2025-05-15T13:21:39.304" v="569" actId="1076"/>
          <ac:picMkLst>
            <pc:docMk/>
            <pc:sldMk cId="1485232318" sldId="481"/>
            <ac:picMk id="20" creationId="{4E09B550-E6A1-B52E-4656-22F8748A00AA}"/>
          </ac:picMkLst>
        </pc:picChg>
        <pc:picChg chg="mod">
          <ac:chgData name="Antonia Sewell" userId="866fcaf1-a8c1-4c4e-a2a7-8ac41c1bdbec" providerId="ADAL" clId="{D0187193-C69C-4C19-A294-7564305D88A8}" dt="2025-05-15T13:21:07.996" v="553" actId="1076"/>
          <ac:picMkLst>
            <pc:docMk/>
            <pc:sldMk cId="1485232318" sldId="481"/>
            <ac:picMk id="25" creationId="{636B6723-E59C-FD7B-72D0-EBA80824542E}"/>
          </ac:picMkLst>
        </pc:picChg>
        <pc:picChg chg="mod">
          <ac:chgData name="Antonia Sewell" userId="866fcaf1-a8c1-4c4e-a2a7-8ac41c1bdbec" providerId="ADAL" clId="{D0187193-C69C-4C19-A294-7564305D88A8}" dt="2025-05-15T13:21:04.828" v="551" actId="1076"/>
          <ac:picMkLst>
            <pc:docMk/>
            <pc:sldMk cId="1485232318" sldId="481"/>
            <ac:picMk id="27" creationId="{52C0A747-371A-131D-9FAF-7B4E33BCDED1}"/>
          </ac:picMkLst>
        </pc:picChg>
        <pc:picChg chg="mod">
          <ac:chgData name="Antonia Sewell" userId="866fcaf1-a8c1-4c4e-a2a7-8ac41c1bdbec" providerId="ADAL" clId="{D0187193-C69C-4C19-A294-7564305D88A8}" dt="2025-05-15T13:21:33.861" v="567" actId="1076"/>
          <ac:picMkLst>
            <pc:docMk/>
            <pc:sldMk cId="1485232318" sldId="481"/>
            <ac:picMk id="29" creationId="{A5BF4122-9860-8581-5A58-FD39E70FBD27}"/>
          </ac:picMkLst>
        </pc:picChg>
        <pc:picChg chg="mod">
          <ac:chgData name="Antonia Sewell" userId="866fcaf1-a8c1-4c4e-a2a7-8ac41c1bdbec" providerId="ADAL" clId="{D0187193-C69C-4C19-A294-7564305D88A8}" dt="2025-05-15T13:21:41.597" v="571" actId="1076"/>
          <ac:picMkLst>
            <pc:docMk/>
            <pc:sldMk cId="1485232318" sldId="481"/>
            <ac:picMk id="31" creationId="{0D78DE3A-30D5-9D84-A466-286DFB071CF2}"/>
          </ac:picMkLst>
        </pc:picChg>
        <pc:cxnChg chg="del">
          <ac:chgData name="Antonia Sewell" userId="866fcaf1-a8c1-4c4e-a2a7-8ac41c1bdbec" providerId="ADAL" clId="{D0187193-C69C-4C19-A294-7564305D88A8}" dt="2025-05-15T13:21:03.181" v="550" actId="478"/>
          <ac:cxnSpMkLst>
            <pc:docMk/>
            <pc:sldMk cId="1485232318" sldId="481"/>
            <ac:cxnSpMk id="12" creationId="{F8C31405-FB89-63D9-FEA4-4C5443025AB2}"/>
          </ac:cxnSpMkLst>
        </pc:cxnChg>
      </pc:sldChg>
      <pc:sldChg chg="addSp delSp modSp add mod modClrScheme chgLayout">
        <pc:chgData name="Antonia Sewell" userId="866fcaf1-a8c1-4c4e-a2a7-8ac41c1bdbec" providerId="ADAL" clId="{D0187193-C69C-4C19-A294-7564305D88A8}" dt="2025-05-15T13:19:48.423" v="526" actId="1076"/>
        <pc:sldMkLst>
          <pc:docMk/>
          <pc:sldMk cId="2282552214" sldId="482"/>
        </pc:sldMkLst>
        <pc:spChg chg="add del mod ord">
          <ac:chgData name="Antonia Sewell" userId="866fcaf1-a8c1-4c4e-a2a7-8ac41c1bdbec" providerId="ADAL" clId="{D0187193-C69C-4C19-A294-7564305D88A8}" dt="2025-05-15T13:16:03.086" v="467" actId="478"/>
          <ac:spMkLst>
            <pc:docMk/>
            <pc:sldMk cId="2282552214" sldId="482"/>
            <ac:spMk id="2" creationId="{9C1CC85C-B3C1-4E8B-815D-CE0ECDA9F715}"/>
          </ac:spMkLst>
        </pc:spChg>
        <pc:spChg chg="del mod">
          <ac:chgData name="Antonia Sewell" userId="866fcaf1-a8c1-4c4e-a2a7-8ac41c1bdbec" providerId="ADAL" clId="{D0187193-C69C-4C19-A294-7564305D88A8}" dt="2025-05-15T13:15:59.510" v="465" actId="700"/>
          <ac:spMkLst>
            <pc:docMk/>
            <pc:sldMk cId="2282552214" sldId="482"/>
            <ac:spMk id="7" creationId="{3FE5E80A-BAA3-561A-56CE-A43E13BFEAD5}"/>
          </ac:spMkLst>
        </pc:spChg>
        <pc:spChg chg="mod">
          <ac:chgData name="Antonia Sewell" userId="866fcaf1-a8c1-4c4e-a2a7-8ac41c1bdbec" providerId="ADAL" clId="{D0187193-C69C-4C19-A294-7564305D88A8}" dt="2025-05-15T13:16:29.263" v="472" actId="1076"/>
          <ac:spMkLst>
            <pc:docMk/>
            <pc:sldMk cId="2282552214" sldId="482"/>
            <ac:spMk id="9" creationId="{BDA6D275-E1C3-3D7F-0021-4EEEEE49E13C}"/>
          </ac:spMkLst>
        </pc:spChg>
        <pc:spChg chg="mod ord">
          <ac:chgData name="Antonia Sewell" userId="866fcaf1-a8c1-4c4e-a2a7-8ac41c1bdbec" providerId="ADAL" clId="{D0187193-C69C-4C19-A294-7564305D88A8}" dt="2025-05-15T13:16:10.239" v="468" actId="1076"/>
          <ac:spMkLst>
            <pc:docMk/>
            <pc:sldMk cId="2282552214" sldId="482"/>
            <ac:spMk id="21" creationId="{AF85C31D-0798-C641-B764-F3BF18968883}"/>
          </ac:spMkLst>
        </pc:spChg>
        <pc:picChg chg="add del mod">
          <ac:chgData name="Antonia Sewell" userId="866fcaf1-a8c1-4c4e-a2a7-8ac41c1bdbec" providerId="ADAL" clId="{D0187193-C69C-4C19-A294-7564305D88A8}" dt="2025-05-15T13:17:05.664" v="480" actId="478"/>
          <ac:picMkLst>
            <pc:docMk/>
            <pc:sldMk cId="2282552214" sldId="482"/>
            <ac:picMk id="8" creationId="{EE0C3A99-200C-45C2-A3B8-59545E19AE10}"/>
          </ac:picMkLst>
        </pc:picChg>
        <pc:picChg chg="add mod">
          <ac:chgData name="Antonia Sewell" userId="866fcaf1-a8c1-4c4e-a2a7-8ac41c1bdbec" providerId="ADAL" clId="{D0187193-C69C-4C19-A294-7564305D88A8}" dt="2025-05-15T13:19:25.248" v="517"/>
          <ac:picMkLst>
            <pc:docMk/>
            <pc:sldMk cId="2282552214" sldId="482"/>
            <ac:picMk id="10" creationId="{88BE6A4D-0B75-4B09-A44A-0D4F7FCA7B67}"/>
          </ac:picMkLst>
        </pc:picChg>
        <pc:picChg chg="add mod">
          <ac:chgData name="Antonia Sewell" userId="866fcaf1-a8c1-4c4e-a2a7-8ac41c1bdbec" providerId="ADAL" clId="{D0187193-C69C-4C19-A294-7564305D88A8}" dt="2025-05-15T13:19:31.771" v="518"/>
          <ac:picMkLst>
            <pc:docMk/>
            <pc:sldMk cId="2282552214" sldId="482"/>
            <ac:picMk id="11" creationId="{4381DF70-D667-4403-B4F4-6C175B3A471D}"/>
          </ac:picMkLst>
        </pc:picChg>
        <pc:picChg chg="add mod">
          <ac:chgData name="Antonia Sewell" userId="866fcaf1-a8c1-4c4e-a2a7-8ac41c1bdbec" providerId="ADAL" clId="{D0187193-C69C-4C19-A294-7564305D88A8}" dt="2025-05-15T13:17:27.285" v="492" actId="1076"/>
          <ac:picMkLst>
            <pc:docMk/>
            <pc:sldMk cId="2282552214" sldId="482"/>
            <ac:picMk id="13" creationId="{85F2AD82-A1C1-4296-A8E8-11335EC53FAE}"/>
          </ac:picMkLst>
        </pc:picChg>
        <pc:picChg chg="add mod">
          <ac:chgData name="Antonia Sewell" userId="866fcaf1-a8c1-4c4e-a2a7-8ac41c1bdbec" providerId="ADAL" clId="{D0187193-C69C-4C19-A294-7564305D88A8}" dt="2025-05-15T13:19:45.570" v="525" actId="1076"/>
          <ac:picMkLst>
            <pc:docMk/>
            <pc:sldMk cId="2282552214" sldId="482"/>
            <ac:picMk id="14" creationId="{9126EC5F-AAF1-43A7-9F3D-E4CFB8FD9B81}"/>
          </ac:picMkLst>
        </pc:picChg>
        <pc:picChg chg="add mod">
          <ac:chgData name="Antonia Sewell" userId="866fcaf1-a8c1-4c4e-a2a7-8ac41c1bdbec" providerId="ADAL" clId="{D0187193-C69C-4C19-A294-7564305D88A8}" dt="2025-05-15T13:19:48.423" v="526" actId="1076"/>
          <ac:picMkLst>
            <pc:docMk/>
            <pc:sldMk cId="2282552214" sldId="482"/>
            <ac:picMk id="15" creationId="{6BC03640-3015-49CD-A3A1-AF8D1C04A855}"/>
          </ac:picMkLst>
        </pc:picChg>
        <pc:picChg chg="add del mod ord">
          <ac:chgData name="Antonia Sewell" userId="866fcaf1-a8c1-4c4e-a2a7-8ac41c1bdbec" providerId="ADAL" clId="{D0187193-C69C-4C19-A294-7564305D88A8}" dt="2025-05-15T13:18:24.280" v="509" actId="478"/>
          <ac:picMkLst>
            <pc:docMk/>
            <pc:sldMk cId="2282552214" sldId="482"/>
            <ac:picMk id="16" creationId="{88F1412A-3E9C-4683-9D54-26D455CC1A80}"/>
          </ac:picMkLst>
        </pc:picChg>
        <pc:picChg chg="add mod">
          <ac:chgData name="Antonia Sewell" userId="866fcaf1-a8c1-4c4e-a2a7-8ac41c1bdbec" providerId="ADAL" clId="{D0187193-C69C-4C19-A294-7564305D88A8}" dt="2025-05-15T13:19:40.895" v="522" actId="1076"/>
          <ac:picMkLst>
            <pc:docMk/>
            <pc:sldMk cId="2282552214" sldId="482"/>
            <ac:picMk id="17" creationId="{8E025260-1AA3-4063-9CD0-304B6825F788}"/>
          </ac:picMkLst>
        </pc:picChg>
        <pc:picChg chg="add mod">
          <ac:chgData name="Antonia Sewell" userId="866fcaf1-a8c1-4c4e-a2a7-8ac41c1bdbec" providerId="ADAL" clId="{D0187193-C69C-4C19-A294-7564305D88A8}" dt="2025-05-15T13:19:42.365" v="523" actId="1076"/>
          <ac:picMkLst>
            <pc:docMk/>
            <pc:sldMk cId="2282552214" sldId="482"/>
            <ac:picMk id="18" creationId="{9F8FDD18-8B7D-4B23-B349-6F0C2EEE03CF}"/>
          </ac:picMkLst>
        </pc:picChg>
        <pc:cxnChg chg="del">
          <ac:chgData name="Antonia Sewell" userId="866fcaf1-a8c1-4c4e-a2a7-8ac41c1bdbec" providerId="ADAL" clId="{D0187193-C69C-4C19-A294-7564305D88A8}" dt="2025-05-15T13:16:22.410" v="470" actId="478"/>
          <ac:cxnSpMkLst>
            <pc:docMk/>
            <pc:sldMk cId="2282552214" sldId="482"/>
            <ac:cxnSpMk id="12" creationId="{3ADD2C0E-2774-4693-73BE-B2E7329FE346}"/>
          </ac:cxnSpMkLst>
        </pc:cxnChg>
      </pc:sldChg>
      <pc:sldChg chg="addSp delSp modSp add mod modClrScheme chgLayout">
        <pc:chgData name="Antonia Sewell" userId="866fcaf1-a8c1-4c4e-a2a7-8ac41c1bdbec" providerId="ADAL" clId="{D0187193-C69C-4C19-A294-7564305D88A8}" dt="2025-05-15T13:37:16.502" v="909" actId="1076"/>
        <pc:sldMkLst>
          <pc:docMk/>
          <pc:sldMk cId="2981998031" sldId="483"/>
        </pc:sldMkLst>
        <pc:spChg chg="add del mod ord">
          <ac:chgData name="Antonia Sewell" userId="866fcaf1-a8c1-4c4e-a2a7-8ac41c1bdbec" providerId="ADAL" clId="{D0187193-C69C-4C19-A294-7564305D88A8}" dt="2025-05-15T13:37:13.745" v="907" actId="478"/>
          <ac:spMkLst>
            <pc:docMk/>
            <pc:sldMk cId="2981998031" sldId="483"/>
            <ac:spMk id="2" creationId="{0B45CD64-D81D-4D9F-9AA2-F04B39BBC4B3}"/>
          </ac:spMkLst>
        </pc:spChg>
        <pc:spChg chg="del mod">
          <ac:chgData name="Antonia Sewell" userId="866fcaf1-a8c1-4c4e-a2a7-8ac41c1bdbec" providerId="ADAL" clId="{D0187193-C69C-4C19-A294-7564305D88A8}" dt="2025-05-15T13:37:03.515" v="901" actId="700"/>
          <ac:spMkLst>
            <pc:docMk/>
            <pc:sldMk cId="2981998031" sldId="483"/>
            <ac:spMk id="3" creationId="{8E659B09-B661-821B-E847-6676ABDBFD4D}"/>
          </ac:spMkLst>
        </pc:spChg>
        <pc:spChg chg="mod ord">
          <ac:chgData name="Antonia Sewell" userId="866fcaf1-a8c1-4c4e-a2a7-8ac41c1bdbec" providerId="ADAL" clId="{D0187193-C69C-4C19-A294-7564305D88A8}" dt="2025-05-15T13:37:12.834" v="906" actId="1076"/>
          <ac:spMkLst>
            <pc:docMk/>
            <pc:sldMk cId="2981998031" sldId="483"/>
            <ac:spMk id="21" creationId="{7D6C757E-943A-060F-028F-E383D5A25225}"/>
          </ac:spMkLst>
        </pc:spChg>
        <pc:spChg chg="mod ord">
          <ac:chgData name="Antonia Sewell" userId="866fcaf1-a8c1-4c4e-a2a7-8ac41c1bdbec" providerId="ADAL" clId="{D0187193-C69C-4C19-A294-7564305D88A8}" dt="2025-05-15T13:37:06.795" v="904" actId="1076"/>
          <ac:spMkLst>
            <pc:docMk/>
            <pc:sldMk cId="2981998031" sldId="483"/>
            <ac:spMk id="22" creationId="{03DC38B4-85F9-0E25-D116-988B3C98DF5E}"/>
          </ac:spMkLst>
        </pc:spChg>
        <pc:picChg chg="mod">
          <ac:chgData name="Antonia Sewell" userId="866fcaf1-a8c1-4c4e-a2a7-8ac41c1bdbec" providerId="ADAL" clId="{D0187193-C69C-4C19-A294-7564305D88A8}" dt="2025-05-15T13:37:14.946" v="908" actId="1076"/>
          <ac:picMkLst>
            <pc:docMk/>
            <pc:sldMk cId="2981998031" sldId="483"/>
            <ac:picMk id="1026" creationId="{BC457A36-F8F7-636B-5F7E-A713A0AEBC04}"/>
          </ac:picMkLst>
        </pc:picChg>
        <pc:picChg chg="mod">
          <ac:chgData name="Antonia Sewell" userId="866fcaf1-a8c1-4c4e-a2a7-8ac41c1bdbec" providerId="ADAL" clId="{D0187193-C69C-4C19-A294-7564305D88A8}" dt="2025-05-15T13:37:16.502" v="909" actId="1076"/>
          <ac:picMkLst>
            <pc:docMk/>
            <pc:sldMk cId="2981998031" sldId="483"/>
            <ac:picMk id="1028" creationId="{2228BA6D-B83E-4D38-1E41-C5730ABECC9C}"/>
          </ac:picMkLst>
        </pc:picChg>
        <pc:cxnChg chg="del">
          <ac:chgData name="Antonia Sewell" userId="866fcaf1-a8c1-4c4e-a2a7-8ac41c1bdbec" providerId="ADAL" clId="{D0187193-C69C-4C19-A294-7564305D88A8}" dt="2025-05-15T13:37:10.374" v="905" actId="478"/>
          <ac:cxnSpMkLst>
            <pc:docMk/>
            <pc:sldMk cId="2981998031" sldId="483"/>
            <ac:cxnSpMk id="12" creationId="{39F433FB-38DB-B97D-2D5F-8FD4C422D6B6}"/>
          </ac:cxnSpMkLst>
        </pc:cxnChg>
      </pc:sldChg>
      <pc:sldChg chg="addSp delSp modSp add mod modClrScheme chgLayout">
        <pc:chgData name="Antonia Sewell" userId="866fcaf1-a8c1-4c4e-a2a7-8ac41c1bdbec" providerId="ADAL" clId="{D0187193-C69C-4C19-A294-7564305D88A8}" dt="2025-05-15T13:24:20.290" v="686" actId="1076"/>
        <pc:sldMkLst>
          <pc:docMk/>
          <pc:sldMk cId="2082444216" sldId="496"/>
        </pc:sldMkLst>
        <pc:spChg chg="add del mod ord">
          <ac:chgData name="Antonia Sewell" userId="866fcaf1-a8c1-4c4e-a2a7-8ac41c1bdbec" providerId="ADAL" clId="{D0187193-C69C-4C19-A294-7564305D88A8}" dt="2025-05-15T13:23:50.590" v="680"/>
          <ac:spMkLst>
            <pc:docMk/>
            <pc:sldMk cId="2082444216" sldId="496"/>
            <ac:spMk id="2" creationId="{02AC4E23-7D84-4635-B0E5-6D80791EE29D}"/>
          </ac:spMkLst>
        </pc:spChg>
        <pc:spChg chg="del mod">
          <ac:chgData name="Antonia Sewell" userId="866fcaf1-a8c1-4c4e-a2a7-8ac41c1bdbec" providerId="ADAL" clId="{D0187193-C69C-4C19-A294-7564305D88A8}" dt="2025-05-15T13:23:10.947" v="656" actId="700"/>
          <ac:spMkLst>
            <pc:docMk/>
            <pc:sldMk cId="2082444216" sldId="496"/>
            <ac:spMk id="7" creationId="{F1F8CF33-3567-4EEB-BDFF-6916B8979461}"/>
          </ac:spMkLst>
        </pc:spChg>
        <pc:spChg chg="mod ord">
          <ac:chgData name="Antonia Sewell" userId="866fcaf1-a8c1-4c4e-a2a7-8ac41c1bdbec" providerId="ADAL" clId="{D0187193-C69C-4C19-A294-7564305D88A8}" dt="2025-05-15T13:24:20.290" v="686" actId="1076"/>
          <ac:spMkLst>
            <pc:docMk/>
            <pc:sldMk cId="2082444216" sldId="496"/>
            <ac:spMk id="21" creationId="{E71F96D2-D200-9076-A821-D53041AC7F81}"/>
          </ac:spMkLst>
        </pc:spChg>
        <pc:picChg chg="del mod">
          <ac:chgData name="Antonia Sewell" userId="866fcaf1-a8c1-4c4e-a2a7-8ac41c1bdbec" providerId="ADAL" clId="{D0187193-C69C-4C19-A294-7564305D88A8}" dt="2025-05-15T13:23:49.308" v="679" actId="21"/>
          <ac:picMkLst>
            <pc:docMk/>
            <pc:sldMk cId="2082444216" sldId="496"/>
            <ac:picMk id="6" creationId="{9D3C6C76-5DA6-44BC-83D8-24FB0A8625DB}"/>
          </ac:picMkLst>
        </pc:picChg>
        <pc:picChg chg="add mod">
          <ac:chgData name="Antonia Sewell" userId="866fcaf1-a8c1-4c4e-a2a7-8ac41c1bdbec" providerId="ADAL" clId="{D0187193-C69C-4C19-A294-7564305D88A8}" dt="2025-05-15T13:23:50.590" v="680"/>
          <ac:picMkLst>
            <pc:docMk/>
            <pc:sldMk cId="2082444216" sldId="496"/>
            <ac:picMk id="8" creationId="{C0C799A1-C208-4D3D-82AA-4E22E5340C4B}"/>
          </ac:picMkLst>
        </pc:picChg>
        <pc:cxnChg chg="del">
          <ac:chgData name="Antonia Sewell" userId="866fcaf1-a8c1-4c4e-a2a7-8ac41c1bdbec" providerId="ADAL" clId="{D0187193-C69C-4C19-A294-7564305D88A8}" dt="2025-05-15T13:23:15.340" v="659" actId="478"/>
          <ac:cxnSpMkLst>
            <pc:docMk/>
            <pc:sldMk cId="2082444216" sldId="496"/>
            <ac:cxnSpMk id="12" creationId="{9ED70F71-819F-55DF-0413-C790FF6157FF}"/>
          </ac:cxnSpMkLst>
        </pc:cxnChg>
      </pc:sldChg>
      <pc:sldChg chg="addSp delSp modSp add mod modClrScheme chgLayout">
        <pc:chgData name="Antonia Sewell" userId="866fcaf1-a8c1-4c4e-a2a7-8ac41c1bdbec" providerId="ADAL" clId="{D0187193-C69C-4C19-A294-7564305D88A8}" dt="2025-05-15T13:39:42.348" v="957" actId="1076"/>
        <pc:sldMkLst>
          <pc:docMk/>
          <pc:sldMk cId="2356147785" sldId="499"/>
        </pc:sldMkLst>
        <pc:spChg chg="add del mod ord">
          <ac:chgData name="Antonia Sewell" userId="866fcaf1-a8c1-4c4e-a2a7-8ac41c1bdbec" providerId="ADAL" clId="{D0187193-C69C-4C19-A294-7564305D88A8}" dt="2025-05-15T13:38:00.036" v="921" actId="478"/>
          <ac:spMkLst>
            <pc:docMk/>
            <pc:sldMk cId="2356147785" sldId="499"/>
            <ac:spMk id="2" creationId="{861A35D6-84FD-4186-8B99-A18C8180C9E2}"/>
          </ac:spMkLst>
        </pc:spChg>
        <pc:spChg chg="add del mod ord">
          <ac:chgData name="Antonia Sewell" userId="866fcaf1-a8c1-4c4e-a2a7-8ac41c1bdbec" providerId="ADAL" clId="{D0187193-C69C-4C19-A294-7564305D88A8}" dt="2025-05-15T13:38:59.168" v="944" actId="700"/>
          <ac:spMkLst>
            <pc:docMk/>
            <pc:sldMk cId="2356147785" sldId="499"/>
            <ac:spMk id="3" creationId="{C86F8D16-D9B7-4841-A5DA-3A5E345FC10A}"/>
          </ac:spMkLst>
        </pc:spChg>
        <pc:spChg chg="mod">
          <ac:chgData name="Antonia Sewell" userId="866fcaf1-a8c1-4c4e-a2a7-8ac41c1bdbec" providerId="ADAL" clId="{D0187193-C69C-4C19-A294-7564305D88A8}" dt="2025-05-15T13:39:34.138" v="955" actId="1076"/>
          <ac:spMkLst>
            <pc:docMk/>
            <pc:sldMk cId="2356147785" sldId="499"/>
            <ac:spMk id="14" creationId="{C7475174-1FF2-42AF-936B-6F15D6D79EF0}"/>
          </ac:spMkLst>
        </pc:spChg>
        <pc:spChg chg="mod ord">
          <ac:chgData name="Antonia Sewell" userId="866fcaf1-a8c1-4c4e-a2a7-8ac41c1bdbec" providerId="ADAL" clId="{D0187193-C69C-4C19-A294-7564305D88A8}" dt="2025-05-15T13:39:10.172" v="947" actId="14100"/>
          <ac:spMkLst>
            <pc:docMk/>
            <pc:sldMk cId="2356147785" sldId="499"/>
            <ac:spMk id="21" creationId="{43F3DA7E-17EE-65DA-7727-63DF9A6AFFD8}"/>
          </ac:spMkLst>
        </pc:spChg>
        <pc:spChg chg="mod ord">
          <ac:chgData name="Antonia Sewell" userId="866fcaf1-a8c1-4c4e-a2a7-8ac41c1bdbec" providerId="ADAL" clId="{D0187193-C69C-4C19-A294-7564305D88A8}" dt="2025-05-15T13:39:38.848" v="956" actId="404"/>
          <ac:spMkLst>
            <pc:docMk/>
            <pc:sldMk cId="2356147785" sldId="499"/>
            <ac:spMk id="22" creationId="{E95B9D13-BBD5-859E-8BE8-EE2F11D3429B}"/>
          </ac:spMkLst>
        </pc:spChg>
        <pc:spChg chg="mod">
          <ac:chgData name="Antonia Sewell" userId="866fcaf1-a8c1-4c4e-a2a7-8ac41c1bdbec" providerId="ADAL" clId="{D0187193-C69C-4C19-A294-7564305D88A8}" dt="2025-05-15T13:39:17.030" v="949" actId="1076"/>
          <ac:spMkLst>
            <pc:docMk/>
            <pc:sldMk cId="2356147785" sldId="499"/>
            <ac:spMk id="24" creationId="{74481E1E-8A0D-4062-B0D4-5BDF2DB98446}"/>
          </ac:spMkLst>
        </pc:spChg>
        <pc:spChg chg="mod">
          <ac:chgData name="Antonia Sewell" userId="866fcaf1-a8c1-4c4e-a2a7-8ac41c1bdbec" providerId="ADAL" clId="{D0187193-C69C-4C19-A294-7564305D88A8}" dt="2025-05-15T13:39:31.745" v="954" actId="1076"/>
          <ac:spMkLst>
            <pc:docMk/>
            <pc:sldMk cId="2356147785" sldId="499"/>
            <ac:spMk id="25" creationId="{ECE31272-39F8-465C-8A46-E268756E505D}"/>
          </ac:spMkLst>
        </pc:spChg>
        <pc:spChg chg="mod">
          <ac:chgData name="Antonia Sewell" userId="866fcaf1-a8c1-4c4e-a2a7-8ac41c1bdbec" providerId="ADAL" clId="{D0187193-C69C-4C19-A294-7564305D88A8}" dt="2025-05-15T13:39:14.289" v="948" actId="1076"/>
          <ac:spMkLst>
            <pc:docMk/>
            <pc:sldMk cId="2356147785" sldId="499"/>
            <ac:spMk id="26" creationId="{4E6B92EA-1F28-46CA-87E0-5BC06CA40DB4}"/>
          </ac:spMkLst>
        </pc:spChg>
        <pc:spChg chg="mod">
          <ac:chgData name="Antonia Sewell" userId="866fcaf1-a8c1-4c4e-a2a7-8ac41c1bdbec" providerId="ADAL" clId="{D0187193-C69C-4C19-A294-7564305D88A8}" dt="2025-05-15T13:39:42.348" v="957" actId="1076"/>
          <ac:spMkLst>
            <pc:docMk/>
            <pc:sldMk cId="2356147785" sldId="499"/>
            <ac:spMk id="27" creationId="{6C11194A-5827-4149-B077-54A0C65A725B}"/>
          </ac:spMkLst>
        </pc:spChg>
        <pc:picChg chg="mod">
          <ac:chgData name="Antonia Sewell" userId="866fcaf1-a8c1-4c4e-a2a7-8ac41c1bdbec" providerId="ADAL" clId="{D0187193-C69C-4C19-A294-7564305D88A8}" dt="2025-05-15T13:39:34.138" v="955" actId="1076"/>
          <ac:picMkLst>
            <pc:docMk/>
            <pc:sldMk cId="2356147785" sldId="499"/>
            <ac:picMk id="4" creationId="{D0F29D84-861F-44E5-868B-0649252AED6F}"/>
          </ac:picMkLst>
        </pc:picChg>
        <pc:picChg chg="mod">
          <ac:chgData name="Antonia Sewell" userId="866fcaf1-a8c1-4c4e-a2a7-8ac41c1bdbec" providerId="ADAL" clId="{D0187193-C69C-4C19-A294-7564305D88A8}" dt="2025-05-15T13:39:31.745" v="954" actId="1076"/>
          <ac:picMkLst>
            <pc:docMk/>
            <pc:sldMk cId="2356147785" sldId="499"/>
            <ac:picMk id="9" creationId="{0401C265-F625-441D-B738-323EF92D4F8F}"/>
          </ac:picMkLst>
        </pc:picChg>
        <pc:picChg chg="mod">
          <ac:chgData name="Antonia Sewell" userId="866fcaf1-a8c1-4c4e-a2a7-8ac41c1bdbec" providerId="ADAL" clId="{D0187193-C69C-4C19-A294-7564305D88A8}" dt="2025-05-15T13:39:42.348" v="957" actId="1076"/>
          <ac:picMkLst>
            <pc:docMk/>
            <pc:sldMk cId="2356147785" sldId="499"/>
            <ac:picMk id="10" creationId="{2AA5F8EA-2D79-485F-82E0-7AC1794A6001}"/>
          </ac:picMkLst>
        </pc:picChg>
        <pc:picChg chg="mod">
          <ac:chgData name="Antonia Sewell" userId="866fcaf1-a8c1-4c4e-a2a7-8ac41c1bdbec" providerId="ADAL" clId="{D0187193-C69C-4C19-A294-7564305D88A8}" dt="2025-05-15T13:39:17.030" v="949" actId="1076"/>
          <ac:picMkLst>
            <pc:docMk/>
            <pc:sldMk cId="2356147785" sldId="499"/>
            <ac:picMk id="13" creationId="{8DFD38F9-25B2-4641-84F4-7ADDD20C6BE5}"/>
          </ac:picMkLst>
        </pc:picChg>
        <pc:picChg chg="mod">
          <ac:chgData name="Antonia Sewell" userId="866fcaf1-a8c1-4c4e-a2a7-8ac41c1bdbec" providerId="ADAL" clId="{D0187193-C69C-4C19-A294-7564305D88A8}" dt="2025-05-15T13:39:14.289" v="948" actId="1076"/>
          <ac:picMkLst>
            <pc:docMk/>
            <pc:sldMk cId="2356147785" sldId="499"/>
            <ac:picMk id="2050" creationId="{E0E0656B-0D0C-A369-DF67-C83436BA784E}"/>
          </ac:picMkLst>
        </pc:picChg>
        <pc:cxnChg chg="del">
          <ac:chgData name="Antonia Sewell" userId="866fcaf1-a8c1-4c4e-a2a7-8ac41c1bdbec" providerId="ADAL" clId="{D0187193-C69C-4C19-A294-7564305D88A8}" dt="2025-05-15T13:38:10.335" v="927" actId="478"/>
          <ac:cxnSpMkLst>
            <pc:docMk/>
            <pc:sldMk cId="2356147785" sldId="499"/>
            <ac:cxnSpMk id="12" creationId="{60ADE00A-E777-AC7B-5591-72573CCD35FE}"/>
          </ac:cxnSpMkLst>
        </pc:cxnChg>
      </pc:sldChg>
      <pc:sldChg chg="addSp delSp modSp add mod setBg modClrScheme chgLayout">
        <pc:chgData name="Antonia Sewell" userId="866fcaf1-a8c1-4c4e-a2a7-8ac41c1bdbec" providerId="ADAL" clId="{D0187193-C69C-4C19-A294-7564305D88A8}" dt="2025-05-15T13:07:18.198" v="236" actId="1076"/>
        <pc:sldMkLst>
          <pc:docMk/>
          <pc:sldMk cId="461524080" sldId="500"/>
        </pc:sldMkLst>
        <pc:spChg chg="add del mod ord">
          <ac:chgData name="Antonia Sewell" userId="866fcaf1-a8c1-4c4e-a2a7-8ac41c1bdbec" providerId="ADAL" clId="{D0187193-C69C-4C19-A294-7564305D88A8}" dt="2025-05-15T13:06:56.009" v="230" actId="478"/>
          <ac:spMkLst>
            <pc:docMk/>
            <pc:sldMk cId="461524080" sldId="500"/>
            <ac:spMk id="2" creationId="{095A9E38-B567-453B-A615-1167D0595E10}"/>
          </ac:spMkLst>
        </pc:spChg>
        <pc:spChg chg="mod">
          <ac:chgData name="Antonia Sewell" userId="866fcaf1-a8c1-4c4e-a2a7-8ac41c1bdbec" providerId="ADAL" clId="{D0187193-C69C-4C19-A294-7564305D88A8}" dt="2025-05-15T13:07:12.288" v="234" actId="1076"/>
          <ac:spMkLst>
            <pc:docMk/>
            <pc:sldMk cId="461524080" sldId="500"/>
            <ac:spMk id="4" creationId="{8B674C84-B62A-9E95-CB1E-5B5BA41C2E64}"/>
          </ac:spMkLst>
        </pc:spChg>
        <pc:spChg chg="mod">
          <ac:chgData name="Antonia Sewell" userId="866fcaf1-a8c1-4c4e-a2a7-8ac41c1bdbec" providerId="ADAL" clId="{D0187193-C69C-4C19-A294-7564305D88A8}" dt="2025-05-15T13:07:18.198" v="236" actId="1076"/>
          <ac:spMkLst>
            <pc:docMk/>
            <pc:sldMk cId="461524080" sldId="500"/>
            <ac:spMk id="5" creationId="{E1D108D1-BF47-0AE5-5F56-829CD21ADAC2}"/>
          </ac:spMkLst>
        </pc:spChg>
        <pc:spChg chg="mod">
          <ac:chgData name="Antonia Sewell" userId="866fcaf1-a8c1-4c4e-a2a7-8ac41c1bdbec" providerId="ADAL" clId="{D0187193-C69C-4C19-A294-7564305D88A8}" dt="2025-05-15T13:07:18.198" v="236" actId="1076"/>
          <ac:spMkLst>
            <pc:docMk/>
            <pc:sldMk cId="461524080" sldId="500"/>
            <ac:spMk id="6" creationId="{2CA5631F-86EC-0C51-1A8A-563797EB2F9A}"/>
          </ac:spMkLst>
        </pc:spChg>
        <pc:spChg chg="mod">
          <ac:chgData name="Antonia Sewell" userId="866fcaf1-a8c1-4c4e-a2a7-8ac41c1bdbec" providerId="ADAL" clId="{D0187193-C69C-4C19-A294-7564305D88A8}" dt="2025-05-15T13:07:12.288" v="234" actId="1076"/>
          <ac:spMkLst>
            <pc:docMk/>
            <pc:sldMk cId="461524080" sldId="500"/>
            <ac:spMk id="7" creationId="{95BA14F0-7EDE-F64A-70D3-0A6190A5356C}"/>
          </ac:spMkLst>
        </pc:spChg>
        <pc:spChg chg="mod ord">
          <ac:chgData name="Antonia Sewell" userId="866fcaf1-a8c1-4c4e-a2a7-8ac41c1bdbec" providerId="ADAL" clId="{D0187193-C69C-4C19-A294-7564305D88A8}" dt="2025-05-15T13:07:02.116" v="232" actId="1076"/>
          <ac:spMkLst>
            <pc:docMk/>
            <pc:sldMk cId="461524080" sldId="500"/>
            <ac:spMk id="21" creationId="{F8DA8E6A-E4F1-D2DB-46D4-1513D8935F70}"/>
          </ac:spMkLst>
        </pc:spChg>
        <pc:spChg chg="mod ord">
          <ac:chgData name="Antonia Sewell" userId="866fcaf1-a8c1-4c4e-a2a7-8ac41c1bdbec" providerId="ADAL" clId="{D0187193-C69C-4C19-A294-7564305D88A8}" dt="2025-05-15T13:06:59.249" v="231" actId="1076"/>
          <ac:spMkLst>
            <pc:docMk/>
            <pc:sldMk cId="461524080" sldId="500"/>
            <ac:spMk id="22" creationId="{4879E115-023E-2DE3-8EEB-120C175A83F7}"/>
          </ac:spMkLst>
        </pc:spChg>
        <pc:picChg chg="mod">
          <ac:chgData name="Antonia Sewell" userId="866fcaf1-a8c1-4c4e-a2a7-8ac41c1bdbec" providerId="ADAL" clId="{D0187193-C69C-4C19-A294-7564305D88A8}" dt="2025-05-15T13:07:12.288" v="234" actId="1076"/>
          <ac:picMkLst>
            <pc:docMk/>
            <pc:sldMk cId="461524080" sldId="500"/>
            <ac:picMk id="3074" creationId="{72D9048F-25B8-E98A-95FC-BAC63DF772F0}"/>
          </ac:picMkLst>
        </pc:picChg>
        <pc:picChg chg="mod">
          <ac:chgData name="Antonia Sewell" userId="866fcaf1-a8c1-4c4e-a2a7-8ac41c1bdbec" providerId="ADAL" clId="{D0187193-C69C-4C19-A294-7564305D88A8}" dt="2025-05-15T13:07:18.198" v="236" actId="1076"/>
          <ac:picMkLst>
            <pc:docMk/>
            <pc:sldMk cId="461524080" sldId="500"/>
            <ac:picMk id="3076" creationId="{64F9B02F-4CF8-56E1-7931-D62D9EB90C8D}"/>
          </ac:picMkLst>
        </pc:picChg>
        <pc:cxnChg chg="del">
          <ac:chgData name="Antonia Sewell" userId="866fcaf1-a8c1-4c4e-a2a7-8ac41c1bdbec" providerId="ADAL" clId="{D0187193-C69C-4C19-A294-7564305D88A8}" dt="2025-05-15T13:07:03.561" v="233" actId="478"/>
          <ac:cxnSpMkLst>
            <pc:docMk/>
            <pc:sldMk cId="461524080" sldId="500"/>
            <ac:cxnSpMk id="12" creationId="{82E5ADF6-A399-98FD-93D9-4642A4DF6454}"/>
          </ac:cxnSpMkLst>
        </pc:cxnChg>
      </pc:sldChg>
      <pc:sldChg chg="addSp delSp modSp add mod setBg modClrScheme chgLayout">
        <pc:chgData name="Antonia Sewell" userId="866fcaf1-a8c1-4c4e-a2a7-8ac41c1bdbec" providerId="ADAL" clId="{D0187193-C69C-4C19-A294-7564305D88A8}" dt="2025-05-15T13:13:12.297" v="349" actId="1076"/>
        <pc:sldMkLst>
          <pc:docMk/>
          <pc:sldMk cId="303138556" sldId="501"/>
        </pc:sldMkLst>
        <pc:spChg chg="mod ord">
          <ac:chgData name="Antonia Sewell" userId="866fcaf1-a8c1-4c4e-a2a7-8ac41c1bdbec" providerId="ADAL" clId="{D0187193-C69C-4C19-A294-7564305D88A8}" dt="2025-05-15T13:13:08.177" v="347" actId="1076"/>
          <ac:spMkLst>
            <pc:docMk/>
            <pc:sldMk cId="303138556" sldId="501"/>
            <ac:spMk id="3" creationId="{8A368BE7-DB0E-ACBC-8D16-2204209DA2CA}"/>
          </ac:spMkLst>
        </pc:spChg>
        <pc:spChg chg="mod">
          <ac:chgData name="Antonia Sewell" userId="866fcaf1-a8c1-4c4e-a2a7-8ac41c1bdbec" providerId="ADAL" clId="{D0187193-C69C-4C19-A294-7564305D88A8}" dt="2025-05-15T13:12:09.823" v="329" actId="1076"/>
          <ac:spMkLst>
            <pc:docMk/>
            <pc:sldMk cId="303138556" sldId="501"/>
            <ac:spMk id="6" creationId="{676A4AFB-B329-4C79-89FD-912C1394103C}"/>
          </ac:spMkLst>
        </pc:spChg>
        <pc:spChg chg="add del mod ord">
          <ac:chgData name="Antonia Sewell" userId="866fcaf1-a8c1-4c4e-a2a7-8ac41c1bdbec" providerId="ADAL" clId="{D0187193-C69C-4C19-A294-7564305D88A8}" dt="2025-05-15T13:12:00.830" v="326" actId="404"/>
          <ac:spMkLst>
            <pc:docMk/>
            <pc:sldMk cId="303138556" sldId="501"/>
            <ac:spMk id="21" creationId="{FB742084-71ED-57B1-6830-2E8F31515E68}"/>
          </ac:spMkLst>
        </pc:spChg>
        <pc:spChg chg="mod">
          <ac:chgData name="Antonia Sewell" userId="866fcaf1-a8c1-4c4e-a2a7-8ac41c1bdbec" providerId="ADAL" clId="{D0187193-C69C-4C19-A294-7564305D88A8}" dt="2025-05-15T13:12:12.796" v="330" actId="1076"/>
          <ac:spMkLst>
            <pc:docMk/>
            <pc:sldMk cId="303138556" sldId="501"/>
            <ac:spMk id="27" creationId="{67148E1D-8987-59A3-F9ED-3B081E2C3C0B}"/>
          </ac:spMkLst>
        </pc:spChg>
        <pc:picChg chg="add mod">
          <ac:chgData name="Antonia Sewell" userId="866fcaf1-a8c1-4c4e-a2a7-8ac41c1bdbec" providerId="ADAL" clId="{D0187193-C69C-4C19-A294-7564305D88A8}" dt="2025-05-15T13:12:43.536" v="337" actId="1076"/>
          <ac:picMkLst>
            <pc:docMk/>
            <pc:sldMk cId="303138556" sldId="501"/>
            <ac:picMk id="7" creationId="{69F648BD-2FEF-4F68-AB42-775AA0639229}"/>
          </ac:picMkLst>
        </pc:picChg>
        <pc:picChg chg="add mod">
          <ac:chgData name="Antonia Sewell" userId="866fcaf1-a8c1-4c4e-a2a7-8ac41c1bdbec" providerId="ADAL" clId="{D0187193-C69C-4C19-A294-7564305D88A8}" dt="2025-05-15T13:13:12.297" v="349" actId="1076"/>
          <ac:picMkLst>
            <pc:docMk/>
            <pc:sldMk cId="303138556" sldId="501"/>
            <ac:picMk id="8" creationId="{CD75CC92-3911-4AC2-8576-3AEAC7A468AC}"/>
          </ac:picMkLst>
        </pc:picChg>
      </pc:sldChg>
      <pc:sldChg chg="addSp delSp modSp add mod modClrScheme chgLayout">
        <pc:chgData name="Antonia Sewell" userId="866fcaf1-a8c1-4c4e-a2a7-8ac41c1bdbec" providerId="ADAL" clId="{D0187193-C69C-4C19-A294-7564305D88A8}" dt="2025-05-15T13:32:27.795" v="777" actId="1076"/>
        <pc:sldMkLst>
          <pc:docMk/>
          <pc:sldMk cId="1921439959" sldId="502"/>
        </pc:sldMkLst>
        <pc:spChg chg="mod ord">
          <ac:chgData name="Antonia Sewell" userId="866fcaf1-a8c1-4c4e-a2a7-8ac41c1bdbec" providerId="ADAL" clId="{D0187193-C69C-4C19-A294-7564305D88A8}" dt="2025-05-15T13:32:25.317" v="776" actId="1076"/>
          <ac:spMkLst>
            <pc:docMk/>
            <pc:sldMk cId="1921439959" sldId="502"/>
            <ac:spMk id="2" creationId="{1399D4E1-5598-21AD-C21E-13BC2595B4E2}"/>
          </ac:spMkLst>
        </pc:spChg>
        <pc:spChg chg="mod ord">
          <ac:chgData name="Antonia Sewell" userId="866fcaf1-a8c1-4c4e-a2a7-8ac41c1bdbec" providerId="ADAL" clId="{D0187193-C69C-4C19-A294-7564305D88A8}" dt="2025-05-15T13:32:27.795" v="777" actId="1076"/>
          <ac:spMkLst>
            <pc:docMk/>
            <pc:sldMk cId="1921439959" sldId="502"/>
            <ac:spMk id="3" creationId="{A85BEC25-E677-AA0E-D5C1-D4FAF8E765EB}"/>
          </ac:spMkLst>
        </pc:spChg>
        <pc:spChg chg="del mod">
          <ac:chgData name="Antonia Sewell" userId="866fcaf1-a8c1-4c4e-a2a7-8ac41c1bdbec" providerId="ADAL" clId="{D0187193-C69C-4C19-A294-7564305D88A8}" dt="2025-05-15T13:32:06.112" v="771" actId="700"/>
          <ac:spMkLst>
            <pc:docMk/>
            <pc:sldMk cId="1921439959" sldId="502"/>
            <ac:spMk id="4" creationId="{2FE77A91-D0FE-5354-3B90-78C826EB9063}"/>
          </ac:spMkLst>
        </pc:spChg>
        <pc:spChg chg="add del mod ord">
          <ac:chgData name="Antonia Sewell" userId="866fcaf1-a8c1-4c4e-a2a7-8ac41c1bdbec" providerId="ADAL" clId="{D0187193-C69C-4C19-A294-7564305D88A8}" dt="2025-05-15T13:32:20.561" v="774" actId="478"/>
          <ac:spMkLst>
            <pc:docMk/>
            <pc:sldMk cId="1921439959" sldId="502"/>
            <ac:spMk id="5" creationId="{01A3DE5B-272A-491F-84B0-7E7C73FAE709}"/>
          </ac:spMkLst>
        </pc:spChg>
      </pc:sldChg>
      <pc:sldChg chg="modSp add mod modClrScheme chgLayout">
        <pc:chgData name="Antonia Sewell" userId="866fcaf1-a8c1-4c4e-a2a7-8ac41c1bdbec" providerId="ADAL" clId="{D0187193-C69C-4C19-A294-7564305D88A8}" dt="2025-05-15T13:41:50.172" v="981" actId="17032"/>
        <pc:sldMkLst>
          <pc:docMk/>
          <pc:sldMk cId="3504733757" sldId="503"/>
        </pc:sldMkLst>
        <pc:spChg chg="mod ord">
          <ac:chgData name="Antonia Sewell" userId="866fcaf1-a8c1-4c4e-a2a7-8ac41c1bdbec" providerId="ADAL" clId="{D0187193-C69C-4C19-A294-7564305D88A8}" dt="2025-05-15T13:41:50.172" v="981" actId="17032"/>
          <ac:spMkLst>
            <pc:docMk/>
            <pc:sldMk cId="3504733757" sldId="503"/>
            <ac:spMk id="3" creationId="{D3FEE029-9551-5824-7935-AEED3C6C86C8}"/>
          </ac:spMkLst>
        </pc:spChg>
        <pc:picChg chg="mod">
          <ac:chgData name="Antonia Sewell" userId="866fcaf1-a8c1-4c4e-a2a7-8ac41c1bdbec" providerId="ADAL" clId="{D0187193-C69C-4C19-A294-7564305D88A8}" dt="2025-05-15T13:41:21.933" v="976" actId="1076"/>
          <ac:picMkLst>
            <pc:docMk/>
            <pc:sldMk cId="3504733757" sldId="503"/>
            <ac:picMk id="7" creationId="{A907623B-2D9F-B009-706F-2E5DF9DFB084}"/>
          </ac:picMkLst>
        </pc:picChg>
      </pc:sldChg>
      <pc:sldChg chg="addSp delSp modSp add mod modClrScheme chgLayout">
        <pc:chgData name="Antonia Sewell" userId="866fcaf1-a8c1-4c4e-a2a7-8ac41c1bdbec" providerId="ADAL" clId="{D0187193-C69C-4C19-A294-7564305D88A8}" dt="2025-05-15T13:31:52.827" v="767" actId="1076"/>
        <pc:sldMkLst>
          <pc:docMk/>
          <pc:sldMk cId="52504103" sldId="511"/>
        </pc:sldMkLst>
        <pc:spChg chg="add del mod ord">
          <ac:chgData name="Antonia Sewell" userId="866fcaf1-a8c1-4c4e-a2a7-8ac41c1bdbec" providerId="ADAL" clId="{D0187193-C69C-4C19-A294-7564305D88A8}" dt="2025-05-15T13:31:45.932" v="764" actId="478"/>
          <ac:spMkLst>
            <pc:docMk/>
            <pc:sldMk cId="52504103" sldId="511"/>
            <ac:spMk id="2" creationId="{3A590873-258D-4E95-9D37-44C2744315BD}"/>
          </ac:spMkLst>
        </pc:spChg>
        <pc:spChg chg="del mod">
          <ac:chgData name="Antonia Sewell" userId="866fcaf1-a8c1-4c4e-a2a7-8ac41c1bdbec" providerId="ADAL" clId="{D0187193-C69C-4C19-A294-7564305D88A8}" dt="2025-05-15T13:31:42.640" v="762" actId="700"/>
          <ac:spMkLst>
            <pc:docMk/>
            <pc:sldMk cId="52504103" sldId="511"/>
            <ac:spMk id="7" creationId="{3FE5E80A-BAA3-561A-56CE-A43E13BFEAD5}"/>
          </ac:spMkLst>
        </pc:spChg>
        <pc:spChg chg="mod">
          <ac:chgData name="Antonia Sewell" userId="866fcaf1-a8c1-4c4e-a2a7-8ac41c1bdbec" providerId="ADAL" clId="{D0187193-C69C-4C19-A294-7564305D88A8}" dt="2025-05-15T13:31:48.387" v="765" actId="1076"/>
          <ac:spMkLst>
            <pc:docMk/>
            <pc:sldMk cId="52504103" sldId="511"/>
            <ac:spMk id="9" creationId="{BDA6D275-E1C3-3D7F-0021-4EEEEE49E13C}"/>
          </ac:spMkLst>
        </pc:spChg>
        <pc:spChg chg="mod ord">
          <ac:chgData name="Antonia Sewell" userId="866fcaf1-a8c1-4c4e-a2a7-8ac41c1bdbec" providerId="ADAL" clId="{D0187193-C69C-4C19-A294-7564305D88A8}" dt="2025-05-15T13:31:52.827" v="767" actId="1076"/>
          <ac:spMkLst>
            <pc:docMk/>
            <pc:sldMk cId="52504103" sldId="511"/>
            <ac:spMk id="21" creationId="{AF85C31D-0798-C641-B764-F3BF18968883}"/>
          </ac:spMkLst>
        </pc:spChg>
        <pc:cxnChg chg="del">
          <ac:chgData name="Antonia Sewell" userId="866fcaf1-a8c1-4c4e-a2a7-8ac41c1bdbec" providerId="ADAL" clId="{D0187193-C69C-4C19-A294-7564305D88A8}" dt="2025-05-15T13:31:50.324" v="766" actId="478"/>
          <ac:cxnSpMkLst>
            <pc:docMk/>
            <pc:sldMk cId="52504103" sldId="511"/>
            <ac:cxnSpMk id="12" creationId="{3ADD2C0E-2774-4693-73BE-B2E7329FE346}"/>
          </ac:cxnSpMkLst>
        </pc:cxnChg>
      </pc:sldChg>
      <pc:sldChg chg="addSp modSp add mod modClrScheme chgLayout">
        <pc:chgData name="Antonia Sewell" userId="866fcaf1-a8c1-4c4e-a2a7-8ac41c1bdbec" providerId="ADAL" clId="{D0187193-C69C-4C19-A294-7564305D88A8}" dt="2025-05-15T13:15:04.386" v="436" actId="1076"/>
        <pc:sldMkLst>
          <pc:docMk/>
          <pc:sldMk cId="2119776764" sldId="519"/>
        </pc:sldMkLst>
        <pc:spChg chg="add mod ord">
          <ac:chgData name="Antonia Sewell" userId="866fcaf1-a8c1-4c4e-a2a7-8ac41c1bdbec" providerId="ADAL" clId="{D0187193-C69C-4C19-A294-7564305D88A8}" dt="2025-05-15T13:14:26.823" v="422" actId="700"/>
          <ac:spMkLst>
            <pc:docMk/>
            <pc:sldMk cId="2119776764" sldId="519"/>
            <ac:spMk id="2" creationId="{B63F5433-3F0D-439B-8970-D805CBBE1908}"/>
          </ac:spMkLst>
        </pc:spChg>
        <pc:spChg chg="mod">
          <ac:chgData name="Antonia Sewell" userId="866fcaf1-a8c1-4c4e-a2a7-8ac41c1bdbec" providerId="ADAL" clId="{D0187193-C69C-4C19-A294-7564305D88A8}" dt="2025-05-15T13:15:01.278" v="435" actId="1076"/>
          <ac:spMkLst>
            <pc:docMk/>
            <pc:sldMk cId="2119776764" sldId="519"/>
            <ac:spMk id="9" creationId="{BDA6D275-E1C3-3D7F-0021-4EEEEE49E13C}"/>
          </ac:spMkLst>
        </pc:spChg>
        <pc:spChg chg="mod">
          <ac:chgData name="Antonia Sewell" userId="866fcaf1-a8c1-4c4e-a2a7-8ac41c1bdbec" providerId="ADAL" clId="{D0187193-C69C-4C19-A294-7564305D88A8}" dt="2025-05-15T13:15:04.386" v="436" actId="1076"/>
          <ac:spMkLst>
            <pc:docMk/>
            <pc:sldMk cId="2119776764" sldId="519"/>
            <ac:spMk id="10" creationId="{D74E8E89-E8BE-4368-BBBE-5272EA0474F9}"/>
          </ac:spMkLst>
        </pc:spChg>
        <pc:spChg chg="mod ord">
          <ac:chgData name="Antonia Sewell" userId="866fcaf1-a8c1-4c4e-a2a7-8ac41c1bdbec" providerId="ADAL" clId="{D0187193-C69C-4C19-A294-7564305D88A8}" dt="2025-05-15T13:14:32.030" v="424" actId="1076"/>
          <ac:spMkLst>
            <pc:docMk/>
            <pc:sldMk cId="2119776764" sldId="519"/>
            <ac:spMk id="21" creationId="{AF85C31D-0798-C641-B764-F3BF18968883}"/>
          </ac:spMkLst>
        </pc:spChg>
        <pc:picChg chg="mod">
          <ac:chgData name="Antonia Sewell" userId="866fcaf1-a8c1-4c4e-a2a7-8ac41c1bdbec" providerId="ADAL" clId="{D0187193-C69C-4C19-A294-7564305D88A8}" dt="2025-05-15T13:14:58.458" v="434" actId="1076"/>
          <ac:picMkLst>
            <pc:docMk/>
            <pc:sldMk cId="2119776764" sldId="519"/>
            <ac:picMk id="3" creationId="{93256496-4945-4ABB-93DA-DA2A7BAB9EA6}"/>
          </ac:picMkLst>
        </pc:picChg>
        <pc:picChg chg="mod">
          <ac:chgData name="Antonia Sewell" userId="866fcaf1-a8c1-4c4e-a2a7-8ac41c1bdbec" providerId="ADAL" clId="{D0187193-C69C-4C19-A294-7564305D88A8}" dt="2025-05-15T13:14:39.162" v="426" actId="1076"/>
          <ac:picMkLst>
            <pc:docMk/>
            <pc:sldMk cId="2119776764" sldId="519"/>
            <ac:picMk id="4" creationId="{779E4141-C382-4016-89F5-5BF50459D0A2}"/>
          </ac:picMkLst>
        </pc:picChg>
      </pc:sldChg>
      <pc:sldChg chg="addSp delSp modSp add mod modClrScheme chgLayout">
        <pc:chgData name="Antonia Sewell" userId="866fcaf1-a8c1-4c4e-a2a7-8ac41c1bdbec" providerId="ADAL" clId="{D0187193-C69C-4C19-A294-7564305D88A8}" dt="2025-05-15T13:34:01.728" v="841" actId="27636"/>
        <pc:sldMkLst>
          <pc:docMk/>
          <pc:sldMk cId="1020713503" sldId="521"/>
        </pc:sldMkLst>
        <pc:spChg chg="mod ord">
          <ac:chgData name="Antonia Sewell" userId="866fcaf1-a8c1-4c4e-a2a7-8ac41c1bdbec" providerId="ADAL" clId="{D0187193-C69C-4C19-A294-7564305D88A8}" dt="2025-05-15T13:34:01.728" v="841" actId="27636"/>
          <ac:spMkLst>
            <pc:docMk/>
            <pc:sldMk cId="1020713503" sldId="521"/>
            <ac:spMk id="2" creationId="{1399D4E1-5598-21AD-C21E-13BC2595B4E2}"/>
          </ac:spMkLst>
        </pc:spChg>
        <pc:spChg chg="mod ord">
          <ac:chgData name="Antonia Sewell" userId="866fcaf1-a8c1-4c4e-a2a7-8ac41c1bdbec" providerId="ADAL" clId="{D0187193-C69C-4C19-A294-7564305D88A8}" dt="2025-05-15T13:32:58.729" v="788" actId="1076"/>
          <ac:spMkLst>
            <pc:docMk/>
            <pc:sldMk cId="1020713503" sldId="521"/>
            <ac:spMk id="3" creationId="{A85BEC25-E677-AA0E-D5C1-D4FAF8E765EB}"/>
          </ac:spMkLst>
        </pc:spChg>
        <pc:spChg chg="del mod">
          <ac:chgData name="Antonia Sewell" userId="866fcaf1-a8c1-4c4e-a2a7-8ac41c1bdbec" providerId="ADAL" clId="{D0187193-C69C-4C19-A294-7564305D88A8}" dt="2025-05-15T13:32:49.547" v="781" actId="700"/>
          <ac:spMkLst>
            <pc:docMk/>
            <pc:sldMk cId="1020713503" sldId="521"/>
            <ac:spMk id="4" creationId="{2FE77A91-D0FE-5354-3B90-78C826EB9063}"/>
          </ac:spMkLst>
        </pc:spChg>
        <pc:spChg chg="add del mod ord">
          <ac:chgData name="Antonia Sewell" userId="866fcaf1-a8c1-4c4e-a2a7-8ac41c1bdbec" providerId="ADAL" clId="{D0187193-C69C-4C19-A294-7564305D88A8}" dt="2025-05-15T13:32:51.422" v="783" actId="478"/>
          <ac:spMkLst>
            <pc:docMk/>
            <pc:sldMk cId="1020713503" sldId="521"/>
            <ac:spMk id="5" creationId="{723EEAC3-BB21-42BC-B9D6-AB40348AA1EA}"/>
          </ac:spMkLst>
        </pc:spChg>
      </pc:sldChg>
      <pc:sldChg chg="addSp delSp modSp add mod modClrScheme chgLayout">
        <pc:chgData name="Antonia Sewell" userId="866fcaf1-a8c1-4c4e-a2a7-8ac41c1bdbec" providerId="ADAL" clId="{D0187193-C69C-4C19-A294-7564305D88A8}" dt="2025-05-15T13:34:52.509" v="856" actId="1076"/>
        <pc:sldMkLst>
          <pc:docMk/>
          <pc:sldMk cId="2894424062" sldId="522"/>
        </pc:sldMkLst>
        <pc:spChg chg="add del mod ord">
          <ac:chgData name="Antonia Sewell" userId="866fcaf1-a8c1-4c4e-a2a7-8ac41c1bdbec" providerId="ADAL" clId="{D0187193-C69C-4C19-A294-7564305D88A8}" dt="2025-05-15T13:34:32.821" v="849" actId="700"/>
          <ac:spMkLst>
            <pc:docMk/>
            <pc:sldMk cId="2894424062" sldId="522"/>
            <ac:spMk id="2" creationId="{6A5B966A-9722-499B-9C45-69168CDD8A04}"/>
          </ac:spMkLst>
        </pc:spChg>
        <pc:spChg chg="mod ord">
          <ac:chgData name="Antonia Sewell" userId="866fcaf1-a8c1-4c4e-a2a7-8ac41c1bdbec" providerId="ADAL" clId="{D0187193-C69C-4C19-A294-7564305D88A8}" dt="2025-05-15T13:34:45.470" v="853" actId="1076"/>
          <ac:spMkLst>
            <pc:docMk/>
            <pc:sldMk cId="2894424062" sldId="522"/>
            <ac:spMk id="3" creationId="{A85BEC25-E677-AA0E-D5C1-D4FAF8E765EB}"/>
          </ac:spMkLst>
        </pc:spChg>
        <pc:spChg chg="add del mod">
          <ac:chgData name="Antonia Sewell" userId="866fcaf1-a8c1-4c4e-a2a7-8ac41c1bdbec" providerId="ADAL" clId="{D0187193-C69C-4C19-A294-7564305D88A8}" dt="2025-05-15T13:34:38.755" v="850" actId="700"/>
          <ac:spMkLst>
            <pc:docMk/>
            <pc:sldMk cId="2894424062" sldId="522"/>
            <ac:spMk id="4" creationId="{2FE77A91-D0FE-5354-3B90-78C826EB9063}"/>
          </ac:spMkLst>
        </pc:spChg>
        <pc:spChg chg="add del mod ord">
          <ac:chgData name="Antonia Sewell" userId="866fcaf1-a8c1-4c4e-a2a7-8ac41c1bdbec" providerId="ADAL" clId="{D0187193-C69C-4C19-A294-7564305D88A8}" dt="2025-05-15T13:34:40.899" v="852" actId="478"/>
          <ac:spMkLst>
            <pc:docMk/>
            <pc:sldMk cId="2894424062" sldId="522"/>
            <ac:spMk id="5" creationId="{66BE460C-C96D-4866-80CD-400C5FDCED66}"/>
          </ac:spMkLst>
        </pc:spChg>
        <pc:picChg chg="mod">
          <ac:chgData name="Antonia Sewell" userId="866fcaf1-a8c1-4c4e-a2a7-8ac41c1bdbec" providerId="ADAL" clId="{D0187193-C69C-4C19-A294-7564305D88A8}" dt="2025-05-15T13:34:52.509" v="856" actId="1076"/>
          <ac:picMkLst>
            <pc:docMk/>
            <pc:sldMk cId="2894424062" sldId="522"/>
            <ac:picMk id="6" creationId="{BCE0E574-D49C-47D2-9E95-E765627EECEC}"/>
          </ac:picMkLst>
        </pc:picChg>
      </pc:sldChg>
      <pc:sldChg chg="addSp delSp modSp add mod modClrScheme chgLayout">
        <pc:chgData name="Antonia Sewell" userId="866fcaf1-a8c1-4c4e-a2a7-8ac41c1bdbec" providerId="ADAL" clId="{D0187193-C69C-4C19-A294-7564305D88A8}" dt="2025-05-15T13:35:13.519" v="865" actId="1076"/>
        <pc:sldMkLst>
          <pc:docMk/>
          <pc:sldMk cId="2528331423" sldId="525"/>
        </pc:sldMkLst>
        <pc:spChg chg="mod ord">
          <ac:chgData name="Antonia Sewell" userId="866fcaf1-a8c1-4c4e-a2a7-8ac41c1bdbec" providerId="ADAL" clId="{D0187193-C69C-4C19-A294-7564305D88A8}" dt="2025-05-15T13:35:09.852" v="864" actId="1076"/>
          <ac:spMkLst>
            <pc:docMk/>
            <pc:sldMk cId="2528331423" sldId="525"/>
            <ac:spMk id="2" creationId="{1399D4E1-5598-21AD-C21E-13BC2595B4E2}"/>
          </ac:spMkLst>
        </pc:spChg>
        <pc:spChg chg="mod ord">
          <ac:chgData name="Antonia Sewell" userId="866fcaf1-a8c1-4c4e-a2a7-8ac41c1bdbec" providerId="ADAL" clId="{D0187193-C69C-4C19-A294-7564305D88A8}" dt="2025-05-15T13:35:13.519" v="865" actId="1076"/>
          <ac:spMkLst>
            <pc:docMk/>
            <pc:sldMk cId="2528331423" sldId="525"/>
            <ac:spMk id="3" creationId="{A85BEC25-E677-AA0E-D5C1-D4FAF8E765EB}"/>
          </ac:spMkLst>
        </pc:spChg>
        <pc:spChg chg="del mod">
          <ac:chgData name="Antonia Sewell" userId="866fcaf1-a8c1-4c4e-a2a7-8ac41c1bdbec" providerId="ADAL" clId="{D0187193-C69C-4C19-A294-7564305D88A8}" dt="2025-05-15T13:35:05.580" v="861" actId="700"/>
          <ac:spMkLst>
            <pc:docMk/>
            <pc:sldMk cId="2528331423" sldId="525"/>
            <ac:spMk id="4" creationId="{2FE77A91-D0FE-5354-3B90-78C826EB9063}"/>
          </ac:spMkLst>
        </pc:spChg>
        <pc:spChg chg="add del mod ord">
          <ac:chgData name="Antonia Sewell" userId="866fcaf1-a8c1-4c4e-a2a7-8ac41c1bdbec" providerId="ADAL" clId="{D0187193-C69C-4C19-A294-7564305D88A8}" dt="2025-05-15T13:35:06.910" v="863" actId="478"/>
          <ac:spMkLst>
            <pc:docMk/>
            <pc:sldMk cId="2528331423" sldId="525"/>
            <ac:spMk id="5" creationId="{229B1775-9194-4BA6-A7C9-F7F9AD936408}"/>
          </ac:spMkLst>
        </pc:spChg>
      </pc:sldChg>
      <pc:sldChg chg="addSp delSp modSp add mod modClrScheme chgLayout">
        <pc:chgData name="Antonia Sewell" userId="866fcaf1-a8c1-4c4e-a2a7-8ac41c1bdbec" providerId="ADAL" clId="{D0187193-C69C-4C19-A294-7564305D88A8}" dt="2025-05-15T13:39:57.090" v="960" actId="1076"/>
        <pc:sldMkLst>
          <pc:docMk/>
          <pc:sldMk cId="398854666" sldId="526"/>
        </pc:sldMkLst>
        <pc:spChg chg="add del mod ord">
          <ac:chgData name="Antonia Sewell" userId="866fcaf1-a8c1-4c4e-a2a7-8ac41c1bdbec" providerId="ADAL" clId="{D0187193-C69C-4C19-A294-7564305D88A8}" dt="2025-05-15T13:37:31.362" v="915" actId="478"/>
          <ac:spMkLst>
            <pc:docMk/>
            <pc:sldMk cId="398854666" sldId="526"/>
            <ac:spMk id="2" creationId="{CB85A1D8-2376-4D68-9529-A05D862CC287}"/>
          </ac:spMkLst>
        </pc:spChg>
        <pc:spChg chg="del mod">
          <ac:chgData name="Antonia Sewell" userId="866fcaf1-a8c1-4c4e-a2a7-8ac41c1bdbec" providerId="ADAL" clId="{D0187193-C69C-4C19-A294-7564305D88A8}" dt="2025-05-15T13:37:29.312" v="913" actId="700"/>
          <ac:spMkLst>
            <pc:docMk/>
            <pc:sldMk cId="398854666" sldId="526"/>
            <ac:spMk id="3" creationId="{56CD58D5-7D7C-19A7-6F60-8E2B10BDCFF9}"/>
          </ac:spMkLst>
        </pc:spChg>
        <pc:spChg chg="mod ord">
          <ac:chgData name="Antonia Sewell" userId="866fcaf1-a8c1-4c4e-a2a7-8ac41c1bdbec" providerId="ADAL" clId="{D0187193-C69C-4C19-A294-7564305D88A8}" dt="2025-05-15T13:39:57.090" v="960" actId="1076"/>
          <ac:spMkLst>
            <pc:docMk/>
            <pc:sldMk cId="398854666" sldId="526"/>
            <ac:spMk id="21" creationId="{43F3DA7E-17EE-65DA-7727-63DF9A6AFFD8}"/>
          </ac:spMkLst>
        </pc:spChg>
        <pc:spChg chg="mod ord">
          <ac:chgData name="Antonia Sewell" userId="866fcaf1-a8c1-4c4e-a2a7-8ac41c1bdbec" providerId="ADAL" clId="{D0187193-C69C-4C19-A294-7564305D88A8}" dt="2025-05-15T13:39:52.686" v="958" actId="1076"/>
          <ac:spMkLst>
            <pc:docMk/>
            <pc:sldMk cId="398854666" sldId="526"/>
            <ac:spMk id="22" creationId="{E95B9D13-BBD5-859E-8BE8-EE2F11D3429B}"/>
          </ac:spMkLst>
        </pc:spChg>
        <pc:cxnChg chg="del">
          <ac:chgData name="Antonia Sewell" userId="866fcaf1-a8c1-4c4e-a2a7-8ac41c1bdbec" providerId="ADAL" clId="{D0187193-C69C-4C19-A294-7564305D88A8}" dt="2025-05-15T13:39:54.667" v="959" actId="478"/>
          <ac:cxnSpMkLst>
            <pc:docMk/>
            <pc:sldMk cId="398854666" sldId="526"/>
            <ac:cxnSpMk id="12" creationId="{60ADE00A-E777-AC7B-5591-72573CCD35FE}"/>
          </ac:cxnSpMkLst>
        </pc:cxnChg>
      </pc:sldChg>
      <pc:sldChg chg="add">
        <pc:chgData name="Antonia Sewell" userId="866fcaf1-a8c1-4c4e-a2a7-8ac41c1bdbec" providerId="ADAL" clId="{D0187193-C69C-4C19-A294-7564305D88A8}" dt="2025-05-15T13:40:43.649" v="966"/>
        <pc:sldMkLst>
          <pc:docMk/>
          <pc:sldMk cId="3437160595" sldId="575"/>
        </pc:sldMkLst>
      </pc:sldChg>
      <pc:sldChg chg="add">
        <pc:chgData name="Antonia Sewell" userId="866fcaf1-a8c1-4c4e-a2a7-8ac41c1bdbec" providerId="ADAL" clId="{D0187193-C69C-4C19-A294-7564305D88A8}" dt="2025-05-15T13:40:43.649" v="966"/>
        <pc:sldMkLst>
          <pc:docMk/>
          <pc:sldMk cId="4165539019" sldId="576"/>
        </pc:sldMkLst>
      </pc:sldChg>
      <pc:sldChg chg="add">
        <pc:chgData name="Antonia Sewell" userId="866fcaf1-a8c1-4c4e-a2a7-8ac41c1bdbec" providerId="ADAL" clId="{D0187193-C69C-4C19-A294-7564305D88A8}" dt="2025-05-15T13:40:43.649" v="966"/>
        <pc:sldMkLst>
          <pc:docMk/>
          <pc:sldMk cId="3551396138" sldId="577"/>
        </pc:sldMkLst>
      </pc:sldChg>
      <pc:sldChg chg="add">
        <pc:chgData name="Antonia Sewell" userId="866fcaf1-a8c1-4c4e-a2a7-8ac41c1bdbec" providerId="ADAL" clId="{D0187193-C69C-4C19-A294-7564305D88A8}" dt="2025-05-15T13:40:43.649" v="966"/>
        <pc:sldMkLst>
          <pc:docMk/>
          <pc:sldMk cId="2292733383" sldId="578"/>
        </pc:sldMkLst>
      </pc:sldChg>
      <pc:sldChg chg="add">
        <pc:chgData name="Antonia Sewell" userId="866fcaf1-a8c1-4c4e-a2a7-8ac41c1bdbec" providerId="ADAL" clId="{D0187193-C69C-4C19-A294-7564305D88A8}" dt="2025-05-15T13:40:43.649" v="966"/>
        <pc:sldMkLst>
          <pc:docMk/>
          <pc:sldMk cId="1678236575" sldId="579"/>
        </pc:sldMkLst>
      </pc:sldChg>
      <pc:sldChg chg="add">
        <pc:chgData name="Antonia Sewell" userId="866fcaf1-a8c1-4c4e-a2a7-8ac41c1bdbec" providerId="ADAL" clId="{D0187193-C69C-4C19-A294-7564305D88A8}" dt="2025-05-15T13:40:43.649" v="966"/>
        <pc:sldMkLst>
          <pc:docMk/>
          <pc:sldMk cId="1159786663" sldId="580"/>
        </pc:sldMkLst>
      </pc:sldChg>
      <pc:sldChg chg="addSp delSp modSp mod">
        <pc:chgData name="Antonia Sewell" userId="866fcaf1-a8c1-4c4e-a2a7-8ac41c1bdbec" providerId="ADAL" clId="{D0187193-C69C-4C19-A294-7564305D88A8}" dt="2025-05-15T13:03:06.434" v="100" actId="1076"/>
        <pc:sldMkLst>
          <pc:docMk/>
          <pc:sldMk cId="850259423" sldId="788"/>
        </pc:sldMkLst>
        <pc:spChg chg="add del mod">
          <ac:chgData name="Antonia Sewell" userId="866fcaf1-a8c1-4c4e-a2a7-8ac41c1bdbec" providerId="ADAL" clId="{D0187193-C69C-4C19-A294-7564305D88A8}" dt="2025-05-15T13:01:17.047" v="64"/>
          <ac:spMkLst>
            <pc:docMk/>
            <pc:sldMk cId="850259423" sldId="788"/>
            <ac:spMk id="7" creationId="{D1B3F634-BE84-4EEC-8A1B-DC4E478011A7}"/>
          </ac:spMkLst>
        </pc:spChg>
        <pc:spChg chg="mod">
          <ac:chgData name="Antonia Sewell" userId="866fcaf1-a8c1-4c4e-a2a7-8ac41c1bdbec" providerId="ADAL" clId="{D0187193-C69C-4C19-A294-7564305D88A8}" dt="2025-05-15T13:01:08.862" v="62" actId="20577"/>
          <ac:spMkLst>
            <pc:docMk/>
            <pc:sldMk cId="850259423" sldId="788"/>
            <ac:spMk id="9" creationId="{60022972-4C88-4097-96DD-35786AC17536}"/>
          </ac:spMkLst>
        </pc:spChg>
        <pc:spChg chg="mod">
          <ac:chgData name="Antonia Sewell" userId="866fcaf1-a8c1-4c4e-a2a7-8ac41c1bdbec" providerId="ADAL" clId="{D0187193-C69C-4C19-A294-7564305D88A8}" dt="2025-05-15T13:01:34.152" v="68" actId="1076"/>
          <ac:spMkLst>
            <pc:docMk/>
            <pc:sldMk cId="850259423" sldId="788"/>
            <ac:spMk id="10" creationId="{6E7BB889-7A77-41ED-A8BA-3F19F097F3A8}"/>
          </ac:spMkLst>
        </pc:spChg>
        <pc:picChg chg="del">
          <ac:chgData name="Antonia Sewell" userId="866fcaf1-a8c1-4c4e-a2a7-8ac41c1bdbec" providerId="ADAL" clId="{D0187193-C69C-4C19-A294-7564305D88A8}" dt="2025-05-15T13:01:38.485" v="70" actId="478"/>
          <ac:picMkLst>
            <pc:docMk/>
            <pc:sldMk cId="850259423" sldId="788"/>
            <ac:picMk id="3" creationId="{CE648D44-CC97-46C6-9694-E75636E3D0C9}"/>
          </ac:picMkLst>
        </pc:picChg>
        <pc:picChg chg="del">
          <ac:chgData name="Antonia Sewell" userId="866fcaf1-a8c1-4c4e-a2a7-8ac41c1bdbec" providerId="ADAL" clId="{D0187193-C69C-4C19-A294-7564305D88A8}" dt="2025-05-15T13:01:36.547" v="69" actId="478"/>
          <ac:picMkLst>
            <pc:docMk/>
            <pc:sldMk cId="850259423" sldId="788"/>
            <ac:picMk id="6" creationId="{E6D37B3B-4AB3-4857-AE8D-5ECC18BE4BA9}"/>
          </ac:picMkLst>
        </pc:picChg>
        <pc:picChg chg="add mod">
          <ac:chgData name="Antonia Sewell" userId="866fcaf1-a8c1-4c4e-a2a7-8ac41c1bdbec" providerId="ADAL" clId="{D0187193-C69C-4C19-A294-7564305D88A8}" dt="2025-05-15T13:03:03.535" v="99" actId="1076"/>
          <ac:picMkLst>
            <pc:docMk/>
            <pc:sldMk cId="850259423" sldId="788"/>
            <ac:picMk id="8" creationId="{AC3F635D-61B9-4471-A17A-DE5210715E8E}"/>
          </ac:picMkLst>
        </pc:picChg>
        <pc:picChg chg="add mod">
          <ac:chgData name="Antonia Sewell" userId="866fcaf1-a8c1-4c4e-a2a7-8ac41c1bdbec" providerId="ADAL" clId="{D0187193-C69C-4C19-A294-7564305D88A8}" dt="2025-05-15T13:03:06.434" v="100" actId="1076"/>
          <ac:picMkLst>
            <pc:docMk/>
            <pc:sldMk cId="850259423" sldId="788"/>
            <ac:picMk id="11" creationId="{BB1E1262-5832-4C89-A78B-25B86C0E1100}"/>
          </ac:picMkLst>
        </pc:picChg>
      </pc:sldChg>
      <pc:sldChg chg="del">
        <pc:chgData name="Antonia Sewell" userId="866fcaf1-a8c1-4c4e-a2a7-8ac41c1bdbec" providerId="ADAL" clId="{D0187193-C69C-4C19-A294-7564305D88A8}" dt="2025-05-15T14:03:49.456" v="985" actId="18676"/>
        <pc:sldMkLst>
          <pc:docMk/>
          <pc:sldMk cId="559694673" sldId="2073"/>
        </pc:sldMkLst>
      </pc:sldChg>
      <pc:sldChg chg="del">
        <pc:chgData name="Antonia Sewell" userId="866fcaf1-a8c1-4c4e-a2a7-8ac41c1bdbec" providerId="ADAL" clId="{D0187193-C69C-4C19-A294-7564305D88A8}" dt="2025-05-15T14:03:39.603" v="984" actId="18676"/>
        <pc:sldMkLst>
          <pc:docMk/>
          <pc:sldMk cId="3387126214" sldId="2076"/>
        </pc:sldMkLst>
      </pc:sldChg>
      <pc:sldChg chg="del">
        <pc:chgData name="Antonia Sewell" userId="866fcaf1-a8c1-4c4e-a2a7-8ac41c1bdbec" providerId="ADAL" clId="{D0187193-C69C-4C19-A294-7564305D88A8}" dt="2025-05-15T14:03:39.603" v="984" actId="18676"/>
        <pc:sldMkLst>
          <pc:docMk/>
          <pc:sldMk cId="4155916228" sldId="2078"/>
        </pc:sldMkLst>
      </pc:sldChg>
      <pc:sldChg chg="del">
        <pc:chgData name="Antonia Sewell" userId="866fcaf1-a8c1-4c4e-a2a7-8ac41c1bdbec" providerId="ADAL" clId="{D0187193-C69C-4C19-A294-7564305D88A8}" dt="2025-05-15T14:03:54.959" v="986" actId="18676"/>
        <pc:sldMkLst>
          <pc:docMk/>
          <pc:sldMk cId="3586291646" sldId="2084"/>
        </pc:sldMkLst>
      </pc:sldChg>
      <pc:sldChg chg="del">
        <pc:chgData name="Antonia Sewell" userId="866fcaf1-a8c1-4c4e-a2a7-8ac41c1bdbec" providerId="ADAL" clId="{D0187193-C69C-4C19-A294-7564305D88A8}" dt="2025-05-15T14:03:54.959" v="986" actId="18676"/>
        <pc:sldMkLst>
          <pc:docMk/>
          <pc:sldMk cId="2749518724" sldId="2085"/>
        </pc:sldMkLst>
      </pc:sldChg>
      <pc:sldChg chg="del">
        <pc:chgData name="Antonia Sewell" userId="866fcaf1-a8c1-4c4e-a2a7-8ac41c1bdbec" providerId="ADAL" clId="{D0187193-C69C-4C19-A294-7564305D88A8}" dt="2025-05-15T14:03:54.959" v="986" actId="18676"/>
        <pc:sldMkLst>
          <pc:docMk/>
          <pc:sldMk cId="1971505630" sldId="2092"/>
        </pc:sldMkLst>
      </pc:sldChg>
      <pc:sldChg chg="del">
        <pc:chgData name="Antonia Sewell" userId="866fcaf1-a8c1-4c4e-a2a7-8ac41c1bdbec" providerId="ADAL" clId="{D0187193-C69C-4C19-A294-7564305D88A8}" dt="2025-05-15T14:03:39.603" v="984" actId="18676"/>
        <pc:sldMkLst>
          <pc:docMk/>
          <pc:sldMk cId="3476602122" sldId="2093"/>
        </pc:sldMkLst>
      </pc:sldChg>
      <pc:sldChg chg="del">
        <pc:chgData name="Antonia Sewell" userId="866fcaf1-a8c1-4c4e-a2a7-8ac41c1bdbec" providerId="ADAL" clId="{D0187193-C69C-4C19-A294-7564305D88A8}" dt="2025-05-15T14:03:39.603" v="984" actId="18676"/>
        <pc:sldMkLst>
          <pc:docMk/>
          <pc:sldMk cId="2983764633" sldId="2094"/>
        </pc:sldMkLst>
      </pc:sldChg>
      <pc:sldChg chg="addSp delSp modSp mod ord">
        <pc:chgData name="Antonia Sewell" userId="866fcaf1-a8c1-4c4e-a2a7-8ac41c1bdbec" providerId="ADAL" clId="{D0187193-C69C-4C19-A294-7564305D88A8}" dt="2025-05-15T13:06:42.847" v="224" actId="1076"/>
        <pc:sldMkLst>
          <pc:docMk/>
          <pc:sldMk cId="253133637" sldId="2095"/>
        </pc:sldMkLst>
        <pc:spChg chg="mod">
          <ac:chgData name="Antonia Sewell" userId="866fcaf1-a8c1-4c4e-a2a7-8ac41c1bdbec" providerId="ADAL" clId="{D0187193-C69C-4C19-A294-7564305D88A8}" dt="2025-05-15T13:04:54.170" v="168" actId="20577"/>
          <ac:spMkLst>
            <pc:docMk/>
            <pc:sldMk cId="253133637" sldId="2095"/>
            <ac:spMk id="9" creationId="{60022972-4C88-4097-96DD-35786AC17536}"/>
          </ac:spMkLst>
        </pc:spChg>
        <pc:spChg chg="mod">
          <ac:chgData name="Antonia Sewell" userId="866fcaf1-a8c1-4c4e-a2a7-8ac41c1bdbec" providerId="ADAL" clId="{D0187193-C69C-4C19-A294-7564305D88A8}" dt="2025-05-15T13:05:12.393" v="180" actId="404"/>
          <ac:spMkLst>
            <pc:docMk/>
            <pc:sldMk cId="253133637" sldId="2095"/>
            <ac:spMk id="10" creationId="{6E7BB889-7A77-41ED-A8BA-3F19F097F3A8}"/>
          </ac:spMkLst>
        </pc:spChg>
        <pc:spChg chg="add mod">
          <ac:chgData name="Antonia Sewell" userId="866fcaf1-a8c1-4c4e-a2a7-8ac41c1bdbec" providerId="ADAL" clId="{D0187193-C69C-4C19-A294-7564305D88A8}" dt="2025-05-15T13:06:20.964" v="216" actId="14100"/>
          <ac:spMkLst>
            <pc:docMk/>
            <pc:sldMk cId="253133637" sldId="2095"/>
            <ac:spMk id="12" creationId="{EAC2683D-5FD1-493D-BEA3-DB08B35CADE9}"/>
          </ac:spMkLst>
        </pc:spChg>
        <pc:spChg chg="add mod">
          <ac:chgData name="Antonia Sewell" userId="866fcaf1-a8c1-4c4e-a2a7-8ac41c1bdbec" providerId="ADAL" clId="{D0187193-C69C-4C19-A294-7564305D88A8}" dt="2025-05-15T13:06:31.231" v="221" actId="1076"/>
          <ac:spMkLst>
            <pc:docMk/>
            <pc:sldMk cId="253133637" sldId="2095"/>
            <ac:spMk id="13" creationId="{7E70E993-5036-4259-B0AB-07F72AD5FB1A}"/>
          </ac:spMkLst>
        </pc:spChg>
        <pc:picChg chg="del">
          <ac:chgData name="Antonia Sewell" userId="866fcaf1-a8c1-4c4e-a2a7-8ac41c1bdbec" providerId="ADAL" clId="{D0187193-C69C-4C19-A294-7564305D88A8}" dt="2025-05-15T13:04:56.279" v="169" actId="478"/>
          <ac:picMkLst>
            <pc:docMk/>
            <pc:sldMk cId="253133637" sldId="2095"/>
            <ac:picMk id="3" creationId="{1670008B-B761-4944-8DB4-4E8B3B415DF0}"/>
          </ac:picMkLst>
        </pc:picChg>
        <pc:picChg chg="del mod">
          <ac:chgData name="Antonia Sewell" userId="866fcaf1-a8c1-4c4e-a2a7-8ac41c1bdbec" providerId="ADAL" clId="{D0187193-C69C-4C19-A294-7564305D88A8}" dt="2025-05-15T13:05:21.675" v="186" actId="478"/>
          <ac:picMkLst>
            <pc:docMk/>
            <pc:sldMk cId="253133637" sldId="2095"/>
            <ac:picMk id="6" creationId="{3C17C3A3-D005-4FD8-B992-D99C2B2E2598}"/>
          </ac:picMkLst>
        </pc:picChg>
        <pc:picChg chg="mod">
          <ac:chgData name="Antonia Sewell" userId="866fcaf1-a8c1-4c4e-a2a7-8ac41c1bdbec" providerId="ADAL" clId="{D0187193-C69C-4C19-A294-7564305D88A8}" dt="2025-05-15T13:05:17.940" v="183" actId="1076"/>
          <ac:picMkLst>
            <pc:docMk/>
            <pc:sldMk cId="253133637" sldId="2095"/>
            <ac:picMk id="7" creationId="{4885BFF8-9DCE-4E05-B846-E232FBB86FD4}"/>
          </ac:picMkLst>
        </pc:picChg>
        <pc:picChg chg="mod">
          <ac:chgData name="Antonia Sewell" userId="866fcaf1-a8c1-4c4e-a2a7-8ac41c1bdbec" providerId="ADAL" clId="{D0187193-C69C-4C19-A294-7564305D88A8}" dt="2025-05-15T13:05:19.717" v="184" actId="1076"/>
          <ac:picMkLst>
            <pc:docMk/>
            <pc:sldMk cId="253133637" sldId="2095"/>
            <ac:picMk id="8" creationId="{985762AD-0284-426D-BBE5-C38D6F9DCBA9}"/>
          </ac:picMkLst>
        </pc:picChg>
        <pc:picChg chg="add mod">
          <ac:chgData name="Antonia Sewell" userId="866fcaf1-a8c1-4c4e-a2a7-8ac41c1bdbec" providerId="ADAL" clId="{D0187193-C69C-4C19-A294-7564305D88A8}" dt="2025-05-15T13:06:42.847" v="224" actId="1076"/>
          <ac:picMkLst>
            <pc:docMk/>
            <pc:sldMk cId="253133637" sldId="2095"/>
            <ac:picMk id="11" creationId="{0A9F5015-B4CD-4740-BCA4-42EBB5BD9C26}"/>
          </ac:picMkLst>
        </pc:picChg>
        <pc:picChg chg="add mod">
          <ac:chgData name="Antonia Sewell" userId="866fcaf1-a8c1-4c4e-a2a7-8ac41c1bdbec" providerId="ADAL" clId="{D0187193-C69C-4C19-A294-7564305D88A8}" dt="2025-05-15T13:06:34.920" v="222" actId="1076"/>
          <ac:picMkLst>
            <pc:docMk/>
            <pc:sldMk cId="253133637" sldId="2095"/>
            <ac:picMk id="14" creationId="{E118D6E6-8072-4703-A922-9E4DFFDA6A05}"/>
          </ac:picMkLst>
        </pc:picChg>
      </pc:sldChg>
      <pc:sldChg chg="del">
        <pc:chgData name="Antonia Sewell" userId="866fcaf1-a8c1-4c4e-a2a7-8ac41c1bdbec" providerId="ADAL" clId="{D0187193-C69C-4C19-A294-7564305D88A8}" dt="2025-05-15T14:03:39.603" v="984" actId="18676"/>
        <pc:sldMkLst>
          <pc:docMk/>
          <pc:sldMk cId="1495090271" sldId="2096"/>
        </pc:sldMkLst>
      </pc:sldChg>
      <pc:sldChg chg="del">
        <pc:chgData name="Antonia Sewell" userId="866fcaf1-a8c1-4c4e-a2a7-8ac41c1bdbec" providerId="ADAL" clId="{D0187193-C69C-4C19-A294-7564305D88A8}" dt="2025-05-15T14:03:39.603" v="984" actId="18676"/>
        <pc:sldMkLst>
          <pc:docMk/>
          <pc:sldMk cId="3766969643" sldId="2097"/>
        </pc:sldMkLst>
      </pc:sldChg>
      <pc:sldChg chg="del">
        <pc:chgData name="Antonia Sewell" userId="866fcaf1-a8c1-4c4e-a2a7-8ac41c1bdbec" providerId="ADAL" clId="{D0187193-C69C-4C19-A294-7564305D88A8}" dt="2025-05-15T14:03:39.603" v="984" actId="18676"/>
        <pc:sldMkLst>
          <pc:docMk/>
          <pc:sldMk cId="1764100382" sldId="2098"/>
        </pc:sldMkLst>
      </pc:sldChg>
      <pc:sldChg chg="del">
        <pc:chgData name="Antonia Sewell" userId="866fcaf1-a8c1-4c4e-a2a7-8ac41c1bdbec" providerId="ADAL" clId="{D0187193-C69C-4C19-A294-7564305D88A8}" dt="2025-05-15T14:03:39.603" v="984" actId="18676"/>
        <pc:sldMkLst>
          <pc:docMk/>
          <pc:sldMk cId="486942675" sldId="2099"/>
        </pc:sldMkLst>
      </pc:sldChg>
      <pc:sldChg chg="del">
        <pc:chgData name="Antonia Sewell" userId="866fcaf1-a8c1-4c4e-a2a7-8ac41c1bdbec" providerId="ADAL" clId="{D0187193-C69C-4C19-A294-7564305D88A8}" dt="2025-05-15T14:03:39.603" v="984" actId="18676"/>
        <pc:sldMkLst>
          <pc:docMk/>
          <pc:sldMk cId="1031123675" sldId="2100"/>
        </pc:sldMkLst>
      </pc:sldChg>
      <pc:sldChg chg="del">
        <pc:chgData name="Antonia Sewell" userId="866fcaf1-a8c1-4c4e-a2a7-8ac41c1bdbec" providerId="ADAL" clId="{D0187193-C69C-4C19-A294-7564305D88A8}" dt="2025-05-15T14:03:39.603" v="984" actId="18676"/>
        <pc:sldMkLst>
          <pc:docMk/>
          <pc:sldMk cId="1086908528" sldId="2101"/>
        </pc:sldMkLst>
      </pc:sldChg>
      <pc:sldChg chg="del">
        <pc:chgData name="Antonia Sewell" userId="866fcaf1-a8c1-4c4e-a2a7-8ac41c1bdbec" providerId="ADAL" clId="{D0187193-C69C-4C19-A294-7564305D88A8}" dt="2025-05-15T14:03:39.603" v="984" actId="18676"/>
        <pc:sldMkLst>
          <pc:docMk/>
          <pc:sldMk cId="1436808569" sldId="2102"/>
        </pc:sldMkLst>
      </pc:sldChg>
      <pc:sldChg chg="del">
        <pc:chgData name="Antonia Sewell" userId="866fcaf1-a8c1-4c4e-a2a7-8ac41c1bdbec" providerId="ADAL" clId="{D0187193-C69C-4C19-A294-7564305D88A8}" dt="2025-05-15T14:03:39.603" v="984" actId="18676"/>
        <pc:sldMkLst>
          <pc:docMk/>
          <pc:sldMk cId="1217677125" sldId="2103"/>
        </pc:sldMkLst>
      </pc:sldChg>
      <pc:sldChg chg="modSp mod ord">
        <pc:chgData name="Antonia Sewell" userId="866fcaf1-a8c1-4c4e-a2a7-8ac41c1bdbec" providerId="ADAL" clId="{D0187193-C69C-4C19-A294-7564305D88A8}" dt="2025-05-15T13:14:15.142" v="419" actId="20578"/>
        <pc:sldMkLst>
          <pc:docMk/>
          <pc:sldMk cId="670541859" sldId="2104"/>
        </pc:sldMkLst>
        <pc:spChg chg="mod">
          <ac:chgData name="Antonia Sewell" userId="866fcaf1-a8c1-4c4e-a2a7-8ac41c1bdbec" providerId="ADAL" clId="{D0187193-C69C-4C19-A294-7564305D88A8}" dt="2025-05-15T13:13:47.208" v="416" actId="20577"/>
          <ac:spMkLst>
            <pc:docMk/>
            <pc:sldMk cId="670541859" sldId="2104"/>
            <ac:spMk id="3" creationId="{20D5BF84-1C1C-495D-ACEA-21BD60D04DED}"/>
          </ac:spMkLst>
        </pc:spChg>
      </pc:sldChg>
      <pc:sldChg chg="del">
        <pc:chgData name="Antonia Sewell" userId="866fcaf1-a8c1-4c4e-a2a7-8ac41c1bdbec" providerId="ADAL" clId="{D0187193-C69C-4C19-A294-7564305D88A8}" dt="2025-05-15T14:03:49.456" v="985" actId="18676"/>
        <pc:sldMkLst>
          <pc:docMk/>
          <pc:sldMk cId="367141529" sldId="2105"/>
        </pc:sldMkLst>
      </pc:sldChg>
      <pc:sldChg chg="del">
        <pc:chgData name="Antonia Sewell" userId="866fcaf1-a8c1-4c4e-a2a7-8ac41c1bdbec" providerId="ADAL" clId="{D0187193-C69C-4C19-A294-7564305D88A8}" dt="2025-05-15T14:03:49.456" v="985" actId="18676"/>
        <pc:sldMkLst>
          <pc:docMk/>
          <pc:sldMk cId="3431123510" sldId="2106"/>
        </pc:sldMkLst>
      </pc:sldChg>
      <pc:sldChg chg="del">
        <pc:chgData name="Antonia Sewell" userId="866fcaf1-a8c1-4c4e-a2a7-8ac41c1bdbec" providerId="ADAL" clId="{D0187193-C69C-4C19-A294-7564305D88A8}" dt="2025-05-15T14:03:54.959" v="986" actId="18676"/>
        <pc:sldMkLst>
          <pc:docMk/>
          <pc:sldMk cId="4013245628" sldId="2107"/>
        </pc:sldMkLst>
      </pc:sldChg>
      <pc:sldChg chg="del">
        <pc:chgData name="Antonia Sewell" userId="866fcaf1-a8c1-4c4e-a2a7-8ac41c1bdbec" providerId="ADAL" clId="{D0187193-C69C-4C19-A294-7564305D88A8}" dt="2025-05-15T14:03:54.959" v="986" actId="18676"/>
        <pc:sldMkLst>
          <pc:docMk/>
          <pc:sldMk cId="1765180311" sldId="2108"/>
        </pc:sldMkLst>
      </pc:sldChg>
      <pc:sldChg chg="del">
        <pc:chgData name="Antonia Sewell" userId="866fcaf1-a8c1-4c4e-a2a7-8ac41c1bdbec" providerId="ADAL" clId="{D0187193-C69C-4C19-A294-7564305D88A8}" dt="2025-05-15T14:03:54.959" v="986" actId="18676"/>
        <pc:sldMkLst>
          <pc:docMk/>
          <pc:sldMk cId="2089321006" sldId="2109"/>
        </pc:sldMkLst>
      </pc:sldChg>
      <pc:sldChg chg="del">
        <pc:chgData name="Antonia Sewell" userId="866fcaf1-a8c1-4c4e-a2a7-8ac41c1bdbec" providerId="ADAL" clId="{D0187193-C69C-4C19-A294-7564305D88A8}" dt="2025-05-15T14:03:54.959" v="986" actId="18676"/>
        <pc:sldMkLst>
          <pc:docMk/>
          <pc:sldMk cId="429858018" sldId="2110"/>
        </pc:sldMkLst>
      </pc:sldChg>
      <pc:sldChg chg="del">
        <pc:chgData name="Antonia Sewell" userId="866fcaf1-a8c1-4c4e-a2a7-8ac41c1bdbec" providerId="ADAL" clId="{D0187193-C69C-4C19-A294-7564305D88A8}" dt="2025-05-15T14:03:54.959" v="986" actId="18676"/>
        <pc:sldMkLst>
          <pc:docMk/>
          <pc:sldMk cId="1618447591" sldId="2111"/>
        </pc:sldMkLst>
      </pc:sldChg>
      <pc:sldChg chg="modSp mod ord">
        <pc:chgData name="Antonia Sewell" userId="866fcaf1-a8c1-4c4e-a2a7-8ac41c1bdbec" providerId="ADAL" clId="{D0187193-C69C-4C19-A294-7564305D88A8}" dt="2025-05-15T13:26:32.263" v="723" actId="404"/>
        <pc:sldMkLst>
          <pc:docMk/>
          <pc:sldMk cId="3620564200" sldId="2112"/>
        </pc:sldMkLst>
        <pc:spChg chg="mod">
          <ac:chgData name="Antonia Sewell" userId="866fcaf1-a8c1-4c4e-a2a7-8ac41c1bdbec" providerId="ADAL" clId="{D0187193-C69C-4C19-A294-7564305D88A8}" dt="2025-05-15T13:26:32.263" v="723" actId="404"/>
          <ac:spMkLst>
            <pc:docMk/>
            <pc:sldMk cId="3620564200" sldId="2112"/>
            <ac:spMk id="10" creationId="{6E7BB889-7A77-41ED-A8BA-3F19F097F3A8}"/>
          </ac:spMkLst>
        </pc:spChg>
      </pc:sldChg>
      <pc:sldChg chg="del">
        <pc:chgData name="Antonia Sewell" userId="866fcaf1-a8c1-4c4e-a2a7-8ac41c1bdbec" providerId="ADAL" clId="{D0187193-C69C-4C19-A294-7564305D88A8}" dt="2025-05-15T14:03:54.959" v="986" actId="18676"/>
        <pc:sldMkLst>
          <pc:docMk/>
          <pc:sldMk cId="2077554422" sldId="2113"/>
        </pc:sldMkLst>
      </pc:sldChg>
      <pc:sldChg chg="del">
        <pc:chgData name="Antonia Sewell" userId="866fcaf1-a8c1-4c4e-a2a7-8ac41c1bdbec" providerId="ADAL" clId="{D0187193-C69C-4C19-A294-7564305D88A8}" dt="2025-05-15T14:03:54.959" v="986" actId="18676"/>
        <pc:sldMkLst>
          <pc:docMk/>
          <pc:sldMk cId="3550542390" sldId="2114"/>
        </pc:sldMkLst>
      </pc:sldChg>
      <pc:sldChg chg="del">
        <pc:chgData name="Antonia Sewell" userId="866fcaf1-a8c1-4c4e-a2a7-8ac41c1bdbec" providerId="ADAL" clId="{D0187193-C69C-4C19-A294-7564305D88A8}" dt="2025-05-15T14:03:54.959" v="986" actId="18676"/>
        <pc:sldMkLst>
          <pc:docMk/>
          <pc:sldMk cId="1952325903" sldId="2115"/>
        </pc:sldMkLst>
      </pc:sldChg>
      <pc:sldChg chg="addSp delSp modSp add mod">
        <pc:chgData name="Antonia Sewell" userId="866fcaf1-a8c1-4c4e-a2a7-8ac41c1bdbec" providerId="ADAL" clId="{D0187193-C69C-4C19-A294-7564305D88A8}" dt="2025-05-15T13:04:01.752" v="125" actId="1076"/>
        <pc:sldMkLst>
          <pc:docMk/>
          <pc:sldMk cId="576272571" sldId="2116"/>
        </pc:sldMkLst>
        <pc:spChg chg="mod">
          <ac:chgData name="Antonia Sewell" userId="866fcaf1-a8c1-4c4e-a2a7-8ac41c1bdbec" providerId="ADAL" clId="{D0187193-C69C-4C19-A294-7564305D88A8}" dt="2025-05-15T13:03:19.998" v="102"/>
          <ac:spMkLst>
            <pc:docMk/>
            <pc:sldMk cId="576272571" sldId="2116"/>
            <ac:spMk id="10" creationId="{6E7BB889-7A77-41ED-A8BA-3F19F097F3A8}"/>
          </ac:spMkLst>
        </pc:spChg>
        <pc:picChg chg="add mod modCrop">
          <ac:chgData name="Antonia Sewell" userId="866fcaf1-a8c1-4c4e-a2a7-8ac41c1bdbec" providerId="ADAL" clId="{D0187193-C69C-4C19-A294-7564305D88A8}" dt="2025-05-15T13:03:50.600" v="119" actId="1076"/>
          <ac:picMkLst>
            <pc:docMk/>
            <pc:sldMk cId="576272571" sldId="2116"/>
            <ac:picMk id="6" creationId="{12C32D38-C593-4AC2-BAE5-312C6774F83D}"/>
          </ac:picMkLst>
        </pc:picChg>
        <pc:picChg chg="add mod">
          <ac:chgData name="Antonia Sewell" userId="866fcaf1-a8c1-4c4e-a2a7-8ac41c1bdbec" providerId="ADAL" clId="{D0187193-C69C-4C19-A294-7564305D88A8}" dt="2025-05-15T13:04:01.752" v="125" actId="1076"/>
          <ac:picMkLst>
            <pc:docMk/>
            <pc:sldMk cId="576272571" sldId="2116"/>
            <ac:picMk id="7" creationId="{F504AADC-49FE-4582-B0B6-E83EEE67969A}"/>
          </ac:picMkLst>
        </pc:picChg>
        <pc:picChg chg="del">
          <ac:chgData name="Antonia Sewell" userId="866fcaf1-a8c1-4c4e-a2a7-8ac41c1bdbec" providerId="ADAL" clId="{D0187193-C69C-4C19-A294-7564305D88A8}" dt="2025-05-15T13:03:28.249" v="104" actId="478"/>
          <ac:picMkLst>
            <pc:docMk/>
            <pc:sldMk cId="576272571" sldId="2116"/>
            <ac:picMk id="8" creationId="{AC3F635D-61B9-4471-A17A-DE5210715E8E}"/>
          </ac:picMkLst>
        </pc:picChg>
        <pc:picChg chg="del">
          <ac:chgData name="Antonia Sewell" userId="866fcaf1-a8c1-4c4e-a2a7-8ac41c1bdbec" providerId="ADAL" clId="{D0187193-C69C-4C19-A294-7564305D88A8}" dt="2025-05-15T13:03:28.926" v="105" actId="478"/>
          <ac:picMkLst>
            <pc:docMk/>
            <pc:sldMk cId="576272571" sldId="2116"/>
            <ac:picMk id="11" creationId="{BB1E1262-5832-4C89-A78B-25B86C0E1100}"/>
          </ac:picMkLst>
        </pc:picChg>
      </pc:sldChg>
      <pc:sldChg chg="addSp delSp modSp add mod ord">
        <pc:chgData name="Antonia Sewell" userId="866fcaf1-a8c1-4c4e-a2a7-8ac41c1bdbec" providerId="ADAL" clId="{D0187193-C69C-4C19-A294-7564305D88A8}" dt="2025-05-15T13:22:15.395" v="578" actId="1076"/>
        <pc:sldMkLst>
          <pc:docMk/>
          <pc:sldMk cId="1022291260" sldId="2117"/>
        </pc:sldMkLst>
        <pc:spChg chg="mod">
          <ac:chgData name="Antonia Sewell" userId="866fcaf1-a8c1-4c4e-a2a7-8ac41c1bdbec" providerId="ADAL" clId="{D0187193-C69C-4C19-A294-7564305D88A8}" dt="2025-05-15T13:15:39.907" v="461" actId="20577"/>
          <ac:spMkLst>
            <pc:docMk/>
            <pc:sldMk cId="1022291260" sldId="2117"/>
            <ac:spMk id="3" creationId="{20D5BF84-1C1C-495D-ACEA-21BD60D04DED}"/>
          </ac:spMkLst>
        </pc:spChg>
        <pc:picChg chg="add mod">
          <ac:chgData name="Antonia Sewell" userId="866fcaf1-a8c1-4c4e-a2a7-8ac41c1bdbec" providerId="ADAL" clId="{D0187193-C69C-4C19-A294-7564305D88A8}" dt="2025-05-15T13:22:13.768" v="577" actId="1076"/>
          <ac:picMkLst>
            <pc:docMk/>
            <pc:sldMk cId="1022291260" sldId="2117"/>
            <ac:picMk id="4" creationId="{D390044F-5BE8-482B-ADA8-5DE3A18E457E}"/>
          </ac:picMkLst>
        </pc:picChg>
        <pc:picChg chg="add mod">
          <ac:chgData name="Antonia Sewell" userId="866fcaf1-a8c1-4c4e-a2a7-8ac41c1bdbec" providerId="ADAL" clId="{D0187193-C69C-4C19-A294-7564305D88A8}" dt="2025-05-15T13:22:13.768" v="577" actId="1076"/>
          <ac:picMkLst>
            <pc:docMk/>
            <pc:sldMk cId="1022291260" sldId="2117"/>
            <ac:picMk id="5" creationId="{3D650BD9-877D-4B29-BDC2-07B6704D3634}"/>
          </ac:picMkLst>
        </pc:picChg>
        <pc:picChg chg="add mod">
          <ac:chgData name="Antonia Sewell" userId="866fcaf1-a8c1-4c4e-a2a7-8ac41c1bdbec" providerId="ADAL" clId="{D0187193-C69C-4C19-A294-7564305D88A8}" dt="2025-05-15T13:22:15.395" v="578" actId="1076"/>
          <ac:picMkLst>
            <pc:docMk/>
            <pc:sldMk cId="1022291260" sldId="2117"/>
            <ac:picMk id="6" creationId="{97134D9E-F63A-4081-8F7D-07B22F4EFBD9}"/>
          </ac:picMkLst>
        </pc:picChg>
        <pc:picChg chg="add mod">
          <ac:chgData name="Antonia Sewell" userId="866fcaf1-a8c1-4c4e-a2a7-8ac41c1bdbec" providerId="ADAL" clId="{D0187193-C69C-4C19-A294-7564305D88A8}" dt="2025-05-15T13:22:13.768" v="577" actId="1076"/>
          <ac:picMkLst>
            <pc:docMk/>
            <pc:sldMk cId="1022291260" sldId="2117"/>
            <ac:picMk id="7" creationId="{6A11D267-2417-4968-B769-C43E7E3087FE}"/>
          </ac:picMkLst>
        </pc:picChg>
        <pc:picChg chg="add mod">
          <ac:chgData name="Antonia Sewell" userId="866fcaf1-a8c1-4c4e-a2a7-8ac41c1bdbec" providerId="ADAL" clId="{D0187193-C69C-4C19-A294-7564305D88A8}" dt="2025-05-15T13:22:13.768" v="577" actId="1076"/>
          <ac:picMkLst>
            <pc:docMk/>
            <pc:sldMk cId="1022291260" sldId="2117"/>
            <ac:picMk id="8" creationId="{3D608281-8C38-45EB-830B-DE50B769A4A4}"/>
          </ac:picMkLst>
        </pc:picChg>
        <pc:picChg chg="del">
          <ac:chgData name="Antonia Sewell" userId="866fcaf1-a8c1-4c4e-a2a7-8ac41c1bdbec" providerId="ADAL" clId="{D0187193-C69C-4C19-A294-7564305D88A8}" dt="2025-05-15T13:22:10.074" v="575" actId="478"/>
          <ac:picMkLst>
            <pc:docMk/>
            <pc:sldMk cId="1022291260" sldId="2117"/>
            <ac:picMk id="9" creationId="{E051D85D-FD38-4A76-BF80-8BF59C4F1414}"/>
          </ac:picMkLst>
        </pc:picChg>
        <pc:picChg chg="add mod">
          <ac:chgData name="Antonia Sewell" userId="866fcaf1-a8c1-4c4e-a2a7-8ac41c1bdbec" providerId="ADAL" clId="{D0187193-C69C-4C19-A294-7564305D88A8}" dt="2025-05-15T13:22:13.768" v="577" actId="1076"/>
          <ac:picMkLst>
            <pc:docMk/>
            <pc:sldMk cId="1022291260" sldId="2117"/>
            <ac:picMk id="10" creationId="{49FFAE2F-14B2-4E83-9CA8-010474E5F27A}"/>
          </ac:picMkLst>
        </pc:picChg>
        <pc:picChg chg="add mod">
          <ac:chgData name="Antonia Sewell" userId="866fcaf1-a8c1-4c4e-a2a7-8ac41c1bdbec" providerId="ADAL" clId="{D0187193-C69C-4C19-A294-7564305D88A8}" dt="2025-05-15T13:22:13.768" v="577" actId="1076"/>
          <ac:picMkLst>
            <pc:docMk/>
            <pc:sldMk cId="1022291260" sldId="2117"/>
            <ac:picMk id="11" creationId="{D7986D09-3F3A-4914-9432-B8F25A7736A8}"/>
          </ac:picMkLst>
        </pc:picChg>
      </pc:sldChg>
      <pc:sldChg chg="modSp add mod">
        <pc:chgData name="Antonia Sewell" userId="866fcaf1-a8c1-4c4e-a2a7-8ac41c1bdbec" providerId="ADAL" clId="{D0187193-C69C-4C19-A294-7564305D88A8}" dt="2025-05-15T13:22:58.063" v="652" actId="20577"/>
        <pc:sldMkLst>
          <pc:docMk/>
          <pc:sldMk cId="4051334684" sldId="2118"/>
        </pc:sldMkLst>
        <pc:spChg chg="mod">
          <ac:chgData name="Antonia Sewell" userId="866fcaf1-a8c1-4c4e-a2a7-8ac41c1bdbec" providerId="ADAL" clId="{D0187193-C69C-4C19-A294-7564305D88A8}" dt="2025-05-15T13:22:58.063" v="652" actId="20577"/>
          <ac:spMkLst>
            <pc:docMk/>
            <pc:sldMk cId="4051334684" sldId="2118"/>
            <ac:spMk id="33" creationId="{6200E1BB-95D9-45F6-9368-7BF1A2F4A0D5}"/>
          </ac:spMkLst>
        </pc:spChg>
      </pc:sldChg>
      <pc:sldChg chg="addSp delSp modSp add mod modNotesTx">
        <pc:chgData name="Antonia Sewell" userId="866fcaf1-a8c1-4c4e-a2a7-8ac41c1bdbec" providerId="ADAL" clId="{D0187193-C69C-4C19-A294-7564305D88A8}" dt="2025-05-15T13:25:19.808" v="707" actId="20577"/>
        <pc:sldMkLst>
          <pc:docMk/>
          <pc:sldMk cId="4274472959" sldId="2119"/>
        </pc:sldMkLst>
        <pc:spChg chg="add del mod">
          <ac:chgData name="Antonia Sewell" userId="866fcaf1-a8c1-4c4e-a2a7-8ac41c1bdbec" providerId="ADAL" clId="{D0187193-C69C-4C19-A294-7564305D88A8}" dt="2025-05-15T13:24:34.606" v="693"/>
          <ac:spMkLst>
            <pc:docMk/>
            <pc:sldMk cId="4274472959" sldId="2119"/>
            <ac:spMk id="3" creationId="{458A135A-AC2E-4346-A748-C5141EC390D0}"/>
          </ac:spMkLst>
        </pc:spChg>
        <pc:picChg chg="add del mod">
          <ac:chgData name="Antonia Sewell" userId="866fcaf1-a8c1-4c4e-a2a7-8ac41c1bdbec" providerId="ADAL" clId="{D0187193-C69C-4C19-A294-7564305D88A8}" dt="2025-05-15T13:24:29.996" v="689" actId="478"/>
          <ac:picMkLst>
            <pc:docMk/>
            <pc:sldMk cId="4274472959" sldId="2119"/>
            <ac:picMk id="4" creationId="{2EEA7D59-89D3-43D4-8471-4ADF486173C7}"/>
          </ac:picMkLst>
        </pc:picChg>
        <pc:picChg chg="add del mod">
          <ac:chgData name="Antonia Sewell" userId="866fcaf1-a8c1-4c4e-a2a7-8ac41c1bdbec" providerId="ADAL" clId="{D0187193-C69C-4C19-A294-7564305D88A8}" dt="2025-05-15T13:24:32.572" v="691" actId="478"/>
          <ac:picMkLst>
            <pc:docMk/>
            <pc:sldMk cId="4274472959" sldId="2119"/>
            <ac:picMk id="5" creationId="{6DB2B512-CC74-47AC-B9B7-B4141943A6F3}"/>
          </ac:picMkLst>
        </pc:picChg>
        <pc:picChg chg="del">
          <ac:chgData name="Antonia Sewell" userId="866fcaf1-a8c1-4c4e-a2a7-8ac41c1bdbec" providerId="ADAL" clId="{D0187193-C69C-4C19-A294-7564305D88A8}" dt="2025-05-15T13:24:33.445" v="692" actId="478"/>
          <ac:picMkLst>
            <pc:docMk/>
            <pc:sldMk cId="4274472959" sldId="2119"/>
            <ac:picMk id="8" creationId="{C0C799A1-C208-4D3D-82AA-4E22E5340C4B}"/>
          </ac:picMkLst>
        </pc:picChg>
        <pc:picChg chg="add mod">
          <ac:chgData name="Antonia Sewell" userId="866fcaf1-a8c1-4c4e-a2a7-8ac41c1bdbec" providerId="ADAL" clId="{D0187193-C69C-4C19-A294-7564305D88A8}" dt="2025-05-15T13:24:34.606" v="693"/>
          <ac:picMkLst>
            <pc:docMk/>
            <pc:sldMk cId="4274472959" sldId="2119"/>
            <ac:picMk id="9" creationId="{8312F2E2-F196-4B48-875F-5357AF790291}"/>
          </ac:picMkLst>
        </pc:picChg>
      </pc:sldChg>
      <pc:sldChg chg="addSp delSp modSp add mod modNotesTx">
        <pc:chgData name="Antonia Sewell" userId="866fcaf1-a8c1-4c4e-a2a7-8ac41c1bdbec" providerId="ADAL" clId="{D0187193-C69C-4C19-A294-7564305D88A8}" dt="2025-05-15T13:25:24.022" v="713" actId="20577"/>
        <pc:sldMkLst>
          <pc:docMk/>
          <pc:sldMk cId="2803580510" sldId="2120"/>
        </pc:sldMkLst>
        <pc:spChg chg="add del mod">
          <ac:chgData name="Antonia Sewell" userId="866fcaf1-a8c1-4c4e-a2a7-8ac41c1bdbec" providerId="ADAL" clId="{D0187193-C69C-4C19-A294-7564305D88A8}" dt="2025-05-15T13:24:47.958" v="698"/>
          <ac:spMkLst>
            <pc:docMk/>
            <pc:sldMk cId="2803580510" sldId="2120"/>
            <ac:spMk id="3" creationId="{F5BA6D00-F9C5-485D-B6FF-A009557C685A}"/>
          </ac:spMkLst>
        </pc:spChg>
        <pc:picChg chg="add mod">
          <ac:chgData name="Antonia Sewell" userId="866fcaf1-a8c1-4c4e-a2a7-8ac41c1bdbec" providerId="ADAL" clId="{D0187193-C69C-4C19-A294-7564305D88A8}" dt="2025-05-15T13:24:47.958" v="698"/>
          <ac:picMkLst>
            <pc:docMk/>
            <pc:sldMk cId="2803580510" sldId="2120"/>
            <ac:picMk id="6" creationId="{3935220E-70BF-4850-9950-CC357B688D40}"/>
          </ac:picMkLst>
        </pc:picChg>
        <pc:picChg chg="del mod">
          <ac:chgData name="Antonia Sewell" userId="866fcaf1-a8c1-4c4e-a2a7-8ac41c1bdbec" providerId="ADAL" clId="{D0187193-C69C-4C19-A294-7564305D88A8}" dt="2025-05-15T13:24:46.872" v="697" actId="478"/>
          <ac:picMkLst>
            <pc:docMk/>
            <pc:sldMk cId="2803580510" sldId="2120"/>
            <ac:picMk id="9" creationId="{8312F2E2-F196-4B48-875F-5357AF790291}"/>
          </ac:picMkLst>
        </pc:picChg>
      </pc:sldChg>
      <pc:sldChg chg="addSp delSp modSp add mod">
        <pc:chgData name="Antonia Sewell" userId="866fcaf1-a8c1-4c4e-a2a7-8ac41c1bdbec" providerId="ADAL" clId="{D0187193-C69C-4C19-A294-7564305D88A8}" dt="2025-05-15T13:25:02.142" v="701"/>
        <pc:sldMkLst>
          <pc:docMk/>
          <pc:sldMk cId="3145709738" sldId="2121"/>
        </pc:sldMkLst>
        <pc:spChg chg="add del mod">
          <ac:chgData name="Antonia Sewell" userId="866fcaf1-a8c1-4c4e-a2a7-8ac41c1bdbec" providerId="ADAL" clId="{D0187193-C69C-4C19-A294-7564305D88A8}" dt="2025-05-15T13:25:02.142" v="701"/>
          <ac:spMkLst>
            <pc:docMk/>
            <pc:sldMk cId="3145709738" sldId="2121"/>
            <ac:spMk id="3" creationId="{48370AD4-F3B5-4E18-AAE3-59607A36B934}"/>
          </ac:spMkLst>
        </pc:spChg>
        <pc:picChg chg="del">
          <ac:chgData name="Antonia Sewell" userId="866fcaf1-a8c1-4c4e-a2a7-8ac41c1bdbec" providerId="ADAL" clId="{D0187193-C69C-4C19-A294-7564305D88A8}" dt="2025-05-15T13:24:58.671" v="700" actId="478"/>
          <ac:picMkLst>
            <pc:docMk/>
            <pc:sldMk cId="3145709738" sldId="2121"/>
            <ac:picMk id="6" creationId="{3935220E-70BF-4850-9950-CC357B688D40}"/>
          </ac:picMkLst>
        </pc:picChg>
        <pc:picChg chg="add mod">
          <ac:chgData name="Antonia Sewell" userId="866fcaf1-a8c1-4c4e-a2a7-8ac41c1bdbec" providerId="ADAL" clId="{D0187193-C69C-4C19-A294-7564305D88A8}" dt="2025-05-15T13:25:02.142" v="701"/>
          <ac:picMkLst>
            <pc:docMk/>
            <pc:sldMk cId="3145709738" sldId="2121"/>
            <ac:picMk id="7" creationId="{5AD67C6E-B75E-4A44-B684-D6555EC8E9B6}"/>
          </ac:picMkLst>
        </pc:picChg>
      </pc:sldChg>
      <pc:sldChg chg="modSp add mod">
        <pc:chgData name="Antonia Sewell" userId="866fcaf1-a8c1-4c4e-a2a7-8ac41c1bdbec" providerId="ADAL" clId="{D0187193-C69C-4C19-A294-7564305D88A8}" dt="2025-05-15T13:27:14.137" v="758" actId="1076"/>
        <pc:sldMkLst>
          <pc:docMk/>
          <pc:sldMk cId="3274265589" sldId="2122"/>
        </pc:sldMkLst>
        <pc:spChg chg="mod">
          <ac:chgData name="Antonia Sewell" userId="866fcaf1-a8c1-4c4e-a2a7-8ac41c1bdbec" providerId="ADAL" clId="{D0187193-C69C-4C19-A294-7564305D88A8}" dt="2025-05-15T13:27:14.137" v="758" actId="1076"/>
          <ac:spMkLst>
            <pc:docMk/>
            <pc:sldMk cId="3274265589" sldId="2122"/>
            <ac:spMk id="3" creationId="{20D5BF84-1C1C-495D-ACEA-21BD60D04DED}"/>
          </ac:spMkLst>
        </pc:spChg>
      </pc:sldChg>
      <pc:sldChg chg="addSp delSp modSp add mod">
        <pc:chgData name="Antonia Sewell" userId="866fcaf1-a8c1-4c4e-a2a7-8ac41c1bdbec" providerId="ADAL" clId="{D0187193-C69C-4C19-A294-7564305D88A8}" dt="2025-05-15T13:36:45.211" v="896"/>
        <pc:sldMkLst>
          <pc:docMk/>
          <pc:sldMk cId="1533058445" sldId="2123"/>
        </pc:sldMkLst>
        <pc:spChg chg="mod">
          <ac:chgData name="Antonia Sewell" userId="866fcaf1-a8c1-4c4e-a2a7-8ac41c1bdbec" providerId="ADAL" clId="{D0187193-C69C-4C19-A294-7564305D88A8}" dt="2025-05-15T13:35:51.231" v="884" actId="1076"/>
          <ac:spMkLst>
            <pc:docMk/>
            <pc:sldMk cId="1533058445" sldId="2123"/>
            <ac:spMk id="3" creationId="{20D5BF84-1C1C-495D-ACEA-21BD60D04DED}"/>
          </ac:spMkLst>
        </pc:spChg>
        <pc:picChg chg="add mod">
          <ac:chgData name="Antonia Sewell" userId="866fcaf1-a8c1-4c4e-a2a7-8ac41c1bdbec" providerId="ADAL" clId="{D0187193-C69C-4C19-A294-7564305D88A8}" dt="2025-05-15T13:36:34.255" v="894"/>
          <ac:picMkLst>
            <pc:docMk/>
            <pc:sldMk cId="1533058445" sldId="2123"/>
            <ac:picMk id="4" creationId="{D53EF859-0D11-47F4-8037-FE4ADB0D333D}"/>
          </ac:picMkLst>
        </pc:picChg>
        <pc:picChg chg="add mod">
          <ac:chgData name="Antonia Sewell" userId="866fcaf1-a8c1-4c4e-a2a7-8ac41c1bdbec" providerId="ADAL" clId="{D0187193-C69C-4C19-A294-7564305D88A8}" dt="2025-05-15T13:36:45.211" v="896"/>
          <ac:picMkLst>
            <pc:docMk/>
            <pc:sldMk cId="1533058445" sldId="2123"/>
            <ac:picMk id="5" creationId="{5882A8DA-860A-467B-9509-B3310C56BB7E}"/>
          </ac:picMkLst>
        </pc:picChg>
        <pc:picChg chg="add mod">
          <ac:chgData name="Antonia Sewell" userId="866fcaf1-a8c1-4c4e-a2a7-8ac41c1bdbec" providerId="ADAL" clId="{D0187193-C69C-4C19-A294-7564305D88A8}" dt="2025-05-15T13:36:39.790" v="895"/>
          <ac:picMkLst>
            <pc:docMk/>
            <pc:sldMk cId="1533058445" sldId="2123"/>
            <ac:picMk id="6" creationId="{E24212B3-45F4-4FF1-B8AC-671167C111C1}"/>
          </ac:picMkLst>
        </pc:picChg>
        <pc:picChg chg="del">
          <ac:chgData name="Antonia Sewell" userId="866fcaf1-a8c1-4c4e-a2a7-8ac41c1bdbec" providerId="ADAL" clId="{D0187193-C69C-4C19-A294-7564305D88A8}" dt="2025-05-15T13:36:06.259" v="885" actId="478"/>
          <ac:picMkLst>
            <pc:docMk/>
            <pc:sldMk cId="1533058445" sldId="2123"/>
            <ac:picMk id="9" creationId="{E051D85D-FD38-4A76-BF80-8BF59C4F1414}"/>
          </ac:picMkLst>
        </pc:picChg>
      </pc:sldChg>
      <pc:sldChg chg="modSp add mod">
        <pc:chgData name="Antonia Sewell" userId="866fcaf1-a8c1-4c4e-a2a7-8ac41c1bdbec" providerId="ADAL" clId="{D0187193-C69C-4C19-A294-7564305D88A8}" dt="2025-05-15T13:40:31.203" v="965" actId="207"/>
        <pc:sldMkLst>
          <pc:docMk/>
          <pc:sldMk cId="368627570" sldId="2124"/>
        </pc:sldMkLst>
        <pc:spChg chg="mod">
          <ac:chgData name="Antonia Sewell" userId="866fcaf1-a8c1-4c4e-a2a7-8ac41c1bdbec" providerId="ADAL" clId="{D0187193-C69C-4C19-A294-7564305D88A8}" dt="2025-05-15T13:40:31.203" v="965" actId="207"/>
          <ac:spMkLst>
            <pc:docMk/>
            <pc:sldMk cId="368627570" sldId="2124"/>
            <ac:spMk id="33" creationId="{6200E1BB-95D9-45F6-9368-7BF1A2F4A0D5}"/>
          </ac:spMkLst>
        </pc:spChg>
      </pc:sldChg>
    </pc:docChg>
  </pc:docChgLst>
  <pc:docChgLst>
    <pc:chgData name="Antonia Sewell" userId="866fcaf1-a8c1-4c4e-a2a7-8ac41c1bdbec" providerId="ADAL" clId="{74FD87B3-435E-4CE7-8328-7012BA285756}"/>
    <pc:docChg chg="undo custSel addSld delSld modSld sldOrd addSection delSection modSection">
      <pc:chgData name="Antonia Sewell" userId="866fcaf1-a8c1-4c4e-a2a7-8ac41c1bdbec" providerId="ADAL" clId="{74FD87B3-435E-4CE7-8328-7012BA285756}" dt="2025-05-15T11:57:01.075" v="1230" actId="14100"/>
      <pc:docMkLst>
        <pc:docMk/>
      </pc:docMkLst>
      <pc:sldChg chg="addSp delSp modSp mod">
        <pc:chgData name="Antonia Sewell" userId="866fcaf1-a8c1-4c4e-a2a7-8ac41c1bdbec" providerId="ADAL" clId="{74FD87B3-435E-4CE7-8328-7012BA285756}" dt="2025-05-15T10:00:19.492" v="166" actId="20577"/>
        <pc:sldMkLst>
          <pc:docMk/>
          <pc:sldMk cId="3209638637" sldId="256"/>
        </pc:sldMkLst>
        <pc:spChg chg="del">
          <ac:chgData name="Antonia Sewell" userId="866fcaf1-a8c1-4c4e-a2a7-8ac41c1bdbec" providerId="ADAL" clId="{74FD87B3-435E-4CE7-8328-7012BA285756}" dt="2025-05-15T09:58:35.103" v="127"/>
          <ac:spMkLst>
            <pc:docMk/>
            <pc:sldMk cId="3209638637" sldId="256"/>
            <ac:spMk id="3" creationId="{3E84E126-98CB-4200-9740-2CBDCE55CBD7}"/>
          </ac:spMkLst>
        </pc:spChg>
        <pc:spChg chg="mod">
          <ac:chgData name="Antonia Sewell" userId="866fcaf1-a8c1-4c4e-a2a7-8ac41c1bdbec" providerId="ADAL" clId="{74FD87B3-435E-4CE7-8328-7012BA285756}" dt="2025-05-15T09:52:47.462" v="22" actId="20577"/>
          <ac:spMkLst>
            <pc:docMk/>
            <pc:sldMk cId="3209638637" sldId="256"/>
            <ac:spMk id="4" creationId="{D7A84730-E666-47AF-B296-1DE0B48C86D1}"/>
          </ac:spMkLst>
        </pc:spChg>
        <pc:spChg chg="mod">
          <ac:chgData name="Antonia Sewell" userId="866fcaf1-a8c1-4c4e-a2a7-8ac41c1bdbec" providerId="ADAL" clId="{74FD87B3-435E-4CE7-8328-7012BA285756}" dt="2025-05-15T10:00:19.492" v="166" actId="20577"/>
          <ac:spMkLst>
            <pc:docMk/>
            <pc:sldMk cId="3209638637" sldId="256"/>
            <ac:spMk id="15" creationId="{1CF51FA2-D8B6-445D-8942-29CE04789CDF}"/>
          </ac:spMkLst>
        </pc:spChg>
        <pc:picChg chg="add mod">
          <ac:chgData name="Antonia Sewell" userId="866fcaf1-a8c1-4c4e-a2a7-8ac41c1bdbec" providerId="ADAL" clId="{74FD87B3-435E-4CE7-8328-7012BA285756}" dt="2025-05-15T09:59:15.699" v="161" actId="29295"/>
          <ac:picMkLst>
            <pc:docMk/>
            <pc:sldMk cId="3209638637" sldId="256"/>
            <ac:picMk id="1026" creationId="{45FDB99A-4E63-4042-9492-4D6F4D22AF9A}"/>
          </ac:picMkLst>
        </pc:picChg>
      </pc:sldChg>
      <pc:sldChg chg="modSp del mod">
        <pc:chgData name="Antonia Sewell" userId="866fcaf1-a8c1-4c4e-a2a7-8ac41c1bdbec" providerId="ADAL" clId="{74FD87B3-435E-4CE7-8328-7012BA285756}" dt="2025-05-15T11:55:14.765" v="1220" actId="18676"/>
        <pc:sldMkLst>
          <pc:docMk/>
          <pc:sldMk cId="1352695133" sldId="265"/>
        </pc:sldMkLst>
        <pc:spChg chg="mod">
          <ac:chgData name="Antonia Sewell" userId="866fcaf1-a8c1-4c4e-a2a7-8ac41c1bdbec" providerId="ADAL" clId="{74FD87B3-435E-4CE7-8328-7012BA285756}" dt="2025-05-15T10:00:36.818" v="171" actId="20577"/>
          <ac:spMkLst>
            <pc:docMk/>
            <pc:sldMk cId="1352695133" sldId="265"/>
            <ac:spMk id="4" creationId="{05924986-BD0E-00E5-3322-F4E3D9712C97}"/>
          </ac:spMkLst>
        </pc:spChg>
      </pc:sldChg>
      <pc:sldChg chg="addSp delSp modSp mod ord">
        <pc:chgData name="Antonia Sewell" userId="866fcaf1-a8c1-4c4e-a2a7-8ac41c1bdbec" providerId="ADAL" clId="{74FD87B3-435E-4CE7-8328-7012BA285756}" dt="2025-05-15T11:45:31.203" v="975" actId="1076"/>
        <pc:sldMkLst>
          <pc:docMk/>
          <pc:sldMk cId="2606553239" sldId="266"/>
        </pc:sldMkLst>
        <pc:spChg chg="add mod ord">
          <ac:chgData name="Antonia Sewell" userId="866fcaf1-a8c1-4c4e-a2a7-8ac41c1bdbec" providerId="ADAL" clId="{74FD87B3-435E-4CE7-8328-7012BA285756}" dt="2025-05-15T11:45:28.893" v="974" actId="1076"/>
          <ac:spMkLst>
            <pc:docMk/>
            <pc:sldMk cId="2606553239" sldId="266"/>
            <ac:spMk id="3" creationId="{9B5E2648-DD86-4D8C-80FC-220D82707DC6}"/>
          </ac:spMkLst>
        </pc:spChg>
        <pc:spChg chg="mod ord">
          <ac:chgData name="Antonia Sewell" userId="866fcaf1-a8c1-4c4e-a2a7-8ac41c1bdbec" providerId="ADAL" clId="{74FD87B3-435E-4CE7-8328-7012BA285756}" dt="2025-05-15T11:45:31.203" v="975" actId="1076"/>
          <ac:spMkLst>
            <pc:docMk/>
            <pc:sldMk cId="2606553239" sldId="266"/>
            <ac:spMk id="12" creationId="{12FEFD1C-F76E-4DF1-945B-627A4191D087}"/>
          </ac:spMkLst>
        </pc:spChg>
        <pc:spChg chg="mod">
          <ac:chgData name="Antonia Sewell" userId="866fcaf1-a8c1-4c4e-a2a7-8ac41c1bdbec" providerId="ADAL" clId="{74FD87B3-435E-4CE7-8328-7012BA285756}" dt="2025-05-15T11:43:32.750" v="946" actId="20577"/>
          <ac:spMkLst>
            <pc:docMk/>
            <pc:sldMk cId="2606553239" sldId="266"/>
            <ac:spMk id="14" creationId="{1B7C66DC-0BE5-4EF1-A242-17B371A67AD0}"/>
          </ac:spMkLst>
        </pc:spChg>
        <pc:spChg chg="add del">
          <ac:chgData name="Antonia Sewell" userId="866fcaf1-a8c1-4c4e-a2a7-8ac41c1bdbec" providerId="ADAL" clId="{74FD87B3-435E-4CE7-8328-7012BA285756}" dt="2025-05-15T11:44:05.323" v="958"/>
          <ac:spMkLst>
            <pc:docMk/>
            <pc:sldMk cId="2606553239" sldId="266"/>
            <ac:spMk id="19" creationId="{E26F4897-16F8-4475-ACE9-1671BA55F829}"/>
          </ac:spMkLst>
        </pc:spChg>
        <pc:spChg chg="del">
          <ac:chgData name="Antonia Sewell" userId="866fcaf1-a8c1-4c4e-a2a7-8ac41c1bdbec" providerId="ADAL" clId="{74FD87B3-435E-4CE7-8328-7012BA285756}" dt="2025-05-15T11:43:13.001" v="934" actId="478"/>
          <ac:spMkLst>
            <pc:docMk/>
            <pc:sldMk cId="2606553239" sldId="266"/>
            <ac:spMk id="24" creationId="{804AA633-B055-4683-BB72-568444A682C5}"/>
          </ac:spMkLst>
        </pc:spChg>
        <pc:spChg chg="del mod">
          <ac:chgData name="Antonia Sewell" userId="866fcaf1-a8c1-4c4e-a2a7-8ac41c1bdbec" providerId="ADAL" clId="{74FD87B3-435E-4CE7-8328-7012BA285756}" dt="2025-05-15T11:43:38.609" v="950" actId="478"/>
          <ac:spMkLst>
            <pc:docMk/>
            <pc:sldMk cId="2606553239" sldId="266"/>
            <ac:spMk id="28" creationId="{F3E13BAE-57C3-42E1-838D-1156976614B7}"/>
          </ac:spMkLst>
        </pc:spChg>
        <pc:spChg chg="del">
          <ac:chgData name="Antonia Sewell" userId="866fcaf1-a8c1-4c4e-a2a7-8ac41c1bdbec" providerId="ADAL" clId="{74FD87B3-435E-4CE7-8328-7012BA285756}" dt="2025-05-15T11:43:10.603" v="933" actId="478"/>
          <ac:spMkLst>
            <pc:docMk/>
            <pc:sldMk cId="2606553239" sldId="266"/>
            <ac:spMk id="34" creationId="{5DCD3B55-3EB7-40F7-8DBC-F99E27E1AF6E}"/>
          </ac:spMkLst>
        </pc:spChg>
        <pc:picChg chg="add del mod">
          <ac:chgData name="Antonia Sewell" userId="866fcaf1-a8c1-4c4e-a2a7-8ac41c1bdbec" providerId="ADAL" clId="{74FD87B3-435E-4CE7-8328-7012BA285756}" dt="2025-05-15T11:44:05.323" v="958"/>
          <ac:picMkLst>
            <pc:docMk/>
            <pc:sldMk cId="2606553239" sldId="266"/>
            <ac:picMk id="13" creationId="{3152A741-BC25-4853-B73A-03B293E8B55A}"/>
          </ac:picMkLst>
        </pc:picChg>
        <pc:picChg chg="add mod">
          <ac:chgData name="Antonia Sewell" userId="866fcaf1-a8c1-4c4e-a2a7-8ac41c1bdbec" providerId="ADAL" clId="{74FD87B3-435E-4CE7-8328-7012BA285756}" dt="2025-05-15T11:44:16.940" v="964" actId="1076"/>
          <ac:picMkLst>
            <pc:docMk/>
            <pc:sldMk cId="2606553239" sldId="266"/>
            <ac:picMk id="16" creationId="{22EF5414-AC5F-48D5-8C93-CD306F33EC05}"/>
          </ac:picMkLst>
        </pc:picChg>
      </pc:sldChg>
      <pc:sldChg chg="modSp del mod">
        <pc:chgData name="Antonia Sewell" userId="866fcaf1-a8c1-4c4e-a2a7-8ac41c1bdbec" providerId="ADAL" clId="{74FD87B3-435E-4CE7-8328-7012BA285756}" dt="2025-05-15T11:55:14.765" v="1220" actId="18676"/>
        <pc:sldMkLst>
          <pc:docMk/>
          <pc:sldMk cId="1964893038" sldId="267"/>
        </pc:sldMkLst>
        <pc:spChg chg="mod">
          <ac:chgData name="Antonia Sewell" userId="866fcaf1-a8c1-4c4e-a2a7-8ac41c1bdbec" providerId="ADAL" clId="{74FD87B3-435E-4CE7-8328-7012BA285756}" dt="2025-05-15T10:00:48.991" v="175" actId="20577"/>
          <ac:spMkLst>
            <pc:docMk/>
            <pc:sldMk cId="1964893038" sldId="267"/>
            <ac:spMk id="2" creationId="{06BEFF15-A34A-401D-613E-FA910DC8C201}"/>
          </ac:spMkLst>
        </pc:spChg>
      </pc:sldChg>
      <pc:sldChg chg="modSp del mod">
        <pc:chgData name="Antonia Sewell" userId="866fcaf1-a8c1-4c4e-a2a7-8ac41c1bdbec" providerId="ADAL" clId="{74FD87B3-435E-4CE7-8328-7012BA285756}" dt="2025-05-15T11:55:14.765" v="1220" actId="18676"/>
        <pc:sldMkLst>
          <pc:docMk/>
          <pc:sldMk cId="4108129366" sldId="270"/>
        </pc:sldMkLst>
        <pc:spChg chg="mod">
          <ac:chgData name="Antonia Sewell" userId="866fcaf1-a8c1-4c4e-a2a7-8ac41c1bdbec" providerId="ADAL" clId="{74FD87B3-435E-4CE7-8328-7012BA285756}" dt="2025-05-15T10:00:55.039" v="176" actId="20577"/>
          <ac:spMkLst>
            <pc:docMk/>
            <pc:sldMk cId="4108129366" sldId="270"/>
            <ac:spMk id="2" creationId="{2CC81586-EB51-FD83-4428-B1CEAA4C4E1E}"/>
          </ac:spMkLst>
        </pc:spChg>
      </pc:sldChg>
      <pc:sldChg chg="addSp delSp modSp mod ord modClrScheme chgLayout">
        <pc:chgData name="Antonia Sewell" userId="866fcaf1-a8c1-4c4e-a2a7-8ac41c1bdbec" providerId="ADAL" clId="{74FD87B3-435E-4CE7-8328-7012BA285756}" dt="2025-05-15T11:54:59.105" v="1219" actId="1076"/>
        <pc:sldMkLst>
          <pc:docMk/>
          <pc:sldMk cId="613838230" sldId="271"/>
        </pc:sldMkLst>
        <pc:spChg chg="del">
          <ac:chgData name="Antonia Sewell" userId="866fcaf1-a8c1-4c4e-a2a7-8ac41c1bdbec" providerId="ADAL" clId="{74FD87B3-435E-4CE7-8328-7012BA285756}" dt="2025-05-15T11:51:18.431" v="1117" actId="478"/>
          <ac:spMkLst>
            <pc:docMk/>
            <pc:sldMk cId="613838230" sldId="271"/>
            <ac:spMk id="4" creationId="{3A30BEFE-EDC8-47FA-5971-162B0AEE4132}"/>
          </ac:spMkLst>
        </pc:spChg>
        <pc:spChg chg="del">
          <ac:chgData name="Antonia Sewell" userId="866fcaf1-a8c1-4c4e-a2a7-8ac41c1bdbec" providerId="ADAL" clId="{74FD87B3-435E-4CE7-8328-7012BA285756}" dt="2025-05-15T11:51:17.789" v="1116" actId="478"/>
          <ac:spMkLst>
            <pc:docMk/>
            <pc:sldMk cId="613838230" sldId="271"/>
            <ac:spMk id="5" creationId="{C5910011-95F0-5B5A-27FD-0CFD97DFD3CD}"/>
          </ac:spMkLst>
        </pc:spChg>
        <pc:spChg chg="del">
          <ac:chgData name="Antonia Sewell" userId="866fcaf1-a8c1-4c4e-a2a7-8ac41c1bdbec" providerId="ADAL" clId="{74FD87B3-435E-4CE7-8328-7012BA285756}" dt="2025-05-15T11:51:22.021" v="1119" actId="478"/>
          <ac:spMkLst>
            <pc:docMk/>
            <pc:sldMk cId="613838230" sldId="271"/>
            <ac:spMk id="6" creationId="{3E92CFEA-D59B-2F38-D7A1-D22BB56B5DB1}"/>
          </ac:spMkLst>
        </pc:spChg>
        <pc:spChg chg="del">
          <ac:chgData name="Antonia Sewell" userId="866fcaf1-a8c1-4c4e-a2a7-8ac41c1bdbec" providerId="ADAL" clId="{74FD87B3-435E-4CE7-8328-7012BA285756}" dt="2025-05-15T11:51:22.952" v="1120" actId="478"/>
          <ac:spMkLst>
            <pc:docMk/>
            <pc:sldMk cId="613838230" sldId="271"/>
            <ac:spMk id="7" creationId="{DCB2FB68-1694-8132-85D3-2EEBF6BD047A}"/>
          </ac:spMkLst>
        </pc:spChg>
        <pc:spChg chg="add del mod ord">
          <ac:chgData name="Antonia Sewell" userId="866fcaf1-a8c1-4c4e-a2a7-8ac41c1bdbec" providerId="ADAL" clId="{74FD87B3-435E-4CE7-8328-7012BA285756}" dt="2025-05-15T11:52:13.015" v="1141" actId="478"/>
          <ac:spMkLst>
            <pc:docMk/>
            <pc:sldMk cId="613838230" sldId="271"/>
            <ac:spMk id="8" creationId="{464189D0-C293-4055-8128-4992459AEE71}"/>
          </ac:spMkLst>
        </pc:spChg>
        <pc:spChg chg="add del mod ord">
          <ac:chgData name="Antonia Sewell" userId="866fcaf1-a8c1-4c4e-a2a7-8ac41c1bdbec" providerId="ADAL" clId="{74FD87B3-435E-4CE7-8328-7012BA285756}" dt="2025-05-15T11:52:12.478" v="1140" actId="478"/>
          <ac:spMkLst>
            <pc:docMk/>
            <pc:sldMk cId="613838230" sldId="271"/>
            <ac:spMk id="9" creationId="{A59D9C13-01D7-457C-A7D7-6BC78D187245}"/>
          </ac:spMkLst>
        </pc:spChg>
        <pc:spChg chg="del">
          <ac:chgData name="Antonia Sewell" userId="866fcaf1-a8c1-4c4e-a2a7-8ac41c1bdbec" providerId="ADAL" clId="{74FD87B3-435E-4CE7-8328-7012BA285756}" dt="2025-05-15T11:51:13.216" v="1112" actId="478"/>
          <ac:spMkLst>
            <pc:docMk/>
            <pc:sldMk cId="613838230" sldId="271"/>
            <ac:spMk id="12" creationId="{AB0602A4-006D-EC73-3EA7-6D3E2A2712F0}"/>
          </ac:spMkLst>
        </pc:spChg>
        <pc:spChg chg="del">
          <ac:chgData name="Antonia Sewell" userId="866fcaf1-a8c1-4c4e-a2a7-8ac41c1bdbec" providerId="ADAL" clId="{74FD87B3-435E-4CE7-8328-7012BA285756}" dt="2025-05-15T11:51:16.845" v="1115" actId="478"/>
          <ac:spMkLst>
            <pc:docMk/>
            <pc:sldMk cId="613838230" sldId="271"/>
            <ac:spMk id="13" creationId="{4B432E27-6BC0-73E4-6309-A66C2ACB3DB0}"/>
          </ac:spMkLst>
        </pc:spChg>
        <pc:spChg chg="del">
          <ac:chgData name="Antonia Sewell" userId="866fcaf1-a8c1-4c4e-a2a7-8ac41c1bdbec" providerId="ADAL" clId="{74FD87B3-435E-4CE7-8328-7012BA285756}" dt="2025-05-15T11:51:16.018" v="1114" actId="478"/>
          <ac:spMkLst>
            <pc:docMk/>
            <pc:sldMk cId="613838230" sldId="271"/>
            <ac:spMk id="14" creationId="{2BD1C559-1B31-3FDE-4FD5-E460C8D1C01F}"/>
          </ac:spMkLst>
        </pc:spChg>
        <pc:spChg chg="del">
          <ac:chgData name="Antonia Sewell" userId="866fcaf1-a8c1-4c4e-a2a7-8ac41c1bdbec" providerId="ADAL" clId="{74FD87B3-435E-4CE7-8328-7012BA285756}" dt="2025-05-15T11:51:14.399" v="1113" actId="478"/>
          <ac:spMkLst>
            <pc:docMk/>
            <pc:sldMk cId="613838230" sldId="271"/>
            <ac:spMk id="15" creationId="{6DCC087E-9C1D-4158-F0C2-15CE7B46F072}"/>
          </ac:spMkLst>
        </pc:spChg>
        <pc:spChg chg="mod">
          <ac:chgData name="Antonia Sewell" userId="866fcaf1-a8c1-4c4e-a2a7-8ac41c1bdbec" providerId="ADAL" clId="{74FD87B3-435E-4CE7-8328-7012BA285756}" dt="2025-05-15T11:52:04.328" v="1137" actId="1076"/>
          <ac:spMkLst>
            <pc:docMk/>
            <pc:sldMk cId="613838230" sldId="271"/>
            <ac:spMk id="16" creationId="{B5D3075D-CFEC-4E7E-A70D-008BDF7D6022}"/>
          </ac:spMkLst>
        </pc:spChg>
        <pc:spChg chg="del">
          <ac:chgData name="Antonia Sewell" userId="866fcaf1-a8c1-4c4e-a2a7-8ac41c1bdbec" providerId="ADAL" clId="{74FD87B3-435E-4CE7-8328-7012BA285756}" dt="2025-05-15T11:51:28.699" v="1126" actId="478"/>
          <ac:spMkLst>
            <pc:docMk/>
            <pc:sldMk cId="613838230" sldId="271"/>
            <ac:spMk id="17" creationId="{0AF46F96-7B58-FDEC-E4C3-DC1327FAAA8F}"/>
          </ac:spMkLst>
        </pc:spChg>
        <pc:spChg chg="del mod">
          <ac:chgData name="Antonia Sewell" userId="866fcaf1-a8c1-4c4e-a2a7-8ac41c1bdbec" providerId="ADAL" clId="{74FD87B3-435E-4CE7-8328-7012BA285756}" dt="2025-05-15T11:51:28.083" v="1125" actId="478"/>
          <ac:spMkLst>
            <pc:docMk/>
            <pc:sldMk cId="613838230" sldId="271"/>
            <ac:spMk id="18" creationId="{7953C8A2-DC04-25B3-F884-7FFFC3C522FA}"/>
          </ac:spMkLst>
        </pc:spChg>
        <pc:spChg chg="del mod">
          <ac:chgData name="Antonia Sewell" userId="866fcaf1-a8c1-4c4e-a2a7-8ac41c1bdbec" providerId="ADAL" clId="{74FD87B3-435E-4CE7-8328-7012BA285756}" dt="2025-05-15T11:51:09.905" v="1110" actId="478"/>
          <ac:spMkLst>
            <pc:docMk/>
            <pc:sldMk cId="613838230" sldId="271"/>
            <ac:spMk id="19" creationId="{D7ADD641-5F40-E6DE-34C1-0346DC7BEC56}"/>
          </ac:spMkLst>
        </pc:spChg>
        <pc:spChg chg="del mod">
          <ac:chgData name="Antonia Sewell" userId="866fcaf1-a8c1-4c4e-a2a7-8ac41c1bdbec" providerId="ADAL" clId="{74FD87B3-435E-4CE7-8328-7012BA285756}" dt="2025-05-15T11:51:07.610" v="1108" actId="478"/>
          <ac:spMkLst>
            <pc:docMk/>
            <pc:sldMk cId="613838230" sldId="271"/>
            <ac:spMk id="20" creationId="{41BD7D74-C977-7A6B-BA3D-24AE233D4F52}"/>
          </ac:spMkLst>
        </pc:spChg>
        <pc:spChg chg="del">
          <ac:chgData name="Antonia Sewell" userId="866fcaf1-a8c1-4c4e-a2a7-8ac41c1bdbec" providerId="ADAL" clId="{74FD87B3-435E-4CE7-8328-7012BA285756}" dt="2025-05-15T11:51:05.095" v="1106" actId="478"/>
          <ac:spMkLst>
            <pc:docMk/>
            <pc:sldMk cId="613838230" sldId="271"/>
            <ac:spMk id="21" creationId="{1D4718D1-5B87-4EB6-A049-D01217B990ED}"/>
          </ac:spMkLst>
        </pc:spChg>
        <pc:spChg chg="add mod">
          <ac:chgData name="Antonia Sewell" userId="866fcaf1-a8c1-4c4e-a2a7-8ac41c1bdbec" providerId="ADAL" clId="{74FD87B3-435E-4CE7-8328-7012BA285756}" dt="2025-05-15T11:52:34.332" v="1161" actId="1076"/>
          <ac:spMkLst>
            <pc:docMk/>
            <pc:sldMk cId="613838230" sldId="271"/>
            <ac:spMk id="23" creationId="{DCEC9659-9BA2-48DF-A799-67E02DF52A0B}"/>
          </ac:spMkLst>
        </pc:spChg>
        <pc:spChg chg="add mod">
          <ac:chgData name="Antonia Sewell" userId="866fcaf1-a8c1-4c4e-a2a7-8ac41c1bdbec" providerId="ADAL" clId="{74FD87B3-435E-4CE7-8328-7012BA285756}" dt="2025-05-15T11:52:32.171" v="1160" actId="1076"/>
          <ac:spMkLst>
            <pc:docMk/>
            <pc:sldMk cId="613838230" sldId="271"/>
            <ac:spMk id="26" creationId="{EB41A2D7-D190-40F6-A85F-D8390D643684}"/>
          </ac:spMkLst>
        </pc:spChg>
        <pc:spChg chg="del">
          <ac:chgData name="Antonia Sewell" userId="866fcaf1-a8c1-4c4e-a2a7-8ac41c1bdbec" providerId="ADAL" clId="{74FD87B3-435E-4CE7-8328-7012BA285756}" dt="2025-05-15T11:51:24.428" v="1121" actId="478"/>
          <ac:spMkLst>
            <pc:docMk/>
            <pc:sldMk cId="613838230" sldId="271"/>
            <ac:spMk id="29" creationId="{2708AC2C-2E7B-45B8-A69D-C37FED829736}"/>
          </ac:spMkLst>
        </pc:spChg>
        <pc:spChg chg="del">
          <ac:chgData name="Antonia Sewell" userId="866fcaf1-a8c1-4c4e-a2a7-8ac41c1bdbec" providerId="ADAL" clId="{74FD87B3-435E-4CE7-8328-7012BA285756}" dt="2025-05-15T11:51:27.169" v="1124" actId="478"/>
          <ac:spMkLst>
            <pc:docMk/>
            <pc:sldMk cId="613838230" sldId="271"/>
            <ac:spMk id="30" creationId="{34F6E517-DA60-42E7-9A1B-562ED756953F}"/>
          </ac:spMkLst>
        </pc:spChg>
        <pc:spChg chg="del mod">
          <ac:chgData name="Antonia Sewell" userId="866fcaf1-a8c1-4c4e-a2a7-8ac41c1bdbec" providerId="ADAL" clId="{74FD87B3-435E-4CE7-8328-7012BA285756}" dt="2025-05-15T11:51:26.327" v="1123" actId="478"/>
          <ac:spMkLst>
            <pc:docMk/>
            <pc:sldMk cId="613838230" sldId="271"/>
            <ac:spMk id="31" creationId="{568FFEA8-EF2B-49D6-90F9-8DB080D6F2BD}"/>
          </ac:spMkLst>
        </pc:spChg>
        <pc:spChg chg="del">
          <ac:chgData name="Antonia Sewell" userId="866fcaf1-a8c1-4c4e-a2a7-8ac41c1bdbec" providerId="ADAL" clId="{74FD87B3-435E-4CE7-8328-7012BA285756}" dt="2025-05-15T11:51:25.773" v="1122" actId="478"/>
          <ac:spMkLst>
            <pc:docMk/>
            <pc:sldMk cId="613838230" sldId="271"/>
            <ac:spMk id="36" creationId="{CB34777A-3622-4E59-95E5-424A55CB1027}"/>
          </ac:spMkLst>
        </pc:spChg>
        <pc:picChg chg="add mod">
          <ac:chgData name="Antonia Sewell" userId="866fcaf1-a8c1-4c4e-a2a7-8ac41c1bdbec" providerId="ADAL" clId="{74FD87B3-435E-4CE7-8328-7012BA285756}" dt="2025-05-15T11:54:59.105" v="1219" actId="1076"/>
          <ac:picMkLst>
            <pc:docMk/>
            <pc:sldMk cId="613838230" sldId="271"/>
            <ac:picMk id="27" creationId="{D7D0C762-0916-4237-9ECA-EC217811BE9A}"/>
          </ac:picMkLst>
        </pc:picChg>
      </pc:sldChg>
      <pc:sldChg chg="modSp del mod">
        <pc:chgData name="Antonia Sewell" userId="866fcaf1-a8c1-4c4e-a2a7-8ac41c1bdbec" providerId="ADAL" clId="{74FD87B3-435E-4CE7-8328-7012BA285756}" dt="2025-05-15T11:55:14.765" v="1220" actId="18676"/>
        <pc:sldMkLst>
          <pc:docMk/>
          <pc:sldMk cId="3619558060" sldId="308"/>
        </pc:sldMkLst>
        <pc:spChg chg="mod">
          <ac:chgData name="Antonia Sewell" userId="866fcaf1-a8c1-4c4e-a2a7-8ac41c1bdbec" providerId="ADAL" clId="{74FD87B3-435E-4CE7-8328-7012BA285756}" dt="2025-05-15T10:00:43.251" v="173" actId="20577"/>
          <ac:spMkLst>
            <pc:docMk/>
            <pc:sldMk cId="3619558060" sldId="308"/>
            <ac:spMk id="4" creationId="{05924986-BD0E-00E5-3322-F4E3D9712C97}"/>
          </ac:spMkLst>
        </pc:spChg>
      </pc:sldChg>
      <pc:sldChg chg="modSp del mod">
        <pc:chgData name="Antonia Sewell" userId="866fcaf1-a8c1-4c4e-a2a7-8ac41c1bdbec" providerId="ADAL" clId="{74FD87B3-435E-4CE7-8328-7012BA285756}" dt="2025-05-15T11:55:14.765" v="1220" actId="18676"/>
        <pc:sldMkLst>
          <pc:docMk/>
          <pc:sldMk cId="4017581380" sldId="309"/>
        </pc:sldMkLst>
        <pc:spChg chg="mod">
          <ac:chgData name="Antonia Sewell" userId="866fcaf1-a8c1-4c4e-a2a7-8ac41c1bdbec" providerId="ADAL" clId="{74FD87B3-435E-4CE7-8328-7012BA285756}" dt="2025-05-15T10:00:40.128" v="172" actId="20577"/>
          <ac:spMkLst>
            <pc:docMk/>
            <pc:sldMk cId="4017581380" sldId="309"/>
            <ac:spMk id="4" creationId="{BDA1C267-DEC1-3E81-7B7C-C0B11454DC74}"/>
          </ac:spMkLst>
        </pc:spChg>
      </pc:sldChg>
      <pc:sldChg chg="modSp del mod">
        <pc:chgData name="Antonia Sewell" userId="866fcaf1-a8c1-4c4e-a2a7-8ac41c1bdbec" providerId="ADAL" clId="{74FD87B3-435E-4CE7-8328-7012BA285756}" dt="2025-05-15T11:55:14.765" v="1220" actId="18676"/>
        <pc:sldMkLst>
          <pc:docMk/>
          <pc:sldMk cId="3398221448" sldId="315"/>
        </pc:sldMkLst>
        <pc:spChg chg="mod">
          <ac:chgData name="Antonia Sewell" userId="866fcaf1-a8c1-4c4e-a2a7-8ac41c1bdbec" providerId="ADAL" clId="{74FD87B3-435E-4CE7-8328-7012BA285756}" dt="2025-05-15T10:00:46.107" v="174" actId="20577"/>
          <ac:spMkLst>
            <pc:docMk/>
            <pc:sldMk cId="3398221448" sldId="315"/>
            <ac:spMk id="4" creationId="{05924986-BD0E-00E5-3322-F4E3D9712C97}"/>
          </ac:spMkLst>
        </pc:spChg>
      </pc:sldChg>
      <pc:sldChg chg="modSp del mod">
        <pc:chgData name="Antonia Sewell" userId="866fcaf1-a8c1-4c4e-a2a7-8ac41c1bdbec" providerId="ADAL" clId="{74FD87B3-435E-4CE7-8328-7012BA285756}" dt="2025-05-15T11:55:14.765" v="1220" actId="18676"/>
        <pc:sldMkLst>
          <pc:docMk/>
          <pc:sldMk cId="3578569151" sldId="316"/>
        </pc:sldMkLst>
        <pc:spChg chg="mod">
          <ac:chgData name="Antonia Sewell" userId="866fcaf1-a8c1-4c4e-a2a7-8ac41c1bdbec" providerId="ADAL" clId="{74FD87B3-435E-4CE7-8328-7012BA285756}" dt="2025-05-15T10:00:58.590" v="177" actId="20577"/>
          <ac:spMkLst>
            <pc:docMk/>
            <pc:sldMk cId="3578569151" sldId="316"/>
            <ac:spMk id="15" creationId="{1CF51FA2-D8B6-445D-8942-29CE04789CDF}"/>
          </ac:spMkLst>
        </pc:spChg>
      </pc:sldChg>
      <pc:sldChg chg="modSp del mod">
        <pc:chgData name="Antonia Sewell" userId="866fcaf1-a8c1-4c4e-a2a7-8ac41c1bdbec" providerId="ADAL" clId="{74FD87B3-435E-4CE7-8328-7012BA285756}" dt="2025-05-15T11:55:22.086" v="1221" actId="18676"/>
        <pc:sldMkLst>
          <pc:docMk/>
          <pc:sldMk cId="4066999624" sldId="319"/>
        </pc:sldMkLst>
        <pc:spChg chg="mod">
          <ac:chgData name="Antonia Sewell" userId="866fcaf1-a8c1-4c4e-a2a7-8ac41c1bdbec" providerId="ADAL" clId="{74FD87B3-435E-4CE7-8328-7012BA285756}" dt="2025-05-15T10:01:18.525" v="182" actId="20577"/>
          <ac:spMkLst>
            <pc:docMk/>
            <pc:sldMk cId="4066999624" sldId="319"/>
            <ac:spMk id="2" creationId="{554D35D4-759C-484A-2BE9-AAF902EFFE2F}"/>
          </ac:spMkLst>
        </pc:spChg>
      </pc:sldChg>
      <pc:sldChg chg="modSp del mod">
        <pc:chgData name="Antonia Sewell" userId="866fcaf1-a8c1-4c4e-a2a7-8ac41c1bdbec" providerId="ADAL" clId="{74FD87B3-435E-4CE7-8328-7012BA285756}" dt="2025-05-15T11:55:22.086" v="1221" actId="18676"/>
        <pc:sldMkLst>
          <pc:docMk/>
          <pc:sldMk cId="1943345444" sldId="320"/>
        </pc:sldMkLst>
        <pc:spChg chg="mod">
          <ac:chgData name="Antonia Sewell" userId="866fcaf1-a8c1-4c4e-a2a7-8ac41c1bdbec" providerId="ADAL" clId="{74FD87B3-435E-4CE7-8328-7012BA285756}" dt="2025-05-15T10:01:10.164" v="180" actId="20577"/>
          <ac:spMkLst>
            <pc:docMk/>
            <pc:sldMk cId="1943345444" sldId="320"/>
            <ac:spMk id="2" creationId="{DD244C96-547C-3BA8-B2F6-5533D00EBBD0}"/>
          </ac:spMkLst>
        </pc:spChg>
      </pc:sldChg>
      <pc:sldChg chg="modSp del mod">
        <pc:chgData name="Antonia Sewell" userId="866fcaf1-a8c1-4c4e-a2a7-8ac41c1bdbec" providerId="ADAL" clId="{74FD87B3-435E-4CE7-8328-7012BA285756}" dt="2025-05-15T11:55:22.086" v="1221" actId="18676"/>
        <pc:sldMkLst>
          <pc:docMk/>
          <pc:sldMk cId="1331346826" sldId="322"/>
        </pc:sldMkLst>
        <pc:spChg chg="mod">
          <ac:chgData name="Antonia Sewell" userId="866fcaf1-a8c1-4c4e-a2a7-8ac41c1bdbec" providerId="ADAL" clId="{74FD87B3-435E-4CE7-8328-7012BA285756}" dt="2025-05-15T10:01:22.284" v="183" actId="20577"/>
          <ac:spMkLst>
            <pc:docMk/>
            <pc:sldMk cId="1331346826" sldId="322"/>
            <ac:spMk id="4" creationId="{BDA1C267-DEC1-3E81-7B7C-C0B11454DC74}"/>
          </ac:spMkLst>
        </pc:spChg>
      </pc:sldChg>
      <pc:sldChg chg="modSp del mod">
        <pc:chgData name="Antonia Sewell" userId="866fcaf1-a8c1-4c4e-a2a7-8ac41c1bdbec" providerId="ADAL" clId="{74FD87B3-435E-4CE7-8328-7012BA285756}" dt="2025-05-15T11:55:22.086" v="1221" actId="18676"/>
        <pc:sldMkLst>
          <pc:docMk/>
          <pc:sldMk cId="1561488339" sldId="323"/>
        </pc:sldMkLst>
        <pc:spChg chg="mod">
          <ac:chgData name="Antonia Sewell" userId="866fcaf1-a8c1-4c4e-a2a7-8ac41c1bdbec" providerId="ADAL" clId="{74FD87B3-435E-4CE7-8328-7012BA285756}" dt="2025-05-15T10:01:14.393" v="181" actId="20577"/>
          <ac:spMkLst>
            <pc:docMk/>
            <pc:sldMk cId="1561488339" sldId="323"/>
            <ac:spMk id="4" creationId="{05924986-BD0E-00E5-3322-F4E3D9712C97}"/>
          </ac:spMkLst>
        </pc:spChg>
      </pc:sldChg>
      <pc:sldChg chg="modSp del mod">
        <pc:chgData name="Antonia Sewell" userId="866fcaf1-a8c1-4c4e-a2a7-8ac41c1bdbec" providerId="ADAL" clId="{74FD87B3-435E-4CE7-8328-7012BA285756}" dt="2025-05-15T11:55:22.086" v="1221" actId="18676"/>
        <pc:sldMkLst>
          <pc:docMk/>
          <pc:sldMk cId="3970617577" sldId="324"/>
        </pc:sldMkLst>
        <pc:spChg chg="mod">
          <ac:chgData name="Antonia Sewell" userId="866fcaf1-a8c1-4c4e-a2a7-8ac41c1bdbec" providerId="ADAL" clId="{74FD87B3-435E-4CE7-8328-7012BA285756}" dt="2025-05-15T10:01:01.750" v="178" actId="20577"/>
          <ac:spMkLst>
            <pc:docMk/>
            <pc:sldMk cId="3970617577" sldId="324"/>
            <ac:spMk id="2" creationId="{41E8B5E4-8463-870B-9B1F-B36B0D09AFEA}"/>
          </ac:spMkLst>
        </pc:spChg>
      </pc:sldChg>
      <pc:sldChg chg="modSp del mod">
        <pc:chgData name="Antonia Sewell" userId="866fcaf1-a8c1-4c4e-a2a7-8ac41c1bdbec" providerId="ADAL" clId="{74FD87B3-435E-4CE7-8328-7012BA285756}" dt="2025-05-15T11:55:22.086" v="1221" actId="18676"/>
        <pc:sldMkLst>
          <pc:docMk/>
          <pc:sldMk cId="2996245975" sldId="325"/>
        </pc:sldMkLst>
        <pc:spChg chg="mod">
          <ac:chgData name="Antonia Sewell" userId="866fcaf1-a8c1-4c4e-a2a7-8ac41c1bdbec" providerId="ADAL" clId="{74FD87B3-435E-4CE7-8328-7012BA285756}" dt="2025-05-15T10:01:04.939" v="179" actId="20577"/>
          <ac:spMkLst>
            <pc:docMk/>
            <pc:sldMk cId="2996245975" sldId="325"/>
            <ac:spMk id="4" creationId="{BDA1C267-DEC1-3E81-7B7C-C0B11454DC74}"/>
          </ac:spMkLst>
        </pc:spChg>
      </pc:sldChg>
      <pc:sldChg chg="addSp delSp modSp mod modClrScheme chgLayout">
        <pc:chgData name="Antonia Sewell" userId="866fcaf1-a8c1-4c4e-a2a7-8ac41c1bdbec" providerId="ADAL" clId="{74FD87B3-435E-4CE7-8328-7012BA285756}" dt="2025-05-15T10:58:42.091" v="830" actId="14100"/>
        <pc:sldMkLst>
          <pc:docMk/>
          <pc:sldMk cId="1359720647" sldId="326"/>
        </pc:sldMkLst>
        <pc:spChg chg="add del mod ord">
          <ac:chgData name="Antonia Sewell" userId="866fcaf1-a8c1-4c4e-a2a7-8ac41c1bdbec" providerId="ADAL" clId="{74FD87B3-435E-4CE7-8328-7012BA285756}" dt="2025-05-15T09:55:30.240" v="72" actId="700"/>
          <ac:spMkLst>
            <pc:docMk/>
            <pc:sldMk cId="1359720647" sldId="326"/>
            <ac:spMk id="2" creationId="{5641500D-A511-452F-A056-D3D110E49FCF}"/>
          </ac:spMkLst>
        </pc:spChg>
        <pc:spChg chg="del">
          <ac:chgData name="Antonia Sewell" userId="866fcaf1-a8c1-4c4e-a2a7-8ac41c1bdbec" providerId="ADAL" clId="{74FD87B3-435E-4CE7-8328-7012BA285756}" dt="2025-05-15T09:54:42.239" v="62" actId="478"/>
          <ac:spMkLst>
            <pc:docMk/>
            <pc:sldMk cId="1359720647" sldId="326"/>
            <ac:spMk id="4" creationId="{7EDB3A04-6A82-C55F-C527-CD1749E86B5F}"/>
          </ac:spMkLst>
        </pc:spChg>
        <pc:spChg chg="mod">
          <ac:chgData name="Antonia Sewell" userId="866fcaf1-a8c1-4c4e-a2a7-8ac41c1bdbec" providerId="ADAL" clId="{74FD87B3-435E-4CE7-8328-7012BA285756}" dt="2025-05-15T10:00:24.399" v="167" actId="20577"/>
          <ac:spMkLst>
            <pc:docMk/>
            <pc:sldMk cId="1359720647" sldId="326"/>
            <ac:spMk id="6" creationId="{5C1A639A-9450-58AF-86B1-D170AC00AFD5}"/>
          </ac:spMkLst>
        </pc:spChg>
        <pc:spChg chg="del">
          <ac:chgData name="Antonia Sewell" userId="866fcaf1-a8c1-4c4e-a2a7-8ac41c1bdbec" providerId="ADAL" clId="{74FD87B3-435E-4CE7-8328-7012BA285756}" dt="2025-05-15T09:55:12.005" v="70" actId="700"/>
          <ac:spMkLst>
            <pc:docMk/>
            <pc:sldMk cId="1359720647" sldId="326"/>
            <ac:spMk id="7" creationId="{39C38AEE-D631-B8FC-3A78-F433EBBC7218}"/>
          </ac:spMkLst>
        </pc:spChg>
        <pc:spChg chg="mod">
          <ac:chgData name="Antonia Sewell" userId="866fcaf1-a8c1-4c4e-a2a7-8ac41c1bdbec" providerId="ADAL" clId="{74FD87B3-435E-4CE7-8328-7012BA285756}" dt="2025-05-15T09:57:09.028" v="114" actId="1076"/>
          <ac:spMkLst>
            <pc:docMk/>
            <pc:sldMk cId="1359720647" sldId="326"/>
            <ac:spMk id="8" creationId="{81887292-0138-3CE7-C718-C0BA85324CE1}"/>
          </ac:spMkLst>
        </pc:spChg>
        <pc:spChg chg="del">
          <ac:chgData name="Antonia Sewell" userId="866fcaf1-a8c1-4c4e-a2a7-8ac41c1bdbec" providerId="ADAL" clId="{74FD87B3-435E-4CE7-8328-7012BA285756}" dt="2025-05-15T09:54:40.979" v="61" actId="478"/>
          <ac:spMkLst>
            <pc:docMk/>
            <pc:sldMk cId="1359720647" sldId="326"/>
            <ac:spMk id="10" creationId="{689C166B-3F5D-2A6A-BE15-9D6B8FD671D4}"/>
          </ac:spMkLst>
        </pc:spChg>
        <pc:spChg chg="mod">
          <ac:chgData name="Antonia Sewell" userId="866fcaf1-a8c1-4c4e-a2a7-8ac41c1bdbec" providerId="ADAL" clId="{74FD87B3-435E-4CE7-8328-7012BA285756}" dt="2025-05-15T10:58:42.091" v="830" actId="14100"/>
          <ac:spMkLst>
            <pc:docMk/>
            <pc:sldMk cId="1359720647" sldId="326"/>
            <ac:spMk id="18" creationId="{803DF465-43D7-C95A-5C1A-8E80B55FFC88}"/>
          </ac:spMkLst>
        </pc:spChg>
        <pc:spChg chg="mod">
          <ac:chgData name="Antonia Sewell" userId="866fcaf1-a8c1-4c4e-a2a7-8ac41c1bdbec" providerId="ADAL" clId="{74FD87B3-435E-4CE7-8328-7012BA285756}" dt="2025-05-15T10:01:45.547" v="189" actId="1076"/>
          <ac:spMkLst>
            <pc:docMk/>
            <pc:sldMk cId="1359720647" sldId="326"/>
            <ac:spMk id="19" creationId="{25A84975-A59A-E282-6768-2557B2E1C936}"/>
          </ac:spMkLst>
        </pc:spChg>
        <pc:spChg chg="del mod">
          <ac:chgData name="Antonia Sewell" userId="866fcaf1-a8c1-4c4e-a2a7-8ac41c1bdbec" providerId="ADAL" clId="{74FD87B3-435E-4CE7-8328-7012BA285756}" dt="2025-05-15T09:57:15.590" v="115" actId="478"/>
          <ac:spMkLst>
            <pc:docMk/>
            <pc:sldMk cId="1359720647" sldId="326"/>
            <ac:spMk id="27" creationId="{BEE2055F-4C69-4127-805D-1F14B0FE2E70}"/>
          </ac:spMkLst>
        </pc:spChg>
        <pc:picChg chg="mod">
          <ac:chgData name="Antonia Sewell" userId="866fcaf1-a8c1-4c4e-a2a7-8ac41c1bdbec" providerId="ADAL" clId="{74FD87B3-435E-4CE7-8328-7012BA285756}" dt="2025-05-15T09:53:42.728" v="38" actId="1076"/>
          <ac:picMkLst>
            <pc:docMk/>
            <pc:sldMk cId="1359720647" sldId="326"/>
            <ac:picMk id="22" creationId="{43C2EA0C-BFAB-7DF6-66EB-2E9C048095C3}"/>
          </ac:picMkLst>
        </pc:picChg>
      </pc:sldChg>
      <pc:sldChg chg="modSp del mod">
        <pc:chgData name="Antonia Sewell" userId="866fcaf1-a8c1-4c4e-a2a7-8ac41c1bdbec" providerId="ADAL" clId="{74FD87B3-435E-4CE7-8328-7012BA285756}" dt="2025-05-15T11:55:38.039" v="1222" actId="18676"/>
        <pc:sldMkLst>
          <pc:docMk/>
          <pc:sldMk cId="3392210273" sldId="327"/>
        </pc:sldMkLst>
        <pc:picChg chg="mod">
          <ac:chgData name="Antonia Sewell" userId="866fcaf1-a8c1-4c4e-a2a7-8ac41c1bdbec" providerId="ADAL" clId="{74FD87B3-435E-4CE7-8328-7012BA285756}" dt="2025-05-15T10:05:36.173" v="265" actId="1076"/>
          <ac:picMkLst>
            <pc:docMk/>
            <pc:sldMk cId="3392210273" sldId="327"/>
            <ac:picMk id="6" creationId="{BB32638D-7EF9-380D-6441-BA47CD8D7B54}"/>
          </ac:picMkLst>
        </pc:picChg>
      </pc:sldChg>
      <pc:sldChg chg="modSp del mod">
        <pc:chgData name="Antonia Sewell" userId="866fcaf1-a8c1-4c4e-a2a7-8ac41c1bdbec" providerId="ADAL" clId="{74FD87B3-435E-4CE7-8328-7012BA285756}" dt="2025-05-15T11:55:22.086" v="1221" actId="18676"/>
        <pc:sldMkLst>
          <pc:docMk/>
          <pc:sldMk cId="2188234887" sldId="328"/>
        </pc:sldMkLst>
        <pc:spChg chg="mod">
          <ac:chgData name="Antonia Sewell" userId="866fcaf1-a8c1-4c4e-a2a7-8ac41c1bdbec" providerId="ADAL" clId="{74FD87B3-435E-4CE7-8328-7012BA285756}" dt="2025-05-15T10:01:24.953" v="184" actId="20577"/>
          <ac:spMkLst>
            <pc:docMk/>
            <pc:sldMk cId="2188234887" sldId="328"/>
            <ac:spMk id="15" creationId="{1CF51FA2-D8B6-445D-8942-29CE04789CDF}"/>
          </ac:spMkLst>
        </pc:spChg>
      </pc:sldChg>
      <pc:sldChg chg="delSp modSp add mod">
        <pc:chgData name="Antonia Sewell" userId="866fcaf1-a8c1-4c4e-a2a7-8ac41c1bdbec" providerId="ADAL" clId="{74FD87B3-435E-4CE7-8328-7012BA285756}" dt="2025-05-15T10:00:28.479" v="168" actId="20577"/>
        <pc:sldMkLst>
          <pc:docMk/>
          <pc:sldMk cId="2198445291" sldId="329"/>
        </pc:sldMkLst>
        <pc:spChg chg="mod">
          <ac:chgData name="Antonia Sewell" userId="866fcaf1-a8c1-4c4e-a2a7-8ac41c1bdbec" providerId="ADAL" clId="{74FD87B3-435E-4CE7-8328-7012BA285756}" dt="2025-05-15T10:00:28.479" v="168" actId="20577"/>
          <ac:spMkLst>
            <pc:docMk/>
            <pc:sldMk cId="2198445291" sldId="329"/>
            <ac:spMk id="6" creationId="{5C1A639A-9450-58AF-86B1-D170AC00AFD5}"/>
          </ac:spMkLst>
        </pc:spChg>
        <pc:spChg chg="mod">
          <ac:chgData name="Antonia Sewell" userId="866fcaf1-a8c1-4c4e-a2a7-8ac41c1bdbec" providerId="ADAL" clId="{74FD87B3-435E-4CE7-8328-7012BA285756}" dt="2025-05-15T09:57:05.856" v="113" actId="1076"/>
          <ac:spMkLst>
            <pc:docMk/>
            <pc:sldMk cId="2198445291" sldId="329"/>
            <ac:spMk id="8" creationId="{81887292-0138-3CE7-C718-C0BA85324CE1}"/>
          </ac:spMkLst>
        </pc:spChg>
        <pc:spChg chg="del mod">
          <ac:chgData name="Antonia Sewell" userId="866fcaf1-a8c1-4c4e-a2a7-8ac41c1bdbec" providerId="ADAL" clId="{74FD87B3-435E-4CE7-8328-7012BA285756}" dt="2025-05-15T09:56:42.676" v="101" actId="478"/>
          <ac:spMkLst>
            <pc:docMk/>
            <pc:sldMk cId="2198445291" sldId="329"/>
            <ac:spMk id="18" creationId="{803DF465-43D7-C95A-5C1A-8E80B55FFC88}"/>
          </ac:spMkLst>
        </pc:spChg>
        <pc:spChg chg="mod">
          <ac:chgData name="Antonia Sewell" userId="866fcaf1-a8c1-4c4e-a2a7-8ac41c1bdbec" providerId="ADAL" clId="{74FD87B3-435E-4CE7-8328-7012BA285756}" dt="2025-05-15T09:57:02.034" v="112" actId="14100"/>
          <ac:spMkLst>
            <pc:docMk/>
            <pc:sldMk cId="2198445291" sldId="329"/>
            <ac:spMk id="19" creationId="{25A84975-A59A-E282-6768-2557B2E1C936}"/>
          </ac:spMkLst>
        </pc:spChg>
        <pc:spChg chg="mod">
          <ac:chgData name="Antonia Sewell" userId="866fcaf1-a8c1-4c4e-a2a7-8ac41c1bdbec" providerId="ADAL" clId="{74FD87B3-435E-4CE7-8328-7012BA285756}" dt="2025-05-15T09:56:31.788" v="98" actId="1076"/>
          <ac:spMkLst>
            <pc:docMk/>
            <pc:sldMk cId="2198445291" sldId="329"/>
            <ac:spMk id="27" creationId="{BEE2055F-4C69-4127-805D-1F14B0FE2E70}"/>
          </ac:spMkLst>
        </pc:spChg>
      </pc:sldChg>
      <pc:sldChg chg="addSp delSp modSp new mod modClrScheme chgLayout">
        <pc:chgData name="Antonia Sewell" userId="866fcaf1-a8c1-4c4e-a2a7-8ac41c1bdbec" providerId="ADAL" clId="{74FD87B3-435E-4CE7-8328-7012BA285756}" dt="2025-05-15T10:07:37.857" v="312" actId="1076"/>
        <pc:sldMkLst>
          <pc:docMk/>
          <pc:sldMk cId="73133558" sldId="330"/>
        </pc:sldMkLst>
        <pc:spChg chg="add del mod ord">
          <ac:chgData name="Antonia Sewell" userId="866fcaf1-a8c1-4c4e-a2a7-8ac41c1bdbec" providerId="ADAL" clId="{74FD87B3-435E-4CE7-8328-7012BA285756}" dt="2025-05-15T10:03:46.785" v="250" actId="700"/>
          <ac:spMkLst>
            <pc:docMk/>
            <pc:sldMk cId="73133558" sldId="330"/>
            <ac:spMk id="2" creationId="{3A2DE84A-CED9-427E-ACE8-0463BE60321D}"/>
          </ac:spMkLst>
        </pc:spChg>
        <pc:spChg chg="add mod">
          <ac:chgData name="Antonia Sewell" userId="866fcaf1-a8c1-4c4e-a2a7-8ac41c1bdbec" providerId="ADAL" clId="{74FD87B3-435E-4CE7-8328-7012BA285756}" dt="2025-05-15T10:04:04.458" v="253" actId="1076"/>
          <ac:spMkLst>
            <pc:docMk/>
            <pc:sldMk cId="73133558" sldId="330"/>
            <ac:spMk id="3" creationId="{20D5BF84-1C1C-495D-ACEA-21BD60D04DED}"/>
          </ac:spMkLst>
        </pc:spChg>
        <pc:spChg chg="add mod">
          <ac:chgData name="Antonia Sewell" userId="866fcaf1-a8c1-4c4e-a2a7-8ac41c1bdbec" providerId="ADAL" clId="{74FD87B3-435E-4CE7-8328-7012BA285756}" dt="2025-05-15T10:04:08.609" v="254" actId="1076"/>
          <ac:spMkLst>
            <pc:docMk/>
            <pc:sldMk cId="73133558" sldId="330"/>
            <ac:spMk id="4" creationId="{C2FE9DE6-973E-4408-A364-5AEBABEEE69A}"/>
          </ac:spMkLst>
        </pc:spChg>
        <pc:spChg chg="add del mod ord">
          <ac:chgData name="Antonia Sewell" userId="866fcaf1-a8c1-4c4e-a2a7-8ac41c1bdbec" providerId="ADAL" clId="{74FD87B3-435E-4CE7-8328-7012BA285756}" dt="2025-05-15T10:03:50.124" v="251" actId="700"/>
          <ac:spMkLst>
            <pc:docMk/>
            <pc:sldMk cId="73133558" sldId="330"/>
            <ac:spMk id="5" creationId="{7CE67792-E4CA-4CD7-B4C5-470E0E10E65E}"/>
          </ac:spMkLst>
        </pc:spChg>
        <pc:spChg chg="add del mod ord">
          <ac:chgData name="Antonia Sewell" userId="866fcaf1-a8c1-4c4e-a2a7-8ac41c1bdbec" providerId="ADAL" clId="{74FD87B3-435E-4CE7-8328-7012BA285756}" dt="2025-05-15T10:03:50.124" v="251" actId="700"/>
          <ac:spMkLst>
            <pc:docMk/>
            <pc:sldMk cId="73133558" sldId="330"/>
            <ac:spMk id="6" creationId="{09C1C459-A441-4D3A-9203-E536FB4CBFD5}"/>
          </ac:spMkLst>
        </pc:spChg>
        <pc:spChg chg="add del mod ord">
          <ac:chgData name="Antonia Sewell" userId="866fcaf1-a8c1-4c4e-a2a7-8ac41c1bdbec" providerId="ADAL" clId="{74FD87B3-435E-4CE7-8328-7012BA285756}" dt="2025-05-15T10:03:55.581" v="252" actId="700"/>
          <ac:spMkLst>
            <pc:docMk/>
            <pc:sldMk cId="73133558" sldId="330"/>
            <ac:spMk id="7" creationId="{B29936B9-FFDC-4FFC-874A-9E61B2818E04}"/>
          </ac:spMkLst>
        </pc:spChg>
        <pc:spChg chg="add del mod ord">
          <ac:chgData name="Antonia Sewell" userId="866fcaf1-a8c1-4c4e-a2a7-8ac41c1bdbec" providerId="ADAL" clId="{74FD87B3-435E-4CE7-8328-7012BA285756}" dt="2025-05-15T10:03:55.581" v="252" actId="700"/>
          <ac:spMkLst>
            <pc:docMk/>
            <pc:sldMk cId="73133558" sldId="330"/>
            <ac:spMk id="8" creationId="{B3B807A2-507D-4DAC-90F1-B0BA7EB15BC5}"/>
          </ac:spMkLst>
        </pc:spChg>
        <pc:picChg chg="add mod">
          <ac:chgData name="Antonia Sewell" userId="866fcaf1-a8c1-4c4e-a2a7-8ac41c1bdbec" providerId="ADAL" clId="{74FD87B3-435E-4CE7-8328-7012BA285756}" dt="2025-05-15T10:07:37.857" v="312" actId="1076"/>
          <ac:picMkLst>
            <pc:docMk/>
            <pc:sldMk cId="73133558" sldId="330"/>
            <ac:picMk id="9" creationId="{E051D85D-FD38-4A76-BF80-8BF59C4F1414}"/>
          </ac:picMkLst>
        </pc:picChg>
      </pc:sldChg>
      <pc:sldChg chg="addSp delSp modSp add mod modClrScheme chgLayout">
        <pc:chgData name="Antonia Sewell" userId="866fcaf1-a8c1-4c4e-a2a7-8ac41c1bdbec" providerId="ADAL" clId="{74FD87B3-435E-4CE7-8328-7012BA285756}" dt="2025-05-15T10:08:04.661" v="316" actId="1076"/>
        <pc:sldMkLst>
          <pc:docMk/>
          <pc:sldMk cId="2548453809" sldId="371"/>
        </pc:sldMkLst>
        <pc:spChg chg="mod">
          <ac:chgData name="Antonia Sewell" userId="866fcaf1-a8c1-4c4e-a2a7-8ac41c1bdbec" providerId="ADAL" clId="{74FD87B3-435E-4CE7-8328-7012BA285756}" dt="2025-05-15T10:08:01.139" v="315" actId="1076"/>
          <ac:spMkLst>
            <pc:docMk/>
            <pc:sldMk cId="2548453809" sldId="371"/>
            <ac:spMk id="4" creationId="{0925B378-45BC-FCF5-E7EE-AE0D5D32EF77}"/>
          </ac:spMkLst>
        </pc:spChg>
        <pc:spChg chg="add del mod ord">
          <ac:chgData name="Antonia Sewell" userId="866fcaf1-a8c1-4c4e-a2a7-8ac41c1bdbec" providerId="ADAL" clId="{74FD87B3-435E-4CE7-8328-7012BA285756}" dt="2025-05-15T10:06:32.498" v="280" actId="478"/>
          <ac:spMkLst>
            <pc:docMk/>
            <pc:sldMk cId="2548453809" sldId="371"/>
            <ac:spMk id="5" creationId="{F5A95A69-168D-42A2-8EFF-C3BE51414B04}"/>
          </ac:spMkLst>
        </pc:spChg>
        <pc:spChg chg="mod">
          <ac:chgData name="Antonia Sewell" userId="866fcaf1-a8c1-4c4e-a2a7-8ac41c1bdbec" providerId="ADAL" clId="{74FD87B3-435E-4CE7-8328-7012BA285756}" dt="2025-05-15T10:08:01.139" v="315" actId="1076"/>
          <ac:spMkLst>
            <pc:docMk/>
            <pc:sldMk cId="2548453809" sldId="371"/>
            <ac:spMk id="8" creationId="{FC63856A-7799-E06D-0DED-6EECC85DA01F}"/>
          </ac:spMkLst>
        </pc:spChg>
        <pc:spChg chg="mod">
          <ac:chgData name="Antonia Sewell" userId="866fcaf1-a8c1-4c4e-a2a7-8ac41c1bdbec" providerId="ADAL" clId="{74FD87B3-435E-4CE7-8328-7012BA285756}" dt="2025-05-15T10:08:01.139" v="315" actId="1076"/>
          <ac:spMkLst>
            <pc:docMk/>
            <pc:sldMk cId="2548453809" sldId="371"/>
            <ac:spMk id="14" creationId="{83982BB4-6541-84E1-39F2-80FD41D9E041}"/>
          </ac:spMkLst>
        </pc:spChg>
        <pc:spChg chg="mod">
          <ac:chgData name="Antonia Sewell" userId="866fcaf1-a8c1-4c4e-a2a7-8ac41c1bdbec" providerId="ADAL" clId="{74FD87B3-435E-4CE7-8328-7012BA285756}" dt="2025-05-15T10:08:01.139" v="315" actId="1076"/>
          <ac:spMkLst>
            <pc:docMk/>
            <pc:sldMk cId="2548453809" sldId="371"/>
            <ac:spMk id="16" creationId="{158AA7F8-5CFA-40C2-87BC-8E432D8AD9AA}"/>
          </ac:spMkLst>
        </pc:spChg>
        <pc:spChg chg="mod ord">
          <ac:chgData name="Antonia Sewell" userId="866fcaf1-a8c1-4c4e-a2a7-8ac41c1bdbec" providerId="ADAL" clId="{74FD87B3-435E-4CE7-8328-7012BA285756}" dt="2025-05-15T10:08:04.661" v="316" actId="1076"/>
          <ac:spMkLst>
            <pc:docMk/>
            <pc:sldMk cId="2548453809" sldId="371"/>
            <ac:spMk id="18" creationId="{E897B821-52C1-DFC1-FAB0-762507631A2A}"/>
          </ac:spMkLst>
        </pc:spChg>
        <pc:spChg chg="mod">
          <ac:chgData name="Antonia Sewell" userId="866fcaf1-a8c1-4c4e-a2a7-8ac41c1bdbec" providerId="ADAL" clId="{74FD87B3-435E-4CE7-8328-7012BA285756}" dt="2025-05-15T10:08:01.139" v="315" actId="1076"/>
          <ac:spMkLst>
            <pc:docMk/>
            <pc:sldMk cId="2548453809" sldId="371"/>
            <ac:spMk id="24" creationId="{7D2241C5-AEFA-4706-A59C-043A7F390EC7}"/>
          </ac:spMkLst>
        </pc:spChg>
        <pc:spChg chg="mod">
          <ac:chgData name="Antonia Sewell" userId="866fcaf1-a8c1-4c4e-a2a7-8ac41c1bdbec" providerId="ADAL" clId="{74FD87B3-435E-4CE7-8328-7012BA285756}" dt="2025-05-15T10:08:01.139" v="315" actId="1076"/>
          <ac:spMkLst>
            <pc:docMk/>
            <pc:sldMk cId="2548453809" sldId="371"/>
            <ac:spMk id="25" creationId="{96C075B2-0F8E-4F24-8960-1788CE49F5A1}"/>
          </ac:spMkLst>
        </pc:spChg>
        <pc:spChg chg="mod">
          <ac:chgData name="Antonia Sewell" userId="866fcaf1-a8c1-4c4e-a2a7-8ac41c1bdbec" providerId="ADAL" clId="{74FD87B3-435E-4CE7-8328-7012BA285756}" dt="2025-05-15T10:08:01.139" v="315" actId="1076"/>
          <ac:spMkLst>
            <pc:docMk/>
            <pc:sldMk cId="2548453809" sldId="371"/>
            <ac:spMk id="26" creationId="{20F297D3-681F-4446-8E80-07AEFA07A5E4}"/>
          </ac:spMkLst>
        </pc:spChg>
        <pc:spChg chg="mod">
          <ac:chgData name="Antonia Sewell" userId="866fcaf1-a8c1-4c4e-a2a7-8ac41c1bdbec" providerId="ADAL" clId="{74FD87B3-435E-4CE7-8328-7012BA285756}" dt="2025-05-15T10:08:01.139" v="315" actId="1076"/>
          <ac:spMkLst>
            <pc:docMk/>
            <pc:sldMk cId="2548453809" sldId="371"/>
            <ac:spMk id="31" creationId="{7568C74A-FFC8-4652-898A-440B734AE9F7}"/>
          </ac:spMkLst>
        </pc:spChg>
        <pc:picChg chg="mod">
          <ac:chgData name="Antonia Sewell" userId="866fcaf1-a8c1-4c4e-a2a7-8ac41c1bdbec" providerId="ADAL" clId="{74FD87B3-435E-4CE7-8328-7012BA285756}" dt="2025-05-15T10:08:01.139" v="315" actId="1076"/>
          <ac:picMkLst>
            <pc:docMk/>
            <pc:sldMk cId="2548453809" sldId="371"/>
            <ac:picMk id="2" creationId="{0E2F4D6D-BFEE-E264-7854-E267599393C4}"/>
          </ac:picMkLst>
        </pc:picChg>
        <pc:picChg chg="mod">
          <ac:chgData name="Antonia Sewell" userId="866fcaf1-a8c1-4c4e-a2a7-8ac41c1bdbec" providerId="ADAL" clId="{74FD87B3-435E-4CE7-8328-7012BA285756}" dt="2025-05-15T10:08:01.139" v="315" actId="1076"/>
          <ac:picMkLst>
            <pc:docMk/>
            <pc:sldMk cId="2548453809" sldId="371"/>
            <ac:picMk id="3" creationId="{89F4A0BB-F044-668B-46A7-B919EF03A622}"/>
          </ac:picMkLst>
        </pc:picChg>
        <pc:picChg chg="mod">
          <ac:chgData name="Antonia Sewell" userId="866fcaf1-a8c1-4c4e-a2a7-8ac41c1bdbec" providerId="ADAL" clId="{74FD87B3-435E-4CE7-8328-7012BA285756}" dt="2025-05-15T10:08:01.139" v="315" actId="1076"/>
          <ac:picMkLst>
            <pc:docMk/>
            <pc:sldMk cId="2548453809" sldId="371"/>
            <ac:picMk id="7" creationId="{3B288F5F-E2CE-757F-79B8-67ECDC07FAB3}"/>
          </ac:picMkLst>
        </pc:picChg>
        <pc:picChg chg="mod">
          <ac:chgData name="Antonia Sewell" userId="866fcaf1-a8c1-4c4e-a2a7-8ac41c1bdbec" providerId="ADAL" clId="{74FD87B3-435E-4CE7-8328-7012BA285756}" dt="2025-05-15T10:08:01.139" v="315" actId="1076"/>
          <ac:picMkLst>
            <pc:docMk/>
            <pc:sldMk cId="2548453809" sldId="371"/>
            <ac:picMk id="9" creationId="{D4A60102-04C5-CCAC-84D8-28B1017F9079}"/>
          </ac:picMkLst>
        </pc:picChg>
        <pc:picChg chg="mod">
          <ac:chgData name="Antonia Sewell" userId="866fcaf1-a8c1-4c4e-a2a7-8ac41c1bdbec" providerId="ADAL" clId="{74FD87B3-435E-4CE7-8328-7012BA285756}" dt="2025-05-15T10:08:01.139" v="315" actId="1076"/>
          <ac:picMkLst>
            <pc:docMk/>
            <pc:sldMk cId="2548453809" sldId="371"/>
            <ac:picMk id="10" creationId="{E552C532-0CA4-DE56-5A79-EB237FB7BA28}"/>
          </ac:picMkLst>
        </pc:picChg>
        <pc:picChg chg="mod">
          <ac:chgData name="Antonia Sewell" userId="866fcaf1-a8c1-4c4e-a2a7-8ac41c1bdbec" providerId="ADAL" clId="{74FD87B3-435E-4CE7-8328-7012BA285756}" dt="2025-05-15T10:08:01.139" v="315" actId="1076"/>
          <ac:picMkLst>
            <pc:docMk/>
            <pc:sldMk cId="2548453809" sldId="371"/>
            <ac:picMk id="19" creationId="{8EFB7778-06A6-4127-BE07-90CB1588A787}"/>
          </ac:picMkLst>
        </pc:picChg>
        <pc:picChg chg="mod">
          <ac:chgData name="Antonia Sewell" userId="866fcaf1-a8c1-4c4e-a2a7-8ac41c1bdbec" providerId="ADAL" clId="{74FD87B3-435E-4CE7-8328-7012BA285756}" dt="2025-05-15T10:08:01.139" v="315" actId="1076"/>
          <ac:picMkLst>
            <pc:docMk/>
            <pc:sldMk cId="2548453809" sldId="371"/>
            <ac:picMk id="20" creationId="{FC8809AD-CECD-48E3-A0B4-C91534886FAE}"/>
          </ac:picMkLst>
        </pc:picChg>
        <pc:picChg chg="mod">
          <ac:chgData name="Antonia Sewell" userId="866fcaf1-a8c1-4c4e-a2a7-8ac41c1bdbec" providerId="ADAL" clId="{74FD87B3-435E-4CE7-8328-7012BA285756}" dt="2025-05-15T10:08:01.139" v="315" actId="1076"/>
          <ac:picMkLst>
            <pc:docMk/>
            <pc:sldMk cId="2548453809" sldId="371"/>
            <ac:picMk id="22" creationId="{DBC345EC-2EE6-4D27-BE03-E11A70CE7518}"/>
          </ac:picMkLst>
        </pc:picChg>
        <pc:picChg chg="mod">
          <ac:chgData name="Antonia Sewell" userId="866fcaf1-a8c1-4c4e-a2a7-8ac41c1bdbec" providerId="ADAL" clId="{74FD87B3-435E-4CE7-8328-7012BA285756}" dt="2025-05-15T10:08:01.139" v="315" actId="1076"/>
          <ac:picMkLst>
            <pc:docMk/>
            <pc:sldMk cId="2548453809" sldId="371"/>
            <ac:picMk id="27" creationId="{E92B48B7-14BB-43A4-A7B8-A25EF71D596C}"/>
          </ac:picMkLst>
        </pc:picChg>
        <pc:picChg chg="mod">
          <ac:chgData name="Antonia Sewell" userId="866fcaf1-a8c1-4c4e-a2a7-8ac41c1bdbec" providerId="ADAL" clId="{74FD87B3-435E-4CE7-8328-7012BA285756}" dt="2025-05-15T10:08:01.139" v="315" actId="1076"/>
          <ac:picMkLst>
            <pc:docMk/>
            <pc:sldMk cId="2548453809" sldId="371"/>
            <ac:picMk id="28" creationId="{B16783FE-744B-45FA-9A9B-CFF9F2027A1A}"/>
          </ac:picMkLst>
        </pc:picChg>
        <pc:picChg chg="mod">
          <ac:chgData name="Antonia Sewell" userId="866fcaf1-a8c1-4c4e-a2a7-8ac41c1bdbec" providerId="ADAL" clId="{74FD87B3-435E-4CE7-8328-7012BA285756}" dt="2025-05-15T10:08:01.139" v="315" actId="1076"/>
          <ac:picMkLst>
            <pc:docMk/>
            <pc:sldMk cId="2548453809" sldId="371"/>
            <ac:picMk id="29" creationId="{457FF24A-D930-470E-9AAF-8900C4B7B3A4}"/>
          </ac:picMkLst>
        </pc:picChg>
        <pc:picChg chg="mod">
          <ac:chgData name="Antonia Sewell" userId="866fcaf1-a8c1-4c4e-a2a7-8ac41c1bdbec" providerId="ADAL" clId="{74FD87B3-435E-4CE7-8328-7012BA285756}" dt="2025-05-15T10:08:01.139" v="315" actId="1076"/>
          <ac:picMkLst>
            <pc:docMk/>
            <pc:sldMk cId="2548453809" sldId="371"/>
            <ac:picMk id="30" creationId="{1FA6F642-E856-494D-ACA5-715CA3FBFFBB}"/>
          </ac:picMkLst>
        </pc:picChg>
        <pc:picChg chg="mod">
          <ac:chgData name="Antonia Sewell" userId="866fcaf1-a8c1-4c4e-a2a7-8ac41c1bdbec" providerId="ADAL" clId="{74FD87B3-435E-4CE7-8328-7012BA285756}" dt="2025-05-15T10:08:01.139" v="315" actId="1076"/>
          <ac:picMkLst>
            <pc:docMk/>
            <pc:sldMk cId="2548453809" sldId="371"/>
            <ac:picMk id="1026" creationId="{56B43E1C-C12E-36F3-DD7F-2DAAE6C23162}"/>
          </ac:picMkLst>
        </pc:picChg>
      </pc:sldChg>
      <pc:sldChg chg="addSp delSp modSp add mod modClrScheme chgLayout">
        <pc:chgData name="Antonia Sewell" userId="866fcaf1-a8c1-4c4e-a2a7-8ac41c1bdbec" providerId="ADAL" clId="{74FD87B3-435E-4CE7-8328-7012BA285756}" dt="2025-05-15T10:58:51.669" v="831" actId="1076"/>
        <pc:sldMkLst>
          <pc:docMk/>
          <pc:sldMk cId="850259423" sldId="788"/>
        </pc:sldMkLst>
        <pc:spChg chg="add del mod ord">
          <ac:chgData name="Antonia Sewell" userId="866fcaf1-a8c1-4c4e-a2a7-8ac41c1bdbec" providerId="ADAL" clId="{74FD87B3-435E-4CE7-8328-7012BA285756}" dt="2025-05-15T10:04:42.849" v="259" actId="700"/>
          <ac:spMkLst>
            <pc:docMk/>
            <pc:sldMk cId="850259423" sldId="788"/>
            <ac:spMk id="2" creationId="{1A780B20-9BEA-4634-A312-9CD0A151AED9}"/>
          </ac:spMkLst>
        </pc:spChg>
        <pc:spChg chg="mod ord">
          <ac:chgData name="Antonia Sewell" userId="866fcaf1-a8c1-4c4e-a2a7-8ac41c1bdbec" providerId="ADAL" clId="{74FD87B3-435E-4CE7-8328-7012BA285756}" dt="2025-05-15T10:04:52.948" v="261" actId="14100"/>
          <ac:spMkLst>
            <pc:docMk/>
            <pc:sldMk cId="850259423" sldId="788"/>
            <ac:spMk id="9" creationId="{60022972-4C88-4097-96DD-35786AC17536}"/>
          </ac:spMkLst>
        </pc:spChg>
        <pc:spChg chg="mod">
          <ac:chgData name="Antonia Sewell" userId="866fcaf1-a8c1-4c4e-a2a7-8ac41c1bdbec" providerId="ADAL" clId="{74FD87B3-435E-4CE7-8328-7012BA285756}" dt="2025-05-15T10:58:51.669" v="831" actId="1076"/>
          <ac:spMkLst>
            <pc:docMk/>
            <pc:sldMk cId="850259423" sldId="788"/>
            <ac:spMk id="10" creationId="{6E7BB889-7A77-41ED-A8BA-3F19F097F3A8}"/>
          </ac:spMkLst>
        </pc:spChg>
        <pc:picChg chg="mod">
          <ac:chgData name="Antonia Sewell" userId="866fcaf1-a8c1-4c4e-a2a7-8ac41c1bdbec" providerId="ADAL" clId="{74FD87B3-435E-4CE7-8328-7012BA285756}" dt="2025-05-15T10:05:52.902" v="273" actId="1076"/>
          <ac:picMkLst>
            <pc:docMk/>
            <pc:sldMk cId="850259423" sldId="788"/>
            <ac:picMk id="3" creationId="{CE648D44-CC97-46C6-9694-E75636E3D0C9}"/>
          </ac:picMkLst>
        </pc:picChg>
        <pc:picChg chg="add mod">
          <ac:chgData name="Antonia Sewell" userId="866fcaf1-a8c1-4c4e-a2a7-8ac41c1bdbec" providerId="ADAL" clId="{74FD87B3-435E-4CE7-8328-7012BA285756}" dt="2025-05-15T10:05:55.002" v="274" actId="688"/>
          <ac:picMkLst>
            <pc:docMk/>
            <pc:sldMk cId="850259423" sldId="788"/>
            <ac:picMk id="6" creationId="{E6D37B3B-4AB3-4857-AE8D-5ECC18BE4BA9}"/>
          </ac:picMkLst>
        </pc:picChg>
      </pc:sldChg>
      <pc:sldChg chg="modSp add mod modClrScheme chgLayout">
        <pc:chgData name="Antonia Sewell" userId="866fcaf1-a8c1-4c4e-a2a7-8ac41c1bdbec" providerId="ADAL" clId="{74FD87B3-435E-4CE7-8328-7012BA285756}" dt="2025-05-15T10:38:52.142" v="762" actId="1076"/>
        <pc:sldMkLst>
          <pc:docMk/>
          <pc:sldMk cId="559694673" sldId="2073"/>
        </pc:sldMkLst>
        <pc:spChg chg="mod">
          <ac:chgData name="Antonia Sewell" userId="866fcaf1-a8c1-4c4e-a2a7-8ac41c1bdbec" providerId="ADAL" clId="{74FD87B3-435E-4CE7-8328-7012BA285756}" dt="2025-05-15T10:38:49.467" v="761" actId="1076"/>
          <ac:spMkLst>
            <pc:docMk/>
            <pc:sldMk cId="559694673" sldId="2073"/>
            <ac:spMk id="2" creationId="{00000000-0000-0000-0000-000000000000}"/>
          </ac:spMkLst>
        </pc:spChg>
        <pc:spChg chg="mod">
          <ac:chgData name="Antonia Sewell" userId="866fcaf1-a8c1-4c4e-a2a7-8ac41c1bdbec" providerId="ADAL" clId="{74FD87B3-435E-4CE7-8328-7012BA285756}" dt="2025-05-15T10:38:52.142" v="762" actId="1076"/>
          <ac:spMkLst>
            <pc:docMk/>
            <pc:sldMk cId="559694673" sldId="2073"/>
            <ac:spMk id="5" creationId="{4DABFB0D-D0FE-4C06-8B49-6B2BACCCBDEA}"/>
          </ac:spMkLst>
        </pc:spChg>
      </pc:sldChg>
      <pc:sldChg chg="addSp delSp modSp add mod modClrScheme chgLayout">
        <pc:chgData name="Antonia Sewell" userId="866fcaf1-a8c1-4c4e-a2a7-8ac41c1bdbec" providerId="ADAL" clId="{74FD87B3-435E-4CE7-8328-7012BA285756}" dt="2025-05-15T10:15:02.967" v="403" actId="1076"/>
        <pc:sldMkLst>
          <pc:docMk/>
          <pc:sldMk cId="3387126214" sldId="2076"/>
        </pc:sldMkLst>
        <pc:spChg chg="add del mod ord">
          <ac:chgData name="Antonia Sewell" userId="866fcaf1-a8c1-4c4e-a2a7-8ac41c1bdbec" providerId="ADAL" clId="{74FD87B3-435E-4CE7-8328-7012BA285756}" dt="2025-05-15T10:12:29.252" v="377" actId="478"/>
          <ac:spMkLst>
            <pc:docMk/>
            <pc:sldMk cId="3387126214" sldId="2076"/>
            <ac:spMk id="2" creationId="{0AD5D59E-DAAF-4E87-BED0-0B18800A6DA6}"/>
          </ac:spMkLst>
        </pc:spChg>
        <pc:spChg chg="mod ord">
          <ac:chgData name="Antonia Sewell" userId="866fcaf1-a8c1-4c4e-a2a7-8ac41c1bdbec" providerId="ADAL" clId="{74FD87B3-435E-4CE7-8328-7012BA285756}" dt="2025-05-15T10:12:27.555" v="376" actId="1076"/>
          <ac:spMkLst>
            <pc:docMk/>
            <pc:sldMk cId="3387126214" sldId="2076"/>
            <ac:spMk id="9" creationId="{60022972-4C88-4097-96DD-35786AC17536}"/>
          </ac:spMkLst>
        </pc:spChg>
        <pc:spChg chg="mod">
          <ac:chgData name="Antonia Sewell" userId="866fcaf1-a8c1-4c4e-a2a7-8ac41c1bdbec" providerId="ADAL" clId="{74FD87B3-435E-4CE7-8328-7012BA285756}" dt="2025-05-15T10:12:56.477" v="384" actId="14100"/>
          <ac:spMkLst>
            <pc:docMk/>
            <pc:sldMk cId="3387126214" sldId="2076"/>
            <ac:spMk id="10" creationId="{6E7BB889-7A77-41ED-A8BA-3F19F097F3A8}"/>
          </ac:spMkLst>
        </pc:spChg>
        <pc:picChg chg="mod">
          <ac:chgData name="Antonia Sewell" userId="866fcaf1-a8c1-4c4e-a2a7-8ac41c1bdbec" providerId="ADAL" clId="{74FD87B3-435E-4CE7-8328-7012BA285756}" dt="2025-05-15T10:12:59.336" v="385" actId="1076"/>
          <ac:picMkLst>
            <pc:docMk/>
            <pc:sldMk cId="3387126214" sldId="2076"/>
            <ac:picMk id="3" creationId="{1670008B-B761-4944-8DB4-4E8B3B415DF0}"/>
          </ac:picMkLst>
        </pc:picChg>
        <pc:picChg chg="add mod">
          <ac:chgData name="Antonia Sewell" userId="866fcaf1-a8c1-4c4e-a2a7-8ac41c1bdbec" providerId="ADAL" clId="{74FD87B3-435E-4CE7-8328-7012BA285756}" dt="2025-05-15T10:12:53.468" v="383" actId="1076"/>
          <ac:picMkLst>
            <pc:docMk/>
            <pc:sldMk cId="3387126214" sldId="2076"/>
            <ac:picMk id="6" creationId="{3C17C3A3-D005-4FD8-B992-D99C2B2E2598}"/>
          </ac:picMkLst>
        </pc:picChg>
        <pc:picChg chg="add mod">
          <ac:chgData name="Antonia Sewell" userId="866fcaf1-a8c1-4c4e-a2a7-8ac41c1bdbec" providerId="ADAL" clId="{74FD87B3-435E-4CE7-8328-7012BA285756}" dt="2025-05-15T10:14:56.598" v="401" actId="1076"/>
          <ac:picMkLst>
            <pc:docMk/>
            <pc:sldMk cId="3387126214" sldId="2076"/>
            <ac:picMk id="7" creationId="{A850E538-5E66-4338-8099-C320F096E886}"/>
          </ac:picMkLst>
        </pc:picChg>
        <pc:picChg chg="add mod">
          <ac:chgData name="Antonia Sewell" userId="866fcaf1-a8c1-4c4e-a2a7-8ac41c1bdbec" providerId="ADAL" clId="{74FD87B3-435E-4CE7-8328-7012BA285756}" dt="2025-05-15T10:15:02.967" v="403" actId="1076"/>
          <ac:picMkLst>
            <pc:docMk/>
            <pc:sldMk cId="3387126214" sldId="2076"/>
            <ac:picMk id="8" creationId="{B9DAF44B-B9F5-4701-8C36-D89CCB4BEDE7}"/>
          </ac:picMkLst>
        </pc:picChg>
      </pc:sldChg>
      <pc:sldChg chg="addSp delSp modSp add mod modClrScheme chgLayout">
        <pc:chgData name="Antonia Sewell" userId="866fcaf1-a8c1-4c4e-a2a7-8ac41c1bdbec" providerId="ADAL" clId="{74FD87B3-435E-4CE7-8328-7012BA285756}" dt="2025-05-15T10:11:51.024" v="371" actId="1076"/>
        <pc:sldMkLst>
          <pc:docMk/>
          <pc:sldMk cId="4155916228" sldId="2078"/>
        </pc:sldMkLst>
        <pc:spChg chg="add del mod ord">
          <ac:chgData name="Antonia Sewell" userId="866fcaf1-a8c1-4c4e-a2a7-8ac41c1bdbec" providerId="ADAL" clId="{74FD87B3-435E-4CE7-8328-7012BA285756}" dt="2025-05-15T10:10:09.656" v="339" actId="478"/>
          <ac:spMkLst>
            <pc:docMk/>
            <pc:sldMk cId="4155916228" sldId="2078"/>
            <ac:spMk id="2" creationId="{4FB40C0A-BB94-4E8A-81D3-9832BF56510A}"/>
          </ac:spMkLst>
        </pc:spChg>
        <pc:spChg chg="mod">
          <ac:chgData name="Antonia Sewell" userId="866fcaf1-a8c1-4c4e-a2a7-8ac41c1bdbec" providerId="ADAL" clId="{74FD87B3-435E-4CE7-8328-7012BA285756}" dt="2025-05-15T10:10:59.677" v="362" actId="14100"/>
          <ac:spMkLst>
            <pc:docMk/>
            <pc:sldMk cId="4155916228" sldId="2078"/>
            <ac:spMk id="5" creationId="{EEEF9470-5E91-4286-960C-0097949A9659}"/>
          </ac:spMkLst>
        </pc:spChg>
        <pc:spChg chg="add del mod ord">
          <ac:chgData name="Antonia Sewell" userId="866fcaf1-a8c1-4c4e-a2a7-8ac41c1bdbec" providerId="ADAL" clId="{74FD87B3-435E-4CE7-8328-7012BA285756}" dt="2025-05-15T10:10:08.947" v="338" actId="478"/>
          <ac:spMkLst>
            <pc:docMk/>
            <pc:sldMk cId="4155916228" sldId="2078"/>
            <ac:spMk id="6" creationId="{993057D3-5052-4FD6-B252-CB2A44893708}"/>
          </ac:spMkLst>
        </pc:spChg>
        <pc:spChg chg="add mod ord">
          <ac:chgData name="Antonia Sewell" userId="866fcaf1-a8c1-4c4e-a2a7-8ac41c1bdbec" providerId="ADAL" clId="{74FD87B3-435E-4CE7-8328-7012BA285756}" dt="2025-05-15T10:11:35.001" v="368" actId="1076"/>
          <ac:spMkLst>
            <pc:docMk/>
            <pc:sldMk cId="4155916228" sldId="2078"/>
            <ac:spMk id="8" creationId="{0A395013-3685-41B6-958A-CC116F548F0E}"/>
          </ac:spMkLst>
        </pc:spChg>
        <pc:spChg chg="mod ord">
          <ac:chgData name="Antonia Sewell" userId="866fcaf1-a8c1-4c4e-a2a7-8ac41c1bdbec" providerId="ADAL" clId="{74FD87B3-435E-4CE7-8328-7012BA285756}" dt="2025-05-15T10:11:46.088" v="370" actId="1076"/>
          <ac:spMkLst>
            <pc:docMk/>
            <pc:sldMk cId="4155916228" sldId="2078"/>
            <ac:spMk id="9" creationId="{60022972-4C88-4097-96DD-35786AC17536}"/>
          </ac:spMkLst>
        </pc:spChg>
        <pc:grpChg chg="mod">
          <ac:chgData name="Antonia Sewell" userId="866fcaf1-a8c1-4c4e-a2a7-8ac41c1bdbec" providerId="ADAL" clId="{74FD87B3-435E-4CE7-8328-7012BA285756}" dt="2025-05-15T10:11:51.024" v="371" actId="1076"/>
          <ac:grpSpMkLst>
            <pc:docMk/>
            <pc:sldMk cId="4155916228" sldId="2078"/>
            <ac:grpSpMk id="13" creationId="{43A4EA8E-DCB1-4843-A3AF-8CDA76184F4B}"/>
          </ac:grpSpMkLst>
        </pc:grpChg>
        <pc:grpChg chg="mod">
          <ac:chgData name="Antonia Sewell" userId="866fcaf1-a8c1-4c4e-a2a7-8ac41c1bdbec" providerId="ADAL" clId="{74FD87B3-435E-4CE7-8328-7012BA285756}" dt="2025-05-15T10:11:42.549" v="369" actId="1076"/>
          <ac:grpSpMkLst>
            <pc:docMk/>
            <pc:sldMk cId="4155916228" sldId="2078"/>
            <ac:grpSpMk id="14" creationId="{0B29C5B9-2F67-4E15-966A-7927FB1FB654}"/>
          </ac:grpSpMkLst>
        </pc:grpChg>
      </pc:sldChg>
      <pc:sldChg chg="addSp delSp modSp add mod modClrScheme chgLayout">
        <pc:chgData name="Antonia Sewell" userId="866fcaf1-a8c1-4c4e-a2a7-8ac41c1bdbec" providerId="ADAL" clId="{74FD87B3-435E-4CE7-8328-7012BA285756}" dt="2025-05-15T11:57:01.075" v="1230" actId="14100"/>
        <pc:sldMkLst>
          <pc:docMk/>
          <pc:sldMk cId="3586291646" sldId="2084"/>
        </pc:sldMkLst>
        <pc:spChg chg="add del mod ord">
          <ac:chgData name="Antonia Sewell" userId="866fcaf1-a8c1-4c4e-a2a7-8ac41c1bdbec" providerId="ADAL" clId="{74FD87B3-435E-4CE7-8328-7012BA285756}" dt="2025-05-15T11:38:11.257" v="870" actId="478"/>
          <ac:spMkLst>
            <pc:docMk/>
            <pc:sldMk cId="3586291646" sldId="2084"/>
            <ac:spMk id="2" creationId="{DE3589DB-5CB1-4826-BEF1-E30F271CDB3D}"/>
          </ac:spMkLst>
        </pc:spChg>
        <pc:spChg chg="mod ord">
          <ac:chgData name="Antonia Sewell" userId="866fcaf1-a8c1-4c4e-a2a7-8ac41c1bdbec" providerId="ADAL" clId="{74FD87B3-435E-4CE7-8328-7012BA285756}" dt="2025-05-15T11:38:04.867" v="869" actId="27636"/>
          <ac:spMkLst>
            <pc:docMk/>
            <pc:sldMk cId="3586291646" sldId="2084"/>
            <ac:spMk id="9" creationId="{60022972-4C88-4097-96DD-35786AC17536}"/>
          </ac:spMkLst>
        </pc:spChg>
        <pc:spChg chg="mod">
          <ac:chgData name="Antonia Sewell" userId="866fcaf1-a8c1-4c4e-a2a7-8ac41c1bdbec" providerId="ADAL" clId="{74FD87B3-435E-4CE7-8328-7012BA285756}" dt="2025-05-15T11:57:01.075" v="1230" actId="14100"/>
          <ac:spMkLst>
            <pc:docMk/>
            <pc:sldMk cId="3586291646" sldId="2084"/>
            <ac:spMk id="10" creationId="{6E7BB889-7A77-41ED-A8BA-3F19F097F3A8}"/>
          </ac:spMkLst>
        </pc:spChg>
      </pc:sldChg>
      <pc:sldChg chg="addSp modSp add mod modClrScheme chgLayout">
        <pc:chgData name="Antonia Sewell" userId="866fcaf1-a8c1-4c4e-a2a7-8ac41c1bdbec" providerId="ADAL" clId="{74FD87B3-435E-4CE7-8328-7012BA285756}" dt="2025-05-15T11:48:38.894" v="1037" actId="1076"/>
        <pc:sldMkLst>
          <pc:docMk/>
          <pc:sldMk cId="2749518724" sldId="2085"/>
        </pc:sldMkLst>
        <pc:spChg chg="add mod ord">
          <ac:chgData name="Antonia Sewell" userId="866fcaf1-a8c1-4c4e-a2a7-8ac41c1bdbec" providerId="ADAL" clId="{74FD87B3-435E-4CE7-8328-7012BA285756}" dt="2025-05-15T11:48:27.804" v="1031" actId="700"/>
          <ac:spMkLst>
            <pc:docMk/>
            <pc:sldMk cId="2749518724" sldId="2085"/>
            <ac:spMk id="3" creationId="{A7595E48-8327-458F-9840-52CBFA1D8593}"/>
          </ac:spMkLst>
        </pc:spChg>
        <pc:spChg chg="mod">
          <ac:chgData name="Antonia Sewell" userId="866fcaf1-a8c1-4c4e-a2a7-8ac41c1bdbec" providerId="ADAL" clId="{74FD87B3-435E-4CE7-8328-7012BA285756}" dt="2025-05-15T11:48:38.894" v="1037" actId="1076"/>
          <ac:spMkLst>
            <pc:docMk/>
            <pc:sldMk cId="2749518724" sldId="2085"/>
            <ac:spMk id="6" creationId="{56071780-0BDE-417F-86A6-BF68DF7763E0}"/>
          </ac:spMkLst>
        </pc:spChg>
        <pc:spChg chg="mod ord">
          <ac:chgData name="Antonia Sewell" userId="866fcaf1-a8c1-4c4e-a2a7-8ac41c1bdbec" providerId="ADAL" clId="{74FD87B3-435E-4CE7-8328-7012BA285756}" dt="2025-05-15T11:48:27.827" v="1032" actId="27636"/>
          <ac:spMkLst>
            <pc:docMk/>
            <pc:sldMk cId="2749518724" sldId="2085"/>
            <ac:spMk id="9" creationId="{60022972-4C88-4097-96DD-35786AC17536}"/>
          </ac:spMkLst>
        </pc:spChg>
        <pc:spChg chg="mod">
          <ac:chgData name="Antonia Sewell" userId="866fcaf1-a8c1-4c4e-a2a7-8ac41c1bdbec" providerId="ADAL" clId="{74FD87B3-435E-4CE7-8328-7012BA285756}" dt="2025-05-15T11:48:35.896" v="1036" actId="1076"/>
          <ac:spMkLst>
            <pc:docMk/>
            <pc:sldMk cId="2749518724" sldId="2085"/>
            <ac:spMk id="10" creationId="{6E7BB889-7A77-41ED-A8BA-3F19F097F3A8}"/>
          </ac:spMkLst>
        </pc:spChg>
        <pc:picChg chg="mod">
          <ac:chgData name="Antonia Sewell" userId="866fcaf1-a8c1-4c4e-a2a7-8ac41c1bdbec" providerId="ADAL" clId="{74FD87B3-435E-4CE7-8328-7012BA285756}" dt="2025-05-15T11:48:33.109" v="1035" actId="1076"/>
          <ac:picMkLst>
            <pc:docMk/>
            <pc:sldMk cId="2749518724" sldId="2085"/>
            <ac:picMk id="2" creationId="{5D59BFF3-A7E2-4EB9-AEC9-DC5D595B1906}"/>
          </ac:picMkLst>
        </pc:picChg>
      </pc:sldChg>
      <pc:sldChg chg="addSp delSp modSp add mod modClrScheme chgLayout">
        <pc:chgData name="Antonia Sewell" userId="866fcaf1-a8c1-4c4e-a2a7-8ac41c1bdbec" providerId="ADAL" clId="{74FD87B3-435E-4CE7-8328-7012BA285756}" dt="2025-05-15T11:41:35.635" v="917" actId="688"/>
        <pc:sldMkLst>
          <pc:docMk/>
          <pc:sldMk cId="1971505630" sldId="2092"/>
        </pc:sldMkLst>
        <pc:spChg chg="add del mod ord">
          <ac:chgData name="Antonia Sewell" userId="866fcaf1-a8c1-4c4e-a2a7-8ac41c1bdbec" providerId="ADAL" clId="{74FD87B3-435E-4CE7-8328-7012BA285756}" dt="2025-05-15T11:38:50.275" v="876" actId="478"/>
          <ac:spMkLst>
            <pc:docMk/>
            <pc:sldMk cId="1971505630" sldId="2092"/>
            <ac:spMk id="3" creationId="{DB15BE3A-2ABD-44FA-9A15-42744E68962C}"/>
          </ac:spMkLst>
        </pc:spChg>
        <pc:spChg chg="mod">
          <ac:chgData name="Antonia Sewell" userId="866fcaf1-a8c1-4c4e-a2a7-8ac41c1bdbec" providerId="ADAL" clId="{74FD87B3-435E-4CE7-8328-7012BA285756}" dt="2025-05-15T11:40:33.761" v="893" actId="1076"/>
          <ac:spMkLst>
            <pc:docMk/>
            <pc:sldMk cId="1971505630" sldId="2092"/>
            <ac:spMk id="4" creationId="{2947494F-1445-49CC-8BDA-A5D634346182}"/>
          </ac:spMkLst>
        </pc:spChg>
        <pc:spChg chg="add mod ord">
          <ac:chgData name="Antonia Sewell" userId="866fcaf1-a8c1-4c4e-a2a7-8ac41c1bdbec" providerId="ADAL" clId="{74FD87B3-435E-4CE7-8328-7012BA285756}" dt="2025-05-15T11:39:38.478" v="883" actId="13822"/>
          <ac:spMkLst>
            <pc:docMk/>
            <pc:sldMk cId="1971505630" sldId="2092"/>
            <ac:spMk id="8" creationId="{37F250C7-A06A-40BB-9EAF-383B2B16767C}"/>
          </ac:spMkLst>
        </pc:spChg>
        <pc:spChg chg="mod ord">
          <ac:chgData name="Antonia Sewell" userId="866fcaf1-a8c1-4c4e-a2a7-8ac41c1bdbec" providerId="ADAL" clId="{74FD87B3-435E-4CE7-8328-7012BA285756}" dt="2025-05-15T11:40:51.254" v="899" actId="1076"/>
          <ac:spMkLst>
            <pc:docMk/>
            <pc:sldMk cId="1971505630" sldId="2092"/>
            <ac:spMk id="9" creationId="{60022972-4C88-4097-96DD-35786AC17536}"/>
          </ac:spMkLst>
        </pc:spChg>
        <pc:grpChg chg="mod">
          <ac:chgData name="Antonia Sewell" userId="866fcaf1-a8c1-4c4e-a2a7-8ac41c1bdbec" providerId="ADAL" clId="{74FD87B3-435E-4CE7-8328-7012BA285756}" dt="2025-05-15T11:41:06.247" v="909" actId="1076"/>
          <ac:grpSpMkLst>
            <pc:docMk/>
            <pc:sldMk cId="1971505630" sldId="2092"/>
            <ac:grpSpMk id="2" creationId="{AE44A884-DAFD-4F99-B6AA-0AED5E337A75}"/>
          </ac:grpSpMkLst>
        </pc:grpChg>
        <pc:picChg chg="add mod">
          <ac:chgData name="Antonia Sewell" userId="866fcaf1-a8c1-4c4e-a2a7-8ac41c1bdbec" providerId="ADAL" clId="{74FD87B3-435E-4CE7-8328-7012BA285756}" dt="2025-05-15T11:41:35.635" v="917" actId="688"/>
          <ac:picMkLst>
            <pc:docMk/>
            <pc:sldMk cId="1971505630" sldId="2092"/>
            <ac:picMk id="10" creationId="{1A7048EF-1DD6-4465-9034-6FC8210C9E59}"/>
          </ac:picMkLst>
        </pc:picChg>
      </pc:sldChg>
      <pc:sldChg chg="addSp delSp modSp add mod modClrScheme chgLayout">
        <pc:chgData name="Antonia Sewell" userId="866fcaf1-a8c1-4c4e-a2a7-8ac41c1bdbec" providerId="ADAL" clId="{74FD87B3-435E-4CE7-8328-7012BA285756}" dt="2025-05-15T10:09:35.248" v="333" actId="2711"/>
        <pc:sldMkLst>
          <pc:docMk/>
          <pc:sldMk cId="3476602122" sldId="2093"/>
        </pc:sldMkLst>
        <pc:spChg chg="add del mod ord">
          <ac:chgData name="Antonia Sewell" userId="866fcaf1-a8c1-4c4e-a2a7-8ac41c1bdbec" providerId="ADAL" clId="{74FD87B3-435E-4CE7-8328-7012BA285756}" dt="2025-05-15T10:09:03.136" v="324" actId="478"/>
          <ac:spMkLst>
            <pc:docMk/>
            <pc:sldMk cId="3476602122" sldId="2093"/>
            <ac:spMk id="2" creationId="{ED7BF4C0-397D-4F21-9A6D-900CEF5C33EB}"/>
          </ac:spMkLst>
        </pc:spChg>
        <pc:spChg chg="mod">
          <ac:chgData name="Antonia Sewell" userId="866fcaf1-a8c1-4c4e-a2a7-8ac41c1bdbec" providerId="ADAL" clId="{74FD87B3-435E-4CE7-8328-7012BA285756}" dt="2025-05-15T10:08:52.397" v="323" actId="1076"/>
          <ac:spMkLst>
            <pc:docMk/>
            <pc:sldMk cId="3476602122" sldId="2093"/>
            <ac:spMk id="6" creationId="{56071780-0BDE-417F-86A6-BF68DF7763E0}"/>
          </ac:spMkLst>
        </pc:spChg>
        <pc:spChg chg="mod ord">
          <ac:chgData name="Antonia Sewell" userId="866fcaf1-a8c1-4c4e-a2a7-8ac41c1bdbec" providerId="ADAL" clId="{74FD87B3-435E-4CE7-8328-7012BA285756}" dt="2025-05-15T10:09:22.421" v="330" actId="1076"/>
          <ac:spMkLst>
            <pc:docMk/>
            <pc:sldMk cId="3476602122" sldId="2093"/>
            <ac:spMk id="9" creationId="{60022972-4C88-4097-96DD-35786AC17536}"/>
          </ac:spMkLst>
        </pc:spChg>
        <pc:spChg chg="mod">
          <ac:chgData name="Antonia Sewell" userId="866fcaf1-a8c1-4c4e-a2a7-8ac41c1bdbec" providerId="ADAL" clId="{74FD87B3-435E-4CE7-8328-7012BA285756}" dt="2025-05-15T10:09:35.248" v="333" actId="2711"/>
          <ac:spMkLst>
            <pc:docMk/>
            <pc:sldMk cId="3476602122" sldId="2093"/>
            <ac:spMk id="10" creationId="{6E7BB889-7A77-41ED-A8BA-3F19F097F3A8}"/>
          </ac:spMkLst>
        </pc:spChg>
        <pc:picChg chg="mod">
          <ac:chgData name="Antonia Sewell" userId="866fcaf1-a8c1-4c4e-a2a7-8ac41c1bdbec" providerId="ADAL" clId="{74FD87B3-435E-4CE7-8328-7012BA285756}" dt="2025-05-15T10:09:12.081" v="327" actId="1076"/>
          <ac:picMkLst>
            <pc:docMk/>
            <pc:sldMk cId="3476602122" sldId="2093"/>
            <ac:picMk id="3" creationId="{47F4B9C2-B74E-4380-8C23-A0847849237C}"/>
          </ac:picMkLst>
        </pc:picChg>
      </pc:sldChg>
      <pc:sldChg chg="addSp modSp add mod">
        <pc:chgData name="Antonia Sewell" userId="866fcaf1-a8c1-4c4e-a2a7-8ac41c1bdbec" providerId="ADAL" clId="{74FD87B3-435E-4CE7-8328-7012BA285756}" dt="2025-05-15T10:16:02.872" v="416" actId="1076"/>
        <pc:sldMkLst>
          <pc:docMk/>
          <pc:sldMk cId="2983764633" sldId="2094"/>
        </pc:sldMkLst>
        <pc:spChg chg="mod">
          <ac:chgData name="Antonia Sewell" userId="866fcaf1-a8c1-4c4e-a2a7-8ac41c1bdbec" providerId="ADAL" clId="{74FD87B3-435E-4CE7-8328-7012BA285756}" dt="2025-05-15T10:15:27.055" v="405" actId="1076"/>
          <ac:spMkLst>
            <pc:docMk/>
            <pc:sldMk cId="2983764633" sldId="2094"/>
            <ac:spMk id="10" creationId="{6E7BB889-7A77-41ED-A8BA-3F19F097F3A8}"/>
          </ac:spMkLst>
        </pc:spChg>
        <pc:picChg chg="mod">
          <ac:chgData name="Antonia Sewell" userId="866fcaf1-a8c1-4c4e-a2a7-8ac41c1bdbec" providerId="ADAL" clId="{74FD87B3-435E-4CE7-8328-7012BA285756}" dt="2025-05-15T10:14:22.736" v="394" actId="1076"/>
          <ac:picMkLst>
            <pc:docMk/>
            <pc:sldMk cId="2983764633" sldId="2094"/>
            <ac:picMk id="3" creationId="{1670008B-B761-4944-8DB4-4E8B3B415DF0}"/>
          </ac:picMkLst>
        </pc:picChg>
        <pc:picChg chg="mod">
          <ac:chgData name="Antonia Sewell" userId="866fcaf1-a8c1-4c4e-a2a7-8ac41c1bdbec" providerId="ADAL" clId="{74FD87B3-435E-4CE7-8328-7012BA285756}" dt="2025-05-15T10:14:24.819" v="395" actId="1076"/>
          <ac:picMkLst>
            <pc:docMk/>
            <pc:sldMk cId="2983764633" sldId="2094"/>
            <ac:picMk id="6" creationId="{3C17C3A3-D005-4FD8-B992-D99C2B2E2598}"/>
          </ac:picMkLst>
        </pc:picChg>
        <pc:picChg chg="add mod">
          <ac:chgData name="Antonia Sewell" userId="866fcaf1-a8c1-4c4e-a2a7-8ac41c1bdbec" providerId="ADAL" clId="{74FD87B3-435E-4CE7-8328-7012BA285756}" dt="2025-05-15T10:16:00.226" v="415" actId="1076"/>
          <ac:picMkLst>
            <pc:docMk/>
            <pc:sldMk cId="2983764633" sldId="2094"/>
            <ac:picMk id="7" creationId="{4885BFF8-9DCE-4E05-B846-E232FBB86FD4}"/>
          </ac:picMkLst>
        </pc:picChg>
        <pc:picChg chg="add mod">
          <ac:chgData name="Antonia Sewell" userId="866fcaf1-a8c1-4c4e-a2a7-8ac41c1bdbec" providerId="ADAL" clId="{74FD87B3-435E-4CE7-8328-7012BA285756}" dt="2025-05-15T10:16:02.872" v="416" actId="1076"/>
          <ac:picMkLst>
            <pc:docMk/>
            <pc:sldMk cId="2983764633" sldId="2094"/>
            <ac:picMk id="8" creationId="{985762AD-0284-426D-BBE5-C38D6F9DCBA9}"/>
          </ac:picMkLst>
        </pc:picChg>
      </pc:sldChg>
      <pc:sldChg chg="modSp add mod">
        <pc:chgData name="Antonia Sewell" userId="866fcaf1-a8c1-4c4e-a2a7-8ac41c1bdbec" providerId="ADAL" clId="{74FD87B3-435E-4CE7-8328-7012BA285756}" dt="2025-05-15T10:17:14.870" v="433" actId="14100"/>
        <pc:sldMkLst>
          <pc:docMk/>
          <pc:sldMk cId="253133637" sldId="2095"/>
        </pc:sldMkLst>
        <pc:spChg chg="mod">
          <ac:chgData name="Antonia Sewell" userId="866fcaf1-a8c1-4c4e-a2a7-8ac41c1bdbec" providerId="ADAL" clId="{74FD87B3-435E-4CE7-8328-7012BA285756}" dt="2025-05-15T10:17:14.870" v="433" actId="14100"/>
          <ac:spMkLst>
            <pc:docMk/>
            <pc:sldMk cId="253133637" sldId="2095"/>
            <ac:spMk id="10" creationId="{6E7BB889-7A77-41ED-A8BA-3F19F097F3A8}"/>
          </ac:spMkLst>
        </pc:spChg>
      </pc:sldChg>
      <pc:sldChg chg="addSp delSp modSp add mod">
        <pc:chgData name="Antonia Sewell" userId="866fcaf1-a8c1-4c4e-a2a7-8ac41c1bdbec" providerId="ADAL" clId="{74FD87B3-435E-4CE7-8328-7012BA285756}" dt="2025-05-15T10:19:11.006" v="505" actId="14100"/>
        <pc:sldMkLst>
          <pc:docMk/>
          <pc:sldMk cId="1495090271" sldId="2096"/>
        </pc:sldMkLst>
        <pc:spChg chg="del mod">
          <ac:chgData name="Antonia Sewell" userId="866fcaf1-a8c1-4c4e-a2a7-8ac41c1bdbec" providerId="ADAL" clId="{74FD87B3-435E-4CE7-8328-7012BA285756}" dt="2025-05-15T10:18:02.244" v="486" actId="478"/>
          <ac:spMkLst>
            <pc:docMk/>
            <pc:sldMk cId="1495090271" sldId="2096"/>
            <ac:spMk id="5" creationId="{EEEF9470-5E91-4286-960C-0097949A9659}"/>
          </ac:spMkLst>
        </pc:spChg>
        <pc:spChg chg="mod">
          <ac:chgData name="Antonia Sewell" userId="866fcaf1-a8c1-4c4e-a2a7-8ac41c1bdbec" providerId="ADAL" clId="{74FD87B3-435E-4CE7-8328-7012BA285756}" dt="2025-05-15T10:18:43.692" v="496" actId="1076"/>
          <ac:spMkLst>
            <pc:docMk/>
            <pc:sldMk cId="1495090271" sldId="2096"/>
            <ac:spMk id="8" creationId="{0A395013-3685-41B6-958A-CC116F548F0E}"/>
          </ac:spMkLst>
        </pc:spChg>
        <pc:spChg chg="mod">
          <ac:chgData name="Antonia Sewell" userId="866fcaf1-a8c1-4c4e-a2a7-8ac41c1bdbec" providerId="ADAL" clId="{74FD87B3-435E-4CE7-8328-7012BA285756}" dt="2025-05-15T10:17:54.420" v="483" actId="20577"/>
          <ac:spMkLst>
            <pc:docMk/>
            <pc:sldMk cId="1495090271" sldId="2096"/>
            <ac:spMk id="9" creationId="{60022972-4C88-4097-96DD-35786AC17536}"/>
          </ac:spMkLst>
        </pc:spChg>
        <pc:spChg chg="add mod">
          <ac:chgData name="Antonia Sewell" userId="866fcaf1-a8c1-4c4e-a2a7-8ac41c1bdbec" providerId="ADAL" clId="{74FD87B3-435E-4CE7-8328-7012BA285756}" dt="2025-05-15T10:19:11.006" v="505" actId="14100"/>
          <ac:spMkLst>
            <pc:docMk/>
            <pc:sldMk cId="1495090271" sldId="2096"/>
            <ac:spMk id="32" creationId="{D1DAB081-1D36-4BC2-9A7F-A16C4F952A02}"/>
          </ac:spMkLst>
        </pc:spChg>
        <pc:grpChg chg="del">
          <ac:chgData name="Antonia Sewell" userId="866fcaf1-a8c1-4c4e-a2a7-8ac41c1bdbec" providerId="ADAL" clId="{74FD87B3-435E-4CE7-8328-7012BA285756}" dt="2025-05-15T10:18:00.263" v="484" actId="478"/>
          <ac:grpSpMkLst>
            <pc:docMk/>
            <pc:sldMk cId="1495090271" sldId="2096"/>
            <ac:grpSpMk id="13" creationId="{43A4EA8E-DCB1-4843-A3AF-8CDA76184F4B}"/>
          </ac:grpSpMkLst>
        </pc:grpChg>
        <pc:grpChg chg="mod">
          <ac:chgData name="Antonia Sewell" userId="866fcaf1-a8c1-4c4e-a2a7-8ac41c1bdbec" providerId="ADAL" clId="{74FD87B3-435E-4CE7-8328-7012BA285756}" dt="2025-05-15T10:18:31.324" v="495" actId="1076"/>
          <ac:grpSpMkLst>
            <pc:docMk/>
            <pc:sldMk cId="1495090271" sldId="2096"/>
            <ac:grpSpMk id="14" creationId="{0B29C5B9-2F67-4E15-966A-7927FB1FB654}"/>
          </ac:grpSpMkLst>
        </pc:grpChg>
        <pc:cxnChg chg="mod">
          <ac:chgData name="Antonia Sewell" userId="866fcaf1-a8c1-4c4e-a2a7-8ac41c1bdbec" providerId="ADAL" clId="{74FD87B3-435E-4CE7-8328-7012BA285756}" dt="2025-05-15T10:18:00.263" v="484" actId="478"/>
          <ac:cxnSpMkLst>
            <pc:docMk/>
            <pc:sldMk cId="1495090271" sldId="2096"/>
            <ac:cxnSpMk id="34" creationId="{68873DA1-3FCD-44DA-9FD8-FB83016E570C}"/>
          </ac:cxnSpMkLst>
        </pc:cxnChg>
      </pc:sldChg>
      <pc:sldChg chg="addSp delSp modSp add mod">
        <pc:chgData name="Antonia Sewell" userId="866fcaf1-a8c1-4c4e-a2a7-8ac41c1bdbec" providerId="ADAL" clId="{74FD87B3-435E-4CE7-8328-7012BA285756}" dt="2025-05-15T10:22:48.550" v="531" actId="14100"/>
        <pc:sldMkLst>
          <pc:docMk/>
          <pc:sldMk cId="3766969643" sldId="2097"/>
        </pc:sldMkLst>
        <pc:spChg chg="mod">
          <ac:chgData name="Antonia Sewell" userId="866fcaf1-a8c1-4c4e-a2a7-8ac41c1bdbec" providerId="ADAL" clId="{74FD87B3-435E-4CE7-8328-7012BA285756}" dt="2025-05-15T10:22:48.550" v="531" actId="14100"/>
          <ac:spMkLst>
            <pc:docMk/>
            <pc:sldMk cId="3766969643" sldId="2097"/>
            <ac:spMk id="32" creationId="{D1DAB081-1D36-4BC2-9A7F-A16C4F952A02}"/>
          </ac:spMkLst>
        </pc:spChg>
        <pc:picChg chg="add mod">
          <ac:chgData name="Antonia Sewell" userId="866fcaf1-a8c1-4c4e-a2a7-8ac41c1bdbec" providerId="ADAL" clId="{74FD87B3-435E-4CE7-8328-7012BA285756}" dt="2025-05-15T10:19:49.003" v="512" actId="1076"/>
          <ac:picMkLst>
            <pc:docMk/>
            <pc:sldMk cId="3766969643" sldId="2097"/>
            <ac:picMk id="19" creationId="{B44D6F00-CA1F-41FB-97B4-D5591624C735}"/>
          </ac:picMkLst>
        </pc:picChg>
        <pc:picChg chg="add del mod">
          <ac:chgData name="Antonia Sewell" userId="866fcaf1-a8c1-4c4e-a2a7-8ac41c1bdbec" providerId="ADAL" clId="{74FD87B3-435E-4CE7-8328-7012BA285756}" dt="2025-05-15T10:20:01.194" v="514" actId="478"/>
          <ac:picMkLst>
            <pc:docMk/>
            <pc:sldMk cId="3766969643" sldId="2097"/>
            <ac:picMk id="20" creationId="{013559D1-2708-4D78-AD71-523800008BFB}"/>
          </ac:picMkLst>
        </pc:picChg>
        <pc:picChg chg="add mod">
          <ac:chgData name="Antonia Sewell" userId="866fcaf1-a8c1-4c4e-a2a7-8ac41c1bdbec" providerId="ADAL" clId="{74FD87B3-435E-4CE7-8328-7012BA285756}" dt="2025-05-15T10:22:05.766" v="522" actId="1076"/>
          <ac:picMkLst>
            <pc:docMk/>
            <pc:sldMk cId="3766969643" sldId="2097"/>
            <ac:picMk id="22" creationId="{8C5BF813-62F4-45D8-A104-1C05B9B6C71F}"/>
          </ac:picMkLst>
        </pc:picChg>
        <pc:picChg chg="add mod">
          <ac:chgData name="Antonia Sewell" userId="866fcaf1-a8c1-4c4e-a2a7-8ac41c1bdbec" providerId="ADAL" clId="{74FD87B3-435E-4CE7-8328-7012BA285756}" dt="2025-05-15T10:22:19.403" v="526" actId="1076"/>
          <ac:picMkLst>
            <pc:docMk/>
            <pc:sldMk cId="3766969643" sldId="2097"/>
            <ac:picMk id="23" creationId="{DBF2C8AF-CA54-451B-B5FF-F1E12441654F}"/>
          </ac:picMkLst>
        </pc:picChg>
      </pc:sldChg>
      <pc:sldChg chg="addSp delSp modSp add mod">
        <pc:chgData name="Antonia Sewell" userId="866fcaf1-a8c1-4c4e-a2a7-8ac41c1bdbec" providerId="ADAL" clId="{74FD87B3-435E-4CE7-8328-7012BA285756}" dt="2025-05-15T10:27:46.032" v="555"/>
        <pc:sldMkLst>
          <pc:docMk/>
          <pc:sldMk cId="1764100382" sldId="2098"/>
        </pc:sldMkLst>
        <pc:spChg chg="add del">
          <ac:chgData name="Antonia Sewell" userId="866fcaf1-a8c1-4c4e-a2a7-8ac41c1bdbec" providerId="ADAL" clId="{74FD87B3-435E-4CE7-8328-7012BA285756}" dt="2025-05-15T10:27:00.037" v="548" actId="478"/>
          <ac:spMkLst>
            <pc:docMk/>
            <pc:sldMk cId="1764100382" sldId="2098"/>
            <ac:spMk id="8" creationId="{0A395013-3685-41B6-958A-CC116F548F0E}"/>
          </ac:spMkLst>
        </pc:spChg>
        <pc:spChg chg="mod">
          <ac:chgData name="Antonia Sewell" userId="866fcaf1-a8c1-4c4e-a2a7-8ac41c1bdbec" providerId="ADAL" clId="{74FD87B3-435E-4CE7-8328-7012BA285756}" dt="2025-05-15T10:26:53.365" v="546" actId="20577"/>
          <ac:spMkLst>
            <pc:docMk/>
            <pc:sldMk cId="1764100382" sldId="2098"/>
            <ac:spMk id="9" creationId="{60022972-4C88-4097-96DD-35786AC17536}"/>
          </ac:spMkLst>
        </pc:spChg>
        <pc:spChg chg="del">
          <ac:chgData name="Antonia Sewell" userId="866fcaf1-a8c1-4c4e-a2a7-8ac41c1bdbec" providerId="ADAL" clId="{74FD87B3-435E-4CE7-8328-7012BA285756}" dt="2025-05-15T10:27:02.736" v="549" actId="478"/>
          <ac:spMkLst>
            <pc:docMk/>
            <pc:sldMk cId="1764100382" sldId="2098"/>
            <ac:spMk id="10" creationId="{6E7BB889-7A77-41ED-A8BA-3F19F097F3A8}"/>
          </ac:spMkLst>
        </pc:spChg>
        <pc:spChg chg="mod">
          <ac:chgData name="Antonia Sewell" userId="866fcaf1-a8c1-4c4e-a2a7-8ac41c1bdbec" providerId="ADAL" clId="{74FD87B3-435E-4CE7-8328-7012BA285756}" dt="2025-05-15T10:27:13.303" v="551"/>
          <ac:spMkLst>
            <pc:docMk/>
            <pc:sldMk cId="1764100382" sldId="2098"/>
            <ac:spMk id="20" creationId="{6624ABB4-42B5-41AE-BD97-2A06B7C48C23}"/>
          </ac:spMkLst>
        </pc:spChg>
        <pc:spChg chg="mod">
          <ac:chgData name="Antonia Sewell" userId="866fcaf1-a8c1-4c4e-a2a7-8ac41c1bdbec" providerId="ADAL" clId="{74FD87B3-435E-4CE7-8328-7012BA285756}" dt="2025-05-15T10:27:46.032" v="555"/>
          <ac:spMkLst>
            <pc:docMk/>
            <pc:sldMk cId="1764100382" sldId="2098"/>
            <ac:spMk id="32" creationId="{D1DAB081-1D36-4BC2-9A7F-A16C4F952A02}"/>
          </ac:spMkLst>
        </pc:spChg>
        <pc:grpChg chg="del">
          <ac:chgData name="Antonia Sewell" userId="866fcaf1-a8c1-4c4e-a2a7-8ac41c1bdbec" providerId="ADAL" clId="{74FD87B3-435E-4CE7-8328-7012BA285756}" dt="2025-05-15T10:27:04.804" v="550" actId="478"/>
          <ac:grpSpMkLst>
            <pc:docMk/>
            <pc:sldMk cId="1764100382" sldId="2098"/>
            <ac:grpSpMk id="14" creationId="{0B29C5B9-2F67-4E15-966A-7927FB1FB654}"/>
          </ac:grpSpMkLst>
        </pc:grpChg>
        <pc:grpChg chg="add mod">
          <ac:chgData name="Antonia Sewell" userId="866fcaf1-a8c1-4c4e-a2a7-8ac41c1bdbec" providerId="ADAL" clId="{74FD87B3-435E-4CE7-8328-7012BA285756}" dt="2025-05-15T10:27:20.314" v="554" actId="1076"/>
          <ac:grpSpMkLst>
            <pc:docMk/>
            <pc:sldMk cId="1764100382" sldId="2098"/>
            <ac:grpSpMk id="19" creationId="{BD9B036C-9679-4A56-9F88-70D5351A34DB}"/>
          </ac:grpSpMkLst>
        </pc:grpChg>
        <pc:picChg chg="mod">
          <ac:chgData name="Antonia Sewell" userId="866fcaf1-a8c1-4c4e-a2a7-8ac41c1bdbec" providerId="ADAL" clId="{74FD87B3-435E-4CE7-8328-7012BA285756}" dt="2025-05-15T10:27:13.303" v="551"/>
          <ac:picMkLst>
            <pc:docMk/>
            <pc:sldMk cId="1764100382" sldId="2098"/>
            <ac:picMk id="22" creationId="{44B90141-C3B4-471F-9A66-D45D35AB2B07}"/>
          </ac:picMkLst>
        </pc:picChg>
        <pc:picChg chg="mod">
          <ac:chgData name="Antonia Sewell" userId="866fcaf1-a8c1-4c4e-a2a7-8ac41c1bdbec" providerId="ADAL" clId="{74FD87B3-435E-4CE7-8328-7012BA285756}" dt="2025-05-15T10:27:13.303" v="551"/>
          <ac:picMkLst>
            <pc:docMk/>
            <pc:sldMk cId="1764100382" sldId="2098"/>
            <ac:picMk id="23" creationId="{9BC1FBAC-AED0-4952-AAFD-3263A844F5FE}"/>
          </ac:picMkLst>
        </pc:picChg>
        <pc:picChg chg="mod">
          <ac:chgData name="Antonia Sewell" userId="866fcaf1-a8c1-4c4e-a2a7-8ac41c1bdbec" providerId="ADAL" clId="{74FD87B3-435E-4CE7-8328-7012BA285756}" dt="2025-05-15T10:27:13.303" v="551"/>
          <ac:picMkLst>
            <pc:docMk/>
            <pc:sldMk cId="1764100382" sldId="2098"/>
            <ac:picMk id="27" creationId="{54BEEF2B-7846-4712-96E4-CF3299D08B89}"/>
          </ac:picMkLst>
        </pc:picChg>
        <pc:picChg chg="mod">
          <ac:chgData name="Antonia Sewell" userId="866fcaf1-a8c1-4c4e-a2a7-8ac41c1bdbec" providerId="ADAL" clId="{74FD87B3-435E-4CE7-8328-7012BA285756}" dt="2025-05-15T10:27:13.303" v="551"/>
          <ac:picMkLst>
            <pc:docMk/>
            <pc:sldMk cId="1764100382" sldId="2098"/>
            <ac:picMk id="28" creationId="{9ECB6E83-53FA-4D2E-BDEA-FCB69D0CD9BC}"/>
          </ac:picMkLst>
        </pc:picChg>
        <pc:picChg chg="mod">
          <ac:chgData name="Antonia Sewell" userId="866fcaf1-a8c1-4c4e-a2a7-8ac41c1bdbec" providerId="ADAL" clId="{74FD87B3-435E-4CE7-8328-7012BA285756}" dt="2025-05-15T10:27:13.303" v="551"/>
          <ac:picMkLst>
            <pc:docMk/>
            <pc:sldMk cId="1764100382" sldId="2098"/>
            <ac:picMk id="30" creationId="{6709DB29-73EF-454B-9E17-2D96226AE81C}"/>
          </ac:picMkLst>
        </pc:picChg>
        <pc:picChg chg="mod">
          <ac:chgData name="Antonia Sewell" userId="866fcaf1-a8c1-4c4e-a2a7-8ac41c1bdbec" providerId="ADAL" clId="{74FD87B3-435E-4CE7-8328-7012BA285756}" dt="2025-05-15T10:27:13.303" v="551"/>
          <ac:picMkLst>
            <pc:docMk/>
            <pc:sldMk cId="1764100382" sldId="2098"/>
            <ac:picMk id="31" creationId="{F6BF4615-78A0-4926-BD0A-927B480AAC17}"/>
          </ac:picMkLst>
        </pc:picChg>
        <pc:picChg chg="mod">
          <ac:chgData name="Antonia Sewell" userId="866fcaf1-a8c1-4c4e-a2a7-8ac41c1bdbec" providerId="ADAL" clId="{74FD87B3-435E-4CE7-8328-7012BA285756}" dt="2025-05-15T10:27:13.303" v="551"/>
          <ac:picMkLst>
            <pc:docMk/>
            <pc:sldMk cId="1764100382" sldId="2098"/>
            <ac:picMk id="33" creationId="{AD1CAEE2-2CE0-4A82-83D6-C59FAC0B4365}"/>
          </ac:picMkLst>
        </pc:picChg>
        <pc:picChg chg="mod">
          <ac:chgData name="Antonia Sewell" userId="866fcaf1-a8c1-4c4e-a2a7-8ac41c1bdbec" providerId="ADAL" clId="{74FD87B3-435E-4CE7-8328-7012BA285756}" dt="2025-05-15T10:27:13.303" v="551"/>
          <ac:picMkLst>
            <pc:docMk/>
            <pc:sldMk cId="1764100382" sldId="2098"/>
            <ac:picMk id="34" creationId="{62AED2CA-C290-495B-952B-E5A0893D95FD}"/>
          </ac:picMkLst>
        </pc:picChg>
        <pc:picChg chg="mod">
          <ac:chgData name="Antonia Sewell" userId="866fcaf1-a8c1-4c4e-a2a7-8ac41c1bdbec" providerId="ADAL" clId="{74FD87B3-435E-4CE7-8328-7012BA285756}" dt="2025-05-15T10:27:13.303" v="551"/>
          <ac:picMkLst>
            <pc:docMk/>
            <pc:sldMk cId="1764100382" sldId="2098"/>
            <ac:picMk id="35" creationId="{350A0663-CFC8-493E-A7E8-C44C20A5E74E}"/>
          </ac:picMkLst>
        </pc:picChg>
        <pc:picChg chg="mod">
          <ac:chgData name="Antonia Sewell" userId="866fcaf1-a8c1-4c4e-a2a7-8ac41c1bdbec" providerId="ADAL" clId="{74FD87B3-435E-4CE7-8328-7012BA285756}" dt="2025-05-15T10:27:13.303" v="551"/>
          <ac:picMkLst>
            <pc:docMk/>
            <pc:sldMk cId="1764100382" sldId="2098"/>
            <ac:picMk id="36" creationId="{8A97C221-88D4-447F-BC54-67053B223CBF}"/>
          </ac:picMkLst>
        </pc:picChg>
        <pc:cxnChg chg="mod">
          <ac:chgData name="Antonia Sewell" userId="866fcaf1-a8c1-4c4e-a2a7-8ac41c1bdbec" providerId="ADAL" clId="{74FD87B3-435E-4CE7-8328-7012BA285756}" dt="2025-05-15T10:27:13.303" v="551"/>
          <ac:cxnSpMkLst>
            <pc:docMk/>
            <pc:sldMk cId="1764100382" sldId="2098"/>
            <ac:cxnSpMk id="24" creationId="{7187CEDE-4D13-422E-B6EC-43EB0E815154}"/>
          </ac:cxnSpMkLst>
        </pc:cxnChg>
      </pc:sldChg>
      <pc:sldChg chg="modSp add mod">
        <pc:chgData name="Antonia Sewell" userId="866fcaf1-a8c1-4c4e-a2a7-8ac41c1bdbec" providerId="ADAL" clId="{74FD87B3-435E-4CE7-8328-7012BA285756}" dt="2025-05-15T10:28:12.850" v="557"/>
        <pc:sldMkLst>
          <pc:docMk/>
          <pc:sldMk cId="486942675" sldId="2099"/>
        </pc:sldMkLst>
        <pc:spChg chg="mod">
          <ac:chgData name="Antonia Sewell" userId="866fcaf1-a8c1-4c4e-a2a7-8ac41c1bdbec" providerId="ADAL" clId="{74FD87B3-435E-4CE7-8328-7012BA285756}" dt="2025-05-15T10:28:12.850" v="557"/>
          <ac:spMkLst>
            <pc:docMk/>
            <pc:sldMk cId="486942675" sldId="2099"/>
            <ac:spMk id="32" creationId="{D1DAB081-1D36-4BC2-9A7F-A16C4F952A02}"/>
          </ac:spMkLst>
        </pc:spChg>
      </pc:sldChg>
      <pc:sldChg chg="addSp delSp modSp add mod">
        <pc:chgData name="Antonia Sewell" userId="866fcaf1-a8c1-4c4e-a2a7-8ac41c1bdbec" providerId="ADAL" clId="{74FD87B3-435E-4CE7-8328-7012BA285756}" dt="2025-05-15T10:34:11.323" v="652" actId="1076"/>
        <pc:sldMkLst>
          <pc:docMk/>
          <pc:sldMk cId="1031123675" sldId="2100"/>
        </pc:sldMkLst>
        <pc:spChg chg="mod">
          <ac:chgData name="Antonia Sewell" userId="866fcaf1-a8c1-4c4e-a2a7-8ac41c1bdbec" providerId="ADAL" clId="{74FD87B3-435E-4CE7-8328-7012BA285756}" dt="2025-05-15T10:29:46.840" v="578" actId="14100"/>
          <ac:spMkLst>
            <pc:docMk/>
            <pc:sldMk cId="1031123675" sldId="2100"/>
            <ac:spMk id="32" creationId="{D1DAB081-1D36-4BC2-9A7F-A16C4F952A02}"/>
          </ac:spMkLst>
        </pc:spChg>
        <pc:picChg chg="add del mod">
          <ac:chgData name="Antonia Sewell" userId="866fcaf1-a8c1-4c4e-a2a7-8ac41c1bdbec" providerId="ADAL" clId="{74FD87B3-435E-4CE7-8328-7012BA285756}" dt="2025-05-15T10:29:06.140" v="571" actId="478"/>
          <ac:picMkLst>
            <pc:docMk/>
            <pc:sldMk cId="1031123675" sldId="2100"/>
            <ac:picMk id="18" creationId="{D6B3E6C9-4479-4CCB-8EB0-1B3A088BE0C8}"/>
          </ac:picMkLst>
        </pc:picChg>
        <pc:picChg chg="add mod">
          <ac:chgData name="Antonia Sewell" userId="866fcaf1-a8c1-4c4e-a2a7-8ac41c1bdbec" providerId="ADAL" clId="{74FD87B3-435E-4CE7-8328-7012BA285756}" dt="2025-05-15T10:34:09.447" v="651" actId="1076"/>
          <ac:picMkLst>
            <pc:docMk/>
            <pc:sldMk cId="1031123675" sldId="2100"/>
            <ac:picMk id="21" creationId="{24468FAD-5417-4882-8D5C-4CA571FD403E}"/>
          </ac:picMkLst>
        </pc:picChg>
        <pc:picChg chg="add mod">
          <ac:chgData name="Antonia Sewell" userId="866fcaf1-a8c1-4c4e-a2a7-8ac41c1bdbec" providerId="ADAL" clId="{74FD87B3-435E-4CE7-8328-7012BA285756}" dt="2025-05-15T10:34:11.323" v="652" actId="1076"/>
          <ac:picMkLst>
            <pc:docMk/>
            <pc:sldMk cId="1031123675" sldId="2100"/>
            <ac:picMk id="25" creationId="{F578C4FE-7CBA-42C8-B67E-38BF8F90CAEB}"/>
          </ac:picMkLst>
        </pc:picChg>
      </pc:sldChg>
      <pc:sldChg chg="delSp modSp add mod">
        <pc:chgData name="Antonia Sewell" userId="866fcaf1-a8c1-4c4e-a2a7-8ac41c1bdbec" providerId="ADAL" clId="{74FD87B3-435E-4CE7-8328-7012BA285756}" dt="2025-05-15T10:32:41.836" v="613" actId="14100"/>
        <pc:sldMkLst>
          <pc:docMk/>
          <pc:sldMk cId="1086908528" sldId="2101"/>
        </pc:sldMkLst>
        <pc:spChg chg="mod">
          <ac:chgData name="Antonia Sewell" userId="866fcaf1-a8c1-4c4e-a2a7-8ac41c1bdbec" providerId="ADAL" clId="{74FD87B3-435E-4CE7-8328-7012BA285756}" dt="2025-05-15T10:30:19.722" v="597" actId="20577"/>
          <ac:spMkLst>
            <pc:docMk/>
            <pc:sldMk cId="1086908528" sldId="2101"/>
            <ac:spMk id="9" creationId="{60022972-4C88-4097-96DD-35786AC17536}"/>
          </ac:spMkLst>
        </pc:spChg>
        <pc:spChg chg="mod">
          <ac:chgData name="Antonia Sewell" userId="866fcaf1-a8c1-4c4e-a2a7-8ac41c1bdbec" providerId="ADAL" clId="{74FD87B3-435E-4CE7-8328-7012BA285756}" dt="2025-05-15T10:30:40.777" v="602" actId="403"/>
          <ac:spMkLst>
            <pc:docMk/>
            <pc:sldMk cId="1086908528" sldId="2101"/>
            <ac:spMk id="10" creationId="{6E7BB889-7A77-41ED-A8BA-3F19F097F3A8}"/>
          </ac:spMkLst>
        </pc:spChg>
        <pc:picChg chg="mod">
          <ac:chgData name="Antonia Sewell" userId="866fcaf1-a8c1-4c4e-a2a7-8ac41c1bdbec" providerId="ADAL" clId="{74FD87B3-435E-4CE7-8328-7012BA285756}" dt="2025-05-15T10:32:41.836" v="613" actId="14100"/>
          <ac:picMkLst>
            <pc:docMk/>
            <pc:sldMk cId="1086908528" sldId="2101"/>
            <ac:picMk id="3" creationId="{1670008B-B761-4944-8DB4-4E8B3B415DF0}"/>
          </ac:picMkLst>
        </pc:picChg>
        <pc:picChg chg="del mod">
          <ac:chgData name="Antonia Sewell" userId="866fcaf1-a8c1-4c4e-a2a7-8ac41c1bdbec" providerId="ADAL" clId="{74FD87B3-435E-4CE7-8328-7012BA285756}" dt="2025-05-15T10:32:39.608" v="612" actId="478"/>
          <ac:picMkLst>
            <pc:docMk/>
            <pc:sldMk cId="1086908528" sldId="2101"/>
            <ac:picMk id="6" creationId="{3C17C3A3-D005-4FD8-B992-D99C2B2E2598}"/>
          </ac:picMkLst>
        </pc:picChg>
        <pc:picChg chg="mod">
          <ac:chgData name="Antonia Sewell" userId="866fcaf1-a8c1-4c4e-a2a7-8ac41c1bdbec" providerId="ADAL" clId="{74FD87B3-435E-4CE7-8328-7012BA285756}" dt="2025-05-15T10:32:05.596" v="606" actId="1076"/>
          <ac:picMkLst>
            <pc:docMk/>
            <pc:sldMk cId="1086908528" sldId="2101"/>
            <ac:picMk id="7" creationId="{4885BFF8-9DCE-4E05-B846-E232FBB86FD4}"/>
          </ac:picMkLst>
        </pc:picChg>
        <pc:picChg chg="mod">
          <ac:chgData name="Antonia Sewell" userId="866fcaf1-a8c1-4c4e-a2a7-8ac41c1bdbec" providerId="ADAL" clId="{74FD87B3-435E-4CE7-8328-7012BA285756}" dt="2025-05-15T10:32:08.464" v="607" actId="1076"/>
          <ac:picMkLst>
            <pc:docMk/>
            <pc:sldMk cId="1086908528" sldId="2101"/>
            <ac:picMk id="8" creationId="{985762AD-0284-426D-BBE5-C38D6F9DCBA9}"/>
          </ac:picMkLst>
        </pc:picChg>
      </pc:sldChg>
      <pc:sldChg chg="addSp modSp add mod">
        <pc:chgData name="Antonia Sewell" userId="866fcaf1-a8c1-4c4e-a2a7-8ac41c1bdbec" providerId="ADAL" clId="{74FD87B3-435E-4CE7-8328-7012BA285756}" dt="2025-05-15T10:33:53.436" v="649" actId="1076"/>
        <pc:sldMkLst>
          <pc:docMk/>
          <pc:sldMk cId="1436808569" sldId="2102"/>
        </pc:sldMkLst>
        <pc:spChg chg="mod">
          <ac:chgData name="Antonia Sewell" userId="866fcaf1-a8c1-4c4e-a2a7-8ac41c1bdbec" providerId="ADAL" clId="{74FD87B3-435E-4CE7-8328-7012BA285756}" dt="2025-05-15T10:33:04.266" v="632" actId="20577"/>
          <ac:spMkLst>
            <pc:docMk/>
            <pc:sldMk cId="1436808569" sldId="2102"/>
            <ac:spMk id="9" creationId="{60022972-4C88-4097-96DD-35786AC17536}"/>
          </ac:spMkLst>
        </pc:spChg>
        <pc:spChg chg="mod">
          <ac:chgData name="Antonia Sewell" userId="866fcaf1-a8c1-4c4e-a2a7-8ac41c1bdbec" providerId="ADAL" clId="{74FD87B3-435E-4CE7-8328-7012BA285756}" dt="2025-05-15T10:33:17.715" v="634" actId="14100"/>
          <ac:spMkLst>
            <pc:docMk/>
            <pc:sldMk cId="1436808569" sldId="2102"/>
            <ac:spMk id="10" creationId="{6E7BB889-7A77-41ED-A8BA-3F19F097F3A8}"/>
          </ac:spMkLst>
        </pc:spChg>
        <pc:spChg chg="add mod">
          <ac:chgData name="Antonia Sewell" userId="866fcaf1-a8c1-4c4e-a2a7-8ac41c1bdbec" providerId="ADAL" clId="{74FD87B3-435E-4CE7-8328-7012BA285756}" dt="2025-05-15T10:33:40.448" v="644" actId="1076"/>
          <ac:spMkLst>
            <pc:docMk/>
            <pc:sldMk cId="1436808569" sldId="2102"/>
            <ac:spMk id="11" creationId="{5E664202-C86B-4114-8270-1DBFBF7103D4}"/>
          </ac:spMkLst>
        </pc:spChg>
        <pc:picChg chg="mod">
          <ac:chgData name="Antonia Sewell" userId="866fcaf1-a8c1-4c4e-a2a7-8ac41c1bdbec" providerId="ADAL" clId="{74FD87B3-435E-4CE7-8328-7012BA285756}" dt="2025-05-15T10:33:53.436" v="649" actId="1076"/>
          <ac:picMkLst>
            <pc:docMk/>
            <pc:sldMk cId="1436808569" sldId="2102"/>
            <ac:picMk id="3" creationId="{1670008B-B761-4944-8DB4-4E8B3B415DF0}"/>
          </ac:picMkLst>
        </pc:picChg>
        <pc:picChg chg="add mod">
          <ac:chgData name="Antonia Sewell" userId="866fcaf1-a8c1-4c4e-a2a7-8ac41c1bdbec" providerId="ADAL" clId="{74FD87B3-435E-4CE7-8328-7012BA285756}" dt="2025-05-15T10:33:49.975" v="648" actId="1076"/>
          <ac:picMkLst>
            <pc:docMk/>
            <pc:sldMk cId="1436808569" sldId="2102"/>
            <ac:picMk id="12" creationId="{A850D4C4-E8C6-49E3-8D72-2236EBA8A711}"/>
          </ac:picMkLst>
        </pc:picChg>
      </pc:sldChg>
      <pc:sldChg chg="addSp delSp modSp add mod">
        <pc:chgData name="Antonia Sewell" userId="866fcaf1-a8c1-4c4e-a2a7-8ac41c1bdbec" providerId="ADAL" clId="{74FD87B3-435E-4CE7-8328-7012BA285756}" dt="2025-05-15T10:35:02.318" v="668" actId="1076"/>
        <pc:sldMkLst>
          <pc:docMk/>
          <pc:sldMk cId="1217677125" sldId="2103"/>
        </pc:sldMkLst>
        <pc:spChg chg="del">
          <ac:chgData name="Antonia Sewell" userId="866fcaf1-a8c1-4c4e-a2a7-8ac41c1bdbec" providerId="ADAL" clId="{74FD87B3-435E-4CE7-8328-7012BA285756}" dt="2025-05-15T10:34:40.701" v="656" actId="478"/>
          <ac:spMkLst>
            <pc:docMk/>
            <pc:sldMk cId="1217677125" sldId="2103"/>
            <ac:spMk id="10" creationId="{6E7BB889-7A77-41ED-A8BA-3F19F097F3A8}"/>
          </ac:spMkLst>
        </pc:spChg>
        <pc:spChg chg="del">
          <ac:chgData name="Antonia Sewell" userId="866fcaf1-a8c1-4c4e-a2a7-8ac41c1bdbec" providerId="ADAL" clId="{74FD87B3-435E-4CE7-8328-7012BA285756}" dt="2025-05-15T10:34:37.717" v="654" actId="478"/>
          <ac:spMkLst>
            <pc:docMk/>
            <pc:sldMk cId="1217677125" sldId="2103"/>
            <ac:spMk id="11" creationId="{5E664202-C86B-4114-8270-1DBFBF7103D4}"/>
          </ac:spMkLst>
        </pc:spChg>
        <pc:spChg chg="add mod">
          <ac:chgData name="Antonia Sewell" userId="866fcaf1-a8c1-4c4e-a2a7-8ac41c1bdbec" providerId="ADAL" clId="{74FD87B3-435E-4CE7-8328-7012BA285756}" dt="2025-05-15T10:34:55.783" v="664" actId="1076"/>
          <ac:spMkLst>
            <pc:docMk/>
            <pc:sldMk cId="1217677125" sldId="2103"/>
            <ac:spMk id="13" creationId="{9630E30C-6074-407F-AEBB-FFFDB0428950}"/>
          </ac:spMkLst>
        </pc:spChg>
        <pc:picChg chg="del">
          <ac:chgData name="Antonia Sewell" userId="866fcaf1-a8c1-4c4e-a2a7-8ac41c1bdbec" providerId="ADAL" clId="{74FD87B3-435E-4CE7-8328-7012BA285756}" dt="2025-05-15T10:34:39.570" v="655" actId="478"/>
          <ac:picMkLst>
            <pc:docMk/>
            <pc:sldMk cId="1217677125" sldId="2103"/>
            <ac:picMk id="12" creationId="{A850D4C4-E8C6-49E3-8D72-2236EBA8A711}"/>
          </ac:picMkLst>
        </pc:picChg>
        <pc:picChg chg="add mod">
          <ac:chgData name="Antonia Sewell" userId="866fcaf1-a8c1-4c4e-a2a7-8ac41c1bdbec" providerId="ADAL" clId="{74FD87B3-435E-4CE7-8328-7012BA285756}" dt="2025-05-15T10:35:02.318" v="668" actId="1076"/>
          <ac:picMkLst>
            <pc:docMk/>
            <pc:sldMk cId="1217677125" sldId="2103"/>
            <ac:picMk id="14" creationId="{76287222-0115-4776-8737-4FAFC7D3CF6E}"/>
          </ac:picMkLst>
        </pc:picChg>
      </pc:sldChg>
      <pc:sldChg chg="delSp modSp add mod">
        <pc:chgData name="Antonia Sewell" userId="866fcaf1-a8c1-4c4e-a2a7-8ac41c1bdbec" providerId="ADAL" clId="{74FD87B3-435E-4CE7-8328-7012BA285756}" dt="2025-05-15T10:36:22.107" v="724" actId="1076"/>
        <pc:sldMkLst>
          <pc:docMk/>
          <pc:sldMk cId="670541859" sldId="2104"/>
        </pc:sldMkLst>
        <pc:spChg chg="mod">
          <ac:chgData name="Antonia Sewell" userId="866fcaf1-a8c1-4c4e-a2a7-8ac41c1bdbec" providerId="ADAL" clId="{74FD87B3-435E-4CE7-8328-7012BA285756}" dt="2025-05-15T10:36:22.107" v="724" actId="1076"/>
          <ac:spMkLst>
            <pc:docMk/>
            <pc:sldMk cId="670541859" sldId="2104"/>
            <ac:spMk id="3" creationId="{20D5BF84-1C1C-495D-ACEA-21BD60D04DED}"/>
          </ac:spMkLst>
        </pc:spChg>
        <pc:spChg chg="del">
          <ac:chgData name="Antonia Sewell" userId="866fcaf1-a8c1-4c4e-a2a7-8ac41c1bdbec" providerId="ADAL" clId="{74FD87B3-435E-4CE7-8328-7012BA285756}" dt="2025-05-15T10:36:08.233" v="722" actId="478"/>
          <ac:spMkLst>
            <pc:docMk/>
            <pc:sldMk cId="670541859" sldId="2104"/>
            <ac:spMk id="4" creationId="{C2FE9DE6-973E-4408-A364-5AEBABEEE69A}"/>
          </ac:spMkLst>
        </pc:spChg>
      </pc:sldChg>
      <pc:sldChg chg="addSp modSp add mod modClrScheme chgLayout">
        <pc:chgData name="Antonia Sewell" userId="866fcaf1-a8c1-4c4e-a2a7-8ac41c1bdbec" providerId="ADAL" clId="{74FD87B3-435E-4CE7-8328-7012BA285756}" dt="2025-05-15T10:38:27.424" v="758" actId="1076"/>
        <pc:sldMkLst>
          <pc:docMk/>
          <pc:sldMk cId="367141529" sldId="2105"/>
        </pc:sldMkLst>
        <pc:spChg chg="mod ord">
          <ac:chgData name="Antonia Sewell" userId="866fcaf1-a8c1-4c4e-a2a7-8ac41c1bdbec" providerId="ADAL" clId="{74FD87B3-435E-4CE7-8328-7012BA285756}" dt="2025-05-15T10:36:50.579" v="729" actId="1076"/>
          <ac:spMkLst>
            <pc:docMk/>
            <pc:sldMk cId="367141529" sldId="2105"/>
            <ac:spMk id="9" creationId="{60022972-4C88-4097-96DD-35786AC17536}"/>
          </ac:spMkLst>
        </pc:spChg>
        <pc:spChg chg="mod">
          <ac:chgData name="Antonia Sewell" userId="866fcaf1-a8c1-4c4e-a2a7-8ac41c1bdbec" providerId="ADAL" clId="{74FD87B3-435E-4CE7-8328-7012BA285756}" dt="2025-05-15T10:36:55.699" v="731" actId="14100"/>
          <ac:spMkLst>
            <pc:docMk/>
            <pc:sldMk cId="367141529" sldId="2105"/>
            <ac:spMk id="10" creationId="{6E7BB889-7A77-41ED-A8BA-3F19F097F3A8}"/>
          </ac:spMkLst>
        </pc:spChg>
        <pc:picChg chg="add mod">
          <ac:chgData name="Antonia Sewell" userId="866fcaf1-a8c1-4c4e-a2a7-8ac41c1bdbec" providerId="ADAL" clId="{74FD87B3-435E-4CE7-8328-7012BA285756}" dt="2025-05-15T10:37:24.711" v="742" actId="1076"/>
          <ac:picMkLst>
            <pc:docMk/>
            <pc:sldMk cId="367141529" sldId="2105"/>
            <ac:picMk id="5" creationId="{D8AC77C1-E97E-432D-8D1A-8FAA16083228}"/>
          </ac:picMkLst>
        </pc:picChg>
        <pc:picChg chg="mod">
          <ac:chgData name="Antonia Sewell" userId="866fcaf1-a8c1-4c4e-a2a7-8ac41c1bdbec" providerId="ADAL" clId="{74FD87B3-435E-4CE7-8328-7012BA285756}" dt="2025-05-15T10:37:59.798" v="752" actId="1076"/>
          <ac:picMkLst>
            <pc:docMk/>
            <pc:sldMk cId="367141529" sldId="2105"/>
            <ac:picMk id="6" creationId="{244BBBDF-5249-4A34-99DD-2D934EAE55AC}"/>
          </ac:picMkLst>
        </pc:picChg>
        <pc:picChg chg="add mod">
          <ac:chgData name="Antonia Sewell" userId="866fcaf1-a8c1-4c4e-a2a7-8ac41c1bdbec" providerId="ADAL" clId="{74FD87B3-435E-4CE7-8328-7012BA285756}" dt="2025-05-15T10:37:55.555" v="751" actId="1076"/>
          <ac:picMkLst>
            <pc:docMk/>
            <pc:sldMk cId="367141529" sldId="2105"/>
            <ac:picMk id="7" creationId="{F77619E3-6192-4631-9E69-8BF4F4FAB022}"/>
          </ac:picMkLst>
        </pc:picChg>
        <pc:picChg chg="add mod">
          <ac:chgData name="Antonia Sewell" userId="866fcaf1-a8c1-4c4e-a2a7-8ac41c1bdbec" providerId="ADAL" clId="{74FD87B3-435E-4CE7-8328-7012BA285756}" dt="2025-05-15T10:38:27.424" v="758" actId="1076"/>
          <ac:picMkLst>
            <pc:docMk/>
            <pc:sldMk cId="367141529" sldId="2105"/>
            <ac:picMk id="8" creationId="{715C488E-F685-4018-B2F5-80F8F97381E9}"/>
          </ac:picMkLst>
        </pc:picChg>
      </pc:sldChg>
      <pc:sldChg chg="add del">
        <pc:chgData name="Antonia Sewell" userId="866fcaf1-a8c1-4c4e-a2a7-8ac41c1bdbec" providerId="ADAL" clId="{74FD87B3-435E-4CE7-8328-7012BA285756}" dt="2025-05-15T10:39:16.047" v="764"/>
        <pc:sldMkLst>
          <pc:docMk/>
          <pc:sldMk cId="1764670286" sldId="2106"/>
        </pc:sldMkLst>
      </pc:sldChg>
      <pc:sldChg chg="addSp delSp modSp add mod">
        <pc:chgData name="Antonia Sewell" userId="866fcaf1-a8c1-4c4e-a2a7-8ac41c1bdbec" providerId="ADAL" clId="{74FD87B3-435E-4CE7-8328-7012BA285756}" dt="2025-05-15T10:41:18.066" v="822" actId="1076"/>
        <pc:sldMkLst>
          <pc:docMk/>
          <pc:sldMk cId="3431123510" sldId="2106"/>
        </pc:sldMkLst>
        <pc:spChg chg="mod">
          <ac:chgData name="Antonia Sewell" userId="866fcaf1-a8c1-4c4e-a2a7-8ac41c1bdbec" providerId="ADAL" clId="{74FD87B3-435E-4CE7-8328-7012BA285756}" dt="2025-05-15T10:41:18.066" v="822" actId="1076"/>
          <ac:spMkLst>
            <pc:docMk/>
            <pc:sldMk cId="3431123510" sldId="2106"/>
            <ac:spMk id="10" creationId="{6E7BB889-7A77-41ED-A8BA-3F19F097F3A8}"/>
          </ac:spMkLst>
        </pc:spChg>
        <pc:picChg chg="del">
          <ac:chgData name="Antonia Sewell" userId="866fcaf1-a8c1-4c4e-a2a7-8ac41c1bdbec" providerId="ADAL" clId="{74FD87B3-435E-4CE7-8328-7012BA285756}" dt="2025-05-15T10:39:41.025" v="769" actId="478"/>
          <ac:picMkLst>
            <pc:docMk/>
            <pc:sldMk cId="3431123510" sldId="2106"/>
            <ac:picMk id="3" creationId="{1670008B-B761-4944-8DB4-4E8B3B415DF0}"/>
          </ac:picMkLst>
        </pc:picChg>
        <pc:picChg chg="del">
          <ac:chgData name="Antonia Sewell" userId="866fcaf1-a8c1-4c4e-a2a7-8ac41c1bdbec" providerId="ADAL" clId="{74FD87B3-435E-4CE7-8328-7012BA285756}" dt="2025-05-15T10:39:49.510" v="774" actId="478"/>
          <ac:picMkLst>
            <pc:docMk/>
            <pc:sldMk cId="3431123510" sldId="2106"/>
            <ac:picMk id="7" creationId="{4885BFF8-9DCE-4E05-B846-E232FBB86FD4}"/>
          </ac:picMkLst>
        </pc:picChg>
        <pc:picChg chg="del">
          <ac:chgData name="Antonia Sewell" userId="866fcaf1-a8c1-4c4e-a2a7-8ac41c1bdbec" providerId="ADAL" clId="{74FD87B3-435E-4CE7-8328-7012BA285756}" dt="2025-05-15T10:39:50.152" v="775" actId="478"/>
          <ac:picMkLst>
            <pc:docMk/>
            <pc:sldMk cId="3431123510" sldId="2106"/>
            <ac:picMk id="8" creationId="{985762AD-0284-426D-BBE5-C38D6F9DCBA9}"/>
          </ac:picMkLst>
        </pc:picChg>
        <pc:picChg chg="add mod">
          <ac:chgData name="Antonia Sewell" userId="866fcaf1-a8c1-4c4e-a2a7-8ac41c1bdbec" providerId="ADAL" clId="{74FD87B3-435E-4CE7-8328-7012BA285756}" dt="2025-05-15T10:40:07.866" v="796" actId="1076"/>
          <ac:picMkLst>
            <pc:docMk/>
            <pc:sldMk cId="3431123510" sldId="2106"/>
            <ac:picMk id="11" creationId="{21875ECD-7A70-47AF-B2A7-5B5EBFB80A26}"/>
          </ac:picMkLst>
        </pc:picChg>
        <pc:picChg chg="add del mod">
          <ac:chgData name="Antonia Sewell" userId="866fcaf1-a8c1-4c4e-a2a7-8ac41c1bdbec" providerId="ADAL" clId="{74FD87B3-435E-4CE7-8328-7012BA285756}" dt="2025-05-15T10:40:59.655" v="816" actId="478"/>
          <ac:picMkLst>
            <pc:docMk/>
            <pc:sldMk cId="3431123510" sldId="2106"/>
            <ac:picMk id="12" creationId="{B68B2DCA-9192-41BB-9048-F5286C73D2CE}"/>
          </ac:picMkLst>
        </pc:picChg>
        <pc:picChg chg="add del mod">
          <ac:chgData name="Antonia Sewell" userId="866fcaf1-a8c1-4c4e-a2a7-8ac41c1bdbec" providerId="ADAL" clId="{74FD87B3-435E-4CE7-8328-7012BA285756}" dt="2025-05-15T10:41:00.437" v="817" actId="478"/>
          <ac:picMkLst>
            <pc:docMk/>
            <pc:sldMk cId="3431123510" sldId="2106"/>
            <ac:picMk id="13" creationId="{CF6A7226-5791-4BDD-A503-EFFFB1C5AE8B}"/>
          </ac:picMkLst>
        </pc:picChg>
        <pc:picChg chg="add mod">
          <ac:chgData name="Antonia Sewell" userId="866fcaf1-a8c1-4c4e-a2a7-8ac41c1bdbec" providerId="ADAL" clId="{74FD87B3-435E-4CE7-8328-7012BA285756}" dt="2025-05-15T10:41:13.329" v="821" actId="1076"/>
          <ac:picMkLst>
            <pc:docMk/>
            <pc:sldMk cId="3431123510" sldId="2106"/>
            <ac:picMk id="14" creationId="{A0E366A8-4D75-429C-8AD2-2374AC06219E}"/>
          </ac:picMkLst>
        </pc:picChg>
      </pc:sldChg>
      <pc:sldChg chg="modSp add mod">
        <pc:chgData name="Antonia Sewell" userId="866fcaf1-a8c1-4c4e-a2a7-8ac41c1bdbec" providerId="ADAL" clId="{74FD87B3-435E-4CE7-8328-7012BA285756}" dt="2025-05-15T11:37:39.332" v="865" actId="20577"/>
        <pc:sldMkLst>
          <pc:docMk/>
          <pc:sldMk cId="4013245628" sldId="2107"/>
        </pc:sldMkLst>
        <pc:spChg chg="mod">
          <ac:chgData name="Antonia Sewell" userId="866fcaf1-a8c1-4c4e-a2a7-8ac41c1bdbec" providerId="ADAL" clId="{74FD87B3-435E-4CE7-8328-7012BA285756}" dt="2025-05-15T11:37:39.332" v="865" actId="20577"/>
          <ac:spMkLst>
            <pc:docMk/>
            <pc:sldMk cId="4013245628" sldId="2107"/>
            <ac:spMk id="3" creationId="{20D5BF84-1C1C-495D-ACEA-21BD60D04DED}"/>
          </ac:spMkLst>
        </pc:spChg>
      </pc:sldChg>
      <pc:sldChg chg="addSp delSp modSp add mod">
        <pc:chgData name="Antonia Sewell" userId="866fcaf1-a8c1-4c4e-a2a7-8ac41c1bdbec" providerId="ADAL" clId="{74FD87B3-435E-4CE7-8328-7012BA285756}" dt="2025-05-15T11:41:54.129" v="923" actId="1076"/>
        <pc:sldMkLst>
          <pc:docMk/>
          <pc:sldMk cId="1765180311" sldId="2108"/>
        </pc:sldMkLst>
        <pc:spChg chg="mod">
          <ac:chgData name="Antonia Sewell" userId="866fcaf1-a8c1-4c4e-a2a7-8ac41c1bdbec" providerId="ADAL" clId="{74FD87B3-435E-4CE7-8328-7012BA285756}" dt="2025-05-15T11:40:42.749" v="896" actId="1076"/>
          <ac:spMkLst>
            <pc:docMk/>
            <pc:sldMk cId="1765180311" sldId="2108"/>
            <ac:spMk id="4" creationId="{2947494F-1445-49CC-8BDA-A5D634346182}"/>
          </ac:spMkLst>
        </pc:spChg>
        <pc:spChg chg="mod">
          <ac:chgData name="Antonia Sewell" userId="866fcaf1-a8c1-4c4e-a2a7-8ac41c1bdbec" providerId="ADAL" clId="{74FD87B3-435E-4CE7-8328-7012BA285756}" dt="2025-05-15T11:40:37.370" v="895" actId="1076"/>
          <ac:spMkLst>
            <pc:docMk/>
            <pc:sldMk cId="1765180311" sldId="2108"/>
            <ac:spMk id="8" creationId="{37F250C7-A06A-40BB-9EAF-383B2B16767C}"/>
          </ac:spMkLst>
        </pc:spChg>
        <pc:grpChg chg="del">
          <ac:chgData name="Antonia Sewell" userId="866fcaf1-a8c1-4c4e-a2a7-8ac41c1bdbec" providerId="ADAL" clId="{74FD87B3-435E-4CE7-8328-7012BA285756}" dt="2025-05-15T11:41:11.261" v="910" actId="478"/>
          <ac:grpSpMkLst>
            <pc:docMk/>
            <pc:sldMk cId="1765180311" sldId="2108"/>
            <ac:grpSpMk id="2" creationId="{AE44A884-DAFD-4F99-B6AA-0AED5E337A75}"/>
          </ac:grpSpMkLst>
        </pc:grpChg>
        <pc:grpChg chg="add mod">
          <ac:chgData name="Antonia Sewell" userId="866fcaf1-a8c1-4c4e-a2a7-8ac41c1bdbec" providerId="ADAL" clId="{74FD87B3-435E-4CE7-8328-7012BA285756}" dt="2025-05-15T11:41:16.051" v="912"/>
          <ac:grpSpMkLst>
            <pc:docMk/>
            <pc:sldMk cId="1765180311" sldId="2108"/>
            <ac:grpSpMk id="10" creationId="{6E2BBEDD-A418-4F17-A9ED-3C3B2AD31B27}"/>
          </ac:grpSpMkLst>
        </pc:grpChg>
        <pc:picChg chg="mod">
          <ac:chgData name="Antonia Sewell" userId="866fcaf1-a8c1-4c4e-a2a7-8ac41c1bdbec" providerId="ADAL" clId="{74FD87B3-435E-4CE7-8328-7012BA285756}" dt="2025-05-15T11:41:16.051" v="912"/>
          <ac:picMkLst>
            <pc:docMk/>
            <pc:sldMk cId="1765180311" sldId="2108"/>
            <ac:picMk id="11" creationId="{9A5B1825-1147-42DE-8A2D-DBB21C846FD5}"/>
          </ac:picMkLst>
        </pc:picChg>
        <pc:picChg chg="mod">
          <ac:chgData name="Antonia Sewell" userId="866fcaf1-a8c1-4c4e-a2a7-8ac41c1bdbec" providerId="ADAL" clId="{74FD87B3-435E-4CE7-8328-7012BA285756}" dt="2025-05-15T11:41:16.051" v="912"/>
          <ac:picMkLst>
            <pc:docMk/>
            <pc:sldMk cId="1765180311" sldId="2108"/>
            <ac:picMk id="12" creationId="{5435A9FD-0D1A-4210-A601-E152EF5C820C}"/>
          </ac:picMkLst>
        </pc:picChg>
        <pc:picChg chg="mod">
          <ac:chgData name="Antonia Sewell" userId="866fcaf1-a8c1-4c4e-a2a7-8ac41c1bdbec" providerId="ADAL" clId="{74FD87B3-435E-4CE7-8328-7012BA285756}" dt="2025-05-15T11:41:16.051" v="912"/>
          <ac:picMkLst>
            <pc:docMk/>
            <pc:sldMk cId="1765180311" sldId="2108"/>
            <ac:picMk id="13" creationId="{AF27B49C-150A-4C34-9B04-C3EC7D830043}"/>
          </ac:picMkLst>
        </pc:picChg>
        <pc:picChg chg="add mod">
          <ac:chgData name="Antonia Sewell" userId="866fcaf1-a8c1-4c4e-a2a7-8ac41c1bdbec" providerId="ADAL" clId="{74FD87B3-435E-4CE7-8328-7012BA285756}" dt="2025-05-15T11:41:54.129" v="923" actId="1076"/>
          <ac:picMkLst>
            <pc:docMk/>
            <pc:sldMk cId="1765180311" sldId="2108"/>
            <ac:picMk id="14" creationId="{02E5EA3A-1E89-4B48-972C-09068438F5F9}"/>
          </ac:picMkLst>
        </pc:picChg>
      </pc:sldChg>
      <pc:sldChg chg="addSp delSp modSp add mod">
        <pc:chgData name="Antonia Sewell" userId="866fcaf1-a8c1-4c4e-a2a7-8ac41c1bdbec" providerId="ADAL" clId="{74FD87B3-435E-4CE7-8328-7012BA285756}" dt="2025-05-15T11:42:15.085" v="925"/>
        <pc:sldMkLst>
          <pc:docMk/>
          <pc:sldMk cId="2089321006" sldId="2109"/>
        </pc:sldMkLst>
        <pc:spChg chg="mod">
          <ac:chgData name="Antonia Sewell" userId="866fcaf1-a8c1-4c4e-a2a7-8ac41c1bdbec" providerId="ADAL" clId="{74FD87B3-435E-4CE7-8328-7012BA285756}" dt="2025-05-15T11:40:29.309" v="892" actId="1076"/>
          <ac:spMkLst>
            <pc:docMk/>
            <pc:sldMk cId="2089321006" sldId="2109"/>
            <ac:spMk id="4" creationId="{2947494F-1445-49CC-8BDA-A5D634346182}"/>
          </ac:spMkLst>
        </pc:spChg>
        <pc:grpChg chg="del">
          <ac:chgData name="Antonia Sewell" userId="866fcaf1-a8c1-4c4e-a2a7-8ac41c1bdbec" providerId="ADAL" clId="{74FD87B3-435E-4CE7-8328-7012BA285756}" dt="2025-05-15T11:41:12.913" v="911" actId="478"/>
          <ac:grpSpMkLst>
            <pc:docMk/>
            <pc:sldMk cId="2089321006" sldId="2109"/>
            <ac:grpSpMk id="2" creationId="{AE44A884-DAFD-4F99-B6AA-0AED5E337A75}"/>
          </ac:grpSpMkLst>
        </pc:grpChg>
        <pc:grpChg chg="add mod">
          <ac:chgData name="Antonia Sewell" userId="866fcaf1-a8c1-4c4e-a2a7-8ac41c1bdbec" providerId="ADAL" clId="{74FD87B3-435E-4CE7-8328-7012BA285756}" dt="2025-05-15T11:41:16.885" v="913"/>
          <ac:grpSpMkLst>
            <pc:docMk/>
            <pc:sldMk cId="2089321006" sldId="2109"/>
            <ac:grpSpMk id="10" creationId="{9F781629-DB85-4792-AC08-2CAAC3D718A0}"/>
          </ac:grpSpMkLst>
        </pc:grpChg>
        <pc:picChg chg="mod">
          <ac:chgData name="Antonia Sewell" userId="866fcaf1-a8c1-4c4e-a2a7-8ac41c1bdbec" providerId="ADAL" clId="{74FD87B3-435E-4CE7-8328-7012BA285756}" dt="2025-05-15T11:41:16.885" v="913"/>
          <ac:picMkLst>
            <pc:docMk/>
            <pc:sldMk cId="2089321006" sldId="2109"/>
            <ac:picMk id="11" creationId="{BC63F012-81AD-4448-A130-5CB9CDE51F9B}"/>
          </ac:picMkLst>
        </pc:picChg>
        <pc:picChg chg="mod">
          <ac:chgData name="Antonia Sewell" userId="866fcaf1-a8c1-4c4e-a2a7-8ac41c1bdbec" providerId="ADAL" clId="{74FD87B3-435E-4CE7-8328-7012BA285756}" dt="2025-05-15T11:41:16.885" v="913"/>
          <ac:picMkLst>
            <pc:docMk/>
            <pc:sldMk cId="2089321006" sldId="2109"/>
            <ac:picMk id="12" creationId="{72131147-BF50-4C9D-8524-981804832FF3}"/>
          </ac:picMkLst>
        </pc:picChg>
        <pc:picChg chg="mod">
          <ac:chgData name="Antonia Sewell" userId="866fcaf1-a8c1-4c4e-a2a7-8ac41c1bdbec" providerId="ADAL" clId="{74FD87B3-435E-4CE7-8328-7012BA285756}" dt="2025-05-15T11:41:16.885" v="913"/>
          <ac:picMkLst>
            <pc:docMk/>
            <pc:sldMk cId="2089321006" sldId="2109"/>
            <ac:picMk id="13" creationId="{2B81CE68-F87B-4653-AF7A-E009967A2650}"/>
          </ac:picMkLst>
        </pc:picChg>
        <pc:picChg chg="add mod">
          <ac:chgData name="Antonia Sewell" userId="866fcaf1-a8c1-4c4e-a2a7-8ac41c1bdbec" providerId="ADAL" clId="{74FD87B3-435E-4CE7-8328-7012BA285756}" dt="2025-05-15T11:42:12.020" v="924"/>
          <ac:picMkLst>
            <pc:docMk/>
            <pc:sldMk cId="2089321006" sldId="2109"/>
            <ac:picMk id="14" creationId="{439A0D56-F1F2-4110-AFEB-21DF47F356C0}"/>
          </ac:picMkLst>
        </pc:picChg>
        <pc:picChg chg="add mod">
          <ac:chgData name="Antonia Sewell" userId="866fcaf1-a8c1-4c4e-a2a7-8ac41c1bdbec" providerId="ADAL" clId="{74FD87B3-435E-4CE7-8328-7012BA285756}" dt="2025-05-15T11:42:15.085" v="925"/>
          <ac:picMkLst>
            <pc:docMk/>
            <pc:sldMk cId="2089321006" sldId="2109"/>
            <ac:picMk id="15" creationId="{2635C9F7-32C5-400F-88C5-0569C6E491B0}"/>
          </ac:picMkLst>
        </pc:picChg>
      </pc:sldChg>
      <pc:sldChg chg="addSp delSp modSp add mod">
        <pc:chgData name="Antonia Sewell" userId="866fcaf1-a8c1-4c4e-a2a7-8ac41c1bdbec" providerId="ADAL" clId="{74FD87B3-435E-4CE7-8328-7012BA285756}" dt="2025-05-15T11:47:00.834" v="1005" actId="1076"/>
        <pc:sldMkLst>
          <pc:docMk/>
          <pc:sldMk cId="429858018" sldId="2110"/>
        </pc:sldMkLst>
        <pc:spChg chg="add mod">
          <ac:chgData name="Antonia Sewell" userId="866fcaf1-a8c1-4c4e-a2a7-8ac41c1bdbec" providerId="ADAL" clId="{74FD87B3-435E-4CE7-8328-7012BA285756}" dt="2025-05-15T11:46:14.082" v="990" actId="1076"/>
          <ac:spMkLst>
            <pc:docMk/>
            <pc:sldMk cId="429858018" sldId="2110"/>
            <ac:spMk id="13" creationId="{2FB1C209-E16F-4AD3-94B7-1F31AFB5FB15}"/>
          </ac:spMkLst>
        </pc:spChg>
        <pc:spChg chg="mod">
          <ac:chgData name="Antonia Sewell" userId="866fcaf1-a8c1-4c4e-a2a7-8ac41c1bdbec" providerId="ADAL" clId="{74FD87B3-435E-4CE7-8328-7012BA285756}" dt="2025-05-15T11:45:48.989" v="977"/>
          <ac:spMkLst>
            <pc:docMk/>
            <pc:sldMk cId="429858018" sldId="2110"/>
            <ac:spMk id="14" creationId="{1B7C66DC-0BE5-4EF1-A242-17B371A67AD0}"/>
          </ac:spMkLst>
        </pc:spChg>
        <pc:spChg chg="add mod">
          <ac:chgData name="Antonia Sewell" userId="866fcaf1-a8c1-4c4e-a2a7-8ac41c1bdbec" providerId="ADAL" clId="{74FD87B3-435E-4CE7-8328-7012BA285756}" dt="2025-05-15T11:47:00.834" v="1005" actId="1076"/>
          <ac:spMkLst>
            <pc:docMk/>
            <pc:sldMk cId="429858018" sldId="2110"/>
            <ac:spMk id="17" creationId="{931F1557-FE0D-4D81-9923-DD3AACF46867}"/>
          </ac:spMkLst>
        </pc:spChg>
        <pc:picChg chg="add mod">
          <ac:chgData name="Antonia Sewell" userId="866fcaf1-a8c1-4c4e-a2a7-8ac41c1bdbec" providerId="ADAL" clId="{74FD87B3-435E-4CE7-8328-7012BA285756}" dt="2025-05-15T11:45:58.971" v="982" actId="1076"/>
          <ac:picMkLst>
            <pc:docMk/>
            <pc:sldMk cId="429858018" sldId="2110"/>
            <ac:picMk id="11" creationId="{B3758B12-E106-4E07-B909-0B3BB6155898}"/>
          </ac:picMkLst>
        </pc:picChg>
        <pc:picChg chg="del">
          <ac:chgData name="Antonia Sewell" userId="866fcaf1-a8c1-4c4e-a2a7-8ac41c1bdbec" providerId="ADAL" clId="{74FD87B3-435E-4CE7-8328-7012BA285756}" dt="2025-05-15T11:45:54.912" v="979" actId="478"/>
          <ac:picMkLst>
            <pc:docMk/>
            <pc:sldMk cId="429858018" sldId="2110"/>
            <ac:picMk id="16" creationId="{22EF5414-AC5F-48D5-8C93-CD306F33EC05}"/>
          </ac:picMkLst>
        </pc:picChg>
      </pc:sldChg>
      <pc:sldChg chg="addSp delSp modSp add mod">
        <pc:chgData name="Antonia Sewell" userId="866fcaf1-a8c1-4c4e-a2a7-8ac41c1bdbec" providerId="ADAL" clId="{74FD87B3-435E-4CE7-8328-7012BA285756}" dt="2025-05-15T11:48:04.141" v="1028" actId="1076"/>
        <pc:sldMkLst>
          <pc:docMk/>
          <pc:sldMk cId="1618447591" sldId="2111"/>
        </pc:sldMkLst>
        <pc:spChg chg="del mod">
          <ac:chgData name="Antonia Sewell" userId="866fcaf1-a8c1-4c4e-a2a7-8ac41c1bdbec" providerId="ADAL" clId="{74FD87B3-435E-4CE7-8328-7012BA285756}" dt="2025-05-15T11:47:43.385" v="1017" actId="478"/>
          <ac:spMkLst>
            <pc:docMk/>
            <pc:sldMk cId="1618447591" sldId="2111"/>
            <ac:spMk id="13" creationId="{2FB1C209-E16F-4AD3-94B7-1F31AFB5FB15}"/>
          </ac:spMkLst>
        </pc:spChg>
        <pc:spChg chg="mod">
          <ac:chgData name="Antonia Sewell" userId="866fcaf1-a8c1-4c4e-a2a7-8ac41c1bdbec" providerId="ADAL" clId="{74FD87B3-435E-4CE7-8328-7012BA285756}" dt="2025-05-15T11:47:38.151" v="1013"/>
          <ac:spMkLst>
            <pc:docMk/>
            <pc:sldMk cId="1618447591" sldId="2111"/>
            <ac:spMk id="14" creationId="{1B7C66DC-0BE5-4EF1-A242-17B371A67AD0}"/>
          </ac:spMkLst>
        </pc:spChg>
        <pc:spChg chg="add del mod">
          <ac:chgData name="Antonia Sewell" userId="866fcaf1-a8c1-4c4e-a2a7-8ac41c1bdbec" providerId="ADAL" clId="{74FD87B3-435E-4CE7-8328-7012BA285756}" dt="2025-05-15T11:47:22.141" v="1008"/>
          <ac:spMkLst>
            <pc:docMk/>
            <pc:sldMk cId="1618447591" sldId="2111"/>
            <ac:spMk id="16" creationId="{6EF0C03B-941B-4830-8AF0-5DC7CD8A4BED}"/>
          </ac:spMkLst>
        </pc:spChg>
        <pc:spChg chg="del">
          <ac:chgData name="Antonia Sewell" userId="866fcaf1-a8c1-4c4e-a2a7-8ac41c1bdbec" providerId="ADAL" clId="{74FD87B3-435E-4CE7-8328-7012BA285756}" dt="2025-05-15T11:47:41.758" v="1015" actId="478"/>
          <ac:spMkLst>
            <pc:docMk/>
            <pc:sldMk cId="1618447591" sldId="2111"/>
            <ac:spMk id="17" creationId="{931F1557-FE0D-4D81-9923-DD3AACF46867}"/>
          </ac:spMkLst>
        </pc:spChg>
        <pc:spChg chg="add del mod">
          <ac:chgData name="Antonia Sewell" userId="866fcaf1-a8c1-4c4e-a2a7-8ac41c1bdbec" providerId="ADAL" clId="{74FD87B3-435E-4CE7-8328-7012BA285756}" dt="2025-05-15T11:47:28.120" v="1010"/>
          <ac:spMkLst>
            <pc:docMk/>
            <pc:sldMk cId="1618447591" sldId="2111"/>
            <ac:spMk id="18" creationId="{75893F89-A474-41A1-9042-64202DBD937F}"/>
          </ac:spMkLst>
        </pc:spChg>
        <pc:spChg chg="add del mod">
          <ac:chgData name="Antonia Sewell" userId="866fcaf1-a8c1-4c4e-a2a7-8ac41c1bdbec" providerId="ADAL" clId="{74FD87B3-435E-4CE7-8328-7012BA285756}" dt="2025-05-15T11:47:31.772" v="1012"/>
          <ac:spMkLst>
            <pc:docMk/>
            <pc:sldMk cId="1618447591" sldId="2111"/>
            <ac:spMk id="20" creationId="{941A2240-EF1A-4890-9830-0D56B3FD38FD}"/>
          </ac:spMkLst>
        </pc:spChg>
        <pc:picChg chg="del">
          <ac:chgData name="Antonia Sewell" userId="866fcaf1-a8c1-4c4e-a2a7-8ac41c1bdbec" providerId="ADAL" clId="{74FD87B3-435E-4CE7-8328-7012BA285756}" dt="2025-05-15T11:47:40.731" v="1014" actId="478"/>
          <ac:picMkLst>
            <pc:docMk/>
            <pc:sldMk cId="1618447591" sldId="2111"/>
            <ac:picMk id="11" creationId="{B3758B12-E106-4E07-B909-0B3BB6155898}"/>
          </ac:picMkLst>
        </pc:picChg>
        <pc:picChg chg="add mod">
          <ac:chgData name="Antonia Sewell" userId="866fcaf1-a8c1-4c4e-a2a7-8ac41c1bdbec" providerId="ADAL" clId="{74FD87B3-435E-4CE7-8328-7012BA285756}" dt="2025-05-15T11:47:53.402" v="1022" actId="1076"/>
          <ac:picMkLst>
            <pc:docMk/>
            <pc:sldMk cId="1618447591" sldId="2111"/>
            <ac:picMk id="21" creationId="{62D34958-621D-49AA-AB12-B889A1EAEB80}"/>
          </ac:picMkLst>
        </pc:picChg>
        <pc:picChg chg="add mod">
          <ac:chgData name="Antonia Sewell" userId="866fcaf1-a8c1-4c4e-a2a7-8ac41c1bdbec" providerId="ADAL" clId="{74FD87B3-435E-4CE7-8328-7012BA285756}" dt="2025-05-15T11:48:04.141" v="1028" actId="1076"/>
          <ac:picMkLst>
            <pc:docMk/>
            <pc:sldMk cId="1618447591" sldId="2111"/>
            <ac:picMk id="22" creationId="{60F9F028-AF5A-472E-B281-6D5319546D7D}"/>
          </ac:picMkLst>
        </pc:picChg>
      </pc:sldChg>
      <pc:sldChg chg="delSp modSp add mod">
        <pc:chgData name="Antonia Sewell" userId="866fcaf1-a8c1-4c4e-a2a7-8ac41c1bdbec" providerId="ADAL" clId="{74FD87B3-435E-4CE7-8328-7012BA285756}" dt="2025-05-15T11:49:44.505" v="1059" actId="1076"/>
        <pc:sldMkLst>
          <pc:docMk/>
          <pc:sldMk cId="3620564200" sldId="2112"/>
        </pc:sldMkLst>
        <pc:spChg chg="mod">
          <ac:chgData name="Antonia Sewell" userId="866fcaf1-a8c1-4c4e-a2a7-8ac41c1bdbec" providerId="ADAL" clId="{74FD87B3-435E-4CE7-8328-7012BA285756}" dt="2025-05-15T11:49:40.660" v="1056" actId="14100"/>
          <ac:spMkLst>
            <pc:docMk/>
            <pc:sldMk cId="3620564200" sldId="2112"/>
            <ac:spMk id="10" creationId="{6E7BB889-7A77-41ED-A8BA-3F19F097F3A8}"/>
          </ac:spMkLst>
        </pc:spChg>
        <pc:picChg chg="del">
          <ac:chgData name="Antonia Sewell" userId="866fcaf1-a8c1-4c4e-a2a7-8ac41c1bdbec" providerId="ADAL" clId="{74FD87B3-435E-4CE7-8328-7012BA285756}" dt="2025-05-15T11:49:34.900" v="1053" actId="478"/>
          <ac:picMkLst>
            <pc:docMk/>
            <pc:sldMk cId="3620564200" sldId="2112"/>
            <ac:picMk id="11" creationId="{21875ECD-7A70-47AF-B2A7-5B5EBFB80A26}"/>
          </ac:picMkLst>
        </pc:picChg>
        <pc:picChg chg="mod">
          <ac:chgData name="Antonia Sewell" userId="866fcaf1-a8c1-4c4e-a2a7-8ac41c1bdbec" providerId="ADAL" clId="{74FD87B3-435E-4CE7-8328-7012BA285756}" dt="2025-05-15T11:49:44.505" v="1059" actId="1076"/>
          <ac:picMkLst>
            <pc:docMk/>
            <pc:sldMk cId="3620564200" sldId="2112"/>
            <ac:picMk id="14" creationId="{A0E366A8-4D75-429C-8AD2-2374AC06219E}"/>
          </ac:picMkLst>
        </pc:picChg>
      </pc:sldChg>
      <pc:sldChg chg="addSp delSp modSp add mod">
        <pc:chgData name="Antonia Sewell" userId="866fcaf1-a8c1-4c4e-a2a7-8ac41c1bdbec" providerId="ADAL" clId="{74FD87B3-435E-4CE7-8328-7012BA285756}" dt="2025-05-15T11:50:49.676" v="1083" actId="1076"/>
        <pc:sldMkLst>
          <pc:docMk/>
          <pc:sldMk cId="2077554422" sldId="2113"/>
        </pc:sldMkLst>
        <pc:spChg chg="del">
          <ac:chgData name="Antonia Sewell" userId="866fcaf1-a8c1-4c4e-a2a7-8ac41c1bdbec" providerId="ADAL" clId="{74FD87B3-435E-4CE7-8328-7012BA285756}" dt="2025-05-15T11:49:59.592" v="1061" actId="478"/>
          <ac:spMkLst>
            <pc:docMk/>
            <pc:sldMk cId="2077554422" sldId="2113"/>
            <ac:spMk id="10" creationId="{6E7BB889-7A77-41ED-A8BA-3F19F097F3A8}"/>
          </ac:spMkLst>
        </pc:spChg>
        <pc:picChg chg="add mod">
          <ac:chgData name="Antonia Sewell" userId="866fcaf1-a8c1-4c4e-a2a7-8ac41c1bdbec" providerId="ADAL" clId="{74FD87B3-435E-4CE7-8328-7012BA285756}" dt="2025-05-15T11:50:49.676" v="1083" actId="1076"/>
          <ac:picMkLst>
            <pc:docMk/>
            <pc:sldMk cId="2077554422" sldId="2113"/>
            <ac:picMk id="5" creationId="{5CDE5D08-F0CB-4C45-8613-F7D0DF59538B}"/>
          </ac:picMkLst>
        </pc:picChg>
        <pc:picChg chg="mod ord">
          <ac:chgData name="Antonia Sewell" userId="866fcaf1-a8c1-4c4e-a2a7-8ac41c1bdbec" providerId="ADAL" clId="{74FD87B3-435E-4CE7-8328-7012BA285756}" dt="2025-05-15T11:50:43.472" v="1081" actId="1076"/>
          <ac:picMkLst>
            <pc:docMk/>
            <pc:sldMk cId="2077554422" sldId="2113"/>
            <ac:picMk id="14" creationId="{A0E366A8-4D75-429C-8AD2-2374AC06219E}"/>
          </ac:picMkLst>
        </pc:picChg>
      </pc:sldChg>
      <pc:sldChg chg="addSp delSp modSp add mod">
        <pc:chgData name="Antonia Sewell" userId="866fcaf1-a8c1-4c4e-a2a7-8ac41c1bdbec" providerId="ADAL" clId="{74FD87B3-435E-4CE7-8328-7012BA285756}" dt="2025-05-15T11:54:03.481" v="1206" actId="171"/>
        <pc:sldMkLst>
          <pc:docMk/>
          <pc:sldMk cId="3550542390" sldId="2114"/>
        </pc:sldMkLst>
        <pc:spChg chg="mod">
          <ac:chgData name="Antonia Sewell" userId="866fcaf1-a8c1-4c4e-a2a7-8ac41c1bdbec" providerId="ADAL" clId="{74FD87B3-435E-4CE7-8328-7012BA285756}" dt="2025-05-15T11:53:48.444" v="1198" actId="20577"/>
          <ac:spMkLst>
            <pc:docMk/>
            <pc:sldMk cId="3550542390" sldId="2114"/>
            <ac:spMk id="9" creationId="{60022972-4C88-4097-96DD-35786AC17536}"/>
          </ac:spMkLst>
        </pc:spChg>
        <pc:picChg chg="del">
          <ac:chgData name="Antonia Sewell" userId="866fcaf1-a8c1-4c4e-a2a7-8ac41c1bdbec" providerId="ADAL" clId="{74FD87B3-435E-4CE7-8328-7012BA285756}" dt="2025-05-15T11:53:50.078" v="1199" actId="478"/>
          <ac:picMkLst>
            <pc:docMk/>
            <pc:sldMk cId="3550542390" sldId="2114"/>
            <ac:picMk id="5" creationId="{5CDE5D08-F0CB-4C45-8613-F7D0DF59538B}"/>
          </ac:picMkLst>
        </pc:picChg>
        <pc:picChg chg="add mod ord">
          <ac:chgData name="Antonia Sewell" userId="866fcaf1-a8c1-4c4e-a2a7-8ac41c1bdbec" providerId="ADAL" clId="{74FD87B3-435E-4CE7-8328-7012BA285756}" dt="2025-05-15T11:54:03.481" v="1206" actId="171"/>
          <ac:picMkLst>
            <pc:docMk/>
            <pc:sldMk cId="3550542390" sldId="2114"/>
            <ac:picMk id="6" creationId="{0DE8FE86-9EFD-4B92-BE60-1D7C5C0B1F1D}"/>
          </ac:picMkLst>
        </pc:picChg>
      </pc:sldChg>
      <pc:sldChg chg="addSp delSp modSp add mod ord">
        <pc:chgData name="Antonia Sewell" userId="866fcaf1-a8c1-4c4e-a2a7-8ac41c1bdbec" providerId="ADAL" clId="{74FD87B3-435E-4CE7-8328-7012BA285756}" dt="2025-05-15T11:54:31.333" v="1217" actId="167"/>
        <pc:sldMkLst>
          <pc:docMk/>
          <pc:sldMk cId="1952325903" sldId="2115"/>
        </pc:sldMkLst>
        <pc:picChg chg="add mod ord">
          <ac:chgData name="Antonia Sewell" userId="866fcaf1-a8c1-4c4e-a2a7-8ac41c1bdbec" providerId="ADAL" clId="{74FD87B3-435E-4CE7-8328-7012BA285756}" dt="2025-05-15T11:54:31.333" v="1217" actId="167"/>
          <ac:picMkLst>
            <pc:docMk/>
            <pc:sldMk cId="1952325903" sldId="2115"/>
            <ac:picMk id="5" creationId="{79895170-FE8C-494E-90B3-5ED4E7FA1470}"/>
          </ac:picMkLst>
        </pc:picChg>
        <pc:picChg chg="del">
          <ac:chgData name="Antonia Sewell" userId="866fcaf1-a8c1-4c4e-a2a7-8ac41c1bdbec" providerId="ADAL" clId="{74FD87B3-435E-4CE7-8328-7012BA285756}" dt="2025-05-15T11:54:19.869" v="1210" actId="478"/>
          <ac:picMkLst>
            <pc:docMk/>
            <pc:sldMk cId="1952325903" sldId="2115"/>
            <ac:picMk id="6" creationId="{0DE8FE86-9EFD-4B92-BE60-1D7C5C0B1F1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4FBBCC-103B-4052-A4CA-07C28F473179}" type="datetimeFigureOut">
              <a:rPr lang="en-GB" smtClean="0"/>
              <a:t>20/05/2025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B54938-6999-4BAA-A941-FA352E818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1258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Note to teacher: you can change this activity to be about TV Shows, Books, Music, YouTube Channels, Video Games…whatever type of media suits your group best!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B2E82-9AED-554E-B76A-95852909955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00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B2E82-9AED-554E-B76A-95852909955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7835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54938-6999-4BAA-A941-FA352E81851F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85509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B2E82-9AED-554E-B76A-95852909955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0395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7AC64-A82A-197E-B0C1-F09D1E28B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CD0EC3-829A-8C97-44C9-6AD093678B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4BBB14-6106-63DB-99C9-5DB0B3A9BE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F16CDC-F69D-0D13-AB39-2738930951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B2E82-9AED-554E-B76A-95852909955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0129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7AC64-A82A-197E-B0C1-F09D1E28B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CD0EC3-829A-8C97-44C9-6AD093678B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4BBB14-6106-63DB-99C9-5DB0B3A9BE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F16CDC-F69D-0D13-AB39-2738930951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B2E82-9AED-554E-B76A-95852909955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409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F74C2-00AC-BAD5-4F22-70B3A882E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A4CE81-E278-F876-F101-FBBD0DF543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F8B7A2-E0E2-05B2-98E4-001D1057C6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1C87FB-1F04-6C7B-24BE-96DA033F1E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B2E82-9AED-554E-B76A-95852909955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632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B2E82-9AED-554E-B76A-95852909955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277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B2E82-9AED-554E-B76A-95852909955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19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287AC-71FE-665B-4D2C-8885D5284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D7F238-E375-FE9F-6BA2-2623A7BBB3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F8268D-B31F-7B02-5A71-8564F7DDDE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Blorp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F8753-1D02-DB6D-7925-D6127E55F6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B2E82-9AED-554E-B76A-95852909955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17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287AC-71FE-665B-4D2C-8885D5284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D7F238-E375-FE9F-6BA2-2623A7BBB3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F8268D-B31F-7B02-5A71-8564F7DDDE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Glixer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F8753-1D02-DB6D-7925-D6127E55F6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B2E82-9AED-554E-B76A-95852909955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874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287AC-71FE-665B-4D2C-8885D5284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D7F238-E375-FE9F-6BA2-2623A7BBB3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F8268D-B31F-7B02-5A71-8564F7DDDE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Glixer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F8753-1D02-DB6D-7925-D6127E55F6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B2E82-9AED-554E-B76A-95852909955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114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287AC-71FE-665B-4D2C-8885D5284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D7F238-E375-FE9F-6BA2-2623A7BBB3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F8268D-B31F-7B02-5A71-8564F7DDDE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err="1"/>
              <a:t>Blorp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F8753-1D02-DB6D-7925-D6127E55F6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B2E82-9AED-554E-B76A-95852909955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527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Note to teacher: you can change this activity to be about TV Shows, Books, Music, YouTube Channels, Video Games…whatever type of media suits your group best!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B2E82-9AED-554E-B76A-95852909955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570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0180EAE-0F9C-4FFA-9E15-DF420D6D709D}"/>
              </a:ext>
            </a:extLst>
          </p:cNvPr>
          <p:cNvSpPr/>
          <p:nvPr userDrawn="1"/>
        </p:nvSpPr>
        <p:spPr>
          <a:xfrm>
            <a:off x="367863" y="534571"/>
            <a:ext cx="11456276" cy="5815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1508B3DA-F37D-4EFF-8D5E-7BD4C1BC29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88262" y="1026885"/>
            <a:ext cx="4612210" cy="4804228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E172DF-05D9-440A-A078-84F4AA63A3A6}"/>
              </a:ext>
            </a:extLst>
          </p:cNvPr>
          <p:cNvSpPr/>
          <p:nvPr userDrawn="1"/>
        </p:nvSpPr>
        <p:spPr>
          <a:xfrm>
            <a:off x="1008993" y="1466850"/>
            <a:ext cx="4430197" cy="31512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6429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E92BFD-AA5E-42C5-BE56-347BA2759E80}"/>
              </a:ext>
            </a:extLst>
          </p:cNvPr>
          <p:cNvSpPr/>
          <p:nvPr userDrawn="1"/>
        </p:nvSpPr>
        <p:spPr>
          <a:xfrm>
            <a:off x="5484603" y="802105"/>
            <a:ext cx="5740876" cy="21025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3D8303-7603-4895-8612-50FB79139B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79763" y="1512917"/>
            <a:ext cx="5912237" cy="5345083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525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3D8303-7603-4895-8612-50FB79139B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756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E632E2E0-7E23-4339-8B07-0E1AC0A1ED8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67083" y="476815"/>
            <a:ext cx="3921987" cy="3728450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3D8303-7603-4895-8612-50FB79139B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82595" y="476815"/>
            <a:ext cx="3920549" cy="2848752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B9367A-8318-4EB9-B521-E9DA9F8F1092}"/>
              </a:ext>
            </a:extLst>
          </p:cNvPr>
          <p:cNvSpPr/>
          <p:nvPr userDrawn="1"/>
        </p:nvSpPr>
        <p:spPr>
          <a:xfrm flipH="1">
            <a:off x="5782595" y="3817616"/>
            <a:ext cx="3920549" cy="3876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131993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5CAA783-29DA-8B6B-F96D-08332FD93D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6096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FF7072-AAA5-4268-BE7A-9400814AD9E8}"/>
              </a:ext>
            </a:extLst>
          </p:cNvPr>
          <p:cNvSpPr/>
          <p:nvPr userDrawn="1"/>
        </p:nvSpPr>
        <p:spPr>
          <a:xfrm>
            <a:off x="7529902" y="1730978"/>
            <a:ext cx="2712034" cy="1498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62779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38AE19-0C63-878C-09CD-F4977C29FD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3973" y="0"/>
            <a:ext cx="3268027" cy="6858000"/>
          </a:xfrm>
          <a:prstGeom prst="rect">
            <a:avLst/>
          </a:prstGeom>
        </p:spPr>
      </p:pic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2499220F-3428-4263-91ED-9CD7E6B49EF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69482" y="508000"/>
            <a:ext cx="3357318" cy="5812479"/>
          </a:xfrm>
          <a:solidFill>
            <a:schemeClr val="accent6"/>
          </a:solid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3414317C-3659-4ED6-BDB6-2A9B8FA88C0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322519" y="508000"/>
            <a:ext cx="3357318" cy="5812479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127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_Plain_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colorful dots and lines&#10;&#10;Description automatically generated">
            <a:extLst>
              <a:ext uri="{FF2B5EF4-FFF2-40B4-BE49-F238E27FC236}">
                <a16:creationId xmlns:a16="http://schemas.microsoft.com/office/drawing/2014/main" id="{18147681-81D8-EC3D-66D6-A9421C80211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27" t="12913" r="9727" b="653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Text Placeholder 33">
            <a:extLst>
              <a:ext uri="{FF2B5EF4-FFF2-40B4-BE49-F238E27FC236}">
                <a16:creationId xmlns:a16="http://schemas.microsoft.com/office/drawing/2014/main" id="{5AB4ACE6-A5C9-4146-BBA7-61E18C74E1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25497"/>
            <a:ext cx="12192000" cy="802923"/>
          </a:xfrm>
          <a:prstGeom prst="rect">
            <a:avLst/>
          </a:prstGeom>
        </p:spPr>
        <p:txBody>
          <a:bodyPr/>
          <a:lstStyle>
            <a:lvl1pPr algn="ctr">
              <a:lnSpc>
                <a:spcPts val="6064"/>
              </a:lnSpc>
              <a:defRPr sz="5458" b="1">
                <a:solidFill>
                  <a:srgbClr val="253C46"/>
                </a:solidFill>
              </a:defRPr>
            </a:lvl1pPr>
            <a:lvl2pPr>
              <a:defRPr>
                <a:solidFill>
                  <a:srgbClr val="253C46"/>
                </a:solidFill>
              </a:defRPr>
            </a:lvl2pPr>
            <a:lvl3pPr>
              <a:defRPr>
                <a:solidFill>
                  <a:srgbClr val="253C46"/>
                </a:solidFill>
              </a:defRPr>
            </a:lvl3pPr>
            <a:lvl4pPr>
              <a:defRPr>
                <a:solidFill>
                  <a:srgbClr val="253C46"/>
                </a:solidFill>
              </a:defRPr>
            </a:lvl4pPr>
            <a:lvl5pPr>
              <a:defRPr>
                <a:solidFill>
                  <a:srgbClr val="253C46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053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 Plain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colorful dots and lines&#10;&#10;Description automatically generated">
            <a:extLst>
              <a:ext uri="{FF2B5EF4-FFF2-40B4-BE49-F238E27FC236}">
                <a16:creationId xmlns:a16="http://schemas.microsoft.com/office/drawing/2014/main" id="{35C695C3-74CF-F90F-3240-0C5DD4C163F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1662459" y="1410090"/>
            <a:ext cx="7119995" cy="3795078"/>
          </a:xfrm>
          <a:prstGeom prst="rect">
            <a:avLst/>
          </a:prstGeom>
        </p:spPr>
      </p:pic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60A42974-9C7A-5E49-2442-0FAA8B4851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241" y="425497"/>
            <a:ext cx="6223080" cy="802923"/>
          </a:xfrm>
          <a:prstGeom prst="rect">
            <a:avLst/>
          </a:prstGeom>
        </p:spPr>
        <p:txBody>
          <a:bodyPr/>
          <a:lstStyle>
            <a:lvl1pPr>
              <a:lnSpc>
                <a:spcPts val="6064"/>
              </a:lnSpc>
              <a:defRPr sz="6488" b="1">
                <a:solidFill>
                  <a:srgbClr val="253C46"/>
                </a:solidFill>
              </a:defRPr>
            </a:lvl1pPr>
            <a:lvl2pPr>
              <a:defRPr>
                <a:solidFill>
                  <a:srgbClr val="253C46"/>
                </a:solidFill>
              </a:defRPr>
            </a:lvl2pPr>
            <a:lvl3pPr>
              <a:defRPr>
                <a:solidFill>
                  <a:srgbClr val="253C46"/>
                </a:solidFill>
              </a:defRPr>
            </a:lvl3pPr>
            <a:lvl4pPr>
              <a:defRPr>
                <a:solidFill>
                  <a:srgbClr val="253C46"/>
                </a:solidFill>
              </a:defRPr>
            </a:lvl4pPr>
            <a:lvl5pPr>
              <a:defRPr>
                <a:solidFill>
                  <a:srgbClr val="253C46"/>
                </a:solidFill>
              </a:defRPr>
            </a:lvl5pPr>
          </a:lstStyle>
          <a:p>
            <a:pPr lvl="0"/>
            <a:r>
              <a:rPr lang="en-GB" dirty="0"/>
              <a:t>Title Here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D722BD3-173F-A476-B900-2A642404B74C}"/>
              </a:ext>
            </a:extLst>
          </p:cNvPr>
          <p:cNvCxnSpPr>
            <a:cxnSpLocks/>
          </p:cNvCxnSpPr>
          <p:nvPr userDrawn="1"/>
        </p:nvCxnSpPr>
        <p:spPr>
          <a:xfrm>
            <a:off x="381540" y="1321032"/>
            <a:ext cx="5390983" cy="0"/>
          </a:xfrm>
          <a:prstGeom prst="line">
            <a:avLst/>
          </a:prstGeom>
          <a:ln w="47625">
            <a:solidFill>
              <a:srgbClr val="25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black background with colorful dots and lines&#10;&#10;Description automatically generated">
            <a:extLst>
              <a:ext uri="{FF2B5EF4-FFF2-40B4-BE49-F238E27FC236}">
                <a16:creationId xmlns:a16="http://schemas.microsoft.com/office/drawing/2014/main" id="{C754DD26-4331-B94A-9778-1EB696E77F0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989211" y="0"/>
            <a:ext cx="5217991" cy="291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167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CCF68-3269-4A7D-AB7F-ECF3214EFF79}" type="datetimeFigureOut">
              <a:rPr lang="en-GB" smtClean="0"/>
              <a:t>20/05/2025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4E136-A53D-445D-8564-7090839068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78403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 Title and Content whit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BE41453-1477-3972-6189-359DFFF6BCDA}"/>
              </a:ext>
            </a:extLst>
          </p:cNvPr>
          <p:cNvCxnSpPr>
            <a:cxnSpLocks/>
          </p:cNvCxnSpPr>
          <p:nvPr userDrawn="1"/>
        </p:nvCxnSpPr>
        <p:spPr>
          <a:xfrm>
            <a:off x="3400509" y="1321032"/>
            <a:ext cx="5390983" cy="0"/>
          </a:xfrm>
          <a:prstGeom prst="line">
            <a:avLst/>
          </a:prstGeom>
          <a:ln w="47625">
            <a:solidFill>
              <a:srgbClr val="25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background with colorful dots and lines&#10;&#10;Description automatically generated">
            <a:extLst>
              <a:ext uri="{FF2B5EF4-FFF2-40B4-BE49-F238E27FC236}">
                <a16:creationId xmlns:a16="http://schemas.microsoft.com/office/drawing/2014/main" id="{BD9D36E6-C2CB-C1AA-2247-52165FED742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10" y="3968305"/>
            <a:ext cx="5217991" cy="2919155"/>
          </a:xfrm>
          <a:prstGeom prst="rect">
            <a:avLst/>
          </a:prstGeom>
        </p:spPr>
      </p:pic>
      <p:sp>
        <p:nvSpPr>
          <p:cNvPr id="13" name="Text Placeholder 38">
            <a:extLst>
              <a:ext uri="{FF2B5EF4-FFF2-40B4-BE49-F238E27FC236}">
                <a16:creationId xmlns:a16="http://schemas.microsoft.com/office/drawing/2014/main" id="{B98B247D-F287-714C-ECAD-2891082620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2504" y="1591962"/>
            <a:ext cx="7366993" cy="391936"/>
          </a:xfrm>
          <a:prstGeom prst="rect">
            <a:avLst/>
          </a:prstGeom>
        </p:spPr>
        <p:txBody>
          <a:bodyPr/>
          <a:lstStyle>
            <a:lvl1pPr algn="ctr">
              <a:defRPr sz="2547" b="0">
                <a:solidFill>
                  <a:srgbClr val="253B46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14" name="Text Placeholder 33">
            <a:extLst>
              <a:ext uri="{FF2B5EF4-FFF2-40B4-BE49-F238E27FC236}">
                <a16:creationId xmlns:a16="http://schemas.microsoft.com/office/drawing/2014/main" id="{9A98428E-B09F-8E65-616A-2AA9685D01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25497"/>
            <a:ext cx="12192000" cy="802923"/>
          </a:xfrm>
          <a:prstGeom prst="rect">
            <a:avLst/>
          </a:prstGeom>
        </p:spPr>
        <p:txBody>
          <a:bodyPr/>
          <a:lstStyle>
            <a:lvl1pPr algn="ctr">
              <a:lnSpc>
                <a:spcPts val="6064"/>
              </a:lnSpc>
              <a:defRPr sz="6488" b="1">
                <a:solidFill>
                  <a:srgbClr val="253C46"/>
                </a:solidFill>
              </a:defRPr>
            </a:lvl1pPr>
            <a:lvl2pPr>
              <a:defRPr>
                <a:solidFill>
                  <a:srgbClr val="253C46"/>
                </a:solidFill>
              </a:defRPr>
            </a:lvl2pPr>
            <a:lvl3pPr>
              <a:defRPr>
                <a:solidFill>
                  <a:srgbClr val="253C46"/>
                </a:solidFill>
              </a:defRPr>
            </a:lvl3pPr>
            <a:lvl4pPr>
              <a:defRPr>
                <a:solidFill>
                  <a:srgbClr val="253C46"/>
                </a:solidFill>
              </a:defRPr>
            </a:lvl4pPr>
            <a:lvl5pPr>
              <a:defRPr>
                <a:solidFill>
                  <a:srgbClr val="253C46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51A0FF60-9931-82F1-40E4-3A5F00ECCB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0769" y="6550659"/>
            <a:ext cx="2726449" cy="205299"/>
          </a:xfrm>
          <a:prstGeom prst="rect">
            <a:avLst/>
          </a:prstGeom>
        </p:spPr>
        <p:txBody>
          <a:bodyPr/>
          <a:lstStyle>
            <a:lvl1pPr algn="r">
              <a:defRPr sz="1334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0223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 Title and Content white BG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3">
            <a:extLst>
              <a:ext uri="{FF2B5EF4-FFF2-40B4-BE49-F238E27FC236}">
                <a16:creationId xmlns:a16="http://schemas.microsoft.com/office/drawing/2014/main" id="{9A98428E-B09F-8E65-616A-2AA9685D01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25497"/>
            <a:ext cx="12192000" cy="802923"/>
          </a:xfrm>
          <a:prstGeom prst="rect">
            <a:avLst/>
          </a:prstGeom>
        </p:spPr>
        <p:txBody>
          <a:bodyPr/>
          <a:lstStyle>
            <a:lvl1pPr algn="ctr">
              <a:lnSpc>
                <a:spcPts val="6064"/>
              </a:lnSpc>
              <a:defRPr sz="6488" b="1">
                <a:solidFill>
                  <a:srgbClr val="253C46"/>
                </a:solidFill>
              </a:defRPr>
            </a:lvl1pPr>
            <a:lvl2pPr>
              <a:defRPr>
                <a:solidFill>
                  <a:srgbClr val="253C46"/>
                </a:solidFill>
              </a:defRPr>
            </a:lvl2pPr>
            <a:lvl3pPr>
              <a:defRPr>
                <a:solidFill>
                  <a:srgbClr val="253C46"/>
                </a:solidFill>
              </a:defRPr>
            </a:lvl3pPr>
            <a:lvl4pPr>
              <a:defRPr>
                <a:solidFill>
                  <a:srgbClr val="253C46"/>
                </a:solidFill>
              </a:defRPr>
            </a:lvl4pPr>
            <a:lvl5pPr>
              <a:defRPr>
                <a:solidFill>
                  <a:srgbClr val="253C46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pic>
        <p:nvPicPr>
          <p:cNvPr id="2" name="Picture 1" descr="A black background with colorful dots and lines&#10;&#10;Description automatically generated">
            <a:extLst>
              <a:ext uri="{FF2B5EF4-FFF2-40B4-BE49-F238E27FC236}">
                <a16:creationId xmlns:a16="http://schemas.microsoft.com/office/drawing/2014/main" id="{2C2DF36C-CEC4-726F-9886-20D26332A24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1662459" y="1410090"/>
            <a:ext cx="7119995" cy="379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29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0180EAE-0F9C-4FFA-9E15-DF420D6D709D}"/>
              </a:ext>
            </a:extLst>
          </p:cNvPr>
          <p:cNvSpPr/>
          <p:nvPr userDrawn="1"/>
        </p:nvSpPr>
        <p:spPr>
          <a:xfrm>
            <a:off x="367863" y="534571"/>
            <a:ext cx="11456276" cy="5815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EC4C0C-235E-4BF3-9FF3-3BED8E2EBB83}"/>
              </a:ext>
            </a:extLst>
          </p:cNvPr>
          <p:cNvSpPr/>
          <p:nvPr userDrawn="1"/>
        </p:nvSpPr>
        <p:spPr>
          <a:xfrm>
            <a:off x="10900472" y="1026885"/>
            <a:ext cx="645764" cy="48042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1508B3DA-F37D-4EFF-8D5E-7BD4C1BC29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88262" y="1026885"/>
            <a:ext cx="4612210" cy="4804228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E172DF-05D9-440A-A078-84F4AA63A3A6}"/>
              </a:ext>
            </a:extLst>
          </p:cNvPr>
          <p:cNvSpPr/>
          <p:nvPr userDrawn="1"/>
        </p:nvSpPr>
        <p:spPr>
          <a:xfrm>
            <a:off x="1008993" y="1466850"/>
            <a:ext cx="4430197" cy="31512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557203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45600" y="5920033"/>
            <a:ext cx="523600" cy="523632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7"/>
          <p:cNvSpPr txBox="1"/>
          <p:nvPr/>
        </p:nvSpPr>
        <p:spPr>
          <a:xfrm>
            <a:off x="10622800" y="6334400"/>
            <a:ext cx="1569200" cy="5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1" tIns="121891" rIns="121891" bIns="121891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6" b="1">
                <a:latin typeface="Poppins"/>
                <a:ea typeface="Poppins"/>
                <a:cs typeface="Poppins"/>
                <a:sym typeface="Poppins"/>
              </a:rPr>
              <a:t>AI Snapshots</a:t>
            </a:r>
            <a:endParaRPr sz="1466" b="1"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125749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0180EAE-0F9C-4FFA-9E15-DF420D6D709D}"/>
              </a:ext>
            </a:extLst>
          </p:cNvPr>
          <p:cNvSpPr/>
          <p:nvPr userDrawn="1"/>
        </p:nvSpPr>
        <p:spPr>
          <a:xfrm>
            <a:off x="367863" y="534571"/>
            <a:ext cx="11456276" cy="5815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EC4C0C-235E-4BF3-9FF3-3BED8E2EBB83}"/>
              </a:ext>
            </a:extLst>
          </p:cNvPr>
          <p:cNvSpPr/>
          <p:nvPr userDrawn="1"/>
        </p:nvSpPr>
        <p:spPr>
          <a:xfrm>
            <a:off x="10900472" y="1026884"/>
            <a:ext cx="645764" cy="480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E172DF-05D9-440A-A078-84F4AA63A3A6}"/>
              </a:ext>
            </a:extLst>
          </p:cNvPr>
          <p:cNvSpPr/>
          <p:nvPr userDrawn="1"/>
        </p:nvSpPr>
        <p:spPr>
          <a:xfrm>
            <a:off x="1008993" y="1466850"/>
            <a:ext cx="4430197" cy="31512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69593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10919F-EAD9-4195-9D9A-9022B4DAC9DF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3D8303-7603-4895-8612-50FB79139B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63801" y="1279358"/>
            <a:ext cx="4299284" cy="4299284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E55C8A-79CE-5DA2-DC13-A8298FADE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2255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3033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10919F-EAD9-4195-9D9A-9022B4DAC9DF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3D8303-7603-4895-8612-50FB79139B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63801" y="1279358"/>
            <a:ext cx="4299284" cy="4299284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994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CB1C93A-74D6-4D74-9013-4CC54B3F94D6}"/>
              </a:ext>
            </a:extLst>
          </p:cNvPr>
          <p:cNvSpPr/>
          <p:nvPr userDrawn="1"/>
        </p:nvSpPr>
        <p:spPr>
          <a:xfrm>
            <a:off x="2422357" y="565869"/>
            <a:ext cx="9041509" cy="57204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3D8303-7603-4895-8612-50FB79139B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756400" cy="5939590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828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CB1C93A-74D6-4D74-9013-4CC54B3F94D6}"/>
              </a:ext>
            </a:extLst>
          </p:cNvPr>
          <p:cNvSpPr/>
          <p:nvPr userDrawn="1"/>
        </p:nvSpPr>
        <p:spPr>
          <a:xfrm>
            <a:off x="2422357" y="565869"/>
            <a:ext cx="9041509" cy="57204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3D8303-7603-4895-8612-50FB79139B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229710"/>
            <a:ext cx="6756400" cy="4141077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319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CB1C93A-74D6-4D74-9013-4CC54B3F94D6}"/>
              </a:ext>
            </a:extLst>
          </p:cNvPr>
          <p:cNvSpPr/>
          <p:nvPr userDrawn="1"/>
        </p:nvSpPr>
        <p:spPr>
          <a:xfrm>
            <a:off x="2408397" y="568791"/>
            <a:ext cx="9041509" cy="5720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pic>
        <p:nvPicPr>
          <p:cNvPr id="8" name="Picture 7" descr="A purple and blue gradient&#10;&#10;AI-generated content may be incorrect.">
            <a:extLst>
              <a:ext uri="{FF2B5EF4-FFF2-40B4-BE49-F238E27FC236}">
                <a16:creationId xmlns:a16="http://schemas.microsoft.com/office/drawing/2014/main" id="{53E348DE-B70F-5B12-B588-E03B52D987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862" y="1402584"/>
            <a:ext cx="6388538" cy="3974005"/>
          </a:xfrm>
          <a:prstGeom prst="rect">
            <a:avLst/>
          </a:prstGeom>
        </p:spPr>
      </p:pic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43D8D106-7996-000B-D46B-4B44A4DBB513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>
          <a:xfrm>
            <a:off x="367862" y="1414188"/>
            <a:ext cx="6388538" cy="396240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643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4ED0391-0163-4F70-825F-98434AC3A58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795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6E29F7-9E13-4CD4-9AAC-E31609B6A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4840-EC8D-48DD-92D4-34A6F4558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7A52A-D970-4268-B967-756EF1009E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3C99C195-CA05-4A2B-9203-212AA3A64FB4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12754-0101-4D47-850E-35E580F920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F6F73-66CD-4142-8040-F2E311B96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DF7FB4A4-DEA5-4FE6-BB3B-1DFE086ABE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497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0" r:id="rId2"/>
    <p:sldLayoutId id="2147483689" r:id="rId3"/>
    <p:sldLayoutId id="2147483654" r:id="rId4"/>
    <p:sldLayoutId id="2147483686" r:id="rId5"/>
    <p:sldLayoutId id="2147483655" r:id="rId6"/>
    <p:sldLayoutId id="2147483684" r:id="rId7"/>
    <p:sldLayoutId id="2147483685" r:id="rId8"/>
    <p:sldLayoutId id="2147483656" r:id="rId9"/>
    <p:sldLayoutId id="2147483657" r:id="rId10"/>
    <p:sldLayoutId id="2147483659" r:id="rId11"/>
    <p:sldLayoutId id="2147483660" r:id="rId12"/>
    <p:sldLayoutId id="2147483675" r:id="rId13"/>
    <p:sldLayoutId id="2147483668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Montser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22"/>
        </a:buBlip>
        <a:defRPr sz="28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2"/>
        </a:buBlip>
        <a:defRPr sz="24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2"/>
        </a:buBlip>
        <a:defRPr sz="20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2"/>
        </a:buBlip>
        <a:defRPr sz="18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2"/>
        </a:buBlip>
        <a:defRPr sz="18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_KYBOHgbaKU?feature=oembed" TargetMode="Externa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rojects.raspberrypi.org/en/projects/apple-vs-tomato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teachablemachine.withgoogle.com/" TargetMode="External"/><Relationship Id="rId2" Type="http://schemas.openxmlformats.org/officeDocument/2006/relationships/hyperlink" Target="https://tm.gen-ai.fi/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1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0.jpeg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iedu.org/ai-snapshots" TargetMode="Externa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QxuyfWoVV98?feature=oembe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7A84730-E666-47AF-B296-1DE0B48C86D1}"/>
              </a:ext>
            </a:extLst>
          </p:cNvPr>
          <p:cNvSpPr txBox="1"/>
          <p:nvPr/>
        </p:nvSpPr>
        <p:spPr>
          <a:xfrm>
            <a:off x="914433" y="2203524"/>
            <a:ext cx="504868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lang="en-US" sz="6000" b="1" dirty="0">
                <a:latin typeface="Montserrat" pitchFamily="2" charset="77"/>
                <a:ea typeface="Roboto Medium" panose="02000000000000000000" pitchFamily="2" charset="0"/>
                <a:cs typeface="Poppins SemiBold" panose="00000700000000000000" pitchFamily="2" charset="0"/>
              </a:rPr>
              <a:t>How AI labels the world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F51FA2-D8B6-445D-8942-29CE04789CDF}"/>
              </a:ext>
            </a:extLst>
          </p:cNvPr>
          <p:cNvSpPr txBox="1"/>
          <p:nvPr/>
        </p:nvSpPr>
        <p:spPr>
          <a:xfrm>
            <a:off x="9666514" y="6424787"/>
            <a:ext cx="2249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>
                <a:solidFill>
                  <a:schemeClr val="bg1"/>
                </a:solidFill>
                <a:latin typeface="Montserrat Medium" pitchFamily="2" charset="77"/>
                <a:cs typeface="Poppins Medium" panose="00000600000000000000" pitchFamily="2" charset="0"/>
              </a:rPr>
              <a:t>TRAILS.scot</a:t>
            </a:r>
            <a:endParaRPr lang="en-US" sz="1200" dirty="0">
              <a:solidFill>
                <a:schemeClr val="bg1"/>
              </a:solidFill>
              <a:latin typeface="Montserrat Medium" pitchFamily="2" charset="77"/>
              <a:cs typeface="Poppins Medium" panose="00000600000000000000" pitchFamily="2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633E89F-F3F0-4CED-8929-B8182815E1C0}"/>
              </a:ext>
            </a:extLst>
          </p:cNvPr>
          <p:cNvCxnSpPr>
            <a:cxnSpLocks/>
          </p:cNvCxnSpPr>
          <p:nvPr/>
        </p:nvCxnSpPr>
        <p:spPr>
          <a:xfrm>
            <a:off x="1017725" y="4654476"/>
            <a:ext cx="45280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>
            <a:extLst>
              <a:ext uri="{FF2B5EF4-FFF2-40B4-BE49-F238E27FC236}">
                <a16:creationId xmlns:a16="http://schemas.microsoft.com/office/drawing/2014/main" id="{4029D63C-5BC5-4381-91A5-C080426F53B9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" r="199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logo with a brain and text&#10;&#10;AI-generated content may be incorrect.">
            <a:extLst>
              <a:ext uri="{FF2B5EF4-FFF2-40B4-BE49-F238E27FC236}">
                <a16:creationId xmlns:a16="http://schemas.microsoft.com/office/drawing/2014/main" id="{DF1D1854-971B-B9C8-E05C-A7DF9A5F396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8281" y="4501070"/>
            <a:ext cx="1786180" cy="168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638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9B8E5-ACF7-9846-9293-604A8B41B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ADD2C0E-2774-4693-73BE-B2E7329FE346}"/>
              </a:ext>
            </a:extLst>
          </p:cNvPr>
          <p:cNvCxnSpPr>
            <a:cxnSpLocks/>
          </p:cNvCxnSpPr>
          <p:nvPr/>
        </p:nvCxnSpPr>
        <p:spPr>
          <a:xfrm>
            <a:off x="3400698" y="1321032"/>
            <a:ext cx="5390605" cy="0"/>
          </a:xfrm>
          <a:prstGeom prst="line">
            <a:avLst/>
          </a:prstGeom>
          <a:ln w="47625">
            <a:solidFill>
              <a:srgbClr val="25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Media Placeholder 1">
            <a:extLst>
              <a:ext uri="{FF2B5EF4-FFF2-40B4-BE49-F238E27FC236}">
                <a16:creationId xmlns:a16="http://schemas.microsoft.com/office/drawing/2014/main" id="{B63F5433-3F0D-439B-8970-D805CBBE1908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F85C31D-0798-C641-B764-F3BF1896888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695303" y="703884"/>
            <a:ext cx="12192000" cy="803275"/>
          </a:xfrm>
        </p:spPr>
        <p:txBody>
          <a:bodyPr>
            <a:normAutofit/>
          </a:bodyPr>
          <a:lstStyle/>
          <a:p>
            <a:r>
              <a:rPr lang="en-US" dirty="0"/>
              <a:t> Defend the Rhino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A6D275-E1C3-3D7F-0021-4EEEEE49E13C}"/>
              </a:ext>
            </a:extLst>
          </p:cNvPr>
          <p:cNvSpPr txBox="1"/>
          <p:nvPr/>
        </p:nvSpPr>
        <p:spPr>
          <a:xfrm>
            <a:off x="7081085" y="1533823"/>
            <a:ext cx="4386328" cy="2443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183" dirty="0"/>
              <a:t>Did you know that AI Image Classification is helping with wildlife conservation? </a:t>
            </a:r>
          </a:p>
          <a:p>
            <a:endParaRPr lang="en-GB" sz="2183" dirty="0"/>
          </a:p>
          <a:p>
            <a:r>
              <a:rPr lang="en-GB" sz="2183" dirty="0"/>
              <a:t>Get a taste for how by playing this exciting, interactive online activity!</a:t>
            </a:r>
          </a:p>
          <a:p>
            <a:endParaRPr lang="en-GB" sz="2183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256496-4945-4ABB-93DA-DA2A7BAB9E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249" y="4836395"/>
            <a:ext cx="2622290" cy="1709687"/>
          </a:xfrm>
          <a:prstGeom prst="rect">
            <a:avLst/>
          </a:prstGeom>
        </p:spPr>
      </p:pic>
      <p:pic>
        <p:nvPicPr>
          <p:cNvPr id="4" name="Online Media 3" title="Data Skills Live: Defend The Rhino (Trailer)">
            <a:hlinkClick r:id="" action="ppaction://media"/>
            <a:extLst>
              <a:ext uri="{FF2B5EF4-FFF2-40B4-BE49-F238E27FC236}">
                <a16:creationId xmlns:a16="http://schemas.microsoft.com/office/drawing/2014/main" id="{779E4141-C382-4016-89F5-5BF50459D0A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92547" y="1750894"/>
            <a:ext cx="5803294" cy="32788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4E8E89-E8BE-4368-BBBE-5272EA0474F9}"/>
              </a:ext>
            </a:extLst>
          </p:cNvPr>
          <p:cNvSpPr txBox="1"/>
          <p:nvPr/>
        </p:nvSpPr>
        <p:spPr>
          <a:xfrm>
            <a:off x="7081085" y="3811321"/>
            <a:ext cx="4254391" cy="838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26" b="1" dirty="0">
                <a:solidFill>
                  <a:srgbClr val="04A6A6"/>
                </a:solidFill>
              </a:rPr>
              <a:t>cyberskillslive.com/activity/defend-the-rhino/</a:t>
            </a:r>
          </a:p>
        </p:txBody>
      </p:sp>
    </p:spTree>
    <p:extLst>
      <p:ext uri="{BB962C8B-B14F-4D97-AF65-F5344CB8AC3E}">
        <p14:creationId xmlns:p14="http://schemas.microsoft.com/office/powerpoint/2010/main" val="211977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0D5BF84-1C1C-495D-ACEA-21BD60D04DED}"/>
              </a:ext>
            </a:extLst>
          </p:cNvPr>
          <p:cNvSpPr txBox="1"/>
          <p:nvPr/>
        </p:nvSpPr>
        <p:spPr>
          <a:xfrm>
            <a:off x="6411499" y="2105561"/>
            <a:ext cx="5780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Montserrat" pitchFamily="2" charset="77"/>
                <a:ea typeface="Roboto Medium" panose="02000000000000000000" pitchFamily="2" charset="0"/>
                <a:cs typeface="Poppins Medium" panose="00000600000000000000" pitchFamily="2" charset="0"/>
              </a:rPr>
              <a:t>Classify like an AI!</a:t>
            </a:r>
          </a:p>
        </p:txBody>
      </p:sp>
      <p:pic>
        <p:nvPicPr>
          <p:cNvPr id="4" name="Picture 3" descr="A white letter l on a black background&#10;&#10;AI-generated content may be incorrect.">
            <a:extLst>
              <a:ext uri="{FF2B5EF4-FFF2-40B4-BE49-F238E27FC236}">
                <a16:creationId xmlns:a16="http://schemas.microsoft.com/office/drawing/2014/main" id="{D390044F-5BE8-482B-ADA8-5DE3A18E45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0020" y="4287487"/>
            <a:ext cx="1300480" cy="2306185"/>
          </a:xfrm>
          <a:prstGeom prst="rect">
            <a:avLst/>
          </a:prstGeom>
        </p:spPr>
      </p:pic>
      <p:pic>
        <p:nvPicPr>
          <p:cNvPr id="5" name="Picture 4" descr="A white letter l on a black background&#10;&#10;AI-generated content may be incorrect.">
            <a:extLst>
              <a:ext uri="{FF2B5EF4-FFF2-40B4-BE49-F238E27FC236}">
                <a16:creationId xmlns:a16="http://schemas.microsoft.com/office/drawing/2014/main" id="{3D650BD9-877D-4B29-BDC2-07B6704D36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0020" y="1660355"/>
            <a:ext cx="1300480" cy="23061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134D9E-F63A-4081-8F7D-07B22F4EFB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167219">
            <a:off x="227192" y="800072"/>
            <a:ext cx="3903088" cy="1619649"/>
          </a:xfrm>
          <a:prstGeom prst="rect">
            <a:avLst/>
          </a:prstGeom>
        </p:spPr>
      </p:pic>
      <p:pic>
        <p:nvPicPr>
          <p:cNvPr id="7" name="Picture 6" descr="A green shark with black background&#10;&#10;AI-generated content may be incorrect.">
            <a:extLst>
              <a:ext uri="{FF2B5EF4-FFF2-40B4-BE49-F238E27FC236}">
                <a16:creationId xmlns:a16="http://schemas.microsoft.com/office/drawing/2014/main" id="{6A11D267-2417-4968-B769-C43E7E3087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6253" y="4714559"/>
            <a:ext cx="1213767" cy="526453"/>
          </a:xfrm>
          <a:prstGeom prst="rect">
            <a:avLst/>
          </a:prstGeom>
        </p:spPr>
      </p:pic>
      <p:pic>
        <p:nvPicPr>
          <p:cNvPr id="8" name="Picture 7" descr="A green shark with black background&#10;&#10;AI-generated content may be incorrect.">
            <a:extLst>
              <a:ext uri="{FF2B5EF4-FFF2-40B4-BE49-F238E27FC236}">
                <a16:creationId xmlns:a16="http://schemas.microsoft.com/office/drawing/2014/main" id="{3D608281-8C38-45EB-830B-DE50B769A4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692" y="5276871"/>
            <a:ext cx="1803927" cy="782426"/>
          </a:xfrm>
          <a:prstGeom prst="rect">
            <a:avLst/>
          </a:prstGeom>
        </p:spPr>
      </p:pic>
      <p:pic>
        <p:nvPicPr>
          <p:cNvPr id="10" name="Picture 9" descr="A green shark with black background&#10;&#10;AI-generated content may be incorrect.">
            <a:extLst>
              <a:ext uri="{FF2B5EF4-FFF2-40B4-BE49-F238E27FC236}">
                <a16:creationId xmlns:a16="http://schemas.microsoft.com/office/drawing/2014/main" id="{49FFAE2F-14B2-4E83-9CA8-010474E5F27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6318" y="2550040"/>
            <a:ext cx="1343219" cy="582601"/>
          </a:xfrm>
          <a:prstGeom prst="rect">
            <a:avLst/>
          </a:prstGeom>
        </p:spPr>
      </p:pic>
      <p:pic>
        <p:nvPicPr>
          <p:cNvPr id="11" name="Picture 10" descr="A green shark with black background&#10;&#10;AI-generated content may be incorrect.">
            <a:extLst>
              <a:ext uri="{FF2B5EF4-FFF2-40B4-BE49-F238E27FC236}">
                <a16:creationId xmlns:a16="http://schemas.microsoft.com/office/drawing/2014/main" id="{D7986D09-3F3A-4914-9432-B8F25A7736A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6093" y="3148194"/>
            <a:ext cx="984777" cy="42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91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9B8E5-ACF7-9846-9293-604A8B41B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F85C31D-0798-C641-B764-F3BF1896888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76300" y="801868"/>
            <a:ext cx="12192000" cy="803275"/>
          </a:xfrm>
        </p:spPr>
        <p:txBody>
          <a:bodyPr>
            <a:normAutofit/>
          </a:bodyPr>
          <a:lstStyle/>
          <a:p>
            <a:r>
              <a:rPr lang="en-US"/>
              <a:t> Classify like an AI!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A6D275-E1C3-3D7F-0021-4EEEEE49E13C}"/>
              </a:ext>
            </a:extLst>
          </p:cNvPr>
          <p:cNvSpPr txBox="1"/>
          <p:nvPr/>
        </p:nvSpPr>
        <p:spPr>
          <a:xfrm>
            <a:off x="1027566" y="2380207"/>
            <a:ext cx="6287634" cy="3376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668" dirty="0"/>
              <a:t>We are going to learn to classify two different alien species: </a:t>
            </a:r>
            <a:r>
              <a:rPr lang="en-GB" sz="2668" b="1" dirty="0"/>
              <a:t>Blorps </a:t>
            </a:r>
            <a:r>
              <a:rPr lang="en-GB" sz="2668" dirty="0"/>
              <a:t>and </a:t>
            </a:r>
            <a:r>
              <a:rPr lang="en-GB" sz="2668" b="1" dirty="0" err="1"/>
              <a:t>Glixers</a:t>
            </a:r>
            <a:r>
              <a:rPr lang="en-GB" sz="2668" dirty="0"/>
              <a:t>.</a:t>
            </a:r>
          </a:p>
          <a:p>
            <a:endParaRPr lang="en-GB" sz="2668" dirty="0"/>
          </a:p>
          <a:p>
            <a:r>
              <a:rPr lang="en-GB" sz="2668" dirty="0"/>
              <a:t>In order to learn to tell which is which, you will look at images of them. This is a bit similar to how an AI classification system learns.</a:t>
            </a:r>
          </a:p>
          <a:p>
            <a:endParaRPr lang="en-GB" sz="2668" dirty="0"/>
          </a:p>
        </p:txBody>
      </p:sp>
      <p:pic>
        <p:nvPicPr>
          <p:cNvPr id="10" name="Picture 9" descr="A white letter l on a black background&#10;&#10;AI-generated content may be incorrect.">
            <a:extLst>
              <a:ext uri="{FF2B5EF4-FFF2-40B4-BE49-F238E27FC236}">
                <a16:creationId xmlns:a16="http://schemas.microsoft.com/office/drawing/2014/main" id="{88BE6A4D-0B75-4B09-A44A-0D4F7FCA7B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4910" y="3749947"/>
            <a:ext cx="1300480" cy="2306185"/>
          </a:xfrm>
          <a:prstGeom prst="rect">
            <a:avLst/>
          </a:prstGeom>
        </p:spPr>
      </p:pic>
      <p:pic>
        <p:nvPicPr>
          <p:cNvPr id="11" name="Picture 10" descr="A white letter l on a black background&#10;&#10;AI-generated content may be incorrect.">
            <a:extLst>
              <a:ext uri="{FF2B5EF4-FFF2-40B4-BE49-F238E27FC236}">
                <a16:creationId xmlns:a16="http://schemas.microsoft.com/office/drawing/2014/main" id="{4381DF70-D667-4403-B4F4-6C175B3A47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4910" y="1122815"/>
            <a:ext cx="1300480" cy="23061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F2AD82-A1C1-4296-A8E8-11335EC53FA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167219">
            <a:off x="6947038" y="-64438"/>
            <a:ext cx="3903088" cy="1619649"/>
          </a:xfrm>
          <a:prstGeom prst="rect">
            <a:avLst/>
          </a:prstGeom>
        </p:spPr>
      </p:pic>
      <p:pic>
        <p:nvPicPr>
          <p:cNvPr id="14" name="Picture 13" descr="A green shark with black background&#10;&#10;AI-generated content may be incorrect.">
            <a:extLst>
              <a:ext uri="{FF2B5EF4-FFF2-40B4-BE49-F238E27FC236}">
                <a16:creationId xmlns:a16="http://schemas.microsoft.com/office/drawing/2014/main" id="{9126EC5F-AAF1-43A7-9F3D-E4CFB8FD9B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1143" y="4177019"/>
            <a:ext cx="1213767" cy="526453"/>
          </a:xfrm>
          <a:prstGeom prst="rect">
            <a:avLst/>
          </a:prstGeom>
        </p:spPr>
      </p:pic>
      <p:pic>
        <p:nvPicPr>
          <p:cNvPr id="15" name="Picture 14" descr="A green shark with black background&#10;&#10;AI-generated content may be incorrect.">
            <a:extLst>
              <a:ext uri="{FF2B5EF4-FFF2-40B4-BE49-F238E27FC236}">
                <a16:creationId xmlns:a16="http://schemas.microsoft.com/office/drawing/2014/main" id="{6BC03640-3015-49CD-A3A1-AF8D1C04A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3582" y="4739331"/>
            <a:ext cx="1803927" cy="782426"/>
          </a:xfrm>
          <a:prstGeom prst="rect">
            <a:avLst/>
          </a:prstGeom>
        </p:spPr>
      </p:pic>
      <p:pic>
        <p:nvPicPr>
          <p:cNvPr id="17" name="Picture 16" descr="A green shark with black background&#10;&#10;AI-generated content may be incorrect.">
            <a:extLst>
              <a:ext uri="{FF2B5EF4-FFF2-40B4-BE49-F238E27FC236}">
                <a16:creationId xmlns:a16="http://schemas.microsoft.com/office/drawing/2014/main" id="{8E025260-1AA3-4063-9CD0-304B6825F78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1208" y="2012500"/>
            <a:ext cx="1343219" cy="582601"/>
          </a:xfrm>
          <a:prstGeom prst="rect">
            <a:avLst/>
          </a:prstGeom>
        </p:spPr>
      </p:pic>
      <p:pic>
        <p:nvPicPr>
          <p:cNvPr id="18" name="Picture 17" descr="A green shark with black background&#10;&#10;AI-generated content may be incorrect.">
            <a:extLst>
              <a:ext uri="{FF2B5EF4-FFF2-40B4-BE49-F238E27FC236}">
                <a16:creationId xmlns:a16="http://schemas.microsoft.com/office/drawing/2014/main" id="{9F8FDD18-8B7D-4B23-B349-6F0C2EEE03C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0983" y="2610654"/>
            <a:ext cx="984777" cy="42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52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357A9-6634-4124-61FE-4F6681837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A7D1A94-411E-0DA3-11DE-D51403933EB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66800" y="740716"/>
            <a:ext cx="12192000" cy="803275"/>
          </a:xfrm>
        </p:spPr>
        <p:txBody>
          <a:bodyPr>
            <a:normAutofit/>
          </a:bodyPr>
          <a:lstStyle/>
          <a:p>
            <a:r>
              <a:rPr lang="en-US" dirty="0"/>
              <a:t>Blorp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EDC212-35B3-8C43-8C58-C0F1AC312659}"/>
              </a:ext>
            </a:extLst>
          </p:cNvPr>
          <p:cNvSpPr txBox="1"/>
          <p:nvPr/>
        </p:nvSpPr>
        <p:spPr>
          <a:xfrm>
            <a:off x="702957" y="1855634"/>
            <a:ext cx="6459843" cy="1100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183" dirty="0"/>
              <a:t>Here are some images of “Blorps”.</a:t>
            </a:r>
          </a:p>
          <a:p>
            <a:endParaRPr lang="en-GB" sz="2183" dirty="0"/>
          </a:p>
          <a:p>
            <a:endParaRPr lang="en-GB" sz="2183" dirty="0"/>
          </a:p>
        </p:txBody>
      </p:sp>
      <p:pic>
        <p:nvPicPr>
          <p:cNvPr id="5" name="Picture 4" descr="A drawing of a cartoon&#10;&#10;Description automatically generated">
            <a:extLst>
              <a:ext uri="{FF2B5EF4-FFF2-40B4-BE49-F238E27FC236}">
                <a16:creationId xmlns:a16="http://schemas.microsoft.com/office/drawing/2014/main" id="{AB674093-7289-17A6-37CF-36F724F294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354" y="3513593"/>
            <a:ext cx="2644887" cy="2643793"/>
          </a:xfrm>
          <a:prstGeom prst="rect">
            <a:avLst/>
          </a:prstGeom>
        </p:spPr>
      </p:pic>
      <p:pic>
        <p:nvPicPr>
          <p:cNvPr id="8" name="Picture 7" descr="A drawing of a cat&#10;&#10;Description automatically generated">
            <a:extLst>
              <a:ext uri="{FF2B5EF4-FFF2-40B4-BE49-F238E27FC236}">
                <a16:creationId xmlns:a16="http://schemas.microsoft.com/office/drawing/2014/main" id="{8A376051-A8B6-7B82-E8F0-5B660ACB90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221" y="4584354"/>
            <a:ext cx="1621245" cy="1621245"/>
          </a:xfrm>
          <a:prstGeom prst="rect">
            <a:avLst/>
          </a:prstGeom>
        </p:spPr>
      </p:pic>
      <p:pic>
        <p:nvPicPr>
          <p:cNvPr id="16" name="Picture 15" descr="A drawing of a cartoon&#10;&#10;Description automatically generated">
            <a:extLst>
              <a:ext uri="{FF2B5EF4-FFF2-40B4-BE49-F238E27FC236}">
                <a16:creationId xmlns:a16="http://schemas.microsoft.com/office/drawing/2014/main" id="{34F3245D-C076-701A-949E-17BD3AEF59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348" y="910808"/>
            <a:ext cx="2644887" cy="2647013"/>
          </a:xfrm>
          <a:prstGeom prst="rect">
            <a:avLst/>
          </a:prstGeom>
        </p:spPr>
      </p:pic>
      <p:pic>
        <p:nvPicPr>
          <p:cNvPr id="18" name="Picture 17" descr="A drawing of a cartoon&#10;&#10;Description automatically generated">
            <a:extLst>
              <a:ext uri="{FF2B5EF4-FFF2-40B4-BE49-F238E27FC236}">
                <a16:creationId xmlns:a16="http://schemas.microsoft.com/office/drawing/2014/main" id="{E9DD3E92-24D4-4301-A8ED-805E918233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52" y="2632526"/>
            <a:ext cx="2139881" cy="2142010"/>
          </a:xfrm>
          <a:prstGeom prst="rect">
            <a:avLst/>
          </a:prstGeom>
        </p:spPr>
      </p:pic>
      <p:pic>
        <p:nvPicPr>
          <p:cNvPr id="20" name="Picture 19" descr="A drawing of a cartoon&#10;&#10;Description automatically generated">
            <a:extLst>
              <a:ext uri="{FF2B5EF4-FFF2-40B4-BE49-F238E27FC236}">
                <a16:creationId xmlns:a16="http://schemas.microsoft.com/office/drawing/2014/main" id="{1C9BEA08-FCEC-31A4-1EA6-BFBE11D495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612" y="2615267"/>
            <a:ext cx="2160244" cy="2159269"/>
          </a:xfrm>
          <a:prstGeom prst="rect">
            <a:avLst/>
          </a:prstGeom>
        </p:spPr>
      </p:pic>
      <p:pic>
        <p:nvPicPr>
          <p:cNvPr id="25" name="Picture 24" descr="A drawing of a bird&#10;&#10;Description automatically generated">
            <a:extLst>
              <a:ext uri="{FF2B5EF4-FFF2-40B4-BE49-F238E27FC236}">
                <a16:creationId xmlns:a16="http://schemas.microsoft.com/office/drawing/2014/main" id="{35F6756D-83AE-7274-92CB-33A04264DC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296" y="2691046"/>
            <a:ext cx="2314199" cy="2316020"/>
          </a:xfrm>
          <a:prstGeom prst="rect">
            <a:avLst/>
          </a:prstGeom>
        </p:spPr>
      </p:pic>
      <p:pic>
        <p:nvPicPr>
          <p:cNvPr id="27" name="Picture 26" descr="A drawing of a mouse&#10;&#10;Description automatically generated">
            <a:extLst>
              <a:ext uri="{FF2B5EF4-FFF2-40B4-BE49-F238E27FC236}">
                <a16:creationId xmlns:a16="http://schemas.microsoft.com/office/drawing/2014/main" id="{AFB10EA4-7504-2CB7-94DA-730B860A26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82" y="4469884"/>
            <a:ext cx="1735715" cy="1735715"/>
          </a:xfrm>
          <a:prstGeom prst="rect">
            <a:avLst/>
          </a:prstGeom>
        </p:spPr>
      </p:pic>
      <p:pic>
        <p:nvPicPr>
          <p:cNvPr id="29" name="Picture 28" descr="A drawing&#10;&#10;Description automatically generated">
            <a:extLst>
              <a:ext uri="{FF2B5EF4-FFF2-40B4-BE49-F238E27FC236}">
                <a16:creationId xmlns:a16="http://schemas.microsoft.com/office/drawing/2014/main" id="{C4B7DA7D-67EA-FD0D-A82F-55920D8FA5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590" y="973495"/>
            <a:ext cx="1483531" cy="148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10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44761-2022-6E84-0C9A-9D3A708DF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D844C93-3CD7-31A2-7A8F-46D2773AFAF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27950" y="730464"/>
            <a:ext cx="12192000" cy="803275"/>
          </a:xfrm>
        </p:spPr>
        <p:txBody>
          <a:bodyPr>
            <a:normAutofit/>
          </a:bodyPr>
          <a:lstStyle/>
          <a:p>
            <a:r>
              <a:rPr lang="en-US" dirty="0" err="1"/>
              <a:t>Glixer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0D3C19-8265-0D74-76C6-A06A712D1437}"/>
              </a:ext>
            </a:extLst>
          </p:cNvPr>
          <p:cNvSpPr txBox="1"/>
          <p:nvPr/>
        </p:nvSpPr>
        <p:spPr>
          <a:xfrm>
            <a:off x="5654411" y="1626898"/>
            <a:ext cx="6459843" cy="7641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183" dirty="0"/>
              <a:t>Here are some images of “</a:t>
            </a:r>
            <a:r>
              <a:rPr lang="en-GB" sz="2183" dirty="0" err="1"/>
              <a:t>Glixers</a:t>
            </a:r>
            <a:r>
              <a:rPr lang="en-GB" sz="2183" dirty="0"/>
              <a:t>”. </a:t>
            </a:r>
          </a:p>
          <a:p>
            <a:endParaRPr lang="en-GB" sz="2183" dirty="0"/>
          </a:p>
        </p:txBody>
      </p:sp>
      <p:pic>
        <p:nvPicPr>
          <p:cNvPr id="3" name="Picture 2" descr="A drawing of a triangle&#10;&#10;Description automatically generated">
            <a:extLst>
              <a:ext uri="{FF2B5EF4-FFF2-40B4-BE49-F238E27FC236}">
                <a16:creationId xmlns:a16="http://schemas.microsoft.com/office/drawing/2014/main" id="{1B1C3DBA-8959-2F1D-773C-3D1CC2BAA6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505" y="2391082"/>
            <a:ext cx="1580690" cy="1580690"/>
          </a:xfrm>
          <a:prstGeom prst="rect">
            <a:avLst/>
          </a:prstGeom>
        </p:spPr>
      </p:pic>
      <p:pic>
        <p:nvPicPr>
          <p:cNvPr id="5" name="Picture 4" descr="A drawing of a triangle with a face&#10;&#10;Description automatically generated">
            <a:extLst>
              <a:ext uri="{FF2B5EF4-FFF2-40B4-BE49-F238E27FC236}">
                <a16:creationId xmlns:a16="http://schemas.microsoft.com/office/drawing/2014/main" id="{B274C582-98A0-5C83-44A5-30984DF9EE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634" y="3848445"/>
            <a:ext cx="2317933" cy="2317933"/>
          </a:xfrm>
          <a:prstGeom prst="rect">
            <a:avLst/>
          </a:prstGeom>
        </p:spPr>
      </p:pic>
      <p:pic>
        <p:nvPicPr>
          <p:cNvPr id="8" name="Picture 7" descr="A drawing of a face&#10;&#10;Description automatically generated">
            <a:extLst>
              <a:ext uri="{FF2B5EF4-FFF2-40B4-BE49-F238E27FC236}">
                <a16:creationId xmlns:a16="http://schemas.microsoft.com/office/drawing/2014/main" id="{8207E1B1-A4A3-F275-7C69-FD2828A968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542" y="4232822"/>
            <a:ext cx="1995261" cy="1996560"/>
          </a:xfrm>
          <a:prstGeom prst="rect">
            <a:avLst/>
          </a:prstGeom>
        </p:spPr>
      </p:pic>
      <p:pic>
        <p:nvPicPr>
          <p:cNvPr id="11" name="Picture 10" descr="A drawing on a white surface&#10;&#10;Description automatically generated">
            <a:extLst>
              <a:ext uri="{FF2B5EF4-FFF2-40B4-BE49-F238E27FC236}">
                <a16:creationId xmlns:a16="http://schemas.microsoft.com/office/drawing/2014/main" id="{9E8BC635-3D04-F039-71EE-CB92962945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088" y="2313672"/>
            <a:ext cx="1995261" cy="1996560"/>
          </a:xfrm>
          <a:prstGeom prst="rect">
            <a:avLst/>
          </a:prstGeom>
        </p:spPr>
      </p:pic>
      <p:pic>
        <p:nvPicPr>
          <p:cNvPr id="14" name="Picture 13" descr="A drawing of a triangle with a face and hands&#10;&#10;Description automatically generated">
            <a:extLst>
              <a:ext uri="{FF2B5EF4-FFF2-40B4-BE49-F238E27FC236}">
                <a16:creationId xmlns:a16="http://schemas.microsoft.com/office/drawing/2014/main" id="{99C08442-7503-D2A6-2977-51034FE43E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345" y="4039299"/>
            <a:ext cx="2127079" cy="2127079"/>
          </a:xfrm>
          <a:prstGeom prst="rect">
            <a:avLst/>
          </a:prstGeom>
        </p:spPr>
      </p:pic>
      <p:pic>
        <p:nvPicPr>
          <p:cNvPr id="16" name="Picture 15" descr="A drawing of a triangle with eyes and a smiling face&#10;&#10;Description automatically generated">
            <a:extLst>
              <a:ext uri="{FF2B5EF4-FFF2-40B4-BE49-F238E27FC236}">
                <a16:creationId xmlns:a16="http://schemas.microsoft.com/office/drawing/2014/main" id="{DAFCF502-734D-3418-671A-B7ADDDF548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811" y="4330817"/>
            <a:ext cx="1835561" cy="1835561"/>
          </a:xfrm>
          <a:prstGeom prst="rect">
            <a:avLst/>
          </a:prstGeom>
        </p:spPr>
      </p:pic>
      <p:pic>
        <p:nvPicPr>
          <p:cNvPr id="20" name="Picture 19" descr="A drawing of a cartoon&#10;&#10;Description automatically generated">
            <a:extLst>
              <a:ext uri="{FF2B5EF4-FFF2-40B4-BE49-F238E27FC236}">
                <a16:creationId xmlns:a16="http://schemas.microsoft.com/office/drawing/2014/main" id="{4E09B550-E6A1-B52E-4656-22F8748A00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44" y="3918947"/>
            <a:ext cx="2125556" cy="2127078"/>
          </a:xfrm>
          <a:prstGeom prst="rect">
            <a:avLst/>
          </a:prstGeom>
        </p:spPr>
      </p:pic>
      <p:pic>
        <p:nvPicPr>
          <p:cNvPr id="25" name="Picture 24" descr="A drawing of a triangle with eyes and a face&#10;&#10;Description automatically generated">
            <a:extLst>
              <a:ext uri="{FF2B5EF4-FFF2-40B4-BE49-F238E27FC236}">
                <a16:creationId xmlns:a16="http://schemas.microsoft.com/office/drawing/2014/main" id="{636B6723-E59C-FD7B-72D0-EBA8082454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218" y="2277147"/>
            <a:ext cx="1766637" cy="1766063"/>
          </a:xfrm>
          <a:prstGeom prst="rect">
            <a:avLst/>
          </a:prstGeom>
        </p:spPr>
      </p:pic>
      <p:pic>
        <p:nvPicPr>
          <p:cNvPr id="27" name="Picture 26" descr="A drawing of a triangle with a face&#10;&#10;Description automatically generated">
            <a:extLst>
              <a:ext uri="{FF2B5EF4-FFF2-40B4-BE49-F238E27FC236}">
                <a16:creationId xmlns:a16="http://schemas.microsoft.com/office/drawing/2014/main" id="{52C0A747-371A-131D-9FAF-7B4E33BCDED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033" y="861584"/>
            <a:ext cx="1809915" cy="1810873"/>
          </a:xfrm>
          <a:prstGeom prst="rect">
            <a:avLst/>
          </a:prstGeom>
        </p:spPr>
      </p:pic>
      <p:pic>
        <p:nvPicPr>
          <p:cNvPr id="29" name="Picture 28" descr="A drawing of a triangle with a face and legs&#10;&#10;Description automatically generated">
            <a:extLst>
              <a:ext uri="{FF2B5EF4-FFF2-40B4-BE49-F238E27FC236}">
                <a16:creationId xmlns:a16="http://schemas.microsoft.com/office/drawing/2014/main" id="{A5BF4122-9860-8581-5A58-FD39E70FBD2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57" y="2008990"/>
            <a:ext cx="2042768" cy="2042768"/>
          </a:xfrm>
          <a:prstGeom prst="rect">
            <a:avLst/>
          </a:prstGeom>
        </p:spPr>
      </p:pic>
      <p:pic>
        <p:nvPicPr>
          <p:cNvPr id="31" name="Picture 30" descr="A drawing of a triangle&#10;&#10;Description automatically generated">
            <a:extLst>
              <a:ext uri="{FF2B5EF4-FFF2-40B4-BE49-F238E27FC236}">
                <a16:creationId xmlns:a16="http://schemas.microsoft.com/office/drawing/2014/main" id="{0D78DE3A-30D5-9D84-A466-286DFB071CF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017" y="2207675"/>
            <a:ext cx="1835535" cy="183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32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6200E1BB-95D9-45F6-9368-7BF1A2F4A0D5}"/>
              </a:ext>
            </a:extLst>
          </p:cNvPr>
          <p:cNvSpPr txBox="1"/>
          <p:nvPr/>
        </p:nvSpPr>
        <p:spPr>
          <a:xfrm>
            <a:off x="2818517" y="1179705"/>
            <a:ext cx="77923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Now let’s see how well you can classify these new images!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924986-BD0E-00E5-3322-F4E3D9712C97}"/>
              </a:ext>
            </a:extLst>
          </p:cNvPr>
          <p:cNvSpPr txBox="1"/>
          <p:nvPr/>
        </p:nvSpPr>
        <p:spPr>
          <a:xfrm>
            <a:off x="9666514" y="6424787"/>
            <a:ext cx="2249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>
                <a:latin typeface="Montserrat Medium" pitchFamily="2" charset="77"/>
                <a:cs typeface="Poppins Medium" panose="00000600000000000000" pitchFamily="2" charset="0"/>
              </a:rPr>
              <a:t>TRAILS.scot</a:t>
            </a:r>
            <a:endParaRPr lang="en-US" sz="1200" dirty="0">
              <a:latin typeface="Montserrat Medium" pitchFamily="2" charset="77"/>
              <a:cs typeface="Poppins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334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FF29C-3E84-EE13-DC25-37DE6909C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71F96D2-D200-9076-A821-D53041AC7F8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20496" y="4645026"/>
            <a:ext cx="5162346" cy="1866898"/>
          </a:xfrm>
        </p:spPr>
        <p:txBody>
          <a:bodyPr>
            <a:normAutofit/>
          </a:bodyPr>
          <a:lstStyle/>
          <a:p>
            <a:r>
              <a:rPr lang="en-US" sz="4400" dirty="0"/>
              <a:t>Blorp or </a:t>
            </a:r>
            <a:r>
              <a:rPr lang="en-US" sz="4400" dirty="0" err="1"/>
              <a:t>Glixer</a:t>
            </a:r>
            <a:r>
              <a:rPr lang="en-US" sz="4400" dirty="0"/>
              <a:t>?</a:t>
            </a:r>
          </a:p>
        </p:txBody>
      </p:sp>
      <p:pic>
        <p:nvPicPr>
          <p:cNvPr id="8" name="Picture Placeholder 7" descr="A drawing of a bird&#10;&#10;Description automatically generated">
            <a:extLst>
              <a:ext uri="{FF2B5EF4-FFF2-40B4-BE49-F238E27FC236}">
                <a16:creationId xmlns:a16="http://schemas.microsoft.com/office/drawing/2014/main" id="{C0C799A1-C208-4D3D-82AA-4E22E5340C4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" b="52"/>
          <a:stretch>
            <a:fillRect/>
          </a:stretch>
        </p:blipFill>
        <p:spPr>
          <a:xfrm>
            <a:off x="6964363" y="1279525"/>
            <a:ext cx="4298950" cy="429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444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FF29C-3E84-EE13-DC25-37DE6909C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71F96D2-D200-9076-A821-D53041AC7F8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20496" y="4645026"/>
            <a:ext cx="5162346" cy="1866898"/>
          </a:xfrm>
        </p:spPr>
        <p:txBody>
          <a:bodyPr>
            <a:normAutofit/>
          </a:bodyPr>
          <a:lstStyle/>
          <a:p>
            <a:r>
              <a:rPr lang="en-US" sz="4400" dirty="0"/>
              <a:t>Blorp or </a:t>
            </a:r>
            <a:r>
              <a:rPr lang="en-US" sz="4400" dirty="0" err="1"/>
              <a:t>Glixer</a:t>
            </a:r>
            <a:r>
              <a:rPr lang="en-US" sz="4400" dirty="0"/>
              <a:t>?</a:t>
            </a:r>
          </a:p>
        </p:txBody>
      </p:sp>
      <p:pic>
        <p:nvPicPr>
          <p:cNvPr id="9" name="Picture Placeholder 8" descr="A drawing of a face&#10;&#10;Description automatically generated">
            <a:extLst>
              <a:ext uri="{FF2B5EF4-FFF2-40B4-BE49-F238E27FC236}">
                <a16:creationId xmlns:a16="http://schemas.microsoft.com/office/drawing/2014/main" id="{8312F2E2-F196-4B48-875F-5357AF79029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" b="35"/>
          <a:stretch>
            <a:fillRect/>
          </a:stretch>
        </p:blipFill>
        <p:spPr>
          <a:xfrm>
            <a:off x="6964363" y="1279525"/>
            <a:ext cx="4298950" cy="429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4729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FF29C-3E84-EE13-DC25-37DE6909C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71F96D2-D200-9076-A821-D53041AC7F8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20496" y="4645026"/>
            <a:ext cx="5162346" cy="1866898"/>
          </a:xfrm>
        </p:spPr>
        <p:txBody>
          <a:bodyPr>
            <a:normAutofit/>
          </a:bodyPr>
          <a:lstStyle/>
          <a:p>
            <a:r>
              <a:rPr lang="en-US" sz="4400" dirty="0"/>
              <a:t>Blorp or </a:t>
            </a:r>
            <a:r>
              <a:rPr lang="en-US" sz="4400" dirty="0" err="1"/>
              <a:t>Glixer</a:t>
            </a:r>
            <a:r>
              <a:rPr lang="en-US" sz="4400" dirty="0"/>
              <a:t>?</a:t>
            </a:r>
          </a:p>
        </p:txBody>
      </p:sp>
      <p:pic>
        <p:nvPicPr>
          <p:cNvPr id="6" name="Picture Placeholder 5" descr="A drawing of a triangle&#10;&#10;Description automatically generated">
            <a:extLst>
              <a:ext uri="{FF2B5EF4-FFF2-40B4-BE49-F238E27FC236}">
                <a16:creationId xmlns:a16="http://schemas.microsoft.com/office/drawing/2014/main" id="{3935220E-70BF-4850-9950-CC357B688D4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64363" y="1279525"/>
            <a:ext cx="4298950" cy="429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580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FF29C-3E84-EE13-DC25-37DE6909C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71F96D2-D200-9076-A821-D53041AC7F8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20496" y="4645026"/>
            <a:ext cx="5162346" cy="1866898"/>
          </a:xfrm>
        </p:spPr>
        <p:txBody>
          <a:bodyPr>
            <a:normAutofit/>
          </a:bodyPr>
          <a:lstStyle/>
          <a:p>
            <a:r>
              <a:rPr lang="en-US" sz="4400" dirty="0"/>
              <a:t>Blorp or </a:t>
            </a:r>
            <a:r>
              <a:rPr lang="en-US" sz="4400" dirty="0" err="1"/>
              <a:t>Glixer</a:t>
            </a:r>
            <a:r>
              <a:rPr lang="en-US" sz="4400" dirty="0"/>
              <a:t>?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AD67C6E-B75E-4A44-B684-D6555EC8E9B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000"/>
                    </a14:imgEffect>
                  </a14:imgLayer>
                </a14:imgProps>
              </a:ext>
            </a:extLst>
          </a:blip>
          <a:srcRect l="2383" r="2383"/>
          <a:stretch>
            <a:fillRect/>
          </a:stretch>
        </p:blipFill>
        <p:spPr>
          <a:xfrm>
            <a:off x="6964363" y="1279525"/>
            <a:ext cx="4298950" cy="429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709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0022972-4C88-4097-96DD-35786AC1753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41685" y="762335"/>
            <a:ext cx="12192000" cy="504991"/>
          </a:xfrm>
        </p:spPr>
        <p:txBody>
          <a:bodyPr>
            <a:normAutofit/>
          </a:bodyPr>
          <a:lstStyle/>
          <a:p>
            <a:r>
              <a:rPr lang="en-GB" dirty="0"/>
              <a:t>Starter Discussion: Cat or Dog?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E7BB889-7A77-41ED-A8BA-3F19F097F3A8}"/>
              </a:ext>
            </a:extLst>
          </p:cNvPr>
          <p:cNvSpPr txBox="1">
            <a:spLocks/>
          </p:cNvSpPr>
          <p:nvPr/>
        </p:nvSpPr>
        <p:spPr>
          <a:xfrm>
            <a:off x="1039835" y="2301835"/>
            <a:ext cx="5069260" cy="3662770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685800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3200" dirty="0"/>
              <a:t>Is this a Cat or a Dog?</a:t>
            </a:r>
          </a:p>
          <a:p>
            <a:pPr marL="685800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3200" dirty="0"/>
              <a:t>How do you know?</a:t>
            </a:r>
          </a:p>
          <a:p>
            <a:pPr marL="685800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3200" dirty="0"/>
              <a:t>What makes a cat a cat and a dog a dog?</a:t>
            </a:r>
          </a:p>
          <a:p>
            <a:pPr marL="685800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3200" dirty="0"/>
              <a:t>Can you come up with rules? E.g. If x has y then y is a cat</a:t>
            </a:r>
          </a:p>
        </p:txBody>
      </p:sp>
      <p:pic>
        <p:nvPicPr>
          <p:cNvPr id="8" name="Picture 4" descr="Short-coated Gray Cat · Free Stock Photo">
            <a:extLst>
              <a:ext uri="{FF2B5EF4-FFF2-40B4-BE49-F238E27FC236}">
                <a16:creationId xmlns:a16="http://schemas.microsoft.com/office/drawing/2014/main" id="{AC3F635D-61B9-4471-A17A-DE5210715E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2" r="23971" b="7050"/>
          <a:stretch/>
        </p:blipFill>
        <p:spPr bwMode="auto">
          <a:xfrm>
            <a:off x="6280847" y="1494331"/>
            <a:ext cx="2738474" cy="294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ow dogs contribute to your health and happiness">
            <a:extLst>
              <a:ext uri="{FF2B5EF4-FFF2-40B4-BE49-F238E27FC236}">
                <a16:creationId xmlns:a16="http://schemas.microsoft.com/office/drawing/2014/main" id="{BB1E1262-5832-4C89-A78B-25B86C0E11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1" t="3188" r="14891" b="3188"/>
          <a:stretch/>
        </p:blipFill>
        <p:spPr bwMode="auto">
          <a:xfrm>
            <a:off x="8581171" y="3429000"/>
            <a:ext cx="2738474" cy="273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2594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0022972-4C88-4097-96DD-35786AC1753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90550" y="773391"/>
            <a:ext cx="12192000" cy="803275"/>
          </a:xfrm>
        </p:spPr>
        <p:txBody>
          <a:bodyPr>
            <a:normAutofit/>
          </a:bodyPr>
          <a:lstStyle/>
          <a:p>
            <a:r>
              <a:rPr lang="en-GB" dirty="0"/>
              <a:t>Discussion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E7BB889-7A77-41ED-A8BA-3F19F097F3A8}"/>
              </a:ext>
            </a:extLst>
          </p:cNvPr>
          <p:cNvSpPr txBox="1">
            <a:spLocks/>
          </p:cNvSpPr>
          <p:nvPr/>
        </p:nvSpPr>
        <p:spPr>
          <a:xfrm>
            <a:off x="1035130" y="1824205"/>
            <a:ext cx="9156620" cy="4260404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/>
              <a:t>What further information do we need to be able to classify the last image?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2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/>
              <a:t>What if I told you that only 5% of Blorps in the real world have tails? What does this mean for the images you’ve been trained on?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2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/>
              <a:t>What are the differences between how </a:t>
            </a:r>
            <a:r>
              <a:rPr lang="en-GB" sz="3200" b="1" dirty="0"/>
              <a:t>you</a:t>
            </a:r>
            <a:r>
              <a:rPr lang="en-GB" sz="3200" dirty="0"/>
              <a:t> learn and how an AI classifier learns?</a:t>
            </a:r>
          </a:p>
          <a:p>
            <a:endParaRPr lang="en-GB" sz="2800" dirty="0">
              <a:solidFill>
                <a:srgbClr val="253B46"/>
              </a:solidFill>
            </a:endParaRPr>
          </a:p>
        </p:txBody>
      </p:sp>
      <p:pic>
        <p:nvPicPr>
          <p:cNvPr id="14" name="Picture 1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A0E366A8-4D75-429C-8AD2-2374AC0621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81752">
            <a:off x="8969503" y="1242131"/>
            <a:ext cx="2580544" cy="78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5642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0D5BF84-1C1C-495D-ACEA-21BD60D04DED}"/>
              </a:ext>
            </a:extLst>
          </p:cNvPr>
          <p:cNvSpPr txBox="1"/>
          <p:nvPr/>
        </p:nvSpPr>
        <p:spPr>
          <a:xfrm>
            <a:off x="6986486" y="2105561"/>
            <a:ext cx="4670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Montserrat" pitchFamily="2" charset="77"/>
                <a:ea typeface="Roboto Medium" panose="02000000000000000000" pitchFamily="2" charset="0"/>
                <a:cs typeface="Poppins Medium" panose="00000600000000000000" pitchFamily="2" charset="0"/>
              </a:rPr>
              <a:t>Train your own AI Classifier</a:t>
            </a:r>
          </a:p>
        </p:txBody>
      </p:sp>
      <p:pic>
        <p:nvPicPr>
          <p:cNvPr id="9" name="Picture 8" descr="A white stairs leading up to a black background&#10;&#10;AI-generated content may be incorrect.">
            <a:extLst>
              <a:ext uri="{FF2B5EF4-FFF2-40B4-BE49-F238E27FC236}">
                <a16:creationId xmlns:a16="http://schemas.microsoft.com/office/drawing/2014/main" id="{E051D85D-FD38-4A76-BF80-8BF59C4F141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04" y="3256549"/>
            <a:ext cx="4670312" cy="303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2655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9B8E5-ACF7-9846-9293-604A8B41B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F85C31D-0798-C641-B764-F3BF1896888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88649" y="806450"/>
            <a:ext cx="12192000" cy="803275"/>
          </a:xfrm>
        </p:spPr>
        <p:txBody>
          <a:bodyPr>
            <a:normAutofit/>
          </a:bodyPr>
          <a:lstStyle/>
          <a:p>
            <a:r>
              <a:rPr lang="en-US" dirty="0"/>
              <a:t>Create your own Classifier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A6D275-E1C3-3D7F-0021-4EEEEE49E13C}"/>
              </a:ext>
            </a:extLst>
          </p:cNvPr>
          <p:cNvSpPr txBox="1"/>
          <p:nvPr/>
        </p:nvSpPr>
        <p:spPr>
          <a:xfrm>
            <a:off x="888649" y="1842578"/>
            <a:ext cx="9122530" cy="4403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547" dirty="0"/>
              <a:t>You have a few different options for this activity:</a:t>
            </a:r>
          </a:p>
          <a:p>
            <a:endParaRPr lang="en-GB" sz="2547" dirty="0"/>
          </a:p>
          <a:p>
            <a:pPr marL="346558" indent="-346558">
              <a:buFont typeface="Arial" panose="020B0604020202020204" pitchFamily="34" charset="0"/>
              <a:buChar char="•"/>
            </a:pPr>
            <a:r>
              <a:rPr lang="en-GB" sz="2547" dirty="0"/>
              <a:t>Use the slides for “Blorps and </a:t>
            </a:r>
            <a:r>
              <a:rPr lang="en-GB" sz="2547" dirty="0" err="1"/>
              <a:t>Glixers</a:t>
            </a:r>
            <a:r>
              <a:rPr lang="en-GB" sz="2547" dirty="0"/>
              <a:t>” included here</a:t>
            </a:r>
          </a:p>
          <a:p>
            <a:pPr marL="346558" indent="-346558">
              <a:buFont typeface="Arial" panose="020B0604020202020204" pitchFamily="34" charset="0"/>
              <a:buChar char="•"/>
            </a:pPr>
            <a:endParaRPr lang="en-GB" sz="2547" dirty="0"/>
          </a:p>
          <a:p>
            <a:pPr marL="346558" indent="-346558">
              <a:buFont typeface="Arial" panose="020B0604020202020204" pitchFamily="34" charset="0"/>
              <a:buChar char="•"/>
            </a:pPr>
            <a:r>
              <a:rPr lang="en-GB" sz="2547" dirty="0"/>
              <a:t>Raspberry Pi’s “Apple vs. Tomato” activity: </a:t>
            </a:r>
            <a:r>
              <a:rPr lang="en-GB" sz="2547" dirty="0">
                <a:hlinkClick r:id="rId3"/>
              </a:rPr>
              <a:t>https://projects.raspberrypi.org/en/projects/apple-vs-tomato</a:t>
            </a:r>
            <a:r>
              <a:rPr lang="en-GB" sz="2547" dirty="0"/>
              <a:t> </a:t>
            </a:r>
          </a:p>
          <a:p>
            <a:pPr marL="346558" indent="-346558">
              <a:buFont typeface="Arial" panose="020B0604020202020204" pitchFamily="34" charset="0"/>
              <a:buChar char="•"/>
            </a:pPr>
            <a:endParaRPr lang="en-GB" sz="2547" dirty="0"/>
          </a:p>
          <a:p>
            <a:pPr marL="346558" indent="-346558">
              <a:buFont typeface="Arial" panose="020B0604020202020204" pitchFamily="34" charset="0"/>
              <a:buChar char="•"/>
            </a:pPr>
            <a:r>
              <a:rPr lang="en-GB" sz="2547" dirty="0"/>
              <a:t>If you have a computing class, you might prefer to use the “AI midge project” lesson in the RAI computing lessons pack (link when this is online)</a:t>
            </a:r>
          </a:p>
          <a:p>
            <a:endParaRPr lang="en-GB" sz="2547" dirty="0"/>
          </a:p>
        </p:txBody>
      </p:sp>
    </p:spTree>
    <p:extLst>
      <p:ext uri="{BB962C8B-B14F-4D97-AF65-F5344CB8AC3E}">
        <p14:creationId xmlns:p14="http://schemas.microsoft.com/office/powerpoint/2010/main" val="525041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99D4E1-5598-21AD-C21E-13BC2595B4E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63612" y="2222500"/>
            <a:ext cx="10264775" cy="4635500"/>
          </a:xfrm>
        </p:spPr>
        <p:txBody>
          <a:bodyPr/>
          <a:lstStyle/>
          <a:p>
            <a:pPr algn="l"/>
            <a:r>
              <a:rPr lang="en-GB" sz="2911" dirty="0"/>
              <a:t>Now we are going to train an actual AI Classification system on these images of Blorps and </a:t>
            </a:r>
            <a:r>
              <a:rPr lang="en-GB" sz="2911" dirty="0" err="1"/>
              <a:t>Glixers</a:t>
            </a:r>
            <a:r>
              <a:rPr lang="en-GB" sz="2911" dirty="0"/>
              <a:t>!</a:t>
            </a:r>
          </a:p>
          <a:p>
            <a:pPr algn="l"/>
            <a:endParaRPr lang="en-GB" sz="2911" dirty="0"/>
          </a:p>
          <a:p>
            <a:pPr marL="415869" indent="-415869" algn="l">
              <a:buFont typeface="Arial" panose="020B0604020202020204" pitchFamily="34" charset="0"/>
              <a:buChar char="•"/>
            </a:pPr>
            <a:r>
              <a:rPr lang="en-GB" sz="2911" dirty="0"/>
              <a:t>Do you think the system will be able to classify the species as well as you can? </a:t>
            </a:r>
          </a:p>
          <a:p>
            <a:pPr marL="415869" indent="-415869" algn="l">
              <a:buFont typeface="Arial" panose="020B0604020202020204" pitchFamily="34" charset="0"/>
              <a:buChar char="•"/>
            </a:pPr>
            <a:endParaRPr lang="en-GB" sz="2911" dirty="0"/>
          </a:p>
          <a:p>
            <a:pPr marL="415869" indent="-415869" algn="l">
              <a:buFont typeface="Arial" panose="020B0604020202020204" pitchFamily="34" charset="0"/>
              <a:buChar char="•"/>
            </a:pPr>
            <a:r>
              <a:rPr lang="en-GB" sz="2911" dirty="0"/>
              <a:t>Do you think there are enough training images in the set?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5BEC25-E677-AA0E-D5C1-D4FAF8E765E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63612" y="806450"/>
            <a:ext cx="12192000" cy="803275"/>
          </a:xfrm>
        </p:spPr>
        <p:txBody>
          <a:bodyPr>
            <a:normAutofit/>
          </a:bodyPr>
          <a:lstStyle/>
          <a:p>
            <a:r>
              <a:rPr lang="en-GB" dirty="0"/>
              <a:t>Teachable Machine</a:t>
            </a:r>
          </a:p>
        </p:txBody>
      </p:sp>
    </p:spTree>
    <p:extLst>
      <p:ext uri="{BB962C8B-B14F-4D97-AF65-F5344CB8AC3E}">
        <p14:creationId xmlns:p14="http://schemas.microsoft.com/office/powerpoint/2010/main" val="19214399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99D4E1-5598-21AD-C21E-13BC2595B4E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85850" y="2197100"/>
            <a:ext cx="9715500" cy="34417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75" dirty="0"/>
              <a:t>Go to </a:t>
            </a:r>
          </a:p>
          <a:p>
            <a:pPr marL="0" indent="0">
              <a:buNone/>
            </a:pPr>
            <a:r>
              <a:rPr lang="en-GB" sz="3275" dirty="0">
                <a:hlinkClick r:id="rId2"/>
              </a:rPr>
              <a:t>https://tm.gen-ai.fi</a:t>
            </a:r>
            <a:r>
              <a:rPr lang="en-GB" sz="3275" dirty="0"/>
              <a:t> </a:t>
            </a:r>
          </a:p>
          <a:p>
            <a:pPr marL="0" indent="0">
              <a:buNone/>
            </a:pPr>
            <a:r>
              <a:rPr lang="en-GB" sz="3275" dirty="0"/>
              <a:t>or</a:t>
            </a:r>
          </a:p>
          <a:p>
            <a:pPr marL="0" indent="0">
              <a:buNone/>
            </a:pPr>
            <a:r>
              <a:rPr lang="en-GB" sz="3275" dirty="0">
                <a:hlinkClick r:id="rId3"/>
              </a:rPr>
              <a:t>https://teachablemachine.withgoogle.com</a:t>
            </a:r>
            <a:endParaRPr lang="en-GB" sz="3275" dirty="0"/>
          </a:p>
          <a:p>
            <a:endParaRPr lang="en-GB" sz="3275" dirty="0"/>
          </a:p>
          <a:p>
            <a:pPr marL="0" indent="0">
              <a:buNone/>
            </a:pPr>
            <a:r>
              <a:rPr lang="en-GB" sz="3275" dirty="0"/>
              <a:t>Input your images to train the model!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5BEC25-E677-AA0E-D5C1-D4FAF8E765E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95350" y="817562"/>
            <a:ext cx="12192000" cy="803275"/>
          </a:xfrm>
        </p:spPr>
        <p:txBody>
          <a:bodyPr>
            <a:normAutofit/>
          </a:bodyPr>
          <a:lstStyle/>
          <a:p>
            <a:r>
              <a:rPr lang="en-GB" dirty="0"/>
              <a:t>Teachable Machine</a:t>
            </a:r>
          </a:p>
        </p:txBody>
      </p:sp>
    </p:spTree>
    <p:extLst>
      <p:ext uri="{BB962C8B-B14F-4D97-AF65-F5344CB8AC3E}">
        <p14:creationId xmlns:p14="http://schemas.microsoft.com/office/powerpoint/2010/main" val="10207135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5BEC25-E677-AA0E-D5C1-D4FAF8E765E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3350" y="0"/>
            <a:ext cx="12192000" cy="803275"/>
          </a:xfrm>
        </p:spPr>
        <p:txBody>
          <a:bodyPr>
            <a:normAutofit/>
          </a:bodyPr>
          <a:lstStyle/>
          <a:p>
            <a:r>
              <a:rPr lang="en-GB" dirty="0"/>
              <a:t>Teachable Machine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E0E574-D49C-47D2-9E95-E765627EE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506" y="634800"/>
            <a:ext cx="5823487" cy="558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4240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99D4E1-5598-21AD-C21E-13BC2595B4E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85800" y="1912938"/>
            <a:ext cx="8442325" cy="4295775"/>
          </a:xfrm>
        </p:spPr>
        <p:txBody>
          <a:bodyPr>
            <a:normAutofit lnSpcReduction="10000"/>
          </a:bodyPr>
          <a:lstStyle/>
          <a:p>
            <a:pPr algn="l"/>
            <a:r>
              <a:rPr lang="en-GB" sz="2911" dirty="0"/>
              <a:t>Once you’ve trained the model...</a:t>
            </a:r>
          </a:p>
          <a:p>
            <a:pPr marL="415869" indent="-415869" algn="l">
              <a:buFont typeface="Arial" panose="020B0604020202020204" pitchFamily="34" charset="0"/>
              <a:buChar char="•"/>
            </a:pPr>
            <a:endParaRPr lang="en-GB" sz="2911" dirty="0"/>
          </a:p>
          <a:p>
            <a:pPr marL="415869" indent="-415869" algn="l">
              <a:buFont typeface="Arial" panose="020B0604020202020204" pitchFamily="34" charset="0"/>
              <a:buChar char="•"/>
            </a:pPr>
            <a:r>
              <a:rPr lang="en-GB" sz="2911" b="1" dirty="0"/>
              <a:t>Draw your own pictures of </a:t>
            </a:r>
            <a:r>
              <a:rPr lang="en-GB" sz="2911" b="1" dirty="0" err="1"/>
              <a:t>blorps</a:t>
            </a:r>
            <a:r>
              <a:rPr lang="en-GB" sz="2911" b="1" dirty="0"/>
              <a:t> and </a:t>
            </a:r>
            <a:r>
              <a:rPr lang="en-GB" sz="2911" b="1" dirty="0" err="1"/>
              <a:t>glixers</a:t>
            </a:r>
            <a:r>
              <a:rPr lang="en-GB" sz="2911" b="1" dirty="0"/>
              <a:t> and show them to Teachable Machine. </a:t>
            </a:r>
            <a:r>
              <a:rPr lang="en-GB" sz="2911" dirty="0"/>
              <a:t>How well does the model classify these?</a:t>
            </a:r>
          </a:p>
          <a:p>
            <a:pPr marL="415869" indent="-415869" algn="l">
              <a:buFont typeface="Arial" panose="020B0604020202020204" pitchFamily="34" charset="0"/>
              <a:buChar char="•"/>
            </a:pPr>
            <a:endParaRPr lang="en-GB" sz="2911" dirty="0"/>
          </a:p>
          <a:p>
            <a:pPr marL="415869" indent="-415869" algn="l">
              <a:buFont typeface="Arial" panose="020B0604020202020204" pitchFamily="34" charset="0"/>
              <a:buChar char="•"/>
            </a:pPr>
            <a:r>
              <a:rPr lang="en-GB" sz="2911" b="1" dirty="0"/>
              <a:t>Explain</a:t>
            </a:r>
            <a:r>
              <a:rPr lang="en-GB" sz="2911" dirty="0"/>
              <a:t>: How does the model tell the difference between </a:t>
            </a:r>
            <a:r>
              <a:rPr lang="en-GB" sz="2911" dirty="0" err="1"/>
              <a:t>blorps</a:t>
            </a:r>
            <a:r>
              <a:rPr lang="en-GB" sz="2911" dirty="0"/>
              <a:t> and </a:t>
            </a:r>
            <a:r>
              <a:rPr lang="en-GB" sz="2911" dirty="0" err="1"/>
              <a:t>glixers</a:t>
            </a:r>
            <a:r>
              <a:rPr lang="en-GB" sz="2911" dirty="0"/>
              <a:t>? Is it “looking” in the right places?</a:t>
            </a:r>
          </a:p>
          <a:p>
            <a:pPr marL="415869" indent="-415869" algn="l">
              <a:buFont typeface="Arial" panose="020B0604020202020204" pitchFamily="34" charset="0"/>
              <a:buChar char="•"/>
            </a:pPr>
            <a:endParaRPr lang="en-GB" sz="2911" dirty="0"/>
          </a:p>
          <a:p>
            <a:endParaRPr lang="en-GB" sz="2911" dirty="0"/>
          </a:p>
          <a:p>
            <a:endParaRPr lang="en-GB" sz="2911" dirty="0"/>
          </a:p>
          <a:p>
            <a:endParaRPr lang="en-GB" sz="291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5BEC25-E677-AA0E-D5C1-D4FAF8E765E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85800" y="806450"/>
            <a:ext cx="12192000" cy="803275"/>
          </a:xfrm>
        </p:spPr>
        <p:txBody>
          <a:bodyPr>
            <a:normAutofit/>
          </a:bodyPr>
          <a:lstStyle/>
          <a:p>
            <a:r>
              <a:rPr lang="en-GB" dirty="0"/>
              <a:t>Teachable Machine</a:t>
            </a:r>
          </a:p>
        </p:txBody>
      </p:sp>
    </p:spTree>
    <p:extLst>
      <p:ext uri="{BB962C8B-B14F-4D97-AF65-F5344CB8AC3E}">
        <p14:creationId xmlns:p14="http://schemas.microsoft.com/office/powerpoint/2010/main" val="25283314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0D5BF84-1C1C-495D-ACEA-21BD60D04DED}"/>
              </a:ext>
            </a:extLst>
          </p:cNvPr>
          <p:cNvSpPr txBox="1"/>
          <p:nvPr/>
        </p:nvSpPr>
        <p:spPr>
          <a:xfrm>
            <a:off x="7367486" y="1057811"/>
            <a:ext cx="4670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Montserrat" pitchFamily="2" charset="77"/>
                <a:ea typeface="Roboto Medium" panose="02000000000000000000" pitchFamily="2" charset="0"/>
                <a:cs typeface="Poppins Medium" panose="00000600000000000000" pitchFamily="2" charset="0"/>
              </a:rPr>
              <a:t>Discussion</a:t>
            </a:r>
          </a:p>
        </p:txBody>
      </p:sp>
      <p:pic>
        <p:nvPicPr>
          <p:cNvPr id="4" name="Picture 3" descr="A white letter l on a black background&#10;&#10;AI-generated content may be incorrect.">
            <a:extLst>
              <a:ext uri="{FF2B5EF4-FFF2-40B4-BE49-F238E27FC236}">
                <a16:creationId xmlns:a16="http://schemas.microsoft.com/office/drawing/2014/main" id="{D53EF859-0D11-47F4-8037-FE4ADB0D33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6270" y="1669892"/>
            <a:ext cx="2691642" cy="4773179"/>
          </a:xfrm>
          <a:prstGeom prst="rect">
            <a:avLst/>
          </a:prstGeom>
        </p:spPr>
      </p:pic>
      <p:pic>
        <p:nvPicPr>
          <p:cNvPr id="5" name="Picture 4" descr="A green shark with black background&#10;&#10;AI-generated content may be incorrect.">
            <a:extLst>
              <a:ext uri="{FF2B5EF4-FFF2-40B4-BE49-F238E27FC236}">
                <a16:creationId xmlns:a16="http://schemas.microsoft.com/office/drawing/2014/main" id="{5882A8DA-860A-467B-9509-B3310C56BB7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282" y="1653260"/>
            <a:ext cx="2512169" cy="1089615"/>
          </a:xfrm>
          <a:prstGeom prst="rect">
            <a:avLst/>
          </a:prstGeom>
        </p:spPr>
      </p:pic>
      <p:pic>
        <p:nvPicPr>
          <p:cNvPr id="6" name="Picture 5" descr="A green shark with black background&#10;&#10;AI-generated content may be incorrect.">
            <a:extLst>
              <a:ext uri="{FF2B5EF4-FFF2-40B4-BE49-F238E27FC236}">
                <a16:creationId xmlns:a16="http://schemas.microsoft.com/office/drawing/2014/main" id="{E24212B3-45F4-4FF1-B8AC-671167C111C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449" y="2973563"/>
            <a:ext cx="3733641" cy="161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584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86CB7-5B62-D738-FB86-E878DDA6F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3DC38B4-85F9-0E25-D116-988B3C98DF5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84093" y="1920981"/>
            <a:ext cx="5391150" cy="3944938"/>
          </a:xfrm>
        </p:spPr>
        <p:txBody>
          <a:bodyPr>
            <a:normAutofit fontScale="92500" lnSpcReduction="10000"/>
          </a:bodyPr>
          <a:lstStyle/>
          <a:p>
            <a:pPr algn="l"/>
            <a:endParaRPr lang="en-US" dirty="0"/>
          </a:p>
          <a:p>
            <a:pPr algn="l"/>
            <a:r>
              <a:rPr lang="en-US" dirty="0"/>
              <a:t>The data set used in training AI systems is important.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Back in 2016, researchers created a classification model that could distinguish between huskies and wolves, a difficult challenge due to their similar appearance.</a:t>
            </a:r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D6C757E-943A-060F-028F-E383D5A2522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95350" y="767194"/>
            <a:ext cx="12192000" cy="803275"/>
          </a:xfrm>
        </p:spPr>
        <p:txBody>
          <a:bodyPr>
            <a:normAutofit/>
          </a:bodyPr>
          <a:lstStyle/>
          <a:p>
            <a:r>
              <a:rPr lang="en-US" dirty="0"/>
              <a:t>Husky or Wolf?</a:t>
            </a:r>
          </a:p>
        </p:txBody>
      </p:sp>
      <p:pic>
        <p:nvPicPr>
          <p:cNvPr id="1026" name="Picture 2" descr="Siberian Husky Dog Breed Information">
            <a:extLst>
              <a:ext uri="{FF2B5EF4-FFF2-40B4-BE49-F238E27FC236}">
                <a16:creationId xmlns:a16="http://schemas.microsoft.com/office/drawing/2014/main" id="{BC457A36-F8F7-636B-5F7E-A713A0AEB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606" y="1101327"/>
            <a:ext cx="3491510" cy="232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olf watching in the Scottish Highlands in 2044">
            <a:extLst>
              <a:ext uri="{FF2B5EF4-FFF2-40B4-BE49-F238E27FC236}">
                <a16:creationId xmlns:a16="http://schemas.microsoft.com/office/drawing/2014/main" id="{2228BA6D-B83E-4D38-1E41-C5730ABEC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095" y="3763133"/>
            <a:ext cx="3715128" cy="185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9980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845D6-E11F-46E5-3E41-B9B746D5A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E95B9D13-BBD5-859E-8BE8-EE2F11D3429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07405" y="1894613"/>
            <a:ext cx="5174943" cy="1804750"/>
          </a:xfrm>
        </p:spPr>
        <p:txBody>
          <a:bodyPr>
            <a:normAutofit/>
          </a:bodyPr>
          <a:lstStyle/>
          <a:p>
            <a:pPr algn="l"/>
            <a:r>
              <a:rPr lang="en-US" sz="1800" dirty="0"/>
              <a:t>However, it turns out that the model was not actually very good at distinguishing between the huskies and wolves themselves. </a:t>
            </a:r>
            <a:r>
              <a:rPr lang="en-US" sz="1800" b="1" dirty="0"/>
              <a:t>Can you guess what it was paying attention to instead?</a:t>
            </a:r>
            <a:endParaRPr lang="en-US" sz="1800" dirty="0"/>
          </a:p>
          <a:p>
            <a:pPr algn="l"/>
            <a:endParaRPr lang="en-US" sz="1800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3F3DA7E-17EE-65DA-7727-63DF9A6AFFD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33850" y="847868"/>
            <a:ext cx="3804850" cy="803275"/>
          </a:xfrm>
        </p:spPr>
        <p:txBody>
          <a:bodyPr>
            <a:normAutofit/>
          </a:bodyPr>
          <a:lstStyle/>
          <a:p>
            <a:r>
              <a:rPr lang="en-US" dirty="0"/>
              <a:t>Husky or Wolf?</a:t>
            </a:r>
          </a:p>
        </p:txBody>
      </p:sp>
      <p:pic>
        <p:nvPicPr>
          <p:cNvPr id="2050" name="Picture 2" descr="Don't be scared of bringing back wolves to Scotland, says expert">
            <a:extLst>
              <a:ext uri="{FF2B5EF4-FFF2-40B4-BE49-F238E27FC236}">
                <a16:creationId xmlns:a16="http://schemas.microsoft.com/office/drawing/2014/main" id="{E0E0656B-0D0C-A369-DF67-C83436BA7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506" y="992236"/>
            <a:ext cx="2541906" cy="180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usky Lifespan: 8 Tips to Help Huskies Live Longer - PetLab Co">
            <a:extLst>
              <a:ext uri="{FF2B5EF4-FFF2-40B4-BE49-F238E27FC236}">
                <a16:creationId xmlns:a16="http://schemas.microsoft.com/office/drawing/2014/main" id="{04822851-9904-B4A9-9A0D-16981CFC5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30" y="4355787"/>
            <a:ext cx="2812268" cy="187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Wolf watching in the Scottish Highlands in 2044">
            <a:extLst>
              <a:ext uri="{FF2B5EF4-FFF2-40B4-BE49-F238E27FC236}">
                <a16:creationId xmlns:a16="http://schemas.microsoft.com/office/drawing/2014/main" id="{0401C265-F625-441D-B738-323EF92D4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600" y="4633827"/>
            <a:ext cx="3043303" cy="152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F29D84-861F-44E5-868B-0649252AED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170" y="3284876"/>
            <a:ext cx="2579967" cy="17221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A5F8EA-2D79-485F-82E0-7AC1794A60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98" y="3370842"/>
            <a:ext cx="1871757" cy="2808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FD38F9-25B2-4641-84F4-7ADDD20C6B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384" y="1035739"/>
            <a:ext cx="2067038" cy="31102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7475174-1FF2-42AF-936B-6F15D6D79EF0}"/>
              </a:ext>
            </a:extLst>
          </p:cNvPr>
          <p:cNvSpPr txBox="1"/>
          <p:nvPr/>
        </p:nvSpPr>
        <p:spPr>
          <a:xfrm>
            <a:off x="6631202" y="2901849"/>
            <a:ext cx="1176198" cy="353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98" dirty="0"/>
              <a:t>Husky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6F2660-946D-4935-BC41-2AAA9D6AC229}"/>
              </a:ext>
            </a:extLst>
          </p:cNvPr>
          <p:cNvSpPr txBox="1"/>
          <p:nvPr/>
        </p:nvSpPr>
        <p:spPr>
          <a:xfrm>
            <a:off x="1406464" y="4038506"/>
            <a:ext cx="1176198" cy="353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98" dirty="0"/>
              <a:t>Husky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4481E1E-8A0D-4062-B0D4-5BDF2DB98446}"/>
              </a:ext>
            </a:extLst>
          </p:cNvPr>
          <p:cNvSpPr txBox="1"/>
          <p:nvPr/>
        </p:nvSpPr>
        <p:spPr>
          <a:xfrm>
            <a:off x="9697803" y="718458"/>
            <a:ext cx="1176198" cy="353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98" dirty="0"/>
              <a:t>Husky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CE31272-39F8-465C-8A46-E268756E505D}"/>
              </a:ext>
            </a:extLst>
          </p:cNvPr>
          <p:cNvSpPr txBox="1"/>
          <p:nvPr/>
        </p:nvSpPr>
        <p:spPr>
          <a:xfrm>
            <a:off x="9563152" y="4360459"/>
            <a:ext cx="1176198" cy="353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98" dirty="0"/>
              <a:t>Wolf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6B92EA-1F28-46CA-87E0-5BC06CA40DB4}"/>
              </a:ext>
            </a:extLst>
          </p:cNvPr>
          <p:cNvSpPr txBox="1"/>
          <p:nvPr/>
        </p:nvSpPr>
        <p:spPr>
          <a:xfrm>
            <a:off x="6710478" y="674955"/>
            <a:ext cx="1176198" cy="353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98" dirty="0"/>
              <a:t>Wolf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C11194A-5827-4149-B077-54A0C65A725B}"/>
              </a:ext>
            </a:extLst>
          </p:cNvPr>
          <p:cNvSpPr txBox="1"/>
          <p:nvPr/>
        </p:nvSpPr>
        <p:spPr>
          <a:xfrm>
            <a:off x="4138806" y="3053561"/>
            <a:ext cx="1176198" cy="353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98"/>
              <a:t>Wolf</a:t>
            </a:r>
          </a:p>
        </p:txBody>
      </p:sp>
    </p:spTree>
    <p:extLst>
      <p:ext uri="{BB962C8B-B14F-4D97-AF65-F5344CB8AC3E}">
        <p14:creationId xmlns:p14="http://schemas.microsoft.com/office/powerpoint/2010/main" val="235614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/>
      <p:bldP spid="24" grpId="0"/>
      <p:bldP spid="25" grpId="0"/>
      <p:bldP spid="26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0022972-4C88-4097-96DD-35786AC1753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41685" y="762335"/>
            <a:ext cx="12192000" cy="504991"/>
          </a:xfrm>
        </p:spPr>
        <p:txBody>
          <a:bodyPr>
            <a:normAutofit/>
          </a:bodyPr>
          <a:lstStyle/>
          <a:p>
            <a:r>
              <a:rPr lang="en-GB" dirty="0"/>
              <a:t>Starter Discussion: Cat or Dog?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E7BB889-7A77-41ED-A8BA-3F19F097F3A8}"/>
              </a:ext>
            </a:extLst>
          </p:cNvPr>
          <p:cNvSpPr txBox="1">
            <a:spLocks/>
          </p:cNvSpPr>
          <p:nvPr/>
        </p:nvSpPr>
        <p:spPr>
          <a:xfrm>
            <a:off x="1039835" y="2301835"/>
            <a:ext cx="5069260" cy="3662770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685800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3200" dirty="0"/>
              <a:t>What about these?</a:t>
            </a:r>
          </a:p>
          <a:p>
            <a:pPr marL="685800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3200" dirty="0"/>
              <a:t>Humans don’t differentiate between cats and dogs using simple IF, THEN rules.</a:t>
            </a:r>
          </a:p>
          <a:p>
            <a:pPr marL="685800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3200" dirty="0"/>
              <a:t>We recognise patterns.</a:t>
            </a:r>
          </a:p>
        </p:txBody>
      </p:sp>
      <p:pic>
        <p:nvPicPr>
          <p:cNvPr id="6" name="Picture Placeholder 9" descr="Pin on Snowshoes, Seychellois, Oriental &amp; Siamese Cats">
            <a:extLst>
              <a:ext uri="{FF2B5EF4-FFF2-40B4-BE49-F238E27FC236}">
                <a16:creationId xmlns:a16="http://schemas.microsoft.com/office/drawing/2014/main" id="{12C32D38-C593-4AC2-BAE5-312C6774F83D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9" t="5338" r="9815" b="6945"/>
          <a:stretch/>
        </p:blipFill>
        <p:spPr bwMode="auto">
          <a:xfrm>
            <a:off x="6096000" y="1267326"/>
            <a:ext cx="3351484" cy="3187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Placeholder 12">
            <a:extLst>
              <a:ext uri="{FF2B5EF4-FFF2-40B4-BE49-F238E27FC236}">
                <a16:creationId xmlns:a16="http://schemas.microsoft.com/office/drawing/2014/main" id="{F504AADC-49FE-4582-B0B6-E83EEE6796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39" b="11139"/>
          <a:stretch/>
        </p:blipFill>
        <p:spPr>
          <a:xfrm>
            <a:off x="8686391" y="3924300"/>
            <a:ext cx="2478869" cy="264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2725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845D6-E11F-46E5-3E41-B9B746D5A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E95B9D13-BBD5-859E-8BE8-EE2F11D3429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87933" y="1749092"/>
            <a:ext cx="5527675" cy="4379913"/>
          </a:xfrm>
        </p:spPr>
        <p:txBody>
          <a:bodyPr/>
          <a:lstStyle/>
          <a:p>
            <a:pPr algn="l"/>
            <a:endParaRPr lang="en-US" sz="2668" dirty="0"/>
          </a:p>
          <a:p>
            <a:pPr algn="l"/>
            <a:r>
              <a:rPr lang="en-US" sz="2668" dirty="0"/>
              <a:t>If you gave the model an image of a wolf in snow, how do you think it would classify this?</a:t>
            </a:r>
          </a:p>
          <a:p>
            <a:pPr algn="l"/>
            <a:endParaRPr lang="en-US" sz="2668" dirty="0"/>
          </a:p>
          <a:p>
            <a:pPr algn="l"/>
            <a:r>
              <a:rPr lang="en-US" sz="2668" b="1" dirty="0"/>
              <a:t>Can you imagine a scenario where an AI misclassifying something could lead to serious consequences?</a:t>
            </a:r>
          </a:p>
          <a:p>
            <a:pPr algn="l"/>
            <a:endParaRPr lang="en-US" sz="2668" b="1" dirty="0"/>
          </a:p>
          <a:p>
            <a:pPr algn="l"/>
            <a:endParaRPr lang="en-US" sz="2668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3F3DA7E-17EE-65DA-7727-63DF9A6AFFD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67468" y="914894"/>
            <a:ext cx="12192000" cy="803275"/>
          </a:xfrm>
        </p:spPr>
        <p:txBody>
          <a:bodyPr>
            <a:normAutofit/>
          </a:bodyPr>
          <a:lstStyle/>
          <a:p>
            <a:r>
              <a:rPr lang="en-US" dirty="0"/>
              <a:t>Husky or Wolf?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909FF7-40B3-4346-909E-45B39C58AE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468" y="2341129"/>
            <a:ext cx="4842182" cy="31958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CD3035-2EAB-49EC-8A56-2D55DBC40258}"/>
              </a:ext>
            </a:extLst>
          </p:cNvPr>
          <p:cNvSpPr txBox="1"/>
          <p:nvPr/>
        </p:nvSpPr>
        <p:spPr>
          <a:xfrm>
            <a:off x="8972144" y="5567892"/>
            <a:ext cx="1176198" cy="353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98" dirty="0"/>
              <a:t>Wolves</a:t>
            </a:r>
          </a:p>
        </p:txBody>
      </p:sp>
    </p:spTree>
    <p:extLst>
      <p:ext uri="{BB962C8B-B14F-4D97-AF65-F5344CB8AC3E}">
        <p14:creationId xmlns:p14="http://schemas.microsoft.com/office/powerpoint/2010/main" val="3988546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6200E1BB-95D9-45F6-9368-7BF1A2F4A0D5}"/>
              </a:ext>
            </a:extLst>
          </p:cNvPr>
          <p:cNvSpPr txBox="1"/>
          <p:nvPr/>
        </p:nvSpPr>
        <p:spPr>
          <a:xfrm>
            <a:off x="2818517" y="1179705"/>
            <a:ext cx="779233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GB" sz="4000" b="0" dirty="0">
                <a:solidFill>
                  <a:schemeClr val="bg1"/>
                </a:solidFill>
              </a:rPr>
              <a:t>The following slides contain some optional prompts to discuss this issue (sourced from</a:t>
            </a:r>
            <a:r>
              <a:rPr lang="en-GB" sz="4000" b="0" dirty="0"/>
              <a:t> </a:t>
            </a:r>
            <a:r>
              <a:rPr lang="en-US" sz="4000" b="0" dirty="0">
                <a:hlinkClick r:id="rId2"/>
              </a:rPr>
              <a:t>www.aiedu.org/ai-snapshots</a:t>
            </a:r>
            <a:r>
              <a:rPr lang="en-GB" sz="4000" b="0" dirty="0">
                <a:solidFill>
                  <a:schemeClr val="bg1"/>
                </a:solidFill>
              </a:rPr>
              <a:t>),</a:t>
            </a:r>
            <a:r>
              <a:rPr lang="en-GB" sz="4000" b="0" dirty="0"/>
              <a:t> </a:t>
            </a:r>
            <a:r>
              <a:rPr lang="en-GB" sz="4000" b="0" dirty="0">
                <a:solidFill>
                  <a:schemeClr val="bg1"/>
                </a:solidFill>
              </a:rPr>
              <a:t>followed by a video about some of the harmful consequences of AI classification errors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5B9C738-C1DF-4291-BE55-A19BD5E91F0A}"/>
              </a:ext>
            </a:extLst>
          </p:cNvPr>
          <p:cNvSpPr txBox="1"/>
          <p:nvPr/>
        </p:nvSpPr>
        <p:spPr>
          <a:xfrm>
            <a:off x="275772" y="150372"/>
            <a:ext cx="1556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Poppins Medium" panose="00000600000000000000" pitchFamily="2" charset="0"/>
              </a:rPr>
              <a:t>RESOURCE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924986-BD0E-00E5-3322-F4E3D9712C97}"/>
              </a:ext>
            </a:extLst>
          </p:cNvPr>
          <p:cNvSpPr txBox="1"/>
          <p:nvPr/>
        </p:nvSpPr>
        <p:spPr>
          <a:xfrm>
            <a:off x="9666514" y="6424787"/>
            <a:ext cx="2249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Montserrat Medium" pitchFamily="2" charset="77"/>
                <a:cs typeface="Poppins Medium" panose="00000600000000000000" pitchFamily="2" charset="0"/>
              </a:rPr>
              <a:t>TRAIL.scot</a:t>
            </a:r>
          </a:p>
        </p:txBody>
      </p:sp>
    </p:spTree>
    <p:extLst>
      <p:ext uri="{BB962C8B-B14F-4D97-AF65-F5344CB8AC3E}">
        <p14:creationId xmlns:p14="http://schemas.microsoft.com/office/powerpoint/2010/main" val="3686275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2A6A05-1279-404F-857D-94F28E519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" y="24346"/>
            <a:ext cx="12234732" cy="683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1605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0AEFAD-E0BA-4FBE-8DD4-15793FCA9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" y="6614"/>
            <a:ext cx="12191144" cy="684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5390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9B761B-B9E7-41C5-AEE9-B44827E3B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" y="0"/>
            <a:ext cx="12191145" cy="686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3961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0C9434-5210-4ED6-BCB1-32E4562FE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" y="0"/>
            <a:ext cx="12191144" cy="678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7333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455CAC-0378-4300-AC7F-F6A87A6B0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308" y="0"/>
            <a:ext cx="12095863" cy="678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2365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582A2B-3D07-421A-9B8A-9E0E44153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" y="24346"/>
            <a:ext cx="12234732" cy="683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7866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FEE029-9551-5824-7935-AEED3C6C86C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81049" y="439474"/>
            <a:ext cx="10629900" cy="582612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r>
              <a:rPr lang="en-GB" sz="4002" dirty="0"/>
              <a:t>Video: AI, </a:t>
            </a:r>
            <a:r>
              <a:rPr lang="en-GB" sz="4002" dirty="0" err="1"/>
              <a:t>Ain’t</a:t>
            </a:r>
            <a:r>
              <a:rPr lang="en-GB" sz="4002" dirty="0"/>
              <a:t> I A Woman? – Joy </a:t>
            </a:r>
            <a:r>
              <a:rPr lang="en-GB" sz="4002" dirty="0" err="1"/>
              <a:t>Buolamwini</a:t>
            </a:r>
            <a:r>
              <a:rPr lang="en-GB" sz="4002" dirty="0"/>
              <a:t> (3 min)</a:t>
            </a:r>
          </a:p>
        </p:txBody>
      </p:sp>
      <p:pic>
        <p:nvPicPr>
          <p:cNvPr id="7" name="Online Media 6" title="AI, Ain't I A Woman? - Joy Buolamwini">
            <a:hlinkClick r:id="" action="ppaction://media"/>
            <a:extLst>
              <a:ext uri="{FF2B5EF4-FFF2-40B4-BE49-F238E27FC236}">
                <a16:creationId xmlns:a16="http://schemas.microsoft.com/office/drawing/2014/main" id="{A907623B-2D9F-B009-706F-2E5DF9DFB08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87486" y="1371600"/>
            <a:ext cx="8417026" cy="475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73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0022972-4C88-4097-96DD-35786AC1753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90550" y="773391"/>
            <a:ext cx="12192000" cy="803275"/>
          </a:xfrm>
        </p:spPr>
        <p:txBody>
          <a:bodyPr>
            <a:normAutofit/>
          </a:bodyPr>
          <a:lstStyle/>
          <a:p>
            <a:r>
              <a:rPr lang="en-GB" dirty="0"/>
              <a:t>What are Classification Systems?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E7BB889-7A77-41ED-A8BA-3F19F097F3A8}"/>
              </a:ext>
            </a:extLst>
          </p:cNvPr>
          <p:cNvSpPr txBox="1">
            <a:spLocks/>
          </p:cNvSpPr>
          <p:nvPr/>
        </p:nvSpPr>
        <p:spPr>
          <a:xfrm>
            <a:off x="1035130" y="2024864"/>
            <a:ext cx="6089569" cy="4005770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/>
              <a:t>Classification/Classifier Systems are types of AI systems that categorise or identify data based on learned patterns.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GB" sz="2800" dirty="0"/>
          </a:p>
          <a:p>
            <a:pPr algn="l"/>
            <a:r>
              <a:rPr lang="en-GB" sz="2800" dirty="0"/>
              <a:t>They use machine learning models which are trained on large datasets to recognise patterns and make predictions.</a:t>
            </a:r>
            <a:endParaRPr lang="en-US" sz="28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1000" dirty="0">
              <a:solidFill>
                <a:srgbClr val="253B46"/>
              </a:solidFill>
            </a:endParaRPr>
          </a:p>
        </p:txBody>
      </p:sp>
      <p:pic>
        <p:nvPicPr>
          <p:cNvPr id="7" name="Picture 6" descr="A whale with a purple background&#10;&#10;AI-generated content may be incorrect.">
            <a:extLst>
              <a:ext uri="{FF2B5EF4-FFF2-40B4-BE49-F238E27FC236}">
                <a16:creationId xmlns:a16="http://schemas.microsoft.com/office/drawing/2014/main" id="{4885BFF8-9DCE-4E05-B846-E232FBB86FD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50895">
            <a:off x="9499257" y="-420891"/>
            <a:ext cx="4028995" cy="1589987"/>
          </a:xfrm>
          <a:prstGeom prst="rect">
            <a:avLst/>
          </a:prstGeom>
        </p:spPr>
      </p:pic>
      <p:pic>
        <p:nvPicPr>
          <p:cNvPr id="8" name="Picture 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985762AD-0284-426D-BBE5-C38D6F9DCBA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50895">
            <a:off x="9371190" y="352809"/>
            <a:ext cx="728297" cy="662088"/>
          </a:xfrm>
          <a:prstGeom prst="rect">
            <a:avLst/>
          </a:prstGeom>
        </p:spPr>
      </p:pic>
      <p:pic>
        <p:nvPicPr>
          <p:cNvPr id="11" name="Picture 6" descr="Male Stick Figure Line Art - Openclipart">
            <a:extLst>
              <a:ext uri="{FF2B5EF4-FFF2-40B4-BE49-F238E27FC236}">
                <a16:creationId xmlns:a16="http://schemas.microsoft.com/office/drawing/2014/main" id="{0A9F5015-B4CD-4740-BCA4-42EBB5BD9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956" y="3949581"/>
            <a:ext cx="1201736" cy="220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EAC2683D-5FD1-493D-BEA3-DB08B35CADE9}"/>
              </a:ext>
            </a:extLst>
          </p:cNvPr>
          <p:cNvSpPr/>
          <p:nvPr/>
        </p:nvSpPr>
        <p:spPr>
          <a:xfrm>
            <a:off x="8360593" y="1755741"/>
            <a:ext cx="3062132" cy="3216309"/>
          </a:xfrm>
          <a:prstGeom prst="wedgeRectCallout">
            <a:avLst>
              <a:gd name="adj1" fmla="val -65443"/>
              <a:gd name="adj2" fmla="val 2560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23">
            <a:extLst>
              <a:ext uri="{FF2B5EF4-FFF2-40B4-BE49-F238E27FC236}">
                <a16:creationId xmlns:a16="http://schemas.microsoft.com/office/drawing/2014/main" id="{7E70E993-5036-4259-B0AB-07F72AD5FB1A}"/>
              </a:ext>
            </a:extLst>
          </p:cNvPr>
          <p:cNvSpPr txBox="1">
            <a:spLocks/>
          </p:cNvSpPr>
          <p:nvPr/>
        </p:nvSpPr>
        <p:spPr>
          <a:xfrm>
            <a:off x="8730654" y="4139931"/>
            <a:ext cx="2322010" cy="8032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6"/>
              </a:buBlip>
              <a:defRPr sz="2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24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20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1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1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/>
              <a:t>AI, is this a cat or a dog?</a:t>
            </a:r>
          </a:p>
        </p:txBody>
      </p:sp>
      <p:pic>
        <p:nvPicPr>
          <p:cNvPr id="14" name="Picture 4" descr="Short-coated Gray Cat · Free Stock Photo">
            <a:extLst>
              <a:ext uri="{FF2B5EF4-FFF2-40B4-BE49-F238E27FC236}">
                <a16:creationId xmlns:a16="http://schemas.microsoft.com/office/drawing/2014/main" id="{E118D6E6-8072-4703-A922-9E4DFFDA6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426" y="2102751"/>
            <a:ext cx="2593438" cy="172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33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12BAC-C5EB-11BB-9E3A-EAC08F894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879E115-023E-2DE3-8EEB-120C175A83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61724" y="1880444"/>
            <a:ext cx="4819650" cy="4078287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pPr marL="346558" indent="-346558" algn="l">
              <a:buFont typeface="Arial" panose="020B0604020202020204" pitchFamily="34" charset="0"/>
              <a:buChar char="•"/>
            </a:pPr>
            <a:r>
              <a:rPr lang="en-US" sz="2668" dirty="0"/>
              <a:t>First, AI models are trained on lots of labelled data </a:t>
            </a:r>
          </a:p>
          <a:p>
            <a:pPr marL="346558" indent="-346558" algn="l">
              <a:buFont typeface="Arial" panose="020B0604020202020204" pitchFamily="34" charset="0"/>
              <a:buChar char="•"/>
            </a:pPr>
            <a:r>
              <a:rPr lang="en-US" sz="2668" dirty="0"/>
              <a:t>For example:</a:t>
            </a:r>
          </a:p>
          <a:p>
            <a:pPr marL="623804" lvl="1" indent="-346558">
              <a:buFont typeface="Arial" panose="020B0604020202020204" pitchFamily="34" charset="0"/>
              <a:buChar char="•"/>
            </a:pPr>
            <a:r>
              <a:rPr lang="en-US" sz="2183" dirty="0">
                <a:solidFill>
                  <a:srgbClr val="253B46"/>
                </a:solidFill>
              </a:rPr>
              <a:t>Images of cats and dogs with labels.</a:t>
            </a:r>
          </a:p>
          <a:p>
            <a:pPr marL="623804" lvl="1" indent="-346558">
              <a:buFont typeface="Arial" panose="020B0604020202020204" pitchFamily="34" charset="0"/>
              <a:buChar char="•"/>
            </a:pPr>
            <a:r>
              <a:rPr lang="en-US" sz="2183" dirty="0">
                <a:solidFill>
                  <a:srgbClr val="253B46"/>
                </a:solidFill>
              </a:rPr>
              <a:t>Annotated speech audio.</a:t>
            </a:r>
          </a:p>
          <a:p>
            <a:pPr marL="623804" lvl="1" indent="-346558">
              <a:buFont typeface="Arial" panose="020B0604020202020204" pitchFamily="34" charset="0"/>
              <a:buChar char="•"/>
            </a:pPr>
            <a:r>
              <a:rPr lang="en-US" sz="2183" dirty="0">
                <a:solidFill>
                  <a:srgbClr val="253B46"/>
                </a:solidFill>
              </a:rPr>
              <a:t>Video clips from cars with labelled road signage, vehicles or pedestrians</a:t>
            </a:r>
          </a:p>
          <a:p>
            <a:pPr marL="346558" indent="-346558" algn="l">
              <a:buFont typeface="Arial" panose="020B0604020202020204" pitchFamily="34" charset="0"/>
              <a:buChar char="•"/>
            </a:pPr>
            <a:endParaRPr lang="en-US" sz="3275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8DA8E6A-E4F1-D2DB-46D4-1513D8935F7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61724" y="747744"/>
            <a:ext cx="12192000" cy="803275"/>
          </a:xfrm>
        </p:spPr>
        <p:txBody>
          <a:bodyPr>
            <a:normAutofit/>
          </a:bodyPr>
          <a:lstStyle/>
          <a:p>
            <a:r>
              <a:rPr lang="en-US" dirty="0"/>
              <a:t>How does Classification AI work?</a:t>
            </a:r>
          </a:p>
        </p:txBody>
      </p:sp>
      <p:pic>
        <p:nvPicPr>
          <p:cNvPr id="3074" name="Picture 2" descr="pam-grid-cats | Problem Solving &amp; Advice by Pam Johnson-Bennett">
            <a:extLst>
              <a:ext uri="{FF2B5EF4-FFF2-40B4-BE49-F238E27FC236}">
                <a16:creationId xmlns:a16="http://schemas.microsoft.com/office/drawing/2014/main" id="{72D9048F-25B8-E98A-95FC-BAC63DF77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154" y="1521157"/>
            <a:ext cx="3436664" cy="214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One piece of information you won't find on our kennel cards or website -  Richmond SPCA">
            <a:extLst>
              <a:ext uri="{FF2B5EF4-FFF2-40B4-BE49-F238E27FC236}">
                <a16:creationId xmlns:a16="http://schemas.microsoft.com/office/drawing/2014/main" id="{64F9B02F-4CF8-56E1-7931-D62D9EB90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146" y="4080887"/>
            <a:ext cx="2900476" cy="193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674C84-B62A-9E95-CB1E-5B5BA41C2E64}"/>
              </a:ext>
            </a:extLst>
          </p:cNvPr>
          <p:cNvSpPr txBox="1"/>
          <p:nvPr/>
        </p:nvSpPr>
        <p:spPr>
          <a:xfrm>
            <a:off x="10435816" y="2287164"/>
            <a:ext cx="989823" cy="6521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38"/>
              <a:t>Cats</a:t>
            </a:r>
            <a:endParaRPr lang="en-GB" sz="1092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D108D1-BF47-0AE5-5F56-829CD21ADAC2}"/>
              </a:ext>
            </a:extLst>
          </p:cNvPr>
          <p:cNvSpPr txBox="1"/>
          <p:nvPr/>
        </p:nvSpPr>
        <p:spPr>
          <a:xfrm>
            <a:off x="5496034" y="4739762"/>
            <a:ext cx="1119217" cy="6521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38" dirty="0"/>
              <a:t>Dogs</a:t>
            </a:r>
            <a:endParaRPr lang="en-GB" sz="1092" dirty="0"/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2CA5631F-86EC-0C51-1A8A-563797EB2F9A}"/>
              </a:ext>
            </a:extLst>
          </p:cNvPr>
          <p:cNvSpPr/>
          <p:nvPr/>
        </p:nvSpPr>
        <p:spPr>
          <a:xfrm>
            <a:off x="6920847" y="3965545"/>
            <a:ext cx="446299" cy="2277005"/>
          </a:xfrm>
          <a:prstGeom prst="leftBrace">
            <a:avLst>
              <a:gd name="adj1" fmla="val 8333"/>
              <a:gd name="adj2" fmla="val 5062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092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95BA14F0-7EDE-F64A-70D3-0A6190A5356C}"/>
              </a:ext>
            </a:extLst>
          </p:cNvPr>
          <p:cNvSpPr/>
          <p:nvPr/>
        </p:nvSpPr>
        <p:spPr>
          <a:xfrm>
            <a:off x="9632817" y="1224684"/>
            <a:ext cx="546038" cy="264825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092"/>
          </a:p>
        </p:txBody>
      </p:sp>
    </p:spTree>
    <p:extLst>
      <p:ext uri="{BB962C8B-B14F-4D97-AF65-F5344CB8AC3E}">
        <p14:creationId xmlns:p14="http://schemas.microsoft.com/office/powerpoint/2010/main" val="461524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4AFEC-DAE5-81C3-AD2B-A22C64B45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1">
            <a:extLst>
              <a:ext uri="{FF2B5EF4-FFF2-40B4-BE49-F238E27FC236}">
                <a16:creationId xmlns:a16="http://schemas.microsoft.com/office/drawing/2014/main" id="{6266406C-9D71-42A7-8179-61F647FCC3B3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CE54E31-8629-FF47-79AA-23723F60F55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258051" y="1881567"/>
            <a:ext cx="3905250" cy="3860974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668" dirty="0"/>
              <a:t>After the training phase, the system can </a:t>
            </a:r>
            <a:r>
              <a:rPr lang="en-US" sz="2668" dirty="0" err="1"/>
              <a:t>analyse</a:t>
            </a:r>
            <a:r>
              <a:rPr lang="en-US" sz="2668" dirty="0"/>
              <a:t> new data and assign it a probability of being in each of the predefined categories – </a:t>
            </a:r>
            <a:r>
              <a:rPr lang="en-US" sz="2668" b="1" dirty="0"/>
              <a:t>it outputs the category with the highest probability</a:t>
            </a:r>
            <a:r>
              <a:rPr lang="en-US" sz="2668" dirty="0"/>
              <a:t>.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960684F-2868-0137-FCC5-4CBBA41393C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552700" y="833991"/>
            <a:ext cx="12192000" cy="803275"/>
          </a:xfrm>
        </p:spPr>
        <p:txBody>
          <a:bodyPr>
            <a:normAutofit/>
          </a:bodyPr>
          <a:lstStyle/>
          <a:p>
            <a:r>
              <a:rPr lang="en-US" dirty="0"/>
              <a:t>How does Classification AI work?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AD0F57-E9BB-4735-B3A3-CB54A31A9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62" y="1357779"/>
            <a:ext cx="6680638" cy="50104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3D7E218-D349-4226-ACF0-1EF27110BF48}"/>
              </a:ext>
            </a:extLst>
          </p:cNvPr>
          <p:cNvSpPr txBox="1"/>
          <p:nvPr/>
        </p:nvSpPr>
        <p:spPr>
          <a:xfrm>
            <a:off x="382132" y="6473504"/>
            <a:ext cx="6139029" cy="260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92" dirty="0"/>
              <a:t>Elise Racine / https://betterimagesofai.org / https://creativecommons.org/licenses/by/4.0/</a:t>
            </a:r>
          </a:p>
        </p:txBody>
      </p:sp>
    </p:spTree>
    <p:extLst>
      <p:ext uri="{BB962C8B-B14F-4D97-AF65-F5344CB8AC3E}">
        <p14:creationId xmlns:p14="http://schemas.microsoft.com/office/powerpoint/2010/main" val="672809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6200E1BB-95D9-45F6-9368-7BF1A2F4A0D5}"/>
              </a:ext>
            </a:extLst>
          </p:cNvPr>
          <p:cNvSpPr txBox="1"/>
          <p:nvPr/>
        </p:nvSpPr>
        <p:spPr>
          <a:xfrm>
            <a:off x="2818517" y="1179705"/>
            <a:ext cx="77923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Can you think of any examples of AI classification systems being used in the world right now?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924986-BD0E-00E5-3322-F4E3D9712C97}"/>
              </a:ext>
            </a:extLst>
          </p:cNvPr>
          <p:cNvSpPr txBox="1"/>
          <p:nvPr/>
        </p:nvSpPr>
        <p:spPr>
          <a:xfrm>
            <a:off x="9666514" y="6424787"/>
            <a:ext cx="2249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>
                <a:latin typeface="Montserrat Medium" pitchFamily="2" charset="77"/>
                <a:cs typeface="Poppins Medium" panose="00000600000000000000" pitchFamily="2" charset="0"/>
              </a:rPr>
              <a:t>TRAILS.scot</a:t>
            </a:r>
            <a:endParaRPr lang="en-US" sz="1200" dirty="0">
              <a:latin typeface="Montserrat Medium" pitchFamily="2" charset="77"/>
              <a:cs typeface="Poppins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488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02350-038B-6B84-90CC-F4F86E37F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2FA7C63-84D3-6D89-3098-91BADC2565B5}"/>
              </a:ext>
            </a:extLst>
          </p:cNvPr>
          <p:cNvCxnSpPr>
            <a:cxnSpLocks/>
          </p:cNvCxnSpPr>
          <p:nvPr/>
        </p:nvCxnSpPr>
        <p:spPr>
          <a:xfrm>
            <a:off x="3400698" y="1321032"/>
            <a:ext cx="5390605" cy="0"/>
          </a:xfrm>
          <a:prstGeom prst="line">
            <a:avLst/>
          </a:prstGeom>
          <a:ln w="47625">
            <a:solidFill>
              <a:srgbClr val="25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B742084-71ED-57B1-6830-2E8F31515E6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93817" y="744979"/>
            <a:ext cx="12192000" cy="576053"/>
          </a:xfrm>
        </p:spPr>
        <p:txBody>
          <a:bodyPr>
            <a:normAutofit/>
          </a:bodyPr>
          <a:lstStyle/>
          <a:p>
            <a:r>
              <a:rPr lang="en-US" dirty="0"/>
              <a:t>Here are some examples of AI Classification Systems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368BE7-DB0E-ACBC-8D16-2204209DA2CA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5695950" y="1527204"/>
            <a:ext cx="4686300" cy="60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5449" tIns="27725" rIns="55449" bIns="27725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defTabSz="554492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 dirty="0">
                <a:latin typeface="Arial" panose="020B0604020202020204" pitchFamily="34" charset="0"/>
              </a:rPr>
              <a:t>Are all of these technologies helpful? </a:t>
            </a:r>
          </a:p>
          <a:p>
            <a:pPr algn="ctr" defTabSz="554492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 dirty="0">
                <a:latin typeface="Arial" panose="020B0604020202020204" pitchFamily="34" charset="0"/>
              </a:rPr>
              <a:t>Are any of them potentially harmful?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67148E1D-8987-59A3-F9ED-3B081E2C3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7238" y="2634356"/>
            <a:ext cx="4536372" cy="396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5449" tIns="27725" rIns="55449" bIns="27725" numCol="1" anchor="ctr" anchorCtr="0" compatLnSpc="1">
            <a:prstTxWarp prst="textNoShape">
              <a:avLst/>
            </a:prstTxWarp>
            <a:spAutoFit/>
          </a:bodyPr>
          <a:lstStyle>
            <a:lvl1pPr marL="0" algn="ctr">
              <a:defRPr sz="4200" b="0">
                <a:solidFill>
                  <a:srgbClr val="253B46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</a:rPr>
              <a:t>Text Classification</a:t>
            </a:r>
          </a:p>
          <a:p>
            <a:pPr marL="623804" lvl="1" indent="-346558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Spam Detection</a:t>
            </a:r>
          </a:p>
          <a:p>
            <a:pPr marL="623804" lvl="1" indent="-346558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Sentiment Analysis</a:t>
            </a:r>
          </a:p>
          <a:p>
            <a:pPr marL="623804" lvl="1" indent="-346558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Language Detection</a:t>
            </a:r>
          </a:p>
          <a:p>
            <a:pPr marL="623804" lvl="1" indent="-346558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Plagiarism Detection</a:t>
            </a:r>
          </a:p>
          <a:p>
            <a:pPr marL="623804" lvl="1" indent="-346558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2000" dirty="0">
              <a:latin typeface="Arial" panose="020B0604020202020204" pitchFamily="34" charset="0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</a:rPr>
              <a:t>Sensor-based Classification</a:t>
            </a:r>
          </a:p>
          <a:p>
            <a:pPr marL="623804" lvl="1" indent="-346558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Weather Prediction</a:t>
            </a:r>
          </a:p>
          <a:p>
            <a:pPr marL="623804" lvl="1" indent="-346558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Fraud Detection</a:t>
            </a:r>
          </a:p>
          <a:p>
            <a:pPr marL="623804" lvl="1" indent="-346558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Self-Driving Cars</a:t>
            </a:r>
          </a:p>
          <a:p>
            <a:pPr marL="623804" lvl="1" indent="-346558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Health Monitoring</a:t>
            </a:r>
          </a:p>
          <a:p>
            <a:pPr marL="346558" indent="-346558" algn="l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3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76A4AFB-B329-4C79-89FD-912C13941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971" y="2160425"/>
            <a:ext cx="3901667" cy="3441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5449" tIns="27725" rIns="55449" bIns="27725" numCol="1" anchor="ctr" anchorCtr="0" compatLnSpc="1">
            <a:prstTxWarp prst="textNoShape">
              <a:avLst/>
            </a:prstTxWarp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latin typeface="Arial" panose="020B0604020202020204" pitchFamily="34" charset="0"/>
              </a:rPr>
              <a:t>Audio Recognition</a:t>
            </a:r>
          </a:p>
          <a:p>
            <a:pPr marL="623804" lvl="1" indent="-346558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Voice recognition</a:t>
            </a:r>
          </a:p>
          <a:p>
            <a:pPr marL="623804" lvl="1" indent="-346558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Speech transcription</a:t>
            </a:r>
          </a:p>
          <a:p>
            <a:pPr marL="623804" lvl="1" indent="-346558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Song recognition (e.g. Shazam)</a:t>
            </a:r>
          </a:p>
          <a:p>
            <a:pPr marL="623804" lvl="1" indent="-346558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2000" dirty="0">
              <a:latin typeface="Arial" panose="020B0604020202020204" pitchFamily="34" charset="0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latin typeface="Arial" panose="020B0604020202020204" pitchFamily="34" charset="0"/>
              </a:rPr>
              <a:t>Image Recognition</a:t>
            </a:r>
          </a:p>
          <a:p>
            <a:pPr marL="623804" lvl="1" indent="-346558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Facial Recognition</a:t>
            </a:r>
          </a:p>
          <a:p>
            <a:pPr marL="623804" lvl="1" indent="-346558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Handwriting Recognition</a:t>
            </a:r>
          </a:p>
          <a:p>
            <a:pPr marL="623804" lvl="1" indent="-346558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Medical Imaging</a:t>
            </a:r>
          </a:p>
          <a:p>
            <a:pPr marL="623804" lvl="1" indent="-346558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Wildlife monitoring</a:t>
            </a:r>
          </a:p>
        </p:txBody>
      </p:sp>
      <p:pic>
        <p:nvPicPr>
          <p:cNvPr id="7" name="Picture 6" descr="A person with his hands on his knees&#10;&#10;AI-generated content may be incorrect.">
            <a:extLst>
              <a:ext uri="{FF2B5EF4-FFF2-40B4-BE49-F238E27FC236}">
                <a16:creationId xmlns:a16="http://schemas.microsoft.com/office/drawing/2014/main" id="{69F648BD-2FEF-4F68-AB42-775AA06392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1303" y="3049715"/>
            <a:ext cx="1930419" cy="45710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75CC92-3911-4AC2-8576-3AEAC7A46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4532">
            <a:off x="9601199" y="2211117"/>
            <a:ext cx="1150963" cy="115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0D5BF84-1C1C-495D-ACEA-21BD60D04DED}"/>
              </a:ext>
            </a:extLst>
          </p:cNvPr>
          <p:cNvSpPr txBox="1"/>
          <p:nvPr/>
        </p:nvSpPr>
        <p:spPr>
          <a:xfrm>
            <a:off x="6411499" y="2105561"/>
            <a:ext cx="57805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Montserrat" pitchFamily="2" charset="77"/>
                <a:ea typeface="Roboto Medium" panose="02000000000000000000" pitchFamily="2" charset="0"/>
                <a:cs typeface="Poppins Medium" panose="00000600000000000000" pitchFamily="2" charset="0"/>
              </a:rPr>
              <a:t>Exploring real-world uses of AI Classifiers</a:t>
            </a:r>
          </a:p>
        </p:txBody>
      </p:sp>
      <p:pic>
        <p:nvPicPr>
          <p:cNvPr id="9" name="Picture 8" descr="A white stairs leading up to a black background&#10;&#10;AI-generated content may be incorrect.">
            <a:extLst>
              <a:ext uri="{FF2B5EF4-FFF2-40B4-BE49-F238E27FC236}">
                <a16:creationId xmlns:a16="http://schemas.microsoft.com/office/drawing/2014/main" id="{E051D85D-FD38-4A76-BF80-8BF59C4F141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04" y="3256549"/>
            <a:ext cx="4670312" cy="303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5418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I Resources Colour Palette">
      <a:dk1>
        <a:srgbClr val="2C2C2C"/>
      </a:dk1>
      <a:lt1>
        <a:srgbClr val="FFFFFF"/>
      </a:lt1>
      <a:dk2>
        <a:srgbClr val="44546A"/>
      </a:dk2>
      <a:lt2>
        <a:srgbClr val="E7E6E6"/>
      </a:lt2>
      <a:accent1>
        <a:srgbClr val="00788A"/>
      </a:accent1>
      <a:accent2>
        <a:srgbClr val="005968"/>
      </a:accent2>
      <a:accent3>
        <a:srgbClr val="590079"/>
      </a:accent3>
      <a:accent4>
        <a:srgbClr val="FFFFFF"/>
      </a:accent4>
      <a:accent5>
        <a:srgbClr val="F6F6F6"/>
      </a:accent5>
      <a:accent6>
        <a:srgbClr val="EBEBEB"/>
      </a:accent6>
      <a:hlink>
        <a:srgbClr val="00788A"/>
      </a:hlink>
      <a:folHlink>
        <a:srgbClr val="59007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2d9e66e-34e8-473a-9896-5c885ff3768e">
      <Terms xmlns="http://schemas.microsoft.com/office/infopath/2007/PartnerControls"/>
    </lcf76f155ced4ddcb4097134ff3c332f>
    <TaxCatchAll xmlns="6d8d29b2-fe86-40e2-902c-cf51958178a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5961C85CE9C4458999A6D399E262FE" ma:contentTypeVersion="14" ma:contentTypeDescription="Create a new document." ma:contentTypeScope="" ma:versionID="a80adb59762c44fb5775122bcbba33a4">
  <xsd:schema xmlns:xsd="http://www.w3.org/2001/XMLSchema" xmlns:xs="http://www.w3.org/2001/XMLSchema" xmlns:p="http://schemas.microsoft.com/office/2006/metadata/properties" xmlns:ns2="42d9e66e-34e8-473a-9896-5c885ff3768e" xmlns:ns3="6d8d29b2-fe86-40e2-902c-cf51958178ad" targetNamespace="http://schemas.microsoft.com/office/2006/metadata/properties" ma:root="true" ma:fieldsID="a61ecbe47e422e20916d35cc44d9a6c2" ns2:_="" ns3:_="">
    <xsd:import namespace="42d9e66e-34e8-473a-9896-5c885ff3768e"/>
    <xsd:import namespace="6d8d29b2-fe86-40e2-902c-cf51958178a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d9e66e-34e8-473a-9896-5c885ff376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d54eff52-6b6d-4e5f-a3b0-187f185b1db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8d29b2-fe86-40e2-902c-cf51958178a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1e6e4bf-640c-4b31-8158-184c13b1f348}" ma:internalName="TaxCatchAll" ma:showField="CatchAllData" ma:web="6d8d29b2-fe86-40e2-902c-cf51958178a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4BEC488-25ED-4DB2-B4A3-A446B0596A46}">
  <ds:schemaRefs>
    <ds:schemaRef ds:uri="http://schemas.microsoft.com/office/2006/metadata/properties"/>
    <ds:schemaRef ds:uri="http://schemas.microsoft.com/office/infopath/2007/PartnerControls"/>
    <ds:schemaRef ds:uri="42d9e66e-34e8-473a-9896-5c885ff3768e"/>
    <ds:schemaRef ds:uri="6d8d29b2-fe86-40e2-902c-cf51958178ad"/>
  </ds:schemaRefs>
</ds:datastoreItem>
</file>

<file path=customXml/itemProps2.xml><?xml version="1.0" encoding="utf-8"?>
<ds:datastoreItem xmlns:ds="http://schemas.openxmlformats.org/officeDocument/2006/customXml" ds:itemID="{9462D612-3815-413F-ACFC-2E02DB1D33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d9e66e-34e8-473a-9896-5c885ff3768e"/>
    <ds:schemaRef ds:uri="6d8d29b2-fe86-40e2-902c-cf51958178a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BF2B392-AF8D-4A86-9D43-12E6379FFF4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3844</TotalTime>
  <Words>1040</Words>
  <Application>Microsoft Office PowerPoint</Application>
  <PresentationFormat>Widescreen</PresentationFormat>
  <Paragraphs>156</Paragraphs>
  <Slides>38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Montserrat</vt:lpstr>
      <vt:lpstr>Montserrat Medium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Mei 279</dc:creator>
  <cp:lastModifiedBy>Antonia Sewell</cp:lastModifiedBy>
  <cp:revision>375</cp:revision>
  <dcterms:created xsi:type="dcterms:W3CDTF">2020-07-27T03:45:56Z</dcterms:created>
  <dcterms:modified xsi:type="dcterms:W3CDTF">2025-05-20T09:49:51Z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0x010100615961C85CE9C4458999A6D399E262FE</vt:lpwstr>
  </property>
  <property fmtid="{D5CDD505-2E9C-101B-9397-08002B2CF9AE}" pid="3" name="MediaServiceImageTags">
    <vt:lpwstr/>
  </property>
</Properties>
</file>