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6" r:id="rId5"/>
    <p:sldId id="335" r:id="rId6"/>
    <p:sldId id="336" r:id="rId7"/>
    <p:sldId id="355" r:id="rId8"/>
    <p:sldId id="353" r:id="rId9"/>
    <p:sldId id="352" r:id="rId10"/>
    <p:sldId id="337" r:id="rId11"/>
    <p:sldId id="330" r:id="rId12"/>
    <p:sldId id="358" r:id="rId13"/>
    <p:sldId id="340" r:id="rId14"/>
    <p:sldId id="357" r:id="rId15"/>
    <p:sldId id="338" r:id="rId16"/>
    <p:sldId id="354" r:id="rId17"/>
    <p:sldId id="339" r:id="rId18"/>
    <p:sldId id="346" r:id="rId19"/>
    <p:sldId id="34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2C2C"/>
    <a:srgbClr val="F9F9F9"/>
    <a:srgbClr val="5F9595"/>
    <a:srgbClr val="DBA514"/>
    <a:srgbClr val="B78628"/>
    <a:srgbClr val="EEB609"/>
    <a:srgbClr val="3101FF"/>
    <a:srgbClr val="F5F5F5"/>
    <a:srgbClr val="F7F7F7"/>
    <a:srgbClr val="013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249" autoAdjust="0"/>
  </p:normalViewPr>
  <p:slideViewPr>
    <p:cSldViewPr snapToGrid="0">
      <p:cViewPr varScale="1">
        <p:scale>
          <a:sx n="66" d="100"/>
          <a:sy n="66" d="100"/>
        </p:scale>
        <p:origin x="7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een Kanwal" userId="9df2191d-4a76-4739-9187-fbc8c3c0b1a2" providerId="ADAL" clId="{0A646933-D002-47D5-A4EC-1746F614B929}"/>
    <pc:docChg chg="custSel delSld modSld delSection modSection">
      <pc:chgData name="Jasmeen Kanwal" userId="9df2191d-4a76-4739-9187-fbc8c3c0b1a2" providerId="ADAL" clId="{0A646933-D002-47D5-A4EC-1746F614B929}" dt="2025-05-21T09:45:41.574" v="237" actId="47"/>
      <pc:docMkLst>
        <pc:docMk/>
      </pc:docMkLst>
      <pc:sldChg chg="modSp mod">
        <pc:chgData name="Jasmeen Kanwal" userId="9df2191d-4a76-4739-9187-fbc8c3c0b1a2" providerId="ADAL" clId="{0A646933-D002-47D5-A4EC-1746F614B929}" dt="2025-05-21T09:37:39.255" v="14" actId="255"/>
        <pc:sldMkLst>
          <pc:docMk/>
          <pc:sldMk cId="2606553239" sldId="266"/>
        </pc:sldMkLst>
        <pc:spChg chg="mod">
          <ac:chgData name="Jasmeen Kanwal" userId="9df2191d-4a76-4739-9187-fbc8c3c0b1a2" providerId="ADAL" clId="{0A646933-D002-47D5-A4EC-1746F614B929}" dt="2025-05-21T09:36:38.424" v="1" actId="1076"/>
          <ac:spMkLst>
            <pc:docMk/>
            <pc:sldMk cId="2606553239" sldId="266"/>
            <ac:spMk id="12" creationId="{12FEFD1C-F76E-4DF1-945B-627A4191D087}"/>
          </ac:spMkLst>
        </pc:spChg>
        <pc:spChg chg="mod">
          <ac:chgData name="Jasmeen Kanwal" userId="9df2191d-4a76-4739-9187-fbc8c3c0b1a2" providerId="ADAL" clId="{0A646933-D002-47D5-A4EC-1746F614B929}" dt="2025-05-21T09:37:39.255" v="14" actId="255"/>
          <ac:spMkLst>
            <pc:docMk/>
            <pc:sldMk cId="2606553239" sldId="266"/>
            <ac:spMk id="14" creationId="{1B7C66DC-0BE5-4EF1-A242-17B371A67AD0}"/>
          </ac:spMkLst>
        </pc:spChg>
        <pc:spChg chg="mod">
          <ac:chgData name="Jasmeen Kanwal" userId="9df2191d-4a76-4739-9187-fbc8c3c0b1a2" providerId="ADAL" clId="{0A646933-D002-47D5-A4EC-1746F614B929}" dt="2025-05-21T09:36:32.861" v="0" actId="1076"/>
          <ac:spMkLst>
            <pc:docMk/>
            <pc:sldMk cId="2606553239" sldId="266"/>
            <ac:spMk id="27" creationId="{BEE2055F-4C69-4127-805D-1F14B0FE2E70}"/>
          </ac:spMkLst>
        </pc:spChg>
        <pc:picChg chg="mod">
          <ac:chgData name="Jasmeen Kanwal" userId="9df2191d-4a76-4739-9187-fbc8c3c0b1a2" providerId="ADAL" clId="{0A646933-D002-47D5-A4EC-1746F614B929}" dt="2025-05-21T09:36:49.482" v="3" actId="14100"/>
          <ac:picMkLst>
            <pc:docMk/>
            <pc:sldMk cId="2606553239" sldId="266"/>
            <ac:picMk id="3" creationId="{9F988EA3-B284-39C2-706F-355BB81FFE96}"/>
          </ac:picMkLst>
        </pc:picChg>
      </pc:sldChg>
      <pc:sldChg chg="modSp mod">
        <pc:chgData name="Jasmeen Kanwal" userId="9df2191d-4a76-4739-9187-fbc8c3c0b1a2" providerId="ADAL" clId="{0A646933-D002-47D5-A4EC-1746F614B929}" dt="2025-05-21T09:45:29.666" v="235" actId="1076"/>
        <pc:sldMkLst>
          <pc:docMk/>
          <pc:sldMk cId="1964893038" sldId="267"/>
        </pc:sldMkLst>
        <pc:spChg chg="mod">
          <ac:chgData name="Jasmeen Kanwal" userId="9df2191d-4a76-4739-9187-fbc8c3c0b1a2" providerId="ADAL" clId="{0A646933-D002-47D5-A4EC-1746F614B929}" dt="2025-05-21T09:45:29.666" v="235" actId="1076"/>
          <ac:spMkLst>
            <pc:docMk/>
            <pc:sldMk cId="1964893038" sldId="267"/>
            <ac:spMk id="24" creationId="{BF1C935F-2F58-48C4-9571-37B0017A0B09}"/>
          </ac:spMkLst>
        </pc:spChg>
      </pc:sldChg>
      <pc:sldChg chg="del">
        <pc:chgData name="Jasmeen Kanwal" userId="9df2191d-4a76-4739-9187-fbc8c3c0b1a2" providerId="ADAL" clId="{0A646933-D002-47D5-A4EC-1746F614B929}" dt="2025-05-21T09:39:14.323" v="34" actId="47"/>
        <pc:sldMkLst>
          <pc:docMk/>
          <pc:sldMk cId="4017581380" sldId="309"/>
        </pc:sldMkLst>
      </pc:sldChg>
      <pc:sldChg chg="modSp mod">
        <pc:chgData name="Jasmeen Kanwal" userId="9df2191d-4a76-4739-9187-fbc8c3c0b1a2" providerId="ADAL" clId="{0A646933-D002-47D5-A4EC-1746F614B929}" dt="2025-05-21T09:40:38.013" v="40" actId="14100"/>
        <pc:sldMkLst>
          <pc:docMk/>
          <pc:sldMk cId="3398221448" sldId="315"/>
        </pc:sldMkLst>
        <pc:spChg chg="mod">
          <ac:chgData name="Jasmeen Kanwal" userId="9df2191d-4a76-4739-9187-fbc8c3c0b1a2" providerId="ADAL" clId="{0A646933-D002-47D5-A4EC-1746F614B929}" dt="2025-05-21T09:40:38.013" v="40" actId="14100"/>
          <ac:spMkLst>
            <pc:docMk/>
            <pc:sldMk cId="3398221448" sldId="315"/>
            <ac:spMk id="22" creationId="{D912046E-2D94-B77A-86BA-7217E80A98AE}"/>
          </ac:spMkLst>
        </pc:spChg>
      </pc:sldChg>
      <pc:sldChg chg="del">
        <pc:chgData name="Jasmeen Kanwal" userId="9df2191d-4a76-4739-9187-fbc8c3c0b1a2" providerId="ADAL" clId="{0A646933-D002-47D5-A4EC-1746F614B929}" dt="2025-05-21T09:39:36.804" v="36" actId="47"/>
        <pc:sldMkLst>
          <pc:docMk/>
          <pc:sldMk cId="3578569151" sldId="316"/>
        </pc:sldMkLst>
      </pc:sldChg>
      <pc:sldChg chg="del">
        <pc:chgData name="Jasmeen Kanwal" userId="9df2191d-4a76-4739-9187-fbc8c3c0b1a2" providerId="ADAL" clId="{0A646933-D002-47D5-A4EC-1746F614B929}" dt="2025-05-21T09:45:41.574" v="237" actId="47"/>
        <pc:sldMkLst>
          <pc:docMk/>
          <pc:sldMk cId="3392210273" sldId="327"/>
        </pc:sldMkLst>
      </pc:sldChg>
      <pc:sldChg chg="del">
        <pc:chgData name="Jasmeen Kanwal" userId="9df2191d-4a76-4739-9187-fbc8c3c0b1a2" providerId="ADAL" clId="{0A646933-D002-47D5-A4EC-1746F614B929}" dt="2025-05-21T09:39:01.593" v="33" actId="47"/>
        <pc:sldMkLst>
          <pc:docMk/>
          <pc:sldMk cId="2607040799" sldId="328"/>
        </pc:sldMkLst>
      </pc:sldChg>
      <pc:sldChg chg="modSp mod">
        <pc:chgData name="Jasmeen Kanwal" userId="9df2191d-4a76-4739-9187-fbc8c3c0b1a2" providerId="ADAL" clId="{0A646933-D002-47D5-A4EC-1746F614B929}" dt="2025-05-21T09:41:57.124" v="74" actId="1076"/>
        <pc:sldMkLst>
          <pc:docMk/>
          <pc:sldMk cId="1328290232" sldId="329"/>
        </pc:sldMkLst>
        <pc:spChg chg="mod">
          <ac:chgData name="Jasmeen Kanwal" userId="9df2191d-4a76-4739-9187-fbc8c3c0b1a2" providerId="ADAL" clId="{0A646933-D002-47D5-A4EC-1746F614B929}" dt="2025-05-21T09:41:57.124" v="74" actId="1076"/>
          <ac:spMkLst>
            <pc:docMk/>
            <pc:sldMk cId="1328290232" sldId="329"/>
            <ac:spMk id="2" creationId="{3D689A65-3CF1-687A-2EB5-00535DCB64F2}"/>
          </ac:spMkLst>
        </pc:spChg>
      </pc:sldChg>
      <pc:sldChg chg="delSp modSp mod">
        <pc:chgData name="Jasmeen Kanwal" userId="9df2191d-4a76-4739-9187-fbc8c3c0b1a2" providerId="ADAL" clId="{0A646933-D002-47D5-A4EC-1746F614B929}" dt="2025-05-21T09:43:12.470" v="135" actId="5793"/>
        <pc:sldMkLst>
          <pc:docMk/>
          <pc:sldMk cId="3709161523" sldId="330"/>
        </pc:sldMkLst>
        <pc:spChg chg="mod">
          <ac:chgData name="Jasmeen Kanwal" userId="9df2191d-4a76-4739-9187-fbc8c3c0b1a2" providerId="ADAL" clId="{0A646933-D002-47D5-A4EC-1746F614B929}" dt="2025-05-21T09:43:12.470" v="135" actId="5793"/>
          <ac:spMkLst>
            <pc:docMk/>
            <pc:sldMk cId="3709161523" sldId="330"/>
            <ac:spMk id="2" creationId="{9F3EB9B5-1F75-4255-EF84-CB0B7CCDBC36}"/>
          </ac:spMkLst>
        </pc:spChg>
        <pc:spChg chg="del">
          <ac:chgData name="Jasmeen Kanwal" userId="9df2191d-4a76-4739-9187-fbc8c3c0b1a2" providerId="ADAL" clId="{0A646933-D002-47D5-A4EC-1746F614B929}" dt="2025-05-21T09:42:48.306" v="122" actId="478"/>
          <ac:spMkLst>
            <pc:docMk/>
            <pc:sldMk cId="3709161523" sldId="330"/>
            <ac:spMk id="13" creationId="{8EB4BD31-DCBD-8B53-D2A0-4E5263F7D069}"/>
          </ac:spMkLst>
        </pc:spChg>
      </pc:sldChg>
      <pc:sldChg chg="delSp modSp mod">
        <pc:chgData name="Jasmeen Kanwal" userId="9df2191d-4a76-4739-9187-fbc8c3c0b1a2" providerId="ADAL" clId="{0A646933-D002-47D5-A4EC-1746F614B929}" dt="2025-05-21T09:43:55.113" v="167" actId="1076"/>
        <pc:sldMkLst>
          <pc:docMk/>
          <pc:sldMk cId="2719543496" sldId="331"/>
        </pc:sldMkLst>
        <pc:spChg chg="mod">
          <ac:chgData name="Jasmeen Kanwal" userId="9df2191d-4a76-4739-9187-fbc8c3c0b1a2" providerId="ADAL" clId="{0A646933-D002-47D5-A4EC-1746F614B929}" dt="2025-05-21T09:43:55.113" v="167" actId="1076"/>
          <ac:spMkLst>
            <pc:docMk/>
            <pc:sldMk cId="2719543496" sldId="331"/>
            <ac:spMk id="2" creationId="{C9C3C101-8B07-686C-B401-98BA07E5886C}"/>
          </ac:spMkLst>
        </pc:spChg>
        <pc:spChg chg="del">
          <ac:chgData name="Jasmeen Kanwal" userId="9df2191d-4a76-4739-9187-fbc8c3c0b1a2" providerId="ADAL" clId="{0A646933-D002-47D5-A4EC-1746F614B929}" dt="2025-05-21T09:43:27.865" v="136" actId="478"/>
          <ac:spMkLst>
            <pc:docMk/>
            <pc:sldMk cId="2719543496" sldId="331"/>
            <ac:spMk id="22" creationId="{28816951-E34B-BB58-01AD-D6C92FFAE822}"/>
          </ac:spMkLst>
        </pc:spChg>
      </pc:sldChg>
      <pc:sldChg chg="modSp mod">
        <pc:chgData name="Jasmeen Kanwal" userId="9df2191d-4a76-4739-9187-fbc8c3c0b1a2" providerId="ADAL" clId="{0A646933-D002-47D5-A4EC-1746F614B929}" dt="2025-05-21T09:44:27.953" v="177" actId="1076"/>
        <pc:sldMkLst>
          <pc:docMk/>
          <pc:sldMk cId="3635061404" sldId="332"/>
        </pc:sldMkLst>
        <pc:spChg chg="mod">
          <ac:chgData name="Jasmeen Kanwal" userId="9df2191d-4a76-4739-9187-fbc8c3c0b1a2" providerId="ADAL" clId="{0A646933-D002-47D5-A4EC-1746F614B929}" dt="2025-05-21T09:44:27.953" v="177" actId="1076"/>
          <ac:spMkLst>
            <pc:docMk/>
            <pc:sldMk cId="3635061404" sldId="332"/>
            <ac:spMk id="2" creationId="{173A91EE-28EB-713E-A66B-B55AEE577067}"/>
          </ac:spMkLst>
        </pc:spChg>
      </pc:sldChg>
      <pc:sldChg chg="delSp mod">
        <pc:chgData name="Jasmeen Kanwal" userId="9df2191d-4a76-4739-9187-fbc8c3c0b1a2" providerId="ADAL" clId="{0A646933-D002-47D5-A4EC-1746F614B929}" dt="2025-05-21T09:41:28.640" v="41" actId="478"/>
        <pc:sldMkLst>
          <pc:docMk/>
          <pc:sldMk cId="3786498625" sldId="333"/>
        </pc:sldMkLst>
        <pc:spChg chg="del">
          <ac:chgData name="Jasmeen Kanwal" userId="9df2191d-4a76-4739-9187-fbc8c3c0b1a2" providerId="ADAL" clId="{0A646933-D002-47D5-A4EC-1746F614B929}" dt="2025-05-21T09:41:28.640" v="41" actId="478"/>
          <ac:spMkLst>
            <pc:docMk/>
            <pc:sldMk cId="3786498625" sldId="333"/>
            <ac:spMk id="9" creationId="{14538DB0-CD79-1886-5C0E-97112A2CBA8D}"/>
          </ac:spMkLst>
        </pc:spChg>
        <pc:spChg chg="del">
          <ac:chgData name="Jasmeen Kanwal" userId="9df2191d-4a76-4739-9187-fbc8c3c0b1a2" providerId="ADAL" clId="{0A646933-D002-47D5-A4EC-1746F614B929}" dt="2025-05-21T09:41:28.640" v="41" actId="478"/>
          <ac:spMkLst>
            <pc:docMk/>
            <pc:sldMk cId="3786498625" sldId="333"/>
            <ac:spMk id="16" creationId="{03417E8C-1F5F-C0CF-B5BB-DDBFF2D86D99}"/>
          </ac:spMkLst>
        </pc:spChg>
      </pc:sldChg>
      <pc:sldChg chg="addSp modSp mod">
        <pc:chgData name="Jasmeen Kanwal" userId="9df2191d-4a76-4739-9187-fbc8c3c0b1a2" providerId="ADAL" clId="{0A646933-D002-47D5-A4EC-1746F614B929}" dt="2025-05-21T09:38:51.326" v="32" actId="1076"/>
        <pc:sldMkLst>
          <pc:docMk/>
          <pc:sldMk cId="2104202880" sldId="335"/>
        </pc:sldMkLst>
        <pc:spChg chg="mod">
          <ac:chgData name="Jasmeen Kanwal" userId="9df2191d-4a76-4739-9187-fbc8c3c0b1a2" providerId="ADAL" clId="{0A646933-D002-47D5-A4EC-1746F614B929}" dt="2025-05-21T09:38:45.453" v="31" actId="1076"/>
          <ac:spMkLst>
            <pc:docMk/>
            <pc:sldMk cId="2104202880" sldId="335"/>
            <ac:spMk id="10" creationId="{7FFAC4CA-7CF4-66EE-0AAF-D81CF625DDB9}"/>
          </ac:spMkLst>
        </pc:spChg>
        <pc:spChg chg="mod">
          <ac:chgData name="Jasmeen Kanwal" userId="9df2191d-4a76-4739-9187-fbc8c3c0b1a2" providerId="ADAL" clId="{0A646933-D002-47D5-A4EC-1746F614B929}" dt="2025-05-21T09:38:51.326" v="32" actId="1076"/>
          <ac:spMkLst>
            <pc:docMk/>
            <pc:sldMk cId="2104202880" sldId="335"/>
            <ac:spMk id="12" creationId="{B1A8679D-F2FE-53C6-1947-F1929C386C23}"/>
          </ac:spMkLst>
        </pc:spChg>
        <pc:spChg chg="add mod">
          <ac:chgData name="Jasmeen Kanwal" userId="9df2191d-4a76-4739-9187-fbc8c3c0b1a2" providerId="ADAL" clId="{0A646933-D002-47D5-A4EC-1746F614B929}" dt="2025-05-21T09:38:35.964" v="28" actId="571"/>
          <ac:spMkLst>
            <pc:docMk/>
            <pc:sldMk cId="2104202880" sldId="335"/>
            <ac:spMk id="13" creationId="{B0659F45-7EA2-4CBF-BF3D-E791D7D56436}"/>
          </ac:spMkLst>
        </pc:spChg>
      </pc:sldChg>
      <pc:sldChg chg="del">
        <pc:chgData name="Jasmeen Kanwal" userId="9df2191d-4a76-4739-9187-fbc8c3c0b1a2" providerId="ADAL" clId="{0A646933-D002-47D5-A4EC-1746F614B929}" dt="2025-05-21T09:45:39.543" v="236" actId="47"/>
        <pc:sldMkLst>
          <pc:docMk/>
          <pc:sldMk cId="2750030566" sldId="336"/>
        </pc:sldMkLst>
      </pc:sldChg>
    </pc:docChg>
  </pc:docChgLst>
  <pc:docChgLst>
    <pc:chgData name="Kevin McPhee" userId="S::kevin.mcphee_gorgiemills.edin.sch.uk#ext#@uoe.onmicrosoft.com::069e2e02-bc68-4261-8074-1c6e0d257a81" providerId="AD" clId="Web-{5CEDDED7-6943-C43B-569F-364F1C1DA0AE}"/>
    <pc:docChg chg="modSld">
      <pc:chgData name="Kevin McPhee" userId="S::kevin.mcphee_gorgiemills.edin.sch.uk#ext#@uoe.onmicrosoft.com::069e2e02-bc68-4261-8074-1c6e0d257a81" providerId="AD" clId="Web-{5CEDDED7-6943-C43B-569F-364F1C1DA0AE}" dt="2025-05-21T11:16:48.157" v="1" actId="14100"/>
      <pc:docMkLst>
        <pc:docMk/>
      </pc:docMkLst>
      <pc:sldChg chg="modSp">
        <pc:chgData name="Kevin McPhee" userId="S::kevin.mcphee_gorgiemills.edin.sch.uk#ext#@uoe.onmicrosoft.com::069e2e02-bc68-4261-8074-1c6e0d257a81" providerId="AD" clId="Web-{5CEDDED7-6943-C43B-569F-364F1C1DA0AE}" dt="2025-05-21T11:16:48.157" v="1" actId="14100"/>
        <pc:sldMkLst>
          <pc:docMk/>
          <pc:sldMk cId="1964893038" sldId="267"/>
        </pc:sldMkLst>
        <pc:picChg chg="mod">
          <ac:chgData name="Kevin McPhee" userId="S::kevin.mcphee_gorgiemills.edin.sch.uk#ext#@uoe.onmicrosoft.com::069e2e02-bc68-4261-8074-1c6e0d257a81" providerId="AD" clId="Web-{5CEDDED7-6943-C43B-569F-364F1C1DA0AE}" dt="2025-05-21T11:16:48.157" v="1" actId="14100"/>
          <ac:picMkLst>
            <pc:docMk/>
            <pc:sldMk cId="1964893038" sldId="267"/>
            <ac:picMk id="3" creationId="{0CD58F45-1C54-8D6B-5EEA-E3E7A8A13391}"/>
          </ac:picMkLst>
        </pc:picChg>
      </pc:sldChg>
    </pc:docChg>
  </pc:docChgLst>
  <pc:docChgLst>
    <pc:chgData name="Antonia Sewell" userId="866fcaf1-a8c1-4c4e-a2a7-8ac41c1bdbec" providerId="ADAL" clId="{B2EA246E-15A9-4A15-B3D7-5BEAB4890C76}"/>
    <pc:docChg chg="undo custSel modSld">
      <pc:chgData name="Antonia Sewell" userId="866fcaf1-a8c1-4c4e-a2a7-8ac41c1bdbec" providerId="ADAL" clId="{B2EA246E-15A9-4A15-B3D7-5BEAB4890C76}" dt="2025-05-26T09:55:15.588" v="28" actId="20577"/>
      <pc:docMkLst>
        <pc:docMk/>
      </pc:docMkLst>
      <pc:sldChg chg="modSp mod">
        <pc:chgData name="Antonia Sewell" userId="866fcaf1-a8c1-4c4e-a2a7-8ac41c1bdbec" providerId="ADAL" clId="{B2EA246E-15A9-4A15-B3D7-5BEAB4890C76}" dt="2025-05-26T09:54:42.506" v="20" actId="20577"/>
        <pc:sldMkLst>
          <pc:docMk/>
          <pc:sldMk cId="3709161523" sldId="330"/>
        </pc:sldMkLst>
        <pc:spChg chg="mod">
          <ac:chgData name="Antonia Sewell" userId="866fcaf1-a8c1-4c4e-a2a7-8ac41c1bdbec" providerId="ADAL" clId="{B2EA246E-15A9-4A15-B3D7-5BEAB4890C76}" dt="2025-05-26T09:54:42.506" v="20" actId="20577"/>
          <ac:spMkLst>
            <pc:docMk/>
            <pc:sldMk cId="3709161523" sldId="330"/>
            <ac:spMk id="4" creationId="{154D1647-9807-D925-73D6-0162F6B4CB45}"/>
          </ac:spMkLst>
        </pc:spChg>
      </pc:sldChg>
      <pc:sldChg chg="addSp delSp modSp mod">
        <pc:chgData name="Antonia Sewell" userId="866fcaf1-a8c1-4c4e-a2a7-8ac41c1bdbec" providerId="ADAL" clId="{B2EA246E-15A9-4A15-B3D7-5BEAB4890C76}" dt="2025-05-26T09:53:39.175" v="5"/>
        <pc:sldMkLst>
          <pc:docMk/>
          <pc:sldMk cId="2104202880" sldId="335"/>
        </pc:sldMkLst>
        <pc:spChg chg="del">
          <ac:chgData name="Antonia Sewell" userId="866fcaf1-a8c1-4c4e-a2a7-8ac41c1bdbec" providerId="ADAL" clId="{B2EA246E-15A9-4A15-B3D7-5BEAB4890C76}" dt="2025-05-26T09:53:35.995" v="4" actId="478"/>
          <ac:spMkLst>
            <pc:docMk/>
            <pc:sldMk cId="2104202880" sldId="335"/>
            <ac:spMk id="3" creationId="{D9309FAE-0952-98FF-64F5-325B3A92D377}"/>
          </ac:spMkLst>
        </pc:spChg>
        <pc:spChg chg="add mod">
          <ac:chgData name="Antonia Sewell" userId="866fcaf1-a8c1-4c4e-a2a7-8ac41c1bdbec" providerId="ADAL" clId="{B2EA246E-15A9-4A15-B3D7-5BEAB4890C76}" dt="2025-05-26T09:53:39.175" v="5"/>
          <ac:spMkLst>
            <pc:docMk/>
            <pc:sldMk cId="2104202880" sldId="335"/>
            <ac:spMk id="11" creationId="{A7B1691E-F588-4A90-B653-300A4F137114}"/>
          </ac:spMkLst>
        </pc:spChg>
      </pc:sldChg>
      <pc:sldChg chg="modSp mod">
        <pc:chgData name="Antonia Sewell" userId="866fcaf1-a8c1-4c4e-a2a7-8ac41c1bdbec" providerId="ADAL" clId="{B2EA246E-15A9-4A15-B3D7-5BEAB4890C76}" dt="2025-05-26T09:53:48.493" v="10" actId="20577"/>
        <pc:sldMkLst>
          <pc:docMk/>
          <pc:sldMk cId="1559346110" sldId="336"/>
        </pc:sldMkLst>
        <pc:spChg chg="mod">
          <ac:chgData name="Antonia Sewell" userId="866fcaf1-a8c1-4c4e-a2a7-8ac41c1bdbec" providerId="ADAL" clId="{B2EA246E-15A9-4A15-B3D7-5BEAB4890C76}" dt="2025-05-26T09:53:48.493" v="10" actId="20577"/>
          <ac:spMkLst>
            <pc:docMk/>
            <pc:sldMk cId="1559346110" sldId="336"/>
            <ac:spMk id="4" creationId="{7D1EB3E6-D995-C82D-1146-672F4C7DF994}"/>
          </ac:spMkLst>
        </pc:spChg>
      </pc:sldChg>
      <pc:sldChg chg="modSp mod">
        <pc:chgData name="Antonia Sewell" userId="866fcaf1-a8c1-4c4e-a2a7-8ac41c1bdbec" providerId="ADAL" clId="{B2EA246E-15A9-4A15-B3D7-5BEAB4890C76}" dt="2025-05-26T09:54:38.816" v="19" actId="20577"/>
        <pc:sldMkLst>
          <pc:docMk/>
          <pc:sldMk cId="4129438218" sldId="337"/>
        </pc:sldMkLst>
        <pc:spChg chg="mod">
          <ac:chgData name="Antonia Sewell" userId="866fcaf1-a8c1-4c4e-a2a7-8ac41c1bdbec" providerId="ADAL" clId="{B2EA246E-15A9-4A15-B3D7-5BEAB4890C76}" dt="2025-05-26T09:54:38.816" v="19" actId="20577"/>
          <ac:spMkLst>
            <pc:docMk/>
            <pc:sldMk cId="4129438218" sldId="337"/>
            <ac:spMk id="4" creationId="{ABA6BF5F-AD39-A03F-FF00-697C50A84489}"/>
          </ac:spMkLst>
        </pc:spChg>
      </pc:sldChg>
      <pc:sldChg chg="modSp mod">
        <pc:chgData name="Antonia Sewell" userId="866fcaf1-a8c1-4c4e-a2a7-8ac41c1bdbec" providerId="ADAL" clId="{B2EA246E-15A9-4A15-B3D7-5BEAB4890C76}" dt="2025-05-26T09:54:54.896" v="24" actId="20577"/>
        <pc:sldMkLst>
          <pc:docMk/>
          <pc:sldMk cId="1500748916" sldId="338"/>
        </pc:sldMkLst>
        <pc:spChg chg="mod">
          <ac:chgData name="Antonia Sewell" userId="866fcaf1-a8c1-4c4e-a2a7-8ac41c1bdbec" providerId="ADAL" clId="{B2EA246E-15A9-4A15-B3D7-5BEAB4890C76}" dt="2025-05-26T09:54:54.896" v="24" actId="20577"/>
          <ac:spMkLst>
            <pc:docMk/>
            <pc:sldMk cId="1500748916" sldId="338"/>
            <ac:spMk id="4" creationId="{8F32A218-CDB3-1791-9858-535E0A100528}"/>
          </ac:spMkLst>
        </pc:spChg>
      </pc:sldChg>
      <pc:sldChg chg="modSp mod">
        <pc:chgData name="Antonia Sewell" userId="866fcaf1-a8c1-4c4e-a2a7-8ac41c1bdbec" providerId="ADAL" clId="{B2EA246E-15A9-4A15-B3D7-5BEAB4890C76}" dt="2025-05-26T09:55:08.442" v="26" actId="20577"/>
        <pc:sldMkLst>
          <pc:docMk/>
          <pc:sldMk cId="2787073053" sldId="339"/>
        </pc:sldMkLst>
        <pc:spChg chg="mod">
          <ac:chgData name="Antonia Sewell" userId="866fcaf1-a8c1-4c4e-a2a7-8ac41c1bdbec" providerId="ADAL" clId="{B2EA246E-15A9-4A15-B3D7-5BEAB4890C76}" dt="2025-05-26T09:55:08.442" v="26" actId="20577"/>
          <ac:spMkLst>
            <pc:docMk/>
            <pc:sldMk cId="2787073053" sldId="339"/>
            <ac:spMk id="4" creationId="{45ED57FA-09E1-08A0-2C9F-2FEF54C5695A}"/>
          </ac:spMkLst>
        </pc:spChg>
      </pc:sldChg>
      <pc:sldChg chg="modSp mod">
        <pc:chgData name="Antonia Sewell" userId="866fcaf1-a8c1-4c4e-a2a7-8ac41c1bdbec" providerId="ADAL" clId="{B2EA246E-15A9-4A15-B3D7-5BEAB4890C76}" dt="2025-05-26T09:54:48.929" v="22" actId="20577"/>
        <pc:sldMkLst>
          <pc:docMk/>
          <pc:sldMk cId="2612613061" sldId="340"/>
        </pc:sldMkLst>
        <pc:spChg chg="mod">
          <ac:chgData name="Antonia Sewell" userId="866fcaf1-a8c1-4c4e-a2a7-8ac41c1bdbec" providerId="ADAL" clId="{B2EA246E-15A9-4A15-B3D7-5BEAB4890C76}" dt="2025-05-26T09:54:48.929" v="22" actId="20577"/>
          <ac:spMkLst>
            <pc:docMk/>
            <pc:sldMk cId="2612613061" sldId="340"/>
            <ac:spMk id="4" creationId="{D3A6B8D6-7FCD-B0BD-16D2-6E2A78DD934A}"/>
          </ac:spMkLst>
        </pc:spChg>
      </pc:sldChg>
      <pc:sldChg chg="modSp mod">
        <pc:chgData name="Antonia Sewell" userId="866fcaf1-a8c1-4c4e-a2a7-8ac41c1bdbec" providerId="ADAL" clId="{B2EA246E-15A9-4A15-B3D7-5BEAB4890C76}" dt="2025-05-26T09:55:11.985" v="27" actId="20577"/>
        <pc:sldMkLst>
          <pc:docMk/>
          <pc:sldMk cId="1803631156" sldId="346"/>
        </pc:sldMkLst>
        <pc:spChg chg="mod">
          <ac:chgData name="Antonia Sewell" userId="866fcaf1-a8c1-4c4e-a2a7-8ac41c1bdbec" providerId="ADAL" clId="{B2EA246E-15A9-4A15-B3D7-5BEAB4890C76}" dt="2025-05-26T09:55:11.985" v="27" actId="20577"/>
          <ac:spMkLst>
            <pc:docMk/>
            <pc:sldMk cId="1803631156" sldId="346"/>
            <ac:spMk id="4" creationId="{21F8A8D5-FEB5-9098-03E5-26F36932C5B0}"/>
          </ac:spMkLst>
        </pc:spChg>
      </pc:sldChg>
      <pc:sldChg chg="modSp mod">
        <pc:chgData name="Antonia Sewell" userId="866fcaf1-a8c1-4c4e-a2a7-8ac41c1bdbec" providerId="ADAL" clId="{B2EA246E-15A9-4A15-B3D7-5BEAB4890C76}" dt="2025-05-26T09:55:15.588" v="28" actId="20577"/>
        <pc:sldMkLst>
          <pc:docMk/>
          <pc:sldMk cId="2612427790" sldId="347"/>
        </pc:sldMkLst>
        <pc:spChg chg="mod">
          <ac:chgData name="Antonia Sewell" userId="866fcaf1-a8c1-4c4e-a2a7-8ac41c1bdbec" providerId="ADAL" clId="{B2EA246E-15A9-4A15-B3D7-5BEAB4890C76}" dt="2025-05-26T09:55:15.588" v="28" actId="20577"/>
          <ac:spMkLst>
            <pc:docMk/>
            <pc:sldMk cId="2612427790" sldId="347"/>
            <ac:spMk id="4" creationId="{30C19962-5DF3-78FF-971E-7A57FB896DDF}"/>
          </ac:spMkLst>
        </pc:spChg>
      </pc:sldChg>
      <pc:sldChg chg="delSp modSp mod delAnim">
        <pc:chgData name="Antonia Sewell" userId="866fcaf1-a8c1-4c4e-a2a7-8ac41c1bdbec" providerId="ADAL" clId="{B2EA246E-15A9-4A15-B3D7-5BEAB4890C76}" dt="2025-05-26T09:54:33.442" v="18" actId="1076"/>
        <pc:sldMkLst>
          <pc:docMk/>
          <pc:sldMk cId="2700373851" sldId="352"/>
        </pc:sldMkLst>
        <pc:spChg chg="mod">
          <ac:chgData name="Antonia Sewell" userId="866fcaf1-a8c1-4c4e-a2a7-8ac41c1bdbec" providerId="ADAL" clId="{B2EA246E-15A9-4A15-B3D7-5BEAB4890C76}" dt="2025-05-26T09:54:05.259" v="13" actId="20577"/>
          <ac:spMkLst>
            <pc:docMk/>
            <pc:sldMk cId="2700373851" sldId="352"/>
            <ac:spMk id="4" creationId="{26FB53C9-BEF4-97CC-F5D7-8DF5B15F06ED}"/>
          </ac:spMkLst>
        </pc:spChg>
        <pc:picChg chg="del">
          <ac:chgData name="Antonia Sewell" userId="866fcaf1-a8c1-4c4e-a2a7-8ac41c1bdbec" providerId="ADAL" clId="{B2EA246E-15A9-4A15-B3D7-5BEAB4890C76}" dt="2025-05-26T09:54:27.109" v="16" actId="478"/>
          <ac:picMkLst>
            <pc:docMk/>
            <pc:sldMk cId="2700373851" sldId="352"/>
            <ac:picMk id="9" creationId="{BDA0608C-BBC2-CDD1-858E-1A14EE62929C}"/>
          </ac:picMkLst>
        </pc:picChg>
        <pc:picChg chg="mod">
          <ac:chgData name="Antonia Sewell" userId="866fcaf1-a8c1-4c4e-a2a7-8ac41c1bdbec" providerId="ADAL" clId="{B2EA246E-15A9-4A15-B3D7-5BEAB4890C76}" dt="2025-05-26T09:54:33.442" v="18" actId="1076"/>
          <ac:picMkLst>
            <pc:docMk/>
            <pc:sldMk cId="2700373851" sldId="352"/>
            <ac:picMk id="10" creationId="{37A24D41-9F9F-5D7A-CE88-54226FBE2514}"/>
          </ac:picMkLst>
        </pc:picChg>
      </pc:sldChg>
      <pc:sldChg chg="modSp mod">
        <pc:chgData name="Antonia Sewell" userId="866fcaf1-a8c1-4c4e-a2a7-8ac41c1bdbec" providerId="ADAL" clId="{B2EA246E-15A9-4A15-B3D7-5BEAB4890C76}" dt="2025-05-26T09:53:58.022" v="12" actId="20577"/>
        <pc:sldMkLst>
          <pc:docMk/>
          <pc:sldMk cId="636695823" sldId="353"/>
        </pc:sldMkLst>
        <pc:spChg chg="mod">
          <ac:chgData name="Antonia Sewell" userId="866fcaf1-a8c1-4c4e-a2a7-8ac41c1bdbec" providerId="ADAL" clId="{B2EA246E-15A9-4A15-B3D7-5BEAB4890C76}" dt="2025-05-26T09:53:58.022" v="12" actId="20577"/>
          <ac:spMkLst>
            <pc:docMk/>
            <pc:sldMk cId="636695823" sldId="353"/>
            <ac:spMk id="4" creationId="{95FB0B1F-6483-9B46-0217-D3CFDEAAEE49}"/>
          </ac:spMkLst>
        </pc:spChg>
      </pc:sldChg>
      <pc:sldChg chg="modSp mod">
        <pc:chgData name="Antonia Sewell" userId="866fcaf1-a8c1-4c4e-a2a7-8ac41c1bdbec" providerId="ADAL" clId="{B2EA246E-15A9-4A15-B3D7-5BEAB4890C76}" dt="2025-05-26T09:54:58.079" v="25" actId="20577"/>
        <pc:sldMkLst>
          <pc:docMk/>
          <pc:sldMk cId="192219481" sldId="354"/>
        </pc:sldMkLst>
        <pc:spChg chg="mod">
          <ac:chgData name="Antonia Sewell" userId="866fcaf1-a8c1-4c4e-a2a7-8ac41c1bdbec" providerId="ADAL" clId="{B2EA246E-15A9-4A15-B3D7-5BEAB4890C76}" dt="2025-05-26T09:54:58.079" v="25" actId="20577"/>
          <ac:spMkLst>
            <pc:docMk/>
            <pc:sldMk cId="192219481" sldId="354"/>
            <ac:spMk id="4" creationId="{0BD093CB-7080-776C-374C-6414DADDE1B8}"/>
          </ac:spMkLst>
        </pc:spChg>
      </pc:sldChg>
      <pc:sldChg chg="modSp mod">
        <pc:chgData name="Antonia Sewell" userId="866fcaf1-a8c1-4c4e-a2a7-8ac41c1bdbec" providerId="ADAL" clId="{B2EA246E-15A9-4A15-B3D7-5BEAB4890C76}" dt="2025-05-26T09:53:51.384" v="11" actId="20577"/>
        <pc:sldMkLst>
          <pc:docMk/>
          <pc:sldMk cId="2146381663" sldId="355"/>
        </pc:sldMkLst>
        <pc:spChg chg="mod">
          <ac:chgData name="Antonia Sewell" userId="866fcaf1-a8c1-4c4e-a2a7-8ac41c1bdbec" providerId="ADAL" clId="{B2EA246E-15A9-4A15-B3D7-5BEAB4890C76}" dt="2025-05-26T09:53:51.384" v="11" actId="20577"/>
          <ac:spMkLst>
            <pc:docMk/>
            <pc:sldMk cId="2146381663" sldId="355"/>
            <ac:spMk id="4" creationId="{9A84E2FE-FF00-CEA1-DF99-0B84DDFF750C}"/>
          </ac:spMkLst>
        </pc:spChg>
      </pc:sldChg>
      <pc:sldChg chg="modSp mod">
        <pc:chgData name="Antonia Sewell" userId="866fcaf1-a8c1-4c4e-a2a7-8ac41c1bdbec" providerId="ADAL" clId="{B2EA246E-15A9-4A15-B3D7-5BEAB4890C76}" dt="2025-05-26T09:53:31.532" v="3" actId="404"/>
        <pc:sldMkLst>
          <pc:docMk/>
          <pc:sldMk cId="2188589096" sldId="356"/>
        </pc:sldMkLst>
        <pc:spChg chg="mod">
          <ac:chgData name="Antonia Sewell" userId="866fcaf1-a8c1-4c4e-a2a7-8ac41c1bdbec" providerId="ADAL" clId="{B2EA246E-15A9-4A15-B3D7-5BEAB4890C76}" dt="2025-05-26T09:53:31.532" v="3" actId="404"/>
          <ac:spMkLst>
            <pc:docMk/>
            <pc:sldMk cId="2188589096" sldId="356"/>
            <ac:spMk id="27" creationId="{8B8F9B63-3FA8-079B-EDF6-D3B86490429B}"/>
          </ac:spMkLst>
        </pc:spChg>
      </pc:sldChg>
      <pc:sldChg chg="modSp mod">
        <pc:chgData name="Antonia Sewell" userId="866fcaf1-a8c1-4c4e-a2a7-8ac41c1bdbec" providerId="ADAL" clId="{B2EA246E-15A9-4A15-B3D7-5BEAB4890C76}" dt="2025-05-26T09:54:52.276" v="23" actId="20577"/>
        <pc:sldMkLst>
          <pc:docMk/>
          <pc:sldMk cId="3490565027" sldId="357"/>
        </pc:sldMkLst>
        <pc:spChg chg="mod">
          <ac:chgData name="Antonia Sewell" userId="866fcaf1-a8c1-4c4e-a2a7-8ac41c1bdbec" providerId="ADAL" clId="{B2EA246E-15A9-4A15-B3D7-5BEAB4890C76}" dt="2025-05-26T09:54:52.276" v="23" actId="20577"/>
          <ac:spMkLst>
            <pc:docMk/>
            <pc:sldMk cId="3490565027" sldId="357"/>
            <ac:spMk id="4" creationId="{372435CD-1C79-5C4B-D675-064DE4D4D169}"/>
          </ac:spMkLst>
        </pc:spChg>
      </pc:sldChg>
      <pc:sldChg chg="modSp mod">
        <pc:chgData name="Antonia Sewell" userId="866fcaf1-a8c1-4c4e-a2a7-8ac41c1bdbec" providerId="ADAL" clId="{B2EA246E-15A9-4A15-B3D7-5BEAB4890C76}" dt="2025-05-26T09:54:45.460" v="21" actId="20577"/>
        <pc:sldMkLst>
          <pc:docMk/>
          <pc:sldMk cId="43534629" sldId="358"/>
        </pc:sldMkLst>
        <pc:spChg chg="mod">
          <ac:chgData name="Antonia Sewell" userId="866fcaf1-a8c1-4c4e-a2a7-8ac41c1bdbec" providerId="ADAL" clId="{B2EA246E-15A9-4A15-B3D7-5BEAB4890C76}" dt="2025-05-26T09:54:45.460" v="21" actId="20577"/>
          <ac:spMkLst>
            <pc:docMk/>
            <pc:sldMk cId="43534629" sldId="358"/>
            <ac:spMk id="4" creationId="{457B6DE0-D896-09DC-1E0A-FAC1CCE03A8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42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92BFD-AA5E-42C5-BE56-347BA2759E80}"/>
              </a:ext>
            </a:extLst>
          </p:cNvPr>
          <p:cNvSpPr/>
          <p:nvPr userDrawn="1"/>
        </p:nvSpPr>
        <p:spPr>
          <a:xfrm>
            <a:off x="5484603" y="802105"/>
            <a:ext cx="5740876" cy="2102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9763" y="1512917"/>
            <a:ext cx="5912237" cy="5345083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2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5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632E2E0-7E23-4339-8B07-0E1AC0A1E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7083" y="476815"/>
            <a:ext cx="3921987" cy="372845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2595" y="476815"/>
            <a:ext cx="3920549" cy="2848752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9367A-8318-4EB9-B521-E9DA9F8F1092}"/>
              </a:ext>
            </a:extLst>
          </p:cNvPr>
          <p:cNvSpPr/>
          <p:nvPr userDrawn="1"/>
        </p:nvSpPr>
        <p:spPr>
          <a:xfrm flipH="1">
            <a:off x="5782595" y="3817616"/>
            <a:ext cx="3920549" cy="3876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319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AA783-29DA-8B6B-F96D-08332FD93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F7072-AAA5-4268-BE7A-9400814AD9E8}"/>
              </a:ext>
            </a:extLst>
          </p:cNvPr>
          <p:cNvSpPr/>
          <p:nvPr userDrawn="1"/>
        </p:nvSpPr>
        <p:spPr>
          <a:xfrm>
            <a:off x="7529902" y="1730978"/>
            <a:ext cx="2712034" cy="149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277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8AE19-0C63-878C-09CD-F4977C29F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3973" y="0"/>
            <a:ext cx="3268027" cy="6858000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499220F-3428-4263-91ED-9CD7E6B49E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482" y="508000"/>
            <a:ext cx="3357318" cy="5812479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414317C-3659-4ED6-BDB6-2A9B8FA88C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2519" y="508000"/>
            <a:ext cx="3357318" cy="581247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2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5"/>
            <a:ext cx="645764" cy="4804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8B3DA-F37D-4EFF-8D5E-7BD4C1BC2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8262" y="1026885"/>
            <a:ext cx="4612210" cy="4804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572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80EAE-0F9C-4FFA-9E15-DF420D6D709D}"/>
              </a:ext>
            </a:extLst>
          </p:cNvPr>
          <p:cNvSpPr/>
          <p:nvPr userDrawn="1"/>
        </p:nvSpPr>
        <p:spPr>
          <a:xfrm>
            <a:off x="367863" y="534571"/>
            <a:ext cx="11456276" cy="581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4C0C-235E-4BF3-9FF3-3BED8E2EBB83}"/>
              </a:ext>
            </a:extLst>
          </p:cNvPr>
          <p:cNvSpPr/>
          <p:nvPr userDrawn="1"/>
        </p:nvSpPr>
        <p:spPr>
          <a:xfrm>
            <a:off x="10900472" y="1026884"/>
            <a:ext cx="645764" cy="480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E172DF-05D9-440A-A078-84F4AA63A3A6}"/>
              </a:ext>
            </a:extLst>
          </p:cNvPr>
          <p:cNvSpPr/>
          <p:nvPr userDrawn="1"/>
        </p:nvSpPr>
        <p:spPr>
          <a:xfrm>
            <a:off x="1008993" y="1466850"/>
            <a:ext cx="4430197" cy="3151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959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55C8A-79CE-5DA2-DC13-A8298FADE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25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03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0919F-EAD9-4195-9D9A-9022B4DAC9D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3801" y="1279358"/>
            <a:ext cx="4299284" cy="4299284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9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56400" cy="593959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2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22357" y="565869"/>
            <a:ext cx="9041509" cy="5720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3D8303-7603-4895-8612-50FB79139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29710"/>
            <a:ext cx="6756400" cy="4141077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1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1C93A-74D6-4D74-9013-4CC54B3F94D6}"/>
              </a:ext>
            </a:extLst>
          </p:cNvPr>
          <p:cNvSpPr/>
          <p:nvPr userDrawn="1"/>
        </p:nvSpPr>
        <p:spPr>
          <a:xfrm>
            <a:off x="2408397" y="568791"/>
            <a:ext cx="9041509" cy="572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pic>
        <p:nvPicPr>
          <p:cNvPr id="8" name="Picture 7" descr="A purple and blue gradient&#10;&#10;AI-generated content may be incorrect.">
            <a:extLst>
              <a:ext uri="{FF2B5EF4-FFF2-40B4-BE49-F238E27FC236}">
                <a16:creationId xmlns:a16="http://schemas.microsoft.com/office/drawing/2014/main" id="{53E348DE-B70F-5B12-B588-E03B52D98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62" y="1402584"/>
            <a:ext cx="6388538" cy="3974005"/>
          </a:xfrm>
          <a:prstGeom prst="rect">
            <a:avLst/>
          </a:prstGeom>
        </p:spPr>
      </p:pic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3D8D106-7996-000B-D46B-4B44A4DBB51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67862" y="1414188"/>
            <a:ext cx="6388538" cy="39624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4ED0391-0163-4F70-825F-98434AC3A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9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E29F7-9E13-4CD4-9AAC-E31609B6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4840-EC8D-48DD-92D4-34A6F4558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A52A-D970-4268-B967-756EF1009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3C99C195-CA05-4A2B-9203-212AA3A64FB4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2754-0101-4D47-850E-35E580F9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6F73-66CD-4142-8040-F2E311B9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DF7FB4A4-DEA5-4FE6-BB3B-1DFE086AB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0" r:id="rId2"/>
    <p:sldLayoutId id="2147483689" r:id="rId3"/>
    <p:sldLayoutId id="2147483654" r:id="rId4"/>
    <p:sldLayoutId id="2147483686" r:id="rId5"/>
    <p:sldLayoutId id="2147483655" r:id="rId6"/>
    <p:sldLayoutId id="2147483684" r:id="rId7"/>
    <p:sldLayoutId id="2147483685" r:id="rId8"/>
    <p:sldLayoutId id="2147483656" r:id="rId9"/>
    <p:sldLayoutId id="2147483657" r:id="rId10"/>
    <p:sldLayoutId id="2147483659" r:id="rId11"/>
    <p:sldLayoutId id="2147483660" r:id="rId12"/>
    <p:sldLayoutId id="2147483675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24.png"/><Relationship Id="rId5" Type="http://schemas.openxmlformats.org/officeDocument/2006/relationships/image" Target="../media/image29.jp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9B35B-0279-9ED6-F90C-8234CC977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B8F9B63-3FA8-079B-EDF6-D3B86490429B}"/>
              </a:ext>
            </a:extLst>
          </p:cNvPr>
          <p:cNvSpPr txBox="1"/>
          <p:nvPr/>
        </p:nvSpPr>
        <p:spPr>
          <a:xfrm>
            <a:off x="275772" y="149991"/>
            <a:ext cx="6785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83EDE-B306-CC79-0858-92D561D9CC9E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TRAIL.scot</a:t>
            </a:r>
          </a:p>
        </p:txBody>
      </p:sp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AD96AD87-8993-ABAE-D533-DFA90D9E5497}"/>
              </a:ext>
            </a:extLst>
          </p:cNvPr>
          <p:cNvSpPr/>
          <p:nvPr/>
        </p:nvSpPr>
        <p:spPr>
          <a:xfrm>
            <a:off x="1188450" y="5232131"/>
            <a:ext cx="432725" cy="276999"/>
          </a:xfrm>
          <a:custGeom>
            <a:avLst/>
            <a:gdLst>
              <a:gd name="connsiteX0" fmla="*/ 479812 w 482601"/>
              <a:gd name="connsiteY0" fmla="*/ 145549 h 304800"/>
              <a:gd name="connsiteX1" fmla="*/ 336937 w 482601"/>
              <a:gd name="connsiteY1" fmla="*/ 2674 h 304800"/>
              <a:gd name="connsiteX2" fmla="*/ 323469 w 482601"/>
              <a:gd name="connsiteY2" fmla="*/ 2908 h 304800"/>
              <a:gd name="connsiteX3" fmla="*/ 323469 w 482601"/>
              <a:gd name="connsiteY3" fmla="*/ 16142 h 304800"/>
              <a:gd name="connsiteX4" fmla="*/ 449923 w 482601"/>
              <a:gd name="connsiteY4" fmla="*/ 142596 h 304800"/>
              <a:gd name="connsiteX5" fmla="*/ 449856 w 482601"/>
              <a:gd name="connsiteY5" fmla="*/ 142758 h 304800"/>
              <a:gd name="connsiteX6" fmla="*/ 9525 w 482601"/>
              <a:gd name="connsiteY6" fmla="*/ 142758 h 304800"/>
              <a:gd name="connsiteX7" fmla="*/ 0 w 482601"/>
              <a:gd name="connsiteY7" fmla="*/ 152283 h 304800"/>
              <a:gd name="connsiteX8" fmla="*/ 9525 w 482601"/>
              <a:gd name="connsiteY8" fmla="*/ 161808 h 304800"/>
              <a:gd name="connsiteX9" fmla="*/ 449856 w 482601"/>
              <a:gd name="connsiteY9" fmla="*/ 161808 h 304800"/>
              <a:gd name="connsiteX10" fmla="*/ 449951 w 482601"/>
              <a:gd name="connsiteY10" fmla="*/ 161904 h 304800"/>
              <a:gd name="connsiteX11" fmla="*/ 449923 w 482601"/>
              <a:gd name="connsiteY11" fmla="*/ 161970 h 304800"/>
              <a:gd name="connsiteX12" fmla="*/ 323469 w 482601"/>
              <a:gd name="connsiteY12" fmla="*/ 288424 h 304800"/>
              <a:gd name="connsiteX13" fmla="*/ 323235 w 482601"/>
              <a:gd name="connsiteY13" fmla="*/ 301892 h 304800"/>
              <a:gd name="connsiteX14" fmla="*/ 336703 w 482601"/>
              <a:gd name="connsiteY14" fmla="*/ 302127 h 304800"/>
              <a:gd name="connsiteX15" fmla="*/ 336937 w 482601"/>
              <a:gd name="connsiteY15" fmla="*/ 301892 h 304800"/>
              <a:gd name="connsiteX16" fmla="*/ 479812 w 482601"/>
              <a:gd name="connsiteY16" fmla="*/ 159017 h 304800"/>
              <a:gd name="connsiteX17" fmla="*/ 479812 w 482601"/>
              <a:gd name="connsiteY17" fmla="*/ 145549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2601" h="304800">
                <a:moveTo>
                  <a:pt x="479812" y="145549"/>
                </a:moveTo>
                <a:lnTo>
                  <a:pt x="336937" y="2674"/>
                </a:lnTo>
                <a:cubicBezTo>
                  <a:pt x="333153" y="-981"/>
                  <a:pt x="327124" y="-876"/>
                  <a:pt x="323469" y="2908"/>
                </a:cubicBezTo>
                <a:cubicBezTo>
                  <a:pt x="319904" y="6599"/>
                  <a:pt x="319904" y="12451"/>
                  <a:pt x="323469" y="16142"/>
                </a:cubicBezTo>
                <a:lnTo>
                  <a:pt x="449923" y="142596"/>
                </a:lnTo>
                <a:cubicBezTo>
                  <a:pt x="450009" y="142682"/>
                  <a:pt x="449980" y="142758"/>
                  <a:pt x="449856" y="142758"/>
                </a:cubicBezTo>
                <a:lnTo>
                  <a:pt x="9525" y="142758"/>
                </a:lnTo>
                <a:cubicBezTo>
                  <a:pt x="4264" y="142758"/>
                  <a:pt x="0" y="147022"/>
                  <a:pt x="0" y="152283"/>
                </a:cubicBezTo>
                <a:cubicBezTo>
                  <a:pt x="0" y="157544"/>
                  <a:pt x="4264" y="161808"/>
                  <a:pt x="9525" y="161808"/>
                </a:cubicBezTo>
                <a:lnTo>
                  <a:pt x="449856" y="161808"/>
                </a:lnTo>
                <a:cubicBezTo>
                  <a:pt x="449909" y="161809"/>
                  <a:pt x="449951" y="161852"/>
                  <a:pt x="449951" y="161904"/>
                </a:cubicBezTo>
                <a:cubicBezTo>
                  <a:pt x="449950" y="161929"/>
                  <a:pt x="449940" y="161953"/>
                  <a:pt x="449923" y="161970"/>
                </a:cubicBezTo>
                <a:lnTo>
                  <a:pt x="323469" y="288424"/>
                </a:lnTo>
                <a:cubicBezTo>
                  <a:pt x="319685" y="292079"/>
                  <a:pt x="319580" y="298108"/>
                  <a:pt x="323235" y="301892"/>
                </a:cubicBezTo>
                <a:cubicBezTo>
                  <a:pt x="326889" y="305677"/>
                  <a:pt x="332920" y="305781"/>
                  <a:pt x="336703" y="302127"/>
                </a:cubicBezTo>
                <a:cubicBezTo>
                  <a:pt x="336783" y="302049"/>
                  <a:pt x="336861" y="301971"/>
                  <a:pt x="336937" y="301892"/>
                </a:cubicBezTo>
                <a:lnTo>
                  <a:pt x="479812" y="159017"/>
                </a:lnTo>
                <a:cubicBezTo>
                  <a:pt x="483531" y="155298"/>
                  <a:pt x="483531" y="149268"/>
                  <a:pt x="479812" y="14554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A36B0-C277-A76C-DB39-E212ABE84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1" y="5232130"/>
            <a:ext cx="1583327" cy="1583327"/>
          </a:xfrm>
          <a:prstGeom prst="rect">
            <a:avLst/>
          </a:prstGeom>
        </p:spPr>
      </p:pic>
      <p:pic>
        <p:nvPicPr>
          <p:cNvPr id="16" name="Picture 15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8B971F38-7983-221A-CF84-01FAB5E522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76" t="31124" r="36617" b="23308"/>
          <a:stretch/>
        </p:blipFill>
        <p:spPr>
          <a:xfrm>
            <a:off x="7609114" y="0"/>
            <a:ext cx="4582886" cy="6858000"/>
          </a:xfrm>
          <a:prstGeom prst="rect">
            <a:avLst/>
          </a:prstGeom>
        </p:spPr>
      </p:pic>
      <p:pic>
        <p:nvPicPr>
          <p:cNvPr id="17" name="Picture 16" descr="A person holding a child on his shoulders&#10;&#10;AI-generated content may be incorrect.">
            <a:extLst>
              <a:ext uri="{FF2B5EF4-FFF2-40B4-BE49-F238E27FC236}">
                <a16:creationId xmlns:a16="http://schemas.microsoft.com/office/drawing/2014/main" id="{7D9E34A3-DD37-B596-90A2-990A32DE9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114" y="256960"/>
            <a:ext cx="4582886" cy="4582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31DB2-4323-B6DA-3023-E1BD96BE2DFC}"/>
              </a:ext>
            </a:extLst>
          </p:cNvPr>
          <p:cNvSpPr txBox="1"/>
          <p:nvPr/>
        </p:nvSpPr>
        <p:spPr>
          <a:xfrm>
            <a:off x="202194" y="1278164"/>
            <a:ext cx="8111496" cy="80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Reading Between and Behind the Lines:</a:t>
            </a:r>
          </a:p>
          <a:p>
            <a:r>
              <a:rPr lang="en-US" sz="1460" b="1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Using AI to understand the hidden messages in photos and pictures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793E6-3ABF-C2A6-9546-CDCDD7E8EE58}"/>
              </a:ext>
            </a:extLst>
          </p:cNvPr>
          <p:cNvSpPr txBox="1"/>
          <p:nvPr/>
        </p:nvSpPr>
        <p:spPr>
          <a:xfrm>
            <a:off x="202195" y="3057818"/>
            <a:ext cx="5326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In this lesson, we will use AI as a “thinking partner” to help us understand hidden messages and bias in news images.</a:t>
            </a:r>
          </a:p>
          <a:p>
            <a:endParaRPr lang="en-US" sz="16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  <a:p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Working with AI can help us build stronger thinking skills and look more closely at images in the media.</a:t>
            </a:r>
          </a:p>
          <a:p>
            <a:endParaRPr lang="en-US" sz="16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565ED-5F7D-2187-033A-3D10124C8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3629"/>
          <a:stretch/>
        </p:blipFill>
        <p:spPr>
          <a:xfrm>
            <a:off x="10529412" y="256960"/>
            <a:ext cx="1662588" cy="1541911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7DBC859-46D7-8011-FF57-A2B59FA0B7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94" y="4526928"/>
            <a:ext cx="2021840" cy="2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8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79AD9-A477-17AB-92CE-E055EEA61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6">
            <a:extLst>
              <a:ext uri="{FF2B5EF4-FFF2-40B4-BE49-F238E27FC236}">
                <a16:creationId xmlns:a16="http://schemas.microsoft.com/office/drawing/2014/main" id="{8A8F1C9C-F94E-A221-F409-0C7D48880A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8D9EA8F-FB9A-7133-C2B9-AC2750B8A888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6B8D6-7FCD-B0BD-16D2-6E2A78DD934A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163BF-240A-6F01-2721-878E59071A53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5FDF0-3580-AB75-9D33-85D66DAB0B01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30" name="Picture 29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8EC2D96D-390D-264B-3508-3D45DFFF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25" t="28158" r="16668" b="26274"/>
          <a:stretch/>
        </p:blipFill>
        <p:spPr>
          <a:xfrm>
            <a:off x="535429" y="572432"/>
            <a:ext cx="4583191" cy="5712756"/>
          </a:xfrm>
          <a:prstGeom prst="rect">
            <a:avLst/>
          </a:prstGeom>
        </p:spPr>
      </p:pic>
      <p:pic>
        <p:nvPicPr>
          <p:cNvPr id="9" name="Picture 8" descr="A person holding a child on his shoulders&#10;&#10;AI-generated content may be incorrect.">
            <a:extLst>
              <a:ext uri="{FF2B5EF4-FFF2-40B4-BE49-F238E27FC236}">
                <a16:creationId xmlns:a16="http://schemas.microsoft.com/office/drawing/2014/main" id="{961415CF-CDB9-FEF7-A683-6197E0C65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74" y="565033"/>
            <a:ext cx="5720154" cy="572015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6E870F-D60A-E638-D42F-ECD7D08D19A8}"/>
              </a:ext>
            </a:extLst>
          </p:cNvPr>
          <p:cNvGrpSpPr/>
          <p:nvPr/>
        </p:nvGrpSpPr>
        <p:grpSpPr>
          <a:xfrm>
            <a:off x="275772" y="728398"/>
            <a:ext cx="2021840" cy="369332"/>
            <a:chOff x="275772" y="728398"/>
            <a:chExt cx="2021840" cy="369332"/>
          </a:xfrm>
        </p:grpSpPr>
        <p:pic>
          <p:nvPicPr>
            <p:cNvPr id="22" name="Picture 2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ECF461DD-C102-A086-71BD-FF767DF78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93E9B2-F4D6-9BB7-88BD-7D532533E2DB}"/>
                </a:ext>
              </a:extLst>
            </p:cNvPr>
            <p:cNvSpPr txBox="1"/>
            <p:nvPr/>
          </p:nvSpPr>
          <p:spPr>
            <a:xfrm>
              <a:off x="359246" y="728398"/>
              <a:ext cx="19383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Bias Scale Practice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7C14F0-67A2-B4A2-4101-247BA13EAB43}"/>
              </a:ext>
            </a:extLst>
          </p:cNvPr>
          <p:cNvSpPr txBox="1"/>
          <p:nvPr/>
        </p:nvSpPr>
        <p:spPr>
          <a:xfrm>
            <a:off x="887374" y="5908075"/>
            <a:ext cx="1037046" cy="37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Picture 1</a:t>
            </a:r>
          </a:p>
        </p:txBody>
      </p:sp>
    </p:spTree>
    <p:extLst>
      <p:ext uri="{BB962C8B-B14F-4D97-AF65-F5344CB8AC3E}">
        <p14:creationId xmlns:p14="http://schemas.microsoft.com/office/powerpoint/2010/main" val="2612613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7397B-E0A3-83E5-1C17-958677F0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6">
            <a:extLst>
              <a:ext uri="{FF2B5EF4-FFF2-40B4-BE49-F238E27FC236}">
                <a16:creationId xmlns:a16="http://schemas.microsoft.com/office/drawing/2014/main" id="{5A0475B2-49F1-0E13-6377-C7C7668608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DB5FA76-C17C-5609-2086-74033585760B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435CD-1C79-5C4B-D675-064DE4D4D169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F7400-05A5-AD74-385F-72A0734D74A1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FF83B-2406-FBFA-4B26-BD809E9796EB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30" name="Picture 29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08FEE238-02CA-96B9-5890-6495E239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25" t="28158" r="16668" b="26274"/>
          <a:stretch/>
        </p:blipFill>
        <p:spPr>
          <a:xfrm>
            <a:off x="535429" y="572432"/>
            <a:ext cx="4583191" cy="5712756"/>
          </a:xfrm>
          <a:prstGeom prst="rect">
            <a:avLst/>
          </a:prstGeom>
        </p:spPr>
      </p:pic>
      <p:pic>
        <p:nvPicPr>
          <p:cNvPr id="9" name="Picture 8" descr="A person holding a child on his shoulders&#10;&#10;AI-generated content may be incorrect.">
            <a:extLst>
              <a:ext uri="{FF2B5EF4-FFF2-40B4-BE49-F238E27FC236}">
                <a16:creationId xmlns:a16="http://schemas.microsoft.com/office/drawing/2014/main" id="{F5E44AC2-1F85-2921-5E03-BB09D13A7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74" y="565033"/>
            <a:ext cx="5720154" cy="572015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A2B7B75-877A-31BB-127E-763F92905481}"/>
              </a:ext>
            </a:extLst>
          </p:cNvPr>
          <p:cNvGrpSpPr/>
          <p:nvPr/>
        </p:nvGrpSpPr>
        <p:grpSpPr>
          <a:xfrm>
            <a:off x="275772" y="728398"/>
            <a:ext cx="2021840" cy="368318"/>
            <a:chOff x="275772" y="728398"/>
            <a:chExt cx="2021840" cy="368318"/>
          </a:xfrm>
        </p:grpSpPr>
        <p:pic>
          <p:nvPicPr>
            <p:cNvPr id="22" name="Picture 2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35D8C912-C50F-37C9-1534-AAE55815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68AA8A-0314-39BF-3509-AD98924EAF2A}"/>
                </a:ext>
              </a:extLst>
            </p:cNvPr>
            <p:cNvSpPr txBox="1"/>
            <p:nvPr/>
          </p:nvSpPr>
          <p:spPr>
            <a:xfrm>
              <a:off x="359246" y="728398"/>
              <a:ext cx="1557396" cy="368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Ask AI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8F3BD37-0019-0ECD-9630-C9CE01CFEB67}"/>
              </a:ext>
            </a:extLst>
          </p:cNvPr>
          <p:cNvSpPr/>
          <p:nvPr/>
        </p:nvSpPr>
        <p:spPr>
          <a:xfrm>
            <a:off x="6721642" y="2407865"/>
            <a:ext cx="4377282" cy="219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Upload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this image to AI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987425" algn="l"/>
              </a:tabLst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Ask AI:	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you think about when 	you look at this picture?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Compare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AI’s answers to yours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558A9B-D7D0-5B1F-3576-E648A95E07E4}"/>
              </a:ext>
            </a:extLst>
          </p:cNvPr>
          <p:cNvGrpSpPr/>
          <p:nvPr/>
        </p:nvGrpSpPr>
        <p:grpSpPr>
          <a:xfrm>
            <a:off x="8060691" y="577688"/>
            <a:ext cx="3390656" cy="1449613"/>
            <a:chOff x="8060691" y="577688"/>
            <a:chExt cx="3390656" cy="1449613"/>
          </a:xfrm>
        </p:grpSpPr>
        <p:pic>
          <p:nvPicPr>
            <p:cNvPr id="18" name="Picture 17" descr="A white icon with a black background&#10;&#10;AI-generated content may be incorrect.">
              <a:extLst>
                <a:ext uri="{FF2B5EF4-FFF2-40B4-BE49-F238E27FC236}">
                  <a16:creationId xmlns:a16="http://schemas.microsoft.com/office/drawing/2014/main" id="{F057EABE-7AD7-8FD8-F7E0-8F37E513A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534" r="5192" b="7539"/>
            <a:stretch/>
          </p:blipFill>
          <p:spPr>
            <a:xfrm>
              <a:off x="9888281" y="577688"/>
              <a:ext cx="1563066" cy="144961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B909C7-643C-2F29-CE7B-02B8319EF201}"/>
                </a:ext>
              </a:extLst>
            </p:cNvPr>
            <p:cNvSpPr txBox="1"/>
            <p:nvPr/>
          </p:nvSpPr>
          <p:spPr>
            <a:xfrm>
              <a:off x="8060691" y="625210"/>
              <a:ext cx="1390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Ask AI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AF4945A-7DCA-49B4-9C5D-809200F24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515987">
              <a:off x="9262366" y="881799"/>
              <a:ext cx="745238" cy="7452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2361F4-AEDC-8CE4-4BA6-3E908E1E3AE5}"/>
              </a:ext>
            </a:extLst>
          </p:cNvPr>
          <p:cNvSpPr txBox="1"/>
          <p:nvPr/>
        </p:nvSpPr>
        <p:spPr>
          <a:xfrm>
            <a:off x="887374" y="5908075"/>
            <a:ext cx="1037046" cy="37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Picture 1</a:t>
            </a:r>
          </a:p>
        </p:txBody>
      </p:sp>
    </p:spTree>
    <p:extLst>
      <p:ext uri="{BB962C8B-B14F-4D97-AF65-F5344CB8AC3E}">
        <p14:creationId xmlns:p14="http://schemas.microsoft.com/office/powerpoint/2010/main" val="349056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44C31-E1EF-DD66-ACFB-D20CA6A9D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440F5404-04F9-F7DA-C9EC-EFAC0D2E84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B025179-A6B1-EFBD-E798-ED04E5458FE4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32A218-CDB3-1791-9858-535E0A100528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78667-BC5A-15BB-DC4C-343154E587C2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A8E59-D41D-AFD7-923D-415887A5ACE7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15" name="Picture 14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987D38EF-3B33-22D3-07B6-C0C2AD6351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25" t="28158" r="16668" b="26274"/>
          <a:stretch/>
        </p:blipFill>
        <p:spPr>
          <a:xfrm>
            <a:off x="533400" y="569904"/>
            <a:ext cx="4585220" cy="5715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C64FBC-F47B-47B8-9A7B-28FCA116E5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7374" y="565033"/>
            <a:ext cx="5720154" cy="57201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BD0AFDD-A6F4-FA43-6E68-897F7D40B978}"/>
              </a:ext>
            </a:extLst>
          </p:cNvPr>
          <p:cNvGrpSpPr/>
          <p:nvPr/>
        </p:nvGrpSpPr>
        <p:grpSpPr>
          <a:xfrm>
            <a:off x="275772" y="728398"/>
            <a:ext cx="2021840" cy="368318"/>
            <a:chOff x="275772" y="728398"/>
            <a:chExt cx="2021840" cy="368318"/>
          </a:xfrm>
        </p:grpSpPr>
        <p:pic>
          <p:nvPicPr>
            <p:cNvPr id="12" name="Picture 1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77FADF3-4DB5-B105-C64B-3672CBA34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BF96C9-1C89-0A15-784C-B767E893B665}"/>
                </a:ext>
              </a:extLst>
            </p:cNvPr>
            <p:cNvSpPr txBox="1"/>
            <p:nvPr/>
          </p:nvSpPr>
          <p:spPr>
            <a:xfrm>
              <a:off x="359246" y="728398"/>
              <a:ext cx="1557396" cy="368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First Thoughts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02C9E96-C6C4-831A-D70B-6AF2367B4131}"/>
              </a:ext>
            </a:extLst>
          </p:cNvPr>
          <p:cNvSpPr/>
          <p:nvPr/>
        </p:nvSpPr>
        <p:spPr>
          <a:xfrm>
            <a:off x="6721642" y="2407865"/>
            <a:ext cx="4738046" cy="312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see?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think about when looking at this picture?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think the people might be feeling?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How does the picture make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feel?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38870-8949-41C5-2C63-52B0E46B7FFC}"/>
              </a:ext>
            </a:extLst>
          </p:cNvPr>
          <p:cNvSpPr txBox="1"/>
          <p:nvPr/>
        </p:nvSpPr>
        <p:spPr>
          <a:xfrm>
            <a:off x="887374" y="5908075"/>
            <a:ext cx="1037046" cy="37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Picture 2</a:t>
            </a:r>
          </a:p>
        </p:txBody>
      </p:sp>
    </p:spTree>
    <p:extLst>
      <p:ext uri="{BB962C8B-B14F-4D97-AF65-F5344CB8AC3E}">
        <p14:creationId xmlns:p14="http://schemas.microsoft.com/office/powerpoint/2010/main" val="150074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D845E-3775-F440-6187-B2BF8F57A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A18A032E-157E-0B35-14CA-D7B77E765D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D17CCEE-B0E0-5826-EA67-DEB577387723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093CB-7080-776C-374C-6414DADDE1B8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7853F-41AA-9ED7-AE7B-60588ABB4DCD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C6957-1E8A-3443-9B87-A5E1A10A240F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15" name="Picture 14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C965B30E-D062-6C7B-5B15-08171A798D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25" t="28158" r="16668" b="26274"/>
          <a:stretch/>
        </p:blipFill>
        <p:spPr>
          <a:xfrm>
            <a:off x="533400" y="569904"/>
            <a:ext cx="4585220" cy="5715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EE3ECC-851D-15E2-C8BE-7A02CC39A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7374" y="565033"/>
            <a:ext cx="5720154" cy="57201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17A763-A31E-F869-A453-1C0B644DB958}"/>
              </a:ext>
            </a:extLst>
          </p:cNvPr>
          <p:cNvGrpSpPr/>
          <p:nvPr/>
        </p:nvGrpSpPr>
        <p:grpSpPr>
          <a:xfrm>
            <a:off x="275772" y="728398"/>
            <a:ext cx="2021840" cy="368318"/>
            <a:chOff x="275772" y="728398"/>
            <a:chExt cx="2021840" cy="368318"/>
          </a:xfrm>
        </p:grpSpPr>
        <p:pic>
          <p:nvPicPr>
            <p:cNvPr id="12" name="Picture 1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08516A2-AC1C-B32B-A442-2B608B290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D7C124-D2EC-E429-A731-B346BAE36D6C}"/>
                </a:ext>
              </a:extLst>
            </p:cNvPr>
            <p:cNvSpPr txBox="1"/>
            <p:nvPr/>
          </p:nvSpPr>
          <p:spPr>
            <a:xfrm>
              <a:off x="359246" y="728398"/>
              <a:ext cx="1557396" cy="368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Ask AI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07C7BE6-837A-2512-6878-1886467E401D}"/>
              </a:ext>
            </a:extLst>
          </p:cNvPr>
          <p:cNvGrpSpPr/>
          <p:nvPr/>
        </p:nvGrpSpPr>
        <p:grpSpPr>
          <a:xfrm>
            <a:off x="8060691" y="577688"/>
            <a:ext cx="3390656" cy="1449613"/>
            <a:chOff x="8060691" y="577688"/>
            <a:chExt cx="3390656" cy="1449613"/>
          </a:xfrm>
        </p:grpSpPr>
        <p:pic>
          <p:nvPicPr>
            <p:cNvPr id="6" name="Picture 5" descr="A white icon with a black background&#10;&#10;AI-generated content may be incorrect.">
              <a:extLst>
                <a:ext uri="{FF2B5EF4-FFF2-40B4-BE49-F238E27FC236}">
                  <a16:creationId xmlns:a16="http://schemas.microsoft.com/office/drawing/2014/main" id="{F097E86B-5D59-D6E8-A5A1-FC59688D4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534" r="5192" b="7539"/>
            <a:stretch/>
          </p:blipFill>
          <p:spPr>
            <a:xfrm>
              <a:off x="9888281" y="577688"/>
              <a:ext cx="1563066" cy="14496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A10EE1-6E5A-EBB4-38C8-F05B2C269ECA}"/>
                </a:ext>
              </a:extLst>
            </p:cNvPr>
            <p:cNvSpPr txBox="1"/>
            <p:nvPr/>
          </p:nvSpPr>
          <p:spPr>
            <a:xfrm>
              <a:off x="8060691" y="625210"/>
              <a:ext cx="1390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Ask AI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EFB0E6-6ECC-5DC5-5CE1-FB33617EF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515987">
              <a:off x="9262366" y="881799"/>
              <a:ext cx="745238" cy="745238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5786DF5-2760-8668-F69E-6D2AEA3EB27D}"/>
              </a:ext>
            </a:extLst>
          </p:cNvPr>
          <p:cNvSpPr/>
          <p:nvPr/>
        </p:nvSpPr>
        <p:spPr>
          <a:xfrm>
            <a:off x="6721642" y="2407865"/>
            <a:ext cx="4377282" cy="219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Upload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this image to AI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987425" algn="l"/>
              </a:tabLst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Ask AI:	</a:t>
            </a:r>
            <a:r>
              <a:rPr lang="en-US" sz="2000" i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you think about when 	you look at this picture?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Compare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AI’s answers to yours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83384-D6DE-0CB6-86B6-C1E0C8E78A58}"/>
              </a:ext>
            </a:extLst>
          </p:cNvPr>
          <p:cNvSpPr txBox="1"/>
          <p:nvPr/>
        </p:nvSpPr>
        <p:spPr>
          <a:xfrm>
            <a:off x="887374" y="5908075"/>
            <a:ext cx="1037046" cy="37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Picture 2</a:t>
            </a:r>
          </a:p>
        </p:txBody>
      </p:sp>
    </p:spTree>
    <p:extLst>
      <p:ext uri="{BB962C8B-B14F-4D97-AF65-F5344CB8AC3E}">
        <p14:creationId xmlns:p14="http://schemas.microsoft.com/office/powerpoint/2010/main" val="19221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6562C-812E-D7F3-EE8F-9505FE01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6">
            <a:extLst>
              <a:ext uri="{FF2B5EF4-FFF2-40B4-BE49-F238E27FC236}">
                <a16:creationId xmlns:a16="http://schemas.microsoft.com/office/drawing/2014/main" id="{EFBEC6D5-C52C-0FF2-C8D5-65C123B63D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2B971BD-0BC1-32A4-21AA-5E987B055F8E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D57FA-09E1-08A0-2C9F-2FEF54C5695A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D6C2F-B7F3-F447-34DF-4C4CAAFA962C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1E544-362F-C784-ACC8-463D35178765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22" name="Picture 21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059FB417-3D86-E74E-7BE5-63F970DD39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25" t="28158" r="16668" b="26274"/>
          <a:stretch/>
        </p:blipFill>
        <p:spPr>
          <a:xfrm>
            <a:off x="535734" y="572812"/>
            <a:ext cx="6071794" cy="5712375"/>
          </a:xfrm>
          <a:prstGeom prst="rect">
            <a:avLst/>
          </a:prstGeom>
        </p:spPr>
      </p:pic>
      <p:pic>
        <p:nvPicPr>
          <p:cNvPr id="10" name="Picture 9" descr="A person holding a child on his shoulders&#10;&#10;AI-generated content may be incorrect.">
            <a:extLst>
              <a:ext uri="{FF2B5EF4-FFF2-40B4-BE49-F238E27FC236}">
                <a16:creationId xmlns:a16="http://schemas.microsoft.com/office/drawing/2014/main" id="{B257A4E8-DA16-C8B5-33A5-706140C23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99" y="566656"/>
            <a:ext cx="5350765" cy="5350765"/>
          </a:xfrm>
          <a:prstGeom prst="rect">
            <a:avLst/>
          </a:prstGeom>
        </p:spPr>
      </p:pic>
      <p:pic>
        <p:nvPicPr>
          <p:cNvPr id="25" name="Picture 2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5793F06-189B-4B83-2712-133BBA41A5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879" y="806048"/>
            <a:ext cx="2021840" cy="268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1BEF1-C232-7E46-B676-82DCAAA560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504"/>
          <a:stretch/>
        </p:blipFill>
        <p:spPr>
          <a:xfrm>
            <a:off x="6239764" y="574434"/>
            <a:ext cx="5216750" cy="5350766"/>
          </a:xfrm>
          <a:prstGeom prst="rect">
            <a:avLst/>
          </a:prstGeom>
        </p:spPr>
      </p:pic>
      <p:pic>
        <p:nvPicPr>
          <p:cNvPr id="28" name="Picture 2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C24EF37-73ED-4630-30B2-1F0482456B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2" y="799285"/>
            <a:ext cx="2021840" cy="2685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D15A955-7557-2CAD-1CC0-FAC01EBDAC69}"/>
              </a:ext>
            </a:extLst>
          </p:cNvPr>
          <p:cNvSpPr txBox="1"/>
          <p:nvPr/>
        </p:nvSpPr>
        <p:spPr>
          <a:xfrm>
            <a:off x="359245" y="728398"/>
            <a:ext cx="3167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Checking for Bias in</a:t>
            </a:r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 AI Answers</a:t>
            </a:r>
          </a:p>
        </p:txBody>
      </p:sp>
    </p:spTree>
    <p:extLst>
      <p:ext uri="{BB962C8B-B14F-4D97-AF65-F5344CB8AC3E}">
        <p14:creationId xmlns:p14="http://schemas.microsoft.com/office/powerpoint/2010/main" val="278707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BF4E-A808-E5FD-8227-A40BD014B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106D1A-5B42-4C04-A512-5D1714A68103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2B90B6-F910-3F93-829C-CB35D6957F10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CAE22-7E27-97F9-8281-115386C3EDEB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0D1ECE-08D9-6702-E1E2-43A177AA886C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8A8D5-FEB5-9098-03E5-26F36932C5B0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56F9-8DCE-5B1B-61C3-6B763CC88D6E}"/>
              </a:ext>
            </a:extLst>
          </p:cNvPr>
          <p:cNvSpPr txBox="1"/>
          <p:nvPr/>
        </p:nvSpPr>
        <p:spPr>
          <a:xfrm>
            <a:off x="331171" y="6430629"/>
            <a:ext cx="653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Plenary</a:t>
            </a: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B5846FF9-8CFD-F0DC-143D-08799E95C5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44A1B-66B7-3D0F-4E0F-BA8D80F79782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7" name="Picture 6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D897480C-4484-B10D-86A8-D846448988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24" t="25204" r="169" b="29227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A79BD972-2246-CA08-697A-4FF2E39E02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" r="78"/>
          <a:stretch/>
        </p:blipFill>
        <p:spPr>
          <a:xfrm>
            <a:off x="1813621" y="564785"/>
            <a:ext cx="8565218" cy="5719089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862DCF4-68F3-7D2D-6ECC-DBE07544FF9A}"/>
              </a:ext>
            </a:extLst>
          </p:cNvPr>
          <p:cNvGrpSpPr/>
          <p:nvPr/>
        </p:nvGrpSpPr>
        <p:grpSpPr>
          <a:xfrm>
            <a:off x="275772" y="728398"/>
            <a:ext cx="2021840" cy="369332"/>
            <a:chOff x="275772" y="728398"/>
            <a:chExt cx="2021840" cy="369332"/>
          </a:xfrm>
        </p:grpSpPr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CCC8C70A-B779-356A-5CD0-90C738572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1522A7-AB22-29BE-43B9-08DFA9E719D1}"/>
                </a:ext>
              </a:extLst>
            </p:cNvPr>
            <p:cNvSpPr txBox="1"/>
            <p:nvPr/>
          </p:nvSpPr>
          <p:spPr>
            <a:xfrm>
              <a:off x="359246" y="728398"/>
              <a:ext cx="15573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Reflect </a:t>
              </a:r>
              <a:endPara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endParaRPr>
            </a:p>
          </p:txBody>
        </p:sp>
      </p:grp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DE9A88C3-AB3E-CDC8-791D-C566B829D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181"/>
          <a:stretch/>
        </p:blipFill>
        <p:spPr>
          <a:xfrm>
            <a:off x="4154611" y="3429000"/>
            <a:ext cx="3882777" cy="2592572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8036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96213-5281-9BB1-F24A-BC2783908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C8B48D7B-6B3E-E2E8-AD82-6745DBF9A6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36" name="Picture 35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3E9C61D4-CAED-018E-D123-C2CBB5340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24" t="25204" r="169" b="29227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3B39834-9B18-27BC-2210-38BB167DF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5" t="37063" r="25041" b="36272"/>
          <a:stretch/>
        </p:blipFill>
        <p:spPr>
          <a:xfrm>
            <a:off x="1826445" y="572814"/>
            <a:ext cx="8541890" cy="571237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19962-5DF3-78FF-971E-7A57FB896DDF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48698-048E-3B86-1C2A-E7D75BB0DACA}"/>
              </a:ext>
            </a:extLst>
          </p:cNvPr>
          <p:cNvSpPr txBox="1"/>
          <p:nvPr/>
        </p:nvSpPr>
        <p:spPr>
          <a:xfrm>
            <a:off x="331171" y="6430629"/>
            <a:ext cx="1708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End of Lesson Reflection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E3429-C917-65DF-23E6-B96CABDB3CD3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45A40F-85B9-F069-36DF-61179E2A0038}"/>
              </a:ext>
            </a:extLst>
          </p:cNvPr>
          <p:cNvGrpSpPr/>
          <p:nvPr/>
        </p:nvGrpSpPr>
        <p:grpSpPr>
          <a:xfrm>
            <a:off x="275772" y="728398"/>
            <a:ext cx="2021840" cy="369332"/>
            <a:chOff x="275772" y="728398"/>
            <a:chExt cx="2021840" cy="369332"/>
          </a:xfrm>
        </p:grpSpPr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9EC4A450-1F99-5309-1D2A-0CF50694D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9795FF-EAB6-B969-05C4-DFC3BC9EE5E5}"/>
                </a:ext>
              </a:extLst>
            </p:cNvPr>
            <p:cNvSpPr txBox="1"/>
            <p:nvPr/>
          </p:nvSpPr>
          <p:spPr>
            <a:xfrm>
              <a:off x="359246" y="728398"/>
              <a:ext cx="19383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Final Thoughts</a:t>
              </a:r>
              <a:endPara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endParaRPr>
            </a:p>
          </p:txBody>
        </p:sp>
      </p:grpSp>
      <p:pic>
        <p:nvPicPr>
          <p:cNvPr id="19" name="Picture 18" descr="A hand holding a sign&#10;&#10;AI-generated content may be incorrect.">
            <a:extLst>
              <a:ext uri="{FF2B5EF4-FFF2-40B4-BE49-F238E27FC236}">
                <a16:creationId xmlns:a16="http://schemas.microsoft.com/office/drawing/2014/main" id="{337A3A5B-2DC1-3F13-9FCB-CCBCF0CED9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26" r="6453" b="2587"/>
          <a:stretch/>
        </p:blipFill>
        <p:spPr>
          <a:xfrm>
            <a:off x="6596144" y="525971"/>
            <a:ext cx="3769412" cy="5759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788833-3C8A-68EE-EFC0-5541603D4A07}"/>
              </a:ext>
            </a:extLst>
          </p:cNvPr>
          <p:cNvGrpSpPr/>
          <p:nvPr/>
        </p:nvGrpSpPr>
        <p:grpSpPr>
          <a:xfrm>
            <a:off x="2452374" y="912557"/>
            <a:ext cx="5115292" cy="3010705"/>
            <a:chOff x="2676006" y="933577"/>
            <a:chExt cx="5115292" cy="30107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676658C-F56B-D1A9-C340-43D67BB19501}"/>
                </a:ext>
              </a:extLst>
            </p:cNvPr>
            <p:cNvGrpSpPr/>
            <p:nvPr/>
          </p:nvGrpSpPr>
          <p:grpSpPr>
            <a:xfrm>
              <a:off x="2798917" y="933577"/>
              <a:ext cx="4992381" cy="3010705"/>
              <a:chOff x="2750551" y="1111215"/>
              <a:chExt cx="4992381" cy="3010705"/>
            </a:xfrm>
          </p:grpSpPr>
          <p:pic>
            <p:nvPicPr>
              <p:cNvPr id="9" name="Picture 8" descr="A white icon with a black background&#10;&#10;AI-generated content may be incorrect.">
                <a:extLst>
                  <a:ext uri="{FF2B5EF4-FFF2-40B4-BE49-F238E27FC236}">
                    <a16:creationId xmlns:a16="http://schemas.microsoft.com/office/drawing/2014/main" id="{FA708830-1B9D-96C0-F968-AE28E250A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4534" r="5192" b="7539"/>
              <a:stretch/>
            </p:blipFill>
            <p:spPr>
              <a:xfrm>
                <a:off x="2992741" y="1111215"/>
                <a:ext cx="1563066" cy="144961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B35D7D-D7E7-0F81-4B28-B731EAC40C41}"/>
                  </a:ext>
                </a:extLst>
              </p:cNvPr>
              <p:cNvSpPr txBox="1"/>
              <p:nvPr/>
            </p:nvSpPr>
            <p:spPr>
              <a:xfrm>
                <a:off x="2750551" y="2921591"/>
                <a:ext cx="49923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Montserrat" pitchFamily="2" charset="77"/>
                    <a:ea typeface="Roboto Medium" panose="02000000000000000000" pitchFamily="2" charset="0"/>
                    <a:cs typeface="Poppins Medium" panose="00000600000000000000" pitchFamily="2" charset="0"/>
                  </a:rPr>
                  <a:t>Was using AI as a thinking partner helpful?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5AE73B-E9D0-7A26-88BD-628ADD6C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3173845" flipH="1">
              <a:off x="2676006" y="2148615"/>
              <a:ext cx="745238" cy="74523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53CE11C-33A2-6830-B9E2-56E7FC8D48D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3083" b="34580"/>
          <a:stretch/>
        </p:blipFill>
        <p:spPr>
          <a:xfrm>
            <a:off x="4078326" y="4327810"/>
            <a:ext cx="4035347" cy="13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2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C54D3-4CB0-2FBD-9595-59003648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1A8679D-F2FE-53C6-1947-F1929C386C23}"/>
              </a:ext>
            </a:extLst>
          </p:cNvPr>
          <p:cNvSpPr txBox="1"/>
          <p:nvPr/>
        </p:nvSpPr>
        <p:spPr>
          <a:xfrm>
            <a:off x="202194" y="1278164"/>
            <a:ext cx="75018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we are learning:</a:t>
            </a:r>
            <a:endParaRPr lang="en-US" sz="16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We are learning how to use AI to analyse and evaluate hidden messages in news images.</a:t>
            </a:r>
            <a:endParaRPr lang="en-US" sz="24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F6510-830D-51C0-46BD-B8A76190C992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TRAIL.scot</a:t>
            </a:r>
          </a:p>
        </p:txBody>
      </p:sp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7F4CFA78-EC79-98C1-427C-BEA5EEA0BFA5}"/>
              </a:ext>
            </a:extLst>
          </p:cNvPr>
          <p:cNvSpPr/>
          <p:nvPr/>
        </p:nvSpPr>
        <p:spPr>
          <a:xfrm>
            <a:off x="1188450" y="5232131"/>
            <a:ext cx="432725" cy="276999"/>
          </a:xfrm>
          <a:custGeom>
            <a:avLst/>
            <a:gdLst>
              <a:gd name="connsiteX0" fmla="*/ 479812 w 482601"/>
              <a:gd name="connsiteY0" fmla="*/ 145549 h 304800"/>
              <a:gd name="connsiteX1" fmla="*/ 336937 w 482601"/>
              <a:gd name="connsiteY1" fmla="*/ 2674 h 304800"/>
              <a:gd name="connsiteX2" fmla="*/ 323469 w 482601"/>
              <a:gd name="connsiteY2" fmla="*/ 2908 h 304800"/>
              <a:gd name="connsiteX3" fmla="*/ 323469 w 482601"/>
              <a:gd name="connsiteY3" fmla="*/ 16142 h 304800"/>
              <a:gd name="connsiteX4" fmla="*/ 449923 w 482601"/>
              <a:gd name="connsiteY4" fmla="*/ 142596 h 304800"/>
              <a:gd name="connsiteX5" fmla="*/ 449856 w 482601"/>
              <a:gd name="connsiteY5" fmla="*/ 142758 h 304800"/>
              <a:gd name="connsiteX6" fmla="*/ 9525 w 482601"/>
              <a:gd name="connsiteY6" fmla="*/ 142758 h 304800"/>
              <a:gd name="connsiteX7" fmla="*/ 0 w 482601"/>
              <a:gd name="connsiteY7" fmla="*/ 152283 h 304800"/>
              <a:gd name="connsiteX8" fmla="*/ 9525 w 482601"/>
              <a:gd name="connsiteY8" fmla="*/ 161808 h 304800"/>
              <a:gd name="connsiteX9" fmla="*/ 449856 w 482601"/>
              <a:gd name="connsiteY9" fmla="*/ 161808 h 304800"/>
              <a:gd name="connsiteX10" fmla="*/ 449951 w 482601"/>
              <a:gd name="connsiteY10" fmla="*/ 161904 h 304800"/>
              <a:gd name="connsiteX11" fmla="*/ 449923 w 482601"/>
              <a:gd name="connsiteY11" fmla="*/ 161970 h 304800"/>
              <a:gd name="connsiteX12" fmla="*/ 323469 w 482601"/>
              <a:gd name="connsiteY12" fmla="*/ 288424 h 304800"/>
              <a:gd name="connsiteX13" fmla="*/ 323235 w 482601"/>
              <a:gd name="connsiteY13" fmla="*/ 301892 h 304800"/>
              <a:gd name="connsiteX14" fmla="*/ 336703 w 482601"/>
              <a:gd name="connsiteY14" fmla="*/ 302127 h 304800"/>
              <a:gd name="connsiteX15" fmla="*/ 336937 w 482601"/>
              <a:gd name="connsiteY15" fmla="*/ 301892 h 304800"/>
              <a:gd name="connsiteX16" fmla="*/ 479812 w 482601"/>
              <a:gd name="connsiteY16" fmla="*/ 159017 h 304800"/>
              <a:gd name="connsiteX17" fmla="*/ 479812 w 482601"/>
              <a:gd name="connsiteY17" fmla="*/ 145549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2601" h="304800">
                <a:moveTo>
                  <a:pt x="479812" y="145549"/>
                </a:moveTo>
                <a:lnTo>
                  <a:pt x="336937" y="2674"/>
                </a:lnTo>
                <a:cubicBezTo>
                  <a:pt x="333153" y="-981"/>
                  <a:pt x="327124" y="-876"/>
                  <a:pt x="323469" y="2908"/>
                </a:cubicBezTo>
                <a:cubicBezTo>
                  <a:pt x="319904" y="6599"/>
                  <a:pt x="319904" y="12451"/>
                  <a:pt x="323469" y="16142"/>
                </a:cubicBezTo>
                <a:lnTo>
                  <a:pt x="449923" y="142596"/>
                </a:lnTo>
                <a:cubicBezTo>
                  <a:pt x="450009" y="142682"/>
                  <a:pt x="449980" y="142758"/>
                  <a:pt x="449856" y="142758"/>
                </a:cubicBezTo>
                <a:lnTo>
                  <a:pt x="9525" y="142758"/>
                </a:lnTo>
                <a:cubicBezTo>
                  <a:pt x="4264" y="142758"/>
                  <a:pt x="0" y="147022"/>
                  <a:pt x="0" y="152283"/>
                </a:cubicBezTo>
                <a:cubicBezTo>
                  <a:pt x="0" y="157544"/>
                  <a:pt x="4264" y="161808"/>
                  <a:pt x="9525" y="161808"/>
                </a:cubicBezTo>
                <a:lnTo>
                  <a:pt x="449856" y="161808"/>
                </a:lnTo>
                <a:cubicBezTo>
                  <a:pt x="449909" y="161809"/>
                  <a:pt x="449951" y="161852"/>
                  <a:pt x="449951" y="161904"/>
                </a:cubicBezTo>
                <a:cubicBezTo>
                  <a:pt x="449950" y="161929"/>
                  <a:pt x="449940" y="161953"/>
                  <a:pt x="449923" y="161970"/>
                </a:cubicBezTo>
                <a:lnTo>
                  <a:pt x="323469" y="288424"/>
                </a:lnTo>
                <a:cubicBezTo>
                  <a:pt x="319685" y="292079"/>
                  <a:pt x="319580" y="298108"/>
                  <a:pt x="323235" y="301892"/>
                </a:cubicBezTo>
                <a:cubicBezTo>
                  <a:pt x="326889" y="305677"/>
                  <a:pt x="332920" y="305781"/>
                  <a:pt x="336703" y="302127"/>
                </a:cubicBezTo>
                <a:cubicBezTo>
                  <a:pt x="336783" y="302049"/>
                  <a:pt x="336861" y="301971"/>
                  <a:pt x="336937" y="301892"/>
                </a:cubicBezTo>
                <a:lnTo>
                  <a:pt x="479812" y="159017"/>
                </a:lnTo>
                <a:cubicBezTo>
                  <a:pt x="483531" y="155298"/>
                  <a:pt x="483531" y="149268"/>
                  <a:pt x="479812" y="14554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5CB9B-28C6-C626-0F6B-5612DE9FEC35}"/>
              </a:ext>
            </a:extLst>
          </p:cNvPr>
          <p:cNvSpPr txBox="1"/>
          <p:nvPr/>
        </p:nvSpPr>
        <p:spPr>
          <a:xfrm>
            <a:off x="331171" y="6430629"/>
            <a:ext cx="2605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Intention and Success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AC4CA-7CF4-66EE-0AAF-D81CF625DDB9}"/>
              </a:ext>
            </a:extLst>
          </p:cNvPr>
          <p:cNvSpPr txBox="1"/>
          <p:nvPr/>
        </p:nvSpPr>
        <p:spPr>
          <a:xfrm>
            <a:off x="202194" y="3057818"/>
            <a:ext cx="8423723" cy="2023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How we know we have learned it: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describe what I notice in a news image.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use AI to explore points of view.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use a bias scale to think about how an image might affect opinions.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I can explain how bias might affect how someone understands an event.</a:t>
            </a:r>
            <a:endParaRPr lang="en-US" sz="2400" dirty="0">
              <a:latin typeface="Montserrat" pitchFamily="2" charset="77"/>
              <a:ea typeface="Roboto Medium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7" name="Picture 16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A8AE4BF9-7469-D395-4BBB-4CAEB3D6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25" t="28158" r="16668" b="26274"/>
          <a:stretch/>
        </p:blipFill>
        <p:spPr>
          <a:xfrm>
            <a:off x="7609114" y="0"/>
            <a:ext cx="4582886" cy="6858000"/>
          </a:xfrm>
          <a:prstGeom prst="rect">
            <a:avLst/>
          </a:prstGeom>
        </p:spPr>
      </p:pic>
      <p:pic>
        <p:nvPicPr>
          <p:cNvPr id="30" name="Picture 29" descr="A person holding a child on his shoulders&#10;&#10;AI-generated content may be incorrect.">
            <a:extLst>
              <a:ext uri="{FF2B5EF4-FFF2-40B4-BE49-F238E27FC236}">
                <a16:creationId xmlns:a16="http://schemas.microsoft.com/office/drawing/2014/main" id="{91D9040A-6B23-D866-7DDD-F701FB9A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114" y="256960"/>
            <a:ext cx="4582886" cy="4582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801B70-907A-A0EC-3435-90EEF67E4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3629"/>
          <a:stretch/>
        </p:blipFill>
        <p:spPr>
          <a:xfrm>
            <a:off x="10529412" y="256960"/>
            <a:ext cx="1662588" cy="1541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1691E-F588-4A90-B653-300A4F137114}"/>
              </a:ext>
            </a:extLst>
          </p:cNvPr>
          <p:cNvSpPr txBox="1"/>
          <p:nvPr/>
        </p:nvSpPr>
        <p:spPr>
          <a:xfrm>
            <a:off x="275772" y="149991"/>
            <a:ext cx="6785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</p:spTree>
    <p:extLst>
      <p:ext uri="{BB962C8B-B14F-4D97-AF65-F5344CB8AC3E}">
        <p14:creationId xmlns:p14="http://schemas.microsoft.com/office/powerpoint/2010/main" val="210420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CA66-5AA7-5665-F6B4-0E6973DF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id="{27E35DC8-70F0-2270-3BB2-B3527189C8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88" r="588"/>
          <a:stretch/>
        </p:blipFill>
        <p:spPr>
          <a:xfrm>
            <a:off x="2" y="565033"/>
            <a:ext cx="5652870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1E824AE-675D-D528-0CA8-8A808E0BBC47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EB3E6-D995-C82D-1146-672F4C7DF994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58A90-E873-58CD-8CF5-62B651E27CE5}"/>
              </a:ext>
            </a:extLst>
          </p:cNvPr>
          <p:cNvSpPr txBox="1"/>
          <p:nvPr/>
        </p:nvSpPr>
        <p:spPr>
          <a:xfrm>
            <a:off x="331171" y="6430629"/>
            <a:ext cx="61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FD865-3E8D-30B5-88C8-620237321858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84A05-3492-A729-5C9F-3AA5867BEDEB}"/>
              </a:ext>
            </a:extLst>
          </p:cNvPr>
          <p:cNvSpPr txBox="1"/>
          <p:nvPr/>
        </p:nvSpPr>
        <p:spPr>
          <a:xfrm>
            <a:off x="5831439" y="910719"/>
            <a:ext cx="48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do you think?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0B2C0D-7292-FA67-ABD1-3A08ECDAB30C}"/>
              </a:ext>
            </a:extLst>
          </p:cNvPr>
          <p:cNvSpPr/>
          <p:nvPr/>
        </p:nvSpPr>
        <p:spPr>
          <a:xfrm>
            <a:off x="5831439" y="1796716"/>
            <a:ext cx="582482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does this image show or make you think?</a:t>
            </a:r>
          </a:p>
        </p:txBody>
      </p:sp>
      <p:pic>
        <p:nvPicPr>
          <p:cNvPr id="28" name="Picture 2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9A937E37-7274-58CB-0BDF-DF29151969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43" t="28156" r="38350" b="26275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E8EE00-E24B-5389-5FD8-D2CE1C42F4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9437" y="565033"/>
            <a:ext cx="3813436" cy="57201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CCD0FD-A4BB-688A-AFEB-8C905F3A7857}"/>
              </a:ext>
            </a:extLst>
          </p:cNvPr>
          <p:cNvGrpSpPr/>
          <p:nvPr/>
        </p:nvGrpSpPr>
        <p:grpSpPr>
          <a:xfrm>
            <a:off x="10091761" y="662587"/>
            <a:ext cx="1183676" cy="1035775"/>
            <a:chOff x="8103447" y="3008065"/>
            <a:chExt cx="1183676" cy="10357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3353E9-7EC7-53CF-B567-20B23118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629" b="3629"/>
            <a:stretch/>
          </p:blipFill>
          <p:spPr>
            <a:xfrm>
              <a:off x="8103447" y="3319033"/>
              <a:ext cx="781534" cy="72480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CDD496-3E9D-F8F8-B441-A67624E72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8862"/>
            <a:stretch/>
          </p:blipFill>
          <p:spPr>
            <a:xfrm>
              <a:off x="8617943" y="3008065"/>
              <a:ext cx="669180" cy="609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34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F8797-DA5C-3FA5-C8F5-FFE593070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87BAC2E3-78F2-5B1E-8F17-A6B5A3A71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1" r="961"/>
          <a:stretch/>
        </p:blipFill>
        <p:spPr>
          <a:xfrm>
            <a:off x="2" y="565033"/>
            <a:ext cx="5610223" cy="572015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4B19642-7622-4C9F-E076-3C9356323302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4E2FE-FF00-CEA1-DF99-0B84DDFF750C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B25EF-12A1-FC32-64EE-5B83862D20FE}"/>
              </a:ext>
            </a:extLst>
          </p:cNvPr>
          <p:cNvSpPr txBox="1"/>
          <p:nvPr/>
        </p:nvSpPr>
        <p:spPr>
          <a:xfrm>
            <a:off x="331171" y="6430629"/>
            <a:ext cx="61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81990-E880-999F-F207-448523CCB902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21" name="Picture 20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7CA7D54B-17BA-AD53-BE3D-F058279332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43" t="28156" r="38350" b="26275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BC24D-B15C-3667-EE60-54F2E54D9F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9437" y="565033"/>
            <a:ext cx="3813436" cy="5720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92D2B7-E317-E06B-D3EC-3C71193E47BD}"/>
              </a:ext>
            </a:extLst>
          </p:cNvPr>
          <p:cNvSpPr txBox="1"/>
          <p:nvPr/>
        </p:nvSpPr>
        <p:spPr>
          <a:xfrm>
            <a:off x="5831439" y="910719"/>
            <a:ext cx="48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does AI think?</a:t>
            </a:r>
          </a:p>
        </p:txBody>
      </p:sp>
      <p:pic>
        <p:nvPicPr>
          <p:cNvPr id="3" name="Picture 2" descr="A white icon with a black background&#10;&#10;AI-generated content may be incorrect.">
            <a:extLst>
              <a:ext uri="{FF2B5EF4-FFF2-40B4-BE49-F238E27FC236}">
                <a16:creationId xmlns:a16="http://schemas.microsoft.com/office/drawing/2014/main" id="{67304039-9A31-5D07-E60F-50DCE6532C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534" r="5192" b="7539"/>
          <a:stretch/>
        </p:blipFill>
        <p:spPr>
          <a:xfrm>
            <a:off x="9888281" y="577688"/>
            <a:ext cx="1563066" cy="1449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30123-3F3F-6EB3-B1D4-297ADDECC7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7151"/>
          <a:stretch/>
        </p:blipFill>
        <p:spPr>
          <a:xfrm>
            <a:off x="5358329" y="870370"/>
            <a:ext cx="6529929" cy="5409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77603-B33E-B628-2AF2-8E116AF0158D}"/>
              </a:ext>
            </a:extLst>
          </p:cNvPr>
          <p:cNvSpPr txBox="1"/>
          <p:nvPr/>
        </p:nvSpPr>
        <p:spPr>
          <a:xfrm>
            <a:off x="6422323" y="2625754"/>
            <a:ext cx="4560987" cy="190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Aptos"/>
              </a:rPr>
              <a:t>       This photo shows a woman posing to look 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atin typeface="Aptos"/>
              </a:rPr>
              <a:t>like she’s holding up the Leaning Tower of Pisa. </a:t>
            </a:r>
            <a:br>
              <a:rPr lang="en-GB" sz="1600" dirty="0">
                <a:latin typeface="Aptos"/>
              </a:rPr>
            </a:br>
            <a:r>
              <a:rPr lang="en-GB" sz="1600" dirty="0">
                <a:latin typeface="Aptos"/>
              </a:rPr>
              <a:t>It’s a camera trick called forced perspective, where things far away look close. </a:t>
            </a:r>
            <a:br>
              <a:rPr lang="en-GB" sz="1600" dirty="0">
                <a:latin typeface="Aptos"/>
              </a:rPr>
            </a:br>
            <a:r>
              <a:rPr lang="en-GB" sz="1600" dirty="0">
                <a:latin typeface="Aptos"/>
              </a:rPr>
              <a:t>        Many tourists do this for fun.</a:t>
            </a:r>
            <a:endParaRPr lang="en-GB" sz="1500" i="1" dirty="0">
              <a:latin typeface="Apto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272C37-A77E-31FF-FC0D-0AEBE2E8AFB9}"/>
              </a:ext>
            </a:extLst>
          </p:cNvPr>
          <p:cNvGrpSpPr/>
          <p:nvPr/>
        </p:nvGrpSpPr>
        <p:grpSpPr>
          <a:xfrm>
            <a:off x="275772" y="572432"/>
            <a:ext cx="5377101" cy="5707879"/>
            <a:chOff x="275772" y="572432"/>
            <a:chExt cx="5377101" cy="570787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47EE44-0904-26FB-E5F5-3EF298506F55}"/>
                </a:ext>
              </a:extLst>
            </p:cNvPr>
            <p:cNvGrpSpPr/>
            <p:nvPr/>
          </p:nvGrpSpPr>
          <p:grpSpPr>
            <a:xfrm>
              <a:off x="535734" y="572432"/>
              <a:ext cx="5117139" cy="5707879"/>
              <a:chOff x="-2" y="2636795"/>
              <a:chExt cx="12192000" cy="1555530"/>
            </a:xfrm>
          </p:grpSpPr>
          <p:pic>
            <p:nvPicPr>
              <p:cNvPr id="18" name="Picture 17" descr="A blurry image of a rainbow&#10;&#10;AI-generated content may be incorrect.">
                <a:extLst>
                  <a:ext uri="{FF2B5EF4-FFF2-40B4-BE49-F238E27FC236}">
                    <a16:creationId xmlns:a16="http://schemas.microsoft.com/office/drawing/2014/main" id="{2E13B771-E955-20A9-37AE-0CF8A3FB8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2415" t="26907" r="12878" b="27524"/>
              <a:stretch/>
            </p:blipFill>
            <p:spPr>
              <a:xfrm>
                <a:off x="-2" y="2636795"/>
                <a:ext cx="12192000" cy="155553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867CCD-F447-5239-800D-13B4F3F128D4}"/>
                  </a:ext>
                </a:extLst>
              </p:cNvPr>
              <p:cNvSpPr txBox="1"/>
              <p:nvPr/>
            </p:nvSpPr>
            <p:spPr>
              <a:xfrm>
                <a:off x="596520" y="2990074"/>
                <a:ext cx="11021247" cy="62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Montserrat" pitchFamily="2" charset="77"/>
                    <a:ea typeface="Roboto Medium" panose="02000000000000000000" pitchFamily="2" charset="0"/>
                    <a:cs typeface="Poppins Medium" panose="00000600000000000000" pitchFamily="2" charset="0"/>
                  </a:rPr>
                  <a:t>Your thoughts</a:t>
                </a:r>
              </a:p>
              <a:p>
                <a:r>
                  <a:rPr lang="en-US" sz="4800" b="1" dirty="0">
                    <a:solidFill>
                      <a:schemeClr val="bg1"/>
                    </a:solidFill>
                    <a:latin typeface="Montserrat" pitchFamily="2" charset="77"/>
                    <a:ea typeface="Roboto Medium" panose="02000000000000000000" pitchFamily="2" charset="0"/>
                    <a:cs typeface="Poppins Medium" panose="00000600000000000000" pitchFamily="2" charset="0"/>
                  </a:rPr>
                  <a:t>versus</a:t>
                </a:r>
              </a:p>
              <a:p>
                <a:r>
                  <a:rPr lang="en-US" sz="4800" b="1" dirty="0">
                    <a:solidFill>
                      <a:schemeClr val="bg1"/>
                    </a:solidFill>
                    <a:latin typeface="Montserrat" pitchFamily="2" charset="77"/>
                    <a:ea typeface="Roboto Medium" panose="02000000000000000000" pitchFamily="2" charset="0"/>
                    <a:cs typeface="Poppins Medium" panose="00000600000000000000" pitchFamily="2" charset="0"/>
                  </a:rPr>
                  <a:t>AI’s thoughts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7AD717-6F4C-7DAE-F1CC-DD9A371891DE}"/>
                </a:ext>
              </a:extLst>
            </p:cNvPr>
            <p:cNvGrpSpPr/>
            <p:nvPr/>
          </p:nvGrpSpPr>
          <p:grpSpPr>
            <a:xfrm>
              <a:off x="275772" y="728398"/>
              <a:ext cx="2021840" cy="368318"/>
              <a:chOff x="275772" y="728398"/>
              <a:chExt cx="2021840" cy="368318"/>
            </a:xfrm>
          </p:grpSpPr>
          <p:pic>
            <p:nvPicPr>
              <p:cNvPr id="10" name="Picture 9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E1285B6-12A0-5C68-6BFE-B9F47EF95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5772" y="799285"/>
                <a:ext cx="2021840" cy="26858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2D2B19-2C06-6F0E-9245-A7F14E90DE24}"/>
                  </a:ext>
                </a:extLst>
              </p:cNvPr>
              <p:cNvSpPr txBox="1"/>
              <p:nvPr/>
            </p:nvSpPr>
            <p:spPr>
              <a:xfrm>
                <a:off x="359246" y="728398"/>
                <a:ext cx="1557396" cy="368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Montserrat" pitchFamily="2" charset="77"/>
                    <a:ea typeface="Roboto Medium" panose="02000000000000000000" pitchFamily="2" charset="0"/>
                    <a:cs typeface="Poppins Medium" panose="00000600000000000000" pitchFamily="2" charset="0"/>
                  </a:rPr>
                  <a:t>Compare</a:t>
                </a:r>
                <a:endParaRPr lang="en-US" sz="18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38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630BEC-54CC-A49A-3CC7-515918F5F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6D21CEF-53D4-9421-109B-EF7B2805A904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B0B1F-6483-9B46-0217-D3CFDEAAEE49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solidFill>
                <a:schemeClr val="bg1"/>
              </a:solidFill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C49EB-6C60-927D-7A93-DE38AA7832EF}"/>
              </a:ext>
            </a:extLst>
          </p:cNvPr>
          <p:cNvSpPr txBox="1"/>
          <p:nvPr/>
        </p:nvSpPr>
        <p:spPr>
          <a:xfrm>
            <a:off x="331171" y="6430629"/>
            <a:ext cx="61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DC62A-E38A-1B48-1D54-68291788EF9F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28" name="Picture 2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2B05DD7E-C1C0-4757-57ED-2C1C84F3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62" t="27215" r="44331" b="27215"/>
          <a:stretch/>
        </p:blipFill>
        <p:spPr>
          <a:xfrm>
            <a:off x="0" y="572812"/>
            <a:ext cx="12192000" cy="5712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2C59C-3F22-1F26-FD83-2B25DB12DA5F}"/>
              </a:ext>
            </a:extLst>
          </p:cNvPr>
          <p:cNvSpPr txBox="1"/>
          <p:nvPr/>
        </p:nvSpPr>
        <p:spPr>
          <a:xfrm>
            <a:off x="0" y="236482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You are finished</a:t>
            </a:r>
          </a:p>
        </p:txBody>
      </p:sp>
    </p:spTree>
    <p:extLst>
      <p:ext uri="{BB962C8B-B14F-4D97-AF65-F5344CB8AC3E}">
        <p14:creationId xmlns:p14="http://schemas.microsoft.com/office/powerpoint/2010/main" val="63669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234DE-0864-C812-CF2F-1506F593A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FB53C9-BEF4-97CC-F5D7-8DF5B15F06ED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5411F-5E50-5753-7E79-A2A632C51EBE}"/>
              </a:ext>
            </a:extLst>
          </p:cNvPr>
          <p:cNvSpPr txBox="1"/>
          <p:nvPr/>
        </p:nvSpPr>
        <p:spPr>
          <a:xfrm>
            <a:off x="331171" y="6430629"/>
            <a:ext cx="61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Starter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2390E-9E6D-7964-1E7F-B9C6241F5D4E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2D3FD-7B8C-750D-34B5-2F41F83AEAFD}"/>
              </a:ext>
            </a:extLst>
          </p:cNvPr>
          <p:cNvSpPr txBox="1"/>
          <p:nvPr/>
        </p:nvSpPr>
        <p:spPr>
          <a:xfrm>
            <a:off x="6791082" y="882394"/>
            <a:ext cx="439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do you see?</a:t>
            </a:r>
          </a:p>
        </p:txBody>
      </p:sp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DE91D5CD-D6FB-BC9E-37BD-B3C7352C2B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88" r="588"/>
          <a:stretch/>
        </p:blipFill>
        <p:spPr>
          <a:xfrm>
            <a:off x="2" y="565033"/>
            <a:ext cx="5652870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6" name="Picture 5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82346931-9368-2CE7-67C2-2416A20E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43" t="28156" r="38350" b="26275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37A24D41-9F9F-5D7A-CE88-54226FBE25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84" b="13067"/>
          <a:stretch/>
        </p:blipFill>
        <p:spPr>
          <a:xfrm rot="16200000">
            <a:off x="647536" y="1012723"/>
            <a:ext cx="5720152" cy="482477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7003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CC4C5-CA7C-18B1-1279-714CE82BF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7E70FE1B-6C96-6956-766F-B2F75465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1" y="576510"/>
            <a:ext cx="5708677" cy="5708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F7A985-761D-B7F9-F2E6-8EF209E9E07D}"/>
              </a:ext>
            </a:extLst>
          </p:cNvPr>
          <p:cNvSpPr/>
          <p:nvPr/>
        </p:nvSpPr>
        <p:spPr>
          <a:xfrm>
            <a:off x="0" y="2843463"/>
            <a:ext cx="80150" cy="115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67E73-7D4A-8706-6B4D-AB9443558370}"/>
              </a:ext>
            </a:extLst>
          </p:cNvPr>
          <p:cNvSpPr txBox="1"/>
          <p:nvPr/>
        </p:nvSpPr>
        <p:spPr>
          <a:xfrm>
            <a:off x="183557" y="331109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8C720E-A8B8-6AC2-51C0-235DCBCD5B80}"/>
              </a:ext>
            </a:extLst>
          </p:cNvPr>
          <p:cNvSpPr txBox="1"/>
          <p:nvPr/>
        </p:nvSpPr>
        <p:spPr>
          <a:xfrm>
            <a:off x="183557" y="3800901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DF2E14-A1AE-CEF5-F651-A4B12FA38106}"/>
              </a:ext>
            </a:extLst>
          </p:cNvPr>
          <p:cNvSpPr txBox="1"/>
          <p:nvPr/>
        </p:nvSpPr>
        <p:spPr>
          <a:xfrm>
            <a:off x="183557" y="2821281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Montserrat Medium" pitchFamily="2" charset="77"/>
                <a:ea typeface="Roboto Medium" panose="02000000000000000000" pitchFamily="2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6BF5F-AD39-A03F-FF00-697C50A84489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7153C-19E2-DEFA-C248-C11EA9513473}"/>
              </a:ext>
            </a:extLst>
          </p:cNvPr>
          <p:cNvSpPr txBox="1"/>
          <p:nvPr/>
        </p:nvSpPr>
        <p:spPr>
          <a:xfrm>
            <a:off x="331171" y="6430629"/>
            <a:ext cx="61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Starter</a:t>
            </a: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31F5FE51-4199-1F3E-8E24-C737AC02DF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A0857A-E0C3-A407-BFD8-0E8347C95F7A}"/>
              </a:ext>
            </a:extLst>
          </p:cNvPr>
          <p:cNvSpPr txBox="1"/>
          <p:nvPr/>
        </p:nvSpPr>
        <p:spPr>
          <a:xfrm>
            <a:off x="6791082" y="882394"/>
            <a:ext cx="439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What do you see?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52008-1B5A-251B-D08D-14B2950D743C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18" name="Picture 1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D790CF7B-D3FC-0870-5414-54391AA3E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43" t="28156" r="38350" b="26275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17" name="Picture 16" descr="A black and white silhouette of a person and person's face&#10;&#10;AI-generated content may be incorrect.">
            <a:extLst>
              <a:ext uri="{FF2B5EF4-FFF2-40B4-BE49-F238E27FC236}">
                <a16:creationId xmlns:a16="http://schemas.microsoft.com/office/drawing/2014/main" id="{A2918BFF-DEDD-5DED-549C-D9B145365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86" y="569292"/>
            <a:ext cx="5716732" cy="57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A55AA-C5D8-0CCB-D6D6-B66241CCD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F815F235-E365-ABE8-10A4-36D5E6734D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715" b="6715"/>
          <a:stretch/>
        </p:blipFill>
        <p:spPr>
          <a:xfrm>
            <a:off x="2" y="565033"/>
            <a:ext cx="6607526" cy="572015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F80DE70-0370-6B2E-7793-889DA55EABB0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D1647-9807-D925-73D6-0162F6B4CB45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180A2-CE2C-420C-513B-5979DCA1E81C}"/>
              </a:ext>
            </a:extLst>
          </p:cNvPr>
          <p:cNvSpPr txBox="1"/>
          <p:nvPr/>
        </p:nvSpPr>
        <p:spPr>
          <a:xfrm>
            <a:off x="331171" y="6430629"/>
            <a:ext cx="102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09B70-A392-408F-E779-168066FB7A40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18" name="Picture 17" descr="A blurry image of a rainbow&#10;&#10;AI-generated content may be incorrect.">
            <a:extLst>
              <a:ext uri="{FF2B5EF4-FFF2-40B4-BE49-F238E27FC236}">
                <a16:creationId xmlns:a16="http://schemas.microsoft.com/office/drawing/2014/main" id="{8BD34986-01A1-9407-724F-2349C0BE9B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25" t="28158" r="16668" b="26274"/>
          <a:stretch/>
        </p:blipFill>
        <p:spPr>
          <a:xfrm>
            <a:off x="535734" y="572812"/>
            <a:ext cx="4582886" cy="5712375"/>
          </a:xfrm>
          <a:prstGeom prst="rect">
            <a:avLst/>
          </a:prstGeom>
        </p:spPr>
      </p:pic>
      <p:pic>
        <p:nvPicPr>
          <p:cNvPr id="9" name="Picture 8" descr="A person holding a child on his shoulders&#10;&#10;AI-generated content may be incorrect.">
            <a:extLst>
              <a:ext uri="{FF2B5EF4-FFF2-40B4-BE49-F238E27FC236}">
                <a16:creationId xmlns:a16="http://schemas.microsoft.com/office/drawing/2014/main" id="{194675C1-4A8A-A276-9C40-134B4F115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566659"/>
            <a:ext cx="5718528" cy="57185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36E32F9-226B-B4CA-BFCF-DFA1D2124B95}"/>
              </a:ext>
            </a:extLst>
          </p:cNvPr>
          <p:cNvGrpSpPr/>
          <p:nvPr/>
        </p:nvGrpSpPr>
        <p:grpSpPr>
          <a:xfrm>
            <a:off x="275772" y="728398"/>
            <a:ext cx="2021840" cy="369332"/>
            <a:chOff x="275772" y="728398"/>
            <a:chExt cx="2021840" cy="369332"/>
          </a:xfrm>
        </p:grpSpPr>
        <p:pic>
          <p:nvPicPr>
            <p:cNvPr id="15" name="Picture 1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18800BF0-658F-2027-9FDE-3ED1AAB8E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2" y="799285"/>
              <a:ext cx="2021840" cy="26858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61163C-B869-24B3-35A6-17981AD40B20}"/>
                </a:ext>
              </a:extLst>
            </p:cNvPr>
            <p:cNvSpPr txBox="1"/>
            <p:nvPr/>
          </p:nvSpPr>
          <p:spPr>
            <a:xfrm>
              <a:off x="359246" y="728398"/>
              <a:ext cx="18374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Montserrat" pitchFamily="2" charset="77"/>
                  <a:ea typeface="Roboto Medium" panose="02000000000000000000" pitchFamily="2" charset="0"/>
                  <a:cs typeface="Poppins Medium" panose="00000600000000000000" pitchFamily="2" charset="0"/>
                </a:rPr>
                <a:t>First Thoughts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6F82455-BCAD-2DF1-E046-68AF49652853}"/>
              </a:ext>
            </a:extLst>
          </p:cNvPr>
          <p:cNvSpPr/>
          <p:nvPr/>
        </p:nvSpPr>
        <p:spPr>
          <a:xfrm>
            <a:off x="6721642" y="2407865"/>
            <a:ext cx="4738046" cy="312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see?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think about when looking at this picture?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What do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think the people might be feeling?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How does the picture make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you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Poppins" panose="00000500000000000000" pitchFamily="2" charset="0"/>
              </a:rPr>
              <a:t> feel?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D1D0E-BF1A-E24D-0921-AEA3B9819F25}"/>
              </a:ext>
            </a:extLst>
          </p:cNvPr>
          <p:cNvSpPr txBox="1"/>
          <p:nvPr/>
        </p:nvSpPr>
        <p:spPr>
          <a:xfrm>
            <a:off x="887374" y="5908075"/>
            <a:ext cx="1037046" cy="377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Medium" panose="00000600000000000000" pitchFamily="2" charset="0"/>
              </a:rPr>
              <a:t>Picture 1</a:t>
            </a:r>
          </a:p>
        </p:txBody>
      </p:sp>
    </p:spTree>
    <p:extLst>
      <p:ext uri="{BB962C8B-B14F-4D97-AF65-F5344CB8AC3E}">
        <p14:creationId xmlns:p14="http://schemas.microsoft.com/office/powerpoint/2010/main" val="370916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C83767-229A-C6B0-E2B7-D8BD997B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C813C9A-74EE-F2D1-5B09-2A60264B18CE}"/>
              </a:ext>
            </a:extLst>
          </p:cNvPr>
          <p:cNvSpPr/>
          <p:nvPr/>
        </p:nvSpPr>
        <p:spPr>
          <a:xfrm>
            <a:off x="7709993" y="2499716"/>
            <a:ext cx="3167803" cy="320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>
              <a:solidFill>
                <a:schemeClr val="bg1"/>
              </a:solidFill>
              <a:latin typeface="Montserrat SemiBold" pitchFamily="2" charset="77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B6DE0-D896-09DC-1E0A-FAC1CCE03A8C}"/>
              </a:ext>
            </a:extLst>
          </p:cNvPr>
          <p:cNvSpPr txBox="1"/>
          <p:nvPr/>
        </p:nvSpPr>
        <p:spPr>
          <a:xfrm>
            <a:off x="9666514" y="6424787"/>
            <a:ext cx="224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TRAILS.scot</a:t>
            </a:r>
            <a:endParaRPr lang="en-US" sz="1200" dirty="0">
              <a:solidFill>
                <a:schemeClr val="bg1"/>
              </a:solidFill>
              <a:latin typeface="Montserrat Medium" pitchFamily="2" charset="77"/>
              <a:cs typeface="Poppins Medium" panose="00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5D01AA-9B94-B3A8-4149-72C999C8A259}"/>
              </a:ext>
            </a:extLst>
          </p:cNvPr>
          <p:cNvSpPr txBox="1"/>
          <p:nvPr/>
        </p:nvSpPr>
        <p:spPr>
          <a:xfrm>
            <a:off x="331171" y="6430629"/>
            <a:ext cx="1083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cs typeface="Poppins Medium" panose="00000600000000000000" pitchFamily="2" charset="0"/>
              </a:rPr>
              <a:t>Learning Tasks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0887C-0D42-DE54-534B-8E573FEE27B0}"/>
              </a:ext>
            </a:extLst>
          </p:cNvPr>
          <p:cNvSpPr txBox="1"/>
          <p:nvPr/>
        </p:nvSpPr>
        <p:spPr>
          <a:xfrm>
            <a:off x="275772" y="149991"/>
            <a:ext cx="709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" pitchFamily="2" charset="77"/>
                <a:cs typeface="Poppins Medium" panose="00000600000000000000" pitchFamily="2" charset="0"/>
              </a:rPr>
              <a:t>Reading Between and Behind the Lines: Using AI to understand the hidden messages in photos and pictures </a:t>
            </a:r>
          </a:p>
        </p:txBody>
      </p:sp>
      <p:pic>
        <p:nvPicPr>
          <p:cNvPr id="5" name="Picture 4" descr="A red and yellow arrow&#10;&#10;AI-generated content may be incorrect.">
            <a:extLst>
              <a:ext uri="{FF2B5EF4-FFF2-40B4-BE49-F238E27FC236}">
                <a16:creationId xmlns:a16="http://schemas.microsoft.com/office/drawing/2014/main" id="{AE681EFE-3CDD-0944-BBD9-7F707C4AFE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65" b="5900"/>
          <a:stretch/>
        </p:blipFill>
        <p:spPr>
          <a:xfrm>
            <a:off x="1082141" y="538174"/>
            <a:ext cx="10233559" cy="5702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BC44D-4E5D-8809-D400-C7BA9D7F01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17" b="6188"/>
          <a:stretch/>
        </p:blipFill>
        <p:spPr>
          <a:xfrm>
            <a:off x="2584881" y="525518"/>
            <a:ext cx="6858000" cy="5712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994B89-FAF8-8088-B570-8263B26A0A87}"/>
              </a:ext>
            </a:extLst>
          </p:cNvPr>
          <p:cNvSpPr txBox="1"/>
          <p:nvPr/>
        </p:nvSpPr>
        <p:spPr>
          <a:xfrm>
            <a:off x="952500" y="730324"/>
            <a:ext cx="6946900" cy="87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b="1" dirty="0">
                <a:solidFill>
                  <a:schemeClr val="bg1"/>
                </a:solidFill>
                <a:latin typeface="Montserrat" pitchFamily="2" charset="77"/>
                <a:ea typeface="Roboto Medium" panose="02000000000000000000" pitchFamily="2" charset="0"/>
                <a:cs typeface="Poppins SemiBold" panose="00000700000000000000" pitchFamily="2" charset="0"/>
              </a:rPr>
              <a:t>What is a Bias Scale?</a:t>
            </a:r>
          </a:p>
        </p:txBody>
      </p:sp>
    </p:spTree>
    <p:extLst>
      <p:ext uri="{BB962C8B-B14F-4D97-AF65-F5344CB8AC3E}">
        <p14:creationId xmlns:p14="http://schemas.microsoft.com/office/powerpoint/2010/main" val="43534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 Resources Colour Palette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00788A"/>
      </a:accent1>
      <a:accent2>
        <a:srgbClr val="005968"/>
      </a:accent2>
      <a:accent3>
        <a:srgbClr val="590079"/>
      </a:accent3>
      <a:accent4>
        <a:srgbClr val="FFFFFF"/>
      </a:accent4>
      <a:accent5>
        <a:srgbClr val="F6F6F6"/>
      </a:accent5>
      <a:accent6>
        <a:srgbClr val="EBEBEB"/>
      </a:accent6>
      <a:hlink>
        <a:srgbClr val="00788A"/>
      </a:hlink>
      <a:folHlink>
        <a:srgbClr val="5900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961C85CE9C4458999A6D399E262FE" ma:contentTypeVersion="14" ma:contentTypeDescription="Create a new document." ma:contentTypeScope="" ma:versionID="a80adb59762c44fb5775122bcbba33a4">
  <xsd:schema xmlns:xsd="http://www.w3.org/2001/XMLSchema" xmlns:xs="http://www.w3.org/2001/XMLSchema" xmlns:p="http://schemas.microsoft.com/office/2006/metadata/properties" xmlns:ns2="42d9e66e-34e8-473a-9896-5c885ff3768e" xmlns:ns3="6d8d29b2-fe86-40e2-902c-cf51958178ad" targetNamespace="http://schemas.microsoft.com/office/2006/metadata/properties" ma:root="true" ma:fieldsID="a61ecbe47e422e20916d35cc44d9a6c2" ns2:_="" ns3:_="">
    <xsd:import namespace="42d9e66e-34e8-473a-9896-5c885ff3768e"/>
    <xsd:import namespace="6d8d29b2-fe86-40e2-902c-cf51958178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9e66e-34e8-473a-9896-5c885ff37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d29b2-fe86-40e2-902c-cf51958178a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1e6e4bf-640c-4b31-8158-184c13b1f348}" ma:internalName="TaxCatchAll" ma:showField="CatchAllData" ma:web="6d8d29b2-fe86-40e2-902c-cf51958178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d9e66e-34e8-473a-9896-5c885ff3768e">
      <Terms xmlns="http://schemas.microsoft.com/office/infopath/2007/PartnerControls"/>
    </lcf76f155ced4ddcb4097134ff3c332f>
    <TaxCatchAll xmlns="6d8d29b2-fe86-40e2-902c-cf51958178a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1EA202-1418-4202-ACB7-CFB83F32A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d9e66e-34e8-473a-9896-5c885ff3768e"/>
    <ds:schemaRef ds:uri="6d8d29b2-fe86-40e2-902c-cf51958178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76A179-6FB6-423C-8EDC-857DA24EAA9D}">
  <ds:schemaRefs>
    <ds:schemaRef ds:uri="http://schemas.microsoft.com/office/2006/metadata/properties"/>
    <ds:schemaRef ds:uri="http://schemas.microsoft.com/office/infopath/2007/PartnerControls"/>
    <ds:schemaRef ds:uri="3f5ced86-acf9-4106-9bfe-b7f58564dbb7"/>
    <ds:schemaRef ds:uri="415d1151-ba9d-4af3-8064-fbed8c171f14"/>
    <ds:schemaRef ds:uri="d44295a1-8373-4cba-9d81-14931742a1d0"/>
    <ds:schemaRef ds:uri="47bc43b0-a0d9-4fd0-9549-be5cc5a96c69"/>
    <ds:schemaRef ds:uri="42d9e66e-34e8-473a-9896-5c885ff3768e"/>
    <ds:schemaRef ds:uri="6d8d29b2-fe86-40e2-902c-cf51958178ad"/>
  </ds:schemaRefs>
</ds:datastoreItem>
</file>

<file path=customXml/itemProps3.xml><?xml version="1.0" encoding="utf-8"?>
<ds:datastoreItem xmlns:ds="http://schemas.openxmlformats.org/officeDocument/2006/customXml" ds:itemID="{F55C5774-81CA-4F3D-B8BA-007441BAFA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6521</TotalTime>
  <Words>769</Words>
  <Application>Microsoft Office PowerPoint</Application>
  <PresentationFormat>Widescreen</PresentationFormat>
  <Paragraphs>108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Montserrat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 279</dc:creator>
  <cp:lastModifiedBy>Antonia Sewell</cp:lastModifiedBy>
  <cp:revision>398</cp:revision>
  <dcterms:created xsi:type="dcterms:W3CDTF">2020-07-27T03:45:56Z</dcterms:created>
  <dcterms:modified xsi:type="dcterms:W3CDTF">2025-05-26T09:55:18Z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0x010100615961C85CE9C4458999A6D399E262FE</vt:lpwstr>
  </property>
  <property fmtid="{D5CDD505-2E9C-101B-9397-08002B2CF9AE}" pid="3" name="MediaServiceImageTags">
    <vt:lpwstr/>
  </property>
</Properties>
</file>