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6" r:id="rId5"/>
    <p:sldId id="378" r:id="rId6"/>
    <p:sldId id="335" r:id="rId7"/>
    <p:sldId id="360" r:id="rId8"/>
    <p:sldId id="353" r:id="rId9"/>
    <p:sldId id="363" r:id="rId10"/>
    <p:sldId id="370" r:id="rId11"/>
    <p:sldId id="365" r:id="rId12"/>
    <p:sldId id="366" r:id="rId13"/>
    <p:sldId id="367" r:id="rId14"/>
    <p:sldId id="372" r:id="rId15"/>
    <p:sldId id="377" r:id="rId16"/>
    <p:sldId id="346" r:id="rId17"/>
    <p:sldId id="34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C2C"/>
    <a:srgbClr val="F9F9F9"/>
    <a:srgbClr val="5F9595"/>
    <a:srgbClr val="DBA514"/>
    <a:srgbClr val="B78628"/>
    <a:srgbClr val="EEB609"/>
    <a:srgbClr val="3101FF"/>
    <a:srgbClr val="F5F5F5"/>
    <a:srgbClr val="F7F7F7"/>
    <a:srgbClr val="013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249" autoAdjust="0"/>
  </p:normalViewPr>
  <p:slideViewPr>
    <p:cSldViewPr snapToGrid="0">
      <p:cViewPr varScale="1">
        <p:scale>
          <a:sx n="66" d="100"/>
          <a:sy n="66" d="100"/>
        </p:scale>
        <p:origin x="7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een Kanwal" userId="9df2191d-4a76-4739-9187-fbc8c3c0b1a2" providerId="ADAL" clId="{0A646933-D002-47D5-A4EC-1746F614B929}"/>
    <pc:docChg chg="custSel delSld modSld delSection modSection">
      <pc:chgData name="Jasmeen Kanwal" userId="9df2191d-4a76-4739-9187-fbc8c3c0b1a2" providerId="ADAL" clId="{0A646933-D002-47D5-A4EC-1746F614B929}" dt="2025-05-21T09:45:41.574" v="237" actId="47"/>
      <pc:docMkLst>
        <pc:docMk/>
      </pc:docMkLst>
      <pc:sldChg chg="modSp mod">
        <pc:chgData name="Jasmeen Kanwal" userId="9df2191d-4a76-4739-9187-fbc8c3c0b1a2" providerId="ADAL" clId="{0A646933-D002-47D5-A4EC-1746F614B929}" dt="2025-05-21T09:37:39.255" v="14" actId="255"/>
        <pc:sldMkLst>
          <pc:docMk/>
          <pc:sldMk cId="2606553239" sldId="266"/>
        </pc:sldMkLst>
        <pc:spChg chg="mod">
          <ac:chgData name="Jasmeen Kanwal" userId="9df2191d-4a76-4739-9187-fbc8c3c0b1a2" providerId="ADAL" clId="{0A646933-D002-47D5-A4EC-1746F614B929}" dt="2025-05-21T09:36:38.424" v="1" actId="1076"/>
          <ac:spMkLst>
            <pc:docMk/>
            <pc:sldMk cId="2606553239" sldId="266"/>
            <ac:spMk id="12" creationId="{12FEFD1C-F76E-4DF1-945B-627A4191D087}"/>
          </ac:spMkLst>
        </pc:spChg>
        <pc:spChg chg="mod">
          <ac:chgData name="Jasmeen Kanwal" userId="9df2191d-4a76-4739-9187-fbc8c3c0b1a2" providerId="ADAL" clId="{0A646933-D002-47D5-A4EC-1746F614B929}" dt="2025-05-21T09:37:39.255" v="14" actId="255"/>
          <ac:spMkLst>
            <pc:docMk/>
            <pc:sldMk cId="2606553239" sldId="266"/>
            <ac:spMk id="14" creationId="{1B7C66DC-0BE5-4EF1-A242-17B371A67AD0}"/>
          </ac:spMkLst>
        </pc:spChg>
        <pc:spChg chg="mod">
          <ac:chgData name="Jasmeen Kanwal" userId="9df2191d-4a76-4739-9187-fbc8c3c0b1a2" providerId="ADAL" clId="{0A646933-D002-47D5-A4EC-1746F614B929}" dt="2025-05-21T09:36:32.861" v="0" actId="1076"/>
          <ac:spMkLst>
            <pc:docMk/>
            <pc:sldMk cId="2606553239" sldId="266"/>
            <ac:spMk id="27" creationId="{BEE2055F-4C69-4127-805D-1F14B0FE2E70}"/>
          </ac:spMkLst>
        </pc:spChg>
        <pc:picChg chg="mod">
          <ac:chgData name="Jasmeen Kanwal" userId="9df2191d-4a76-4739-9187-fbc8c3c0b1a2" providerId="ADAL" clId="{0A646933-D002-47D5-A4EC-1746F614B929}" dt="2025-05-21T09:36:49.482" v="3" actId="14100"/>
          <ac:picMkLst>
            <pc:docMk/>
            <pc:sldMk cId="2606553239" sldId="266"/>
            <ac:picMk id="3" creationId="{9F988EA3-B284-39C2-706F-355BB81FFE96}"/>
          </ac:picMkLst>
        </pc:picChg>
      </pc:sldChg>
      <pc:sldChg chg="modSp mod">
        <pc:chgData name="Jasmeen Kanwal" userId="9df2191d-4a76-4739-9187-fbc8c3c0b1a2" providerId="ADAL" clId="{0A646933-D002-47D5-A4EC-1746F614B929}" dt="2025-05-21T09:45:29.666" v="235" actId="1076"/>
        <pc:sldMkLst>
          <pc:docMk/>
          <pc:sldMk cId="1964893038" sldId="267"/>
        </pc:sldMkLst>
        <pc:spChg chg="mod">
          <ac:chgData name="Jasmeen Kanwal" userId="9df2191d-4a76-4739-9187-fbc8c3c0b1a2" providerId="ADAL" clId="{0A646933-D002-47D5-A4EC-1746F614B929}" dt="2025-05-21T09:45:29.666" v="235" actId="1076"/>
          <ac:spMkLst>
            <pc:docMk/>
            <pc:sldMk cId="1964893038" sldId="267"/>
            <ac:spMk id="24" creationId="{BF1C935F-2F58-48C4-9571-37B0017A0B09}"/>
          </ac:spMkLst>
        </pc:spChg>
      </pc:sldChg>
      <pc:sldChg chg="del">
        <pc:chgData name="Jasmeen Kanwal" userId="9df2191d-4a76-4739-9187-fbc8c3c0b1a2" providerId="ADAL" clId="{0A646933-D002-47D5-A4EC-1746F614B929}" dt="2025-05-21T09:39:14.323" v="34" actId="47"/>
        <pc:sldMkLst>
          <pc:docMk/>
          <pc:sldMk cId="4017581380" sldId="309"/>
        </pc:sldMkLst>
      </pc:sldChg>
      <pc:sldChg chg="modSp mod">
        <pc:chgData name="Jasmeen Kanwal" userId="9df2191d-4a76-4739-9187-fbc8c3c0b1a2" providerId="ADAL" clId="{0A646933-D002-47D5-A4EC-1746F614B929}" dt="2025-05-21T09:40:38.013" v="40" actId="14100"/>
        <pc:sldMkLst>
          <pc:docMk/>
          <pc:sldMk cId="3398221448" sldId="315"/>
        </pc:sldMkLst>
        <pc:spChg chg="mod">
          <ac:chgData name="Jasmeen Kanwal" userId="9df2191d-4a76-4739-9187-fbc8c3c0b1a2" providerId="ADAL" clId="{0A646933-D002-47D5-A4EC-1746F614B929}" dt="2025-05-21T09:40:38.013" v="40" actId="14100"/>
          <ac:spMkLst>
            <pc:docMk/>
            <pc:sldMk cId="3398221448" sldId="315"/>
            <ac:spMk id="22" creationId="{D912046E-2D94-B77A-86BA-7217E80A98AE}"/>
          </ac:spMkLst>
        </pc:spChg>
      </pc:sldChg>
      <pc:sldChg chg="del">
        <pc:chgData name="Jasmeen Kanwal" userId="9df2191d-4a76-4739-9187-fbc8c3c0b1a2" providerId="ADAL" clId="{0A646933-D002-47D5-A4EC-1746F614B929}" dt="2025-05-21T09:39:36.804" v="36" actId="47"/>
        <pc:sldMkLst>
          <pc:docMk/>
          <pc:sldMk cId="3578569151" sldId="316"/>
        </pc:sldMkLst>
      </pc:sldChg>
      <pc:sldChg chg="del">
        <pc:chgData name="Jasmeen Kanwal" userId="9df2191d-4a76-4739-9187-fbc8c3c0b1a2" providerId="ADAL" clId="{0A646933-D002-47D5-A4EC-1746F614B929}" dt="2025-05-21T09:45:41.574" v="237" actId="47"/>
        <pc:sldMkLst>
          <pc:docMk/>
          <pc:sldMk cId="3392210273" sldId="327"/>
        </pc:sldMkLst>
      </pc:sldChg>
      <pc:sldChg chg="del">
        <pc:chgData name="Jasmeen Kanwal" userId="9df2191d-4a76-4739-9187-fbc8c3c0b1a2" providerId="ADAL" clId="{0A646933-D002-47D5-A4EC-1746F614B929}" dt="2025-05-21T09:39:01.593" v="33" actId="47"/>
        <pc:sldMkLst>
          <pc:docMk/>
          <pc:sldMk cId="2607040799" sldId="328"/>
        </pc:sldMkLst>
      </pc:sldChg>
      <pc:sldChg chg="modSp mod">
        <pc:chgData name="Jasmeen Kanwal" userId="9df2191d-4a76-4739-9187-fbc8c3c0b1a2" providerId="ADAL" clId="{0A646933-D002-47D5-A4EC-1746F614B929}" dt="2025-05-21T09:41:57.124" v="74" actId="1076"/>
        <pc:sldMkLst>
          <pc:docMk/>
          <pc:sldMk cId="1328290232" sldId="329"/>
        </pc:sldMkLst>
        <pc:spChg chg="mod">
          <ac:chgData name="Jasmeen Kanwal" userId="9df2191d-4a76-4739-9187-fbc8c3c0b1a2" providerId="ADAL" clId="{0A646933-D002-47D5-A4EC-1746F614B929}" dt="2025-05-21T09:41:57.124" v="74" actId="1076"/>
          <ac:spMkLst>
            <pc:docMk/>
            <pc:sldMk cId="1328290232" sldId="329"/>
            <ac:spMk id="2" creationId="{3D689A65-3CF1-687A-2EB5-00535DCB64F2}"/>
          </ac:spMkLst>
        </pc:spChg>
      </pc:sldChg>
      <pc:sldChg chg="delSp modSp mod">
        <pc:chgData name="Jasmeen Kanwal" userId="9df2191d-4a76-4739-9187-fbc8c3c0b1a2" providerId="ADAL" clId="{0A646933-D002-47D5-A4EC-1746F614B929}" dt="2025-05-21T09:43:12.470" v="135" actId="5793"/>
        <pc:sldMkLst>
          <pc:docMk/>
          <pc:sldMk cId="3709161523" sldId="330"/>
        </pc:sldMkLst>
        <pc:spChg chg="mod">
          <ac:chgData name="Jasmeen Kanwal" userId="9df2191d-4a76-4739-9187-fbc8c3c0b1a2" providerId="ADAL" clId="{0A646933-D002-47D5-A4EC-1746F614B929}" dt="2025-05-21T09:43:12.470" v="135" actId="5793"/>
          <ac:spMkLst>
            <pc:docMk/>
            <pc:sldMk cId="3709161523" sldId="330"/>
            <ac:spMk id="2" creationId="{9F3EB9B5-1F75-4255-EF84-CB0B7CCDBC36}"/>
          </ac:spMkLst>
        </pc:spChg>
        <pc:spChg chg="del">
          <ac:chgData name="Jasmeen Kanwal" userId="9df2191d-4a76-4739-9187-fbc8c3c0b1a2" providerId="ADAL" clId="{0A646933-D002-47D5-A4EC-1746F614B929}" dt="2025-05-21T09:42:48.306" v="122" actId="478"/>
          <ac:spMkLst>
            <pc:docMk/>
            <pc:sldMk cId="3709161523" sldId="330"/>
            <ac:spMk id="13" creationId="{8EB4BD31-DCBD-8B53-D2A0-4E5263F7D069}"/>
          </ac:spMkLst>
        </pc:spChg>
      </pc:sldChg>
      <pc:sldChg chg="delSp modSp mod">
        <pc:chgData name="Jasmeen Kanwal" userId="9df2191d-4a76-4739-9187-fbc8c3c0b1a2" providerId="ADAL" clId="{0A646933-D002-47D5-A4EC-1746F614B929}" dt="2025-05-21T09:43:55.113" v="167" actId="1076"/>
        <pc:sldMkLst>
          <pc:docMk/>
          <pc:sldMk cId="2719543496" sldId="331"/>
        </pc:sldMkLst>
        <pc:spChg chg="mod">
          <ac:chgData name="Jasmeen Kanwal" userId="9df2191d-4a76-4739-9187-fbc8c3c0b1a2" providerId="ADAL" clId="{0A646933-D002-47D5-A4EC-1746F614B929}" dt="2025-05-21T09:43:55.113" v="167" actId="1076"/>
          <ac:spMkLst>
            <pc:docMk/>
            <pc:sldMk cId="2719543496" sldId="331"/>
            <ac:spMk id="2" creationId="{C9C3C101-8B07-686C-B401-98BA07E5886C}"/>
          </ac:spMkLst>
        </pc:spChg>
        <pc:spChg chg="del">
          <ac:chgData name="Jasmeen Kanwal" userId="9df2191d-4a76-4739-9187-fbc8c3c0b1a2" providerId="ADAL" clId="{0A646933-D002-47D5-A4EC-1746F614B929}" dt="2025-05-21T09:43:27.865" v="136" actId="478"/>
          <ac:spMkLst>
            <pc:docMk/>
            <pc:sldMk cId="2719543496" sldId="331"/>
            <ac:spMk id="22" creationId="{28816951-E34B-BB58-01AD-D6C92FFAE822}"/>
          </ac:spMkLst>
        </pc:spChg>
      </pc:sldChg>
      <pc:sldChg chg="modSp mod">
        <pc:chgData name="Jasmeen Kanwal" userId="9df2191d-4a76-4739-9187-fbc8c3c0b1a2" providerId="ADAL" clId="{0A646933-D002-47D5-A4EC-1746F614B929}" dt="2025-05-21T09:44:27.953" v="177" actId="1076"/>
        <pc:sldMkLst>
          <pc:docMk/>
          <pc:sldMk cId="3635061404" sldId="332"/>
        </pc:sldMkLst>
        <pc:spChg chg="mod">
          <ac:chgData name="Jasmeen Kanwal" userId="9df2191d-4a76-4739-9187-fbc8c3c0b1a2" providerId="ADAL" clId="{0A646933-D002-47D5-A4EC-1746F614B929}" dt="2025-05-21T09:44:27.953" v="177" actId="1076"/>
          <ac:spMkLst>
            <pc:docMk/>
            <pc:sldMk cId="3635061404" sldId="332"/>
            <ac:spMk id="2" creationId="{173A91EE-28EB-713E-A66B-B55AEE577067}"/>
          </ac:spMkLst>
        </pc:spChg>
      </pc:sldChg>
      <pc:sldChg chg="delSp mod">
        <pc:chgData name="Jasmeen Kanwal" userId="9df2191d-4a76-4739-9187-fbc8c3c0b1a2" providerId="ADAL" clId="{0A646933-D002-47D5-A4EC-1746F614B929}" dt="2025-05-21T09:41:28.640" v="41" actId="478"/>
        <pc:sldMkLst>
          <pc:docMk/>
          <pc:sldMk cId="3786498625" sldId="333"/>
        </pc:sldMkLst>
        <pc:spChg chg="del">
          <ac:chgData name="Jasmeen Kanwal" userId="9df2191d-4a76-4739-9187-fbc8c3c0b1a2" providerId="ADAL" clId="{0A646933-D002-47D5-A4EC-1746F614B929}" dt="2025-05-21T09:41:28.640" v="41" actId="478"/>
          <ac:spMkLst>
            <pc:docMk/>
            <pc:sldMk cId="3786498625" sldId="333"/>
            <ac:spMk id="9" creationId="{14538DB0-CD79-1886-5C0E-97112A2CBA8D}"/>
          </ac:spMkLst>
        </pc:spChg>
        <pc:spChg chg="del">
          <ac:chgData name="Jasmeen Kanwal" userId="9df2191d-4a76-4739-9187-fbc8c3c0b1a2" providerId="ADAL" clId="{0A646933-D002-47D5-A4EC-1746F614B929}" dt="2025-05-21T09:41:28.640" v="41" actId="478"/>
          <ac:spMkLst>
            <pc:docMk/>
            <pc:sldMk cId="3786498625" sldId="333"/>
            <ac:spMk id="16" creationId="{03417E8C-1F5F-C0CF-B5BB-DDBFF2D86D99}"/>
          </ac:spMkLst>
        </pc:spChg>
      </pc:sldChg>
      <pc:sldChg chg="addSp modSp mod">
        <pc:chgData name="Jasmeen Kanwal" userId="9df2191d-4a76-4739-9187-fbc8c3c0b1a2" providerId="ADAL" clId="{0A646933-D002-47D5-A4EC-1746F614B929}" dt="2025-05-21T09:38:51.326" v="32" actId="1076"/>
        <pc:sldMkLst>
          <pc:docMk/>
          <pc:sldMk cId="2104202880" sldId="335"/>
        </pc:sldMkLst>
        <pc:spChg chg="mod">
          <ac:chgData name="Jasmeen Kanwal" userId="9df2191d-4a76-4739-9187-fbc8c3c0b1a2" providerId="ADAL" clId="{0A646933-D002-47D5-A4EC-1746F614B929}" dt="2025-05-21T09:38:45.453" v="31" actId="1076"/>
          <ac:spMkLst>
            <pc:docMk/>
            <pc:sldMk cId="2104202880" sldId="335"/>
            <ac:spMk id="10" creationId="{7FFAC4CA-7CF4-66EE-0AAF-D81CF625DDB9}"/>
          </ac:spMkLst>
        </pc:spChg>
        <pc:spChg chg="mod">
          <ac:chgData name="Jasmeen Kanwal" userId="9df2191d-4a76-4739-9187-fbc8c3c0b1a2" providerId="ADAL" clId="{0A646933-D002-47D5-A4EC-1746F614B929}" dt="2025-05-21T09:38:51.326" v="32" actId="1076"/>
          <ac:spMkLst>
            <pc:docMk/>
            <pc:sldMk cId="2104202880" sldId="335"/>
            <ac:spMk id="12" creationId="{B1A8679D-F2FE-53C6-1947-F1929C386C23}"/>
          </ac:spMkLst>
        </pc:spChg>
        <pc:spChg chg="add mod">
          <ac:chgData name="Jasmeen Kanwal" userId="9df2191d-4a76-4739-9187-fbc8c3c0b1a2" providerId="ADAL" clId="{0A646933-D002-47D5-A4EC-1746F614B929}" dt="2025-05-21T09:38:35.964" v="28" actId="571"/>
          <ac:spMkLst>
            <pc:docMk/>
            <pc:sldMk cId="2104202880" sldId="335"/>
            <ac:spMk id="13" creationId="{B0659F45-7EA2-4CBF-BF3D-E791D7D56436}"/>
          </ac:spMkLst>
        </pc:spChg>
      </pc:sldChg>
      <pc:sldChg chg="del">
        <pc:chgData name="Jasmeen Kanwal" userId="9df2191d-4a76-4739-9187-fbc8c3c0b1a2" providerId="ADAL" clId="{0A646933-D002-47D5-A4EC-1746F614B929}" dt="2025-05-21T09:45:39.543" v="236" actId="47"/>
        <pc:sldMkLst>
          <pc:docMk/>
          <pc:sldMk cId="2750030566" sldId="336"/>
        </pc:sldMkLst>
      </pc:sldChg>
    </pc:docChg>
  </pc:docChgLst>
  <pc:docChgLst>
    <pc:chgData name="Kevin McPhee" userId="S::kevin.mcphee_gorgiemills.edin.sch.uk#ext#@uoe.onmicrosoft.com::069e2e02-bc68-4261-8074-1c6e0d257a81" providerId="AD" clId="Web-{5CEDDED7-6943-C43B-569F-364F1C1DA0AE}"/>
    <pc:docChg chg="modSld">
      <pc:chgData name="Kevin McPhee" userId="S::kevin.mcphee_gorgiemills.edin.sch.uk#ext#@uoe.onmicrosoft.com::069e2e02-bc68-4261-8074-1c6e0d257a81" providerId="AD" clId="Web-{5CEDDED7-6943-C43B-569F-364F1C1DA0AE}" dt="2025-05-21T11:16:48.157" v="1" actId="14100"/>
      <pc:docMkLst>
        <pc:docMk/>
      </pc:docMkLst>
      <pc:sldChg chg="modSp">
        <pc:chgData name="Kevin McPhee" userId="S::kevin.mcphee_gorgiemills.edin.sch.uk#ext#@uoe.onmicrosoft.com::069e2e02-bc68-4261-8074-1c6e0d257a81" providerId="AD" clId="Web-{5CEDDED7-6943-C43B-569F-364F1C1DA0AE}" dt="2025-05-21T11:16:48.157" v="1" actId="14100"/>
        <pc:sldMkLst>
          <pc:docMk/>
          <pc:sldMk cId="1964893038" sldId="267"/>
        </pc:sldMkLst>
        <pc:picChg chg="mod">
          <ac:chgData name="Kevin McPhee" userId="S::kevin.mcphee_gorgiemills.edin.sch.uk#ext#@uoe.onmicrosoft.com::069e2e02-bc68-4261-8074-1c6e0d257a81" providerId="AD" clId="Web-{5CEDDED7-6943-C43B-569F-364F1C1DA0AE}" dt="2025-05-21T11:16:48.157" v="1" actId="14100"/>
          <ac:picMkLst>
            <pc:docMk/>
            <pc:sldMk cId="1964893038" sldId="267"/>
            <ac:picMk id="3" creationId="{0CD58F45-1C54-8D6B-5EEA-E3E7A8A13391}"/>
          </ac:picMkLst>
        </pc:picChg>
      </pc:sldChg>
    </pc:docChg>
  </pc:docChgLst>
  <pc:docChgLst>
    <pc:chgData name="Antonia Sewell" userId="866fcaf1-a8c1-4c4e-a2a7-8ac41c1bdbec" providerId="ADAL" clId="{60179D39-D0D8-4652-9147-D63816BA40A2}"/>
    <pc:docChg chg="modSld">
      <pc:chgData name="Antonia Sewell" userId="866fcaf1-a8c1-4c4e-a2a7-8ac41c1bdbec" providerId="ADAL" clId="{60179D39-D0D8-4652-9147-D63816BA40A2}" dt="2025-05-26T09:59:29.933" v="13" actId="20577"/>
      <pc:docMkLst>
        <pc:docMk/>
      </pc:docMkLst>
      <pc:sldChg chg="modSp mod">
        <pc:chgData name="Antonia Sewell" userId="866fcaf1-a8c1-4c4e-a2a7-8ac41c1bdbec" providerId="ADAL" clId="{60179D39-D0D8-4652-9147-D63816BA40A2}" dt="2025-05-26T09:58:49.591" v="0" actId="14100"/>
        <pc:sldMkLst>
          <pc:docMk/>
          <pc:sldMk cId="2104202880" sldId="335"/>
        </pc:sldMkLst>
        <pc:spChg chg="mod">
          <ac:chgData name="Antonia Sewell" userId="866fcaf1-a8c1-4c4e-a2a7-8ac41c1bdbec" providerId="ADAL" clId="{60179D39-D0D8-4652-9147-D63816BA40A2}" dt="2025-05-26T09:58:49.591" v="0" actId="14100"/>
          <ac:spMkLst>
            <pc:docMk/>
            <pc:sldMk cId="2104202880" sldId="335"/>
            <ac:spMk id="10" creationId="{7FFAC4CA-7CF4-66EE-0AAF-D81CF625DDB9}"/>
          </ac:spMkLst>
        </pc:spChg>
      </pc:sldChg>
      <pc:sldChg chg="modSp mod">
        <pc:chgData name="Antonia Sewell" userId="866fcaf1-a8c1-4c4e-a2a7-8ac41c1bdbec" providerId="ADAL" clId="{60179D39-D0D8-4652-9147-D63816BA40A2}" dt="2025-05-26T09:59:27.135" v="12" actId="20577"/>
        <pc:sldMkLst>
          <pc:docMk/>
          <pc:sldMk cId="1803631156" sldId="346"/>
        </pc:sldMkLst>
        <pc:spChg chg="mod">
          <ac:chgData name="Antonia Sewell" userId="866fcaf1-a8c1-4c4e-a2a7-8ac41c1bdbec" providerId="ADAL" clId="{60179D39-D0D8-4652-9147-D63816BA40A2}" dt="2025-05-26T09:59:27.135" v="12" actId="20577"/>
          <ac:spMkLst>
            <pc:docMk/>
            <pc:sldMk cId="1803631156" sldId="346"/>
            <ac:spMk id="4" creationId="{21F8A8D5-FEB5-9098-03E5-26F36932C5B0}"/>
          </ac:spMkLst>
        </pc:spChg>
      </pc:sldChg>
      <pc:sldChg chg="modSp mod">
        <pc:chgData name="Antonia Sewell" userId="866fcaf1-a8c1-4c4e-a2a7-8ac41c1bdbec" providerId="ADAL" clId="{60179D39-D0D8-4652-9147-D63816BA40A2}" dt="2025-05-26T09:59:29.933" v="13" actId="20577"/>
        <pc:sldMkLst>
          <pc:docMk/>
          <pc:sldMk cId="2612427790" sldId="347"/>
        </pc:sldMkLst>
        <pc:spChg chg="mod">
          <ac:chgData name="Antonia Sewell" userId="866fcaf1-a8c1-4c4e-a2a7-8ac41c1bdbec" providerId="ADAL" clId="{60179D39-D0D8-4652-9147-D63816BA40A2}" dt="2025-05-26T09:59:29.933" v="13" actId="20577"/>
          <ac:spMkLst>
            <pc:docMk/>
            <pc:sldMk cId="2612427790" sldId="347"/>
            <ac:spMk id="4" creationId="{30C19962-5DF3-78FF-971E-7A57FB896DDF}"/>
          </ac:spMkLst>
        </pc:spChg>
      </pc:sldChg>
      <pc:sldChg chg="modSp mod">
        <pc:chgData name="Antonia Sewell" userId="866fcaf1-a8c1-4c4e-a2a7-8ac41c1bdbec" providerId="ADAL" clId="{60179D39-D0D8-4652-9147-D63816BA40A2}" dt="2025-05-26T09:58:58.638" v="2" actId="20577"/>
        <pc:sldMkLst>
          <pc:docMk/>
          <pc:sldMk cId="636695823" sldId="353"/>
        </pc:sldMkLst>
        <pc:spChg chg="mod">
          <ac:chgData name="Antonia Sewell" userId="866fcaf1-a8c1-4c4e-a2a7-8ac41c1bdbec" providerId="ADAL" clId="{60179D39-D0D8-4652-9147-D63816BA40A2}" dt="2025-05-26T09:58:58.638" v="2" actId="20577"/>
          <ac:spMkLst>
            <pc:docMk/>
            <pc:sldMk cId="636695823" sldId="353"/>
            <ac:spMk id="4" creationId="{95FB0B1F-6483-9B46-0217-D3CFDEAAEE49}"/>
          </ac:spMkLst>
        </pc:spChg>
      </pc:sldChg>
      <pc:sldChg chg="modSp mod">
        <pc:chgData name="Antonia Sewell" userId="866fcaf1-a8c1-4c4e-a2a7-8ac41c1bdbec" providerId="ADAL" clId="{60179D39-D0D8-4652-9147-D63816BA40A2}" dt="2025-05-26T09:58:55.552" v="1" actId="20577"/>
        <pc:sldMkLst>
          <pc:docMk/>
          <pc:sldMk cId="1110811189" sldId="360"/>
        </pc:sldMkLst>
        <pc:spChg chg="mod">
          <ac:chgData name="Antonia Sewell" userId="866fcaf1-a8c1-4c4e-a2a7-8ac41c1bdbec" providerId="ADAL" clId="{60179D39-D0D8-4652-9147-D63816BA40A2}" dt="2025-05-26T09:58:55.552" v="1" actId="20577"/>
          <ac:spMkLst>
            <pc:docMk/>
            <pc:sldMk cId="1110811189" sldId="360"/>
            <ac:spMk id="4" creationId="{F0493B88-508E-5D3A-7B44-202348BD2235}"/>
          </ac:spMkLst>
        </pc:spChg>
      </pc:sldChg>
      <pc:sldChg chg="modSp mod">
        <pc:chgData name="Antonia Sewell" userId="866fcaf1-a8c1-4c4e-a2a7-8ac41c1bdbec" providerId="ADAL" clId="{60179D39-D0D8-4652-9147-D63816BA40A2}" dt="2025-05-26T09:59:01.473" v="3" actId="20577"/>
        <pc:sldMkLst>
          <pc:docMk/>
          <pc:sldMk cId="703478860" sldId="363"/>
        </pc:sldMkLst>
        <pc:spChg chg="mod">
          <ac:chgData name="Antonia Sewell" userId="866fcaf1-a8c1-4c4e-a2a7-8ac41c1bdbec" providerId="ADAL" clId="{60179D39-D0D8-4652-9147-D63816BA40A2}" dt="2025-05-26T09:59:01.473" v="3" actId="20577"/>
          <ac:spMkLst>
            <pc:docMk/>
            <pc:sldMk cId="703478860" sldId="363"/>
            <ac:spMk id="4" creationId="{49EC9E36-61D4-A83B-B15F-760993B62169}"/>
          </ac:spMkLst>
        </pc:spChg>
      </pc:sldChg>
      <pc:sldChg chg="modSp mod">
        <pc:chgData name="Antonia Sewell" userId="866fcaf1-a8c1-4c4e-a2a7-8ac41c1bdbec" providerId="ADAL" clId="{60179D39-D0D8-4652-9147-D63816BA40A2}" dt="2025-05-26T09:59:08.874" v="7" actId="20577"/>
        <pc:sldMkLst>
          <pc:docMk/>
          <pc:sldMk cId="2582017987" sldId="365"/>
        </pc:sldMkLst>
        <pc:spChg chg="mod">
          <ac:chgData name="Antonia Sewell" userId="866fcaf1-a8c1-4c4e-a2a7-8ac41c1bdbec" providerId="ADAL" clId="{60179D39-D0D8-4652-9147-D63816BA40A2}" dt="2025-05-26T09:59:08.874" v="7" actId="20577"/>
          <ac:spMkLst>
            <pc:docMk/>
            <pc:sldMk cId="2582017987" sldId="365"/>
            <ac:spMk id="4" creationId="{C7CF6B91-F35C-329F-76D4-06A3E6542C7E}"/>
          </ac:spMkLst>
        </pc:spChg>
      </pc:sldChg>
      <pc:sldChg chg="modSp mod">
        <pc:chgData name="Antonia Sewell" userId="866fcaf1-a8c1-4c4e-a2a7-8ac41c1bdbec" providerId="ADAL" clId="{60179D39-D0D8-4652-9147-D63816BA40A2}" dt="2025-05-26T09:59:12.881" v="8" actId="20577"/>
        <pc:sldMkLst>
          <pc:docMk/>
          <pc:sldMk cId="1210561011" sldId="366"/>
        </pc:sldMkLst>
        <pc:spChg chg="mod">
          <ac:chgData name="Antonia Sewell" userId="866fcaf1-a8c1-4c4e-a2a7-8ac41c1bdbec" providerId="ADAL" clId="{60179D39-D0D8-4652-9147-D63816BA40A2}" dt="2025-05-26T09:59:12.881" v="8" actId="20577"/>
          <ac:spMkLst>
            <pc:docMk/>
            <pc:sldMk cId="1210561011" sldId="366"/>
            <ac:spMk id="4" creationId="{FE6B17EA-9916-1D6F-2E5B-C8CFFEAE1352}"/>
          </ac:spMkLst>
        </pc:spChg>
      </pc:sldChg>
      <pc:sldChg chg="modSp mod">
        <pc:chgData name="Antonia Sewell" userId="866fcaf1-a8c1-4c4e-a2a7-8ac41c1bdbec" providerId="ADAL" clId="{60179D39-D0D8-4652-9147-D63816BA40A2}" dt="2025-05-26T09:59:15.811" v="9" actId="20577"/>
        <pc:sldMkLst>
          <pc:docMk/>
          <pc:sldMk cId="2186169025" sldId="367"/>
        </pc:sldMkLst>
        <pc:spChg chg="mod">
          <ac:chgData name="Antonia Sewell" userId="866fcaf1-a8c1-4c4e-a2a7-8ac41c1bdbec" providerId="ADAL" clId="{60179D39-D0D8-4652-9147-D63816BA40A2}" dt="2025-05-26T09:59:15.811" v="9" actId="20577"/>
          <ac:spMkLst>
            <pc:docMk/>
            <pc:sldMk cId="2186169025" sldId="367"/>
            <ac:spMk id="4" creationId="{67850721-4612-F804-1F31-358116B8F57B}"/>
          </ac:spMkLst>
        </pc:spChg>
      </pc:sldChg>
      <pc:sldChg chg="modSp mod">
        <pc:chgData name="Antonia Sewell" userId="866fcaf1-a8c1-4c4e-a2a7-8ac41c1bdbec" providerId="ADAL" clId="{60179D39-D0D8-4652-9147-D63816BA40A2}" dt="2025-05-26T09:59:03.910" v="4" actId="20577"/>
        <pc:sldMkLst>
          <pc:docMk/>
          <pc:sldMk cId="490225401" sldId="370"/>
        </pc:sldMkLst>
        <pc:spChg chg="mod">
          <ac:chgData name="Antonia Sewell" userId="866fcaf1-a8c1-4c4e-a2a7-8ac41c1bdbec" providerId="ADAL" clId="{60179D39-D0D8-4652-9147-D63816BA40A2}" dt="2025-05-26T09:59:03.910" v="4" actId="20577"/>
          <ac:spMkLst>
            <pc:docMk/>
            <pc:sldMk cId="490225401" sldId="370"/>
            <ac:spMk id="4" creationId="{721651A1-3990-4BE2-9E53-9430F2162683}"/>
          </ac:spMkLst>
        </pc:spChg>
      </pc:sldChg>
      <pc:sldChg chg="modSp mod">
        <pc:chgData name="Antonia Sewell" userId="866fcaf1-a8c1-4c4e-a2a7-8ac41c1bdbec" providerId="ADAL" clId="{60179D39-D0D8-4652-9147-D63816BA40A2}" dt="2025-05-26T09:59:19.665" v="10" actId="20577"/>
        <pc:sldMkLst>
          <pc:docMk/>
          <pc:sldMk cId="701926201" sldId="372"/>
        </pc:sldMkLst>
        <pc:spChg chg="mod">
          <ac:chgData name="Antonia Sewell" userId="866fcaf1-a8c1-4c4e-a2a7-8ac41c1bdbec" providerId="ADAL" clId="{60179D39-D0D8-4652-9147-D63816BA40A2}" dt="2025-05-26T09:59:19.665" v="10" actId="20577"/>
          <ac:spMkLst>
            <pc:docMk/>
            <pc:sldMk cId="701926201" sldId="372"/>
            <ac:spMk id="4" creationId="{1969AA04-0E79-9AD3-3209-830365FFA6DA}"/>
          </ac:spMkLst>
        </pc:spChg>
      </pc:sldChg>
      <pc:sldChg chg="modSp mod">
        <pc:chgData name="Antonia Sewell" userId="866fcaf1-a8c1-4c4e-a2a7-8ac41c1bdbec" providerId="ADAL" clId="{60179D39-D0D8-4652-9147-D63816BA40A2}" dt="2025-05-26T09:59:24.107" v="11" actId="20577"/>
        <pc:sldMkLst>
          <pc:docMk/>
          <pc:sldMk cId="1879726901" sldId="377"/>
        </pc:sldMkLst>
        <pc:spChg chg="mod">
          <ac:chgData name="Antonia Sewell" userId="866fcaf1-a8c1-4c4e-a2a7-8ac41c1bdbec" providerId="ADAL" clId="{60179D39-D0D8-4652-9147-D63816BA40A2}" dt="2025-05-26T09:59:24.107" v="11" actId="20577"/>
          <ac:spMkLst>
            <pc:docMk/>
            <pc:sldMk cId="1879726901" sldId="377"/>
            <ac:spMk id="4" creationId="{4207EBAF-6FFB-83A7-E13A-DCBA82F2E0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2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2BFD-AA5E-42C5-BE56-347BA2759E80}"/>
              </a:ext>
            </a:extLst>
          </p:cNvPr>
          <p:cNvSpPr/>
          <p:nvPr userDrawn="1"/>
        </p:nvSpPr>
        <p:spPr>
          <a:xfrm>
            <a:off x="5484603" y="802105"/>
            <a:ext cx="5740876" cy="210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763" y="1512917"/>
            <a:ext cx="5912237" cy="53450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2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5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32E2E0-7E23-4339-8B07-0E1AC0A1E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7083" y="476815"/>
            <a:ext cx="3921987" cy="372845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2595" y="476815"/>
            <a:ext cx="3920549" cy="2848752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9367A-8318-4EB9-B521-E9DA9F8F1092}"/>
              </a:ext>
            </a:extLst>
          </p:cNvPr>
          <p:cNvSpPr/>
          <p:nvPr userDrawn="1"/>
        </p:nvSpPr>
        <p:spPr>
          <a:xfrm flipH="1">
            <a:off x="5782595" y="3817616"/>
            <a:ext cx="3920549" cy="387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319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F7072-AAA5-4268-BE7A-9400814AD9E8}"/>
              </a:ext>
            </a:extLst>
          </p:cNvPr>
          <p:cNvSpPr/>
          <p:nvPr userDrawn="1"/>
        </p:nvSpPr>
        <p:spPr>
          <a:xfrm>
            <a:off x="7529902" y="1730978"/>
            <a:ext cx="2712034" cy="149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277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AE19-0C63-878C-09CD-F4977C29F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973" y="0"/>
            <a:ext cx="3268027" cy="685800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499220F-3428-4263-91ED-9CD7E6B49E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482" y="508000"/>
            <a:ext cx="3357318" cy="5812479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414317C-3659-4ED6-BDB6-2A9B8FA88C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2519" y="508000"/>
            <a:ext cx="3357318" cy="581247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2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5"/>
            <a:ext cx="645764" cy="4804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572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4"/>
            <a:ext cx="645764" cy="48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95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5C8A-79CE-5DA2-DC13-A8298FAD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5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03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6400" cy="593959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2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29710"/>
            <a:ext cx="6756400" cy="4141077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1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08397" y="568791"/>
            <a:ext cx="9041509" cy="57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pic>
        <p:nvPicPr>
          <p:cNvPr id="8" name="Picture 7" descr="A purple and blue gradient&#10;&#10;AI-generated content may be incorrect.">
            <a:extLst>
              <a:ext uri="{FF2B5EF4-FFF2-40B4-BE49-F238E27FC236}">
                <a16:creationId xmlns:a16="http://schemas.microsoft.com/office/drawing/2014/main" id="{53E348DE-B70F-5B12-B588-E03B52D98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62" y="1402584"/>
            <a:ext cx="6388538" cy="3974005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3D8D106-7996-000B-D46B-4B44A4DBB51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7862" y="1414188"/>
            <a:ext cx="6388538" cy="39624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4ED0391-0163-4F70-825F-98434AC3A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9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29F7-9E13-4CD4-9AAC-E31609B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840-EC8D-48DD-92D4-34A6F455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A52A-D970-4268-B967-756EF1009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C99C195-CA05-4A2B-9203-212AA3A64FB4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2754-0101-4D47-850E-35E580F9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6F73-66CD-4142-8040-F2E311B9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DF7FB4A4-DEA5-4FE6-BB3B-1DFE086AB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0" r:id="rId2"/>
    <p:sldLayoutId id="2147483689" r:id="rId3"/>
    <p:sldLayoutId id="2147483654" r:id="rId4"/>
    <p:sldLayoutId id="2147483686" r:id="rId5"/>
    <p:sldLayoutId id="2147483655" r:id="rId6"/>
    <p:sldLayoutId id="2147483684" r:id="rId7"/>
    <p:sldLayoutId id="2147483685" r:id="rId8"/>
    <p:sldLayoutId id="2147483656" r:id="rId9"/>
    <p:sldLayoutId id="2147483657" r:id="rId10"/>
    <p:sldLayoutId id="2147483659" r:id="rId11"/>
    <p:sldLayoutId id="2147483660" r:id="rId12"/>
    <p:sldLayoutId id="2147483675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jpe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jpe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6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9B35B-0279-9ED6-F90C-8234CC97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98241C66-0C8B-8967-6732-47CB26BC5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5" t="28158" r="16668" b="26274"/>
          <a:stretch/>
        </p:blipFill>
        <p:spPr>
          <a:xfrm>
            <a:off x="7609114" y="0"/>
            <a:ext cx="4582886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8F9B63-3FA8-079B-EDF6-D3B86490429B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83EDE-B306-CC79-0858-92D561D9CC9E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AD96AD87-8993-ABAE-D533-DFA90D9E5497}"/>
              </a:ext>
            </a:extLst>
          </p:cNvPr>
          <p:cNvSpPr/>
          <p:nvPr/>
        </p:nvSpPr>
        <p:spPr>
          <a:xfrm>
            <a:off x="1188450" y="5232131"/>
            <a:ext cx="432725" cy="276999"/>
          </a:xfrm>
          <a:custGeom>
            <a:avLst/>
            <a:gdLst>
              <a:gd name="connsiteX0" fmla="*/ 479812 w 482601"/>
              <a:gd name="connsiteY0" fmla="*/ 145549 h 304800"/>
              <a:gd name="connsiteX1" fmla="*/ 336937 w 482601"/>
              <a:gd name="connsiteY1" fmla="*/ 2674 h 304800"/>
              <a:gd name="connsiteX2" fmla="*/ 323469 w 482601"/>
              <a:gd name="connsiteY2" fmla="*/ 2908 h 304800"/>
              <a:gd name="connsiteX3" fmla="*/ 323469 w 482601"/>
              <a:gd name="connsiteY3" fmla="*/ 16142 h 304800"/>
              <a:gd name="connsiteX4" fmla="*/ 449923 w 482601"/>
              <a:gd name="connsiteY4" fmla="*/ 142596 h 304800"/>
              <a:gd name="connsiteX5" fmla="*/ 449856 w 482601"/>
              <a:gd name="connsiteY5" fmla="*/ 142758 h 304800"/>
              <a:gd name="connsiteX6" fmla="*/ 9525 w 482601"/>
              <a:gd name="connsiteY6" fmla="*/ 142758 h 304800"/>
              <a:gd name="connsiteX7" fmla="*/ 0 w 482601"/>
              <a:gd name="connsiteY7" fmla="*/ 152283 h 304800"/>
              <a:gd name="connsiteX8" fmla="*/ 9525 w 482601"/>
              <a:gd name="connsiteY8" fmla="*/ 161808 h 304800"/>
              <a:gd name="connsiteX9" fmla="*/ 449856 w 482601"/>
              <a:gd name="connsiteY9" fmla="*/ 161808 h 304800"/>
              <a:gd name="connsiteX10" fmla="*/ 449951 w 482601"/>
              <a:gd name="connsiteY10" fmla="*/ 161904 h 304800"/>
              <a:gd name="connsiteX11" fmla="*/ 449923 w 482601"/>
              <a:gd name="connsiteY11" fmla="*/ 161970 h 304800"/>
              <a:gd name="connsiteX12" fmla="*/ 323469 w 482601"/>
              <a:gd name="connsiteY12" fmla="*/ 288424 h 304800"/>
              <a:gd name="connsiteX13" fmla="*/ 323235 w 482601"/>
              <a:gd name="connsiteY13" fmla="*/ 301892 h 304800"/>
              <a:gd name="connsiteX14" fmla="*/ 336703 w 482601"/>
              <a:gd name="connsiteY14" fmla="*/ 302127 h 304800"/>
              <a:gd name="connsiteX15" fmla="*/ 336937 w 482601"/>
              <a:gd name="connsiteY15" fmla="*/ 301892 h 304800"/>
              <a:gd name="connsiteX16" fmla="*/ 479812 w 482601"/>
              <a:gd name="connsiteY16" fmla="*/ 159017 h 304800"/>
              <a:gd name="connsiteX17" fmla="*/ 479812 w 482601"/>
              <a:gd name="connsiteY17" fmla="*/ 145549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601" h="304800">
                <a:moveTo>
                  <a:pt x="479812" y="145549"/>
                </a:moveTo>
                <a:lnTo>
                  <a:pt x="336937" y="2674"/>
                </a:lnTo>
                <a:cubicBezTo>
                  <a:pt x="333153" y="-981"/>
                  <a:pt x="327124" y="-876"/>
                  <a:pt x="323469" y="2908"/>
                </a:cubicBezTo>
                <a:cubicBezTo>
                  <a:pt x="319904" y="6599"/>
                  <a:pt x="319904" y="12451"/>
                  <a:pt x="323469" y="16142"/>
                </a:cubicBezTo>
                <a:lnTo>
                  <a:pt x="449923" y="142596"/>
                </a:lnTo>
                <a:cubicBezTo>
                  <a:pt x="450009" y="142682"/>
                  <a:pt x="449980" y="142758"/>
                  <a:pt x="449856" y="142758"/>
                </a:cubicBezTo>
                <a:lnTo>
                  <a:pt x="9525" y="142758"/>
                </a:lnTo>
                <a:cubicBezTo>
                  <a:pt x="4264" y="142758"/>
                  <a:pt x="0" y="147022"/>
                  <a:pt x="0" y="152283"/>
                </a:cubicBezTo>
                <a:cubicBezTo>
                  <a:pt x="0" y="157544"/>
                  <a:pt x="4264" y="161808"/>
                  <a:pt x="9525" y="161808"/>
                </a:cubicBezTo>
                <a:lnTo>
                  <a:pt x="449856" y="161808"/>
                </a:lnTo>
                <a:cubicBezTo>
                  <a:pt x="449909" y="161809"/>
                  <a:pt x="449951" y="161852"/>
                  <a:pt x="449951" y="161904"/>
                </a:cubicBezTo>
                <a:cubicBezTo>
                  <a:pt x="449950" y="161929"/>
                  <a:pt x="449940" y="161953"/>
                  <a:pt x="449923" y="161970"/>
                </a:cubicBezTo>
                <a:lnTo>
                  <a:pt x="323469" y="288424"/>
                </a:lnTo>
                <a:cubicBezTo>
                  <a:pt x="319685" y="292079"/>
                  <a:pt x="319580" y="298108"/>
                  <a:pt x="323235" y="301892"/>
                </a:cubicBezTo>
                <a:cubicBezTo>
                  <a:pt x="326889" y="305677"/>
                  <a:pt x="332920" y="305781"/>
                  <a:pt x="336703" y="302127"/>
                </a:cubicBezTo>
                <a:cubicBezTo>
                  <a:pt x="336783" y="302049"/>
                  <a:pt x="336861" y="301971"/>
                  <a:pt x="336937" y="301892"/>
                </a:cubicBezTo>
                <a:lnTo>
                  <a:pt x="479812" y="159017"/>
                </a:lnTo>
                <a:cubicBezTo>
                  <a:pt x="483531" y="155298"/>
                  <a:pt x="483531" y="149268"/>
                  <a:pt x="479812" y="1455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A36B0-C277-A76C-DB39-E212ABE84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" y="5232130"/>
            <a:ext cx="1583327" cy="1583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31DB2-4323-B6DA-3023-E1BD96BE2DFC}"/>
              </a:ext>
            </a:extLst>
          </p:cNvPr>
          <p:cNvSpPr txBox="1"/>
          <p:nvPr/>
        </p:nvSpPr>
        <p:spPr>
          <a:xfrm>
            <a:off x="202194" y="1278164"/>
            <a:ext cx="8111496" cy="80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Seeing is Not Always Believing:</a:t>
            </a:r>
          </a:p>
          <a:p>
            <a:r>
              <a:rPr lang="en-US" sz="1460" b="1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Using AI to Explore Stereotypes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793E6-3ABF-C2A6-9546-CDCDD7E8EE58}"/>
              </a:ext>
            </a:extLst>
          </p:cNvPr>
          <p:cNvSpPr txBox="1"/>
          <p:nvPr/>
        </p:nvSpPr>
        <p:spPr>
          <a:xfrm>
            <a:off x="202195" y="3057818"/>
            <a:ext cx="495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In this lesson, AI is used as both a thinking partner and a creative tool to help us understand bias and stereotypes.</a:t>
            </a:r>
            <a:b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</a:br>
            <a:b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</a:b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By changing the instructions we give AI, we can create more inclusive images.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90BFA0-3062-A77A-F586-038B7357DEBF}"/>
              </a:ext>
            </a:extLst>
          </p:cNvPr>
          <p:cNvGrpSpPr/>
          <p:nvPr/>
        </p:nvGrpSpPr>
        <p:grpSpPr>
          <a:xfrm>
            <a:off x="7609114" y="397143"/>
            <a:ext cx="4582886" cy="6192998"/>
            <a:chOff x="7609114" y="397143"/>
            <a:chExt cx="4582886" cy="61929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9E34A3-DD37-B596-90A2-990A32DE9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9114" y="2007255"/>
              <a:ext cx="4582886" cy="4582886"/>
            </a:xfrm>
            <a:prstGeom prst="rect">
              <a:avLst/>
            </a:prstGeom>
          </p:spPr>
        </p:pic>
        <p:pic>
          <p:nvPicPr>
            <p:cNvPr id="11" name="Picture 10" descr="A white icon with a black background&#10;&#10;AI-generated content may be incorrect.">
              <a:extLst>
                <a:ext uri="{FF2B5EF4-FFF2-40B4-BE49-F238E27FC236}">
                  <a16:creationId xmlns:a16="http://schemas.microsoft.com/office/drawing/2014/main" id="{CC8C37F8-B27B-2CB9-5596-F30E68712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534" r="5192" b="7539"/>
            <a:stretch/>
          </p:blipFill>
          <p:spPr>
            <a:xfrm>
              <a:off x="8239252" y="397143"/>
              <a:ext cx="1563066" cy="144961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FA289E-3343-07F4-F477-7560DA1E9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455" y="251103"/>
            <a:ext cx="1756152" cy="1756152"/>
          </a:xfrm>
          <a:prstGeom prst="rect">
            <a:avLst/>
          </a:prstGeom>
        </p:spPr>
      </p:pic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2D026B4-9BF5-F7A7-AC16-A3BB1C9BEB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94" y="4526928"/>
            <a:ext cx="2021840" cy="2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8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46DD0-037F-081A-AD99-7DF596746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368E5EBF-D3B8-5548-2F42-FC2F0B43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A4B74-167F-CE92-BC30-0254AB1F04AD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9FDD1F-74D9-C308-B2CC-CF7E0211422D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CC0BF-AB78-511A-AE1D-4D1DEC6C5AC2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FE0DDD-C1EA-2CAE-C7B5-5D3896A9CE89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50721-4612-F804-1F31-358116B8F57B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1CFB8925-C240-BCF3-FED4-4CFF405781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4719CB7F-6CBF-4DF1-D0F8-C29B33EE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5CB680-52A3-D6AC-8B9A-AAFD2CB351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3769" y="566251"/>
            <a:ext cx="8574711" cy="5716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AA951A-E8A6-6BF0-F6D8-D4F6ACD90D4E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A3B39BD-D319-DC10-5541-E011004AE0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79" y="806048"/>
            <a:ext cx="2021840" cy="26858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0654CC0-B335-EA71-61B6-AE32029030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BF28D-52D1-F3F7-2BC0-150355CA87AE}"/>
              </a:ext>
            </a:extLst>
          </p:cNvPr>
          <p:cNvSpPr txBox="1"/>
          <p:nvPr/>
        </p:nvSpPr>
        <p:spPr>
          <a:xfrm>
            <a:off x="359245" y="728398"/>
            <a:ext cx="357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Identifying Stereotype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 in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E74DA4-6201-8D10-CE51-51CB2F752930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</p:spTree>
    <p:extLst>
      <p:ext uri="{BB962C8B-B14F-4D97-AF65-F5344CB8AC3E}">
        <p14:creationId xmlns:p14="http://schemas.microsoft.com/office/powerpoint/2010/main" val="218616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53F4F-D96F-26BF-ED8D-C1E007E9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309D33B5-202E-426C-C037-5C156E20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54F999-992D-88EF-D1FF-29301C21DB96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8E1CA0-09D2-DED4-FE60-7FE4AF5FDFB0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5B977B-2602-C85C-31A8-85762BC375C4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AFCD3A-179B-CD22-0C85-5260ECF49668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9AA04-0E79-9AD3-3209-830365FFA6DA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5169D-2E22-304C-3320-4BE46C263C41}"/>
              </a:ext>
            </a:extLst>
          </p:cNvPr>
          <p:cNvSpPr txBox="1"/>
          <p:nvPr/>
        </p:nvSpPr>
        <p:spPr>
          <a:xfrm>
            <a:off x="331171" y="6430629"/>
            <a:ext cx="938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Guided Task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DD9CEE0C-FE45-673D-43D7-BB60EB3E74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9" name="Picture 8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7B22E74E-EA62-68E7-EE6C-8E8A1B1596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132" t="31020" r="-4839" b="23411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1DBF5A-F6D0-6DE3-0CC8-20F2576E49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3769" y="566251"/>
            <a:ext cx="8574711" cy="5716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F39DE-E18E-61CB-3BD4-017DE8BB4AFF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9A221-89CB-C2D4-837D-3FF4F3A010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397" y="563387"/>
            <a:ext cx="8574711" cy="571647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E594753-8103-C585-1CCE-5D3DBBFB1B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554" y="806048"/>
            <a:ext cx="2021840" cy="26858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CCA3A0F-2869-8A50-FA1D-064531E18C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9A15D-FB0C-81E2-0A02-4F30FBCF18A2}"/>
              </a:ext>
            </a:extLst>
          </p:cNvPr>
          <p:cNvSpPr txBox="1"/>
          <p:nvPr/>
        </p:nvSpPr>
        <p:spPr>
          <a:xfrm>
            <a:off x="359245" y="728398"/>
            <a:ext cx="362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Generating Inclusive Images with AI</a:t>
            </a:r>
            <a:endParaRPr lang="en-US" sz="1800" b="1" dirty="0">
              <a:solidFill>
                <a:schemeClr val="bg1"/>
              </a:solidFill>
              <a:latin typeface="Montserrat" pitchFamily="2" charset="77"/>
              <a:ea typeface="Roboto Medium" panose="020000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1" name="Picture 10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789B9439-3C66-7DA3-FBD1-8E53CC7ACF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534" r="5192" b="7539"/>
          <a:stretch/>
        </p:blipFill>
        <p:spPr>
          <a:xfrm>
            <a:off x="9888281" y="577688"/>
            <a:ext cx="1563066" cy="14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88F4-3336-68DD-632B-D23D6133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72413B-B29B-3F97-928D-DB090EDBC987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6A0D8C-896F-8B3D-E709-155BE54874AD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41CC9-E5C2-9455-5678-D98F48519151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4B4ED-4F55-F1A1-A242-81D5E6D7C979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7EBAF-6FFB-83A7-E13A-DCBA82F2E06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6A2F5-8E00-D3B6-2151-6E028FDA1E13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6EDA5C2D-ABD2-B2DD-D5DC-8983C6DFC7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6251"/>
            <a:ext cx="3644898" cy="571893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9" name="Picture 8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3DF0BD8E-0E3A-DAA9-4878-3DCBB64B8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556" t="31439" r="100" b="26253"/>
          <a:stretch/>
        </p:blipFill>
        <p:spPr>
          <a:xfrm>
            <a:off x="531019" y="566252"/>
            <a:ext cx="9967931" cy="5718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2626D-C049-AD7A-6784-8F785015E88E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0FCBFF-9EC6-DF86-056D-20414156FD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85" r="24885"/>
          <a:stretch/>
        </p:blipFill>
        <p:spPr>
          <a:xfrm>
            <a:off x="810705" y="579812"/>
            <a:ext cx="4307112" cy="5700451"/>
          </a:xfrm>
          <a:prstGeom prst="rect">
            <a:avLst/>
          </a:prstGeom>
        </p:spPr>
      </p:pic>
      <p:pic>
        <p:nvPicPr>
          <p:cNvPr id="19" name="Picture 18" descr="A teacher standing in front of a chalkboard&#10;&#10;AI-generated content may be incorrect.">
            <a:extLst>
              <a:ext uri="{FF2B5EF4-FFF2-40B4-BE49-F238E27FC236}">
                <a16:creationId xmlns:a16="http://schemas.microsoft.com/office/drawing/2014/main" id="{13A3DC7F-8BE3-3A59-0A70-D09D5363D8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762" t="414" r="28421" b="543"/>
          <a:stretch/>
        </p:blipFill>
        <p:spPr>
          <a:xfrm>
            <a:off x="811508" y="563789"/>
            <a:ext cx="4307112" cy="571647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7880805-29A0-B606-C518-E4989842D7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944" y="796423"/>
            <a:ext cx="2021840" cy="26858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6CAA09D-172C-6B9D-3E2C-4B21459EFE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3D6462D-4633-D86B-F236-89098FCB1B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929" y="805512"/>
            <a:ext cx="2021840" cy="26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AD86B-4AD1-3428-5641-14BC70E97DBA}"/>
              </a:ext>
            </a:extLst>
          </p:cNvPr>
          <p:cNvSpPr txBox="1"/>
          <p:nvPr/>
        </p:nvSpPr>
        <p:spPr>
          <a:xfrm>
            <a:off x="359246" y="728397"/>
            <a:ext cx="4307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How to Generate Inclusive Images with AI</a:t>
            </a:r>
            <a:endParaRPr lang="en-US" sz="1800" b="1" dirty="0">
              <a:solidFill>
                <a:schemeClr val="bg1"/>
              </a:solidFill>
              <a:latin typeface="Montserrat" pitchFamily="2" charset="77"/>
              <a:ea typeface="Roboto Medium" panose="020000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21" name="Picture 20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187C8A17-9498-FC73-0DD2-D0055A0E16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534" r="5192" b="7539"/>
          <a:stretch/>
        </p:blipFill>
        <p:spPr>
          <a:xfrm>
            <a:off x="8900972" y="563789"/>
            <a:ext cx="1563066" cy="14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4407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BF4E-A808-E5FD-8227-A40BD014B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106D1A-5B42-4C04-A512-5D1714A68103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2B90B6-F910-3F93-829C-CB35D6957F10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CAE22-7E27-97F9-8281-115386C3EDEB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D1ECE-08D9-6702-E1E2-43A177AA886C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8A8D5-FEB5-9098-03E5-26F36932C5B0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56F9-8DCE-5B1B-61C3-6B763CC88D6E}"/>
              </a:ext>
            </a:extLst>
          </p:cNvPr>
          <p:cNvSpPr txBox="1"/>
          <p:nvPr/>
        </p:nvSpPr>
        <p:spPr>
          <a:xfrm>
            <a:off x="331171" y="6430629"/>
            <a:ext cx="653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Plenary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B5846FF9-8CFD-F0DC-143D-08799E95C5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7" name="Picture 6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D897480C-4484-B10D-86A8-D846448988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53" t="33800" r="29240" b="20631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AFCF8058-4072-435B-BD7A-490446B733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" t="2338" r="1326"/>
          <a:stretch/>
        </p:blipFill>
        <p:spPr>
          <a:xfrm>
            <a:off x="1813621" y="571499"/>
            <a:ext cx="8650418" cy="5712375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62DCF4-68F3-7D2D-6ECC-DBE07544FF9A}"/>
              </a:ext>
            </a:extLst>
          </p:cNvPr>
          <p:cNvGrpSpPr/>
          <p:nvPr/>
        </p:nvGrpSpPr>
        <p:grpSpPr>
          <a:xfrm>
            <a:off x="275772" y="728398"/>
            <a:ext cx="2374016" cy="369332"/>
            <a:chOff x="275772" y="728398"/>
            <a:chExt cx="2374016" cy="369332"/>
          </a:xfrm>
        </p:grpSpPr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CCC8C70A-B779-356A-5CD0-90C73857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1522A7-AB22-29BE-43B9-08DFA9E719D1}"/>
                </a:ext>
              </a:extLst>
            </p:cNvPr>
            <p:cNvSpPr txBox="1"/>
            <p:nvPr/>
          </p:nvSpPr>
          <p:spPr>
            <a:xfrm>
              <a:off x="359245" y="728398"/>
              <a:ext cx="22905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Reflect and Review</a:t>
              </a:r>
              <a:endPara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CEFF08-8ED3-D520-726D-5E91E3CE5CD4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11" name="Picture 10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B5D1C5A7-ACB9-8A87-B945-18D538A016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34" r="5192" b="7539"/>
          <a:stretch/>
        </p:blipFill>
        <p:spPr>
          <a:xfrm>
            <a:off x="8900972" y="563789"/>
            <a:ext cx="1563066" cy="14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3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96213-5281-9BB1-F24A-BC2783908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C8B48D7B-6B3E-E2E8-AD82-6745DBF9A6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36" name="Picture 35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3E9C61D4-CAED-018E-D123-C2CBB5340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24" t="25204" r="169" b="29227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3B39834-9B18-27BC-2210-38BB167DF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5" t="37063" r="25041" b="36272"/>
          <a:stretch/>
        </p:blipFill>
        <p:spPr>
          <a:xfrm>
            <a:off x="1826445" y="572814"/>
            <a:ext cx="8541890" cy="571237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19962-5DF3-78FF-971E-7A57FB896DDF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Montserrat Medium" pitchFamily="2" charset="77"/>
                <a:cs typeface="Poppins Medium" panose="00000600000000000000" pitchFamily="2" charset="0"/>
              </a:rPr>
              <a:t>TRAILS.</a:t>
            </a:r>
            <a:r>
              <a:rPr lang="en-US" sz="1200" dirty="0">
                <a:latin typeface="Montserrat Medium" pitchFamily="2" charset="77"/>
                <a:cs typeface="Poppins Medium" panose="00000600000000000000" pitchFamily="2" charset="0"/>
              </a:rPr>
              <a:t>scot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48698-048E-3B86-1C2A-E7D75BB0DACA}"/>
              </a:ext>
            </a:extLst>
          </p:cNvPr>
          <p:cNvSpPr txBox="1"/>
          <p:nvPr/>
        </p:nvSpPr>
        <p:spPr>
          <a:xfrm>
            <a:off x="331171" y="6430629"/>
            <a:ext cx="1708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End of Lesson Reflection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45A40F-85B9-F069-36DF-61179E2A0038}"/>
              </a:ext>
            </a:extLst>
          </p:cNvPr>
          <p:cNvGrpSpPr/>
          <p:nvPr/>
        </p:nvGrpSpPr>
        <p:grpSpPr>
          <a:xfrm>
            <a:off x="275772" y="728398"/>
            <a:ext cx="2021840" cy="369332"/>
            <a:chOff x="275772" y="728398"/>
            <a:chExt cx="2021840" cy="369332"/>
          </a:xfrm>
        </p:grpSpPr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9EC4A450-1F99-5309-1D2A-0CF50694D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9795FF-EAB6-B969-05C4-DFC3BC9EE5E5}"/>
                </a:ext>
              </a:extLst>
            </p:cNvPr>
            <p:cNvSpPr txBox="1"/>
            <p:nvPr/>
          </p:nvSpPr>
          <p:spPr>
            <a:xfrm>
              <a:off x="359246" y="728398"/>
              <a:ext cx="1938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Final Thoughts</a:t>
              </a:r>
              <a:endPara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788833-3C8A-68EE-EFC0-5541603D4A07}"/>
              </a:ext>
            </a:extLst>
          </p:cNvPr>
          <p:cNvGrpSpPr/>
          <p:nvPr/>
        </p:nvGrpSpPr>
        <p:grpSpPr>
          <a:xfrm>
            <a:off x="2452374" y="912557"/>
            <a:ext cx="3755922" cy="3010705"/>
            <a:chOff x="2676006" y="933577"/>
            <a:chExt cx="3755922" cy="30107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76658C-F56B-D1A9-C340-43D67BB19501}"/>
                </a:ext>
              </a:extLst>
            </p:cNvPr>
            <p:cNvGrpSpPr/>
            <p:nvPr/>
          </p:nvGrpSpPr>
          <p:grpSpPr>
            <a:xfrm>
              <a:off x="2798918" y="933577"/>
              <a:ext cx="3633010" cy="3010705"/>
              <a:chOff x="2750552" y="1111215"/>
              <a:chExt cx="3633010" cy="3010705"/>
            </a:xfrm>
          </p:grpSpPr>
          <p:pic>
            <p:nvPicPr>
              <p:cNvPr id="9" name="Picture 8" descr="A white icon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FA708830-1B9D-96C0-F968-AE28E250A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34" r="5192" b="7539"/>
              <a:stretch/>
            </p:blipFill>
            <p:spPr>
              <a:xfrm>
                <a:off x="2992741" y="1111215"/>
                <a:ext cx="1563066" cy="144961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B35D7D-D7E7-0F81-4B28-B731EAC40C41}"/>
                  </a:ext>
                </a:extLst>
              </p:cNvPr>
              <p:cNvSpPr txBox="1"/>
              <p:nvPr/>
            </p:nvSpPr>
            <p:spPr>
              <a:xfrm>
                <a:off x="2750552" y="2921591"/>
                <a:ext cx="36330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What did AI help you learn today?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5AE73B-E9D0-7A26-88BD-628ADD6C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3173845" flipH="1">
              <a:off x="2676006" y="2148615"/>
              <a:ext cx="745238" cy="74523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62A615-9631-DB78-5CD1-542D7B90C1A5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15" name="Picture 14" descr="A hand holding a sign&#10;&#10;AI-generated content may be incorrect.">
            <a:extLst>
              <a:ext uri="{FF2B5EF4-FFF2-40B4-BE49-F238E27FC236}">
                <a16:creationId xmlns:a16="http://schemas.microsoft.com/office/drawing/2014/main" id="{1028BE66-1684-27E0-24DE-26AE86A19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892"/>
          <a:stretch/>
        </p:blipFill>
        <p:spPr>
          <a:xfrm>
            <a:off x="6209644" y="572810"/>
            <a:ext cx="4090130" cy="57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2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10F54-6CA9-E2C6-8C7F-E6A451E2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A69AB7E1-3052-4554-3EBB-38158310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5" t="28158" r="16668" b="26274"/>
          <a:stretch/>
        </p:blipFill>
        <p:spPr>
          <a:xfrm>
            <a:off x="7609114" y="0"/>
            <a:ext cx="4582886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93D843-67BF-5E96-9DB8-E67C1C98F757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D6CA3-29FE-4A1E-2E41-016BED66D2FB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0AEC366D-6EB0-C99A-D720-74E2500E3357}"/>
              </a:ext>
            </a:extLst>
          </p:cNvPr>
          <p:cNvSpPr/>
          <p:nvPr/>
        </p:nvSpPr>
        <p:spPr>
          <a:xfrm>
            <a:off x="1188450" y="5232131"/>
            <a:ext cx="432725" cy="276999"/>
          </a:xfrm>
          <a:custGeom>
            <a:avLst/>
            <a:gdLst>
              <a:gd name="connsiteX0" fmla="*/ 479812 w 482601"/>
              <a:gd name="connsiteY0" fmla="*/ 145549 h 304800"/>
              <a:gd name="connsiteX1" fmla="*/ 336937 w 482601"/>
              <a:gd name="connsiteY1" fmla="*/ 2674 h 304800"/>
              <a:gd name="connsiteX2" fmla="*/ 323469 w 482601"/>
              <a:gd name="connsiteY2" fmla="*/ 2908 h 304800"/>
              <a:gd name="connsiteX3" fmla="*/ 323469 w 482601"/>
              <a:gd name="connsiteY3" fmla="*/ 16142 h 304800"/>
              <a:gd name="connsiteX4" fmla="*/ 449923 w 482601"/>
              <a:gd name="connsiteY4" fmla="*/ 142596 h 304800"/>
              <a:gd name="connsiteX5" fmla="*/ 449856 w 482601"/>
              <a:gd name="connsiteY5" fmla="*/ 142758 h 304800"/>
              <a:gd name="connsiteX6" fmla="*/ 9525 w 482601"/>
              <a:gd name="connsiteY6" fmla="*/ 142758 h 304800"/>
              <a:gd name="connsiteX7" fmla="*/ 0 w 482601"/>
              <a:gd name="connsiteY7" fmla="*/ 152283 h 304800"/>
              <a:gd name="connsiteX8" fmla="*/ 9525 w 482601"/>
              <a:gd name="connsiteY8" fmla="*/ 161808 h 304800"/>
              <a:gd name="connsiteX9" fmla="*/ 449856 w 482601"/>
              <a:gd name="connsiteY9" fmla="*/ 161808 h 304800"/>
              <a:gd name="connsiteX10" fmla="*/ 449951 w 482601"/>
              <a:gd name="connsiteY10" fmla="*/ 161904 h 304800"/>
              <a:gd name="connsiteX11" fmla="*/ 449923 w 482601"/>
              <a:gd name="connsiteY11" fmla="*/ 161970 h 304800"/>
              <a:gd name="connsiteX12" fmla="*/ 323469 w 482601"/>
              <a:gd name="connsiteY12" fmla="*/ 288424 h 304800"/>
              <a:gd name="connsiteX13" fmla="*/ 323235 w 482601"/>
              <a:gd name="connsiteY13" fmla="*/ 301892 h 304800"/>
              <a:gd name="connsiteX14" fmla="*/ 336703 w 482601"/>
              <a:gd name="connsiteY14" fmla="*/ 302127 h 304800"/>
              <a:gd name="connsiteX15" fmla="*/ 336937 w 482601"/>
              <a:gd name="connsiteY15" fmla="*/ 301892 h 304800"/>
              <a:gd name="connsiteX16" fmla="*/ 479812 w 482601"/>
              <a:gd name="connsiteY16" fmla="*/ 159017 h 304800"/>
              <a:gd name="connsiteX17" fmla="*/ 479812 w 482601"/>
              <a:gd name="connsiteY17" fmla="*/ 145549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601" h="304800">
                <a:moveTo>
                  <a:pt x="479812" y="145549"/>
                </a:moveTo>
                <a:lnTo>
                  <a:pt x="336937" y="2674"/>
                </a:lnTo>
                <a:cubicBezTo>
                  <a:pt x="333153" y="-981"/>
                  <a:pt x="327124" y="-876"/>
                  <a:pt x="323469" y="2908"/>
                </a:cubicBezTo>
                <a:cubicBezTo>
                  <a:pt x="319904" y="6599"/>
                  <a:pt x="319904" y="12451"/>
                  <a:pt x="323469" y="16142"/>
                </a:cubicBezTo>
                <a:lnTo>
                  <a:pt x="449923" y="142596"/>
                </a:lnTo>
                <a:cubicBezTo>
                  <a:pt x="450009" y="142682"/>
                  <a:pt x="449980" y="142758"/>
                  <a:pt x="449856" y="142758"/>
                </a:cubicBezTo>
                <a:lnTo>
                  <a:pt x="9525" y="142758"/>
                </a:lnTo>
                <a:cubicBezTo>
                  <a:pt x="4264" y="142758"/>
                  <a:pt x="0" y="147022"/>
                  <a:pt x="0" y="152283"/>
                </a:cubicBezTo>
                <a:cubicBezTo>
                  <a:pt x="0" y="157544"/>
                  <a:pt x="4264" y="161808"/>
                  <a:pt x="9525" y="161808"/>
                </a:cubicBezTo>
                <a:lnTo>
                  <a:pt x="449856" y="161808"/>
                </a:lnTo>
                <a:cubicBezTo>
                  <a:pt x="449909" y="161809"/>
                  <a:pt x="449951" y="161852"/>
                  <a:pt x="449951" y="161904"/>
                </a:cubicBezTo>
                <a:cubicBezTo>
                  <a:pt x="449950" y="161929"/>
                  <a:pt x="449940" y="161953"/>
                  <a:pt x="449923" y="161970"/>
                </a:cubicBezTo>
                <a:lnTo>
                  <a:pt x="323469" y="288424"/>
                </a:lnTo>
                <a:cubicBezTo>
                  <a:pt x="319685" y="292079"/>
                  <a:pt x="319580" y="298108"/>
                  <a:pt x="323235" y="301892"/>
                </a:cubicBezTo>
                <a:cubicBezTo>
                  <a:pt x="326889" y="305677"/>
                  <a:pt x="332920" y="305781"/>
                  <a:pt x="336703" y="302127"/>
                </a:cubicBezTo>
                <a:cubicBezTo>
                  <a:pt x="336783" y="302049"/>
                  <a:pt x="336861" y="301971"/>
                  <a:pt x="336937" y="301892"/>
                </a:cubicBezTo>
                <a:lnTo>
                  <a:pt x="479812" y="159017"/>
                </a:lnTo>
                <a:cubicBezTo>
                  <a:pt x="483531" y="155298"/>
                  <a:pt x="483531" y="149268"/>
                  <a:pt x="479812" y="1455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6BEBF-1FF3-6D07-C01A-EF89C0E8B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" y="5232130"/>
            <a:ext cx="1583327" cy="1583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FB18A-634D-4E7F-8510-9648DECF635B}"/>
              </a:ext>
            </a:extLst>
          </p:cNvPr>
          <p:cNvSpPr txBox="1"/>
          <p:nvPr/>
        </p:nvSpPr>
        <p:spPr>
          <a:xfrm>
            <a:off x="202194" y="1278164"/>
            <a:ext cx="8111496" cy="80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Seeing is Not Always Believing:</a:t>
            </a:r>
          </a:p>
          <a:p>
            <a:r>
              <a:rPr lang="en-US" sz="1460" b="1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Using AI to Explore Stereotypes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9F920-3927-947C-D88D-D1869245D4AC}"/>
              </a:ext>
            </a:extLst>
          </p:cNvPr>
          <p:cNvSpPr txBox="1"/>
          <p:nvPr/>
        </p:nvSpPr>
        <p:spPr>
          <a:xfrm>
            <a:off x="202195" y="3057818"/>
            <a:ext cx="495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In this lesson, AI is used as both a thinking partner and a creative tool to help us understand bias and stereotypes.</a:t>
            </a:r>
            <a:b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</a:br>
            <a:b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</a:b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By changing the instructions we give AI, we can create more inclusive images.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D02067-B0BE-0A9C-0FC1-82325D80F6A3}"/>
              </a:ext>
            </a:extLst>
          </p:cNvPr>
          <p:cNvGrpSpPr/>
          <p:nvPr/>
        </p:nvGrpSpPr>
        <p:grpSpPr>
          <a:xfrm>
            <a:off x="7609114" y="397143"/>
            <a:ext cx="4582886" cy="6192998"/>
            <a:chOff x="7609114" y="397143"/>
            <a:chExt cx="4582886" cy="61929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E6712-50E6-3775-C0D4-DA56D2CE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9114" y="2007255"/>
              <a:ext cx="4582886" cy="4582886"/>
            </a:xfrm>
            <a:prstGeom prst="rect">
              <a:avLst/>
            </a:prstGeom>
          </p:spPr>
        </p:pic>
        <p:pic>
          <p:nvPicPr>
            <p:cNvPr id="11" name="Picture 10" descr="A white icon with a black background&#10;&#10;AI-generated content may be incorrect.">
              <a:extLst>
                <a:ext uri="{FF2B5EF4-FFF2-40B4-BE49-F238E27FC236}">
                  <a16:creationId xmlns:a16="http://schemas.microsoft.com/office/drawing/2014/main" id="{A1E068A1-9432-12AC-A15B-AA6EC9878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534" r="5192" b="7539"/>
            <a:stretch/>
          </p:blipFill>
          <p:spPr>
            <a:xfrm>
              <a:off x="8239252" y="397143"/>
              <a:ext cx="1563066" cy="144961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89FF84A-8982-36E5-89F5-70F24E2F3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455" y="251103"/>
            <a:ext cx="1756152" cy="1756152"/>
          </a:xfrm>
          <a:prstGeom prst="rect">
            <a:avLst/>
          </a:prstGeom>
        </p:spPr>
      </p:pic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88D45D-0FAD-2BEA-3FD6-E639600968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94" y="4526928"/>
            <a:ext cx="2021840" cy="2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54D3-4CB0-2FBD-9595-59003648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1A8679D-F2FE-53C6-1947-F1929C386C23}"/>
              </a:ext>
            </a:extLst>
          </p:cNvPr>
          <p:cNvSpPr txBox="1"/>
          <p:nvPr/>
        </p:nvSpPr>
        <p:spPr>
          <a:xfrm>
            <a:off x="202195" y="1278164"/>
            <a:ext cx="48524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we are learning:</a:t>
            </a:r>
            <a:endParaRPr lang="en-US" sz="16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We are learning how AI pictures can show stereotypes, and how we can use AI to create more inclusive images.</a:t>
            </a:r>
            <a:endParaRPr lang="en-US" sz="24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F6510-830D-51C0-46BD-B8A76190C992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7F4CFA78-EC79-98C1-427C-BEA5EEA0BFA5}"/>
              </a:ext>
            </a:extLst>
          </p:cNvPr>
          <p:cNvSpPr/>
          <p:nvPr/>
        </p:nvSpPr>
        <p:spPr>
          <a:xfrm>
            <a:off x="1188450" y="5232131"/>
            <a:ext cx="432725" cy="276999"/>
          </a:xfrm>
          <a:custGeom>
            <a:avLst/>
            <a:gdLst>
              <a:gd name="connsiteX0" fmla="*/ 479812 w 482601"/>
              <a:gd name="connsiteY0" fmla="*/ 145549 h 304800"/>
              <a:gd name="connsiteX1" fmla="*/ 336937 w 482601"/>
              <a:gd name="connsiteY1" fmla="*/ 2674 h 304800"/>
              <a:gd name="connsiteX2" fmla="*/ 323469 w 482601"/>
              <a:gd name="connsiteY2" fmla="*/ 2908 h 304800"/>
              <a:gd name="connsiteX3" fmla="*/ 323469 w 482601"/>
              <a:gd name="connsiteY3" fmla="*/ 16142 h 304800"/>
              <a:gd name="connsiteX4" fmla="*/ 449923 w 482601"/>
              <a:gd name="connsiteY4" fmla="*/ 142596 h 304800"/>
              <a:gd name="connsiteX5" fmla="*/ 449856 w 482601"/>
              <a:gd name="connsiteY5" fmla="*/ 142758 h 304800"/>
              <a:gd name="connsiteX6" fmla="*/ 9525 w 482601"/>
              <a:gd name="connsiteY6" fmla="*/ 142758 h 304800"/>
              <a:gd name="connsiteX7" fmla="*/ 0 w 482601"/>
              <a:gd name="connsiteY7" fmla="*/ 152283 h 304800"/>
              <a:gd name="connsiteX8" fmla="*/ 9525 w 482601"/>
              <a:gd name="connsiteY8" fmla="*/ 161808 h 304800"/>
              <a:gd name="connsiteX9" fmla="*/ 449856 w 482601"/>
              <a:gd name="connsiteY9" fmla="*/ 161808 h 304800"/>
              <a:gd name="connsiteX10" fmla="*/ 449951 w 482601"/>
              <a:gd name="connsiteY10" fmla="*/ 161904 h 304800"/>
              <a:gd name="connsiteX11" fmla="*/ 449923 w 482601"/>
              <a:gd name="connsiteY11" fmla="*/ 161970 h 304800"/>
              <a:gd name="connsiteX12" fmla="*/ 323469 w 482601"/>
              <a:gd name="connsiteY12" fmla="*/ 288424 h 304800"/>
              <a:gd name="connsiteX13" fmla="*/ 323235 w 482601"/>
              <a:gd name="connsiteY13" fmla="*/ 301892 h 304800"/>
              <a:gd name="connsiteX14" fmla="*/ 336703 w 482601"/>
              <a:gd name="connsiteY14" fmla="*/ 302127 h 304800"/>
              <a:gd name="connsiteX15" fmla="*/ 336937 w 482601"/>
              <a:gd name="connsiteY15" fmla="*/ 301892 h 304800"/>
              <a:gd name="connsiteX16" fmla="*/ 479812 w 482601"/>
              <a:gd name="connsiteY16" fmla="*/ 159017 h 304800"/>
              <a:gd name="connsiteX17" fmla="*/ 479812 w 482601"/>
              <a:gd name="connsiteY17" fmla="*/ 145549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601" h="304800">
                <a:moveTo>
                  <a:pt x="479812" y="145549"/>
                </a:moveTo>
                <a:lnTo>
                  <a:pt x="336937" y="2674"/>
                </a:lnTo>
                <a:cubicBezTo>
                  <a:pt x="333153" y="-981"/>
                  <a:pt x="327124" y="-876"/>
                  <a:pt x="323469" y="2908"/>
                </a:cubicBezTo>
                <a:cubicBezTo>
                  <a:pt x="319904" y="6599"/>
                  <a:pt x="319904" y="12451"/>
                  <a:pt x="323469" y="16142"/>
                </a:cubicBezTo>
                <a:lnTo>
                  <a:pt x="449923" y="142596"/>
                </a:lnTo>
                <a:cubicBezTo>
                  <a:pt x="450009" y="142682"/>
                  <a:pt x="449980" y="142758"/>
                  <a:pt x="449856" y="142758"/>
                </a:cubicBezTo>
                <a:lnTo>
                  <a:pt x="9525" y="142758"/>
                </a:lnTo>
                <a:cubicBezTo>
                  <a:pt x="4264" y="142758"/>
                  <a:pt x="0" y="147022"/>
                  <a:pt x="0" y="152283"/>
                </a:cubicBezTo>
                <a:cubicBezTo>
                  <a:pt x="0" y="157544"/>
                  <a:pt x="4264" y="161808"/>
                  <a:pt x="9525" y="161808"/>
                </a:cubicBezTo>
                <a:lnTo>
                  <a:pt x="449856" y="161808"/>
                </a:lnTo>
                <a:cubicBezTo>
                  <a:pt x="449909" y="161809"/>
                  <a:pt x="449951" y="161852"/>
                  <a:pt x="449951" y="161904"/>
                </a:cubicBezTo>
                <a:cubicBezTo>
                  <a:pt x="449950" y="161929"/>
                  <a:pt x="449940" y="161953"/>
                  <a:pt x="449923" y="161970"/>
                </a:cubicBezTo>
                <a:lnTo>
                  <a:pt x="323469" y="288424"/>
                </a:lnTo>
                <a:cubicBezTo>
                  <a:pt x="319685" y="292079"/>
                  <a:pt x="319580" y="298108"/>
                  <a:pt x="323235" y="301892"/>
                </a:cubicBezTo>
                <a:cubicBezTo>
                  <a:pt x="326889" y="305677"/>
                  <a:pt x="332920" y="305781"/>
                  <a:pt x="336703" y="302127"/>
                </a:cubicBezTo>
                <a:cubicBezTo>
                  <a:pt x="336783" y="302049"/>
                  <a:pt x="336861" y="301971"/>
                  <a:pt x="336937" y="301892"/>
                </a:cubicBezTo>
                <a:lnTo>
                  <a:pt x="479812" y="159017"/>
                </a:lnTo>
                <a:cubicBezTo>
                  <a:pt x="483531" y="155298"/>
                  <a:pt x="483531" y="149268"/>
                  <a:pt x="479812" y="1455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5CB9B-28C6-C626-0F6B-5612DE9FEC35}"/>
              </a:ext>
            </a:extLst>
          </p:cNvPr>
          <p:cNvSpPr txBox="1"/>
          <p:nvPr/>
        </p:nvSpPr>
        <p:spPr>
          <a:xfrm>
            <a:off x="331171" y="6430629"/>
            <a:ext cx="2605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Intention and Success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AC4CA-7CF4-66EE-0AAF-D81CF625DDB9}"/>
              </a:ext>
            </a:extLst>
          </p:cNvPr>
          <p:cNvSpPr txBox="1"/>
          <p:nvPr/>
        </p:nvSpPr>
        <p:spPr>
          <a:xfrm>
            <a:off x="202194" y="3057818"/>
            <a:ext cx="7315137" cy="325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How we know we have learned it: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identify stereotypes in pictures and what makes them unfair.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describe how stereotypes can affect people negatively.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experiment with prompts to explore how wording influences images.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explain how my AI-generated pictures reflects a stereotype.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suggest ways to make images more fair and inclusive. </a:t>
            </a:r>
            <a:endParaRPr lang="en-US" sz="24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7" name="Picture 16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A8AE4BF9-7469-D395-4BBB-4CAEB3D6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5" t="28158" r="16668" b="26274"/>
          <a:stretch/>
        </p:blipFill>
        <p:spPr>
          <a:xfrm>
            <a:off x="7609114" y="0"/>
            <a:ext cx="45828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D123AF-59E0-B72C-B377-341B11D437B7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738EFA-5FCF-528B-5EA8-E4333CAE0DFA}"/>
              </a:ext>
            </a:extLst>
          </p:cNvPr>
          <p:cNvGrpSpPr/>
          <p:nvPr/>
        </p:nvGrpSpPr>
        <p:grpSpPr>
          <a:xfrm>
            <a:off x="7609114" y="251103"/>
            <a:ext cx="4582886" cy="6339038"/>
            <a:chOff x="7609114" y="251103"/>
            <a:chExt cx="4582886" cy="63390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FAD632-62C6-28F6-5FCD-22749CF14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9114" y="2007255"/>
              <a:ext cx="4582886" cy="45828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E18863-ADF4-5E5F-2AA2-2B2564C8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32455" y="251103"/>
              <a:ext cx="1756152" cy="1756152"/>
            </a:xfrm>
            <a:prstGeom prst="rect">
              <a:avLst/>
            </a:prstGeom>
          </p:spPr>
        </p:pic>
      </p:grpSp>
      <p:pic>
        <p:nvPicPr>
          <p:cNvPr id="18" name="Picture 17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323FF100-D652-3032-E86D-899FDC5C03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34" r="5192" b="7539"/>
          <a:stretch/>
        </p:blipFill>
        <p:spPr>
          <a:xfrm>
            <a:off x="8239252" y="397143"/>
            <a:ext cx="1563066" cy="14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F2AF7-CA0A-1584-E1B8-FCC16BC27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3CC5BF71-FD32-787B-E67D-0047B546A7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88" r="588"/>
          <a:stretch/>
        </p:blipFill>
        <p:spPr>
          <a:xfrm>
            <a:off x="0" y="572429"/>
            <a:ext cx="5645560" cy="571275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9CF3F3-52B3-F52D-FC96-503544CBE8C2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93B88-508E-5D3A-7B44-202348BD2235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0F54E-BD2E-6097-9FDD-A0F4ACD9CF44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pic>
        <p:nvPicPr>
          <p:cNvPr id="28" name="Picture 2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680BA9C8-08BA-6DDE-34D5-64EFA2F2B5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669" t="43910" r="19624" b="10521"/>
          <a:stretch/>
        </p:blipFill>
        <p:spPr>
          <a:xfrm>
            <a:off x="535428" y="572430"/>
            <a:ext cx="4583192" cy="57127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879CF8-9C5D-79BA-FF42-AB18BA48A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8325" y="563365"/>
            <a:ext cx="3814548" cy="5721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B6375-EBEB-AA9E-711B-3C8A47038FF4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1E099-84EB-F275-6660-9896BDBFE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9" y="563365"/>
            <a:ext cx="5712756" cy="5712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4AB27-612C-0297-E461-726F51C0F5D5}"/>
              </a:ext>
            </a:extLst>
          </p:cNvPr>
          <p:cNvSpPr txBox="1"/>
          <p:nvPr/>
        </p:nvSpPr>
        <p:spPr>
          <a:xfrm>
            <a:off x="6718300" y="910719"/>
            <a:ext cx="330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do you notice about this superhero?</a:t>
            </a:r>
          </a:p>
        </p:txBody>
      </p:sp>
    </p:spTree>
    <p:extLst>
      <p:ext uri="{BB962C8B-B14F-4D97-AF65-F5344CB8AC3E}">
        <p14:creationId xmlns:p14="http://schemas.microsoft.com/office/powerpoint/2010/main" val="111081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30BEC-54CC-A49A-3CC7-515918F5F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6D21CEF-53D4-9421-109B-EF7B2805A904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B0B1F-6483-9B46-0217-D3CFDEAAEE4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solidFill>
                <a:schemeClr val="bg1"/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C49EB-6C60-927D-7A93-DE38AA7832EF}"/>
              </a:ext>
            </a:extLst>
          </p:cNvPr>
          <p:cNvSpPr txBox="1"/>
          <p:nvPr/>
        </p:nvSpPr>
        <p:spPr>
          <a:xfrm>
            <a:off x="331171" y="6430629"/>
            <a:ext cx="1028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Core Concept</a:t>
            </a:r>
          </a:p>
        </p:txBody>
      </p:sp>
      <p:pic>
        <p:nvPicPr>
          <p:cNvPr id="28" name="Picture 2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2B05DD7E-C1C0-4757-57ED-2C1C84F3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2" t="27215" r="44331" b="27215"/>
          <a:stretch/>
        </p:blipFill>
        <p:spPr>
          <a:xfrm>
            <a:off x="0" y="572812"/>
            <a:ext cx="11808375" cy="571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467AE-7088-6DCA-BADE-9FC73E858BD0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665614-FB9C-1F4B-7572-76748CCB288E}"/>
              </a:ext>
            </a:extLst>
          </p:cNvPr>
          <p:cNvGrpSpPr/>
          <p:nvPr/>
        </p:nvGrpSpPr>
        <p:grpSpPr>
          <a:xfrm>
            <a:off x="383625" y="572812"/>
            <a:ext cx="11472813" cy="5712375"/>
            <a:chOff x="275772" y="572432"/>
            <a:chExt cx="11472813" cy="57123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A7BEB0-7A11-4D2E-EEC3-CAB638E91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75772" y="572432"/>
              <a:ext cx="3808250" cy="5712375"/>
            </a:xfrm>
            <a:prstGeom prst="rect">
              <a:avLst/>
            </a:prstGeom>
          </p:spPr>
        </p:pic>
        <p:pic>
          <p:nvPicPr>
            <p:cNvPr id="13" name="Picture 12" descr="A group of kids playing football&#10;&#10;AI-generated content may be incorrect.">
              <a:extLst>
                <a:ext uri="{FF2B5EF4-FFF2-40B4-BE49-F238E27FC236}">
                  <a16:creationId xmlns:a16="http://schemas.microsoft.com/office/drawing/2014/main" id="{DFEC5045-B488-4637-263F-41A73F2F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4022" y="572432"/>
              <a:ext cx="3808250" cy="57123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6A3A1B-33EF-EE29-F01E-CFE39EFFD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092" r="10696"/>
            <a:stretch/>
          </p:blipFill>
          <p:spPr>
            <a:xfrm>
              <a:off x="7892272" y="572432"/>
              <a:ext cx="3856313" cy="5712375"/>
            </a:xfrm>
            <a:prstGeom prst="rect">
              <a:avLst/>
            </a:prstGeom>
          </p:spPr>
        </p:pic>
      </p:grpSp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B867883-C361-B1E7-A1F4-5D16CECF3C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79" y="806048"/>
            <a:ext cx="2021840" cy="268584"/>
          </a:xfrm>
          <a:prstGeom prst="rect">
            <a:avLst/>
          </a:prstGeom>
        </p:spPr>
      </p:pic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67FA2DA-7035-9266-A6BC-785CFDC619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FDA850-E5F0-0053-8F0B-FB119702C154}"/>
              </a:ext>
            </a:extLst>
          </p:cNvPr>
          <p:cNvSpPr txBox="1"/>
          <p:nvPr/>
        </p:nvSpPr>
        <p:spPr>
          <a:xfrm>
            <a:off x="359245" y="728398"/>
            <a:ext cx="2471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are Stereotypes?</a:t>
            </a:r>
            <a:endParaRPr lang="en-US" sz="1800" b="1" dirty="0">
              <a:solidFill>
                <a:schemeClr val="bg1"/>
              </a:solidFill>
              <a:latin typeface="Montserrat" pitchFamily="2" charset="77"/>
              <a:ea typeface="Roboto Medium" panose="020000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9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08FD1-2B38-6173-590E-67097CD3D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468547BE-2D67-0387-5619-E94D582C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BBBBA7-76AF-E797-660E-F770FB9FFBEA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02B719-CFD5-32B1-D5A6-9BAE51CB2E38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629F14-3796-72E1-D752-E9C9A87A4552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8A300-D34E-C5C8-D40F-EA07FFB3B8BD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C9E36-61D4-A83B-B15F-760993B6216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7B792-18FE-4327-D75B-FD20B0D63FC5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C8DFF6AC-3783-92C5-F2CD-5FD56D089B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FEFA7284-7515-2876-7CC1-34A0438DF2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24F771-A3A7-72F5-A3FC-6E03E4A5E8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4403" y="566251"/>
            <a:ext cx="4303506" cy="2862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A20FF-08AD-2CB8-C5E9-4DB806B66480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880B0-0AEB-24C2-C602-5B103B9739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3769" y="3419977"/>
            <a:ext cx="4294123" cy="2862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CB04B-1509-70C1-5931-2387F3F0D2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77891" y="566251"/>
            <a:ext cx="4280589" cy="2853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12D4A-F2A2-F58A-72C7-4161FA13F4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164357" y="3419977"/>
            <a:ext cx="4294123" cy="2862748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060DDCE-CADD-FA49-963A-4668A36278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9" y="806048"/>
            <a:ext cx="2021840" cy="268584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CB423F4-8F2B-62B2-D66B-A59E369D9F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491F42-3419-E9F9-34EF-6E2BDF15668E}"/>
              </a:ext>
            </a:extLst>
          </p:cNvPr>
          <p:cNvSpPr txBox="1"/>
          <p:nvPr/>
        </p:nvSpPr>
        <p:spPr>
          <a:xfrm>
            <a:off x="359245" y="728398"/>
            <a:ext cx="2302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Common Stereotypes</a:t>
            </a:r>
            <a:endParaRPr lang="en-US" sz="1800" b="1" dirty="0">
              <a:solidFill>
                <a:schemeClr val="bg1"/>
              </a:solidFill>
              <a:latin typeface="Montserrat" pitchFamily="2" charset="77"/>
              <a:ea typeface="Roboto Medium" panose="020000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7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DF113-025E-14FA-11E1-0C5FEED9B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76EE83D3-E922-3B45-5A30-8C53AF40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5D2154-3675-6648-BB06-B5D17A4A4E81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C6CA1B-9392-5707-C67A-6CE97EDA7BFD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0D769-3E8B-FB6E-1C77-9ACAF01EC9E4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EEA52A-BEB4-D01B-596D-9120558A7D46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651A1-3990-4BE2-9E53-9430F2162683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B9BE94A8-02E9-FA25-2242-8B2D6041C1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63F6C7CB-A4F8-999F-A29B-FD0DEE1E4E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8BD411-F25D-727C-E9DB-18F7C43458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4402" y="566251"/>
            <a:ext cx="8593447" cy="5716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2B6A2-66E2-1244-E07E-9EE05AB22E0B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CA908C5-DF6B-0743-8EEC-1993963421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79" y="806048"/>
            <a:ext cx="2021840" cy="26858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3CE90C8-7148-14D2-E6E4-15085537F9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66BFC-7D57-B49E-6FC5-9F85DFF8DF77}"/>
              </a:ext>
            </a:extLst>
          </p:cNvPr>
          <p:cNvSpPr txBox="1"/>
          <p:nvPr/>
        </p:nvSpPr>
        <p:spPr>
          <a:xfrm>
            <a:off x="359245" y="728398"/>
            <a:ext cx="357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Identifying Stereotype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 in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BD1D7-E83E-B826-866A-CA7894A71770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</p:spTree>
    <p:extLst>
      <p:ext uri="{BB962C8B-B14F-4D97-AF65-F5344CB8AC3E}">
        <p14:creationId xmlns:p14="http://schemas.microsoft.com/office/powerpoint/2010/main" val="49022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08347-200F-CC5D-B933-4B2D58B18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6A057E88-6773-E133-1F0E-560DDFD1D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D8A08C-BA40-3BA5-535E-83CE9617BF7E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47091F-EB09-0539-8209-56DABF4CA428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1CD059-D488-7BEF-B2EF-D877394B633E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71B72-4E8A-CC57-17D4-9F4535C15885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F6B91-F35C-329F-76D4-06A3E6542C7E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D64781D5-B086-50C9-9392-70B4AB583D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059ED0D7-3EB3-00DB-50B5-2AFE79FE3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1D5BC-9E2B-A591-5339-9F113A72BB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3769" y="566251"/>
            <a:ext cx="8574712" cy="5716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3C7EF-F64F-67EC-46C1-C7EF4F8F3789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3793361-6403-70A8-6749-A3601A48E6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79" y="806048"/>
            <a:ext cx="2021840" cy="26858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DDCEF1C-B2F9-1B0D-88BB-9E7D80270C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E80A7-D989-7742-7108-29E14B7281D0}"/>
              </a:ext>
            </a:extLst>
          </p:cNvPr>
          <p:cNvSpPr txBox="1"/>
          <p:nvPr/>
        </p:nvSpPr>
        <p:spPr>
          <a:xfrm>
            <a:off x="359245" y="728398"/>
            <a:ext cx="357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Identifying Stereotype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 in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B4632-AD84-D0D8-C3E2-03A052CFB27B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</p:spTree>
    <p:extLst>
      <p:ext uri="{BB962C8B-B14F-4D97-AF65-F5344CB8AC3E}">
        <p14:creationId xmlns:p14="http://schemas.microsoft.com/office/powerpoint/2010/main" val="258201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0C28-D176-ED5C-39CA-1823CCF1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1A392EFD-E170-A650-C7BB-B633CC54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82EA26-EC9E-3EA3-268A-37C91B96E5B2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6DA429-A535-B6F4-160E-3387A79F3B10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1D2271-C4A6-A760-FD89-FCD46B03EDF8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83916-6AD4-D8A6-8AD2-17EACB359D52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B17EA-9916-1D6F-2E5B-C8CFFEAE1352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579249E0-B65B-355C-A2A1-AF6511C915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6251"/>
            <a:ext cx="6607526" cy="571893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757C2D98-21EF-6470-1714-D80AE0E851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1019" y="566252"/>
            <a:ext cx="4587601" cy="5718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44BBA-0BA3-184D-F742-3E1CD99C84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3769" y="566251"/>
            <a:ext cx="8574712" cy="5716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969E02-C248-204D-745C-570A2A3CAF74}"/>
              </a:ext>
            </a:extLst>
          </p:cNvPr>
          <p:cNvSpPr txBox="1"/>
          <p:nvPr/>
        </p:nvSpPr>
        <p:spPr>
          <a:xfrm>
            <a:off x="275772" y="149991"/>
            <a:ext cx="420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Seeing is Not Always Believing: Using AI to Explore Stereotypes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3733329-EC42-4959-CB56-C151C6B7C1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79" y="806048"/>
            <a:ext cx="2021840" cy="26858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348B8C2-550D-6B3C-FFEB-A115D0AF7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B8A33-D023-A437-670F-7FAB2CD60073}"/>
              </a:ext>
            </a:extLst>
          </p:cNvPr>
          <p:cNvSpPr txBox="1"/>
          <p:nvPr/>
        </p:nvSpPr>
        <p:spPr>
          <a:xfrm>
            <a:off x="359245" y="728398"/>
            <a:ext cx="357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Identifying Stereotype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s in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C40AB-3A09-0F3C-370C-94DDC8CBF770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</p:spTree>
    <p:extLst>
      <p:ext uri="{BB962C8B-B14F-4D97-AF65-F5344CB8AC3E}">
        <p14:creationId xmlns:p14="http://schemas.microsoft.com/office/powerpoint/2010/main" val="1210561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 Resources Colour Palet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00788A"/>
      </a:accent1>
      <a:accent2>
        <a:srgbClr val="005968"/>
      </a:accent2>
      <a:accent3>
        <a:srgbClr val="590079"/>
      </a:accent3>
      <a:accent4>
        <a:srgbClr val="FFFFFF"/>
      </a:accent4>
      <a:accent5>
        <a:srgbClr val="F6F6F6"/>
      </a:accent5>
      <a:accent6>
        <a:srgbClr val="EBEBEB"/>
      </a:accent6>
      <a:hlink>
        <a:srgbClr val="00788A"/>
      </a:hlink>
      <a:folHlink>
        <a:srgbClr val="5900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d9e66e-34e8-473a-9896-5c885ff3768e">
      <Terms xmlns="http://schemas.microsoft.com/office/infopath/2007/PartnerControls"/>
    </lcf76f155ced4ddcb4097134ff3c332f>
    <TaxCatchAll xmlns="6d8d29b2-fe86-40e2-902c-cf51958178a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961C85CE9C4458999A6D399E262FE" ma:contentTypeVersion="14" ma:contentTypeDescription="Create a new document." ma:contentTypeScope="" ma:versionID="a80adb59762c44fb5775122bcbba33a4">
  <xsd:schema xmlns:xsd="http://www.w3.org/2001/XMLSchema" xmlns:xs="http://www.w3.org/2001/XMLSchema" xmlns:p="http://schemas.microsoft.com/office/2006/metadata/properties" xmlns:ns2="42d9e66e-34e8-473a-9896-5c885ff3768e" xmlns:ns3="6d8d29b2-fe86-40e2-902c-cf51958178ad" targetNamespace="http://schemas.microsoft.com/office/2006/metadata/properties" ma:root="true" ma:fieldsID="a61ecbe47e422e20916d35cc44d9a6c2" ns2:_="" ns3:_="">
    <xsd:import namespace="42d9e66e-34e8-473a-9896-5c885ff3768e"/>
    <xsd:import namespace="6d8d29b2-fe86-40e2-902c-cf51958178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9e66e-34e8-473a-9896-5c885ff37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d29b2-fe86-40e2-902c-cf51958178a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1e6e4bf-640c-4b31-8158-184c13b1f348}" ma:internalName="TaxCatchAll" ma:showField="CatchAllData" ma:web="6d8d29b2-fe86-40e2-902c-cf5195817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5C5774-81CA-4F3D-B8BA-007441BAFA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76A179-6FB6-423C-8EDC-857DA24EAA9D}">
  <ds:schemaRefs>
    <ds:schemaRef ds:uri="http://schemas.microsoft.com/office/2006/metadata/properties"/>
    <ds:schemaRef ds:uri="http://schemas.microsoft.com/office/infopath/2007/PartnerControls"/>
    <ds:schemaRef ds:uri="3f5ced86-acf9-4106-9bfe-b7f58564dbb7"/>
    <ds:schemaRef ds:uri="415d1151-ba9d-4af3-8064-fbed8c171f14"/>
    <ds:schemaRef ds:uri="d44295a1-8373-4cba-9d81-14931742a1d0"/>
    <ds:schemaRef ds:uri="47bc43b0-a0d9-4fd0-9549-be5cc5a96c69"/>
    <ds:schemaRef ds:uri="42d9e66e-34e8-473a-9896-5c885ff3768e"/>
    <ds:schemaRef ds:uri="6d8d29b2-fe86-40e2-902c-cf51958178ad"/>
  </ds:schemaRefs>
</ds:datastoreItem>
</file>

<file path=customXml/itemProps3.xml><?xml version="1.0" encoding="utf-8"?>
<ds:datastoreItem xmlns:ds="http://schemas.openxmlformats.org/officeDocument/2006/customXml" ds:itemID="{8BD88BD3-5580-455F-AF10-EE3BF90B1F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d9e66e-34e8-473a-9896-5c885ff3768e"/>
    <ds:schemaRef ds:uri="6d8d29b2-fe86-40e2-902c-cf51958178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6953</TotalTime>
  <Words>498</Words>
  <Application>Microsoft Office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Montserrat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 279</dc:creator>
  <cp:lastModifiedBy>Antonia Sewell</cp:lastModifiedBy>
  <cp:revision>401</cp:revision>
  <dcterms:created xsi:type="dcterms:W3CDTF">2020-07-27T03:45:56Z</dcterms:created>
  <dcterms:modified xsi:type="dcterms:W3CDTF">2025-05-26T09:59:31Z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0x010100615961C85CE9C4458999A6D399E262FE</vt:lpwstr>
  </property>
  <property fmtid="{D5CDD505-2E9C-101B-9397-08002B2CF9AE}" pid="3" name="MediaServiceImageTags">
    <vt:lpwstr/>
  </property>
</Properties>
</file>