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43"/>
  </p:notesMasterIdLst>
  <p:sldIdLst>
    <p:sldId id="258" r:id="rId6"/>
    <p:sldId id="266" r:id="rId7"/>
    <p:sldId id="267" r:id="rId8"/>
    <p:sldId id="269" r:id="rId9"/>
    <p:sldId id="274" r:id="rId10"/>
    <p:sldId id="263" r:id="rId11"/>
    <p:sldId id="338" r:id="rId12"/>
    <p:sldId id="259" r:id="rId13"/>
    <p:sldId id="261" r:id="rId14"/>
    <p:sldId id="276" r:id="rId15"/>
    <p:sldId id="278" r:id="rId16"/>
    <p:sldId id="339" r:id="rId17"/>
    <p:sldId id="340" r:id="rId18"/>
    <p:sldId id="282" r:id="rId19"/>
    <p:sldId id="280" r:id="rId20"/>
    <p:sldId id="341" r:id="rId21"/>
    <p:sldId id="283" r:id="rId22"/>
    <p:sldId id="300" r:id="rId23"/>
    <p:sldId id="301" r:id="rId24"/>
    <p:sldId id="302" r:id="rId25"/>
    <p:sldId id="303" r:id="rId26"/>
    <p:sldId id="304" r:id="rId27"/>
    <p:sldId id="305" r:id="rId28"/>
    <p:sldId id="279" r:id="rId29"/>
    <p:sldId id="296" r:id="rId30"/>
    <p:sldId id="297" r:id="rId31"/>
    <p:sldId id="298" r:id="rId32"/>
    <p:sldId id="299" r:id="rId33"/>
    <p:sldId id="291" r:id="rId34"/>
    <p:sldId id="295" r:id="rId35"/>
    <p:sldId id="288" r:id="rId36"/>
    <p:sldId id="275" r:id="rId37"/>
    <p:sldId id="285" r:id="rId38"/>
    <p:sldId id="287" r:id="rId39"/>
    <p:sldId id="307" r:id="rId40"/>
    <p:sldId id="289" r:id="rId41"/>
    <p:sldId id="29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48" autoAdjust="0"/>
    <p:restoredTop sz="73937" autoAdjust="0"/>
  </p:normalViewPr>
  <p:slideViewPr>
    <p:cSldViewPr snapToGrid="0">
      <p:cViewPr varScale="1">
        <p:scale>
          <a:sx n="48" d="100"/>
          <a:sy n="48" d="100"/>
        </p:scale>
        <p:origin x="10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een Kanwal" userId="9df2191d-4a76-4739-9187-fbc8c3c0b1a2" providerId="ADAL" clId="{64560F29-595B-44D5-9B5A-9E7D9E5C9111}"/>
    <pc:docChg chg="undo custSel addSld delSld modSld sldOrd delMainMaster">
      <pc:chgData name="Jasmeen Kanwal" userId="9df2191d-4a76-4739-9187-fbc8c3c0b1a2" providerId="ADAL" clId="{64560F29-595B-44D5-9B5A-9E7D9E5C9111}" dt="2025-05-21T09:01:58.984" v="228" actId="1076"/>
      <pc:docMkLst>
        <pc:docMk/>
      </pc:docMkLst>
      <pc:sldChg chg="delSp modSp mod">
        <pc:chgData name="Jasmeen Kanwal" userId="9df2191d-4a76-4739-9187-fbc8c3c0b1a2" providerId="ADAL" clId="{64560F29-595B-44D5-9B5A-9E7D9E5C9111}" dt="2025-05-20T11:27:38.706" v="26" actId="1036"/>
        <pc:sldMkLst>
          <pc:docMk/>
          <pc:sldMk cId="3016980008" sldId="258"/>
        </pc:sldMkLst>
        <pc:spChg chg="mod">
          <ac:chgData name="Jasmeen Kanwal" userId="9df2191d-4a76-4739-9187-fbc8c3c0b1a2" providerId="ADAL" clId="{64560F29-595B-44D5-9B5A-9E7D9E5C9111}" dt="2025-05-20T11:27:38.706" v="26" actId="1036"/>
          <ac:spMkLst>
            <pc:docMk/>
            <pc:sldMk cId="3016980008" sldId="258"/>
            <ac:spMk id="5" creationId="{2C3BD6F9-DF90-9DD2-D1E2-218037D4E745}"/>
          </ac:spMkLst>
        </pc:spChg>
        <pc:picChg chg="del">
          <ac:chgData name="Jasmeen Kanwal" userId="9df2191d-4a76-4739-9187-fbc8c3c0b1a2" providerId="ADAL" clId="{64560F29-595B-44D5-9B5A-9E7D9E5C9111}" dt="2025-05-20T11:25:20.123" v="0" actId="478"/>
          <ac:picMkLst>
            <pc:docMk/>
            <pc:sldMk cId="3016980008" sldId="258"/>
            <ac:picMk id="2" creationId="{5ACF6BA8-309D-488C-A958-D830D6766235}"/>
          </ac:picMkLst>
        </pc:picChg>
        <pc:picChg chg="mod">
          <ac:chgData name="Jasmeen Kanwal" userId="9df2191d-4a76-4739-9187-fbc8c3c0b1a2" providerId="ADAL" clId="{64560F29-595B-44D5-9B5A-9E7D9E5C9111}" dt="2025-05-20T11:27:28.578" v="23" actId="1076"/>
          <ac:picMkLst>
            <pc:docMk/>
            <pc:sldMk cId="3016980008" sldId="258"/>
            <ac:picMk id="4" creationId="{5181D502-8F65-9F32-8AF8-A195F2DA7FD2}"/>
          </ac:picMkLst>
        </pc:picChg>
      </pc:sldChg>
      <pc:sldChg chg="modSp mod">
        <pc:chgData name="Jasmeen Kanwal" userId="9df2191d-4a76-4739-9187-fbc8c3c0b1a2" providerId="ADAL" clId="{64560F29-595B-44D5-9B5A-9E7D9E5C9111}" dt="2025-05-20T11:32:51.667" v="84" actId="404"/>
        <pc:sldMkLst>
          <pc:docMk/>
          <pc:sldMk cId="1465453078" sldId="261"/>
        </pc:sldMkLst>
        <pc:spChg chg="mod">
          <ac:chgData name="Jasmeen Kanwal" userId="9df2191d-4a76-4739-9187-fbc8c3c0b1a2" providerId="ADAL" clId="{64560F29-595B-44D5-9B5A-9E7D9E5C9111}" dt="2025-05-20T11:32:51.667" v="84" actId="404"/>
          <ac:spMkLst>
            <pc:docMk/>
            <pc:sldMk cId="1465453078" sldId="261"/>
            <ac:spMk id="12" creationId="{5C2441C7-6236-BB30-9B60-EC8CA9F0F180}"/>
          </ac:spMkLst>
        </pc:spChg>
      </pc:sldChg>
      <pc:sldChg chg="addSp delSp modSp del mod modClrScheme delDesignElem chgLayout">
        <pc:chgData name="Jasmeen Kanwal" userId="9df2191d-4a76-4739-9187-fbc8c3c0b1a2" providerId="ADAL" clId="{64560F29-595B-44D5-9B5A-9E7D9E5C9111}" dt="2025-05-20T11:32:43.983" v="82" actId="47"/>
        <pc:sldMkLst>
          <pc:docMk/>
          <pc:sldMk cId="4168578426" sldId="262"/>
        </pc:sldMkLst>
        <pc:spChg chg="mod ord">
          <ac:chgData name="Jasmeen Kanwal" userId="9df2191d-4a76-4739-9187-fbc8c3c0b1a2" providerId="ADAL" clId="{64560F29-595B-44D5-9B5A-9E7D9E5C9111}" dt="2025-05-20T11:30:40.846" v="67" actId="700"/>
          <ac:spMkLst>
            <pc:docMk/>
            <pc:sldMk cId="4168578426" sldId="262"/>
            <ac:spMk id="2" creationId="{48E5DC13-92CA-0B20-68A3-AC2FA80C3F15}"/>
          </ac:spMkLst>
        </pc:spChg>
        <pc:spChg chg="add del">
          <ac:chgData name="Jasmeen Kanwal" userId="9df2191d-4a76-4739-9187-fbc8c3c0b1a2" providerId="ADAL" clId="{64560F29-595B-44D5-9B5A-9E7D9E5C9111}" dt="2025-05-20T11:30:40.846" v="67" actId="700"/>
          <ac:spMkLst>
            <pc:docMk/>
            <pc:sldMk cId="4168578426" sldId="262"/>
            <ac:spMk id="14" creationId="{4F7EBAE4-9945-4473-9E34-B2C66EA0F03D}"/>
          </ac:spMkLst>
        </pc:spChg>
        <pc:spChg chg="add del">
          <ac:chgData name="Jasmeen Kanwal" userId="9df2191d-4a76-4739-9187-fbc8c3c0b1a2" providerId="ADAL" clId="{64560F29-595B-44D5-9B5A-9E7D9E5C9111}" dt="2025-05-20T11:30:40.846" v="67" actId="700"/>
          <ac:spMkLst>
            <pc:docMk/>
            <pc:sldMk cId="4168578426" sldId="262"/>
            <ac:spMk id="16" creationId="{70BEB1E7-2F88-40BC-B73D-42E5B6F80BFC}"/>
          </ac:spMkLst>
        </pc:spChg>
        <pc:spChg chg="add del">
          <ac:chgData name="Jasmeen Kanwal" userId="9df2191d-4a76-4739-9187-fbc8c3c0b1a2" providerId="ADAL" clId="{64560F29-595B-44D5-9B5A-9E7D9E5C9111}" dt="2025-05-20T11:30:40.846" v="67" actId="700"/>
          <ac:spMkLst>
            <pc:docMk/>
            <pc:sldMk cId="4168578426" sldId="262"/>
            <ac:spMk id="18" creationId="{A7B99495-F43F-4D80-A44F-2CB4764EB90B}"/>
          </ac:spMkLst>
        </pc:spChg>
        <pc:picChg chg="mod">
          <ac:chgData name="Jasmeen Kanwal" userId="9df2191d-4a76-4739-9187-fbc8c3c0b1a2" providerId="ADAL" clId="{64560F29-595B-44D5-9B5A-9E7D9E5C9111}" dt="2025-05-20T11:31:19.371" v="73" actId="1076"/>
          <ac:picMkLst>
            <pc:docMk/>
            <pc:sldMk cId="4168578426" sldId="262"/>
            <ac:picMk id="9" creationId="{E8669C62-9ECC-F2C4-95DA-C1D90EBF9F9C}"/>
          </ac:picMkLst>
        </pc:picChg>
      </pc:sldChg>
      <pc:sldChg chg="modSp mod modClrScheme chgLayout">
        <pc:chgData name="Jasmeen Kanwal" userId="9df2191d-4a76-4739-9187-fbc8c3c0b1a2" providerId="ADAL" clId="{64560F29-595B-44D5-9B5A-9E7D9E5C9111}" dt="2025-05-20T11:30:15.515" v="62" actId="1076"/>
        <pc:sldMkLst>
          <pc:docMk/>
          <pc:sldMk cId="1291196617" sldId="263"/>
        </pc:sldMkLst>
        <pc:spChg chg="mod ord">
          <ac:chgData name="Jasmeen Kanwal" userId="9df2191d-4a76-4739-9187-fbc8c3c0b1a2" providerId="ADAL" clId="{64560F29-595B-44D5-9B5A-9E7D9E5C9111}" dt="2025-05-20T11:29:44.740" v="55" actId="113"/>
          <ac:spMkLst>
            <pc:docMk/>
            <pc:sldMk cId="1291196617" sldId="263"/>
            <ac:spMk id="2" creationId="{2E9F67A0-079F-2E87-D5F7-1407F9CE496D}"/>
          </ac:spMkLst>
        </pc:spChg>
        <pc:spChg chg="mod">
          <ac:chgData name="Jasmeen Kanwal" userId="9df2191d-4a76-4739-9187-fbc8c3c0b1a2" providerId="ADAL" clId="{64560F29-595B-44D5-9B5A-9E7D9E5C9111}" dt="2025-05-20T11:30:02.782" v="59" actId="403"/>
          <ac:spMkLst>
            <pc:docMk/>
            <pc:sldMk cId="1291196617" sldId="263"/>
            <ac:spMk id="4" creationId="{27E01395-7547-53B1-2CA9-A4E397FABDF1}"/>
          </ac:spMkLst>
        </pc:spChg>
        <pc:spChg chg="mod">
          <ac:chgData name="Jasmeen Kanwal" userId="9df2191d-4a76-4739-9187-fbc8c3c0b1a2" providerId="ADAL" clId="{64560F29-595B-44D5-9B5A-9E7D9E5C9111}" dt="2025-05-20T11:30:15.515" v="62" actId="1076"/>
          <ac:spMkLst>
            <pc:docMk/>
            <pc:sldMk cId="1291196617" sldId="263"/>
            <ac:spMk id="6" creationId="{A1B4C226-C2EE-F841-7CD5-50E3E1C13532}"/>
          </ac:spMkLst>
        </pc:spChg>
        <pc:spChg chg="mod ord">
          <ac:chgData name="Jasmeen Kanwal" userId="9df2191d-4a76-4739-9187-fbc8c3c0b1a2" providerId="ADAL" clId="{64560F29-595B-44D5-9B5A-9E7D9E5C9111}" dt="2025-05-20T11:29:49.572" v="56" actId="2711"/>
          <ac:spMkLst>
            <pc:docMk/>
            <pc:sldMk cId="1291196617" sldId="263"/>
            <ac:spMk id="14" creationId="{6B8EA067-116F-1C02-F00A-388EA9ABDEF4}"/>
          </ac:spMkLst>
        </pc:spChg>
        <pc:picChg chg="mod">
          <ac:chgData name="Jasmeen Kanwal" userId="9df2191d-4a76-4739-9187-fbc8c3c0b1a2" providerId="ADAL" clId="{64560F29-595B-44D5-9B5A-9E7D9E5C9111}" dt="2025-05-20T11:28:56.217" v="47" actId="1037"/>
          <ac:picMkLst>
            <pc:docMk/>
            <pc:sldMk cId="1291196617" sldId="263"/>
            <ac:picMk id="8" creationId="{A2B67614-199F-9B48-0914-2692A3E1D319}"/>
          </ac:picMkLst>
        </pc:picChg>
        <pc:picChg chg="mod">
          <ac:chgData name="Jasmeen Kanwal" userId="9df2191d-4a76-4739-9187-fbc8c3c0b1a2" providerId="ADAL" clId="{64560F29-595B-44D5-9B5A-9E7D9E5C9111}" dt="2025-05-20T11:28:56.217" v="47" actId="1037"/>
          <ac:picMkLst>
            <pc:docMk/>
            <pc:sldMk cId="1291196617" sldId="263"/>
            <ac:picMk id="9" creationId="{8D3A5592-2413-CFE9-9B87-1AD238868050}"/>
          </ac:picMkLst>
        </pc:picChg>
        <pc:picChg chg="mod">
          <ac:chgData name="Jasmeen Kanwal" userId="9df2191d-4a76-4739-9187-fbc8c3c0b1a2" providerId="ADAL" clId="{64560F29-595B-44D5-9B5A-9E7D9E5C9111}" dt="2025-05-20T11:28:46.642" v="32" actId="1076"/>
          <ac:picMkLst>
            <pc:docMk/>
            <pc:sldMk cId="1291196617" sldId="263"/>
            <ac:picMk id="11" creationId="{C0EC08D4-018E-7878-540A-344ED49C6744}"/>
          </ac:picMkLst>
        </pc:picChg>
      </pc:sldChg>
      <pc:sldChg chg="modSp mod">
        <pc:chgData name="Jasmeen Kanwal" userId="9df2191d-4a76-4739-9187-fbc8c3c0b1a2" providerId="ADAL" clId="{64560F29-595B-44D5-9B5A-9E7D9E5C9111}" dt="2025-05-21T09:01:58.984" v="228" actId="1076"/>
        <pc:sldMkLst>
          <pc:docMk/>
          <pc:sldMk cId="1677173561" sldId="267"/>
        </pc:sldMkLst>
        <pc:picChg chg="mod">
          <ac:chgData name="Jasmeen Kanwal" userId="9df2191d-4a76-4739-9187-fbc8c3c0b1a2" providerId="ADAL" clId="{64560F29-595B-44D5-9B5A-9E7D9E5C9111}" dt="2025-05-21T09:01:58.984" v="228" actId="1076"/>
          <ac:picMkLst>
            <pc:docMk/>
            <pc:sldMk cId="1677173561" sldId="267"/>
            <ac:picMk id="3" creationId="{6A49EB39-FA58-E807-1CC2-A8B1EE4439F6}"/>
          </ac:picMkLst>
        </pc:picChg>
      </pc:sldChg>
      <pc:sldChg chg="modSp mod">
        <pc:chgData name="Jasmeen Kanwal" userId="9df2191d-4a76-4739-9187-fbc8c3c0b1a2" providerId="ADAL" clId="{64560F29-595B-44D5-9B5A-9E7D9E5C9111}" dt="2025-05-20T11:39:51.078" v="144" actId="113"/>
        <pc:sldMkLst>
          <pc:docMk/>
          <pc:sldMk cId="3885339678" sldId="275"/>
        </pc:sldMkLst>
        <pc:spChg chg="mod">
          <ac:chgData name="Jasmeen Kanwal" userId="9df2191d-4a76-4739-9187-fbc8c3c0b1a2" providerId="ADAL" clId="{64560F29-595B-44D5-9B5A-9E7D9E5C9111}" dt="2025-05-20T11:39:51.078" v="144" actId="113"/>
          <ac:spMkLst>
            <pc:docMk/>
            <pc:sldMk cId="3885339678" sldId="275"/>
            <ac:spMk id="2" creationId="{3AE84357-3E90-ACE2-93C9-A5A00A6889BB}"/>
          </ac:spMkLst>
        </pc:spChg>
      </pc:sldChg>
      <pc:sldChg chg="delSp">
        <pc:chgData name="Jasmeen Kanwal" userId="9df2191d-4a76-4739-9187-fbc8c3c0b1a2" providerId="ADAL" clId="{64560F29-595B-44D5-9B5A-9E7D9E5C9111}" dt="2025-05-20T11:33:47.892" v="85"/>
        <pc:sldMkLst>
          <pc:docMk/>
          <pc:sldMk cId="2779990872" sldId="278"/>
        </pc:sldMkLst>
        <pc:picChg chg="del">
          <ac:chgData name="Jasmeen Kanwal" userId="9df2191d-4a76-4739-9187-fbc8c3c0b1a2" providerId="ADAL" clId="{64560F29-595B-44D5-9B5A-9E7D9E5C9111}" dt="2025-05-20T11:33:47.892" v="85"/>
          <ac:picMkLst>
            <pc:docMk/>
            <pc:sldMk cId="2779990872" sldId="278"/>
            <ac:picMk id="5" creationId="{D0628C29-71D6-4DD1-BB57-B110CBCE7489}"/>
          </ac:picMkLst>
        </pc:picChg>
        <pc:picChg chg="del">
          <ac:chgData name="Jasmeen Kanwal" userId="9df2191d-4a76-4739-9187-fbc8c3c0b1a2" providerId="ADAL" clId="{64560F29-595B-44D5-9B5A-9E7D9E5C9111}" dt="2025-05-20T11:33:47.892" v="85"/>
          <ac:picMkLst>
            <pc:docMk/>
            <pc:sldMk cId="2779990872" sldId="278"/>
            <ac:picMk id="6" creationId="{F7048708-7F1C-49E3-B14C-D0B65E86427D}"/>
          </ac:picMkLst>
        </pc:picChg>
      </pc:sldChg>
      <pc:sldChg chg="modSp mod modClrScheme chgLayout">
        <pc:chgData name="Jasmeen Kanwal" userId="9df2191d-4a76-4739-9187-fbc8c3c0b1a2" providerId="ADAL" clId="{64560F29-595B-44D5-9B5A-9E7D9E5C9111}" dt="2025-05-20T11:38:02.272" v="117" actId="1076"/>
        <pc:sldMkLst>
          <pc:docMk/>
          <pc:sldMk cId="3198286350" sldId="280"/>
        </pc:sldMkLst>
        <pc:spChg chg="mod ord">
          <ac:chgData name="Jasmeen Kanwal" userId="9df2191d-4a76-4739-9187-fbc8c3c0b1a2" providerId="ADAL" clId="{64560F29-595B-44D5-9B5A-9E7D9E5C9111}" dt="2025-05-20T11:37:57.467" v="116" actId="1076"/>
          <ac:spMkLst>
            <pc:docMk/>
            <pc:sldMk cId="3198286350" sldId="280"/>
            <ac:spMk id="4" creationId="{ABAEC7FE-48FA-3DE2-1E7C-6B208623E2A3}"/>
          </ac:spMkLst>
        </pc:spChg>
        <pc:picChg chg="mod">
          <ac:chgData name="Jasmeen Kanwal" userId="9df2191d-4a76-4739-9187-fbc8c3c0b1a2" providerId="ADAL" clId="{64560F29-595B-44D5-9B5A-9E7D9E5C9111}" dt="2025-05-20T11:38:02.272" v="117" actId="1076"/>
          <ac:picMkLst>
            <pc:docMk/>
            <pc:sldMk cId="3198286350" sldId="280"/>
            <ac:picMk id="5" creationId="{EC401082-61E6-1E61-C0CC-7B1070BE7146}"/>
          </ac:picMkLst>
        </pc:picChg>
      </pc:sldChg>
      <pc:sldChg chg="del">
        <pc:chgData name="Jasmeen Kanwal" userId="9df2191d-4a76-4739-9187-fbc8c3c0b1a2" providerId="ADAL" clId="{64560F29-595B-44D5-9B5A-9E7D9E5C9111}" dt="2025-05-20T11:35:11.815" v="93" actId="47"/>
        <pc:sldMkLst>
          <pc:docMk/>
          <pc:sldMk cId="1732461711" sldId="281"/>
        </pc:sldMkLst>
      </pc:sldChg>
      <pc:sldChg chg="modSp mod">
        <pc:chgData name="Jasmeen Kanwal" userId="9df2191d-4a76-4739-9187-fbc8c3c0b1a2" providerId="ADAL" clId="{64560F29-595B-44D5-9B5A-9E7D9E5C9111}" dt="2025-05-20T11:36:54.013" v="107"/>
        <pc:sldMkLst>
          <pc:docMk/>
          <pc:sldMk cId="3371794259" sldId="282"/>
        </pc:sldMkLst>
        <pc:spChg chg="mod">
          <ac:chgData name="Jasmeen Kanwal" userId="9df2191d-4a76-4739-9187-fbc8c3c0b1a2" providerId="ADAL" clId="{64560F29-595B-44D5-9B5A-9E7D9E5C9111}" dt="2025-05-20T11:35:20.372" v="95" actId="113"/>
          <ac:spMkLst>
            <pc:docMk/>
            <pc:sldMk cId="3371794259" sldId="282"/>
            <ac:spMk id="2" creationId="{4A658836-EB21-543E-B277-410E958CFA2D}"/>
          </ac:spMkLst>
        </pc:spChg>
        <pc:spChg chg="mod">
          <ac:chgData name="Jasmeen Kanwal" userId="9df2191d-4a76-4739-9187-fbc8c3c0b1a2" providerId="ADAL" clId="{64560F29-595B-44D5-9B5A-9E7D9E5C9111}" dt="2025-05-20T11:35:33.947" v="100" actId="1076"/>
          <ac:spMkLst>
            <pc:docMk/>
            <pc:sldMk cId="3371794259" sldId="282"/>
            <ac:spMk id="27" creationId="{6B87FD18-D8B6-D3C2-126C-8CDD5B6E7824}"/>
          </ac:spMkLst>
        </pc:spChg>
        <pc:picChg chg="mod">
          <ac:chgData name="Jasmeen Kanwal" userId="9df2191d-4a76-4739-9187-fbc8c3c0b1a2" providerId="ADAL" clId="{64560F29-595B-44D5-9B5A-9E7D9E5C9111}" dt="2025-05-20T11:36:54.013" v="107"/>
          <ac:picMkLst>
            <pc:docMk/>
            <pc:sldMk cId="3371794259" sldId="282"/>
            <ac:picMk id="368" creationId="{831BA070-9F64-B300-E41C-ACFA18762867}"/>
          </ac:picMkLst>
        </pc:picChg>
      </pc:sldChg>
      <pc:sldChg chg="modSp mod">
        <pc:chgData name="Jasmeen Kanwal" userId="9df2191d-4a76-4739-9187-fbc8c3c0b1a2" providerId="ADAL" clId="{64560F29-595B-44D5-9B5A-9E7D9E5C9111}" dt="2025-05-20T11:40:07.322" v="150" actId="1076"/>
        <pc:sldMkLst>
          <pc:docMk/>
          <pc:sldMk cId="1247580874" sldId="285"/>
        </pc:sldMkLst>
        <pc:spChg chg="mod">
          <ac:chgData name="Jasmeen Kanwal" userId="9df2191d-4a76-4739-9187-fbc8c3c0b1a2" providerId="ADAL" clId="{64560F29-595B-44D5-9B5A-9E7D9E5C9111}" dt="2025-05-20T11:40:07.322" v="150" actId="1076"/>
          <ac:spMkLst>
            <pc:docMk/>
            <pc:sldMk cId="1247580874" sldId="285"/>
            <ac:spMk id="2" creationId="{68A546A0-5235-FE9F-63B9-7B72D1A4F793}"/>
          </ac:spMkLst>
        </pc:spChg>
      </pc:sldChg>
      <pc:sldChg chg="modSp mod">
        <pc:chgData name="Jasmeen Kanwal" userId="9df2191d-4a76-4739-9187-fbc8c3c0b1a2" providerId="ADAL" clId="{64560F29-595B-44D5-9B5A-9E7D9E5C9111}" dt="2025-05-20T11:40:15.133" v="152" actId="113"/>
        <pc:sldMkLst>
          <pc:docMk/>
          <pc:sldMk cId="2801409683" sldId="287"/>
        </pc:sldMkLst>
        <pc:spChg chg="mod">
          <ac:chgData name="Jasmeen Kanwal" userId="9df2191d-4a76-4739-9187-fbc8c3c0b1a2" providerId="ADAL" clId="{64560F29-595B-44D5-9B5A-9E7D9E5C9111}" dt="2025-05-20T11:40:15.133" v="152" actId="113"/>
          <ac:spMkLst>
            <pc:docMk/>
            <pc:sldMk cId="2801409683" sldId="287"/>
            <ac:spMk id="2" creationId="{B147620C-1E99-0BE1-0EEA-5FF47E011B12}"/>
          </ac:spMkLst>
        </pc:spChg>
      </pc:sldChg>
      <pc:sldChg chg="addSp delSp modSp mod modClrScheme chgLayout">
        <pc:chgData name="Jasmeen Kanwal" userId="9df2191d-4a76-4739-9187-fbc8c3c0b1a2" providerId="ADAL" clId="{64560F29-595B-44D5-9B5A-9E7D9E5C9111}" dt="2025-05-20T11:40:36.156" v="157" actId="1076"/>
        <pc:sldMkLst>
          <pc:docMk/>
          <pc:sldMk cId="3053924995" sldId="288"/>
        </pc:sldMkLst>
        <pc:spChg chg="mod ord">
          <ac:chgData name="Jasmeen Kanwal" userId="9df2191d-4a76-4739-9187-fbc8c3c0b1a2" providerId="ADAL" clId="{64560F29-595B-44D5-9B5A-9E7D9E5C9111}" dt="2025-05-20T11:40:36.156" v="157" actId="1076"/>
          <ac:spMkLst>
            <pc:docMk/>
            <pc:sldMk cId="3053924995" sldId="288"/>
            <ac:spMk id="2" creationId="{560FD18A-B13C-31A4-712A-D8CBD0F9E89F}"/>
          </ac:spMkLst>
        </pc:spChg>
        <pc:spChg chg="add del mod ord">
          <ac:chgData name="Jasmeen Kanwal" userId="9df2191d-4a76-4739-9187-fbc8c3c0b1a2" providerId="ADAL" clId="{64560F29-595B-44D5-9B5A-9E7D9E5C9111}" dt="2025-05-20T11:39:06.684" v="135" actId="478"/>
          <ac:spMkLst>
            <pc:docMk/>
            <pc:sldMk cId="3053924995" sldId="288"/>
            <ac:spMk id="5" creationId="{DE3B9C20-5847-4C10-8696-713DF3007186}"/>
          </ac:spMkLst>
        </pc:spChg>
        <pc:spChg chg="add del mod ord">
          <ac:chgData name="Jasmeen Kanwal" userId="9df2191d-4a76-4739-9187-fbc8c3c0b1a2" providerId="ADAL" clId="{64560F29-595B-44D5-9B5A-9E7D9E5C9111}" dt="2025-05-20T11:39:16.447" v="137" actId="478"/>
          <ac:spMkLst>
            <pc:docMk/>
            <pc:sldMk cId="3053924995" sldId="288"/>
            <ac:spMk id="6" creationId="{B2AA71A5-8149-4EFD-9819-2BBED1B20C1F}"/>
          </ac:spMkLst>
        </pc:spChg>
        <pc:picChg chg="mod">
          <ac:chgData name="Jasmeen Kanwal" userId="9df2191d-4a76-4739-9187-fbc8c3c0b1a2" providerId="ADAL" clId="{64560F29-595B-44D5-9B5A-9E7D9E5C9111}" dt="2025-05-20T11:39:34.317" v="140" actId="1076"/>
          <ac:picMkLst>
            <pc:docMk/>
            <pc:sldMk cId="3053924995" sldId="288"/>
            <ac:picMk id="3" creationId="{EA6B8410-3E8F-E2FE-CD20-AC7B76CC28E9}"/>
          </ac:picMkLst>
        </pc:picChg>
        <pc:picChg chg="mod">
          <ac:chgData name="Jasmeen Kanwal" userId="9df2191d-4a76-4739-9187-fbc8c3c0b1a2" providerId="ADAL" clId="{64560F29-595B-44D5-9B5A-9E7D9E5C9111}" dt="2025-05-20T11:39:32.381" v="139" actId="1076"/>
          <ac:picMkLst>
            <pc:docMk/>
            <pc:sldMk cId="3053924995" sldId="288"/>
            <ac:picMk id="4" creationId="{2BFAF567-AB58-0790-CF8F-18C1988C62DF}"/>
          </ac:picMkLst>
        </pc:picChg>
      </pc:sldChg>
      <pc:sldChg chg="modSp mod">
        <pc:chgData name="Jasmeen Kanwal" userId="9df2191d-4a76-4739-9187-fbc8c3c0b1a2" providerId="ADAL" clId="{64560F29-595B-44D5-9B5A-9E7D9E5C9111}" dt="2025-05-20T11:41:20.461" v="167" actId="1076"/>
        <pc:sldMkLst>
          <pc:docMk/>
          <pc:sldMk cId="3409099227" sldId="289"/>
        </pc:sldMkLst>
        <pc:spChg chg="mod">
          <ac:chgData name="Jasmeen Kanwal" userId="9df2191d-4a76-4739-9187-fbc8c3c0b1a2" providerId="ADAL" clId="{64560F29-595B-44D5-9B5A-9E7D9E5C9111}" dt="2025-05-20T11:41:14.323" v="165" actId="1076"/>
          <ac:spMkLst>
            <pc:docMk/>
            <pc:sldMk cId="3409099227" sldId="289"/>
            <ac:spMk id="2" creationId="{0FE69B10-4461-B547-2CD6-69ED4D0AEBE9}"/>
          </ac:spMkLst>
        </pc:spChg>
        <pc:picChg chg="mod">
          <ac:chgData name="Jasmeen Kanwal" userId="9df2191d-4a76-4739-9187-fbc8c3c0b1a2" providerId="ADAL" clId="{64560F29-595B-44D5-9B5A-9E7D9E5C9111}" dt="2025-05-20T11:41:20.461" v="167" actId="1076"/>
          <ac:picMkLst>
            <pc:docMk/>
            <pc:sldMk cId="3409099227" sldId="289"/>
            <ac:picMk id="5" creationId="{BFD98701-DAAC-44F7-9796-65AEA0DC1F54}"/>
          </ac:picMkLst>
        </pc:picChg>
        <pc:picChg chg="mod">
          <ac:chgData name="Jasmeen Kanwal" userId="9df2191d-4a76-4739-9187-fbc8c3c0b1a2" providerId="ADAL" clId="{64560F29-595B-44D5-9B5A-9E7D9E5C9111}" dt="2025-05-20T11:41:17.380" v="166" actId="1076"/>
          <ac:picMkLst>
            <pc:docMk/>
            <pc:sldMk cId="3409099227" sldId="289"/>
            <ac:picMk id="7" creationId="{C3CB6A89-36B0-1DB0-3B8B-5FF9CE70DFF3}"/>
          </ac:picMkLst>
        </pc:picChg>
      </pc:sldChg>
      <pc:sldChg chg="addSp delSp modSp mod modClrScheme chgLayout">
        <pc:chgData name="Jasmeen Kanwal" userId="9df2191d-4a76-4739-9187-fbc8c3c0b1a2" providerId="ADAL" clId="{64560F29-595B-44D5-9B5A-9E7D9E5C9111}" dt="2025-05-20T11:44:57.585" v="227" actId="27636"/>
        <pc:sldMkLst>
          <pc:docMk/>
          <pc:sldMk cId="2808929465" sldId="290"/>
        </pc:sldMkLst>
        <pc:spChg chg="mod ord">
          <ac:chgData name="Jasmeen Kanwal" userId="9df2191d-4a76-4739-9187-fbc8c3c0b1a2" providerId="ADAL" clId="{64560F29-595B-44D5-9B5A-9E7D9E5C9111}" dt="2025-05-20T11:42:09.013" v="174" actId="1076"/>
          <ac:spMkLst>
            <pc:docMk/>
            <pc:sldMk cId="2808929465" sldId="290"/>
            <ac:spMk id="2" creationId="{318C3E29-1F29-8AE9-01EE-D133C7F99786}"/>
          </ac:spMkLst>
        </pc:spChg>
        <pc:spChg chg="mod ord">
          <ac:chgData name="Jasmeen Kanwal" userId="9df2191d-4a76-4739-9187-fbc8c3c0b1a2" providerId="ADAL" clId="{64560F29-595B-44D5-9B5A-9E7D9E5C9111}" dt="2025-05-20T11:44:57.585" v="227" actId="27636"/>
          <ac:spMkLst>
            <pc:docMk/>
            <pc:sldMk cId="2808929465" sldId="290"/>
            <ac:spMk id="3" creationId="{BEC1CC22-5DC1-0215-338F-64B22E730D50}"/>
          </ac:spMkLst>
        </pc:spChg>
        <pc:spChg chg="add del mod ord">
          <ac:chgData name="Jasmeen Kanwal" userId="9df2191d-4a76-4739-9187-fbc8c3c0b1a2" providerId="ADAL" clId="{64560F29-595B-44D5-9B5A-9E7D9E5C9111}" dt="2025-05-20T11:41:57.519" v="171"/>
          <ac:spMkLst>
            <pc:docMk/>
            <pc:sldMk cId="2808929465" sldId="290"/>
            <ac:spMk id="4" creationId="{F48AA8C6-8FAB-4857-933A-A8DB40F46429}"/>
          </ac:spMkLst>
        </pc:spChg>
        <pc:spChg chg="add del mod">
          <ac:chgData name="Jasmeen Kanwal" userId="9df2191d-4a76-4739-9187-fbc8c3c0b1a2" providerId="ADAL" clId="{64560F29-595B-44D5-9B5A-9E7D9E5C9111}" dt="2025-05-20T11:43:25.323" v="196"/>
          <ac:spMkLst>
            <pc:docMk/>
            <pc:sldMk cId="2808929465" sldId="290"/>
            <ac:spMk id="7" creationId="{17E99FD6-C0B1-449F-9277-DD2A08BF53BD}"/>
          </ac:spMkLst>
        </pc:spChg>
        <pc:spChg chg="add del mod">
          <ac:chgData name="Jasmeen Kanwal" userId="9df2191d-4a76-4739-9187-fbc8c3c0b1a2" providerId="ADAL" clId="{64560F29-595B-44D5-9B5A-9E7D9E5C9111}" dt="2025-05-20T11:43:34.748" v="200" actId="478"/>
          <ac:spMkLst>
            <pc:docMk/>
            <pc:sldMk cId="2808929465" sldId="290"/>
            <ac:spMk id="10" creationId="{8C6B5F87-9A80-489C-BEB0-95B474709041}"/>
          </ac:spMkLst>
        </pc:spChg>
        <pc:picChg chg="add del mod">
          <ac:chgData name="Jasmeen Kanwal" userId="9df2191d-4a76-4739-9187-fbc8c3c0b1a2" providerId="ADAL" clId="{64560F29-595B-44D5-9B5A-9E7D9E5C9111}" dt="2025-05-20T11:43:01.556" v="195" actId="478"/>
          <ac:picMkLst>
            <pc:docMk/>
            <pc:sldMk cId="2808929465" sldId="290"/>
            <ac:picMk id="5" creationId="{94EF0711-8276-4578-8EED-37D30E6FFDB6}"/>
          </ac:picMkLst>
        </pc:picChg>
        <pc:picChg chg="add del mod">
          <ac:chgData name="Jasmeen Kanwal" userId="9df2191d-4a76-4739-9187-fbc8c3c0b1a2" providerId="ADAL" clId="{64560F29-595B-44D5-9B5A-9E7D9E5C9111}" dt="2025-05-20T11:43:32.409" v="199" actId="478"/>
          <ac:picMkLst>
            <pc:docMk/>
            <pc:sldMk cId="2808929465" sldId="290"/>
            <ac:picMk id="8" creationId="{BEA57244-9D29-4E43-AD81-DF1361E68A21}"/>
          </ac:picMkLst>
        </pc:picChg>
        <pc:picChg chg="add mod">
          <ac:chgData name="Jasmeen Kanwal" userId="9df2191d-4a76-4739-9187-fbc8c3c0b1a2" providerId="ADAL" clId="{64560F29-595B-44D5-9B5A-9E7D9E5C9111}" dt="2025-05-20T11:44:30.154" v="212" actId="1076"/>
          <ac:picMkLst>
            <pc:docMk/>
            <pc:sldMk cId="2808929465" sldId="290"/>
            <ac:picMk id="11" creationId="{5579329C-5765-409E-908D-2BC2EA063507}"/>
          </ac:picMkLst>
        </pc:picChg>
        <pc:picChg chg="add mod">
          <ac:chgData name="Jasmeen Kanwal" userId="9df2191d-4a76-4739-9187-fbc8c3c0b1a2" providerId="ADAL" clId="{64560F29-595B-44D5-9B5A-9E7D9E5C9111}" dt="2025-05-20T11:44:33.212" v="214" actId="14100"/>
          <ac:picMkLst>
            <pc:docMk/>
            <pc:sldMk cId="2808929465" sldId="290"/>
            <ac:picMk id="12" creationId="{D99ABA75-E64B-4FC1-B70A-7A85EB6C437B}"/>
          </ac:picMkLst>
        </pc:picChg>
      </pc:sldChg>
      <pc:sldChg chg="del">
        <pc:chgData name="Jasmeen Kanwal" userId="9df2191d-4a76-4739-9187-fbc8c3c0b1a2" providerId="ADAL" clId="{64560F29-595B-44D5-9B5A-9E7D9E5C9111}" dt="2025-05-20T11:37:42.768" v="112" actId="47"/>
        <pc:sldMkLst>
          <pc:docMk/>
          <pc:sldMk cId="3207372773" sldId="293"/>
        </pc:sldMkLst>
      </pc:sldChg>
      <pc:sldChg chg="del">
        <pc:chgData name="Jasmeen Kanwal" userId="9df2191d-4a76-4739-9187-fbc8c3c0b1a2" providerId="ADAL" clId="{64560F29-595B-44D5-9B5A-9E7D9E5C9111}" dt="2025-05-20T11:38:47.976" v="133" actId="47"/>
        <pc:sldMkLst>
          <pc:docMk/>
          <pc:sldMk cId="3327882214" sldId="294"/>
        </pc:sldMkLst>
      </pc:sldChg>
      <pc:sldChg chg="modSp mod">
        <pc:chgData name="Jasmeen Kanwal" userId="9df2191d-4a76-4739-9187-fbc8c3c0b1a2" providerId="ADAL" clId="{64560F29-595B-44D5-9B5A-9E7D9E5C9111}" dt="2025-05-20T11:40:58.611" v="160" actId="1076"/>
        <pc:sldMkLst>
          <pc:docMk/>
          <pc:sldMk cId="351453752" sldId="307"/>
        </pc:sldMkLst>
        <pc:spChg chg="mod">
          <ac:chgData name="Jasmeen Kanwal" userId="9df2191d-4a76-4739-9187-fbc8c3c0b1a2" providerId="ADAL" clId="{64560F29-595B-44D5-9B5A-9E7D9E5C9111}" dt="2025-05-20T11:40:58.611" v="160" actId="1076"/>
          <ac:spMkLst>
            <pc:docMk/>
            <pc:sldMk cId="351453752" sldId="307"/>
            <ac:spMk id="2" creationId="{F229EEDE-0B9A-4EE6-63F7-22E5E82C85E6}"/>
          </ac:spMkLst>
        </pc:spChg>
      </pc:sldChg>
      <pc:sldChg chg="addSp modSp add del mod modAnim">
        <pc:chgData name="Jasmeen Kanwal" userId="9df2191d-4a76-4739-9187-fbc8c3c0b1a2" providerId="ADAL" clId="{64560F29-595B-44D5-9B5A-9E7D9E5C9111}" dt="2025-05-20T11:32:36.004" v="81" actId="2711"/>
        <pc:sldMkLst>
          <pc:docMk/>
          <pc:sldMk cId="81807668" sldId="338"/>
        </pc:sldMkLst>
        <pc:spChg chg="add mod">
          <ac:chgData name="Jasmeen Kanwal" userId="9df2191d-4a76-4739-9187-fbc8c3c0b1a2" providerId="ADAL" clId="{64560F29-595B-44D5-9B5A-9E7D9E5C9111}" dt="2025-05-20T11:32:36.004" v="81" actId="2711"/>
          <ac:spMkLst>
            <pc:docMk/>
            <pc:sldMk cId="81807668" sldId="338"/>
            <ac:spMk id="2" creationId="{530353DD-634C-4209-8D05-8C53503FBE95}"/>
          </ac:spMkLst>
        </pc:spChg>
        <pc:spChg chg="add mod">
          <ac:chgData name="Jasmeen Kanwal" userId="9df2191d-4a76-4739-9187-fbc8c3c0b1a2" providerId="ADAL" clId="{64560F29-595B-44D5-9B5A-9E7D9E5C9111}" dt="2025-05-20T11:31:15.874" v="72" actId="14100"/>
          <ac:spMkLst>
            <pc:docMk/>
            <pc:sldMk cId="81807668" sldId="338"/>
            <ac:spMk id="4" creationId="{303F27C7-2D20-4279-AECC-547A77C1272F}"/>
          </ac:spMkLst>
        </pc:spChg>
        <pc:picChg chg="add mod">
          <ac:chgData name="Jasmeen Kanwal" userId="9df2191d-4a76-4739-9187-fbc8c3c0b1a2" providerId="ADAL" clId="{64560F29-595B-44D5-9B5A-9E7D9E5C9111}" dt="2025-05-20T11:26:04.297" v="5" actId="1076"/>
          <ac:picMkLst>
            <pc:docMk/>
            <pc:sldMk cId="81807668" sldId="338"/>
            <ac:picMk id="2" creationId="{093DF3AC-FD0E-4AF4-AE43-4540D605EA94}"/>
          </ac:picMkLst>
        </pc:picChg>
        <pc:picChg chg="add mod">
          <ac:chgData name="Jasmeen Kanwal" userId="9df2191d-4a76-4739-9187-fbc8c3c0b1a2" providerId="ADAL" clId="{64560F29-595B-44D5-9B5A-9E7D9E5C9111}" dt="2025-05-20T11:32:26.706" v="79" actId="1076"/>
          <ac:picMkLst>
            <pc:docMk/>
            <pc:sldMk cId="81807668" sldId="338"/>
            <ac:picMk id="3" creationId="{DF71B6CC-4938-4BC9-A6A4-5515AE376EAC}"/>
          </ac:picMkLst>
        </pc:picChg>
        <pc:picChg chg="add mod">
          <ac:chgData name="Jasmeen Kanwal" userId="9df2191d-4a76-4739-9187-fbc8c3c0b1a2" providerId="ADAL" clId="{64560F29-595B-44D5-9B5A-9E7D9E5C9111}" dt="2025-05-20T11:32:32.345" v="80" actId="1076"/>
          <ac:picMkLst>
            <pc:docMk/>
            <pc:sldMk cId="81807668" sldId="338"/>
            <ac:picMk id="5" creationId="{012A0CE5-00D3-429B-BC09-2DC884099FA6}"/>
          </ac:picMkLst>
        </pc:picChg>
        <pc:picChg chg="add mod">
          <ac:chgData name="Jasmeen Kanwal" userId="9df2191d-4a76-4739-9187-fbc8c3c0b1a2" providerId="ADAL" clId="{64560F29-595B-44D5-9B5A-9E7D9E5C9111}" dt="2025-05-20T11:32:32.345" v="80" actId="1076"/>
          <ac:picMkLst>
            <pc:docMk/>
            <pc:sldMk cId="81807668" sldId="338"/>
            <ac:picMk id="6" creationId="{A693CC4A-4524-4856-8611-F3F5B979E0EE}"/>
          </ac:picMkLst>
        </pc:picChg>
      </pc:sldChg>
      <pc:sldChg chg="addSp modSp mod">
        <pc:chgData name="Jasmeen Kanwal" userId="9df2191d-4a76-4739-9187-fbc8c3c0b1a2" providerId="ADAL" clId="{64560F29-595B-44D5-9B5A-9E7D9E5C9111}" dt="2025-05-20T11:35:07.297" v="92" actId="207"/>
        <pc:sldMkLst>
          <pc:docMk/>
          <pc:sldMk cId="592913418" sldId="339"/>
        </pc:sldMkLst>
        <pc:spChg chg="add mod">
          <ac:chgData name="Jasmeen Kanwal" userId="9df2191d-4a76-4739-9187-fbc8c3c0b1a2" providerId="ADAL" clId="{64560F29-595B-44D5-9B5A-9E7D9E5C9111}" dt="2025-05-20T11:34:24.129" v="90" actId="122"/>
          <ac:spMkLst>
            <pc:docMk/>
            <pc:sldMk cId="592913418" sldId="339"/>
            <ac:spMk id="2" creationId="{61490687-B918-45D7-94E6-0E4511CDB12C}"/>
          </ac:spMkLst>
        </pc:spChg>
        <pc:graphicFrameChg chg="add mod">
          <ac:chgData name="Jasmeen Kanwal" userId="9df2191d-4a76-4739-9187-fbc8c3c0b1a2" providerId="ADAL" clId="{64560F29-595B-44D5-9B5A-9E7D9E5C9111}" dt="2025-05-20T11:35:07.297" v="92" actId="207"/>
          <ac:graphicFrameMkLst>
            <pc:docMk/>
            <pc:sldMk cId="592913418" sldId="339"/>
            <ac:graphicFrameMk id="3" creationId="{EC383B44-40E8-46F0-A225-3BEABFE42545}"/>
          </ac:graphicFrameMkLst>
        </pc:graphicFrameChg>
      </pc:sldChg>
      <pc:sldChg chg="addSp delSp modSp new mod">
        <pc:chgData name="Jasmeen Kanwal" userId="9df2191d-4a76-4739-9187-fbc8c3c0b1a2" providerId="ADAL" clId="{64560F29-595B-44D5-9B5A-9E7D9E5C9111}" dt="2025-05-20T11:37:38.706" v="111" actId="207"/>
        <pc:sldMkLst>
          <pc:docMk/>
          <pc:sldMk cId="3879497296" sldId="340"/>
        </pc:sldMkLst>
        <pc:spChg chg="add mod">
          <ac:chgData name="Jasmeen Kanwal" userId="9df2191d-4a76-4739-9187-fbc8c3c0b1a2" providerId="ADAL" clId="{64560F29-595B-44D5-9B5A-9E7D9E5C9111}" dt="2025-05-20T11:37:22.390" v="109" actId="113"/>
          <ac:spMkLst>
            <pc:docMk/>
            <pc:sldMk cId="3879497296" sldId="340"/>
            <ac:spMk id="3" creationId="{0F84DC71-9ED7-4014-949A-22D5A4779C58}"/>
          </ac:spMkLst>
        </pc:spChg>
        <pc:graphicFrameChg chg="add mod">
          <ac:chgData name="Jasmeen Kanwal" userId="9df2191d-4a76-4739-9187-fbc8c3c0b1a2" providerId="ADAL" clId="{64560F29-595B-44D5-9B5A-9E7D9E5C9111}" dt="2025-05-20T11:37:38.706" v="111" actId="207"/>
          <ac:graphicFrameMkLst>
            <pc:docMk/>
            <pc:sldMk cId="3879497296" sldId="340"/>
            <ac:graphicFrameMk id="4" creationId="{23E253A2-FCB9-4276-9284-6AC31B4300C6}"/>
          </ac:graphicFrameMkLst>
        </pc:graphicFrameChg>
        <pc:picChg chg="add del mod">
          <ac:chgData name="Jasmeen Kanwal" userId="9df2191d-4a76-4739-9187-fbc8c3c0b1a2" providerId="ADAL" clId="{64560F29-595B-44D5-9B5A-9E7D9E5C9111}" dt="2025-05-20T11:35:59.485" v="103"/>
          <ac:picMkLst>
            <pc:docMk/>
            <pc:sldMk cId="3879497296" sldId="340"/>
            <ac:picMk id="2" creationId="{DEE92379-6CA4-49A0-B076-12153080B420}"/>
          </ac:picMkLst>
        </pc:picChg>
      </pc:sldChg>
      <pc:sldChg chg="modSp add mod ord">
        <pc:chgData name="Jasmeen Kanwal" userId="9df2191d-4a76-4739-9187-fbc8c3c0b1a2" providerId="ADAL" clId="{64560F29-595B-44D5-9B5A-9E7D9E5C9111}" dt="2025-05-20T11:38:41.756" v="132" actId="1076"/>
        <pc:sldMkLst>
          <pc:docMk/>
          <pc:sldMk cId="3544528028" sldId="341"/>
        </pc:sldMkLst>
        <pc:spChg chg="mod">
          <ac:chgData name="Jasmeen Kanwal" userId="9df2191d-4a76-4739-9187-fbc8c3c0b1a2" providerId="ADAL" clId="{64560F29-595B-44D5-9B5A-9E7D9E5C9111}" dt="2025-05-20T11:38:41.756" v="132" actId="1076"/>
          <ac:spMkLst>
            <pc:docMk/>
            <pc:sldMk cId="3544528028" sldId="341"/>
            <ac:spMk id="3" creationId="{0F84DC71-9ED7-4014-949A-22D5A4779C58}"/>
          </ac:spMkLst>
        </pc:spChg>
      </pc:sldChg>
      <pc:sldMasterChg chg="del delSldLayout">
        <pc:chgData name="Jasmeen Kanwal" userId="9df2191d-4a76-4739-9187-fbc8c3c0b1a2" providerId="ADAL" clId="{64560F29-595B-44D5-9B5A-9E7D9E5C9111}" dt="2025-05-20T11:27:44.376" v="27" actId="47"/>
        <pc:sldMasterMkLst>
          <pc:docMk/>
          <pc:sldMasterMk cId="1415168607" sldId="2147483672"/>
        </pc:sldMasterMkLst>
        <pc:sldLayoutChg chg="del">
          <pc:chgData name="Jasmeen Kanwal" userId="9df2191d-4a76-4739-9187-fbc8c3c0b1a2" providerId="ADAL" clId="{64560F29-595B-44D5-9B5A-9E7D9E5C9111}" dt="2025-05-20T11:27:44.376" v="27" actId="47"/>
          <pc:sldLayoutMkLst>
            <pc:docMk/>
            <pc:sldMasterMk cId="1415168607" sldId="2147483672"/>
            <pc:sldLayoutMk cId="2199998012" sldId="2147483673"/>
          </pc:sldLayoutMkLst>
        </pc:sldLayoutChg>
        <pc:sldLayoutChg chg="del">
          <pc:chgData name="Jasmeen Kanwal" userId="9df2191d-4a76-4739-9187-fbc8c3c0b1a2" providerId="ADAL" clId="{64560F29-595B-44D5-9B5A-9E7D9E5C9111}" dt="2025-05-20T11:27:44.376" v="27" actId="47"/>
          <pc:sldLayoutMkLst>
            <pc:docMk/>
            <pc:sldMasterMk cId="1415168607" sldId="2147483672"/>
            <pc:sldLayoutMk cId="264814375" sldId="2147483674"/>
          </pc:sldLayoutMkLst>
        </pc:sldLayoutChg>
        <pc:sldLayoutChg chg="del">
          <pc:chgData name="Jasmeen Kanwal" userId="9df2191d-4a76-4739-9187-fbc8c3c0b1a2" providerId="ADAL" clId="{64560F29-595B-44D5-9B5A-9E7D9E5C9111}" dt="2025-05-20T11:27:44.376" v="27" actId="47"/>
          <pc:sldLayoutMkLst>
            <pc:docMk/>
            <pc:sldMasterMk cId="1415168607" sldId="2147483672"/>
            <pc:sldLayoutMk cId="3238225705" sldId="2147483675"/>
          </pc:sldLayoutMkLst>
        </pc:sldLayoutChg>
        <pc:sldLayoutChg chg="del">
          <pc:chgData name="Jasmeen Kanwal" userId="9df2191d-4a76-4739-9187-fbc8c3c0b1a2" providerId="ADAL" clId="{64560F29-595B-44D5-9B5A-9E7D9E5C9111}" dt="2025-05-20T11:27:44.376" v="27" actId="47"/>
          <pc:sldLayoutMkLst>
            <pc:docMk/>
            <pc:sldMasterMk cId="1415168607" sldId="2147483672"/>
            <pc:sldLayoutMk cId="1868033896" sldId="2147483676"/>
          </pc:sldLayoutMkLst>
        </pc:sldLayoutChg>
        <pc:sldLayoutChg chg="del">
          <pc:chgData name="Jasmeen Kanwal" userId="9df2191d-4a76-4739-9187-fbc8c3c0b1a2" providerId="ADAL" clId="{64560F29-595B-44D5-9B5A-9E7D9E5C9111}" dt="2025-05-20T11:27:44.376" v="27" actId="47"/>
          <pc:sldLayoutMkLst>
            <pc:docMk/>
            <pc:sldMasterMk cId="1415168607" sldId="2147483672"/>
            <pc:sldLayoutMk cId="288377540" sldId="2147483677"/>
          </pc:sldLayoutMkLst>
        </pc:sldLayoutChg>
        <pc:sldLayoutChg chg="del">
          <pc:chgData name="Jasmeen Kanwal" userId="9df2191d-4a76-4739-9187-fbc8c3c0b1a2" providerId="ADAL" clId="{64560F29-595B-44D5-9B5A-9E7D9E5C9111}" dt="2025-05-20T11:27:44.376" v="27" actId="47"/>
          <pc:sldLayoutMkLst>
            <pc:docMk/>
            <pc:sldMasterMk cId="1415168607" sldId="2147483672"/>
            <pc:sldLayoutMk cId="2001728675" sldId="2147483678"/>
          </pc:sldLayoutMkLst>
        </pc:sldLayoutChg>
        <pc:sldLayoutChg chg="del">
          <pc:chgData name="Jasmeen Kanwal" userId="9df2191d-4a76-4739-9187-fbc8c3c0b1a2" providerId="ADAL" clId="{64560F29-595B-44D5-9B5A-9E7D9E5C9111}" dt="2025-05-20T11:27:44.376" v="27" actId="47"/>
          <pc:sldLayoutMkLst>
            <pc:docMk/>
            <pc:sldMasterMk cId="1415168607" sldId="2147483672"/>
            <pc:sldLayoutMk cId="1344092277" sldId="2147483679"/>
          </pc:sldLayoutMkLst>
        </pc:sldLayoutChg>
        <pc:sldLayoutChg chg="del">
          <pc:chgData name="Jasmeen Kanwal" userId="9df2191d-4a76-4739-9187-fbc8c3c0b1a2" providerId="ADAL" clId="{64560F29-595B-44D5-9B5A-9E7D9E5C9111}" dt="2025-05-20T11:27:44.376" v="27" actId="47"/>
          <pc:sldLayoutMkLst>
            <pc:docMk/>
            <pc:sldMasterMk cId="1415168607" sldId="2147483672"/>
            <pc:sldLayoutMk cId="2418890789" sldId="2147483680"/>
          </pc:sldLayoutMkLst>
        </pc:sldLayoutChg>
        <pc:sldLayoutChg chg="del">
          <pc:chgData name="Jasmeen Kanwal" userId="9df2191d-4a76-4739-9187-fbc8c3c0b1a2" providerId="ADAL" clId="{64560F29-595B-44D5-9B5A-9E7D9E5C9111}" dt="2025-05-20T11:27:44.376" v="27" actId="47"/>
          <pc:sldLayoutMkLst>
            <pc:docMk/>
            <pc:sldMasterMk cId="1415168607" sldId="2147483672"/>
            <pc:sldLayoutMk cId="2308199495" sldId="2147483681"/>
          </pc:sldLayoutMkLst>
        </pc:sldLayoutChg>
        <pc:sldLayoutChg chg="del">
          <pc:chgData name="Jasmeen Kanwal" userId="9df2191d-4a76-4739-9187-fbc8c3c0b1a2" providerId="ADAL" clId="{64560F29-595B-44D5-9B5A-9E7D9E5C9111}" dt="2025-05-20T11:27:44.376" v="27" actId="47"/>
          <pc:sldLayoutMkLst>
            <pc:docMk/>
            <pc:sldMasterMk cId="1415168607" sldId="2147483672"/>
            <pc:sldLayoutMk cId="3254682619" sldId="2147483682"/>
          </pc:sldLayoutMkLst>
        </pc:sldLayoutChg>
        <pc:sldLayoutChg chg="del">
          <pc:chgData name="Jasmeen Kanwal" userId="9df2191d-4a76-4739-9187-fbc8c3c0b1a2" providerId="ADAL" clId="{64560F29-595B-44D5-9B5A-9E7D9E5C9111}" dt="2025-05-20T11:27:44.376" v="27" actId="47"/>
          <pc:sldLayoutMkLst>
            <pc:docMk/>
            <pc:sldMasterMk cId="1415168607" sldId="2147483672"/>
            <pc:sldLayoutMk cId="3840839287" sldId="2147483683"/>
          </pc:sldLayoutMkLst>
        </pc:sldLayoutChg>
        <pc:sldLayoutChg chg="del">
          <pc:chgData name="Jasmeen Kanwal" userId="9df2191d-4a76-4739-9187-fbc8c3c0b1a2" providerId="ADAL" clId="{64560F29-595B-44D5-9B5A-9E7D9E5C9111}" dt="2025-05-20T11:27:44.376" v="27" actId="47"/>
          <pc:sldLayoutMkLst>
            <pc:docMk/>
            <pc:sldMasterMk cId="1415168607" sldId="2147483672"/>
            <pc:sldLayoutMk cId="4062305574" sldId="2147483684"/>
          </pc:sldLayoutMkLst>
        </pc:sldLayoutChg>
        <pc:sldLayoutChg chg="del">
          <pc:chgData name="Jasmeen Kanwal" userId="9df2191d-4a76-4739-9187-fbc8c3c0b1a2" providerId="ADAL" clId="{64560F29-595B-44D5-9B5A-9E7D9E5C9111}" dt="2025-05-20T11:27:44.376" v="27" actId="47"/>
          <pc:sldLayoutMkLst>
            <pc:docMk/>
            <pc:sldMasterMk cId="1415168607" sldId="2147483672"/>
            <pc:sldLayoutMk cId="1320820595" sldId="2147483685"/>
          </pc:sldLayoutMkLst>
        </pc:sldLayoutChg>
        <pc:sldLayoutChg chg="del">
          <pc:chgData name="Jasmeen Kanwal" userId="9df2191d-4a76-4739-9187-fbc8c3c0b1a2" providerId="ADAL" clId="{64560F29-595B-44D5-9B5A-9E7D9E5C9111}" dt="2025-05-20T11:27:44.376" v="27" actId="47"/>
          <pc:sldLayoutMkLst>
            <pc:docMk/>
            <pc:sldMasterMk cId="1415168607" sldId="2147483672"/>
            <pc:sldLayoutMk cId="4190275455" sldId="2147483686"/>
          </pc:sldLayoutMkLst>
        </pc:sldLayoutChg>
        <pc:sldLayoutChg chg="del">
          <pc:chgData name="Jasmeen Kanwal" userId="9df2191d-4a76-4739-9187-fbc8c3c0b1a2" providerId="ADAL" clId="{64560F29-595B-44D5-9B5A-9E7D9E5C9111}" dt="2025-05-20T11:27:44.376" v="27" actId="47"/>
          <pc:sldLayoutMkLst>
            <pc:docMk/>
            <pc:sldMasterMk cId="1415168607" sldId="2147483672"/>
            <pc:sldLayoutMk cId="934299902" sldId="2147483687"/>
          </pc:sldLayoutMkLst>
        </pc:sldLayoutChg>
        <pc:sldLayoutChg chg="del">
          <pc:chgData name="Jasmeen Kanwal" userId="9df2191d-4a76-4739-9187-fbc8c3c0b1a2" providerId="ADAL" clId="{64560F29-595B-44D5-9B5A-9E7D9E5C9111}" dt="2025-05-20T11:27:44.376" v="27" actId="47"/>
          <pc:sldLayoutMkLst>
            <pc:docMk/>
            <pc:sldMasterMk cId="1415168607" sldId="2147483672"/>
            <pc:sldLayoutMk cId="3835477337" sldId="2147483688"/>
          </pc:sldLayoutMkLst>
        </pc:sldLayoutChg>
        <pc:sldLayoutChg chg="del">
          <pc:chgData name="Jasmeen Kanwal" userId="9df2191d-4a76-4739-9187-fbc8c3c0b1a2" providerId="ADAL" clId="{64560F29-595B-44D5-9B5A-9E7D9E5C9111}" dt="2025-05-20T11:27:44.376" v="27" actId="47"/>
          <pc:sldLayoutMkLst>
            <pc:docMk/>
            <pc:sldMasterMk cId="1415168607" sldId="2147483672"/>
            <pc:sldLayoutMk cId="1529408955" sldId="2147483689"/>
          </pc:sldLayoutMkLst>
        </pc:sldLayoutChg>
        <pc:sldLayoutChg chg="del">
          <pc:chgData name="Jasmeen Kanwal" userId="9df2191d-4a76-4739-9187-fbc8c3c0b1a2" providerId="ADAL" clId="{64560F29-595B-44D5-9B5A-9E7D9E5C9111}" dt="2025-05-20T11:27:44.376" v="27" actId="47"/>
          <pc:sldLayoutMkLst>
            <pc:docMk/>
            <pc:sldMasterMk cId="1415168607" sldId="2147483672"/>
            <pc:sldLayoutMk cId="1909427223" sldId="2147483690"/>
          </pc:sldLayoutMkLst>
        </pc:sldLayoutChg>
      </pc:sldMasterChg>
    </pc:docChg>
  </pc:docChgLst>
  <pc:docChgLst>
    <pc:chgData name="Antonia Sewell" userId="866fcaf1-a8c1-4c4e-a2a7-8ac41c1bdbec" providerId="ADAL" clId="{B6D5A8A3-0EBB-4523-8B46-69079AB127D2}"/>
    <pc:docChg chg="undo custSel modSld">
      <pc:chgData name="Antonia Sewell" userId="866fcaf1-a8c1-4c4e-a2a7-8ac41c1bdbec" providerId="ADAL" clId="{B6D5A8A3-0EBB-4523-8B46-69079AB127D2}" dt="2025-06-02T13:22:30.238" v="12" actId="14100"/>
      <pc:docMkLst>
        <pc:docMk/>
      </pc:docMkLst>
      <pc:sldChg chg="addSp delSp modSp mod addAnim delAnim">
        <pc:chgData name="Antonia Sewell" userId="866fcaf1-a8c1-4c4e-a2a7-8ac41c1bdbec" providerId="ADAL" clId="{B6D5A8A3-0EBB-4523-8B46-69079AB127D2}" dt="2025-06-02T13:19:06.703" v="7" actId="207"/>
        <pc:sldMkLst>
          <pc:docMk/>
          <pc:sldMk cId="3016980008" sldId="258"/>
        </pc:sldMkLst>
        <pc:spChg chg="mod">
          <ac:chgData name="Antonia Sewell" userId="866fcaf1-a8c1-4c4e-a2a7-8ac41c1bdbec" providerId="ADAL" clId="{B6D5A8A3-0EBB-4523-8B46-69079AB127D2}" dt="2025-06-02T13:19:06.703" v="7" actId="207"/>
          <ac:spMkLst>
            <pc:docMk/>
            <pc:sldMk cId="3016980008" sldId="258"/>
            <ac:spMk id="5" creationId="{2C3BD6F9-DF90-9DD2-D1E2-218037D4E745}"/>
          </ac:spMkLst>
        </pc:spChg>
        <pc:picChg chg="add del mod">
          <ac:chgData name="Antonia Sewell" userId="866fcaf1-a8c1-4c4e-a2a7-8ac41c1bdbec" providerId="ADAL" clId="{B6D5A8A3-0EBB-4523-8B46-69079AB127D2}" dt="2025-06-02T13:18:59.595" v="4" actId="478"/>
          <ac:picMkLst>
            <pc:docMk/>
            <pc:sldMk cId="3016980008" sldId="258"/>
            <ac:picMk id="4" creationId="{5181D502-8F65-9F32-8AF8-A195F2DA7FD2}"/>
          </ac:picMkLst>
        </pc:picChg>
      </pc:sldChg>
      <pc:sldChg chg="addSp delSp modSp mod delAnim modAnim">
        <pc:chgData name="Antonia Sewell" userId="866fcaf1-a8c1-4c4e-a2a7-8ac41c1bdbec" providerId="ADAL" clId="{B6D5A8A3-0EBB-4523-8B46-69079AB127D2}" dt="2025-06-02T13:22:30.238" v="12" actId="14100"/>
        <pc:sldMkLst>
          <pc:docMk/>
          <pc:sldMk cId="2824308829" sldId="259"/>
        </pc:sldMkLst>
        <pc:picChg chg="del">
          <ac:chgData name="Antonia Sewell" userId="866fcaf1-a8c1-4c4e-a2a7-8ac41c1bdbec" providerId="ADAL" clId="{B6D5A8A3-0EBB-4523-8B46-69079AB127D2}" dt="2025-06-02T13:22:09.103" v="8" actId="478"/>
          <ac:picMkLst>
            <pc:docMk/>
            <pc:sldMk cId="2824308829" sldId="259"/>
            <ac:picMk id="2" creationId="{BE2998A1-9ED6-BD19-B652-01E271C86D5F}"/>
          </ac:picMkLst>
        </pc:picChg>
        <pc:picChg chg="add mod">
          <ac:chgData name="Antonia Sewell" userId="866fcaf1-a8c1-4c4e-a2a7-8ac41c1bdbec" providerId="ADAL" clId="{B6D5A8A3-0EBB-4523-8B46-69079AB127D2}" dt="2025-06-02T13:22:30.238" v="12" actId="14100"/>
          <ac:picMkLst>
            <pc:docMk/>
            <pc:sldMk cId="2824308829" sldId="259"/>
            <ac:picMk id="4" creationId="{2966A859-C0D2-4E72-A086-8ED1E7702D6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E55880-889D-4F95-B96E-500E26172DD3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65B35EE-8B20-4465-AF59-5E2FA95580BF}">
      <dgm:prSet/>
      <dgm:spPr>
        <a:solidFill>
          <a:schemeClr val="accent6">
            <a:lumMod val="10000"/>
          </a:schemeClr>
        </a:solidFill>
      </dgm:spPr>
      <dgm:t>
        <a:bodyPr/>
        <a:lstStyle/>
        <a:p>
          <a:r>
            <a:rPr lang="en-US">
              <a:latin typeface="Montserrat" panose="00000500000000000000" pitchFamily="2" charset="0"/>
            </a:rPr>
            <a:t>Legs? (White/Black)</a:t>
          </a:r>
        </a:p>
      </dgm:t>
    </dgm:pt>
    <dgm:pt modelId="{8F59ABB0-3C37-4AD6-A0F9-C4AB260CC47D}" type="parTrans" cxnId="{DE687601-5780-48F0-8873-45774BEA4B96}">
      <dgm:prSet/>
      <dgm:spPr/>
      <dgm:t>
        <a:bodyPr/>
        <a:lstStyle/>
        <a:p>
          <a:endParaRPr lang="en-US"/>
        </a:p>
      </dgm:t>
    </dgm:pt>
    <dgm:pt modelId="{E5815494-2EC2-4BDB-B46D-5C7A6C867DEF}" type="sibTrans" cxnId="{DE687601-5780-48F0-8873-45774BEA4B96}">
      <dgm:prSet/>
      <dgm:spPr/>
      <dgm:t>
        <a:bodyPr/>
        <a:lstStyle/>
        <a:p>
          <a:endParaRPr lang="en-US"/>
        </a:p>
      </dgm:t>
    </dgm:pt>
    <dgm:pt modelId="{AF4E3E11-436D-45EF-92E4-CE80167732A0}">
      <dgm:prSet/>
      <dgm:spPr>
        <a:solidFill>
          <a:schemeClr val="accent6">
            <a:lumMod val="10000"/>
          </a:schemeClr>
        </a:solidFill>
      </dgm:spPr>
      <dgm:t>
        <a:bodyPr/>
        <a:lstStyle/>
        <a:p>
          <a:r>
            <a:rPr lang="en-US" dirty="0">
              <a:latin typeface="Montserrat" panose="00000500000000000000" pitchFamily="2" charset="0"/>
            </a:rPr>
            <a:t>Wings? (White/Black)</a:t>
          </a:r>
        </a:p>
      </dgm:t>
    </dgm:pt>
    <dgm:pt modelId="{451A9878-54A7-4702-ADF2-EAAAFA62F011}" type="parTrans" cxnId="{EC4B9617-E4E4-4D2E-AB68-01A51F9C297B}">
      <dgm:prSet/>
      <dgm:spPr/>
      <dgm:t>
        <a:bodyPr/>
        <a:lstStyle/>
        <a:p>
          <a:endParaRPr lang="en-US"/>
        </a:p>
      </dgm:t>
    </dgm:pt>
    <dgm:pt modelId="{8C65BCBB-3244-4F79-8149-90A34425656B}" type="sibTrans" cxnId="{EC4B9617-E4E4-4D2E-AB68-01A51F9C297B}">
      <dgm:prSet/>
      <dgm:spPr/>
      <dgm:t>
        <a:bodyPr/>
        <a:lstStyle/>
        <a:p>
          <a:endParaRPr lang="en-US"/>
        </a:p>
      </dgm:t>
    </dgm:pt>
    <dgm:pt modelId="{28945ADC-488A-4097-9BAD-FBFA316DCDC4}">
      <dgm:prSet/>
      <dgm:spPr>
        <a:solidFill>
          <a:schemeClr val="accent6">
            <a:lumMod val="10000"/>
          </a:schemeClr>
        </a:solidFill>
      </dgm:spPr>
      <dgm:t>
        <a:bodyPr/>
        <a:lstStyle/>
        <a:p>
          <a:r>
            <a:rPr lang="en-US">
              <a:latin typeface="Montserrat" panose="00000500000000000000" pitchFamily="2" charset="0"/>
            </a:rPr>
            <a:t>Antenna? (White/Black)</a:t>
          </a:r>
        </a:p>
      </dgm:t>
    </dgm:pt>
    <dgm:pt modelId="{AE81C58D-FF29-4989-950A-4F90CE1A41D8}" type="parTrans" cxnId="{B9E05DDB-14E1-4D61-83F4-319502C9C8AE}">
      <dgm:prSet/>
      <dgm:spPr/>
      <dgm:t>
        <a:bodyPr/>
        <a:lstStyle/>
        <a:p>
          <a:endParaRPr lang="en-US"/>
        </a:p>
      </dgm:t>
    </dgm:pt>
    <dgm:pt modelId="{9FA26C72-8C16-4ECF-8546-8FA91D50FA33}" type="sibTrans" cxnId="{B9E05DDB-14E1-4D61-83F4-319502C9C8AE}">
      <dgm:prSet/>
      <dgm:spPr/>
      <dgm:t>
        <a:bodyPr/>
        <a:lstStyle/>
        <a:p>
          <a:endParaRPr lang="en-US"/>
        </a:p>
      </dgm:t>
    </dgm:pt>
    <dgm:pt modelId="{9533B129-0E2F-4FD4-B884-8F4744D62418}">
      <dgm:prSet/>
      <dgm:spPr>
        <a:solidFill>
          <a:schemeClr val="accent6">
            <a:lumMod val="10000"/>
          </a:schemeClr>
        </a:solidFill>
      </dgm:spPr>
      <dgm:t>
        <a:bodyPr/>
        <a:lstStyle/>
        <a:p>
          <a:r>
            <a:rPr lang="en-US">
              <a:latin typeface="Montserrat" panose="00000500000000000000" pitchFamily="2" charset="0"/>
            </a:rPr>
            <a:t>Eyes? (White/Black Cross)</a:t>
          </a:r>
        </a:p>
      </dgm:t>
    </dgm:pt>
    <dgm:pt modelId="{A4B1E78C-A2FF-48C8-9E7F-970146EC91A2}" type="parTrans" cxnId="{940B1A66-80F1-4ADD-A552-2C1ECCB21D32}">
      <dgm:prSet/>
      <dgm:spPr/>
      <dgm:t>
        <a:bodyPr/>
        <a:lstStyle/>
        <a:p>
          <a:endParaRPr lang="en-US"/>
        </a:p>
      </dgm:t>
    </dgm:pt>
    <dgm:pt modelId="{13CF0F57-ECAE-453F-A678-BBA488EBFA1D}" type="sibTrans" cxnId="{940B1A66-80F1-4ADD-A552-2C1ECCB21D32}">
      <dgm:prSet/>
      <dgm:spPr/>
      <dgm:t>
        <a:bodyPr/>
        <a:lstStyle/>
        <a:p>
          <a:endParaRPr lang="en-US"/>
        </a:p>
      </dgm:t>
    </dgm:pt>
    <dgm:pt modelId="{BAADB94C-494A-4246-A71A-A5E4F537DF62}">
      <dgm:prSet/>
      <dgm:spPr>
        <a:solidFill>
          <a:schemeClr val="accent6">
            <a:lumMod val="10000"/>
          </a:schemeClr>
        </a:solidFill>
      </dgm:spPr>
      <dgm:t>
        <a:bodyPr/>
        <a:lstStyle/>
        <a:p>
          <a:r>
            <a:rPr lang="en-US">
              <a:latin typeface="Montserrat" panose="00000500000000000000" pitchFamily="2" charset="0"/>
            </a:rPr>
            <a:t>Torso Shape? (Circle/Pointed)</a:t>
          </a:r>
        </a:p>
      </dgm:t>
    </dgm:pt>
    <dgm:pt modelId="{6BDF3A07-5D30-4EF5-926C-6309695CA5CB}" type="parTrans" cxnId="{3B980E39-1BD1-4D04-B704-4B55D61CB48F}">
      <dgm:prSet/>
      <dgm:spPr/>
      <dgm:t>
        <a:bodyPr/>
        <a:lstStyle/>
        <a:p>
          <a:endParaRPr lang="en-US"/>
        </a:p>
      </dgm:t>
    </dgm:pt>
    <dgm:pt modelId="{95399590-2DF6-4008-9EA4-B4B2D26722DB}" type="sibTrans" cxnId="{3B980E39-1BD1-4D04-B704-4B55D61CB48F}">
      <dgm:prSet/>
      <dgm:spPr/>
      <dgm:t>
        <a:bodyPr/>
        <a:lstStyle/>
        <a:p>
          <a:endParaRPr lang="en-US"/>
        </a:p>
      </dgm:t>
    </dgm:pt>
    <dgm:pt modelId="{F866CA6E-43F8-4606-ACB0-AF1DAE552B51}">
      <dgm:prSet/>
      <dgm:spPr>
        <a:solidFill>
          <a:schemeClr val="accent6">
            <a:lumMod val="10000"/>
          </a:schemeClr>
        </a:solidFill>
      </dgm:spPr>
      <dgm:t>
        <a:bodyPr/>
        <a:lstStyle/>
        <a:p>
          <a:r>
            <a:rPr lang="en-US">
              <a:latin typeface="Montserrat" panose="00000500000000000000" pitchFamily="2" charset="0"/>
            </a:rPr>
            <a:t>Torso Colour? (White/Black)</a:t>
          </a:r>
        </a:p>
      </dgm:t>
    </dgm:pt>
    <dgm:pt modelId="{5B3672C1-7265-4BBD-B466-09C67A0A6F7D}" type="parTrans" cxnId="{EDF62371-A9EC-4C93-9B9D-23300A3B7A7E}">
      <dgm:prSet/>
      <dgm:spPr/>
      <dgm:t>
        <a:bodyPr/>
        <a:lstStyle/>
        <a:p>
          <a:endParaRPr lang="en-US"/>
        </a:p>
      </dgm:t>
    </dgm:pt>
    <dgm:pt modelId="{6E7F354E-2D5E-4101-AE56-81B4D448EE24}" type="sibTrans" cxnId="{EDF62371-A9EC-4C93-9B9D-23300A3B7A7E}">
      <dgm:prSet/>
      <dgm:spPr/>
      <dgm:t>
        <a:bodyPr/>
        <a:lstStyle/>
        <a:p>
          <a:endParaRPr lang="en-US"/>
        </a:p>
      </dgm:t>
    </dgm:pt>
    <dgm:pt modelId="{20BD82C6-1ADE-4616-AFBB-0131710065C7}">
      <dgm:prSet/>
      <dgm:spPr>
        <a:solidFill>
          <a:schemeClr val="accent6">
            <a:lumMod val="10000"/>
          </a:schemeClr>
        </a:solidFill>
      </dgm:spPr>
      <dgm:t>
        <a:bodyPr/>
        <a:lstStyle/>
        <a:p>
          <a:r>
            <a:rPr lang="en-US">
              <a:latin typeface="Montserrat" panose="00000500000000000000" pitchFamily="2" charset="0"/>
            </a:rPr>
            <a:t>Tail Main Colour? (White/Black)</a:t>
          </a:r>
        </a:p>
      </dgm:t>
    </dgm:pt>
    <dgm:pt modelId="{667725C4-5752-42A5-9ABC-31017CA5785D}" type="parTrans" cxnId="{0AD95C36-3EE8-4916-A814-1A5024DD96E4}">
      <dgm:prSet/>
      <dgm:spPr/>
      <dgm:t>
        <a:bodyPr/>
        <a:lstStyle/>
        <a:p>
          <a:endParaRPr lang="en-US"/>
        </a:p>
      </dgm:t>
    </dgm:pt>
    <dgm:pt modelId="{7FBD4178-C988-470E-975C-03BFFD4FE6DF}" type="sibTrans" cxnId="{0AD95C36-3EE8-4916-A814-1A5024DD96E4}">
      <dgm:prSet/>
      <dgm:spPr/>
      <dgm:t>
        <a:bodyPr/>
        <a:lstStyle/>
        <a:p>
          <a:endParaRPr lang="en-US"/>
        </a:p>
      </dgm:t>
    </dgm:pt>
    <dgm:pt modelId="{B0EE37A3-8124-42D2-8CB2-4C780110518D}">
      <dgm:prSet/>
      <dgm:spPr>
        <a:solidFill>
          <a:schemeClr val="accent6">
            <a:lumMod val="10000"/>
          </a:schemeClr>
        </a:solidFill>
      </dgm:spPr>
      <dgm:t>
        <a:bodyPr/>
        <a:lstStyle/>
        <a:p>
          <a:r>
            <a:rPr lang="en-US">
              <a:latin typeface="Montserrat" panose="00000500000000000000" pitchFamily="2" charset="0"/>
            </a:rPr>
            <a:t>Tail Side Colour? (White/Black)</a:t>
          </a:r>
        </a:p>
      </dgm:t>
    </dgm:pt>
    <dgm:pt modelId="{D36B9441-CB12-4892-9B71-396E77C37A25}" type="parTrans" cxnId="{9B6EC72C-2F5C-46C1-836E-2756F9C7FF7B}">
      <dgm:prSet/>
      <dgm:spPr/>
      <dgm:t>
        <a:bodyPr/>
        <a:lstStyle/>
        <a:p>
          <a:endParaRPr lang="en-US"/>
        </a:p>
      </dgm:t>
    </dgm:pt>
    <dgm:pt modelId="{9237B081-E3A5-4654-A342-FEC84E16362D}" type="sibTrans" cxnId="{9B6EC72C-2F5C-46C1-836E-2756F9C7FF7B}">
      <dgm:prSet/>
      <dgm:spPr/>
      <dgm:t>
        <a:bodyPr/>
        <a:lstStyle/>
        <a:p>
          <a:endParaRPr lang="en-US"/>
        </a:p>
      </dgm:t>
    </dgm:pt>
    <dgm:pt modelId="{ED47EDB0-1FFE-44F8-8633-3CD057C86EDE}">
      <dgm:prSet/>
      <dgm:spPr>
        <a:solidFill>
          <a:schemeClr val="accent6">
            <a:lumMod val="10000"/>
          </a:schemeClr>
        </a:solidFill>
      </dgm:spPr>
      <dgm:t>
        <a:bodyPr/>
        <a:lstStyle/>
        <a:p>
          <a:r>
            <a:rPr lang="en-US">
              <a:latin typeface="Montserrat" panose="00000500000000000000" pitchFamily="2" charset="0"/>
            </a:rPr>
            <a:t>Torso Symbol? (Heart/Star/Tear)</a:t>
          </a:r>
        </a:p>
      </dgm:t>
    </dgm:pt>
    <dgm:pt modelId="{68881EDF-95BA-4C0A-97DC-02A65122B64E}" type="parTrans" cxnId="{0C53A542-65D3-4F8D-969A-E689017DA55C}">
      <dgm:prSet/>
      <dgm:spPr/>
      <dgm:t>
        <a:bodyPr/>
        <a:lstStyle/>
        <a:p>
          <a:endParaRPr lang="en-US"/>
        </a:p>
      </dgm:t>
    </dgm:pt>
    <dgm:pt modelId="{E2484042-8A2E-4759-8778-78C9B6EE9DAC}" type="sibTrans" cxnId="{0C53A542-65D3-4F8D-969A-E689017DA55C}">
      <dgm:prSet/>
      <dgm:spPr/>
      <dgm:t>
        <a:bodyPr/>
        <a:lstStyle/>
        <a:p>
          <a:endParaRPr lang="en-US"/>
        </a:p>
      </dgm:t>
    </dgm:pt>
    <dgm:pt modelId="{CA8832FF-BA0A-4168-86D3-3897C624D487}">
      <dgm:prSet/>
      <dgm:spPr>
        <a:solidFill>
          <a:schemeClr val="accent6">
            <a:lumMod val="10000"/>
          </a:schemeClr>
        </a:solidFill>
      </dgm:spPr>
      <dgm:t>
        <a:bodyPr/>
        <a:lstStyle/>
        <a:p>
          <a:r>
            <a:rPr lang="en-US">
              <a:latin typeface="Montserrat" panose="00000500000000000000" pitchFamily="2" charset="0"/>
            </a:rPr>
            <a:t>Torso Symbol Colour? (White/Black)</a:t>
          </a:r>
        </a:p>
      </dgm:t>
    </dgm:pt>
    <dgm:pt modelId="{579B15CF-D360-406F-A571-DE510A87A974}" type="parTrans" cxnId="{B4EEAF89-5FD6-4EA3-B3FE-D8E20ED8F7B2}">
      <dgm:prSet/>
      <dgm:spPr/>
      <dgm:t>
        <a:bodyPr/>
        <a:lstStyle/>
        <a:p>
          <a:endParaRPr lang="en-US"/>
        </a:p>
      </dgm:t>
    </dgm:pt>
    <dgm:pt modelId="{A54AE46D-980C-4E3B-88F3-B1CFE4598FAC}" type="sibTrans" cxnId="{B4EEAF89-5FD6-4EA3-B3FE-D8E20ED8F7B2}">
      <dgm:prSet/>
      <dgm:spPr/>
      <dgm:t>
        <a:bodyPr/>
        <a:lstStyle/>
        <a:p>
          <a:endParaRPr lang="en-US"/>
        </a:p>
      </dgm:t>
    </dgm:pt>
    <dgm:pt modelId="{B550632F-BF62-4DBB-BE2A-29E34145EF83}" type="pres">
      <dgm:prSet presAssocID="{01E55880-889D-4F95-B96E-500E26172DD3}" presName="diagram" presStyleCnt="0">
        <dgm:presLayoutVars>
          <dgm:dir/>
          <dgm:resizeHandles val="exact"/>
        </dgm:presLayoutVars>
      </dgm:prSet>
      <dgm:spPr/>
    </dgm:pt>
    <dgm:pt modelId="{227FEEFD-A108-4319-B769-CCC2636622E7}" type="pres">
      <dgm:prSet presAssocID="{765B35EE-8B20-4465-AF59-5E2FA95580BF}" presName="node" presStyleLbl="node1" presStyleIdx="0" presStyleCnt="10">
        <dgm:presLayoutVars>
          <dgm:bulletEnabled val="1"/>
        </dgm:presLayoutVars>
      </dgm:prSet>
      <dgm:spPr/>
    </dgm:pt>
    <dgm:pt modelId="{5BE9BF50-BF28-4361-AC28-961B7FD61039}" type="pres">
      <dgm:prSet presAssocID="{E5815494-2EC2-4BDB-B46D-5C7A6C867DEF}" presName="sibTrans" presStyleCnt="0"/>
      <dgm:spPr/>
    </dgm:pt>
    <dgm:pt modelId="{0CF58BB0-8565-48F4-AB8D-B1B38F3E58B2}" type="pres">
      <dgm:prSet presAssocID="{AF4E3E11-436D-45EF-92E4-CE80167732A0}" presName="node" presStyleLbl="node1" presStyleIdx="1" presStyleCnt="10">
        <dgm:presLayoutVars>
          <dgm:bulletEnabled val="1"/>
        </dgm:presLayoutVars>
      </dgm:prSet>
      <dgm:spPr/>
    </dgm:pt>
    <dgm:pt modelId="{B57F38BE-C844-464E-AEE2-1082477E44AD}" type="pres">
      <dgm:prSet presAssocID="{8C65BCBB-3244-4F79-8149-90A34425656B}" presName="sibTrans" presStyleCnt="0"/>
      <dgm:spPr/>
    </dgm:pt>
    <dgm:pt modelId="{2F22D92A-E5A6-4A4D-8223-3D610DB8251F}" type="pres">
      <dgm:prSet presAssocID="{28945ADC-488A-4097-9BAD-FBFA316DCDC4}" presName="node" presStyleLbl="node1" presStyleIdx="2" presStyleCnt="10">
        <dgm:presLayoutVars>
          <dgm:bulletEnabled val="1"/>
        </dgm:presLayoutVars>
      </dgm:prSet>
      <dgm:spPr/>
    </dgm:pt>
    <dgm:pt modelId="{68F48077-1B0E-4750-82EA-CDC232EC7EC0}" type="pres">
      <dgm:prSet presAssocID="{9FA26C72-8C16-4ECF-8546-8FA91D50FA33}" presName="sibTrans" presStyleCnt="0"/>
      <dgm:spPr/>
    </dgm:pt>
    <dgm:pt modelId="{CDF8B4B7-0865-4DEA-B0BF-F2194AF74342}" type="pres">
      <dgm:prSet presAssocID="{9533B129-0E2F-4FD4-B884-8F4744D62418}" presName="node" presStyleLbl="node1" presStyleIdx="3" presStyleCnt="10">
        <dgm:presLayoutVars>
          <dgm:bulletEnabled val="1"/>
        </dgm:presLayoutVars>
      </dgm:prSet>
      <dgm:spPr/>
    </dgm:pt>
    <dgm:pt modelId="{C407DAF1-BE91-4B0C-816D-FC8591BCA8FD}" type="pres">
      <dgm:prSet presAssocID="{13CF0F57-ECAE-453F-A678-BBA488EBFA1D}" presName="sibTrans" presStyleCnt="0"/>
      <dgm:spPr/>
    </dgm:pt>
    <dgm:pt modelId="{DD6FBEA9-E7EB-4D76-8769-4A3779358B18}" type="pres">
      <dgm:prSet presAssocID="{BAADB94C-494A-4246-A71A-A5E4F537DF62}" presName="node" presStyleLbl="node1" presStyleIdx="4" presStyleCnt="10">
        <dgm:presLayoutVars>
          <dgm:bulletEnabled val="1"/>
        </dgm:presLayoutVars>
      </dgm:prSet>
      <dgm:spPr/>
    </dgm:pt>
    <dgm:pt modelId="{EE58F9C7-B54F-4AEA-8DC4-1117CF35589D}" type="pres">
      <dgm:prSet presAssocID="{95399590-2DF6-4008-9EA4-B4B2D26722DB}" presName="sibTrans" presStyleCnt="0"/>
      <dgm:spPr/>
    </dgm:pt>
    <dgm:pt modelId="{6424DAAB-2846-45DE-88E3-0586BED2C023}" type="pres">
      <dgm:prSet presAssocID="{F866CA6E-43F8-4606-ACB0-AF1DAE552B51}" presName="node" presStyleLbl="node1" presStyleIdx="5" presStyleCnt="10">
        <dgm:presLayoutVars>
          <dgm:bulletEnabled val="1"/>
        </dgm:presLayoutVars>
      </dgm:prSet>
      <dgm:spPr/>
    </dgm:pt>
    <dgm:pt modelId="{828C5A7D-D166-4598-9169-6707E7934A40}" type="pres">
      <dgm:prSet presAssocID="{6E7F354E-2D5E-4101-AE56-81B4D448EE24}" presName="sibTrans" presStyleCnt="0"/>
      <dgm:spPr/>
    </dgm:pt>
    <dgm:pt modelId="{5E6F3864-5B4E-444B-9D7A-3AABF1E66390}" type="pres">
      <dgm:prSet presAssocID="{20BD82C6-1ADE-4616-AFBB-0131710065C7}" presName="node" presStyleLbl="node1" presStyleIdx="6" presStyleCnt="10">
        <dgm:presLayoutVars>
          <dgm:bulletEnabled val="1"/>
        </dgm:presLayoutVars>
      </dgm:prSet>
      <dgm:spPr/>
    </dgm:pt>
    <dgm:pt modelId="{A1F06372-1395-40EE-94FC-4CBC00D1D9F4}" type="pres">
      <dgm:prSet presAssocID="{7FBD4178-C988-470E-975C-03BFFD4FE6DF}" presName="sibTrans" presStyleCnt="0"/>
      <dgm:spPr/>
    </dgm:pt>
    <dgm:pt modelId="{FED0D921-2A38-4785-B42A-A8B038745B2F}" type="pres">
      <dgm:prSet presAssocID="{B0EE37A3-8124-42D2-8CB2-4C780110518D}" presName="node" presStyleLbl="node1" presStyleIdx="7" presStyleCnt="10">
        <dgm:presLayoutVars>
          <dgm:bulletEnabled val="1"/>
        </dgm:presLayoutVars>
      </dgm:prSet>
      <dgm:spPr/>
    </dgm:pt>
    <dgm:pt modelId="{A4016B64-BE8F-4F95-82A6-7ECE0E4F6642}" type="pres">
      <dgm:prSet presAssocID="{9237B081-E3A5-4654-A342-FEC84E16362D}" presName="sibTrans" presStyleCnt="0"/>
      <dgm:spPr/>
    </dgm:pt>
    <dgm:pt modelId="{AFB9EEFA-88ED-468E-A75C-A0D357E90644}" type="pres">
      <dgm:prSet presAssocID="{ED47EDB0-1FFE-44F8-8633-3CD057C86EDE}" presName="node" presStyleLbl="node1" presStyleIdx="8" presStyleCnt="10">
        <dgm:presLayoutVars>
          <dgm:bulletEnabled val="1"/>
        </dgm:presLayoutVars>
      </dgm:prSet>
      <dgm:spPr/>
    </dgm:pt>
    <dgm:pt modelId="{A91B4649-B307-423A-B88E-AD8F00EB78CB}" type="pres">
      <dgm:prSet presAssocID="{E2484042-8A2E-4759-8778-78C9B6EE9DAC}" presName="sibTrans" presStyleCnt="0"/>
      <dgm:spPr/>
    </dgm:pt>
    <dgm:pt modelId="{4886CE1D-DF88-46FE-A4E8-B4A38DB83440}" type="pres">
      <dgm:prSet presAssocID="{CA8832FF-BA0A-4168-86D3-3897C624D487}" presName="node" presStyleLbl="node1" presStyleIdx="9" presStyleCnt="10">
        <dgm:presLayoutVars>
          <dgm:bulletEnabled val="1"/>
        </dgm:presLayoutVars>
      </dgm:prSet>
      <dgm:spPr/>
    </dgm:pt>
  </dgm:ptLst>
  <dgm:cxnLst>
    <dgm:cxn modelId="{DE687601-5780-48F0-8873-45774BEA4B96}" srcId="{01E55880-889D-4F95-B96E-500E26172DD3}" destId="{765B35EE-8B20-4465-AF59-5E2FA95580BF}" srcOrd="0" destOrd="0" parTransId="{8F59ABB0-3C37-4AD6-A0F9-C4AB260CC47D}" sibTransId="{E5815494-2EC2-4BDB-B46D-5C7A6C867DEF}"/>
    <dgm:cxn modelId="{EC4B9617-E4E4-4D2E-AB68-01A51F9C297B}" srcId="{01E55880-889D-4F95-B96E-500E26172DD3}" destId="{AF4E3E11-436D-45EF-92E4-CE80167732A0}" srcOrd="1" destOrd="0" parTransId="{451A9878-54A7-4702-ADF2-EAAAFA62F011}" sibTransId="{8C65BCBB-3244-4F79-8149-90A34425656B}"/>
    <dgm:cxn modelId="{1BDB8D21-C5B0-4533-A1EF-00D607F917E8}" type="presOf" srcId="{BAADB94C-494A-4246-A71A-A5E4F537DF62}" destId="{DD6FBEA9-E7EB-4D76-8769-4A3779358B18}" srcOrd="0" destOrd="0" presId="urn:microsoft.com/office/officeart/2005/8/layout/default"/>
    <dgm:cxn modelId="{E3428028-BA8D-4D7D-A00B-196A88BA874E}" type="presOf" srcId="{01E55880-889D-4F95-B96E-500E26172DD3}" destId="{B550632F-BF62-4DBB-BE2A-29E34145EF83}" srcOrd="0" destOrd="0" presId="urn:microsoft.com/office/officeart/2005/8/layout/default"/>
    <dgm:cxn modelId="{9B6EC72C-2F5C-46C1-836E-2756F9C7FF7B}" srcId="{01E55880-889D-4F95-B96E-500E26172DD3}" destId="{B0EE37A3-8124-42D2-8CB2-4C780110518D}" srcOrd="7" destOrd="0" parTransId="{D36B9441-CB12-4892-9B71-396E77C37A25}" sibTransId="{9237B081-E3A5-4654-A342-FEC84E16362D}"/>
    <dgm:cxn modelId="{0AD95C36-3EE8-4916-A814-1A5024DD96E4}" srcId="{01E55880-889D-4F95-B96E-500E26172DD3}" destId="{20BD82C6-1ADE-4616-AFBB-0131710065C7}" srcOrd="6" destOrd="0" parTransId="{667725C4-5752-42A5-9ABC-31017CA5785D}" sibTransId="{7FBD4178-C988-470E-975C-03BFFD4FE6DF}"/>
    <dgm:cxn modelId="{3B980E39-1BD1-4D04-B704-4B55D61CB48F}" srcId="{01E55880-889D-4F95-B96E-500E26172DD3}" destId="{BAADB94C-494A-4246-A71A-A5E4F537DF62}" srcOrd="4" destOrd="0" parTransId="{6BDF3A07-5D30-4EF5-926C-6309695CA5CB}" sibTransId="{95399590-2DF6-4008-9EA4-B4B2D26722DB}"/>
    <dgm:cxn modelId="{0C53A542-65D3-4F8D-969A-E689017DA55C}" srcId="{01E55880-889D-4F95-B96E-500E26172DD3}" destId="{ED47EDB0-1FFE-44F8-8633-3CD057C86EDE}" srcOrd="8" destOrd="0" parTransId="{68881EDF-95BA-4C0A-97DC-02A65122B64E}" sibTransId="{E2484042-8A2E-4759-8778-78C9B6EE9DAC}"/>
    <dgm:cxn modelId="{940B1A66-80F1-4ADD-A552-2C1ECCB21D32}" srcId="{01E55880-889D-4F95-B96E-500E26172DD3}" destId="{9533B129-0E2F-4FD4-B884-8F4744D62418}" srcOrd="3" destOrd="0" parTransId="{A4B1E78C-A2FF-48C8-9E7F-970146EC91A2}" sibTransId="{13CF0F57-ECAE-453F-A678-BBA488EBFA1D}"/>
    <dgm:cxn modelId="{5AA3AE6C-16FB-4223-AC78-730F06A48CB9}" type="presOf" srcId="{B0EE37A3-8124-42D2-8CB2-4C780110518D}" destId="{FED0D921-2A38-4785-B42A-A8B038745B2F}" srcOrd="0" destOrd="0" presId="urn:microsoft.com/office/officeart/2005/8/layout/default"/>
    <dgm:cxn modelId="{E9692050-C247-4B02-84EB-CC88D57CC01D}" type="presOf" srcId="{CA8832FF-BA0A-4168-86D3-3897C624D487}" destId="{4886CE1D-DF88-46FE-A4E8-B4A38DB83440}" srcOrd="0" destOrd="0" presId="urn:microsoft.com/office/officeart/2005/8/layout/default"/>
    <dgm:cxn modelId="{EDF62371-A9EC-4C93-9B9D-23300A3B7A7E}" srcId="{01E55880-889D-4F95-B96E-500E26172DD3}" destId="{F866CA6E-43F8-4606-ACB0-AF1DAE552B51}" srcOrd="5" destOrd="0" parTransId="{5B3672C1-7265-4BBD-B466-09C67A0A6F7D}" sibTransId="{6E7F354E-2D5E-4101-AE56-81B4D448EE24}"/>
    <dgm:cxn modelId="{B4EEAF89-5FD6-4EA3-B3FE-D8E20ED8F7B2}" srcId="{01E55880-889D-4F95-B96E-500E26172DD3}" destId="{CA8832FF-BA0A-4168-86D3-3897C624D487}" srcOrd="9" destOrd="0" parTransId="{579B15CF-D360-406F-A571-DE510A87A974}" sibTransId="{A54AE46D-980C-4E3B-88F3-B1CFE4598FAC}"/>
    <dgm:cxn modelId="{6EFA6B8A-A132-4FF9-B952-32B90753422E}" type="presOf" srcId="{28945ADC-488A-4097-9BAD-FBFA316DCDC4}" destId="{2F22D92A-E5A6-4A4D-8223-3D610DB8251F}" srcOrd="0" destOrd="0" presId="urn:microsoft.com/office/officeart/2005/8/layout/default"/>
    <dgm:cxn modelId="{EC1EDCD0-E878-42F5-B3C4-72304123254A}" type="presOf" srcId="{20BD82C6-1ADE-4616-AFBB-0131710065C7}" destId="{5E6F3864-5B4E-444B-9D7A-3AABF1E66390}" srcOrd="0" destOrd="0" presId="urn:microsoft.com/office/officeart/2005/8/layout/default"/>
    <dgm:cxn modelId="{0F54B0D9-5C0C-49E7-9F62-7EBB5954F030}" type="presOf" srcId="{AF4E3E11-436D-45EF-92E4-CE80167732A0}" destId="{0CF58BB0-8565-48F4-AB8D-B1B38F3E58B2}" srcOrd="0" destOrd="0" presId="urn:microsoft.com/office/officeart/2005/8/layout/default"/>
    <dgm:cxn modelId="{E9F6E7DA-B4D4-4B1F-AA33-2DF32A0E312B}" type="presOf" srcId="{F866CA6E-43F8-4606-ACB0-AF1DAE552B51}" destId="{6424DAAB-2846-45DE-88E3-0586BED2C023}" srcOrd="0" destOrd="0" presId="urn:microsoft.com/office/officeart/2005/8/layout/default"/>
    <dgm:cxn modelId="{B9E05DDB-14E1-4D61-83F4-319502C9C8AE}" srcId="{01E55880-889D-4F95-B96E-500E26172DD3}" destId="{28945ADC-488A-4097-9BAD-FBFA316DCDC4}" srcOrd="2" destOrd="0" parTransId="{AE81C58D-FF29-4989-950A-4F90CE1A41D8}" sibTransId="{9FA26C72-8C16-4ECF-8546-8FA91D50FA33}"/>
    <dgm:cxn modelId="{8958ADE9-0209-4DEC-8B9F-147B9630D301}" type="presOf" srcId="{765B35EE-8B20-4465-AF59-5E2FA95580BF}" destId="{227FEEFD-A108-4319-B769-CCC2636622E7}" srcOrd="0" destOrd="0" presId="urn:microsoft.com/office/officeart/2005/8/layout/default"/>
    <dgm:cxn modelId="{98376EEF-266C-4A23-BCFD-BE1245F4BC59}" type="presOf" srcId="{ED47EDB0-1FFE-44F8-8633-3CD057C86EDE}" destId="{AFB9EEFA-88ED-468E-A75C-A0D357E90644}" srcOrd="0" destOrd="0" presId="urn:microsoft.com/office/officeart/2005/8/layout/default"/>
    <dgm:cxn modelId="{BD94EBFC-D82D-4C75-B2E5-689D4D33E324}" type="presOf" srcId="{9533B129-0E2F-4FD4-B884-8F4744D62418}" destId="{CDF8B4B7-0865-4DEA-B0BF-F2194AF74342}" srcOrd="0" destOrd="0" presId="urn:microsoft.com/office/officeart/2005/8/layout/default"/>
    <dgm:cxn modelId="{291614A5-3798-4A83-A44E-2E783E15F541}" type="presParOf" srcId="{B550632F-BF62-4DBB-BE2A-29E34145EF83}" destId="{227FEEFD-A108-4319-B769-CCC2636622E7}" srcOrd="0" destOrd="0" presId="urn:microsoft.com/office/officeart/2005/8/layout/default"/>
    <dgm:cxn modelId="{6C76D8D5-22A3-4D46-9070-5B613E7EFD40}" type="presParOf" srcId="{B550632F-BF62-4DBB-BE2A-29E34145EF83}" destId="{5BE9BF50-BF28-4361-AC28-961B7FD61039}" srcOrd="1" destOrd="0" presId="urn:microsoft.com/office/officeart/2005/8/layout/default"/>
    <dgm:cxn modelId="{AEA39463-3730-49AC-B0B9-803FDF9DCA8C}" type="presParOf" srcId="{B550632F-BF62-4DBB-BE2A-29E34145EF83}" destId="{0CF58BB0-8565-48F4-AB8D-B1B38F3E58B2}" srcOrd="2" destOrd="0" presId="urn:microsoft.com/office/officeart/2005/8/layout/default"/>
    <dgm:cxn modelId="{F09F6ED8-A6B9-4A7D-B9B1-CA97BAC7132B}" type="presParOf" srcId="{B550632F-BF62-4DBB-BE2A-29E34145EF83}" destId="{B57F38BE-C844-464E-AEE2-1082477E44AD}" srcOrd="3" destOrd="0" presId="urn:microsoft.com/office/officeart/2005/8/layout/default"/>
    <dgm:cxn modelId="{E843A03C-FAC1-4A01-B620-3B1E5567FF25}" type="presParOf" srcId="{B550632F-BF62-4DBB-BE2A-29E34145EF83}" destId="{2F22D92A-E5A6-4A4D-8223-3D610DB8251F}" srcOrd="4" destOrd="0" presId="urn:microsoft.com/office/officeart/2005/8/layout/default"/>
    <dgm:cxn modelId="{2D3664A8-8CD1-4E62-A4A0-01CF6A0BBE1C}" type="presParOf" srcId="{B550632F-BF62-4DBB-BE2A-29E34145EF83}" destId="{68F48077-1B0E-4750-82EA-CDC232EC7EC0}" srcOrd="5" destOrd="0" presId="urn:microsoft.com/office/officeart/2005/8/layout/default"/>
    <dgm:cxn modelId="{8C4A59DB-A98E-4366-B211-EAED435E2D69}" type="presParOf" srcId="{B550632F-BF62-4DBB-BE2A-29E34145EF83}" destId="{CDF8B4B7-0865-4DEA-B0BF-F2194AF74342}" srcOrd="6" destOrd="0" presId="urn:microsoft.com/office/officeart/2005/8/layout/default"/>
    <dgm:cxn modelId="{0CE5AE3A-FFAA-4A07-8752-01EC69504B69}" type="presParOf" srcId="{B550632F-BF62-4DBB-BE2A-29E34145EF83}" destId="{C407DAF1-BE91-4B0C-816D-FC8591BCA8FD}" srcOrd="7" destOrd="0" presId="urn:microsoft.com/office/officeart/2005/8/layout/default"/>
    <dgm:cxn modelId="{ECE19960-456B-463A-8606-87E543EBDFBA}" type="presParOf" srcId="{B550632F-BF62-4DBB-BE2A-29E34145EF83}" destId="{DD6FBEA9-E7EB-4D76-8769-4A3779358B18}" srcOrd="8" destOrd="0" presId="urn:microsoft.com/office/officeart/2005/8/layout/default"/>
    <dgm:cxn modelId="{8FB0F2CC-5D71-416A-8EDC-A8B48493EE66}" type="presParOf" srcId="{B550632F-BF62-4DBB-BE2A-29E34145EF83}" destId="{EE58F9C7-B54F-4AEA-8DC4-1117CF35589D}" srcOrd="9" destOrd="0" presId="urn:microsoft.com/office/officeart/2005/8/layout/default"/>
    <dgm:cxn modelId="{BAC28C30-3D90-471B-B4E3-2777AD483F31}" type="presParOf" srcId="{B550632F-BF62-4DBB-BE2A-29E34145EF83}" destId="{6424DAAB-2846-45DE-88E3-0586BED2C023}" srcOrd="10" destOrd="0" presId="urn:microsoft.com/office/officeart/2005/8/layout/default"/>
    <dgm:cxn modelId="{891C971E-7AC0-44CB-92A9-23EA454A955C}" type="presParOf" srcId="{B550632F-BF62-4DBB-BE2A-29E34145EF83}" destId="{828C5A7D-D166-4598-9169-6707E7934A40}" srcOrd="11" destOrd="0" presId="urn:microsoft.com/office/officeart/2005/8/layout/default"/>
    <dgm:cxn modelId="{ADC0CA2B-7571-4F25-8DB2-9D9A55864FA9}" type="presParOf" srcId="{B550632F-BF62-4DBB-BE2A-29E34145EF83}" destId="{5E6F3864-5B4E-444B-9D7A-3AABF1E66390}" srcOrd="12" destOrd="0" presId="urn:microsoft.com/office/officeart/2005/8/layout/default"/>
    <dgm:cxn modelId="{EEE023E5-BEC1-4100-B5B2-EF0C1A56F482}" type="presParOf" srcId="{B550632F-BF62-4DBB-BE2A-29E34145EF83}" destId="{A1F06372-1395-40EE-94FC-4CBC00D1D9F4}" srcOrd="13" destOrd="0" presId="urn:microsoft.com/office/officeart/2005/8/layout/default"/>
    <dgm:cxn modelId="{6EBC2143-A538-4748-B838-8D321434BCE3}" type="presParOf" srcId="{B550632F-BF62-4DBB-BE2A-29E34145EF83}" destId="{FED0D921-2A38-4785-B42A-A8B038745B2F}" srcOrd="14" destOrd="0" presId="urn:microsoft.com/office/officeart/2005/8/layout/default"/>
    <dgm:cxn modelId="{FF6F36C8-B3D9-424E-A0A8-DBF2C81DDECE}" type="presParOf" srcId="{B550632F-BF62-4DBB-BE2A-29E34145EF83}" destId="{A4016B64-BE8F-4F95-82A6-7ECE0E4F6642}" srcOrd="15" destOrd="0" presId="urn:microsoft.com/office/officeart/2005/8/layout/default"/>
    <dgm:cxn modelId="{CF020492-6EDF-47CD-B49F-E5CF0549817E}" type="presParOf" srcId="{B550632F-BF62-4DBB-BE2A-29E34145EF83}" destId="{AFB9EEFA-88ED-468E-A75C-A0D357E90644}" srcOrd="16" destOrd="0" presId="urn:microsoft.com/office/officeart/2005/8/layout/default"/>
    <dgm:cxn modelId="{ABDFF344-FD77-454B-BFB5-5BF5ED3D595A}" type="presParOf" srcId="{B550632F-BF62-4DBB-BE2A-29E34145EF83}" destId="{A91B4649-B307-423A-B88E-AD8F00EB78CB}" srcOrd="17" destOrd="0" presId="urn:microsoft.com/office/officeart/2005/8/layout/default"/>
    <dgm:cxn modelId="{73C24083-F4A4-4322-A4D9-2FEE04CF226C}" type="presParOf" srcId="{B550632F-BF62-4DBB-BE2A-29E34145EF83}" destId="{4886CE1D-DF88-46FE-A4E8-B4A38DB83440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E55880-889D-4F95-B96E-500E26172DD3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D47EDB0-1FFE-44F8-8633-3CD057C86EDE}">
      <dgm:prSet/>
      <dgm:spPr>
        <a:solidFill>
          <a:schemeClr val="accent6">
            <a:lumMod val="10000"/>
          </a:schemeClr>
        </a:solidFill>
      </dgm:spPr>
      <dgm:t>
        <a:bodyPr/>
        <a:lstStyle/>
        <a:p>
          <a:r>
            <a:rPr lang="en-US" dirty="0">
              <a:latin typeface="Montserrat" panose="00000500000000000000" pitchFamily="2" charset="0"/>
            </a:rPr>
            <a:t>Torso Symbol? (Heart/Star/Tear)</a:t>
          </a:r>
        </a:p>
      </dgm:t>
    </dgm:pt>
    <dgm:pt modelId="{68881EDF-95BA-4C0A-97DC-02A65122B64E}" type="parTrans" cxnId="{0C53A542-65D3-4F8D-969A-E689017DA55C}">
      <dgm:prSet/>
      <dgm:spPr/>
      <dgm:t>
        <a:bodyPr/>
        <a:lstStyle/>
        <a:p>
          <a:endParaRPr lang="en-US"/>
        </a:p>
      </dgm:t>
    </dgm:pt>
    <dgm:pt modelId="{E2484042-8A2E-4759-8778-78C9B6EE9DAC}" type="sibTrans" cxnId="{0C53A542-65D3-4F8D-969A-E689017DA55C}">
      <dgm:prSet/>
      <dgm:spPr/>
      <dgm:t>
        <a:bodyPr/>
        <a:lstStyle/>
        <a:p>
          <a:endParaRPr lang="en-US"/>
        </a:p>
      </dgm:t>
    </dgm:pt>
    <dgm:pt modelId="{90C02ADE-02A7-4CC3-B809-B8D21249554E}">
      <dgm:prSet phldr="0"/>
      <dgm:spPr>
        <a:solidFill>
          <a:schemeClr val="accent6">
            <a:lumMod val="10000"/>
          </a:schemeClr>
        </a:solidFill>
      </dgm:spPr>
      <dgm:t>
        <a:bodyPr/>
        <a:lstStyle/>
        <a:p>
          <a:r>
            <a:rPr lang="en-US" dirty="0">
              <a:latin typeface="Montserrat" panose="00000500000000000000" pitchFamily="2" charset="0"/>
              <a:ea typeface="Calibri"/>
              <a:cs typeface="Calibri"/>
            </a:rPr>
            <a:t>Eyes? (White/Black Cross)</a:t>
          </a:r>
          <a:endParaRPr lang="en-US" dirty="0">
            <a:latin typeface="Montserrat" panose="00000500000000000000" pitchFamily="2" charset="0"/>
          </a:endParaRPr>
        </a:p>
      </dgm:t>
    </dgm:pt>
    <dgm:pt modelId="{DAB611B8-11CC-4551-B052-A6C10D389756}" type="parTrans" cxnId="{15AB2EEE-91CC-4E22-9AC6-78DF133B03A2}">
      <dgm:prSet/>
      <dgm:spPr/>
      <dgm:t>
        <a:bodyPr/>
        <a:lstStyle/>
        <a:p>
          <a:endParaRPr lang="en-GB"/>
        </a:p>
      </dgm:t>
    </dgm:pt>
    <dgm:pt modelId="{65928133-F1E6-4310-80C8-E7E3D8D15513}" type="sibTrans" cxnId="{15AB2EEE-91CC-4E22-9AC6-78DF133B03A2}">
      <dgm:prSet/>
      <dgm:spPr/>
      <dgm:t>
        <a:bodyPr/>
        <a:lstStyle/>
        <a:p>
          <a:endParaRPr lang="en-GB"/>
        </a:p>
      </dgm:t>
    </dgm:pt>
    <dgm:pt modelId="{B550632F-BF62-4DBB-BE2A-29E34145EF83}" type="pres">
      <dgm:prSet presAssocID="{01E55880-889D-4F95-B96E-500E26172DD3}" presName="diagram" presStyleCnt="0">
        <dgm:presLayoutVars>
          <dgm:dir/>
          <dgm:resizeHandles val="exact"/>
        </dgm:presLayoutVars>
      </dgm:prSet>
      <dgm:spPr/>
    </dgm:pt>
    <dgm:pt modelId="{AFB9EEFA-88ED-468E-A75C-A0D357E90644}" type="pres">
      <dgm:prSet presAssocID="{ED47EDB0-1FFE-44F8-8633-3CD057C86EDE}" presName="node" presStyleLbl="node1" presStyleIdx="0" presStyleCnt="2">
        <dgm:presLayoutVars>
          <dgm:bulletEnabled val="1"/>
        </dgm:presLayoutVars>
      </dgm:prSet>
      <dgm:spPr/>
    </dgm:pt>
    <dgm:pt modelId="{BE3C078B-D726-4E57-B49D-3DCB0C50292E}" type="pres">
      <dgm:prSet presAssocID="{E2484042-8A2E-4759-8778-78C9B6EE9DAC}" presName="sibTrans" presStyleCnt="0"/>
      <dgm:spPr/>
    </dgm:pt>
    <dgm:pt modelId="{D9C0431E-CC03-4E33-8D49-88D9F8C431CF}" type="pres">
      <dgm:prSet presAssocID="{90C02ADE-02A7-4CC3-B809-B8D21249554E}" presName="node" presStyleLbl="node1" presStyleIdx="1" presStyleCnt="2">
        <dgm:presLayoutVars>
          <dgm:bulletEnabled val="1"/>
        </dgm:presLayoutVars>
      </dgm:prSet>
      <dgm:spPr/>
    </dgm:pt>
  </dgm:ptLst>
  <dgm:cxnLst>
    <dgm:cxn modelId="{E3428028-BA8D-4D7D-A00B-196A88BA874E}" type="presOf" srcId="{01E55880-889D-4F95-B96E-500E26172DD3}" destId="{B550632F-BF62-4DBB-BE2A-29E34145EF83}" srcOrd="0" destOrd="0" presId="urn:microsoft.com/office/officeart/2005/8/layout/default"/>
    <dgm:cxn modelId="{0C53A542-65D3-4F8D-969A-E689017DA55C}" srcId="{01E55880-889D-4F95-B96E-500E26172DD3}" destId="{ED47EDB0-1FFE-44F8-8633-3CD057C86EDE}" srcOrd="0" destOrd="0" parTransId="{68881EDF-95BA-4C0A-97DC-02A65122B64E}" sibTransId="{E2484042-8A2E-4759-8778-78C9B6EE9DAC}"/>
    <dgm:cxn modelId="{B0D2CE55-DB2A-4671-8912-CEDD7F83CEAB}" type="presOf" srcId="{ED47EDB0-1FFE-44F8-8633-3CD057C86EDE}" destId="{AFB9EEFA-88ED-468E-A75C-A0D357E90644}" srcOrd="0" destOrd="0" presId="urn:microsoft.com/office/officeart/2005/8/layout/default"/>
    <dgm:cxn modelId="{4FCA238E-E5DB-404A-9CF1-E3D30E84DDC8}" type="presOf" srcId="{90C02ADE-02A7-4CC3-B809-B8D21249554E}" destId="{D9C0431E-CC03-4E33-8D49-88D9F8C431CF}" srcOrd="0" destOrd="0" presId="urn:microsoft.com/office/officeart/2005/8/layout/default"/>
    <dgm:cxn modelId="{15AB2EEE-91CC-4E22-9AC6-78DF133B03A2}" srcId="{01E55880-889D-4F95-B96E-500E26172DD3}" destId="{90C02ADE-02A7-4CC3-B809-B8D21249554E}" srcOrd="1" destOrd="0" parTransId="{DAB611B8-11CC-4551-B052-A6C10D389756}" sibTransId="{65928133-F1E6-4310-80C8-E7E3D8D15513}"/>
    <dgm:cxn modelId="{4022CC92-BCB1-4E87-9FF3-89A0FD83BDBF}" type="presParOf" srcId="{B550632F-BF62-4DBB-BE2A-29E34145EF83}" destId="{AFB9EEFA-88ED-468E-A75C-A0D357E90644}" srcOrd="0" destOrd="0" presId="urn:microsoft.com/office/officeart/2005/8/layout/default"/>
    <dgm:cxn modelId="{F3CD67B6-AABC-44C6-9788-75CD4CC6E9DF}" type="presParOf" srcId="{B550632F-BF62-4DBB-BE2A-29E34145EF83}" destId="{BE3C078B-D726-4E57-B49D-3DCB0C50292E}" srcOrd="1" destOrd="0" presId="urn:microsoft.com/office/officeart/2005/8/layout/default"/>
    <dgm:cxn modelId="{D41EE519-F818-439D-837A-B2E1623664FA}" type="presParOf" srcId="{B550632F-BF62-4DBB-BE2A-29E34145EF83}" destId="{D9C0431E-CC03-4E33-8D49-88D9F8C431C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E55880-889D-4F95-B96E-500E26172DD3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D47EDB0-1FFE-44F8-8633-3CD057C86EDE}">
      <dgm:prSet/>
      <dgm:spPr>
        <a:solidFill>
          <a:schemeClr val="accent6">
            <a:lumMod val="10000"/>
          </a:schemeClr>
        </a:solidFill>
      </dgm:spPr>
      <dgm:t>
        <a:bodyPr/>
        <a:lstStyle/>
        <a:p>
          <a:r>
            <a:rPr lang="en-US" dirty="0">
              <a:latin typeface="Montserrat" panose="00000500000000000000" pitchFamily="2" charset="0"/>
            </a:rPr>
            <a:t>Torso Symbol? (Heart/Star/Tear)</a:t>
          </a:r>
        </a:p>
      </dgm:t>
    </dgm:pt>
    <dgm:pt modelId="{68881EDF-95BA-4C0A-97DC-02A65122B64E}" type="parTrans" cxnId="{0C53A542-65D3-4F8D-969A-E689017DA55C}">
      <dgm:prSet/>
      <dgm:spPr/>
      <dgm:t>
        <a:bodyPr/>
        <a:lstStyle/>
        <a:p>
          <a:endParaRPr lang="en-US"/>
        </a:p>
      </dgm:t>
    </dgm:pt>
    <dgm:pt modelId="{E2484042-8A2E-4759-8778-78C9B6EE9DAC}" type="sibTrans" cxnId="{0C53A542-65D3-4F8D-969A-E689017DA55C}">
      <dgm:prSet/>
      <dgm:spPr/>
      <dgm:t>
        <a:bodyPr/>
        <a:lstStyle/>
        <a:p>
          <a:endParaRPr lang="en-US"/>
        </a:p>
      </dgm:t>
    </dgm:pt>
    <dgm:pt modelId="{90C02ADE-02A7-4CC3-B809-B8D21249554E}">
      <dgm:prSet phldr="0"/>
      <dgm:spPr>
        <a:solidFill>
          <a:schemeClr val="accent6">
            <a:lumMod val="10000"/>
          </a:schemeClr>
        </a:solidFill>
      </dgm:spPr>
      <dgm:t>
        <a:bodyPr/>
        <a:lstStyle/>
        <a:p>
          <a:r>
            <a:rPr lang="en-US" dirty="0">
              <a:latin typeface="Montserrat" panose="00000500000000000000" pitchFamily="2" charset="0"/>
              <a:ea typeface="Calibri"/>
              <a:cs typeface="Calibri"/>
            </a:rPr>
            <a:t>Eyes? (White/Black Cross)</a:t>
          </a:r>
          <a:endParaRPr lang="en-US" dirty="0">
            <a:latin typeface="Montserrat" panose="00000500000000000000" pitchFamily="2" charset="0"/>
          </a:endParaRPr>
        </a:p>
      </dgm:t>
    </dgm:pt>
    <dgm:pt modelId="{DAB611B8-11CC-4551-B052-A6C10D389756}" type="parTrans" cxnId="{15AB2EEE-91CC-4E22-9AC6-78DF133B03A2}">
      <dgm:prSet/>
      <dgm:spPr/>
      <dgm:t>
        <a:bodyPr/>
        <a:lstStyle/>
        <a:p>
          <a:endParaRPr lang="en-GB"/>
        </a:p>
      </dgm:t>
    </dgm:pt>
    <dgm:pt modelId="{65928133-F1E6-4310-80C8-E7E3D8D15513}" type="sibTrans" cxnId="{15AB2EEE-91CC-4E22-9AC6-78DF133B03A2}">
      <dgm:prSet/>
      <dgm:spPr/>
      <dgm:t>
        <a:bodyPr/>
        <a:lstStyle/>
        <a:p>
          <a:endParaRPr lang="en-GB"/>
        </a:p>
      </dgm:t>
    </dgm:pt>
    <dgm:pt modelId="{B550632F-BF62-4DBB-BE2A-29E34145EF83}" type="pres">
      <dgm:prSet presAssocID="{01E55880-889D-4F95-B96E-500E26172DD3}" presName="diagram" presStyleCnt="0">
        <dgm:presLayoutVars>
          <dgm:dir/>
          <dgm:resizeHandles val="exact"/>
        </dgm:presLayoutVars>
      </dgm:prSet>
      <dgm:spPr/>
    </dgm:pt>
    <dgm:pt modelId="{AFB9EEFA-88ED-468E-A75C-A0D357E90644}" type="pres">
      <dgm:prSet presAssocID="{ED47EDB0-1FFE-44F8-8633-3CD057C86EDE}" presName="node" presStyleLbl="node1" presStyleIdx="0" presStyleCnt="2">
        <dgm:presLayoutVars>
          <dgm:bulletEnabled val="1"/>
        </dgm:presLayoutVars>
      </dgm:prSet>
      <dgm:spPr/>
    </dgm:pt>
    <dgm:pt modelId="{BE3C078B-D726-4E57-B49D-3DCB0C50292E}" type="pres">
      <dgm:prSet presAssocID="{E2484042-8A2E-4759-8778-78C9B6EE9DAC}" presName="sibTrans" presStyleCnt="0"/>
      <dgm:spPr/>
    </dgm:pt>
    <dgm:pt modelId="{D9C0431E-CC03-4E33-8D49-88D9F8C431CF}" type="pres">
      <dgm:prSet presAssocID="{90C02ADE-02A7-4CC3-B809-B8D21249554E}" presName="node" presStyleLbl="node1" presStyleIdx="1" presStyleCnt="2">
        <dgm:presLayoutVars>
          <dgm:bulletEnabled val="1"/>
        </dgm:presLayoutVars>
      </dgm:prSet>
      <dgm:spPr/>
    </dgm:pt>
  </dgm:ptLst>
  <dgm:cxnLst>
    <dgm:cxn modelId="{E3428028-BA8D-4D7D-A00B-196A88BA874E}" type="presOf" srcId="{01E55880-889D-4F95-B96E-500E26172DD3}" destId="{B550632F-BF62-4DBB-BE2A-29E34145EF83}" srcOrd="0" destOrd="0" presId="urn:microsoft.com/office/officeart/2005/8/layout/default"/>
    <dgm:cxn modelId="{0C53A542-65D3-4F8D-969A-E689017DA55C}" srcId="{01E55880-889D-4F95-B96E-500E26172DD3}" destId="{ED47EDB0-1FFE-44F8-8633-3CD057C86EDE}" srcOrd="0" destOrd="0" parTransId="{68881EDF-95BA-4C0A-97DC-02A65122B64E}" sibTransId="{E2484042-8A2E-4759-8778-78C9B6EE9DAC}"/>
    <dgm:cxn modelId="{B0D2CE55-DB2A-4671-8912-CEDD7F83CEAB}" type="presOf" srcId="{ED47EDB0-1FFE-44F8-8633-3CD057C86EDE}" destId="{AFB9EEFA-88ED-468E-A75C-A0D357E90644}" srcOrd="0" destOrd="0" presId="urn:microsoft.com/office/officeart/2005/8/layout/default"/>
    <dgm:cxn modelId="{4FCA238E-E5DB-404A-9CF1-E3D30E84DDC8}" type="presOf" srcId="{90C02ADE-02A7-4CC3-B809-B8D21249554E}" destId="{D9C0431E-CC03-4E33-8D49-88D9F8C431CF}" srcOrd="0" destOrd="0" presId="urn:microsoft.com/office/officeart/2005/8/layout/default"/>
    <dgm:cxn modelId="{15AB2EEE-91CC-4E22-9AC6-78DF133B03A2}" srcId="{01E55880-889D-4F95-B96E-500E26172DD3}" destId="{90C02ADE-02A7-4CC3-B809-B8D21249554E}" srcOrd="1" destOrd="0" parTransId="{DAB611B8-11CC-4551-B052-A6C10D389756}" sibTransId="{65928133-F1E6-4310-80C8-E7E3D8D15513}"/>
    <dgm:cxn modelId="{4022CC92-BCB1-4E87-9FF3-89A0FD83BDBF}" type="presParOf" srcId="{B550632F-BF62-4DBB-BE2A-29E34145EF83}" destId="{AFB9EEFA-88ED-468E-A75C-A0D357E90644}" srcOrd="0" destOrd="0" presId="urn:microsoft.com/office/officeart/2005/8/layout/default"/>
    <dgm:cxn modelId="{F3CD67B6-AABC-44C6-9788-75CD4CC6E9DF}" type="presParOf" srcId="{B550632F-BF62-4DBB-BE2A-29E34145EF83}" destId="{BE3C078B-D726-4E57-B49D-3DCB0C50292E}" srcOrd="1" destOrd="0" presId="urn:microsoft.com/office/officeart/2005/8/layout/default"/>
    <dgm:cxn modelId="{D41EE519-F818-439D-837A-B2E1623664FA}" type="presParOf" srcId="{B550632F-BF62-4DBB-BE2A-29E34145EF83}" destId="{D9C0431E-CC03-4E33-8D49-88D9F8C431C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FEEFD-A108-4319-B769-CCC2636622E7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6">
            <a:lumMod val="1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Montserrat" panose="00000500000000000000" pitchFamily="2" charset="0"/>
            </a:rPr>
            <a:t>Legs? (White/Black)</a:t>
          </a:r>
        </a:p>
      </dsp:txBody>
      <dsp:txXfrm>
        <a:off x="582645" y="1178"/>
        <a:ext cx="2174490" cy="1304694"/>
      </dsp:txXfrm>
    </dsp:sp>
    <dsp:sp modelId="{0CF58BB0-8565-48F4-AB8D-B1B38F3E58B2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6">
            <a:lumMod val="1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Montserrat" panose="00000500000000000000" pitchFamily="2" charset="0"/>
            </a:rPr>
            <a:t>Wings? (White/Black)</a:t>
          </a:r>
        </a:p>
      </dsp:txBody>
      <dsp:txXfrm>
        <a:off x="2974584" y="1178"/>
        <a:ext cx="2174490" cy="1304694"/>
      </dsp:txXfrm>
    </dsp:sp>
    <dsp:sp modelId="{2F22D92A-E5A6-4A4D-8223-3D610DB8251F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6">
            <a:lumMod val="1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Montserrat" panose="00000500000000000000" pitchFamily="2" charset="0"/>
            </a:rPr>
            <a:t>Antenna? (White/Black)</a:t>
          </a:r>
        </a:p>
      </dsp:txBody>
      <dsp:txXfrm>
        <a:off x="5366524" y="1178"/>
        <a:ext cx="2174490" cy="1304694"/>
      </dsp:txXfrm>
    </dsp:sp>
    <dsp:sp modelId="{CDF8B4B7-0865-4DEA-B0BF-F2194AF74342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6">
            <a:lumMod val="1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Montserrat" panose="00000500000000000000" pitchFamily="2" charset="0"/>
            </a:rPr>
            <a:t>Eyes? (White/Black Cross)</a:t>
          </a:r>
        </a:p>
      </dsp:txBody>
      <dsp:txXfrm>
        <a:off x="7758464" y="1178"/>
        <a:ext cx="2174490" cy="1304694"/>
      </dsp:txXfrm>
    </dsp:sp>
    <dsp:sp modelId="{DD6FBEA9-E7EB-4D76-8769-4A3779358B18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6">
            <a:lumMod val="1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Montserrat" panose="00000500000000000000" pitchFamily="2" charset="0"/>
            </a:rPr>
            <a:t>Torso Shape? (Circle/Pointed)</a:t>
          </a:r>
        </a:p>
      </dsp:txBody>
      <dsp:txXfrm>
        <a:off x="582645" y="1523321"/>
        <a:ext cx="2174490" cy="1304694"/>
      </dsp:txXfrm>
    </dsp:sp>
    <dsp:sp modelId="{6424DAAB-2846-45DE-88E3-0586BED2C023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6">
            <a:lumMod val="1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Montserrat" panose="00000500000000000000" pitchFamily="2" charset="0"/>
            </a:rPr>
            <a:t>Torso Colour? (White/Black)</a:t>
          </a:r>
        </a:p>
      </dsp:txBody>
      <dsp:txXfrm>
        <a:off x="2974584" y="1523321"/>
        <a:ext cx="2174490" cy="1304694"/>
      </dsp:txXfrm>
    </dsp:sp>
    <dsp:sp modelId="{5E6F3864-5B4E-444B-9D7A-3AABF1E66390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6">
            <a:lumMod val="1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Montserrat" panose="00000500000000000000" pitchFamily="2" charset="0"/>
            </a:rPr>
            <a:t>Tail Main Colour? (White/Black)</a:t>
          </a:r>
        </a:p>
      </dsp:txBody>
      <dsp:txXfrm>
        <a:off x="5366524" y="1523321"/>
        <a:ext cx="2174490" cy="1304694"/>
      </dsp:txXfrm>
    </dsp:sp>
    <dsp:sp modelId="{FED0D921-2A38-4785-B42A-A8B038745B2F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6">
            <a:lumMod val="1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Montserrat" panose="00000500000000000000" pitchFamily="2" charset="0"/>
            </a:rPr>
            <a:t>Tail Side Colour? (White/Black)</a:t>
          </a:r>
        </a:p>
      </dsp:txBody>
      <dsp:txXfrm>
        <a:off x="7758464" y="1523321"/>
        <a:ext cx="2174490" cy="1304694"/>
      </dsp:txXfrm>
    </dsp:sp>
    <dsp:sp modelId="{AFB9EEFA-88ED-468E-A75C-A0D357E90644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6">
            <a:lumMod val="1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Montserrat" panose="00000500000000000000" pitchFamily="2" charset="0"/>
            </a:rPr>
            <a:t>Torso Symbol? (Heart/Star/Tear)</a:t>
          </a:r>
        </a:p>
      </dsp:txBody>
      <dsp:txXfrm>
        <a:off x="2974584" y="3045465"/>
        <a:ext cx="2174490" cy="1304694"/>
      </dsp:txXfrm>
    </dsp:sp>
    <dsp:sp modelId="{4886CE1D-DF88-46FE-A4E8-B4A38DB83440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6">
            <a:lumMod val="1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Montserrat" panose="00000500000000000000" pitchFamily="2" charset="0"/>
            </a:rPr>
            <a:t>Torso Symbol Colour? (White/Black)</a:t>
          </a:r>
        </a:p>
      </dsp:txBody>
      <dsp:txXfrm>
        <a:off x="5366524" y="3045465"/>
        <a:ext cx="2174490" cy="1304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9EEFA-88ED-468E-A75C-A0D357E90644}">
      <dsp:nvSpPr>
        <dsp:cNvPr id="0" name=""/>
        <dsp:cNvSpPr/>
      </dsp:nvSpPr>
      <dsp:spPr>
        <a:xfrm>
          <a:off x="1283" y="673807"/>
          <a:ext cx="5006206" cy="3003723"/>
        </a:xfrm>
        <a:prstGeom prst="rect">
          <a:avLst/>
        </a:prstGeom>
        <a:solidFill>
          <a:schemeClr val="accent6">
            <a:lumMod val="1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Montserrat" panose="00000500000000000000" pitchFamily="2" charset="0"/>
            </a:rPr>
            <a:t>Torso Symbol? (Heart/Star/Tear)</a:t>
          </a:r>
        </a:p>
      </dsp:txBody>
      <dsp:txXfrm>
        <a:off x="1283" y="673807"/>
        <a:ext cx="5006206" cy="3003723"/>
      </dsp:txXfrm>
    </dsp:sp>
    <dsp:sp modelId="{D9C0431E-CC03-4E33-8D49-88D9F8C431CF}">
      <dsp:nvSpPr>
        <dsp:cNvPr id="0" name=""/>
        <dsp:cNvSpPr/>
      </dsp:nvSpPr>
      <dsp:spPr>
        <a:xfrm>
          <a:off x="5508110" y="673807"/>
          <a:ext cx="5006206" cy="3003723"/>
        </a:xfrm>
        <a:prstGeom prst="rect">
          <a:avLst/>
        </a:prstGeom>
        <a:solidFill>
          <a:schemeClr val="accent6">
            <a:lumMod val="1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Montserrat" panose="00000500000000000000" pitchFamily="2" charset="0"/>
              <a:ea typeface="Calibri"/>
              <a:cs typeface="Calibri"/>
            </a:rPr>
            <a:t>Eyes? (White/Black Cross)</a:t>
          </a:r>
          <a:endParaRPr lang="en-US" sz="4400" kern="1200" dirty="0">
            <a:latin typeface="Montserrat" panose="00000500000000000000" pitchFamily="2" charset="0"/>
          </a:endParaRPr>
        </a:p>
      </dsp:txBody>
      <dsp:txXfrm>
        <a:off x="5508110" y="673807"/>
        <a:ext cx="5006206" cy="30037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9EEFA-88ED-468E-A75C-A0D357E90644}">
      <dsp:nvSpPr>
        <dsp:cNvPr id="0" name=""/>
        <dsp:cNvSpPr/>
      </dsp:nvSpPr>
      <dsp:spPr>
        <a:xfrm>
          <a:off x="1283" y="673807"/>
          <a:ext cx="5006206" cy="3003723"/>
        </a:xfrm>
        <a:prstGeom prst="rect">
          <a:avLst/>
        </a:prstGeom>
        <a:solidFill>
          <a:schemeClr val="accent6">
            <a:lumMod val="1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Montserrat" panose="00000500000000000000" pitchFamily="2" charset="0"/>
            </a:rPr>
            <a:t>Torso Symbol? (Heart/Star/Tear)</a:t>
          </a:r>
        </a:p>
      </dsp:txBody>
      <dsp:txXfrm>
        <a:off x="1283" y="673807"/>
        <a:ext cx="5006206" cy="3003723"/>
      </dsp:txXfrm>
    </dsp:sp>
    <dsp:sp modelId="{D9C0431E-CC03-4E33-8D49-88D9F8C431CF}">
      <dsp:nvSpPr>
        <dsp:cNvPr id="0" name=""/>
        <dsp:cNvSpPr/>
      </dsp:nvSpPr>
      <dsp:spPr>
        <a:xfrm>
          <a:off x="5508110" y="673807"/>
          <a:ext cx="5006206" cy="3003723"/>
        </a:xfrm>
        <a:prstGeom prst="rect">
          <a:avLst/>
        </a:prstGeom>
        <a:solidFill>
          <a:schemeClr val="accent6">
            <a:lumMod val="1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Montserrat" panose="00000500000000000000" pitchFamily="2" charset="0"/>
              <a:ea typeface="Calibri"/>
              <a:cs typeface="Calibri"/>
            </a:rPr>
            <a:t>Eyes? (White/Black Cross)</a:t>
          </a:r>
          <a:endParaRPr lang="en-US" sz="4400" kern="1200" dirty="0">
            <a:latin typeface="Montserrat" panose="00000500000000000000" pitchFamily="2" charset="0"/>
          </a:endParaRPr>
        </a:p>
      </dsp:txBody>
      <dsp:txXfrm>
        <a:off x="5508110" y="673807"/>
        <a:ext cx="5006206" cy="3003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8744C-A3FF-43F9-88B7-FCC707B55E87}" type="datetimeFigureOut"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42414-8BA7-4B10-BB27-6DD7054C65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7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Human Image Recognition </a:t>
            </a:r>
          </a:p>
          <a:p>
            <a:r>
              <a:rPr lang="en-US" dirty="0"/>
              <a:t>Humans can </a:t>
            </a:r>
            <a:r>
              <a:rPr lang="en-US" dirty="0" err="1"/>
              <a:t>recognise</a:t>
            </a:r>
            <a:r>
              <a:rPr lang="en-US" dirty="0"/>
              <a:t> faces in just a few hundred milliseconds. </a:t>
            </a:r>
          </a:p>
          <a:p>
            <a:r>
              <a:rPr lang="en-US" dirty="0"/>
              <a:t>Even when faces are partially obscured or shown at unusual angles, the brain is adept at identifying familiar faces.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42414-8BA7-4B10-BB27-6DD7054C65CB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85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B06E4-1203-66A4-9EB8-8DFBE64B7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E944CC-58B8-8B96-C806-3B088A9EB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89A6C1-AA77-B4C7-3BAA-68BBFD9AD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Test midge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Test your Hypothesis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7FA5D-0BCF-FE07-A575-FA5F653170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42414-8BA7-4B10-BB27-6DD7054C65CB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36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AD94A-7A7A-6AF2-79CA-B3C7816F7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9FA714-CFCB-5398-BEFF-5CD9806B9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7F835C-E719-4E23-2EB5-3F146A443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Test midge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Test your Hypothesis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344C0-25BE-CFDE-5B3D-7988E81A15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42414-8BA7-4B10-BB27-6DD7054C65CB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2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BD59A-6314-4AAB-5EB3-A67FC3154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7A521D-0F7F-97AC-7FC3-EBAEF15AC3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102DB3-8C8B-BC7A-C735-5BDD56790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Test midge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Test your Hypothesis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37065-B99B-EC6F-F7E4-83323063C5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42414-8BA7-4B10-BB27-6DD7054C65CB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18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Teacher Demo.</a:t>
            </a:r>
          </a:p>
          <a:p>
            <a:r>
              <a:rPr lang="en-US" dirty="0">
                <a:ea typeface="Calibri"/>
                <a:cs typeface="Calibri"/>
              </a:rPr>
              <a:t>Create 2 classes and use webcam to train a model and demo software. (</a:t>
            </a:r>
            <a:r>
              <a:rPr lang="en-US" dirty="0" err="1">
                <a:ea typeface="Calibri"/>
                <a:cs typeface="Calibri"/>
              </a:rPr>
              <a:t>e.g</a:t>
            </a:r>
            <a:r>
              <a:rPr lang="en-US" dirty="0">
                <a:ea typeface="Calibri"/>
                <a:cs typeface="Calibri"/>
              </a:rPr>
              <a:t> 2+ objects. 2+ pupils.)</a:t>
            </a:r>
          </a:p>
          <a:p>
            <a:r>
              <a:rPr lang="en-US" dirty="0">
                <a:ea typeface="Calibri"/>
                <a:cs typeface="Calibri"/>
              </a:rPr>
              <a:t>Pupils will then create 2 classes for biting and non-biting midge. Upload training images, then Test using 4 test images.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42414-8BA7-4B10-BB27-6DD7054C65CB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30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Pupils should use the tutorial to create a simple Scratch project using their ML image recognition 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42414-8BA7-4B10-BB27-6DD7054C65CB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37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42414-8BA7-4B10-BB27-6DD7054C65C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744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How many horses? </a:t>
            </a:r>
            <a:endParaRPr lang="en-US" dirty="0"/>
          </a:p>
          <a:p>
            <a:r>
              <a:rPr lang="en-US" dirty="0"/>
              <a:t>Image: Bev Doolittle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Discuss edge detection, pattern recognition, image understanding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42414-8BA7-4B10-BB27-6DD7054C65CB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83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Image: Bev Doolittle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42414-8BA7-4B10-BB27-6DD7054C65CB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30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Biting Midge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42414-8BA7-4B10-BB27-6DD7054C65CB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Non-biting midge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42414-8BA7-4B10-BB27-6DD7054C65CB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79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Test midge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Test your Hypothesis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42414-8BA7-4B10-BB27-6DD7054C65CB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39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4F10A-C5B2-5E9A-7235-26E93B9AF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4DB1B3-C9B4-1A4A-125F-A0F3F53459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B2F07D-67B5-4337-F728-402E1DA68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Test midge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Test your Hypothesis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B6F67-C571-220D-AD3E-066C7CD7E7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42414-8BA7-4B10-BB27-6DD7054C65CB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81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F613D-AC38-1BBA-F94B-BDE7B7CCB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8A99D2-D95C-374A-5C40-D564A26D0F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9CF267-077B-3C4C-FA89-C173C78907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Test midge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Test your Hypothesis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A20A1-57CA-A364-A3E8-9630D650AA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42414-8BA7-4B10-BB27-6DD7054C65CB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00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F49CF-4FA9-3606-9997-D7CEFA14B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FC51C8-31A7-9EFE-A9AF-815BF2E49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FB593D-0F02-D92C-A184-CF464018B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Test midge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Test your Hypothesis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F6542-940C-4920-6D0E-AF8641F56B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42414-8BA7-4B10-BB27-6DD7054C65CB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273269" y="294290"/>
            <a:ext cx="11645462" cy="628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56675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67863" y="534571"/>
            <a:ext cx="11456276" cy="581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508B3DA-F37D-4EFF-8D5E-7BD4C1BC2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8262" y="1026885"/>
            <a:ext cx="4612210" cy="4804228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72DF-05D9-440A-A078-84F4AA63A3A6}"/>
              </a:ext>
            </a:extLst>
          </p:cNvPr>
          <p:cNvSpPr/>
          <p:nvPr userDrawn="1"/>
        </p:nvSpPr>
        <p:spPr>
          <a:xfrm>
            <a:off x="1008993" y="1466850"/>
            <a:ext cx="4430197" cy="315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18789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273269" y="294290"/>
            <a:ext cx="11645462" cy="628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78323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67863" y="534571"/>
            <a:ext cx="11456276" cy="581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EC4C0C-235E-4BF3-9FF3-3BED8E2EBB83}"/>
              </a:ext>
            </a:extLst>
          </p:cNvPr>
          <p:cNvSpPr/>
          <p:nvPr userDrawn="1"/>
        </p:nvSpPr>
        <p:spPr>
          <a:xfrm>
            <a:off x="10900472" y="1026885"/>
            <a:ext cx="645764" cy="48042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508B3DA-F37D-4EFF-8D5E-7BD4C1BC2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8262" y="1026885"/>
            <a:ext cx="4612210" cy="4804228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72DF-05D9-440A-A078-84F4AA63A3A6}"/>
              </a:ext>
            </a:extLst>
          </p:cNvPr>
          <p:cNvSpPr/>
          <p:nvPr userDrawn="1"/>
        </p:nvSpPr>
        <p:spPr>
          <a:xfrm>
            <a:off x="1008993" y="1466850"/>
            <a:ext cx="4430197" cy="315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7383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67863" y="534571"/>
            <a:ext cx="11456276" cy="581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EC4C0C-235E-4BF3-9FF3-3BED8E2EBB83}"/>
              </a:ext>
            </a:extLst>
          </p:cNvPr>
          <p:cNvSpPr/>
          <p:nvPr userDrawn="1"/>
        </p:nvSpPr>
        <p:spPr>
          <a:xfrm>
            <a:off x="10900472" y="1026884"/>
            <a:ext cx="645764" cy="480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72DF-05D9-440A-A078-84F4AA63A3A6}"/>
              </a:ext>
            </a:extLst>
          </p:cNvPr>
          <p:cNvSpPr/>
          <p:nvPr userDrawn="1"/>
        </p:nvSpPr>
        <p:spPr>
          <a:xfrm>
            <a:off x="1008993" y="1466850"/>
            <a:ext cx="4430197" cy="315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884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42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0919F-EAD9-4195-9D9A-9022B4DAC9D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3801" y="1279358"/>
            <a:ext cx="4299284" cy="4299284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55C8A-79CE-5DA2-DC13-A8298FADE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225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6997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0919F-EAD9-4195-9D9A-9022B4DAC9D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3801" y="1279358"/>
            <a:ext cx="4299284" cy="4299284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1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1C93A-74D6-4D74-9013-4CC54B3F94D6}"/>
              </a:ext>
            </a:extLst>
          </p:cNvPr>
          <p:cNvSpPr/>
          <p:nvPr userDrawn="1"/>
        </p:nvSpPr>
        <p:spPr>
          <a:xfrm>
            <a:off x="2422357" y="565869"/>
            <a:ext cx="9041509" cy="5720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56400" cy="593959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51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1C93A-74D6-4D74-9013-4CC54B3F94D6}"/>
              </a:ext>
            </a:extLst>
          </p:cNvPr>
          <p:cNvSpPr/>
          <p:nvPr userDrawn="1"/>
        </p:nvSpPr>
        <p:spPr>
          <a:xfrm>
            <a:off x="2422357" y="565869"/>
            <a:ext cx="9041509" cy="5720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29710"/>
            <a:ext cx="6756400" cy="4141077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74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1C93A-74D6-4D74-9013-4CC54B3F94D6}"/>
              </a:ext>
            </a:extLst>
          </p:cNvPr>
          <p:cNvSpPr/>
          <p:nvPr userDrawn="1"/>
        </p:nvSpPr>
        <p:spPr>
          <a:xfrm>
            <a:off x="2408397" y="568791"/>
            <a:ext cx="9041509" cy="572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pic>
        <p:nvPicPr>
          <p:cNvPr id="8" name="Picture 7" descr="A purple and blue gradient&#10;&#10;AI-generated content may be incorrect.">
            <a:extLst>
              <a:ext uri="{FF2B5EF4-FFF2-40B4-BE49-F238E27FC236}">
                <a16:creationId xmlns:a16="http://schemas.microsoft.com/office/drawing/2014/main" id="{53E348DE-B70F-5B12-B588-E03B52D98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862" y="1402584"/>
            <a:ext cx="6388538" cy="3974005"/>
          </a:xfrm>
          <a:prstGeom prst="rect">
            <a:avLst/>
          </a:prstGeom>
        </p:spPr>
      </p:pic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3D8D106-7996-000B-D46B-4B44A4DBB51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367862" y="1414188"/>
            <a:ext cx="6388538" cy="39624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21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32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4ED0391-0163-4F70-825F-98434AC3A5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88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E92BFD-AA5E-42C5-BE56-347BA2759E80}"/>
              </a:ext>
            </a:extLst>
          </p:cNvPr>
          <p:cNvSpPr/>
          <p:nvPr userDrawn="1"/>
        </p:nvSpPr>
        <p:spPr>
          <a:xfrm>
            <a:off x="5484603" y="802105"/>
            <a:ext cx="5740876" cy="210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9763" y="1512917"/>
            <a:ext cx="5912237" cy="5345083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27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01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632E2E0-7E23-4339-8B07-0E1AC0A1ED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67083" y="476815"/>
            <a:ext cx="3921987" cy="372845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2595" y="476815"/>
            <a:ext cx="3920549" cy="2848752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B9367A-8318-4EB9-B521-E9DA9F8F1092}"/>
              </a:ext>
            </a:extLst>
          </p:cNvPr>
          <p:cNvSpPr/>
          <p:nvPr userDrawn="1"/>
        </p:nvSpPr>
        <p:spPr>
          <a:xfrm flipH="1">
            <a:off x="5782595" y="3817616"/>
            <a:ext cx="3920549" cy="3876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46601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CAA783-29DA-8B6B-F96D-08332FD93D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FF7072-AAA5-4268-BE7A-9400814AD9E8}"/>
              </a:ext>
            </a:extLst>
          </p:cNvPr>
          <p:cNvSpPr/>
          <p:nvPr userDrawn="1"/>
        </p:nvSpPr>
        <p:spPr>
          <a:xfrm>
            <a:off x="7529902" y="1730978"/>
            <a:ext cx="2712034" cy="149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76931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CAA783-29DA-8B6B-F96D-08332FD93D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0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38AE19-0C63-878C-09CD-F4977C29FD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3973" y="0"/>
            <a:ext cx="3268027" cy="6858000"/>
          </a:xfrm>
          <a:prstGeom prst="rect">
            <a:avLst/>
          </a:prstGeom>
        </p:spPr>
      </p:pic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499220F-3428-4263-91ED-9CD7E6B49E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69482" y="508000"/>
            <a:ext cx="3357318" cy="5812479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414317C-3659-4ED6-BDB6-2A9B8FA88C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2519" y="508000"/>
            <a:ext cx="3357318" cy="581247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3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6E29F7-9E13-4CD4-9AAC-E31609B6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4840-EC8D-48DD-92D4-34A6F4558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7A52A-D970-4268-B967-756EF1009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3C99C195-CA05-4A2B-9203-212AA3A64FB4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12754-0101-4D47-850E-35E580F92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F6F73-66CD-4142-8040-F2E311B96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DF7FB4A4-DEA5-4FE6-BB3B-1DFE086AB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8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0"/>
        </a:buBlip>
        <a:defRPr sz="2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bE7wdsHXX8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ww.mtctutorials.com/download/breaking-news-free-png-image-high-qualit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3BD6F9-DF90-9DD2-D1E2-218037D4E745}"/>
              </a:ext>
            </a:extLst>
          </p:cNvPr>
          <p:cNvSpPr txBox="1"/>
          <p:nvPr/>
        </p:nvSpPr>
        <p:spPr>
          <a:xfrm>
            <a:off x="125680" y="4794812"/>
            <a:ext cx="1194063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AI Midge Project</a:t>
            </a:r>
          </a:p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1) Train, Test and Compare AI Image Models</a:t>
            </a:r>
          </a:p>
        </p:txBody>
      </p:sp>
    </p:spTree>
    <p:extLst>
      <p:ext uri="{BB962C8B-B14F-4D97-AF65-F5344CB8AC3E}">
        <p14:creationId xmlns:p14="http://schemas.microsoft.com/office/powerpoint/2010/main" val="3016980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9E37F-25AE-3AE0-541E-2DBC2B6E6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lage of different insects&#10;&#10;AI-generated content may be incorrect.">
            <a:extLst>
              <a:ext uri="{FF2B5EF4-FFF2-40B4-BE49-F238E27FC236}">
                <a16:creationId xmlns:a16="http://schemas.microsoft.com/office/drawing/2014/main" id="{242DFA73-DD07-6928-70BE-38D21ED408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705" y="0"/>
            <a:ext cx="970659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954999-ECD7-8C6B-66DC-A8D9C911C6EF}"/>
              </a:ext>
            </a:extLst>
          </p:cNvPr>
          <p:cNvSpPr txBox="1"/>
          <p:nvPr/>
        </p:nvSpPr>
        <p:spPr>
          <a:xfrm rot="16200000">
            <a:off x="8594801" y="3205677"/>
            <a:ext cx="63246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7F7F7F"/>
                </a:solidFill>
                <a:latin typeface="Roboto"/>
                <a:ea typeface="Roboto"/>
                <a:cs typeface="Roboto"/>
              </a:rPr>
              <a:t>BITING MIDGE</a:t>
            </a:r>
          </a:p>
        </p:txBody>
      </p:sp>
    </p:spTree>
    <p:extLst>
      <p:ext uri="{BB962C8B-B14F-4D97-AF65-F5344CB8AC3E}">
        <p14:creationId xmlns:p14="http://schemas.microsoft.com/office/powerpoint/2010/main" val="1896116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10E816-7EBF-0CFD-0177-11DC1B20DA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103" y="0"/>
            <a:ext cx="969579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24B270-D7A9-3209-0391-78E0C3714406}"/>
              </a:ext>
            </a:extLst>
          </p:cNvPr>
          <p:cNvSpPr txBox="1"/>
          <p:nvPr/>
        </p:nvSpPr>
        <p:spPr>
          <a:xfrm rot="16200000">
            <a:off x="8594801" y="3205677"/>
            <a:ext cx="63246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7F7F7F"/>
                </a:solidFill>
                <a:latin typeface="Roboto"/>
                <a:ea typeface="Roboto"/>
                <a:cs typeface="Roboto"/>
              </a:rPr>
              <a:t>NON-BITING MIDGE</a:t>
            </a:r>
          </a:p>
        </p:txBody>
      </p:sp>
    </p:spTree>
    <p:extLst>
      <p:ext uri="{BB962C8B-B14F-4D97-AF65-F5344CB8AC3E}">
        <p14:creationId xmlns:p14="http://schemas.microsoft.com/office/powerpoint/2010/main" val="2779990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90687-B918-45D7-94E6-0E4511CDB12C}"/>
              </a:ext>
            </a:extLst>
          </p:cNvPr>
          <p:cNvSpPr txBox="1">
            <a:spLocks/>
          </p:cNvSpPr>
          <p:nvPr/>
        </p:nvSpPr>
        <p:spPr>
          <a:xfrm>
            <a:off x="838200" y="35259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Montserrat" panose="00000500000000000000" pitchFamily="2" charset="0"/>
              </a:rPr>
              <a:t>What pattern(s) do you notice?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C383B44-40E8-46F0-A225-3BEABFE425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0229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2913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F84DC71-9ED7-4014-949A-22D5A4779C5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b="1" dirty="0"/>
              <a:t>Most significant features?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23E253A2-FCB9-4276-9284-6AC31B4300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823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9497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4E0E78-1B39-BA6B-04EE-CF1D7FF44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5" name="Rectangle 3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" name="Picture 367" descr="A black and white bug with wings and a heart&#10;&#10;AI-generated content may be incorrect.">
            <a:extLst>
              <a:ext uri="{FF2B5EF4-FFF2-40B4-BE49-F238E27FC236}">
                <a16:creationId xmlns:a16="http://schemas.microsoft.com/office/drawing/2014/main" id="{831BA070-9F64-B300-E41C-ACFA187628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0788" y="-18286"/>
            <a:ext cx="9815947" cy="6873674"/>
          </a:xfrm>
          <a:prstGeom prst="rect">
            <a:avLst/>
          </a:prstGeom>
        </p:spPr>
      </p:pic>
      <p:sp>
        <p:nvSpPr>
          <p:cNvPr id="377" name="Rectangle 3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58836-EB21-543E-B277-410E958CF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72" y="377317"/>
            <a:ext cx="5846061" cy="18999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Montserrat" panose="00000500000000000000" pitchFamily="2" charset="0"/>
              </a:rPr>
              <a:t>What is your hypothesis?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B87FD18-D8B6-D3C2-126C-8CDD5B6E7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72" y="2483136"/>
            <a:ext cx="4362620" cy="24260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n-US" dirty="0"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ontserrat" panose="00000500000000000000" pitchFamily="2" charset="0"/>
              </a:rPr>
              <a:t>Which are the most important </a:t>
            </a:r>
            <a:r>
              <a:rPr lang="en-US" b="1" dirty="0">
                <a:latin typeface="Montserrat" panose="00000500000000000000" pitchFamily="2" charset="0"/>
              </a:rPr>
              <a:t>features </a:t>
            </a:r>
            <a:r>
              <a:rPr lang="en-US" dirty="0">
                <a:latin typeface="Montserrat" panose="00000500000000000000" pitchFamily="2" charset="0"/>
              </a:rPr>
              <a:t>that can help us to  classify </a:t>
            </a:r>
            <a:r>
              <a:rPr lang="en-US" b="1" dirty="0">
                <a:latin typeface="Montserrat" panose="00000500000000000000" pitchFamily="2" charset="0"/>
              </a:rPr>
              <a:t>biting </a:t>
            </a:r>
            <a:r>
              <a:rPr lang="en-US" dirty="0">
                <a:latin typeface="Montserrat" panose="00000500000000000000" pitchFamily="2" charset="0"/>
              </a:rPr>
              <a:t>vs. </a:t>
            </a:r>
            <a:r>
              <a:rPr lang="en-US" b="1" dirty="0">
                <a:latin typeface="Montserrat" panose="00000500000000000000" pitchFamily="2" charset="0"/>
              </a:rPr>
              <a:t>non-biting</a:t>
            </a:r>
            <a:r>
              <a:rPr lang="en-US" dirty="0">
                <a:latin typeface="Montserrat" panose="00000500000000000000" pitchFamily="2" charset="0"/>
              </a:rPr>
              <a:t> midge?</a:t>
            </a:r>
          </a:p>
          <a:p>
            <a:endParaRPr lang="en-US" dirty="0">
              <a:latin typeface="Montserrat" panose="00000500000000000000" pitchFamily="2" charset="0"/>
            </a:endParaRPr>
          </a:p>
          <a:p>
            <a:endParaRPr lang="en-US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94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ABAEC7FE-48FA-3DE2-1E7C-6B208623E2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647" y="85941"/>
            <a:ext cx="10515600" cy="1325563"/>
          </a:xfrm>
        </p:spPr>
        <p:txBody>
          <a:bodyPr/>
          <a:lstStyle/>
          <a:p>
            <a:r>
              <a:rPr lang="en-US" b="1" dirty="0">
                <a:latin typeface="Montserrat" panose="00000500000000000000" pitchFamily="2" charset="0"/>
              </a:rPr>
              <a:t>Decision Trees and Classification</a:t>
            </a:r>
          </a:p>
        </p:txBody>
      </p:sp>
      <p:pic>
        <p:nvPicPr>
          <p:cNvPr id="5" name="Picture 4" descr="A diagram of a rainy weather&#10;&#10;AI-generated content may be incorrect.">
            <a:extLst>
              <a:ext uri="{FF2B5EF4-FFF2-40B4-BE49-F238E27FC236}">
                <a16:creationId xmlns:a16="http://schemas.microsoft.com/office/drawing/2014/main" id="{EC401082-61E6-1E61-C0CC-7B1070BE7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101" y="1345047"/>
            <a:ext cx="6779009" cy="4764230"/>
          </a:xfrm>
          <a:prstGeom prst="rect">
            <a:avLst/>
          </a:prstGeom>
        </p:spPr>
      </p:pic>
      <p:pic>
        <p:nvPicPr>
          <p:cNvPr id="6" name="Picture 5" descr="A child in a yellow coat and rain boots holding an umbrella&#10;&#10;AI-generated content may be incorrect.">
            <a:extLst>
              <a:ext uri="{FF2B5EF4-FFF2-40B4-BE49-F238E27FC236}">
                <a16:creationId xmlns:a16="http://schemas.microsoft.com/office/drawing/2014/main" id="{C2B53304-B2FF-A093-43C1-2628E0E02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753" y="1541511"/>
            <a:ext cx="2558857" cy="45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86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F84DC71-9ED7-4014-949A-22D5A4779C58}"/>
              </a:ext>
            </a:extLst>
          </p:cNvPr>
          <p:cNvSpPr txBox="1">
            <a:spLocks/>
          </p:cNvSpPr>
          <p:nvPr/>
        </p:nvSpPr>
        <p:spPr>
          <a:xfrm>
            <a:off x="588433" y="382058"/>
            <a:ext cx="11015133" cy="15822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Montserrat" panose="00000500000000000000" pitchFamily="2" charset="0"/>
              </a:rPr>
              <a:t>Can we make a </a:t>
            </a:r>
            <a:r>
              <a:rPr lang="en-US" sz="3600" b="1" dirty="0">
                <a:latin typeface="Montserrat" panose="00000500000000000000" pitchFamily="2" charset="0"/>
              </a:rPr>
              <a:t>decision tree</a:t>
            </a:r>
            <a:r>
              <a:rPr lang="en-US" sz="3600" dirty="0">
                <a:latin typeface="Montserrat" panose="00000500000000000000" pitchFamily="2" charset="0"/>
              </a:rPr>
              <a:t> to identify which midges are </a:t>
            </a:r>
            <a:r>
              <a:rPr lang="en-US" sz="3600" b="1" dirty="0">
                <a:latin typeface="Montserrat" panose="00000500000000000000" pitchFamily="2" charset="0"/>
              </a:rPr>
              <a:t>biting </a:t>
            </a:r>
            <a:r>
              <a:rPr lang="en-US" sz="3600" dirty="0">
                <a:latin typeface="Montserrat" panose="00000500000000000000" pitchFamily="2" charset="0"/>
              </a:rPr>
              <a:t>and which are </a:t>
            </a:r>
            <a:r>
              <a:rPr lang="en-US" sz="3600" b="1" dirty="0">
                <a:latin typeface="Montserrat" panose="00000500000000000000" pitchFamily="2" charset="0"/>
              </a:rPr>
              <a:t>non-biting</a:t>
            </a:r>
            <a:r>
              <a:rPr lang="en-US" sz="3600" dirty="0">
                <a:latin typeface="Montserrat" panose="00000500000000000000" pitchFamily="2" charset="0"/>
              </a:rPr>
              <a:t>?</a:t>
            </a:r>
            <a:endParaRPr lang="en-US" sz="3600" b="1" dirty="0">
              <a:latin typeface="Montserrat" panose="00000500000000000000" pitchFamily="2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23E253A2-FCB9-4276-9284-6AC31B4300C6}"/>
              </a:ext>
            </a:extLst>
          </p:cNvPr>
          <p:cNvGraphicFramePr>
            <a:graphicFrameLocks/>
          </p:cNvGraphicFramePr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4528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213BD-621B-AE29-C748-B3B22E182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5" name="Rectangle 374">
            <a:extLst>
              <a:ext uri="{FF2B5EF4-FFF2-40B4-BE49-F238E27FC236}">
                <a16:creationId xmlns:a16="http://schemas.microsoft.com/office/drawing/2014/main" id="{DC6BF8F5-665F-FBCA-72E5-F39A55DF9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D0E26684-B41A-9DF0-5854-F99944B9E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diagram of a diagram&#10;&#10;AI-generated content may be incorrect.">
            <a:extLst>
              <a:ext uri="{FF2B5EF4-FFF2-40B4-BE49-F238E27FC236}">
                <a16:creationId xmlns:a16="http://schemas.microsoft.com/office/drawing/2014/main" id="{CE1E1984-42F3-7A42-A691-111DF0B49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962" y="997038"/>
            <a:ext cx="7718040" cy="531658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ADB210E-DFFB-3807-0D83-538D262A2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pic>
        <p:nvPicPr>
          <p:cNvPr id="10" name="Picture 9" descr="A black and white drawing of a bug&#10;&#10;AI-generated content may be incorrect.">
            <a:extLst>
              <a:ext uri="{FF2B5EF4-FFF2-40B4-BE49-F238E27FC236}">
                <a16:creationId xmlns:a16="http://schemas.microsoft.com/office/drawing/2014/main" id="{FEAEA5FD-B5DF-93F1-A53A-0CD9580F80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008" y="489165"/>
            <a:ext cx="1881716" cy="1379105"/>
          </a:xfrm>
          <a:prstGeom prst="rect">
            <a:avLst/>
          </a:prstGeom>
        </p:spPr>
      </p:pic>
      <p:pic>
        <p:nvPicPr>
          <p:cNvPr id="11" name="Picture 10" descr="A black and white insect with a star&#10;&#10;AI-generated content may be incorrect.">
            <a:extLst>
              <a:ext uri="{FF2B5EF4-FFF2-40B4-BE49-F238E27FC236}">
                <a16:creationId xmlns:a16="http://schemas.microsoft.com/office/drawing/2014/main" id="{B3B2BA73-BC35-ADA8-850E-21E8C383B5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231" y="475695"/>
            <a:ext cx="1906636" cy="1394499"/>
          </a:xfrm>
          <a:prstGeom prst="rect">
            <a:avLst/>
          </a:prstGeom>
        </p:spPr>
      </p:pic>
      <p:pic>
        <p:nvPicPr>
          <p:cNvPr id="12" name="Picture 11" descr="A black and white drawing of a bug with a star&#10;&#10;AI-generated content may be incorrect.">
            <a:extLst>
              <a:ext uri="{FF2B5EF4-FFF2-40B4-BE49-F238E27FC236}">
                <a16:creationId xmlns:a16="http://schemas.microsoft.com/office/drawing/2014/main" id="{6036070B-690A-1950-57CB-6E7F364433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90" y="5146881"/>
            <a:ext cx="1843232" cy="1348317"/>
          </a:xfrm>
          <a:prstGeom prst="rect">
            <a:avLst/>
          </a:prstGeom>
        </p:spPr>
      </p:pic>
      <p:pic>
        <p:nvPicPr>
          <p:cNvPr id="13" name="Picture 12" descr="A black and white bug with wings and a heart&#10;&#10;AI-generated content may be incorrect.">
            <a:extLst>
              <a:ext uri="{FF2B5EF4-FFF2-40B4-BE49-F238E27FC236}">
                <a16:creationId xmlns:a16="http://schemas.microsoft.com/office/drawing/2014/main" id="{E57ED020-8134-B5BF-FF63-108C47D4DF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130" y="5144956"/>
            <a:ext cx="1852757" cy="13483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442125-4544-E3A7-A620-6F265E062781}"/>
              </a:ext>
            </a:extLst>
          </p:cNvPr>
          <p:cNvSpPr txBox="1"/>
          <p:nvPr/>
        </p:nvSpPr>
        <p:spPr>
          <a:xfrm>
            <a:off x="8917246" y="168612"/>
            <a:ext cx="1693333" cy="646331"/>
          </a:xfrm>
          <a:prstGeom prst="rect">
            <a:avLst/>
          </a:prstGeom>
          <a:solidFill>
            <a:srgbClr val="F5C1D7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BITING</a:t>
            </a:r>
          </a:p>
          <a:p>
            <a:pPr algn="ctr"/>
            <a:r>
              <a:rPr lang="en-US" dirty="0"/>
              <a:t>EXAMPLES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DD8427-AAD2-140A-3AE2-65B8BFE171C4}"/>
              </a:ext>
            </a:extLst>
          </p:cNvPr>
          <p:cNvSpPr txBox="1"/>
          <p:nvPr/>
        </p:nvSpPr>
        <p:spPr>
          <a:xfrm>
            <a:off x="1603562" y="6164488"/>
            <a:ext cx="169333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NON-BITING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668703-11D9-3520-0E63-B369BBE22C83}"/>
              </a:ext>
            </a:extLst>
          </p:cNvPr>
          <p:cNvSpPr txBox="1"/>
          <p:nvPr/>
        </p:nvSpPr>
        <p:spPr>
          <a:xfrm rot="16200000">
            <a:off x="8594801" y="3205677"/>
            <a:ext cx="63246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7F7F7F"/>
                </a:solidFill>
                <a:latin typeface="Roboto"/>
                <a:ea typeface="Roboto"/>
                <a:cs typeface="Roboto"/>
              </a:rPr>
              <a:t>TRAINING MIDGE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D489D30-3C53-F627-0438-D70039960918}"/>
              </a:ext>
            </a:extLst>
          </p:cNvPr>
          <p:cNvSpPr/>
          <p:nvPr/>
        </p:nvSpPr>
        <p:spPr>
          <a:xfrm>
            <a:off x="3218688" y="2438399"/>
            <a:ext cx="1926336" cy="10607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ED16CE-0756-29DA-A298-FBB8FEB44F20}"/>
              </a:ext>
            </a:extLst>
          </p:cNvPr>
          <p:cNvSpPr/>
          <p:nvPr/>
        </p:nvSpPr>
        <p:spPr>
          <a:xfrm>
            <a:off x="4731400" y="2444044"/>
            <a:ext cx="6487046" cy="40466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83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5ED45D-45BB-CA59-85CB-0C01AA8C0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5" name="Rectangle 374">
            <a:extLst>
              <a:ext uri="{FF2B5EF4-FFF2-40B4-BE49-F238E27FC236}">
                <a16:creationId xmlns:a16="http://schemas.microsoft.com/office/drawing/2014/main" id="{46C8B74F-C18C-2943-A69B-97A6998F7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2E0C5025-1AA9-FF5D-4AB6-8EEFD4493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diagram of a diagram&#10;&#10;AI-generated content may be incorrect.">
            <a:extLst>
              <a:ext uri="{FF2B5EF4-FFF2-40B4-BE49-F238E27FC236}">
                <a16:creationId xmlns:a16="http://schemas.microsoft.com/office/drawing/2014/main" id="{4241258C-A3B8-988C-7734-06A65B81B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962" y="997038"/>
            <a:ext cx="7718040" cy="531658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7078937-8915-F5C2-A5DB-6C48D7BB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pic>
        <p:nvPicPr>
          <p:cNvPr id="10" name="Picture 9" descr="A black and white drawing of a bug&#10;&#10;AI-generated content may be incorrect.">
            <a:extLst>
              <a:ext uri="{FF2B5EF4-FFF2-40B4-BE49-F238E27FC236}">
                <a16:creationId xmlns:a16="http://schemas.microsoft.com/office/drawing/2014/main" id="{84FDA0A5-7A1B-014C-4578-1992739192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008" y="489165"/>
            <a:ext cx="1881716" cy="1379105"/>
          </a:xfrm>
          <a:prstGeom prst="rect">
            <a:avLst/>
          </a:prstGeom>
        </p:spPr>
      </p:pic>
      <p:pic>
        <p:nvPicPr>
          <p:cNvPr id="11" name="Picture 10" descr="A black and white insect with a star&#10;&#10;AI-generated content may be incorrect.">
            <a:extLst>
              <a:ext uri="{FF2B5EF4-FFF2-40B4-BE49-F238E27FC236}">
                <a16:creationId xmlns:a16="http://schemas.microsoft.com/office/drawing/2014/main" id="{66193B0D-322F-0010-7925-4CEC3255B1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231" y="475695"/>
            <a:ext cx="1906636" cy="1394499"/>
          </a:xfrm>
          <a:prstGeom prst="rect">
            <a:avLst/>
          </a:prstGeom>
        </p:spPr>
      </p:pic>
      <p:pic>
        <p:nvPicPr>
          <p:cNvPr id="12" name="Picture 11" descr="A black and white drawing of a bug with a star&#10;&#10;AI-generated content may be incorrect.">
            <a:extLst>
              <a:ext uri="{FF2B5EF4-FFF2-40B4-BE49-F238E27FC236}">
                <a16:creationId xmlns:a16="http://schemas.microsoft.com/office/drawing/2014/main" id="{F13975D1-6EE4-4589-56BE-A1FE3C0800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90" y="5146881"/>
            <a:ext cx="1843232" cy="1348317"/>
          </a:xfrm>
          <a:prstGeom prst="rect">
            <a:avLst/>
          </a:prstGeom>
        </p:spPr>
      </p:pic>
      <p:pic>
        <p:nvPicPr>
          <p:cNvPr id="13" name="Picture 12" descr="A black and white bug with wings and a heart&#10;&#10;AI-generated content may be incorrect.">
            <a:extLst>
              <a:ext uri="{FF2B5EF4-FFF2-40B4-BE49-F238E27FC236}">
                <a16:creationId xmlns:a16="http://schemas.microsoft.com/office/drawing/2014/main" id="{463D0980-C9FA-8CCE-2D93-F487C1B2B0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130" y="5144956"/>
            <a:ext cx="1852757" cy="13483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EE0CB3-E346-7BBB-B2EA-9A4F9FF54720}"/>
              </a:ext>
            </a:extLst>
          </p:cNvPr>
          <p:cNvSpPr txBox="1"/>
          <p:nvPr/>
        </p:nvSpPr>
        <p:spPr>
          <a:xfrm>
            <a:off x="8917246" y="168612"/>
            <a:ext cx="1693333" cy="646331"/>
          </a:xfrm>
          <a:prstGeom prst="rect">
            <a:avLst/>
          </a:prstGeom>
          <a:solidFill>
            <a:srgbClr val="F5C1D7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BITING</a:t>
            </a:r>
          </a:p>
          <a:p>
            <a:pPr algn="ctr"/>
            <a:r>
              <a:rPr lang="en-US" dirty="0"/>
              <a:t>EXAMPLES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245B29-0D39-1D26-4EF1-72090630F388}"/>
              </a:ext>
            </a:extLst>
          </p:cNvPr>
          <p:cNvSpPr txBox="1"/>
          <p:nvPr/>
        </p:nvSpPr>
        <p:spPr>
          <a:xfrm>
            <a:off x="1603562" y="6164488"/>
            <a:ext cx="169333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NON-BITING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DA938B-DFBB-3F83-17A5-2A587B835BC1}"/>
              </a:ext>
            </a:extLst>
          </p:cNvPr>
          <p:cNvSpPr txBox="1"/>
          <p:nvPr/>
        </p:nvSpPr>
        <p:spPr>
          <a:xfrm rot="16200000">
            <a:off x="8594801" y="3205677"/>
            <a:ext cx="63246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7F7F7F"/>
                </a:solidFill>
                <a:latin typeface="Roboto"/>
                <a:ea typeface="Roboto"/>
                <a:cs typeface="Roboto"/>
              </a:rPr>
              <a:t>TRAINING MIDGE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AE22C6-0242-FF0C-A75E-3E79D6AB00DE}"/>
              </a:ext>
            </a:extLst>
          </p:cNvPr>
          <p:cNvSpPr/>
          <p:nvPr/>
        </p:nvSpPr>
        <p:spPr>
          <a:xfrm>
            <a:off x="4731399" y="3939821"/>
            <a:ext cx="1926336" cy="10607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D0C542B-6D82-BAFF-E881-9EBB66519477}"/>
              </a:ext>
            </a:extLst>
          </p:cNvPr>
          <p:cNvSpPr/>
          <p:nvPr/>
        </p:nvSpPr>
        <p:spPr>
          <a:xfrm>
            <a:off x="5391800" y="2444044"/>
            <a:ext cx="5826646" cy="40466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03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F1FFF7-B2F2-F6BF-C377-B68EC904E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5" name="Rectangle 374">
            <a:extLst>
              <a:ext uri="{FF2B5EF4-FFF2-40B4-BE49-F238E27FC236}">
                <a16:creationId xmlns:a16="http://schemas.microsoft.com/office/drawing/2014/main" id="{974E6FCC-1A11-C2CC-9EB8-1C32FD3FF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48023D2E-EA9B-1861-C889-469A567DB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diagram of a diagram&#10;&#10;AI-generated content may be incorrect.">
            <a:extLst>
              <a:ext uri="{FF2B5EF4-FFF2-40B4-BE49-F238E27FC236}">
                <a16:creationId xmlns:a16="http://schemas.microsoft.com/office/drawing/2014/main" id="{1591A905-70F8-7281-7692-F96E1442B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962" y="997038"/>
            <a:ext cx="7718040" cy="531658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04B8DD1-04AB-85BB-5B37-F7687D5C5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pic>
        <p:nvPicPr>
          <p:cNvPr id="10" name="Picture 9" descr="A black and white drawing of a bug&#10;&#10;AI-generated content may be incorrect.">
            <a:extLst>
              <a:ext uri="{FF2B5EF4-FFF2-40B4-BE49-F238E27FC236}">
                <a16:creationId xmlns:a16="http://schemas.microsoft.com/office/drawing/2014/main" id="{7C70C51C-1B61-F3EF-3665-4AD67F25DF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008" y="489165"/>
            <a:ext cx="1881716" cy="1379105"/>
          </a:xfrm>
          <a:prstGeom prst="rect">
            <a:avLst/>
          </a:prstGeom>
        </p:spPr>
      </p:pic>
      <p:pic>
        <p:nvPicPr>
          <p:cNvPr id="11" name="Picture 10" descr="A black and white insect with a star&#10;&#10;AI-generated content may be incorrect.">
            <a:extLst>
              <a:ext uri="{FF2B5EF4-FFF2-40B4-BE49-F238E27FC236}">
                <a16:creationId xmlns:a16="http://schemas.microsoft.com/office/drawing/2014/main" id="{8B2DAB8C-4248-B1BB-4D05-DF2D8AEEF6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231" y="475695"/>
            <a:ext cx="1906636" cy="1394499"/>
          </a:xfrm>
          <a:prstGeom prst="rect">
            <a:avLst/>
          </a:prstGeom>
        </p:spPr>
      </p:pic>
      <p:pic>
        <p:nvPicPr>
          <p:cNvPr id="12" name="Picture 11" descr="A black and white drawing of a bug with a star&#10;&#10;AI-generated content may be incorrect.">
            <a:extLst>
              <a:ext uri="{FF2B5EF4-FFF2-40B4-BE49-F238E27FC236}">
                <a16:creationId xmlns:a16="http://schemas.microsoft.com/office/drawing/2014/main" id="{13CA030D-C8E4-6A30-9DB6-A2C5A049C7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90" y="5146881"/>
            <a:ext cx="1843232" cy="1348317"/>
          </a:xfrm>
          <a:prstGeom prst="rect">
            <a:avLst/>
          </a:prstGeom>
        </p:spPr>
      </p:pic>
      <p:pic>
        <p:nvPicPr>
          <p:cNvPr id="13" name="Picture 12" descr="A black and white bug with wings and a heart&#10;&#10;AI-generated content may be incorrect.">
            <a:extLst>
              <a:ext uri="{FF2B5EF4-FFF2-40B4-BE49-F238E27FC236}">
                <a16:creationId xmlns:a16="http://schemas.microsoft.com/office/drawing/2014/main" id="{52C5DA6F-48C9-78C0-9AE4-463A974AD4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130" y="5144956"/>
            <a:ext cx="1852757" cy="13483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093F72-6E3A-D3FA-CE65-CD8D1090AD9C}"/>
              </a:ext>
            </a:extLst>
          </p:cNvPr>
          <p:cNvSpPr txBox="1"/>
          <p:nvPr/>
        </p:nvSpPr>
        <p:spPr>
          <a:xfrm>
            <a:off x="8917246" y="168612"/>
            <a:ext cx="1693333" cy="646331"/>
          </a:xfrm>
          <a:prstGeom prst="rect">
            <a:avLst/>
          </a:prstGeom>
          <a:solidFill>
            <a:srgbClr val="F5C1D7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BITING</a:t>
            </a:r>
          </a:p>
          <a:p>
            <a:pPr algn="ctr"/>
            <a:r>
              <a:rPr lang="en-US" dirty="0"/>
              <a:t>EXAMPLES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FDB542-4F8D-CFBA-6D6E-53FAB7394654}"/>
              </a:ext>
            </a:extLst>
          </p:cNvPr>
          <p:cNvSpPr txBox="1"/>
          <p:nvPr/>
        </p:nvSpPr>
        <p:spPr>
          <a:xfrm>
            <a:off x="1603562" y="6164488"/>
            <a:ext cx="169333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NON-BITING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9F9BE-407F-B6B4-0206-BE0AB954B868}"/>
              </a:ext>
            </a:extLst>
          </p:cNvPr>
          <p:cNvSpPr txBox="1"/>
          <p:nvPr/>
        </p:nvSpPr>
        <p:spPr>
          <a:xfrm rot="16200000">
            <a:off x="8594801" y="3205677"/>
            <a:ext cx="63246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7F7F7F"/>
                </a:solidFill>
                <a:latin typeface="Roboto"/>
                <a:ea typeface="Roboto"/>
                <a:cs typeface="Roboto"/>
              </a:rPr>
              <a:t>TRAINING MIDGE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FDD255-B3E7-702C-8423-376442BF6968}"/>
              </a:ext>
            </a:extLst>
          </p:cNvPr>
          <p:cNvSpPr/>
          <p:nvPr/>
        </p:nvSpPr>
        <p:spPr>
          <a:xfrm>
            <a:off x="4731399" y="3939821"/>
            <a:ext cx="1926336" cy="10607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9E7D6D-73CE-D6A4-BCA9-B3E9261DB4FA}"/>
              </a:ext>
            </a:extLst>
          </p:cNvPr>
          <p:cNvSpPr/>
          <p:nvPr/>
        </p:nvSpPr>
        <p:spPr>
          <a:xfrm>
            <a:off x="5391800" y="3928532"/>
            <a:ext cx="5826646" cy="25621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holding a hat&#10;&#10;AI-generated content may be incorrect.">
            <a:extLst>
              <a:ext uri="{FF2B5EF4-FFF2-40B4-BE49-F238E27FC236}">
                <a16:creationId xmlns:a16="http://schemas.microsoft.com/office/drawing/2014/main" id="{EC19B161-3FE1-103D-3DC5-434C28D5EA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" r="-114"/>
          <a:stretch/>
        </p:blipFill>
        <p:spPr>
          <a:xfrm>
            <a:off x="205834" y="-73656"/>
            <a:ext cx="11794154" cy="69737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F6614F-F70D-A5C9-3288-876A37DF2BB0}"/>
              </a:ext>
            </a:extLst>
          </p:cNvPr>
          <p:cNvSpPr/>
          <p:nvPr/>
        </p:nvSpPr>
        <p:spPr>
          <a:xfrm>
            <a:off x="48000" y="-54000"/>
            <a:ext cx="1728000" cy="172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E070B8-4884-3A80-5B19-AD2D8835EC5B}"/>
              </a:ext>
            </a:extLst>
          </p:cNvPr>
          <p:cNvSpPr/>
          <p:nvPr/>
        </p:nvSpPr>
        <p:spPr>
          <a:xfrm>
            <a:off x="1776000" y="-54000"/>
            <a:ext cx="1728000" cy="1728000"/>
          </a:xfrm>
          <a:prstGeom prst="rect">
            <a:avLst/>
          </a:prstGeom>
          <a:solidFill>
            <a:srgbClr val="0085B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272197-CA01-3790-F3A1-D777A73A9432}"/>
              </a:ext>
            </a:extLst>
          </p:cNvPr>
          <p:cNvSpPr/>
          <p:nvPr/>
        </p:nvSpPr>
        <p:spPr>
          <a:xfrm>
            <a:off x="3504000" y="-54000"/>
            <a:ext cx="1728000" cy="172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34ADA2-23DE-E647-A5B9-CFA9BF625EC6}"/>
              </a:ext>
            </a:extLst>
          </p:cNvPr>
          <p:cNvSpPr/>
          <p:nvPr/>
        </p:nvSpPr>
        <p:spPr>
          <a:xfrm>
            <a:off x="5232000" y="-54000"/>
            <a:ext cx="1728000" cy="1728000"/>
          </a:xfrm>
          <a:prstGeom prst="rect">
            <a:avLst/>
          </a:prstGeom>
          <a:solidFill>
            <a:srgbClr val="0085B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D43C58-9074-731C-323F-45DE4B7FE1A2}"/>
              </a:ext>
            </a:extLst>
          </p:cNvPr>
          <p:cNvSpPr/>
          <p:nvPr/>
        </p:nvSpPr>
        <p:spPr>
          <a:xfrm>
            <a:off x="6960000" y="-54000"/>
            <a:ext cx="1728000" cy="172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0CC09A-148A-B423-2433-51C5B734FA66}"/>
              </a:ext>
            </a:extLst>
          </p:cNvPr>
          <p:cNvSpPr/>
          <p:nvPr/>
        </p:nvSpPr>
        <p:spPr>
          <a:xfrm>
            <a:off x="8688000" y="-54000"/>
            <a:ext cx="1728000" cy="1728000"/>
          </a:xfrm>
          <a:prstGeom prst="rect">
            <a:avLst/>
          </a:prstGeom>
          <a:solidFill>
            <a:srgbClr val="0085B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1FFFCA-D334-A21F-8429-FCE3B7403D43}"/>
              </a:ext>
            </a:extLst>
          </p:cNvPr>
          <p:cNvSpPr/>
          <p:nvPr/>
        </p:nvSpPr>
        <p:spPr>
          <a:xfrm>
            <a:off x="10416000" y="-54000"/>
            <a:ext cx="1728000" cy="172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23E838-C724-5E00-8572-5BBF9A79476B}"/>
              </a:ext>
            </a:extLst>
          </p:cNvPr>
          <p:cNvSpPr/>
          <p:nvPr/>
        </p:nvSpPr>
        <p:spPr>
          <a:xfrm>
            <a:off x="48000" y="1674000"/>
            <a:ext cx="1728000" cy="1728000"/>
          </a:xfrm>
          <a:prstGeom prst="rect">
            <a:avLst/>
          </a:prstGeom>
          <a:solidFill>
            <a:srgbClr val="0085B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4F0D7D-F9BF-625D-3861-4961D39BDAFF}"/>
              </a:ext>
            </a:extLst>
          </p:cNvPr>
          <p:cNvSpPr/>
          <p:nvPr/>
        </p:nvSpPr>
        <p:spPr>
          <a:xfrm>
            <a:off x="1776000" y="1674000"/>
            <a:ext cx="1728000" cy="172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9185FB-8329-F626-2A14-5EBDBEBD66AB}"/>
              </a:ext>
            </a:extLst>
          </p:cNvPr>
          <p:cNvSpPr/>
          <p:nvPr/>
        </p:nvSpPr>
        <p:spPr>
          <a:xfrm>
            <a:off x="3504000" y="1674000"/>
            <a:ext cx="1728000" cy="1728000"/>
          </a:xfrm>
          <a:prstGeom prst="rect">
            <a:avLst/>
          </a:prstGeom>
          <a:solidFill>
            <a:srgbClr val="0085B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3198ED-5D0E-AC99-2C8F-3A5D368E124B}"/>
              </a:ext>
            </a:extLst>
          </p:cNvPr>
          <p:cNvSpPr/>
          <p:nvPr/>
        </p:nvSpPr>
        <p:spPr>
          <a:xfrm>
            <a:off x="5232000" y="1674000"/>
            <a:ext cx="1728000" cy="172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E0A971-C06B-D114-1871-891D1CE57519}"/>
              </a:ext>
            </a:extLst>
          </p:cNvPr>
          <p:cNvSpPr/>
          <p:nvPr/>
        </p:nvSpPr>
        <p:spPr>
          <a:xfrm>
            <a:off x="6960000" y="1674000"/>
            <a:ext cx="1728000" cy="1728000"/>
          </a:xfrm>
          <a:prstGeom prst="rect">
            <a:avLst/>
          </a:prstGeom>
          <a:solidFill>
            <a:srgbClr val="0085B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73C091-6566-13D9-CF4B-5AEAC36163A1}"/>
              </a:ext>
            </a:extLst>
          </p:cNvPr>
          <p:cNvSpPr/>
          <p:nvPr/>
        </p:nvSpPr>
        <p:spPr>
          <a:xfrm>
            <a:off x="8688000" y="1674000"/>
            <a:ext cx="1728000" cy="172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05BC4E-1417-18D7-FADD-6F001298BB38}"/>
              </a:ext>
            </a:extLst>
          </p:cNvPr>
          <p:cNvSpPr/>
          <p:nvPr/>
        </p:nvSpPr>
        <p:spPr>
          <a:xfrm>
            <a:off x="10416000" y="1674000"/>
            <a:ext cx="1728000" cy="1728000"/>
          </a:xfrm>
          <a:prstGeom prst="rect">
            <a:avLst/>
          </a:prstGeom>
          <a:solidFill>
            <a:srgbClr val="0085B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3A091B-2543-413F-4302-3560257534A8}"/>
              </a:ext>
            </a:extLst>
          </p:cNvPr>
          <p:cNvSpPr/>
          <p:nvPr/>
        </p:nvSpPr>
        <p:spPr>
          <a:xfrm>
            <a:off x="48000" y="3402000"/>
            <a:ext cx="1728000" cy="172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D65492-6F75-3092-E610-BDB682CB3A5D}"/>
              </a:ext>
            </a:extLst>
          </p:cNvPr>
          <p:cNvSpPr/>
          <p:nvPr/>
        </p:nvSpPr>
        <p:spPr>
          <a:xfrm>
            <a:off x="1776000" y="3402000"/>
            <a:ext cx="1728000" cy="1728000"/>
          </a:xfrm>
          <a:prstGeom prst="rect">
            <a:avLst/>
          </a:prstGeom>
          <a:solidFill>
            <a:srgbClr val="0085B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9004EC-A12D-83FF-690D-666CEE430BBE}"/>
              </a:ext>
            </a:extLst>
          </p:cNvPr>
          <p:cNvSpPr/>
          <p:nvPr/>
        </p:nvSpPr>
        <p:spPr>
          <a:xfrm>
            <a:off x="3504000" y="3402000"/>
            <a:ext cx="1728000" cy="172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9D8BA8A-5425-3CD5-F82F-F5BD645B2750}"/>
              </a:ext>
            </a:extLst>
          </p:cNvPr>
          <p:cNvSpPr/>
          <p:nvPr/>
        </p:nvSpPr>
        <p:spPr>
          <a:xfrm>
            <a:off x="5232000" y="3402000"/>
            <a:ext cx="1728000" cy="1728000"/>
          </a:xfrm>
          <a:prstGeom prst="rect">
            <a:avLst/>
          </a:prstGeom>
          <a:solidFill>
            <a:srgbClr val="0085B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0E2265-F142-6A63-D9DF-020B84541B38}"/>
              </a:ext>
            </a:extLst>
          </p:cNvPr>
          <p:cNvSpPr/>
          <p:nvPr/>
        </p:nvSpPr>
        <p:spPr>
          <a:xfrm>
            <a:off x="6960000" y="3402000"/>
            <a:ext cx="1728000" cy="172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C1F942-17D0-B631-E39B-5A1CDFE9DEA9}"/>
              </a:ext>
            </a:extLst>
          </p:cNvPr>
          <p:cNvSpPr/>
          <p:nvPr/>
        </p:nvSpPr>
        <p:spPr>
          <a:xfrm>
            <a:off x="8688000" y="3402000"/>
            <a:ext cx="1728000" cy="1728000"/>
          </a:xfrm>
          <a:prstGeom prst="rect">
            <a:avLst/>
          </a:prstGeom>
          <a:solidFill>
            <a:srgbClr val="0085B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2B3AE0B-64BA-257E-AAF5-D6A0BE5AD173}"/>
              </a:ext>
            </a:extLst>
          </p:cNvPr>
          <p:cNvSpPr/>
          <p:nvPr/>
        </p:nvSpPr>
        <p:spPr>
          <a:xfrm>
            <a:off x="10416000" y="3402000"/>
            <a:ext cx="1728000" cy="172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CE67185-8695-9819-DCD3-5A6D55905383}"/>
              </a:ext>
            </a:extLst>
          </p:cNvPr>
          <p:cNvSpPr/>
          <p:nvPr/>
        </p:nvSpPr>
        <p:spPr>
          <a:xfrm>
            <a:off x="48000" y="5130000"/>
            <a:ext cx="1728000" cy="1728000"/>
          </a:xfrm>
          <a:prstGeom prst="rect">
            <a:avLst/>
          </a:prstGeom>
          <a:solidFill>
            <a:srgbClr val="0085B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4A5316-2458-A940-2E3B-99BF15934146}"/>
              </a:ext>
            </a:extLst>
          </p:cNvPr>
          <p:cNvSpPr/>
          <p:nvPr/>
        </p:nvSpPr>
        <p:spPr>
          <a:xfrm>
            <a:off x="1776000" y="5130000"/>
            <a:ext cx="1728000" cy="172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395221-78F9-A172-9ED9-298460F70448}"/>
              </a:ext>
            </a:extLst>
          </p:cNvPr>
          <p:cNvSpPr/>
          <p:nvPr/>
        </p:nvSpPr>
        <p:spPr>
          <a:xfrm>
            <a:off x="3504000" y="5130000"/>
            <a:ext cx="1728000" cy="1728000"/>
          </a:xfrm>
          <a:prstGeom prst="rect">
            <a:avLst/>
          </a:prstGeom>
          <a:solidFill>
            <a:srgbClr val="0085B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F366CD8-7846-FBFF-6338-48C005385462}"/>
              </a:ext>
            </a:extLst>
          </p:cNvPr>
          <p:cNvSpPr/>
          <p:nvPr/>
        </p:nvSpPr>
        <p:spPr>
          <a:xfrm>
            <a:off x="5232000" y="5130000"/>
            <a:ext cx="1728000" cy="172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BD78B05-6880-B855-1C1A-15FF266D83C2}"/>
              </a:ext>
            </a:extLst>
          </p:cNvPr>
          <p:cNvSpPr/>
          <p:nvPr/>
        </p:nvSpPr>
        <p:spPr>
          <a:xfrm>
            <a:off x="6960000" y="5130000"/>
            <a:ext cx="1728000" cy="1728000"/>
          </a:xfrm>
          <a:prstGeom prst="rect">
            <a:avLst/>
          </a:prstGeom>
          <a:solidFill>
            <a:srgbClr val="0085B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07271B2-EB24-1999-9D01-C6EE18D86A5A}"/>
              </a:ext>
            </a:extLst>
          </p:cNvPr>
          <p:cNvSpPr/>
          <p:nvPr/>
        </p:nvSpPr>
        <p:spPr>
          <a:xfrm>
            <a:off x="8688000" y="5130000"/>
            <a:ext cx="1728000" cy="172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200DD43-7347-CBFC-1A4F-B50FA6925C2A}"/>
              </a:ext>
            </a:extLst>
          </p:cNvPr>
          <p:cNvSpPr/>
          <p:nvPr/>
        </p:nvSpPr>
        <p:spPr>
          <a:xfrm>
            <a:off x="10416000" y="5130000"/>
            <a:ext cx="1728000" cy="1728000"/>
          </a:xfrm>
          <a:prstGeom prst="rect">
            <a:avLst/>
          </a:prstGeom>
          <a:solidFill>
            <a:srgbClr val="0085B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39740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A27E65-BD1A-486A-C0D7-69541F309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5" name="Rectangle 374">
            <a:extLst>
              <a:ext uri="{FF2B5EF4-FFF2-40B4-BE49-F238E27FC236}">
                <a16:creationId xmlns:a16="http://schemas.microsoft.com/office/drawing/2014/main" id="{E16D09A4-34FF-86B4-FCBD-33D25D8D4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1EFBFD88-B35D-6523-3D59-A88601B71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diagram of a diagram&#10;&#10;AI-generated content may be incorrect.">
            <a:extLst>
              <a:ext uri="{FF2B5EF4-FFF2-40B4-BE49-F238E27FC236}">
                <a16:creationId xmlns:a16="http://schemas.microsoft.com/office/drawing/2014/main" id="{75ED93E1-3DA5-1C01-7DFF-7D475A4A7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962" y="997038"/>
            <a:ext cx="7718040" cy="531658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FC02947-4411-A138-147D-20A1B6059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pic>
        <p:nvPicPr>
          <p:cNvPr id="10" name="Picture 9" descr="A black and white drawing of a bug&#10;&#10;AI-generated content may be incorrect.">
            <a:extLst>
              <a:ext uri="{FF2B5EF4-FFF2-40B4-BE49-F238E27FC236}">
                <a16:creationId xmlns:a16="http://schemas.microsoft.com/office/drawing/2014/main" id="{562179FA-F4B3-B6DB-66F8-04718B8380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008" y="489165"/>
            <a:ext cx="1881716" cy="1379105"/>
          </a:xfrm>
          <a:prstGeom prst="rect">
            <a:avLst/>
          </a:prstGeom>
        </p:spPr>
      </p:pic>
      <p:pic>
        <p:nvPicPr>
          <p:cNvPr id="11" name="Picture 10" descr="A black and white insect with a star&#10;&#10;AI-generated content may be incorrect.">
            <a:extLst>
              <a:ext uri="{FF2B5EF4-FFF2-40B4-BE49-F238E27FC236}">
                <a16:creationId xmlns:a16="http://schemas.microsoft.com/office/drawing/2014/main" id="{E873F6C0-03BF-16A9-2E5C-B06E2D3687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231" y="475695"/>
            <a:ext cx="1906636" cy="1394499"/>
          </a:xfrm>
          <a:prstGeom prst="rect">
            <a:avLst/>
          </a:prstGeom>
        </p:spPr>
      </p:pic>
      <p:pic>
        <p:nvPicPr>
          <p:cNvPr id="12" name="Picture 11" descr="A black and white drawing of a bug with a star&#10;&#10;AI-generated content may be incorrect.">
            <a:extLst>
              <a:ext uri="{FF2B5EF4-FFF2-40B4-BE49-F238E27FC236}">
                <a16:creationId xmlns:a16="http://schemas.microsoft.com/office/drawing/2014/main" id="{C9C8C853-12EB-DAFD-76E4-3AD8C4C6B2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90" y="5146881"/>
            <a:ext cx="1843232" cy="1348317"/>
          </a:xfrm>
          <a:prstGeom prst="rect">
            <a:avLst/>
          </a:prstGeom>
        </p:spPr>
      </p:pic>
      <p:pic>
        <p:nvPicPr>
          <p:cNvPr id="13" name="Picture 12" descr="A black and white bug with wings and a heart&#10;&#10;AI-generated content may be incorrect.">
            <a:extLst>
              <a:ext uri="{FF2B5EF4-FFF2-40B4-BE49-F238E27FC236}">
                <a16:creationId xmlns:a16="http://schemas.microsoft.com/office/drawing/2014/main" id="{D6297CC1-A08C-B702-1C4B-4BB22C08F1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130" y="5144956"/>
            <a:ext cx="1852757" cy="13483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542E3B-09BF-51C5-463B-C3E69958C3AA}"/>
              </a:ext>
            </a:extLst>
          </p:cNvPr>
          <p:cNvSpPr txBox="1"/>
          <p:nvPr/>
        </p:nvSpPr>
        <p:spPr>
          <a:xfrm>
            <a:off x="8917246" y="168612"/>
            <a:ext cx="1693333" cy="646331"/>
          </a:xfrm>
          <a:prstGeom prst="rect">
            <a:avLst/>
          </a:prstGeom>
          <a:solidFill>
            <a:srgbClr val="F5C1D7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BITING</a:t>
            </a:r>
          </a:p>
          <a:p>
            <a:pPr algn="ctr"/>
            <a:r>
              <a:rPr lang="en-US" dirty="0"/>
              <a:t>EXAMPLES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9841FE-567A-A0B0-5415-FC6251F4D4A5}"/>
              </a:ext>
            </a:extLst>
          </p:cNvPr>
          <p:cNvSpPr txBox="1"/>
          <p:nvPr/>
        </p:nvSpPr>
        <p:spPr>
          <a:xfrm>
            <a:off x="1603562" y="6164488"/>
            <a:ext cx="169333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NON-BITING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304EAD-9B1E-E854-44EC-1B351096F62F}"/>
              </a:ext>
            </a:extLst>
          </p:cNvPr>
          <p:cNvSpPr txBox="1"/>
          <p:nvPr/>
        </p:nvSpPr>
        <p:spPr>
          <a:xfrm rot="16200000">
            <a:off x="8594801" y="3205677"/>
            <a:ext cx="63246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7F7F7F"/>
                </a:solidFill>
                <a:latin typeface="Roboto"/>
                <a:ea typeface="Roboto"/>
                <a:cs typeface="Roboto"/>
              </a:rPr>
              <a:t>TRAINING MIDGE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B074B2-2EA3-2B6E-44B8-0D29C55D94FC}"/>
              </a:ext>
            </a:extLst>
          </p:cNvPr>
          <p:cNvSpPr/>
          <p:nvPr/>
        </p:nvSpPr>
        <p:spPr>
          <a:xfrm>
            <a:off x="5459532" y="5288843"/>
            <a:ext cx="1926336" cy="10607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364BBD5-69F9-DCB7-8BAC-932427DF703A}"/>
              </a:ext>
            </a:extLst>
          </p:cNvPr>
          <p:cNvSpPr/>
          <p:nvPr/>
        </p:nvSpPr>
        <p:spPr>
          <a:xfrm>
            <a:off x="6949666" y="3928532"/>
            <a:ext cx="4268780" cy="25621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55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497027-BDA4-168A-9C0A-FE8EB85FB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5" name="Rectangle 374">
            <a:extLst>
              <a:ext uri="{FF2B5EF4-FFF2-40B4-BE49-F238E27FC236}">
                <a16:creationId xmlns:a16="http://schemas.microsoft.com/office/drawing/2014/main" id="{51731840-82BF-3918-B2A8-2F9AD8014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B8E900A7-BF26-CADE-CF34-C613D3069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diagram of a diagram&#10;&#10;AI-generated content may be incorrect.">
            <a:extLst>
              <a:ext uri="{FF2B5EF4-FFF2-40B4-BE49-F238E27FC236}">
                <a16:creationId xmlns:a16="http://schemas.microsoft.com/office/drawing/2014/main" id="{00054512-57F4-0E87-E367-6829CD282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962" y="997038"/>
            <a:ext cx="7718040" cy="531658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66337C2-D69B-423A-2F0D-F6F17878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pic>
        <p:nvPicPr>
          <p:cNvPr id="10" name="Picture 9" descr="A black and white drawing of a bug&#10;&#10;AI-generated content may be incorrect.">
            <a:extLst>
              <a:ext uri="{FF2B5EF4-FFF2-40B4-BE49-F238E27FC236}">
                <a16:creationId xmlns:a16="http://schemas.microsoft.com/office/drawing/2014/main" id="{C76C7CA6-40E8-6487-D02F-EBDA65C42B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008" y="489165"/>
            <a:ext cx="1881716" cy="1379105"/>
          </a:xfrm>
          <a:prstGeom prst="rect">
            <a:avLst/>
          </a:prstGeom>
        </p:spPr>
      </p:pic>
      <p:pic>
        <p:nvPicPr>
          <p:cNvPr id="11" name="Picture 10" descr="A black and white insect with a star&#10;&#10;AI-generated content may be incorrect.">
            <a:extLst>
              <a:ext uri="{FF2B5EF4-FFF2-40B4-BE49-F238E27FC236}">
                <a16:creationId xmlns:a16="http://schemas.microsoft.com/office/drawing/2014/main" id="{72A2AEA0-E8AB-5A43-1F02-7E78B6D880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231" y="475695"/>
            <a:ext cx="1906636" cy="1394499"/>
          </a:xfrm>
          <a:prstGeom prst="rect">
            <a:avLst/>
          </a:prstGeom>
        </p:spPr>
      </p:pic>
      <p:pic>
        <p:nvPicPr>
          <p:cNvPr id="12" name="Picture 11" descr="A black and white drawing of a bug with a star&#10;&#10;AI-generated content may be incorrect.">
            <a:extLst>
              <a:ext uri="{FF2B5EF4-FFF2-40B4-BE49-F238E27FC236}">
                <a16:creationId xmlns:a16="http://schemas.microsoft.com/office/drawing/2014/main" id="{BBCFD06E-1D29-9C4D-1EE2-4205F88449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90" y="5146881"/>
            <a:ext cx="1843232" cy="1348317"/>
          </a:xfrm>
          <a:prstGeom prst="rect">
            <a:avLst/>
          </a:prstGeom>
        </p:spPr>
      </p:pic>
      <p:pic>
        <p:nvPicPr>
          <p:cNvPr id="13" name="Picture 12" descr="A black and white bug with wings and a heart&#10;&#10;AI-generated content may be incorrect.">
            <a:extLst>
              <a:ext uri="{FF2B5EF4-FFF2-40B4-BE49-F238E27FC236}">
                <a16:creationId xmlns:a16="http://schemas.microsoft.com/office/drawing/2014/main" id="{5C55E3CF-A051-5973-696B-DC93A0B6FB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130" y="5144956"/>
            <a:ext cx="1852757" cy="13483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0DF223-0DAF-B088-FCF8-339FEF7E7569}"/>
              </a:ext>
            </a:extLst>
          </p:cNvPr>
          <p:cNvSpPr txBox="1"/>
          <p:nvPr/>
        </p:nvSpPr>
        <p:spPr>
          <a:xfrm>
            <a:off x="8917246" y="168612"/>
            <a:ext cx="1693333" cy="646331"/>
          </a:xfrm>
          <a:prstGeom prst="rect">
            <a:avLst/>
          </a:prstGeom>
          <a:solidFill>
            <a:srgbClr val="F5C1D7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BITING</a:t>
            </a:r>
          </a:p>
          <a:p>
            <a:pPr algn="ctr"/>
            <a:r>
              <a:rPr lang="en-US" dirty="0"/>
              <a:t>EXAMPLES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EDA697-5AC1-EC49-8BCE-1426169BB708}"/>
              </a:ext>
            </a:extLst>
          </p:cNvPr>
          <p:cNvSpPr txBox="1"/>
          <p:nvPr/>
        </p:nvSpPr>
        <p:spPr>
          <a:xfrm>
            <a:off x="1603562" y="6164488"/>
            <a:ext cx="169333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NON-BITING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E914EF-D3F2-03E6-862B-C578494194C1}"/>
              </a:ext>
            </a:extLst>
          </p:cNvPr>
          <p:cNvSpPr txBox="1"/>
          <p:nvPr/>
        </p:nvSpPr>
        <p:spPr>
          <a:xfrm rot="16200000">
            <a:off x="8594801" y="3205677"/>
            <a:ext cx="63246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7F7F7F"/>
                </a:solidFill>
                <a:latin typeface="Roboto"/>
                <a:ea typeface="Roboto"/>
                <a:cs typeface="Roboto"/>
              </a:rPr>
              <a:t>TRAINING MIDGE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879EAA-CA64-D66A-EBB8-1683210ADF88}"/>
              </a:ext>
            </a:extLst>
          </p:cNvPr>
          <p:cNvSpPr/>
          <p:nvPr/>
        </p:nvSpPr>
        <p:spPr>
          <a:xfrm>
            <a:off x="6142511" y="5379154"/>
            <a:ext cx="5075935" cy="111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32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12549A-C3F7-8253-4295-2D643268B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5" name="Rectangle 374">
            <a:extLst>
              <a:ext uri="{FF2B5EF4-FFF2-40B4-BE49-F238E27FC236}">
                <a16:creationId xmlns:a16="http://schemas.microsoft.com/office/drawing/2014/main" id="{434A4BD0-DBD0-A680-1503-07DB7F5DA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2424C7C7-1541-7B43-697D-DEC9C6FDC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diagram of a diagram&#10;&#10;AI-generated content may be incorrect.">
            <a:extLst>
              <a:ext uri="{FF2B5EF4-FFF2-40B4-BE49-F238E27FC236}">
                <a16:creationId xmlns:a16="http://schemas.microsoft.com/office/drawing/2014/main" id="{E04DB0B3-ADF4-1293-DCAD-DB4EF9C75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962" y="997038"/>
            <a:ext cx="7718040" cy="531658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8FE5A73-015A-D3C2-B75D-46A5810E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pic>
        <p:nvPicPr>
          <p:cNvPr id="10" name="Picture 9" descr="A black and white drawing of a bug&#10;&#10;AI-generated content may be incorrect.">
            <a:extLst>
              <a:ext uri="{FF2B5EF4-FFF2-40B4-BE49-F238E27FC236}">
                <a16:creationId xmlns:a16="http://schemas.microsoft.com/office/drawing/2014/main" id="{34F5661E-F8C3-1D12-AB46-16CBFCC523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008" y="489165"/>
            <a:ext cx="1881716" cy="1379105"/>
          </a:xfrm>
          <a:prstGeom prst="rect">
            <a:avLst/>
          </a:prstGeom>
        </p:spPr>
      </p:pic>
      <p:pic>
        <p:nvPicPr>
          <p:cNvPr id="11" name="Picture 10" descr="A black and white insect with a star&#10;&#10;AI-generated content may be incorrect.">
            <a:extLst>
              <a:ext uri="{FF2B5EF4-FFF2-40B4-BE49-F238E27FC236}">
                <a16:creationId xmlns:a16="http://schemas.microsoft.com/office/drawing/2014/main" id="{22F6C9F6-EF0E-25F4-79EE-870B268ECA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231" y="475695"/>
            <a:ext cx="1906636" cy="1394499"/>
          </a:xfrm>
          <a:prstGeom prst="rect">
            <a:avLst/>
          </a:prstGeom>
        </p:spPr>
      </p:pic>
      <p:pic>
        <p:nvPicPr>
          <p:cNvPr id="12" name="Picture 11" descr="A black and white drawing of a bug with a star&#10;&#10;AI-generated content may be incorrect.">
            <a:extLst>
              <a:ext uri="{FF2B5EF4-FFF2-40B4-BE49-F238E27FC236}">
                <a16:creationId xmlns:a16="http://schemas.microsoft.com/office/drawing/2014/main" id="{3A8F8CBF-A2BF-FBB0-0414-98D721D920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90" y="5146881"/>
            <a:ext cx="1843232" cy="1348317"/>
          </a:xfrm>
          <a:prstGeom prst="rect">
            <a:avLst/>
          </a:prstGeom>
        </p:spPr>
      </p:pic>
      <p:pic>
        <p:nvPicPr>
          <p:cNvPr id="13" name="Picture 12" descr="A black and white bug with wings and a heart&#10;&#10;AI-generated content may be incorrect.">
            <a:extLst>
              <a:ext uri="{FF2B5EF4-FFF2-40B4-BE49-F238E27FC236}">
                <a16:creationId xmlns:a16="http://schemas.microsoft.com/office/drawing/2014/main" id="{48416D93-2AEC-0CE3-0ABB-A36FF6778D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130" y="5144956"/>
            <a:ext cx="1852757" cy="13483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66A3D1-B334-7B4C-4B44-BE718D2ACE39}"/>
              </a:ext>
            </a:extLst>
          </p:cNvPr>
          <p:cNvSpPr txBox="1"/>
          <p:nvPr/>
        </p:nvSpPr>
        <p:spPr>
          <a:xfrm>
            <a:off x="8917246" y="168612"/>
            <a:ext cx="1693333" cy="646331"/>
          </a:xfrm>
          <a:prstGeom prst="rect">
            <a:avLst/>
          </a:prstGeom>
          <a:solidFill>
            <a:srgbClr val="F5C1D7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BITING</a:t>
            </a:r>
          </a:p>
          <a:p>
            <a:pPr algn="ctr"/>
            <a:r>
              <a:rPr lang="en-US" dirty="0"/>
              <a:t>EXAMPLES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E0EB4F-B40C-656B-A675-2FAA742385CC}"/>
              </a:ext>
            </a:extLst>
          </p:cNvPr>
          <p:cNvSpPr txBox="1"/>
          <p:nvPr/>
        </p:nvSpPr>
        <p:spPr>
          <a:xfrm>
            <a:off x="1603562" y="6164488"/>
            <a:ext cx="169333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NON-BITING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F30A39-0530-5DDF-9D68-A41A7CAF7D1A}"/>
              </a:ext>
            </a:extLst>
          </p:cNvPr>
          <p:cNvSpPr txBox="1"/>
          <p:nvPr/>
        </p:nvSpPr>
        <p:spPr>
          <a:xfrm rot="16200000">
            <a:off x="8594801" y="3205677"/>
            <a:ext cx="63246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7F7F7F"/>
                </a:solidFill>
                <a:latin typeface="Roboto"/>
                <a:ea typeface="Roboto"/>
                <a:cs typeface="Roboto"/>
              </a:rPr>
              <a:t>TRAINING MIDGE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F52BA3-6E0C-7A20-BEC5-DD26D13EC70E}"/>
              </a:ext>
            </a:extLst>
          </p:cNvPr>
          <p:cNvSpPr/>
          <p:nvPr/>
        </p:nvSpPr>
        <p:spPr>
          <a:xfrm>
            <a:off x="8422866" y="5379154"/>
            <a:ext cx="2795580" cy="111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44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BE6565-FB20-28DB-BFC7-0A77276E7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5" name="Rectangle 374">
            <a:extLst>
              <a:ext uri="{FF2B5EF4-FFF2-40B4-BE49-F238E27FC236}">
                <a16:creationId xmlns:a16="http://schemas.microsoft.com/office/drawing/2014/main" id="{1CCE491F-A6EE-9016-B23F-97635A532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95A532C4-2A30-3220-178F-1F1CD0429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diagram of a diagram&#10;&#10;AI-generated content may be incorrect.">
            <a:extLst>
              <a:ext uri="{FF2B5EF4-FFF2-40B4-BE49-F238E27FC236}">
                <a16:creationId xmlns:a16="http://schemas.microsoft.com/office/drawing/2014/main" id="{FC41DC6E-A82B-4B24-F5D4-213F1C91F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962" y="997038"/>
            <a:ext cx="7718040" cy="531658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5F0ABAE-25C5-AD0E-FCF9-1F4E5EB61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pic>
        <p:nvPicPr>
          <p:cNvPr id="10" name="Picture 9" descr="A black and white drawing of a bug&#10;&#10;AI-generated content may be incorrect.">
            <a:extLst>
              <a:ext uri="{FF2B5EF4-FFF2-40B4-BE49-F238E27FC236}">
                <a16:creationId xmlns:a16="http://schemas.microsoft.com/office/drawing/2014/main" id="{73587C5C-CCE4-631F-BF35-30DB372825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008" y="489165"/>
            <a:ext cx="1881716" cy="1379105"/>
          </a:xfrm>
          <a:prstGeom prst="rect">
            <a:avLst/>
          </a:prstGeom>
        </p:spPr>
      </p:pic>
      <p:pic>
        <p:nvPicPr>
          <p:cNvPr id="11" name="Picture 10" descr="A black and white insect with a star&#10;&#10;AI-generated content may be incorrect.">
            <a:extLst>
              <a:ext uri="{FF2B5EF4-FFF2-40B4-BE49-F238E27FC236}">
                <a16:creationId xmlns:a16="http://schemas.microsoft.com/office/drawing/2014/main" id="{8B6D5FFE-BB82-3B8E-8C3F-F16C13EDAF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231" y="475695"/>
            <a:ext cx="1906636" cy="1394499"/>
          </a:xfrm>
          <a:prstGeom prst="rect">
            <a:avLst/>
          </a:prstGeom>
        </p:spPr>
      </p:pic>
      <p:pic>
        <p:nvPicPr>
          <p:cNvPr id="12" name="Picture 11" descr="A black and white drawing of a bug with a star&#10;&#10;AI-generated content may be incorrect.">
            <a:extLst>
              <a:ext uri="{FF2B5EF4-FFF2-40B4-BE49-F238E27FC236}">
                <a16:creationId xmlns:a16="http://schemas.microsoft.com/office/drawing/2014/main" id="{B1F13BF4-DE35-E6D9-748B-19466B0D8E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90" y="5146881"/>
            <a:ext cx="1843232" cy="1348317"/>
          </a:xfrm>
          <a:prstGeom prst="rect">
            <a:avLst/>
          </a:prstGeom>
        </p:spPr>
      </p:pic>
      <p:pic>
        <p:nvPicPr>
          <p:cNvPr id="13" name="Picture 12" descr="A black and white bug with wings and a heart&#10;&#10;AI-generated content may be incorrect.">
            <a:extLst>
              <a:ext uri="{FF2B5EF4-FFF2-40B4-BE49-F238E27FC236}">
                <a16:creationId xmlns:a16="http://schemas.microsoft.com/office/drawing/2014/main" id="{71FA838C-9A72-7486-209D-0308319CC40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130" y="5144956"/>
            <a:ext cx="1852757" cy="13483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7C32FE-4F19-7BCD-DF5D-CD379342B00E}"/>
              </a:ext>
            </a:extLst>
          </p:cNvPr>
          <p:cNvSpPr txBox="1"/>
          <p:nvPr/>
        </p:nvSpPr>
        <p:spPr>
          <a:xfrm>
            <a:off x="8917246" y="168612"/>
            <a:ext cx="1693333" cy="646331"/>
          </a:xfrm>
          <a:prstGeom prst="rect">
            <a:avLst/>
          </a:prstGeom>
          <a:solidFill>
            <a:srgbClr val="F5C1D7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BITING</a:t>
            </a:r>
          </a:p>
          <a:p>
            <a:pPr algn="ctr"/>
            <a:r>
              <a:rPr lang="en-US" dirty="0"/>
              <a:t>EXAMPLES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27F0C4-3FA0-D477-7B21-A2255F843FD8}"/>
              </a:ext>
            </a:extLst>
          </p:cNvPr>
          <p:cNvSpPr txBox="1"/>
          <p:nvPr/>
        </p:nvSpPr>
        <p:spPr>
          <a:xfrm>
            <a:off x="1603562" y="6164488"/>
            <a:ext cx="169333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NON-BITING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01CA81-7D64-EDA9-2263-2AC852515614}"/>
              </a:ext>
            </a:extLst>
          </p:cNvPr>
          <p:cNvSpPr txBox="1"/>
          <p:nvPr/>
        </p:nvSpPr>
        <p:spPr>
          <a:xfrm rot="16200000">
            <a:off x="8594801" y="3205677"/>
            <a:ext cx="63246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7F7F7F"/>
                </a:solidFill>
                <a:latin typeface="Roboto"/>
                <a:ea typeface="Roboto"/>
                <a:cs typeface="Roboto"/>
              </a:rPr>
              <a:t>TRAINING MIDGE</a:t>
            </a:r>
          </a:p>
        </p:txBody>
      </p:sp>
    </p:spTree>
    <p:extLst>
      <p:ext uri="{BB962C8B-B14F-4D97-AF65-F5344CB8AC3E}">
        <p14:creationId xmlns:p14="http://schemas.microsoft.com/office/powerpoint/2010/main" val="2900201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B1431E-A66F-3420-F61D-58DE3F802413}"/>
              </a:ext>
            </a:extLst>
          </p:cNvPr>
          <p:cNvSpPr txBox="1"/>
          <p:nvPr/>
        </p:nvSpPr>
        <p:spPr>
          <a:xfrm rot="16200000">
            <a:off x="8594801" y="3205677"/>
            <a:ext cx="63246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7F7F7F"/>
                </a:solidFill>
                <a:latin typeface="Roboto"/>
                <a:ea typeface="Roboto"/>
                <a:cs typeface="Roboto"/>
              </a:rPr>
              <a:t>TEST MIDGE</a:t>
            </a:r>
          </a:p>
        </p:txBody>
      </p:sp>
      <p:pic>
        <p:nvPicPr>
          <p:cNvPr id="2" name="Picture 1" descr="A group of black and white insects&#10;&#10;AI-generated content may be incorrect.">
            <a:extLst>
              <a:ext uri="{FF2B5EF4-FFF2-40B4-BE49-F238E27FC236}">
                <a16:creationId xmlns:a16="http://schemas.microsoft.com/office/drawing/2014/main" id="{D8C3F624-1846-3E19-9EE4-D3C26E418F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705" y="0"/>
            <a:ext cx="9706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27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17F777-81F7-61A7-08AE-469B77886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AI-generated content may be incorrect.">
            <a:extLst>
              <a:ext uri="{FF2B5EF4-FFF2-40B4-BE49-F238E27FC236}">
                <a16:creationId xmlns:a16="http://schemas.microsoft.com/office/drawing/2014/main" id="{91D67370-3C9A-9481-CEDB-28320DABC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805" y="1342762"/>
            <a:ext cx="6430818" cy="4472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7F5347-2496-17A6-EE26-B46AD340A130}"/>
              </a:ext>
            </a:extLst>
          </p:cNvPr>
          <p:cNvSpPr txBox="1"/>
          <p:nvPr/>
        </p:nvSpPr>
        <p:spPr>
          <a:xfrm>
            <a:off x="1848070" y="5456687"/>
            <a:ext cx="169333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NON-BITING</a:t>
            </a:r>
          </a:p>
        </p:txBody>
      </p:sp>
      <p:pic>
        <p:nvPicPr>
          <p:cNvPr id="2" name="Picture 1" descr="A black and white drawing of a bug with wings and a star&#10;&#10;AI-generated content may be incorrect.">
            <a:extLst>
              <a:ext uri="{FF2B5EF4-FFF2-40B4-BE49-F238E27FC236}">
                <a16:creationId xmlns:a16="http://schemas.microsoft.com/office/drawing/2014/main" id="{2A4E2D43-BC01-7863-AF78-9B26558BF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87" y="1615691"/>
            <a:ext cx="4960505" cy="362662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38448C1-35CB-3817-3B4C-EFFD9F3B8BC8}"/>
              </a:ext>
            </a:extLst>
          </p:cNvPr>
          <p:cNvSpPr/>
          <p:nvPr/>
        </p:nvSpPr>
        <p:spPr>
          <a:xfrm>
            <a:off x="6403878" y="3594484"/>
            <a:ext cx="1955030" cy="11853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4B100F-C33E-9530-732B-16CEDE2E0A2F}"/>
              </a:ext>
            </a:extLst>
          </p:cNvPr>
          <p:cNvSpPr txBox="1"/>
          <p:nvPr/>
        </p:nvSpPr>
        <p:spPr>
          <a:xfrm>
            <a:off x="400242" y="400242"/>
            <a:ext cx="55110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Test 1</a:t>
            </a:r>
          </a:p>
        </p:txBody>
      </p:sp>
    </p:spTree>
    <p:extLst>
      <p:ext uri="{BB962C8B-B14F-4D97-AF65-F5344CB8AC3E}">
        <p14:creationId xmlns:p14="http://schemas.microsoft.com/office/powerpoint/2010/main" val="103002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FF7C5A-62F7-F427-60E7-2B2E3B314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5394BF1-8A1C-D259-254E-3E8EE981DBBF}"/>
              </a:ext>
            </a:extLst>
          </p:cNvPr>
          <p:cNvSpPr txBox="1"/>
          <p:nvPr/>
        </p:nvSpPr>
        <p:spPr>
          <a:xfrm>
            <a:off x="1836289" y="5456623"/>
            <a:ext cx="1693333" cy="369332"/>
          </a:xfrm>
          <a:prstGeom prst="rect">
            <a:avLst/>
          </a:prstGeom>
          <a:solidFill>
            <a:srgbClr val="F5C1D7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BITING</a:t>
            </a:r>
          </a:p>
        </p:txBody>
      </p:sp>
      <p:pic>
        <p:nvPicPr>
          <p:cNvPr id="5" name="Picture 4" descr="A black and white bug&#10;&#10;AI-generated content may be incorrect.">
            <a:extLst>
              <a:ext uri="{FF2B5EF4-FFF2-40B4-BE49-F238E27FC236}">
                <a16:creationId xmlns:a16="http://schemas.microsoft.com/office/drawing/2014/main" id="{D40B085F-46AF-E949-4378-E6F0967FA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93" y="1631083"/>
            <a:ext cx="4975899" cy="3595833"/>
          </a:xfrm>
          <a:prstGeom prst="rect">
            <a:avLst/>
          </a:prstGeom>
        </p:spPr>
      </p:pic>
      <p:pic>
        <p:nvPicPr>
          <p:cNvPr id="3" name="Picture 2" descr="A diagram of a diagram&#10;&#10;AI-generated content may be incorrect.">
            <a:extLst>
              <a:ext uri="{FF2B5EF4-FFF2-40B4-BE49-F238E27FC236}">
                <a16:creationId xmlns:a16="http://schemas.microsoft.com/office/drawing/2014/main" id="{F18A6F07-61AE-92AC-6CEE-BD21AF52A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805" y="1342762"/>
            <a:ext cx="6430818" cy="447265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FE300F6-A738-F1A7-5D9D-3B15549C86FC}"/>
              </a:ext>
            </a:extLst>
          </p:cNvPr>
          <p:cNvSpPr/>
          <p:nvPr/>
        </p:nvSpPr>
        <p:spPr>
          <a:xfrm>
            <a:off x="5156969" y="2362969"/>
            <a:ext cx="1955030" cy="11853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424F1-ED6C-0E05-A6B9-23AB3BA49A71}"/>
              </a:ext>
            </a:extLst>
          </p:cNvPr>
          <p:cNvSpPr txBox="1"/>
          <p:nvPr/>
        </p:nvSpPr>
        <p:spPr>
          <a:xfrm>
            <a:off x="400242" y="400242"/>
            <a:ext cx="55110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Test 2</a:t>
            </a:r>
          </a:p>
        </p:txBody>
      </p:sp>
    </p:spTree>
    <p:extLst>
      <p:ext uri="{BB962C8B-B14F-4D97-AF65-F5344CB8AC3E}">
        <p14:creationId xmlns:p14="http://schemas.microsoft.com/office/powerpoint/2010/main" val="203838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8FEA25-E5C0-15F0-DD67-7071A86EC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drawing of a bug with wings and a heart&#10;&#10;AI-generated content may be incorrect.">
            <a:extLst>
              <a:ext uri="{FF2B5EF4-FFF2-40B4-BE49-F238E27FC236}">
                <a16:creationId xmlns:a16="http://schemas.microsoft.com/office/drawing/2014/main" id="{5D2CB071-1BB2-82D8-2A81-321576941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22" y="1615689"/>
            <a:ext cx="4962333" cy="3595833"/>
          </a:xfrm>
          <a:prstGeom prst="rect">
            <a:avLst/>
          </a:prstGeom>
        </p:spPr>
      </p:pic>
      <p:pic>
        <p:nvPicPr>
          <p:cNvPr id="3" name="Picture 2" descr="A diagram of a diagram&#10;&#10;AI-generated content may be incorrect.">
            <a:extLst>
              <a:ext uri="{FF2B5EF4-FFF2-40B4-BE49-F238E27FC236}">
                <a16:creationId xmlns:a16="http://schemas.microsoft.com/office/drawing/2014/main" id="{7C0F421C-AE9F-E105-940F-0900B21CC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805" y="1342762"/>
            <a:ext cx="6430818" cy="4472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183C2F-9295-37E0-7952-CBD5A8FD21A6}"/>
              </a:ext>
            </a:extLst>
          </p:cNvPr>
          <p:cNvSpPr txBox="1"/>
          <p:nvPr/>
        </p:nvSpPr>
        <p:spPr>
          <a:xfrm>
            <a:off x="1848070" y="5456687"/>
            <a:ext cx="169333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NON-BITING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442896-55FD-1DFC-6A46-6AA5097EF64E}"/>
              </a:ext>
            </a:extLst>
          </p:cNvPr>
          <p:cNvSpPr/>
          <p:nvPr/>
        </p:nvSpPr>
        <p:spPr>
          <a:xfrm>
            <a:off x="7627696" y="4849090"/>
            <a:ext cx="1955030" cy="11853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E62A7-1007-873F-FD9A-385E5D6979C8}"/>
              </a:ext>
            </a:extLst>
          </p:cNvPr>
          <p:cNvSpPr txBox="1"/>
          <p:nvPr/>
        </p:nvSpPr>
        <p:spPr>
          <a:xfrm>
            <a:off x="400242" y="400242"/>
            <a:ext cx="55110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Test 3</a:t>
            </a:r>
          </a:p>
        </p:txBody>
      </p:sp>
    </p:spTree>
    <p:extLst>
      <p:ext uri="{BB962C8B-B14F-4D97-AF65-F5344CB8AC3E}">
        <p14:creationId xmlns:p14="http://schemas.microsoft.com/office/powerpoint/2010/main" val="374736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A5153F-D969-4F3F-2E9E-F65378EE1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461E55B-1D61-42CC-F6AC-33842D096253}"/>
              </a:ext>
            </a:extLst>
          </p:cNvPr>
          <p:cNvSpPr txBox="1"/>
          <p:nvPr/>
        </p:nvSpPr>
        <p:spPr>
          <a:xfrm>
            <a:off x="1836289" y="5456623"/>
            <a:ext cx="1693333" cy="369332"/>
          </a:xfrm>
          <a:prstGeom prst="rect">
            <a:avLst/>
          </a:prstGeom>
          <a:solidFill>
            <a:srgbClr val="F5C1D7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BITING</a:t>
            </a:r>
          </a:p>
        </p:txBody>
      </p:sp>
      <p:pic>
        <p:nvPicPr>
          <p:cNvPr id="5" name="Picture 4" descr="A black and white bug&#10;&#10;AI-generated content may be incorrect.">
            <a:extLst>
              <a:ext uri="{FF2B5EF4-FFF2-40B4-BE49-F238E27FC236}">
                <a16:creationId xmlns:a16="http://schemas.microsoft.com/office/drawing/2014/main" id="{4E98C691-7AE8-A2AB-4ABD-49D786B6A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93" y="1631083"/>
            <a:ext cx="4975899" cy="3595833"/>
          </a:xfrm>
          <a:prstGeom prst="rect">
            <a:avLst/>
          </a:prstGeom>
        </p:spPr>
      </p:pic>
      <p:pic>
        <p:nvPicPr>
          <p:cNvPr id="3" name="Picture 2" descr="A diagram of a diagram&#10;&#10;AI-generated content may be incorrect.">
            <a:extLst>
              <a:ext uri="{FF2B5EF4-FFF2-40B4-BE49-F238E27FC236}">
                <a16:creationId xmlns:a16="http://schemas.microsoft.com/office/drawing/2014/main" id="{74F3ECE1-6FD9-D1B3-D210-C7EB656F0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805" y="1342762"/>
            <a:ext cx="6430818" cy="447265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7878560-4D1B-ABBA-849A-F9E86B4B736B}"/>
              </a:ext>
            </a:extLst>
          </p:cNvPr>
          <p:cNvSpPr/>
          <p:nvPr/>
        </p:nvSpPr>
        <p:spPr>
          <a:xfrm>
            <a:off x="5156969" y="2362969"/>
            <a:ext cx="1955030" cy="11853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44385B-5009-71F6-7ED2-F85085E60DDF}"/>
              </a:ext>
            </a:extLst>
          </p:cNvPr>
          <p:cNvSpPr txBox="1"/>
          <p:nvPr/>
        </p:nvSpPr>
        <p:spPr>
          <a:xfrm>
            <a:off x="400242" y="400242"/>
            <a:ext cx="55110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Test 4</a:t>
            </a:r>
          </a:p>
        </p:txBody>
      </p:sp>
    </p:spTree>
    <p:extLst>
      <p:ext uri="{BB962C8B-B14F-4D97-AF65-F5344CB8AC3E}">
        <p14:creationId xmlns:p14="http://schemas.microsoft.com/office/powerpoint/2010/main" val="307430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5FE144-D454-022C-B3EB-6AD51989F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black and white insects&#10;&#10;AI-generated content may be incorrect.">
            <a:extLst>
              <a:ext uri="{FF2B5EF4-FFF2-40B4-BE49-F238E27FC236}">
                <a16:creationId xmlns:a16="http://schemas.microsoft.com/office/drawing/2014/main" id="{BC5D055C-52E8-21FD-A438-B08118549F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1557074"/>
            <a:ext cx="5291666" cy="3743852"/>
          </a:xfrm>
          <a:prstGeom prst="rect">
            <a:avLst/>
          </a:prstGeom>
        </p:spPr>
      </p:pic>
      <p:pic>
        <p:nvPicPr>
          <p:cNvPr id="3" name="Picture 2" descr="A diagram of a diagram&#10;&#10;AI-generated content may be incorrect.">
            <a:extLst>
              <a:ext uri="{FF2B5EF4-FFF2-40B4-BE49-F238E27FC236}">
                <a16:creationId xmlns:a16="http://schemas.microsoft.com/office/drawing/2014/main" id="{3D3023D3-B378-4010-78F9-CADF3C503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865" y="1596761"/>
            <a:ext cx="5291667" cy="36644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7A4AE1-0FA3-6616-2EC2-479C2A57FC26}"/>
              </a:ext>
            </a:extLst>
          </p:cNvPr>
          <p:cNvSpPr txBox="1"/>
          <p:nvPr/>
        </p:nvSpPr>
        <p:spPr>
          <a:xfrm>
            <a:off x="1216918" y="4933293"/>
            <a:ext cx="169333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NON-BITING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DA89E-353A-419A-D6B2-0419BC0FD45C}"/>
              </a:ext>
            </a:extLst>
          </p:cNvPr>
          <p:cNvSpPr txBox="1"/>
          <p:nvPr/>
        </p:nvSpPr>
        <p:spPr>
          <a:xfrm>
            <a:off x="1216918" y="1415393"/>
            <a:ext cx="169333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NON-BITING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5293DF-CC80-4842-35B5-E7CB750DF599}"/>
              </a:ext>
            </a:extLst>
          </p:cNvPr>
          <p:cNvSpPr txBox="1"/>
          <p:nvPr/>
        </p:nvSpPr>
        <p:spPr>
          <a:xfrm>
            <a:off x="3698957" y="1415329"/>
            <a:ext cx="1693333" cy="369332"/>
          </a:xfrm>
          <a:prstGeom prst="rect">
            <a:avLst/>
          </a:prstGeom>
          <a:solidFill>
            <a:srgbClr val="F5C1D7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BITING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EAE9A9-DF90-1CDA-A5A8-6F0D6CA4B48A}"/>
              </a:ext>
            </a:extLst>
          </p:cNvPr>
          <p:cNvSpPr txBox="1"/>
          <p:nvPr/>
        </p:nvSpPr>
        <p:spPr>
          <a:xfrm>
            <a:off x="3698956" y="4933229"/>
            <a:ext cx="1693333" cy="369332"/>
          </a:xfrm>
          <a:prstGeom prst="rect">
            <a:avLst/>
          </a:prstGeom>
          <a:solidFill>
            <a:srgbClr val="F5C1D7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BITING</a:t>
            </a:r>
          </a:p>
        </p:txBody>
      </p:sp>
    </p:spTree>
    <p:extLst>
      <p:ext uri="{BB962C8B-B14F-4D97-AF65-F5344CB8AC3E}">
        <p14:creationId xmlns:p14="http://schemas.microsoft.com/office/powerpoint/2010/main" val="256079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hat&#10;&#10;AI-generated content may be incorrect.">
            <a:extLst>
              <a:ext uri="{FF2B5EF4-FFF2-40B4-BE49-F238E27FC236}">
                <a16:creationId xmlns:a16="http://schemas.microsoft.com/office/drawing/2014/main" id="{6A49EB39-FA58-E807-1CC2-A8B1EE4439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" r="-114"/>
          <a:stretch/>
        </p:blipFill>
        <p:spPr>
          <a:xfrm>
            <a:off x="205834" y="-126208"/>
            <a:ext cx="11794154" cy="697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73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B2FCF-6669-6CFA-B8E6-94B998580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32071E-57EF-FEB9-E8E5-145BA0151467}"/>
              </a:ext>
            </a:extLst>
          </p:cNvPr>
          <p:cNvSpPr txBox="1"/>
          <p:nvPr/>
        </p:nvSpPr>
        <p:spPr>
          <a:xfrm rot="16200000">
            <a:off x="8594801" y="3205677"/>
            <a:ext cx="63246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7F7F7F"/>
                </a:solidFill>
                <a:latin typeface="Roboto"/>
                <a:ea typeface="Roboto"/>
                <a:cs typeface="Roboto"/>
              </a:rPr>
              <a:t>TEST MIDGE</a:t>
            </a:r>
          </a:p>
        </p:txBody>
      </p:sp>
      <p:pic>
        <p:nvPicPr>
          <p:cNvPr id="2" name="Picture 1" descr="A group of black and white insects&#10;&#10;AI-generated content may be incorrect.">
            <a:extLst>
              <a:ext uri="{FF2B5EF4-FFF2-40B4-BE49-F238E27FC236}">
                <a16:creationId xmlns:a16="http://schemas.microsoft.com/office/drawing/2014/main" id="{142D5ABC-FB4A-E9FE-C758-BFF4309435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705" y="0"/>
            <a:ext cx="970659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F090D7-4E25-6C17-51E2-E40EAC5E4010}"/>
              </a:ext>
            </a:extLst>
          </p:cNvPr>
          <p:cNvSpPr txBox="1"/>
          <p:nvPr/>
        </p:nvSpPr>
        <p:spPr>
          <a:xfrm>
            <a:off x="8905957" y="304079"/>
            <a:ext cx="1693333" cy="369332"/>
          </a:xfrm>
          <a:prstGeom prst="rect">
            <a:avLst/>
          </a:prstGeom>
          <a:solidFill>
            <a:srgbClr val="F5C1D7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BITING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855C5-4641-E0A3-39ED-5938D9F4D8C9}"/>
              </a:ext>
            </a:extLst>
          </p:cNvPr>
          <p:cNvSpPr txBox="1"/>
          <p:nvPr/>
        </p:nvSpPr>
        <p:spPr>
          <a:xfrm>
            <a:off x="1597918" y="6311243"/>
            <a:ext cx="169333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NON-BITING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04021-B91C-DD6B-5F3E-0CE137D88B4D}"/>
              </a:ext>
            </a:extLst>
          </p:cNvPr>
          <p:cNvSpPr txBox="1"/>
          <p:nvPr/>
        </p:nvSpPr>
        <p:spPr>
          <a:xfrm>
            <a:off x="1597918" y="305554"/>
            <a:ext cx="169333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NON-BITING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2A9777-5714-5D56-967E-8F765126EA77}"/>
              </a:ext>
            </a:extLst>
          </p:cNvPr>
          <p:cNvSpPr txBox="1"/>
          <p:nvPr/>
        </p:nvSpPr>
        <p:spPr>
          <a:xfrm>
            <a:off x="8905957" y="6309768"/>
            <a:ext cx="1693333" cy="369332"/>
          </a:xfrm>
          <a:prstGeom prst="rect">
            <a:avLst/>
          </a:prstGeom>
          <a:solidFill>
            <a:srgbClr val="F5C1D7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BITING</a:t>
            </a:r>
          </a:p>
        </p:txBody>
      </p:sp>
    </p:spTree>
    <p:extLst>
      <p:ext uri="{BB962C8B-B14F-4D97-AF65-F5344CB8AC3E}">
        <p14:creationId xmlns:p14="http://schemas.microsoft.com/office/powerpoint/2010/main" val="136200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6621A-DEEE-58C2-50BC-934C4A974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FD18A-B13C-31A4-712A-D8CBD0F9E8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75180"/>
            <a:ext cx="10515600" cy="1325562"/>
          </a:xfrm>
        </p:spPr>
        <p:txBody>
          <a:bodyPr/>
          <a:lstStyle/>
          <a:p>
            <a:pPr algn="ctr"/>
            <a:r>
              <a:rPr lang="en-US" b="1" dirty="0"/>
              <a:t>Train and Test an AI Image Model</a:t>
            </a:r>
          </a:p>
        </p:txBody>
      </p:sp>
      <p:pic>
        <p:nvPicPr>
          <p:cNvPr id="3" name="Picture 2" descr="A logo for a machine learning for kids&#10;&#10;AI-generated content may be incorrect.">
            <a:extLst>
              <a:ext uri="{FF2B5EF4-FFF2-40B4-BE49-F238E27FC236}">
                <a16:creationId xmlns:a16="http://schemas.microsoft.com/office/drawing/2014/main" id="{EA6B8410-3E8F-E2FE-CD20-AC7B76CC28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031" y="2022185"/>
            <a:ext cx="3933152" cy="3933152"/>
          </a:xfrm>
          <a:prstGeom prst="rect">
            <a:avLst/>
          </a:prstGeom>
        </p:spPr>
      </p:pic>
      <p:pic>
        <p:nvPicPr>
          <p:cNvPr id="4" name="Picture 3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2BFAF567-AB58-0790-CF8F-18C1988C6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394" y="2020262"/>
            <a:ext cx="3935075" cy="39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24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D5CEB-CCFC-F405-C724-BAC6BE888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4357-3E90-ACE2-93C9-A5A00A688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88341"/>
            <a:ext cx="10515600" cy="1325563"/>
          </a:xfrm>
        </p:spPr>
        <p:txBody>
          <a:bodyPr/>
          <a:lstStyle/>
          <a:p>
            <a:r>
              <a:rPr lang="en-US" b="1" dirty="0">
                <a:latin typeface="Montserrat" panose="00000500000000000000" pitchFamily="2" charset="0"/>
              </a:rPr>
              <a:t>Train and Test an AI Image Model</a:t>
            </a:r>
            <a:br>
              <a:rPr lang="en-US" b="1" dirty="0">
                <a:latin typeface="Montserrat" panose="00000500000000000000" pitchFamily="2" charset="0"/>
              </a:rPr>
            </a:br>
            <a:r>
              <a:rPr lang="en-US" b="1" dirty="0">
                <a:latin typeface="Montserrat" panose="00000500000000000000" pitchFamily="2" charset="0"/>
              </a:rPr>
              <a:t>1) Teachable Machine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AF27EA-7F08-5124-7E37-465702FBD0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12" y="1519727"/>
            <a:ext cx="10729576" cy="495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39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546A0-5235-FE9F-63B9-7B72D1A4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0458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AI Image Model</a:t>
            </a:r>
            <a:br>
              <a:rPr lang="en-US" b="1" dirty="0">
                <a:latin typeface="Montserrat" panose="00000500000000000000" pitchFamily="2" charset="0"/>
              </a:rPr>
            </a:br>
            <a:r>
              <a:rPr lang="en-US" b="1" dirty="0">
                <a:latin typeface="Montserrat" panose="00000500000000000000" pitchFamily="2" charset="0"/>
              </a:rPr>
              <a:t>Teachable Machine – Testing and Evaluation</a:t>
            </a:r>
          </a:p>
        </p:txBody>
      </p:sp>
      <p:pic>
        <p:nvPicPr>
          <p:cNvPr id="3" name="Picture 2" descr="A screenshot of a project&#10;&#10;AI-generated content may be incorrect.">
            <a:extLst>
              <a:ext uri="{FF2B5EF4-FFF2-40B4-BE49-F238E27FC236}">
                <a16:creationId xmlns:a16="http://schemas.microsoft.com/office/drawing/2014/main" id="{E3912BB4-8832-15EB-76D7-365E446727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498" y="1824987"/>
            <a:ext cx="5372093" cy="4871158"/>
          </a:xfrm>
          <a:prstGeom prst="rect">
            <a:avLst/>
          </a:prstGeom>
        </p:spPr>
      </p:pic>
      <p:pic>
        <p:nvPicPr>
          <p:cNvPr id="5" name="Picture 4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E1065A08-7D63-D359-429D-8819D26BB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55" y="1836398"/>
            <a:ext cx="2028443" cy="20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80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6233B-016A-C56F-1CA2-D46B3CB70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7620C-1E99-0BE1-0EEA-5FF47E01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88341"/>
            <a:ext cx="10515600" cy="1325563"/>
          </a:xfrm>
        </p:spPr>
        <p:txBody>
          <a:bodyPr/>
          <a:lstStyle/>
          <a:p>
            <a:r>
              <a:rPr lang="en-US" b="1" dirty="0">
                <a:latin typeface="Montserrat" panose="00000500000000000000" pitchFamily="2" charset="0"/>
              </a:rPr>
              <a:t>Train and Test an AI Image Model</a:t>
            </a:r>
            <a:br>
              <a:rPr lang="en-US" b="1" dirty="0">
                <a:latin typeface="Montserrat" panose="00000500000000000000" pitchFamily="2" charset="0"/>
              </a:rPr>
            </a:br>
            <a:r>
              <a:rPr lang="en-US" b="1" dirty="0">
                <a:latin typeface="Montserrat" panose="00000500000000000000" pitchFamily="2" charset="0"/>
              </a:rPr>
              <a:t>2) Machine Learning for Kids</a:t>
            </a:r>
          </a:p>
        </p:txBody>
      </p:sp>
      <p:pic>
        <p:nvPicPr>
          <p:cNvPr id="3" name="Picture 2" descr="A logo for a machine learning for kids&#10;&#10;AI-generated content may be incorrect.">
            <a:extLst>
              <a:ext uri="{FF2B5EF4-FFF2-40B4-BE49-F238E27FC236}">
                <a16:creationId xmlns:a16="http://schemas.microsoft.com/office/drawing/2014/main" id="{9BFD450E-57BB-D184-D6E3-F614D1F30D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636" y="1712837"/>
            <a:ext cx="4429345" cy="442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09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9EEDE-0B9A-4EE6-63F7-22E5E82C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33" y="181214"/>
            <a:ext cx="10515600" cy="1325563"/>
          </a:xfrm>
        </p:spPr>
        <p:txBody>
          <a:bodyPr/>
          <a:lstStyle/>
          <a:p>
            <a:r>
              <a:rPr lang="en-US" b="1" dirty="0">
                <a:latin typeface="Montserrat" panose="00000500000000000000" pitchFamily="2" charset="0"/>
              </a:rPr>
              <a:t>Create a ML Scratch Project</a:t>
            </a:r>
          </a:p>
        </p:txBody>
      </p:sp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42AD8927-A020-7A19-6E8F-EC87B0601B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891" y="2053262"/>
            <a:ext cx="5287915" cy="4252384"/>
          </a:xfrm>
          <a:prstGeom prst="rect">
            <a:avLst/>
          </a:prstGeom>
        </p:spPr>
      </p:pic>
      <p:pic>
        <p:nvPicPr>
          <p:cNvPr id="5" name="Picture 4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C293A3E9-C997-A180-8ED8-7838672AE9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723" y="1323878"/>
            <a:ext cx="4203403" cy="517236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C990D21-1C76-8ADA-5EE7-A919C4EA04BE}"/>
              </a:ext>
            </a:extLst>
          </p:cNvPr>
          <p:cNvSpPr/>
          <p:nvPr/>
        </p:nvSpPr>
        <p:spPr>
          <a:xfrm>
            <a:off x="5310909" y="3586788"/>
            <a:ext cx="1523998" cy="6388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37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826F6-DEB1-AEC3-1A69-2D502740B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9B10-4461-B547-2CD6-69ED4D0AE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4" y="330970"/>
            <a:ext cx="9093844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AI Image Model</a:t>
            </a:r>
            <a:br>
              <a:rPr lang="en-US" b="1" dirty="0">
                <a:latin typeface="Montserrat" panose="00000500000000000000" pitchFamily="2" charset="0"/>
              </a:rPr>
            </a:br>
            <a:r>
              <a:rPr lang="en-US" b="1" dirty="0">
                <a:latin typeface="Montserrat" panose="00000500000000000000" pitchFamily="2" charset="0"/>
              </a:rPr>
              <a:t>Machine Learning for Kids – Testing and Evaluation</a:t>
            </a:r>
          </a:p>
        </p:txBody>
      </p:sp>
      <p:pic>
        <p:nvPicPr>
          <p:cNvPr id="5" name="Picture 4" descr="A logo for a machine learning for kids&#10;&#10;AI-generated content may be incorrect.">
            <a:extLst>
              <a:ext uri="{FF2B5EF4-FFF2-40B4-BE49-F238E27FC236}">
                <a16:creationId xmlns:a16="http://schemas.microsoft.com/office/drawing/2014/main" id="{BFD98701-DAAC-44F7-9796-65AEA0DC1F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188" y="2037387"/>
            <a:ext cx="1870365" cy="1870365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3CB6A89-36B0-1DB0-3B8B-5FF9CE70DF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158" y="1978120"/>
            <a:ext cx="6300486" cy="481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99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C3E29-1F29-8AE9-01EE-D133C7F997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5200" y="500062"/>
            <a:ext cx="10515600" cy="1325563"/>
          </a:xfrm>
        </p:spPr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1CC22-5DC1-0215-338F-64B22E730D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1200" y="1964267"/>
            <a:ext cx="7416800" cy="47074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dirty="0"/>
              <a:t>Midges </a:t>
            </a:r>
            <a:r>
              <a:rPr lang="en-US" sz="2200" dirty="0"/>
              <a:t>can have an impact on the </a:t>
            </a:r>
            <a:r>
              <a:rPr lang="en-US" sz="2200" b="1" dirty="0"/>
              <a:t>Scottish tourism</a:t>
            </a:r>
            <a:r>
              <a:rPr lang="en-US" sz="2200" dirty="0"/>
              <a:t> industry, particularly in rural areas, by deterring outdoor activities during the </a:t>
            </a:r>
            <a:r>
              <a:rPr lang="en-US" sz="2200" b="1" dirty="0"/>
              <a:t>summer months</a:t>
            </a:r>
            <a:r>
              <a:rPr lang="en-US" sz="2200" dirty="0"/>
              <a:t>.</a:t>
            </a:r>
          </a:p>
          <a:p>
            <a:r>
              <a:rPr lang="en-US" sz="2200" dirty="0"/>
              <a:t>Our brains </a:t>
            </a:r>
            <a:r>
              <a:rPr lang="en-US" sz="2200" b="1" dirty="0"/>
              <a:t>rapidly process</a:t>
            </a:r>
            <a:r>
              <a:rPr lang="en-US" sz="2200" dirty="0"/>
              <a:t> large amounts of </a:t>
            </a:r>
            <a:r>
              <a:rPr lang="en-US" sz="2200" b="1" dirty="0"/>
              <a:t>visual information</a:t>
            </a:r>
            <a:r>
              <a:rPr lang="en-US" sz="2200" dirty="0"/>
              <a:t>, helping us </a:t>
            </a:r>
            <a:r>
              <a:rPr lang="en-US" sz="2200" b="1" dirty="0"/>
              <a:t>identify</a:t>
            </a:r>
            <a:r>
              <a:rPr lang="en-US" sz="2200" dirty="0"/>
              <a:t> and </a:t>
            </a:r>
            <a:r>
              <a:rPr lang="en-US" sz="2200" b="1" dirty="0"/>
              <a:t>classify objects</a:t>
            </a:r>
            <a:r>
              <a:rPr lang="en-US" sz="2200" dirty="0"/>
              <a:t> almost instantly.</a:t>
            </a:r>
          </a:p>
          <a:p>
            <a:r>
              <a:rPr lang="en-US" sz="2200" b="1" dirty="0"/>
              <a:t>Decision trees </a:t>
            </a:r>
            <a:r>
              <a:rPr lang="en-US" sz="2200" dirty="0"/>
              <a:t>can be used to classify data, predict outcomes, and assist in decision-making processes.</a:t>
            </a:r>
          </a:p>
          <a:p>
            <a:r>
              <a:rPr lang="en-US" sz="2200" dirty="0"/>
              <a:t>AI models can be trained using </a:t>
            </a:r>
            <a:r>
              <a:rPr lang="en-US" sz="2200" b="1" dirty="0"/>
              <a:t>supervised learning</a:t>
            </a:r>
            <a:r>
              <a:rPr lang="en-US" sz="2200" dirty="0"/>
              <a:t> to </a:t>
            </a:r>
            <a:r>
              <a:rPr lang="en-US" sz="2200" dirty="0" err="1"/>
              <a:t>recognise</a:t>
            </a:r>
            <a:r>
              <a:rPr lang="en-US" sz="2200" dirty="0"/>
              <a:t> and </a:t>
            </a:r>
            <a:r>
              <a:rPr lang="en-US" sz="2200" b="1" dirty="0"/>
              <a:t>classify images</a:t>
            </a:r>
            <a:r>
              <a:rPr lang="en-US" sz="2200" dirty="0"/>
              <a:t> by </a:t>
            </a:r>
            <a:r>
              <a:rPr lang="en-US" sz="2200" b="1" dirty="0"/>
              <a:t>learning </a:t>
            </a:r>
            <a:r>
              <a:rPr lang="en-US" sz="2200" dirty="0"/>
              <a:t>from </a:t>
            </a:r>
            <a:r>
              <a:rPr lang="en-US" sz="2200" b="1" dirty="0"/>
              <a:t>labeled examples</a:t>
            </a:r>
            <a:r>
              <a:rPr lang="en-US" sz="2200" dirty="0"/>
              <a:t>.</a:t>
            </a:r>
          </a:p>
          <a:p>
            <a:endParaRPr lang="en-US" sz="2200" dirty="0"/>
          </a:p>
        </p:txBody>
      </p:sp>
      <p:pic>
        <p:nvPicPr>
          <p:cNvPr id="11" name="Picture 10" descr="A black and white drawing of a bug with wings and a heart&#10;&#10;AI-generated content may be incorrect.">
            <a:extLst>
              <a:ext uri="{FF2B5EF4-FFF2-40B4-BE49-F238E27FC236}">
                <a16:creationId xmlns:a16="http://schemas.microsoft.com/office/drawing/2014/main" id="{5579329C-5765-409E-908D-2BC2EA0635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481" y="3764947"/>
            <a:ext cx="3229319" cy="2340047"/>
          </a:xfrm>
          <a:prstGeom prst="rect">
            <a:avLst/>
          </a:prstGeom>
        </p:spPr>
      </p:pic>
      <p:pic>
        <p:nvPicPr>
          <p:cNvPr id="12" name="Picture 11" descr="A black and white bug&#10;&#10;AI-generated content may be incorrect.">
            <a:extLst>
              <a:ext uri="{FF2B5EF4-FFF2-40B4-BE49-F238E27FC236}">
                <a16:creationId xmlns:a16="http://schemas.microsoft.com/office/drawing/2014/main" id="{D99ABA75-E64B-4FC1-B70A-7A85EB6C43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481" y="1088953"/>
            <a:ext cx="3229319" cy="234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horses standing in snow&#10;&#10;AI-generated content may be incorrect.">
            <a:extLst>
              <a:ext uri="{FF2B5EF4-FFF2-40B4-BE49-F238E27FC236}">
                <a16:creationId xmlns:a16="http://schemas.microsoft.com/office/drawing/2014/main" id="{3CB97C30-2F71-5591-CE2C-460859DFEC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0" y="0"/>
            <a:ext cx="12141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88309-180D-9DB5-BB65-E3B75410B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horses standing in snow&#10;&#10;AI-generated content may be incorrect.">
            <a:extLst>
              <a:ext uri="{FF2B5EF4-FFF2-40B4-BE49-F238E27FC236}">
                <a16:creationId xmlns:a16="http://schemas.microsoft.com/office/drawing/2014/main" id="{D56191BA-CC5E-7782-6BDE-2B156CB506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0" y="0"/>
            <a:ext cx="12141501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6F4300E-9A2A-D6A3-DC52-1894153CC4B9}"/>
              </a:ext>
            </a:extLst>
          </p:cNvPr>
          <p:cNvSpPr/>
          <p:nvPr/>
        </p:nvSpPr>
        <p:spPr>
          <a:xfrm>
            <a:off x="6251357" y="1738543"/>
            <a:ext cx="1302058" cy="2115845"/>
          </a:xfrm>
          <a:custGeom>
            <a:avLst/>
            <a:gdLst>
              <a:gd name="connsiteX0" fmla="*/ 0 w 1302058"/>
              <a:gd name="connsiteY0" fmla="*/ 1057923 h 2115845"/>
              <a:gd name="connsiteX1" fmla="*/ 651029 w 1302058"/>
              <a:gd name="connsiteY1" fmla="*/ 0 h 2115845"/>
              <a:gd name="connsiteX2" fmla="*/ 1302058 w 1302058"/>
              <a:gd name="connsiteY2" fmla="*/ 1057923 h 2115845"/>
              <a:gd name="connsiteX3" fmla="*/ 651029 w 1302058"/>
              <a:gd name="connsiteY3" fmla="*/ 2115846 h 2115845"/>
              <a:gd name="connsiteX4" fmla="*/ 0 w 1302058"/>
              <a:gd name="connsiteY4" fmla="*/ 1057923 h 211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058" h="2115845" extrusionOk="0">
                <a:moveTo>
                  <a:pt x="0" y="1057923"/>
                </a:moveTo>
                <a:cubicBezTo>
                  <a:pt x="51966" y="500942"/>
                  <a:pt x="242009" y="-57235"/>
                  <a:pt x="651029" y="0"/>
                </a:cubicBezTo>
                <a:cubicBezTo>
                  <a:pt x="1041895" y="92382"/>
                  <a:pt x="1337140" y="344688"/>
                  <a:pt x="1302058" y="1057923"/>
                </a:cubicBezTo>
                <a:cubicBezTo>
                  <a:pt x="1292601" y="1604312"/>
                  <a:pt x="1034517" y="2115924"/>
                  <a:pt x="651029" y="2115846"/>
                </a:cubicBezTo>
                <a:cubicBezTo>
                  <a:pt x="185805" y="2027202"/>
                  <a:pt x="-62537" y="1616367"/>
                  <a:pt x="0" y="1057923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18589323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8BECFD-C467-D1CC-6651-187E826A9CB0}"/>
              </a:ext>
            </a:extLst>
          </p:cNvPr>
          <p:cNvSpPr/>
          <p:nvPr/>
        </p:nvSpPr>
        <p:spPr>
          <a:xfrm>
            <a:off x="7235299" y="2478349"/>
            <a:ext cx="1302058" cy="2115845"/>
          </a:xfrm>
          <a:custGeom>
            <a:avLst/>
            <a:gdLst>
              <a:gd name="connsiteX0" fmla="*/ 0 w 1302058"/>
              <a:gd name="connsiteY0" fmla="*/ 1057923 h 2115845"/>
              <a:gd name="connsiteX1" fmla="*/ 651029 w 1302058"/>
              <a:gd name="connsiteY1" fmla="*/ 0 h 2115845"/>
              <a:gd name="connsiteX2" fmla="*/ 1302058 w 1302058"/>
              <a:gd name="connsiteY2" fmla="*/ 1057923 h 2115845"/>
              <a:gd name="connsiteX3" fmla="*/ 651029 w 1302058"/>
              <a:gd name="connsiteY3" fmla="*/ 2115846 h 2115845"/>
              <a:gd name="connsiteX4" fmla="*/ 0 w 1302058"/>
              <a:gd name="connsiteY4" fmla="*/ 1057923 h 211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058" h="2115845" extrusionOk="0">
                <a:moveTo>
                  <a:pt x="0" y="1057923"/>
                </a:moveTo>
                <a:cubicBezTo>
                  <a:pt x="51966" y="500942"/>
                  <a:pt x="242009" y="-57235"/>
                  <a:pt x="651029" y="0"/>
                </a:cubicBezTo>
                <a:cubicBezTo>
                  <a:pt x="1041895" y="92382"/>
                  <a:pt x="1337140" y="344688"/>
                  <a:pt x="1302058" y="1057923"/>
                </a:cubicBezTo>
                <a:cubicBezTo>
                  <a:pt x="1292601" y="1604312"/>
                  <a:pt x="1034517" y="2115924"/>
                  <a:pt x="651029" y="2115846"/>
                </a:cubicBezTo>
                <a:cubicBezTo>
                  <a:pt x="185805" y="2027202"/>
                  <a:pt x="-62537" y="1616367"/>
                  <a:pt x="0" y="1057923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18589323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9C3B50-84F3-48E1-ECF1-5E3E3760AB1F}"/>
              </a:ext>
            </a:extLst>
          </p:cNvPr>
          <p:cNvSpPr/>
          <p:nvPr/>
        </p:nvSpPr>
        <p:spPr>
          <a:xfrm>
            <a:off x="7375862" y="998737"/>
            <a:ext cx="1302058" cy="2115845"/>
          </a:xfrm>
          <a:custGeom>
            <a:avLst/>
            <a:gdLst>
              <a:gd name="connsiteX0" fmla="*/ 0 w 1302058"/>
              <a:gd name="connsiteY0" fmla="*/ 1057923 h 2115845"/>
              <a:gd name="connsiteX1" fmla="*/ 651029 w 1302058"/>
              <a:gd name="connsiteY1" fmla="*/ 0 h 2115845"/>
              <a:gd name="connsiteX2" fmla="*/ 1302058 w 1302058"/>
              <a:gd name="connsiteY2" fmla="*/ 1057923 h 2115845"/>
              <a:gd name="connsiteX3" fmla="*/ 651029 w 1302058"/>
              <a:gd name="connsiteY3" fmla="*/ 2115846 h 2115845"/>
              <a:gd name="connsiteX4" fmla="*/ 0 w 1302058"/>
              <a:gd name="connsiteY4" fmla="*/ 1057923 h 211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058" h="2115845" extrusionOk="0">
                <a:moveTo>
                  <a:pt x="0" y="1057923"/>
                </a:moveTo>
                <a:cubicBezTo>
                  <a:pt x="51966" y="500942"/>
                  <a:pt x="242009" y="-57235"/>
                  <a:pt x="651029" y="0"/>
                </a:cubicBezTo>
                <a:cubicBezTo>
                  <a:pt x="1041895" y="92382"/>
                  <a:pt x="1337140" y="344688"/>
                  <a:pt x="1302058" y="1057923"/>
                </a:cubicBezTo>
                <a:cubicBezTo>
                  <a:pt x="1292601" y="1604312"/>
                  <a:pt x="1034517" y="2115924"/>
                  <a:pt x="651029" y="2115846"/>
                </a:cubicBezTo>
                <a:cubicBezTo>
                  <a:pt x="185805" y="2027202"/>
                  <a:pt x="-62537" y="1616367"/>
                  <a:pt x="0" y="1057923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18589323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4E74F6-A782-6832-AAD5-C680E322D126}"/>
              </a:ext>
            </a:extLst>
          </p:cNvPr>
          <p:cNvSpPr/>
          <p:nvPr/>
        </p:nvSpPr>
        <p:spPr>
          <a:xfrm>
            <a:off x="577046" y="1213280"/>
            <a:ext cx="1302058" cy="2115845"/>
          </a:xfrm>
          <a:custGeom>
            <a:avLst/>
            <a:gdLst>
              <a:gd name="connsiteX0" fmla="*/ 0 w 1302058"/>
              <a:gd name="connsiteY0" fmla="*/ 1057923 h 2115845"/>
              <a:gd name="connsiteX1" fmla="*/ 651029 w 1302058"/>
              <a:gd name="connsiteY1" fmla="*/ 0 h 2115845"/>
              <a:gd name="connsiteX2" fmla="*/ 1302058 w 1302058"/>
              <a:gd name="connsiteY2" fmla="*/ 1057923 h 2115845"/>
              <a:gd name="connsiteX3" fmla="*/ 651029 w 1302058"/>
              <a:gd name="connsiteY3" fmla="*/ 2115846 h 2115845"/>
              <a:gd name="connsiteX4" fmla="*/ 0 w 1302058"/>
              <a:gd name="connsiteY4" fmla="*/ 1057923 h 211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058" h="2115845" extrusionOk="0">
                <a:moveTo>
                  <a:pt x="0" y="1057923"/>
                </a:moveTo>
                <a:cubicBezTo>
                  <a:pt x="51966" y="500942"/>
                  <a:pt x="242009" y="-57235"/>
                  <a:pt x="651029" y="0"/>
                </a:cubicBezTo>
                <a:cubicBezTo>
                  <a:pt x="1041895" y="92382"/>
                  <a:pt x="1337140" y="344688"/>
                  <a:pt x="1302058" y="1057923"/>
                </a:cubicBezTo>
                <a:cubicBezTo>
                  <a:pt x="1292601" y="1604312"/>
                  <a:pt x="1034517" y="2115924"/>
                  <a:pt x="651029" y="2115846"/>
                </a:cubicBezTo>
                <a:cubicBezTo>
                  <a:pt x="185805" y="2027202"/>
                  <a:pt x="-62537" y="1616367"/>
                  <a:pt x="0" y="1057923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18589323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5AB21E-F525-1541-2AAB-68BECE05514E}"/>
              </a:ext>
            </a:extLst>
          </p:cNvPr>
          <p:cNvSpPr/>
          <p:nvPr/>
        </p:nvSpPr>
        <p:spPr>
          <a:xfrm>
            <a:off x="8677920" y="2581921"/>
            <a:ext cx="1302058" cy="2115845"/>
          </a:xfrm>
          <a:custGeom>
            <a:avLst/>
            <a:gdLst>
              <a:gd name="connsiteX0" fmla="*/ 0 w 1302058"/>
              <a:gd name="connsiteY0" fmla="*/ 1057923 h 2115845"/>
              <a:gd name="connsiteX1" fmla="*/ 651029 w 1302058"/>
              <a:gd name="connsiteY1" fmla="*/ 0 h 2115845"/>
              <a:gd name="connsiteX2" fmla="*/ 1302058 w 1302058"/>
              <a:gd name="connsiteY2" fmla="*/ 1057923 h 2115845"/>
              <a:gd name="connsiteX3" fmla="*/ 651029 w 1302058"/>
              <a:gd name="connsiteY3" fmla="*/ 2115846 h 2115845"/>
              <a:gd name="connsiteX4" fmla="*/ 0 w 1302058"/>
              <a:gd name="connsiteY4" fmla="*/ 1057923 h 211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058" h="2115845" extrusionOk="0">
                <a:moveTo>
                  <a:pt x="0" y="1057923"/>
                </a:moveTo>
                <a:cubicBezTo>
                  <a:pt x="51966" y="500942"/>
                  <a:pt x="242009" y="-57235"/>
                  <a:pt x="651029" y="0"/>
                </a:cubicBezTo>
                <a:cubicBezTo>
                  <a:pt x="1041895" y="92382"/>
                  <a:pt x="1337140" y="344688"/>
                  <a:pt x="1302058" y="1057923"/>
                </a:cubicBezTo>
                <a:cubicBezTo>
                  <a:pt x="1292601" y="1604312"/>
                  <a:pt x="1034517" y="2115924"/>
                  <a:pt x="651029" y="2115846"/>
                </a:cubicBezTo>
                <a:cubicBezTo>
                  <a:pt x="185805" y="2027202"/>
                  <a:pt x="-62537" y="1616367"/>
                  <a:pt x="0" y="1057923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18589323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9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24FEC-EE01-5C14-75B0-C8AED106A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F67A0-079F-2E87-D5F7-1407F9CE49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9559" y="188976"/>
            <a:ext cx="10515600" cy="1325562"/>
          </a:xfrm>
        </p:spPr>
        <p:txBody>
          <a:bodyPr/>
          <a:lstStyle/>
          <a:p>
            <a:r>
              <a:rPr lang="en-US" b="1" dirty="0">
                <a:latin typeface="Montserrat" panose="00000500000000000000" pitchFamily="2" charset="0"/>
              </a:rPr>
              <a:t>Image Recognition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B8EA067-116F-1C02-F00A-388EA9ABDE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0878" y="1233311"/>
            <a:ext cx="8205788" cy="19192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Montserrat" panose="00000500000000000000" pitchFamily="2" charset="0"/>
              </a:rPr>
              <a:t>The human brain has evolved to be incredibly good at </a:t>
            </a:r>
            <a:r>
              <a:rPr lang="en-US" sz="2000" b="1" dirty="0">
                <a:latin typeface="Montserrat" panose="00000500000000000000" pitchFamily="2" charset="0"/>
              </a:rPr>
              <a:t>image recognition</a:t>
            </a:r>
            <a:r>
              <a:rPr lang="en-US" sz="2000" dirty="0">
                <a:latin typeface="Montserrat" panose="00000500000000000000" pitchFamily="2" charset="0"/>
              </a:rPr>
              <a:t>. </a:t>
            </a:r>
          </a:p>
          <a:p>
            <a:pPr marL="0" indent="0">
              <a:buNone/>
            </a:pPr>
            <a:r>
              <a:rPr lang="en-US" sz="2000" dirty="0">
                <a:latin typeface="Montserrat" panose="00000500000000000000" pitchFamily="2" charset="0"/>
              </a:rPr>
              <a:t>Our brains process </a:t>
            </a:r>
            <a:r>
              <a:rPr lang="en-US" sz="2000" b="1" dirty="0">
                <a:latin typeface="Montserrat" panose="00000500000000000000" pitchFamily="2" charset="0"/>
              </a:rPr>
              <a:t>vast amounts</a:t>
            </a:r>
            <a:r>
              <a:rPr lang="en-US" sz="2000" dirty="0">
                <a:latin typeface="Montserrat" panose="00000500000000000000" pitchFamily="2" charset="0"/>
              </a:rPr>
              <a:t> of </a:t>
            </a:r>
            <a:r>
              <a:rPr lang="en-US" sz="2000" b="1" dirty="0">
                <a:latin typeface="Montserrat" panose="00000500000000000000" pitchFamily="2" charset="0"/>
              </a:rPr>
              <a:t>visual data</a:t>
            </a:r>
            <a:r>
              <a:rPr lang="en-US" sz="2000" dirty="0">
                <a:latin typeface="Montserrat" panose="00000500000000000000" pitchFamily="2" charset="0"/>
              </a:rPr>
              <a:t> almost </a:t>
            </a:r>
            <a:r>
              <a:rPr lang="en-US" sz="2000" b="1" dirty="0">
                <a:latin typeface="Montserrat" panose="00000500000000000000" pitchFamily="2" charset="0"/>
              </a:rPr>
              <a:t>instantaneously</a:t>
            </a:r>
            <a:r>
              <a:rPr lang="en-US" sz="2000" dirty="0">
                <a:latin typeface="Montserrat" panose="00000500000000000000" pitchFamily="2" charset="0"/>
              </a:rPr>
              <a:t>, helping us navigate the world efficiently. </a:t>
            </a:r>
          </a:p>
          <a:p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E01395-7547-53B1-2CA9-A4E397FABDF1}"/>
              </a:ext>
            </a:extLst>
          </p:cNvPr>
          <p:cNvSpPr txBox="1"/>
          <p:nvPr/>
        </p:nvSpPr>
        <p:spPr>
          <a:xfrm>
            <a:off x="1209382" y="4898243"/>
            <a:ext cx="3861382" cy="15778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latin typeface="Montserrat" panose="00000500000000000000" pitchFamily="2" charset="0"/>
              </a:rPr>
              <a:t>Face Recognition</a:t>
            </a:r>
            <a:endParaRPr lang="en-US" dirty="0">
              <a:latin typeface="Montserrat" panose="00000500000000000000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latin typeface="Montserrat" panose="00000500000000000000" pitchFamily="2" charset="0"/>
              </a:rPr>
              <a:t>Humans can </a:t>
            </a:r>
            <a:r>
              <a:rPr lang="en-US" sz="1600" dirty="0" err="1">
                <a:latin typeface="Montserrat" panose="00000500000000000000" pitchFamily="2" charset="0"/>
              </a:rPr>
              <a:t>recognise</a:t>
            </a:r>
            <a:r>
              <a:rPr lang="en-US" sz="1600" dirty="0">
                <a:latin typeface="Montserrat" panose="00000500000000000000" pitchFamily="2" charset="0"/>
              </a:rPr>
              <a:t> faces in just a few hundred milliseconds. Even when faces are partially obscured or shown at unusual angles, the brain is adept at identifying familiar faces.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B4C226-C2EE-F841-7CD5-50E3E1C13532}"/>
              </a:ext>
            </a:extLst>
          </p:cNvPr>
          <p:cNvSpPr txBox="1"/>
          <p:nvPr/>
        </p:nvSpPr>
        <p:spPr>
          <a:xfrm>
            <a:off x="6048114" y="4862669"/>
            <a:ext cx="5823008" cy="20456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latin typeface="Montserrat" panose="00000500000000000000" pitchFamily="2" charset="0"/>
              </a:rPr>
              <a:t>Visual Scene Understanding</a:t>
            </a:r>
            <a:endParaRPr lang="en-US" dirty="0">
              <a:latin typeface="Montserrat" panose="00000500000000000000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latin typeface="Montserrat" panose="00000500000000000000" pitchFamily="2" charset="0"/>
              </a:rPr>
              <a:t>The brain can quickly process a complex visual scene and identify key elements, like distinguishing between different objects (cars, trees, etc.) in a cluttered environment. It only takes about 200 milliseconds for the brain to identify objects in a scene, even in a high-stakes context like driving. </a:t>
            </a:r>
          </a:p>
          <a:p>
            <a:pPr algn="l"/>
            <a:endParaRPr lang="en-US" sz="1600" dirty="0">
              <a:latin typeface="Montserrat" panose="00000500000000000000" pitchFamily="2" charset="0"/>
            </a:endParaRPr>
          </a:p>
        </p:txBody>
      </p:sp>
      <p:pic>
        <p:nvPicPr>
          <p:cNvPr id="8" name="Picture 7" descr="A road with cars and buildings&#10;&#10;AI-generated content may be incorrect.">
            <a:extLst>
              <a:ext uri="{FF2B5EF4-FFF2-40B4-BE49-F238E27FC236}">
                <a16:creationId xmlns:a16="http://schemas.microsoft.com/office/drawing/2014/main" id="{A2B67614-199F-9B48-0914-2692A3E1D3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409" y="2800120"/>
            <a:ext cx="5349394" cy="2081262"/>
          </a:xfrm>
          <a:prstGeom prst="rect">
            <a:avLst/>
          </a:prstGeom>
        </p:spPr>
      </p:pic>
      <p:pic>
        <p:nvPicPr>
          <p:cNvPr id="9" name="Picture 8" descr="A group of people with facial recognition grids&#10;&#10;AI-generated content may be incorrect.">
            <a:extLst>
              <a:ext uri="{FF2B5EF4-FFF2-40B4-BE49-F238E27FC236}">
                <a16:creationId xmlns:a16="http://schemas.microsoft.com/office/drawing/2014/main" id="{8D3A5592-2413-CFE9-9B87-1AD2388680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513" y="2802648"/>
            <a:ext cx="2995384" cy="2067275"/>
          </a:xfrm>
          <a:prstGeom prst="rect">
            <a:avLst/>
          </a:prstGeom>
        </p:spPr>
      </p:pic>
      <p:pic>
        <p:nvPicPr>
          <p:cNvPr id="11" name="Picture 10" descr="A diagram of a brain&#10;&#10;AI-generated content may be incorrect.">
            <a:extLst>
              <a:ext uri="{FF2B5EF4-FFF2-40B4-BE49-F238E27FC236}">
                <a16:creationId xmlns:a16="http://schemas.microsoft.com/office/drawing/2014/main" id="{C0EC08D4-018E-7878-540A-344ED49C67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318" y="367106"/>
            <a:ext cx="3241804" cy="21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9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0353DD-634C-4209-8D05-8C53503FBE95}"/>
              </a:ext>
            </a:extLst>
          </p:cNvPr>
          <p:cNvSpPr txBox="1"/>
          <p:nvPr/>
        </p:nvSpPr>
        <p:spPr>
          <a:xfrm>
            <a:off x="305540" y="1544499"/>
            <a:ext cx="5955613" cy="46324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latin typeface="Montserrat" panose="00000500000000000000" pitchFamily="2" charset="0"/>
              </a:rPr>
              <a:t>Tourism Losses</a:t>
            </a:r>
            <a:r>
              <a:rPr lang="en-US" sz="1500" dirty="0">
                <a:latin typeface="Montserrat" panose="00000500000000000000" pitchFamily="2" charset="0"/>
              </a:rPr>
              <a:t>: Midges have been estimated to cost Scotland's economy up to </a:t>
            </a:r>
            <a:r>
              <a:rPr lang="en-US" sz="1500" b="1" dirty="0">
                <a:latin typeface="Montserrat" panose="00000500000000000000" pitchFamily="2" charset="0"/>
              </a:rPr>
              <a:t>£10 million</a:t>
            </a:r>
            <a:r>
              <a:rPr lang="en-US" sz="1500" dirty="0">
                <a:latin typeface="Montserrat" panose="00000500000000000000" pitchFamily="2" charset="0"/>
              </a:rPr>
              <a:t> annually, as their swarms deter tourists, especially </a:t>
            </a:r>
            <a:r>
              <a:rPr lang="en-US" sz="1500" b="1" dirty="0">
                <a:latin typeface="Montserrat" panose="00000500000000000000" pitchFamily="2" charset="0"/>
              </a:rPr>
              <a:t>outdoor enthusiasts </a:t>
            </a:r>
            <a:r>
              <a:rPr lang="en-US" sz="1500" dirty="0">
                <a:latin typeface="Montserrat" panose="00000500000000000000" pitchFamily="2" charset="0"/>
              </a:rPr>
              <a:t>like </a:t>
            </a:r>
            <a:r>
              <a:rPr lang="en-US" sz="1500" b="1" dirty="0">
                <a:latin typeface="Montserrat" panose="00000500000000000000" pitchFamily="2" charset="0"/>
              </a:rPr>
              <a:t>hikers </a:t>
            </a:r>
            <a:r>
              <a:rPr lang="en-US" sz="1500" dirty="0">
                <a:latin typeface="Montserrat" panose="00000500000000000000" pitchFamily="2" charset="0"/>
              </a:rPr>
              <a:t>and </a:t>
            </a:r>
            <a:r>
              <a:rPr lang="en-US" sz="1500" b="1" dirty="0">
                <a:latin typeface="Montserrat" panose="00000500000000000000" pitchFamily="2" charset="0"/>
              </a:rPr>
              <a:t>campers</a:t>
            </a:r>
            <a:r>
              <a:rPr lang="en-US" sz="1500" dirty="0">
                <a:latin typeface="Montserrat" panose="00000500000000000000" pitchFamily="2" charset="0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latin typeface="Montserrat" panose="00000500000000000000" pitchFamily="2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latin typeface="Montserrat" panose="00000500000000000000" pitchFamily="2" charset="0"/>
              </a:rPr>
              <a:t>Seasonal Disruption</a:t>
            </a:r>
            <a:r>
              <a:rPr lang="en-US" sz="1500" dirty="0">
                <a:latin typeface="Montserrat" panose="00000500000000000000" pitchFamily="2" charset="0"/>
              </a:rPr>
              <a:t>: The midge season (</a:t>
            </a:r>
            <a:r>
              <a:rPr lang="en-US" sz="1500" b="1" dirty="0">
                <a:latin typeface="Montserrat" panose="00000500000000000000" pitchFamily="2" charset="0"/>
              </a:rPr>
              <a:t>May to September</a:t>
            </a:r>
            <a:r>
              <a:rPr lang="en-US" sz="1500" dirty="0">
                <a:latin typeface="Montserrat" panose="00000500000000000000" pitchFamily="2" charset="0"/>
              </a:rPr>
              <a:t>) overlaps with </a:t>
            </a:r>
            <a:r>
              <a:rPr lang="en-US" sz="1500" b="1" dirty="0">
                <a:latin typeface="Montserrat" panose="00000500000000000000" pitchFamily="2" charset="0"/>
              </a:rPr>
              <a:t>peak tourism months</a:t>
            </a:r>
            <a:r>
              <a:rPr lang="en-US" sz="1500" dirty="0">
                <a:latin typeface="Montserrat" panose="00000500000000000000" pitchFamily="2" charset="0"/>
              </a:rPr>
              <a:t>, causing many visitors to avoid or shorten their trips due to the discomfort of the insects.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latin typeface="Montserrat" panose="00000500000000000000" pitchFamily="2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latin typeface="Montserrat" panose="00000500000000000000" pitchFamily="2" charset="0"/>
              </a:rPr>
              <a:t>Impact on Rural Communities</a:t>
            </a:r>
            <a:r>
              <a:rPr lang="en-US" sz="1500" dirty="0">
                <a:latin typeface="Montserrat" panose="00000500000000000000" pitchFamily="2" charset="0"/>
              </a:rPr>
              <a:t>: In midge-heavy areas, local economies that rely on outdoor tourism can suffer, with fewer visitors and a decline in business during the summer months.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latin typeface="Montserrat" panose="00000500000000000000" pitchFamily="2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latin typeface="Montserrat" panose="00000500000000000000" pitchFamily="2" charset="0"/>
              </a:rPr>
              <a:t>Ecological Role</a:t>
            </a:r>
            <a:r>
              <a:rPr lang="en-US" sz="1500" dirty="0">
                <a:latin typeface="Montserrat" panose="00000500000000000000" pitchFamily="2" charset="0"/>
              </a:rPr>
              <a:t>: Despite their economic impact, midges play an important role in the ecosystem, providing </a:t>
            </a:r>
            <a:r>
              <a:rPr lang="en-US" sz="1500" b="1" dirty="0">
                <a:latin typeface="Montserrat" panose="00000500000000000000" pitchFamily="2" charset="0"/>
              </a:rPr>
              <a:t>food for birds</a:t>
            </a:r>
            <a:r>
              <a:rPr lang="en-US" sz="1500" dirty="0">
                <a:latin typeface="Montserrat" panose="00000500000000000000" pitchFamily="2" charset="0"/>
              </a:rPr>
              <a:t>, </a:t>
            </a:r>
            <a:r>
              <a:rPr lang="en-US" sz="1500" b="1" dirty="0">
                <a:latin typeface="Montserrat" panose="00000500000000000000" pitchFamily="2" charset="0"/>
              </a:rPr>
              <a:t>bats</a:t>
            </a:r>
            <a:r>
              <a:rPr lang="en-US" sz="1500" dirty="0">
                <a:latin typeface="Montserrat" panose="00000500000000000000" pitchFamily="2" charset="0"/>
              </a:rPr>
              <a:t>, and </a:t>
            </a:r>
            <a:r>
              <a:rPr lang="en-US" sz="1500" b="1" dirty="0">
                <a:latin typeface="Montserrat" panose="00000500000000000000" pitchFamily="2" charset="0"/>
              </a:rPr>
              <a:t>fish</a:t>
            </a:r>
            <a:r>
              <a:rPr lang="en-US" sz="1500" dirty="0">
                <a:latin typeface="Montserrat" panose="00000500000000000000" pitchFamily="2" charset="0"/>
              </a:rPr>
              <a:t>, which </a:t>
            </a:r>
            <a:r>
              <a:rPr lang="en-US" sz="1500" b="1" dirty="0">
                <a:latin typeface="Montserrat" panose="00000500000000000000" pitchFamily="2" charset="0"/>
              </a:rPr>
              <a:t>supports other industries </a:t>
            </a:r>
            <a:r>
              <a:rPr lang="en-US" sz="1500" dirty="0">
                <a:latin typeface="Montserrat" panose="00000500000000000000" pitchFamily="2" charset="0"/>
              </a:rPr>
              <a:t>like </a:t>
            </a:r>
            <a:r>
              <a:rPr lang="en-US" sz="1500" b="1" dirty="0">
                <a:latin typeface="Montserrat" panose="00000500000000000000" pitchFamily="2" charset="0"/>
              </a:rPr>
              <a:t>fishing </a:t>
            </a:r>
            <a:r>
              <a:rPr lang="en-US" sz="1500" dirty="0">
                <a:latin typeface="Montserrat" panose="00000500000000000000" pitchFamily="2" charset="0"/>
              </a:rPr>
              <a:t>and </a:t>
            </a:r>
            <a:r>
              <a:rPr lang="en-US" sz="1500" b="1" dirty="0">
                <a:latin typeface="Montserrat" panose="00000500000000000000" pitchFamily="2" charset="0"/>
              </a:rPr>
              <a:t>wildlife tourism</a:t>
            </a:r>
            <a:r>
              <a:rPr lang="en-US" sz="1500" dirty="0">
                <a:latin typeface="Montserrat" panose="00000500000000000000" pitchFamily="2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Montserrat" panose="00000500000000000000" pitchFamily="2" charset="0"/>
            </a:endParaRPr>
          </a:p>
        </p:txBody>
      </p:sp>
      <p:pic>
        <p:nvPicPr>
          <p:cNvPr id="3" name="Picture 2" descr="Midges - how to prevent and treat the bites. - Trippin' Turpins">
            <a:extLst>
              <a:ext uri="{FF2B5EF4-FFF2-40B4-BE49-F238E27FC236}">
                <a16:creationId xmlns:a16="http://schemas.microsoft.com/office/drawing/2014/main" id="{DF71B6CC-4938-4BC9-A6A4-5515AE376E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437550" y="1234390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03F27C7-2D20-4279-AECC-547A77C1272F}"/>
              </a:ext>
            </a:extLst>
          </p:cNvPr>
          <p:cNvSpPr txBox="1">
            <a:spLocks/>
          </p:cNvSpPr>
          <p:nvPr/>
        </p:nvSpPr>
        <p:spPr>
          <a:xfrm>
            <a:off x="305540" y="379921"/>
            <a:ext cx="8901090" cy="1310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Montserrat" panose="00000500000000000000" pitchFamily="2" charset="0"/>
              </a:rPr>
              <a:t>Impact of Midges in Scotland</a:t>
            </a:r>
          </a:p>
        </p:txBody>
      </p:sp>
      <p:pic>
        <p:nvPicPr>
          <p:cNvPr id="5" name="Picture 4" descr="A purple face drawn on a black background&#10;&#10;AI-generated content may be incorrect.">
            <a:extLst>
              <a:ext uri="{FF2B5EF4-FFF2-40B4-BE49-F238E27FC236}">
                <a16:creationId xmlns:a16="http://schemas.microsoft.com/office/drawing/2014/main" id="{012A0CE5-00D3-429B-BC09-2DC884099F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258" y="1760527"/>
            <a:ext cx="817646" cy="720740"/>
          </a:xfrm>
          <a:prstGeom prst="rect">
            <a:avLst/>
          </a:prstGeom>
        </p:spPr>
      </p:pic>
      <p:pic>
        <p:nvPicPr>
          <p:cNvPr id="6" name="Picture 5" descr="A green smiley face painted on a black background&#10;&#10;AI-generated content may be incorrect.">
            <a:extLst>
              <a:ext uri="{FF2B5EF4-FFF2-40B4-BE49-F238E27FC236}">
                <a16:creationId xmlns:a16="http://schemas.microsoft.com/office/drawing/2014/main" id="{A693CC4A-4524-4856-8611-F3F5B979E0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944" y="1234390"/>
            <a:ext cx="674370" cy="82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194FE-D7CD-95D0-CA5E-D41FF5254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30E6E5-5E84-A6A0-B43E-937FCF520AAA}"/>
              </a:ext>
            </a:extLst>
          </p:cNvPr>
          <p:cNvSpPr txBox="1"/>
          <p:nvPr/>
        </p:nvSpPr>
        <p:spPr>
          <a:xfrm>
            <a:off x="569575" y="3817697"/>
            <a:ext cx="11499271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AI</a:t>
            </a:r>
          </a:p>
          <a:p>
            <a:r>
              <a:rPr lang="en-US" sz="8000" dirty="0">
                <a:solidFill>
                  <a:srgbClr val="FFFFFF"/>
                </a:solidFill>
              </a:rPr>
              <a:t>Highland Midge Project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CD8DB-E7DD-4448-9A19-D681F9D1B8E5}"/>
              </a:ext>
            </a:extLst>
          </p:cNvPr>
          <p:cNvSpPr txBox="1"/>
          <p:nvPr/>
        </p:nvSpPr>
        <p:spPr>
          <a:xfrm rot="-5400000">
            <a:off x="8757558" y="3232314"/>
            <a:ext cx="6324600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b="1" dirty="0">
                <a:solidFill>
                  <a:srgbClr val="0F0F0F"/>
                </a:solidFill>
                <a:latin typeface="Roboto"/>
                <a:ea typeface="Roboto"/>
                <a:cs typeface="Roboto"/>
              </a:rPr>
              <a:t>"A cloud of pain" : Summertime 'explosion' of midges in Scotland. STV News 2021</a:t>
            </a:r>
            <a:endParaRPr lang="en-US" sz="1050" dirty="0">
              <a:solidFill>
                <a:srgbClr val="000000"/>
              </a:solidFill>
              <a:latin typeface="Aptos" panose="020B0004020202020204"/>
              <a:ea typeface="Roboto"/>
              <a:cs typeface="Roboto"/>
            </a:endParaRPr>
          </a:p>
          <a:p>
            <a:r>
              <a:rPr lang="en-US" sz="1050" b="1" dirty="0">
                <a:solidFill>
                  <a:srgbClr val="0F0F0F"/>
                </a:solidFill>
                <a:latin typeface="Roboto"/>
                <a:ea typeface="Roboto"/>
                <a:cs typeface="Roboto"/>
              </a:rPr>
              <a:t> </a:t>
            </a:r>
            <a:r>
              <a:rPr lang="en-US" sz="1050" dirty="0">
                <a:solidFill>
                  <a:srgbClr val="0F0F0F"/>
                </a:solidFill>
                <a:ea typeface="+mn-lt"/>
                <a:cs typeface="+mn-lt"/>
              </a:rPr>
              <a:t>https://youtu.be/ebE7wdsHXX8?si=8bFF1QuIczhOGy02</a:t>
            </a:r>
            <a:endParaRPr lang="en-US" sz="1050" dirty="0"/>
          </a:p>
        </p:txBody>
      </p:sp>
      <p:pic>
        <p:nvPicPr>
          <p:cNvPr id="4" name="Online Media 3" title="&quot;A cloud of pain&quot; : Summertime 'explosion' of midges in Scotland">
            <a:hlinkClick r:id="" action="ppaction://media"/>
            <a:extLst>
              <a:ext uri="{FF2B5EF4-FFF2-40B4-BE49-F238E27FC236}">
                <a16:creationId xmlns:a16="http://schemas.microsoft.com/office/drawing/2014/main" id="{2966A859-C0D2-4E72-A086-8ED1E7702D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3154" y="145774"/>
            <a:ext cx="11427590" cy="645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0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982856-BDC6-9E23-4854-7D3410DD4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erson using a microscope&#10;&#10;AI-generated content may be incorrect.">
            <a:extLst>
              <a:ext uri="{FF2B5EF4-FFF2-40B4-BE49-F238E27FC236}">
                <a16:creationId xmlns:a16="http://schemas.microsoft.com/office/drawing/2014/main" id="{8CC8E3C2-1F23-E9E8-F148-381EC6AFB2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2441C7-6236-BB30-9B60-EC8CA9F0F180}"/>
              </a:ext>
            </a:extLst>
          </p:cNvPr>
          <p:cNvSpPr txBox="1"/>
          <p:nvPr/>
        </p:nvSpPr>
        <p:spPr>
          <a:xfrm>
            <a:off x="294354" y="453406"/>
            <a:ext cx="4674974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Montserrat" panose="00000500000000000000" pitchFamily="2" charset="0"/>
              </a:rPr>
              <a:t>*** BREAKING NEWS! ***</a:t>
            </a:r>
          </a:p>
          <a:p>
            <a:endParaRPr lang="en-US" sz="2000" dirty="0">
              <a:latin typeface="Montserrat" panose="00000500000000000000" pitchFamily="2" charset="0"/>
            </a:endParaRPr>
          </a:p>
          <a:p>
            <a:r>
              <a:rPr lang="en-US" sz="2000" dirty="0">
                <a:latin typeface="Montserrat" panose="00000500000000000000" pitchFamily="2" charset="0"/>
              </a:rPr>
              <a:t>Scientists at the </a:t>
            </a:r>
            <a:r>
              <a:rPr lang="en-US" sz="2000" b="1" dirty="0">
                <a:latin typeface="Montserrat" panose="00000500000000000000" pitchFamily="2" charset="0"/>
              </a:rPr>
              <a:t>University of Edinburgh</a:t>
            </a:r>
            <a:r>
              <a:rPr lang="en-US" sz="2000" dirty="0">
                <a:latin typeface="Montserrat" panose="00000500000000000000" pitchFamily="2" charset="0"/>
              </a:rPr>
              <a:t> believe they have discovered a new species of </a:t>
            </a:r>
          </a:p>
          <a:p>
            <a:r>
              <a:rPr lang="en-US" sz="2000" b="1" dirty="0">
                <a:latin typeface="Montserrat" panose="00000500000000000000" pitchFamily="2" charset="0"/>
              </a:rPr>
              <a:t>non-biting</a:t>
            </a:r>
            <a:r>
              <a:rPr lang="en-US" sz="2000" dirty="0">
                <a:latin typeface="Montserrat" panose="00000500000000000000" pitchFamily="2" charset="0"/>
              </a:rPr>
              <a:t> midge.</a:t>
            </a:r>
            <a:endParaRPr lang="en-US" sz="1600" dirty="0">
              <a:latin typeface="Montserrat" panose="00000500000000000000" pitchFamily="2" charset="0"/>
            </a:endParaRPr>
          </a:p>
          <a:p>
            <a:endParaRPr lang="en-US" sz="2000" dirty="0">
              <a:latin typeface="Montserrat" panose="00000500000000000000" pitchFamily="2" charset="0"/>
            </a:endParaRPr>
          </a:p>
          <a:p>
            <a:r>
              <a:rPr lang="en-US" sz="2000" dirty="0">
                <a:latin typeface="Montserrat" panose="00000500000000000000" pitchFamily="2" charset="0"/>
              </a:rPr>
              <a:t>They need your help to distinguish between midges that are:</a:t>
            </a:r>
          </a:p>
          <a:p>
            <a:endParaRPr lang="en-US" sz="2000" dirty="0">
              <a:latin typeface="Montserrat" panose="00000500000000000000" pitchFamily="2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Montserrat" panose="00000500000000000000" pitchFamily="2" charset="0"/>
              </a:rPr>
              <a:t>Biting</a:t>
            </a:r>
          </a:p>
          <a:p>
            <a:pPr marL="285750" indent="-285750">
              <a:buFont typeface="Arial"/>
              <a:buChar char="•"/>
            </a:pPr>
            <a:endParaRPr lang="en-US" sz="2400" b="1" dirty="0">
              <a:latin typeface="Montserrat" panose="00000500000000000000" pitchFamily="2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Montserrat" panose="00000500000000000000" pitchFamily="2" charset="0"/>
              </a:rPr>
              <a:t>Non-biting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461DA8-6020-5A46-0759-E5A49AD556FE}"/>
              </a:ext>
            </a:extLst>
          </p:cNvPr>
          <p:cNvGrpSpPr/>
          <p:nvPr/>
        </p:nvGrpSpPr>
        <p:grpSpPr>
          <a:xfrm>
            <a:off x="-1110343" y="2134507"/>
            <a:ext cx="13305164" cy="5423811"/>
            <a:chOff x="-1110343" y="2134507"/>
            <a:chExt cx="13305164" cy="5423811"/>
          </a:xfrm>
        </p:grpSpPr>
        <p:pic>
          <p:nvPicPr>
            <p:cNvPr id="17" name="Picture 16" descr="A red sign with white text&#10;&#10;AI-generated content may be incorrect.">
              <a:extLst>
                <a:ext uri="{FF2B5EF4-FFF2-40B4-BE49-F238E27FC236}">
                  <a16:creationId xmlns:a16="http://schemas.microsoft.com/office/drawing/2014/main" id="{7E983AD5-BBF4-4CC8-1A18-247664D80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-10362" b="-3913"/>
            <a:stretch/>
          </p:blipFill>
          <p:spPr>
            <a:xfrm>
              <a:off x="-1110343" y="5978977"/>
              <a:ext cx="11880063" cy="157934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00BC11-DBC1-5726-755A-F09FB9595EA0}"/>
                </a:ext>
              </a:extLst>
            </p:cNvPr>
            <p:cNvSpPr txBox="1"/>
            <p:nvPr/>
          </p:nvSpPr>
          <p:spPr>
            <a:xfrm>
              <a:off x="-32824" y="6288149"/>
              <a:ext cx="904014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  <a:latin typeface="Arial Rounded MT Bold"/>
                  <a:ea typeface="Calibri"/>
                  <a:cs typeface="Calibri"/>
                </a:rPr>
                <a:t>Edinburgh scientists seek help to classify biting and non-biting midge in new </a:t>
              </a:r>
            </a:p>
          </p:txBody>
        </p:sp>
        <p:pic>
          <p:nvPicPr>
            <p:cNvPr id="13" name="Picture 12" descr="A red sign with white text&#10;&#10;AI-generated content may be incorrect.">
              <a:extLst>
                <a:ext uri="{FF2B5EF4-FFF2-40B4-BE49-F238E27FC236}">
                  <a16:creationId xmlns:a16="http://schemas.microsoft.com/office/drawing/2014/main" id="{B81A5D7F-9453-9A4D-84FF-798A0C71E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r="-67"/>
            <a:stretch/>
          </p:blipFill>
          <p:spPr>
            <a:xfrm>
              <a:off x="5559495" y="2134507"/>
              <a:ext cx="6635326" cy="5066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5453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AI Resources Colour Palette">
      <a:dk1>
        <a:srgbClr val="2C2C2C"/>
      </a:dk1>
      <a:lt1>
        <a:srgbClr val="FFFFFF"/>
      </a:lt1>
      <a:dk2>
        <a:srgbClr val="44546A"/>
      </a:dk2>
      <a:lt2>
        <a:srgbClr val="E7E6E6"/>
      </a:lt2>
      <a:accent1>
        <a:srgbClr val="00788A"/>
      </a:accent1>
      <a:accent2>
        <a:srgbClr val="005968"/>
      </a:accent2>
      <a:accent3>
        <a:srgbClr val="590079"/>
      </a:accent3>
      <a:accent4>
        <a:srgbClr val="FFFFFF"/>
      </a:accent4>
      <a:accent5>
        <a:srgbClr val="F6F6F6"/>
      </a:accent5>
      <a:accent6>
        <a:srgbClr val="EBEBEB"/>
      </a:accent6>
      <a:hlink>
        <a:srgbClr val="00788A"/>
      </a:hlink>
      <a:folHlink>
        <a:srgbClr val="59007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d9e66e-34e8-473a-9896-5c885ff3768e">
      <Terms xmlns="http://schemas.microsoft.com/office/infopath/2007/PartnerControls"/>
    </lcf76f155ced4ddcb4097134ff3c332f>
    <TaxCatchAll xmlns="6d8d29b2-fe86-40e2-902c-cf51958178a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961C85CE9C4458999A6D399E262FE" ma:contentTypeVersion="14" ma:contentTypeDescription="Create a new document." ma:contentTypeScope="" ma:versionID="a80adb59762c44fb5775122bcbba33a4">
  <xsd:schema xmlns:xsd="http://www.w3.org/2001/XMLSchema" xmlns:xs="http://www.w3.org/2001/XMLSchema" xmlns:p="http://schemas.microsoft.com/office/2006/metadata/properties" xmlns:ns2="42d9e66e-34e8-473a-9896-5c885ff3768e" xmlns:ns3="6d8d29b2-fe86-40e2-902c-cf51958178ad" targetNamespace="http://schemas.microsoft.com/office/2006/metadata/properties" ma:root="true" ma:fieldsID="a61ecbe47e422e20916d35cc44d9a6c2" ns2:_="" ns3:_="">
    <xsd:import namespace="42d9e66e-34e8-473a-9896-5c885ff3768e"/>
    <xsd:import namespace="6d8d29b2-fe86-40e2-902c-cf51958178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9e66e-34e8-473a-9896-5c885ff376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d29b2-fe86-40e2-902c-cf51958178a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1e6e4bf-640c-4b31-8158-184c13b1f348}" ma:internalName="TaxCatchAll" ma:showField="CatchAllData" ma:web="6d8d29b2-fe86-40e2-902c-cf51958178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FF665D-E89B-4780-897C-A2D51C10A5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B3DA8F-3031-4E94-A4D9-29E7C355A6EE}">
  <ds:schemaRefs>
    <ds:schemaRef ds:uri="http://schemas.microsoft.com/office/2006/metadata/properties"/>
    <ds:schemaRef ds:uri="http://schemas.microsoft.com/office/infopath/2007/PartnerControls"/>
    <ds:schemaRef ds:uri="d44295a1-8373-4cba-9d81-14931742a1d0"/>
    <ds:schemaRef ds:uri="47bc43b0-a0d9-4fd0-9549-be5cc5a96c69"/>
    <ds:schemaRef ds:uri="42d9e66e-34e8-473a-9896-5c885ff3768e"/>
    <ds:schemaRef ds:uri="6d8d29b2-fe86-40e2-902c-cf51958178ad"/>
  </ds:schemaRefs>
</ds:datastoreItem>
</file>

<file path=customXml/itemProps3.xml><?xml version="1.0" encoding="utf-8"?>
<ds:datastoreItem xmlns:ds="http://schemas.openxmlformats.org/officeDocument/2006/customXml" ds:itemID="{A6B6E9D2-B4CF-4A14-A563-04C3F99AB3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d9e66e-34e8-473a-9896-5c885ff3768e"/>
    <ds:schemaRef ds:uri="6d8d29b2-fe86-40e2-902c-cf51958178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939</Words>
  <Application>Microsoft Office PowerPoint</Application>
  <PresentationFormat>Widescreen</PresentationFormat>
  <Paragraphs>161</Paragraphs>
  <Slides>37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Aptos</vt:lpstr>
      <vt:lpstr>Aptos Display</vt:lpstr>
      <vt:lpstr>Arial</vt:lpstr>
      <vt:lpstr>Arial Rounded MT Bold</vt:lpstr>
      <vt:lpstr>Calibri</vt:lpstr>
      <vt:lpstr>Montserrat</vt:lpstr>
      <vt:lpstr>Roboto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 Recognition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your hypothesis?</vt:lpstr>
      <vt:lpstr>Decision Trees and Classification</vt:lpstr>
      <vt:lpstr>PowerPoint Presentation</vt:lpstr>
      <vt:lpstr>Decision Tree</vt:lpstr>
      <vt:lpstr>Decision Tree</vt:lpstr>
      <vt:lpstr>Decision Tree</vt:lpstr>
      <vt:lpstr>Decision Tree</vt:lpstr>
      <vt:lpstr>Decision Tree</vt:lpstr>
      <vt:lpstr>Decision Tree</vt:lpstr>
      <vt:lpstr>Decision Tree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 and Test an AI Image Model</vt:lpstr>
      <vt:lpstr>Train and Test an AI Image Model 1) Teachable Machine</vt:lpstr>
      <vt:lpstr>AI Image Model Teachable Machine – Testing and Evaluation</vt:lpstr>
      <vt:lpstr>Train and Test an AI Image Model 2) Machine Learning for Kids</vt:lpstr>
      <vt:lpstr>Create a ML Scratch Project</vt:lpstr>
      <vt:lpstr>AI Image Model Machine Learning for Kids – Testing and Evaluation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Jasmeen Kanwal</dc:creator>
  <cp:lastModifiedBy>Antonia Sewell</cp:lastModifiedBy>
  <cp:revision>1300</cp:revision>
  <dcterms:created xsi:type="dcterms:W3CDTF">2025-02-12T19:08:19Z</dcterms:created>
  <dcterms:modified xsi:type="dcterms:W3CDTF">2025-06-02T13:23:45Z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0x010100615961C85CE9C4458999A6D399E262FE</vt:lpwstr>
  </property>
  <property fmtid="{D5CDD505-2E9C-101B-9397-08002B2CF9AE}" pid="3" name="MediaServiceImageTags">
    <vt:lpwstr/>
  </property>
</Properties>
</file>