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7" r:id="rId6"/>
  </p:sldMasterIdLst>
  <p:notesMasterIdLst>
    <p:notesMasterId r:id="rId26"/>
  </p:notesMasterIdLst>
  <p:sldIdLst>
    <p:sldId id="258" r:id="rId7"/>
    <p:sldId id="264" r:id="rId8"/>
    <p:sldId id="261" r:id="rId9"/>
    <p:sldId id="266" r:id="rId10"/>
    <p:sldId id="265" r:id="rId11"/>
    <p:sldId id="267" r:id="rId12"/>
    <p:sldId id="268" r:id="rId13"/>
    <p:sldId id="331" r:id="rId14"/>
    <p:sldId id="280" r:id="rId15"/>
    <p:sldId id="269" r:id="rId16"/>
    <p:sldId id="271" r:id="rId17"/>
    <p:sldId id="272" r:id="rId18"/>
    <p:sldId id="275" r:id="rId19"/>
    <p:sldId id="273" r:id="rId20"/>
    <p:sldId id="276" r:id="rId21"/>
    <p:sldId id="274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30" autoAdjust="0"/>
  </p:normalViewPr>
  <p:slideViewPr>
    <p:cSldViewPr snapToGrid="0">
      <p:cViewPr varScale="1">
        <p:scale>
          <a:sx n="57" d="100"/>
          <a:sy n="57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ECD057AC-A6FD-4B69-8C8B-974E84A766E5}"/>
    <pc:docChg chg="undo custSel addSld delSld modSld sldOrd addMainMaster delMainMaster">
      <pc:chgData name="Jasmeen Kanwal" userId="9df2191d-4a76-4739-9187-fbc8c3c0b1a2" providerId="ADAL" clId="{ECD057AC-A6FD-4B69-8C8B-974E84A766E5}" dt="2025-05-21T11:45:39.365" v="140" actId="1076"/>
      <pc:docMkLst>
        <pc:docMk/>
      </pc:docMkLst>
      <pc:sldChg chg="add del setBg">
        <pc:chgData name="Jasmeen Kanwal" userId="9df2191d-4a76-4739-9187-fbc8c3c0b1a2" providerId="ADAL" clId="{ECD057AC-A6FD-4B69-8C8B-974E84A766E5}" dt="2025-05-21T11:27:56.484" v="3" actId="47"/>
        <pc:sldMkLst>
          <pc:docMk/>
          <pc:sldMk cId="3209638637" sldId="256"/>
        </pc:sldMkLst>
      </pc:sldChg>
      <pc:sldChg chg="addSp delSp modSp mod modClrScheme chgLayout">
        <pc:chgData name="Jasmeen Kanwal" userId="9df2191d-4a76-4739-9187-fbc8c3c0b1a2" providerId="ADAL" clId="{ECD057AC-A6FD-4B69-8C8B-974E84A766E5}" dt="2025-05-21T11:45:39.365" v="140" actId="1076"/>
        <pc:sldMkLst>
          <pc:docMk/>
          <pc:sldMk cId="1825521268" sldId="269"/>
        </pc:sldMkLst>
        <pc:picChg chg="del mod">
          <ac:chgData name="Jasmeen Kanwal" userId="9df2191d-4a76-4739-9187-fbc8c3c0b1a2" providerId="ADAL" clId="{ECD057AC-A6FD-4B69-8C8B-974E84A766E5}" dt="2025-05-21T11:45:28.503" v="136" actId="478"/>
          <ac:picMkLst>
            <pc:docMk/>
            <pc:sldMk cId="1825521268" sldId="269"/>
            <ac:picMk id="3" creationId="{103A0620-8336-DDFD-A52C-CCBB10CFCFFB}"/>
          </ac:picMkLst>
        </pc:picChg>
        <pc:picChg chg="add mod">
          <ac:chgData name="Jasmeen Kanwal" userId="9df2191d-4a76-4739-9187-fbc8c3c0b1a2" providerId="ADAL" clId="{ECD057AC-A6FD-4B69-8C8B-974E84A766E5}" dt="2025-05-21T11:45:39.365" v="140" actId="1076"/>
          <ac:picMkLst>
            <pc:docMk/>
            <pc:sldMk cId="1825521268" sldId="269"/>
            <ac:picMk id="4" creationId="{8C22963C-C383-4054-8C9A-E6FCEFBFC134}"/>
          </ac:picMkLst>
        </pc:picChg>
      </pc:sldChg>
      <pc:sldChg chg="addSp delSp modSp del mod modClrScheme delDesignElem chgLayout">
        <pc:chgData name="Jasmeen Kanwal" userId="9df2191d-4a76-4739-9187-fbc8c3c0b1a2" providerId="ADAL" clId="{ECD057AC-A6FD-4B69-8C8B-974E84A766E5}" dt="2025-05-21T11:29:49.676" v="15" actId="47"/>
        <pc:sldMkLst>
          <pc:docMk/>
          <pc:sldMk cId="2850407029" sldId="270"/>
        </pc:sldMkLst>
        <pc:spChg chg="mod ord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2" creationId="{FBB172DC-32D0-3ADD-22B2-554C80E80F7C}"/>
          </ac:spMkLst>
        </pc:spChg>
        <pc:spChg chg="mod ord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5" creationId="{4C275E52-7925-F431-C3DB-60662258C35C}"/>
          </ac:spMkLst>
        </pc:spChg>
        <pc:spChg chg="add del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13" creationId="{4F7EBAE4-9945-4473-9E34-B2C66EA0F03D}"/>
          </ac:spMkLst>
        </pc:spChg>
        <pc:spChg chg="add del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15" creationId="{70BEB1E7-2F88-40BC-B73D-42E5B6F80BFC}"/>
          </ac:spMkLst>
        </pc:spChg>
        <pc:spChg chg="add del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17" creationId="{A7B99495-F43F-4D80-A44F-2CB4764EB90B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1:24.612" v="26" actId="1076"/>
        <pc:sldMkLst>
          <pc:docMk/>
          <pc:sldMk cId="1083563135" sldId="271"/>
        </pc:sldMkLst>
        <pc:spChg chg="mod">
          <ac:chgData name="Jasmeen Kanwal" userId="9df2191d-4a76-4739-9187-fbc8c3c0b1a2" providerId="ADAL" clId="{ECD057AC-A6FD-4B69-8C8B-974E84A766E5}" dt="2025-05-21T11:31:24.612" v="26" actId="1076"/>
          <ac:spMkLst>
            <pc:docMk/>
            <pc:sldMk cId="1083563135" sldId="271"/>
            <ac:spMk id="4" creationId="{0350C1EA-1D48-6FD5-4D56-7FCDCA742432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15.759" v="100" actId="113"/>
        <pc:sldMkLst>
          <pc:docMk/>
          <pc:sldMk cId="422853690" sldId="272"/>
        </pc:sldMkLst>
        <pc:spChg chg="mod">
          <ac:chgData name="Jasmeen Kanwal" userId="9df2191d-4a76-4739-9187-fbc8c3c0b1a2" providerId="ADAL" clId="{ECD057AC-A6FD-4B69-8C8B-974E84A766E5}" dt="2025-05-21T11:36:15.759" v="100" actId="113"/>
          <ac:spMkLst>
            <pc:docMk/>
            <pc:sldMk cId="422853690" sldId="272"/>
            <ac:spMk id="2" creationId="{CD01E607-A5D0-B6F7-69FE-1037F7D83700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49.402" v="107" actId="113"/>
        <pc:sldMkLst>
          <pc:docMk/>
          <pc:sldMk cId="359768538" sldId="273"/>
        </pc:sldMkLst>
        <pc:spChg chg="mod">
          <ac:chgData name="Jasmeen Kanwal" userId="9df2191d-4a76-4739-9187-fbc8c3c0b1a2" providerId="ADAL" clId="{ECD057AC-A6FD-4B69-8C8B-974E84A766E5}" dt="2025-05-21T11:36:49.402" v="107" actId="113"/>
          <ac:spMkLst>
            <pc:docMk/>
            <pc:sldMk cId="359768538" sldId="273"/>
            <ac:spMk id="2" creationId="{F1D731EF-60F5-F3F6-6DC4-5C65EB313E30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7:56.292" v="120" actId="113"/>
        <pc:sldMkLst>
          <pc:docMk/>
          <pc:sldMk cId="2574110826" sldId="274"/>
        </pc:sldMkLst>
        <pc:spChg chg="mod">
          <ac:chgData name="Jasmeen Kanwal" userId="9df2191d-4a76-4739-9187-fbc8c3c0b1a2" providerId="ADAL" clId="{ECD057AC-A6FD-4B69-8C8B-974E84A766E5}" dt="2025-05-21T11:37:56.292" v="120" actId="113"/>
          <ac:spMkLst>
            <pc:docMk/>
            <pc:sldMk cId="2574110826" sldId="274"/>
            <ac:spMk id="2" creationId="{B2693424-A6F9-BFDD-4145-E223B82934A8}"/>
          </ac:spMkLst>
        </pc:spChg>
        <pc:spChg chg="mod">
          <ac:chgData name="Jasmeen Kanwal" userId="9df2191d-4a76-4739-9187-fbc8c3c0b1a2" providerId="ADAL" clId="{ECD057AC-A6FD-4B69-8C8B-974E84A766E5}" dt="2025-05-21T11:37:41.457" v="114" actId="1076"/>
          <ac:spMkLst>
            <pc:docMk/>
            <pc:sldMk cId="2574110826" sldId="274"/>
            <ac:spMk id="3" creationId="{96EF4791-A7A2-0FAC-16D3-7973EA96546D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19.895" v="101" actId="113"/>
        <pc:sldMkLst>
          <pc:docMk/>
          <pc:sldMk cId="2000988957" sldId="275"/>
        </pc:sldMkLst>
        <pc:spChg chg="mod">
          <ac:chgData name="Jasmeen Kanwal" userId="9df2191d-4a76-4739-9187-fbc8c3c0b1a2" providerId="ADAL" clId="{ECD057AC-A6FD-4B69-8C8B-974E84A766E5}" dt="2025-05-21T11:36:19.895" v="101" actId="113"/>
          <ac:spMkLst>
            <pc:docMk/>
            <pc:sldMk cId="2000988957" sldId="275"/>
            <ac:spMk id="2" creationId="{B1B7F49B-0E6E-EBE8-1D4B-54619D455F4A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45.360" v="106" actId="404"/>
        <pc:sldMkLst>
          <pc:docMk/>
          <pc:sldMk cId="356716552" sldId="276"/>
        </pc:sldMkLst>
        <pc:spChg chg="mod">
          <ac:chgData name="Jasmeen Kanwal" userId="9df2191d-4a76-4739-9187-fbc8c3c0b1a2" providerId="ADAL" clId="{ECD057AC-A6FD-4B69-8C8B-974E84A766E5}" dt="2025-05-21T11:36:45.360" v="106" actId="404"/>
          <ac:spMkLst>
            <pc:docMk/>
            <pc:sldMk cId="356716552" sldId="276"/>
            <ac:spMk id="2" creationId="{3777D753-B119-9A2A-3C9D-1189025B91C3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7:59.580" v="121" actId="113"/>
        <pc:sldMkLst>
          <pc:docMk/>
          <pc:sldMk cId="311734258" sldId="277"/>
        </pc:sldMkLst>
        <pc:spChg chg="mod">
          <ac:chgData name="Jasmeen Kanwal" userId="9df2191d-4a76-4739-9187-fbc8c3c0b1a2" providerId="ADAL" clId="{ECD057AC-A6FD-4B69-8C8B-974E84A766E5}" dt="2025-05-21T11:37:59.580" v="121" actId="113"/>
          <ac:spMkLst>
            <pc:docMk/>
            <pc:sldMk cId="311734258" sldId="277"/>
            <ac:spMk id="2" creationId="{DF12AF02-DB1A-616B-BEF4-D9E81F64AE48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8:42.755" v="127" actId="404"/>
        <pc:sldMkLst>
          <pc:docMk/>
          <pc:sldMk cId="3137708732" sldId="278"/>
        </pc:sldMkLst>
        <pc:spChg chg="mod">
          <ac:chgData name="Jasmeen Kanwal" userId="9df2191d-4a76-4739-9187-fbc8c3c0b1a2" providerId="ADAL" clId="{ECD057AC-A6FD-4B69-8C8B-974E84A766E5}" dt="2025-05-21T11:38:42.755" v="127" actId="404"/>
          <ac:spMkLst>
            <pc:docMk/>
            <pc:sldMk cId="3137708732" sldId="278"/>
            <ac:spMk id="2" creationId="{F9E2D18B-14FF-7BAE-43FA-778872CB49BA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8:53.576" v="129" actId="20577"/>
        <pc:sldMkLst>
          <pc:docMk/>
          <pc:sldMk cId="2299318040" sldId="279"/>
        </pc:sldMkLst>
        <pc:spChg chg="mod">
          <ac:chgData name="Jasmeen Kanwal" userId="9df2191d-4a76-4739-9187-fbc8c3c0b1a2" providerId="ADAL" clId="{ECD057AC-A6FD-4B69-8C8B-974E84A766E5}" dt="2025-05-21T11:38:53.576" v="129" actId="20577"/>
          <ac:spMkLst>
            <pc:docMk/>
            <pc:sldMk cId="2299318040" sldId="279"/>
            <ac:spMk id="2" creationId="{5C0D3426-0EE2-C2A3-332C-80E4ACBADCF3}"/>
          </ac:spMkLst>
        </pc:spChg>
      </pc:sldChg>
      <pc:sldChg chg="addSp delSp modSp add del mod ord">
        <pc:chgData name="Jasmeen Kanwal" userId="9df2191d-4a76-4739-9187-fbc8c3c0b1a2" providerId="ADAL" clId="{ECD057AC-A6FD-4B69-8C8B-974E84A766E5}" dt="2025-05-21T11:45:25.739" v="135" actId="1076"/>
        <pc:sldMkLst>
          <pc:docMk/>
          <pc:sldMk cId="3496713867" sldId="280"/>
        </pc:sldMkLst>
        <pc:spChg chg="del">
          <ac:chgData name="Jasmeen Kanwal" userId="9df2191d-4a76-4739-9187-fbc8c3c0b1a2" providerId="ADAL" clId="{ECD057AC-A6FD-4B69-8C8B-974E84A766E5}" dt="2025-05-21T11:33:18.886" v="68"/>
          <ac:spMkLst>
            <pc:docMk/>
            <pc:sldMk cId="3496713867" sldId="280"/>
            <ac:spMk id="3" creationId="{3E84E126-98CB-4200-9740-2CBDCE55CBD7}"/>
          </ac:spMkLst>
        </pc:spChg>
        <pc:spChg chg="mod">
          <ac:chgData name="Jasmeen Kanwal" userId="9df2191d-4a76-4739-9187-fbc8c3c0b1a2" providerId="ADAL" clId="{ECD057AC-A6FD-4B69-8C8B-974E84A766E5}" dt="2025-05-21T11:34:29.168" v="90" actId="1076"/>
          <ac:spMkLst>
            <pc:docMk/>
            <pc:sldMk cId="3496713867" sldId="280"/>
            <ac:spMk id="4" creationId="{D7A84730-E666-47AF-B296-1DE0B48C86D1}"/>
          </ac:spMkLst>
        </pc:spChg>
        <pc:spChg chg="add del mod">
          <ac:chgData name="Jasmeen Kanwal" userId="9df2191d-4a76-4739-9187-fbc8c3c0b1a2" providerId="ADAL" clId="{ECD057AC-A6FD-4B69-8C8B-974E84A766E5}" dt="2025-05-21T11:33:40.747" v="74" actId="478"/>
          <ac:spMkLst>
            <pc:docMk/>
            <pc:sldMk cId="3496713867" sldId="280"/>
            <ac:spMk id="6" creationId="{EC260157-BF4F-432E-A2EE-CA3E91E2B997}"/>
          </ac:spMkLst>
        </pc:spChg>
        <pc:spChg chg="del">
          <ac:chgData name="Jasmeen Kanwal" userId="9df2191d-4a76-4739-9187-fbc8c3c0b1a2" providerId="ADAL" clId="{ECD057AC-A6FD-4B69-8C8B-974E84A766E5}" dt="2025-05-21T11:34:01.755" v="82" actId="478"/>
          <ac:spMkLst>
            <pc:docMk/>
            <pc:sldMk cId="3496713867" sldId="280"/>
            <ac:spMk id="9" creationId="{D19138E5-6CD8-430D-A5F4-82AED8CC0F59}"/>
          </ac:spMkLst>
        </pc:spChg>
        <pc:spChg chg="del">
          <ac:chgData name="Jasmeen Kanwal" userId="9df2191d-4a76-4739-9187-fbc8c3c0b1a2" providerId="ADAL" clId="{ECD057AC-A6FD-4B69-8C8B-974E84A766E5}" dt="2025-05-21T11:33:58.802" v="81" actId="478"/>
          <ac:spMkLst>
            <pc:docMk/>
            <pc:sldMk cId="3496713867" sldId="280"/>
            <ac:spMk id="16" creationId="{293D24DB-5069-49FA-ACDD-1715E3FCB97A}"/>
          </ac:spMkLst>
        </pc:spChg>
        <pc:picChg chg="add mod">
          <ac:chgData name="Jasmeen Kanwal" userId="9df2191d-4a76-4739-9187-fbc8c3c0b1a2" providerId="ADAL" clId="{ECD057AC-A6FD-4B69-8C8B-974E84A766E5}" dt="2025-05-21T11:45:25.739" v="135" actId="1076"/>
          <ac:picMkLst>
            <pc:docMk/>
            <pc:sldMk cId="3496713867" sldId="280"/>
            <ac:picMk id="3" creationId="{A7FA310A-6660-4173-9127-9639626904D3}"/>
          </ac:picMkLst>
        </pc:picChg>
        <pc:picChg chg="del">
          <ac:chgData name="Jasmeen Kanwal" userId="9df2191d-4a76-4739-9187-fbc8c3c0b1a2" providerId="ADAL" clId="{ECD057AC-A6FD-4B69-8C8B-974E84A766E5}" dt="2025-05-21T11:33:49.813" v="78" actId="478"/>
          <ac:picMkLst>
            <pc:docMk/>
            <pc:sldMk cId="3496713867" sldId="280"/>
            <ac:picMk id="5" creationId="{DF1D1854-971B-B9C8-E05C-A7DF9A5F3960}"/>
          </ac:picMkLst>
        </pc:picChg>
        <pc:picChg chg="add del mod">
          <ac:chgData name="Jasmeen Kanwal" userId="9df2191d-4a76-4739-9187-fbc8c3c0b1a2" providerId="ADAL" clId="{ECD057AC-A6FD-4B69-8C8B-974E84A766E5}" dt="2025-05-21T11:33:38.283" v="73" actId="478"/>
          <ac:picMkLst>
            <pc:docMk/>
            <pc:sldMk cId="3496713867" sldId="280"/>
            <ac:picMk id="10" creationId="{2084D75B-0CC0-465C-9D08-F6F2C5EE68B7}"/>
          </ac:picMkLst>
        </pc:picChg>
        <pc:picChg chg="add del mod">
          <ac:chgData name="Jasmeen Kanwal" userId="9df2191d-4a76-4739-9187-fbc8c3c0b1a2" providerId="ADAL" clId="{ECD057AC-A6FD-4B69-8C8B-974E84A766E5}" dt="2025-05-21T11:45:14.283" v="130" actId="478"/>
          <ac:picMkLst>
            <pc:docMk/>
            <pc:sldMk cId="3496713867" sldId="280"/>
            <ac:picMk id="12" creationId="{5975372E-CB42-42F8-8A5F-B229738D0020}"/>
          </ac:picMkLst>
        </pc:picChg>
        <pc:cxnChg chg="del">
          <ac:chgData name="Jasmeen Kanwal" userId="9df2191d-4a76-4739-9187-fbc8c3c0b1a2" providerId="ADAL" clId="{ECD057AC-A6FD-4B69-8C8B-974E84A766E5}" dt="2025-05-21T11:34:04.069" v="83" actId="478"/>
          <ac:cxnSpMkLst>
            <pc:docMk/>
            <pc:sldMk cId="3496713867" sldId="280"/>
            <ac:cxnSpMk id="14" creationId="{7633E89F-F3F0-4CED-8929-B8182815E1C0}"/>
          </ac:cxnSpMkLst>
        </pc:cxnChg>
      </pc:sldChg>
      <pc:sldChg chg="add del">
        <pc:chgData name="Jasmeen Kanwal" userId="9df2191d-4a76-4739-9187-fbc8c3c0b1a2" providerId="ADAL" clId="{ECD057AC-A6FD-4B69-8C8B-974E84A766E5}" dt="2025-05-21T11:29:52.123" v="16" actId="47"/>
        <pc:sldMkLst>
          <pc:docMk/>
          <pc:sldMk cId="1001643163" sldId="329"/>
        </pc:sldMkLst>
      </pc:sldChg>
      <pc:sldChg chg="new del">
        <pc:chgData name="Jasmeen Kanwal" userId="9df2191d-4a76-4739-9187-fbc8c3c0b1a2" providerId="ADAL" clId="{ECD057AC-A6FD-4B69-8C8B-974E84A766E5}" dt="2025-05-21T11:29:10.588" v="9" actId="47"/>
        <pc:sldMkLst>
          <pc:docMk/>
          <pc:sldMk cId="2610199661" sldId="330"/>
        </pc:sldMkLst>
      </pc:sldChg>
      <pc:sldChg chg="del">
        <pc:chgData name="Jasmeen Kanwal" userId="9df2191d-4a76-4739-9187-fbc8c3c0b1a2" providerId="ADAL" clId="{ECD057AC-A6FD-4B69-8C8B-974E84A766E5}" dt="2025-05-21T11:30:39.195" v="19" actId="47"/>
        <pc:sldMkLst>
          <pc:docMk/>
          <pc:sldMk cId="2754140096" sldId="330"/>
        </pc:sldMkLst>
      </pc:sldChg>
      <pc:sldChg chg="addSp modSp new mod ord">
        <pc:chgData name="Jasmeen Kanwal" userId="9df2191d-4a76-4739-9187-fbc8c3c0b1a2" providerId="ADAL" clId="{ECD057AC-A6FD-4B69-8C8B-974E84A766E5}" dt="2025-05-21T11:34:43.917" v="95"/>
        <pc:sldMkLst>
          <pc:docMk/>
          <pc:sldMk cId="2449596590" sldId="331"/>
        </pc:sldMkLst>
        <pc:spChg chg="add mod">
          <ac:chgData name="Jasmeen Kanwal" userId="9df2191d-4a76-4739-9187-fbc8c3c0b1a2" providerId="ADAL" clId="{ECD057AC-A6FD-4B69-8C8B-974E84A766E5}" dt="2025-05-21T11:29:41.401" v="13" actId="1076"/>
          <ac:spMkLst>
            <pc:docMk/>
            <pc:sldMk cId="2449596590" sldId="331"/>
            <ac:spMk id="2" creationId="{6D81F0FE-34DB-424B-A528-FCCFFBF5B7DD}"/>
          </ac:spMkLst>
        </pc:spChg>
        <pc:spChg chg="add mod">
          <ac:chgData name="Jasmeen Kanwal" userId="9df2191d-4a76-4739-9187-fbc8c3c0b1a2" providerId="ADAL" clId="{ECD057AC-A6FD-4B69-8C8B-974E84A766E5}" dt="2025-05-21T11:29:44.644" v="14" actId="1076"/>
          <ac:spMkLst>
            <pc:docMk/>
            <pc:sldMk cId="2449596590" sldId="331"/>
            <ac:spMk id="3" creationId="{121918EE-C28A-4750-8819-6931C0980D11}"/>
          </ac:spMkLst>
        </pc:spChg>
        <pc:spChg chg="add mod">
          <ac:chgData name="Jasmeen Kanwal" userId="9df2191d-4a76-4739-9187-fbc8c3c0b1a2" providerId="ADAL" clId="{ECD057AC-A6FD-4B69-8C8B-974E84A766E5}" dt="2025-05-21T11:29:20.114" v="10"/>
          <ac:spMkLst>
            <pc:docMk/>
            <pc:sldMk cId="2449596590" sldId="331"/>
            <ac:spMk id="5" creationId="{9006DCF7-C59B-4C95-9BAF-DB3F13A0B850}"/>
          </ac:spMkLst>
        </pc:spChg>
        <pc:picChg chg="add mod">
          <ac:chgData name="Jasmeen Kanwal" userId="9df2191d-4a76-4739-9187-fbc8c3c0b1a2" providerId="ADAL" clId="{ECD057AC-A6FD-4B69-8C8B-974E84A766E5}" dt="2025-05-21T11:29:20.114" v="10"/>
          <ac:picMkLst>
            <pc:docMk/>
            <pc:sldMk cId="2449596590" sldId="331"/>
            <ac:picMk id="4" creationId="{A7657457-DC00-4CCE-A07E-C35FD5463029}"/>
          </ac:picMkLst>
        </pc:picChg>
      </pc:sldChg>
      <pc:sldMasterChg chg="delSldLayout">
        <pc:chgData name="Jasmeen Kanwal" userId="9df2191d-4a76-4739-9187-fbc8c3c0b1a2" providerId="ADAL" clId="{ECD057AC-A6FD-4B69-8C8B-974E84A766E5}" dt="2025-05-21T11:27:56.484" v="3" actId="47"/>
        <pc:sldMasterMkLst>
          <pc:docMk/>
          <pc:sldMasterMk cId="2408384135" sldId="2147483648"/>
        </pc:sldMasterMkLst>
        <pc:sldLayoutChg chg="del">
          <pc:chgData name="Jasmeen Kanwal" userId="9df2191d-4a76-4739-9187-fbc8c3c0b1a2" providerId="ADAL" clId="{ECD057AC-A6FD-4B69-8C8B-974E84A766E5}" dt="2025-05-21T11:27:56.484" v="3" actId="47"/>
          <pc:sldLayoutMkLst>
            <pc:docMk/>
            <pc:sldMasterMk cId="2408384135" sldId="2147483648"/>
            <pc:sldLayoutMk cId="318690532" sldId="2147483660"/>
          </pc:sldLayoutMkLst>
        </pc:sldLayoutChg>
      </pc:sldMasterChg>
      <pc:sldMasterChg chg="add del addSldLayout delSldLayout">
        <pc:chgData name="Jasmeen Kanwal" userId="9df2191d-4a76-4739-9187-fbc8c3c0b1a2" providerId="ADAL" clId="{ECD057AC-A6FD-4B69-8C8B-974E84A766E5}" dt="2025-05-21T11:27:53.173" v="2" actId="47"/>
        <pc:sldMasterMkLst>
          <pc:docMk/>
          <pc:sldMasterMk cId="3776319343" sldId="2147483661"/>
        </pc:sldMasterMkLst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2382257993" sldId="2147483662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2578680267" sldId="2147483663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699261832" sldId="2147483664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497783698" sldId="2147483665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654157297" sldId="2147483666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342950892" sldId="2147483667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74707266" sldId="2147483668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931061769" sldId="2147483669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232054576" sldId="2147483670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299754084" sldId="2147483671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994669210" sldId="2147483672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389945219" sldId="2147483673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03739746" sldId="2147483674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555434888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A400-CFCF-4F2D-B0D0-BB47734339A0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922C-D5E2-4AC1-8FF6-336F814C5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0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Slow reveal chart</a:t>
            </a:r>
          </a:p>
          <a:p>
            <a:r>
              <a:rPr lang="en-GB" dirty="0"/>
              <a:t>What might this chart represent?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3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Plenary/Summary Quiz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7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CC19B-35F8-0001-5268-660F1014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5A435-DF48-0870-F3A8-6CFB11A73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07458-4B23-5C8F-F93B-4E58DD17F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451F3-F876-234E-530D-B25C20A1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5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D46F2-1A95-0564-B7E5-19C679114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8A3CB-9FB6-DE36-C4AB-8EA5E08EB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B0282-5F6B-73FC-2304-17D660A01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71DDD-D371-D769-5521-62BEB15AC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3859-5D5F-81E8-9A10-F76F99136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CB474-AA52-C858-E2F8-D760DE74B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E54AF-044D-80C7-78BF-B999CE701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63ECB-B568-EB40-0AF8-063B1A17E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9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6A35-2CF5-E879-C051-8B9FE7D8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1F66B-9E7A-1D1D-9D0D-2B42892D8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9017B-31DD-FEE8-67D1-A9E28B96B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4FFB-CC00-20F2-605C-98EF73ADE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24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1FBA0-E637-D3F4-C291-9E716354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2DC97-9D9C-B7F0-EA2B-715CC67A5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B7C5E-F772-6DB5-974E-95F7F446D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E8304-2B8F-B00C-4138-354931F63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3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779F6-81EF-FF64-0044-2B7E2F41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76629-5D8E-4106-5B7C-780E89E0E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921C1-0D81-F4F0-5865-AF19BDA22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impact do you foresee for the Games Industry of GenAI tools? Will we still need Graphic Artists? Story Writers? Coders? Sound Engineers?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8BFDE-3C16-8B9F-2C5A-838F910D6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1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E1338-4CC1-A769-CC2E-5EF3EF54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B807A-112C-DE67-1040-C050F1D79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FC8C2-CCFF-83CA-9C59-AB43932FC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CF89E-DF48-267B-CCBA-3A2470705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0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0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3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4 – Missing categories?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3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6 – Final missing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1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0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tutorial supplied to create Midge Season, a voice activated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1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5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BBEC-ADCA-B788-273C-5959E930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D20CE-A6BB-0A80-125D-367ACF65B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EC63-1C5A-D4C9-2355-893E4731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7E5B-262C-9F95-4F65-E64098A2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0E2C-CCCA-1A16-FB58-8BE713A9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47BF-6F02-02A9-605B-0A8FCD46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CFB69-8B2A-C32D-726E-B733F098E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6764-0A34-3204-DF47-876BC144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817F-C801-608E-13C7-8939228B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7AC5-1BAB-8476-D181-CF68B19E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F8D55-F407-7B6C-ED73-EF63BBAB3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4CC37-589D-38B3-6C0F-FBD66D63E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7B3CC-DA2B-D3E1-0967-3C9869C8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709C8-6D24-C4CD-BE66-C50F90E3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3E79-8F08-0401-5A65-EECBB99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7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38667" y="293511"/>
            <a:ext cx="11514666" cy="627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413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225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868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926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7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50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FC26-667E-07A0-ACB8-19EA0402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681A-9C7E-D823-822F-D84224B5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2ABF9-3CCF-E0CC-DDD6-3885C52F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EF4A-845A-FCDD-4459-E43A71F4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E4074-DB65-D2F7-A36B-E5D66D4A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13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54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54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69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9945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73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3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6241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6389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82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352F-7AC3-54B0-4743-865F473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547CF-A454-59A1-6ABB-CD733D10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C0899-8ACA-195A-F246-3E59CE10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E2CE9-49A2-8047-DD48-7548F9B5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B557-FFC9-5D24-3A2B-3DB3E95B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0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321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38667" y="293511"/>
            <a:ext cx="11514666" cy="627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8774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4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092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18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47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73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95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2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AEE1-1D25-3B45-C3D7-623DC34C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993E-70AB-F371-A990-666DE2BE1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92F90-FA47-96DB-F8D5-2777100C5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29BB2-1478-BE8B-4853-B6725AB6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AA1EA-39B5-D981-8AFC-931B4BDF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DDFA5-7719-2DAC-9BBB-FF52D7B2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4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49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10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7347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1913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1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C9DB-3A5C-2CAC-2B6A-BDC07166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2DFC5-1356-BA5F-BEB5-A4613357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012E0-FB3B-7B0D-9E2D-E461FF9CB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44880-4382-6D77-992C-D5650F6D1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C900E-165F-BFD3-3047-25C7492B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02592-18A7-98B1-591B-CBFC7626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FF291-868B-D86C-85C7-401F27B1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CDE8E-BC60-EF23-55B1-1B774714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7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9667-32E4-EECD-2F94-9B0BD5DB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EA2A0-2450-403E-71EC-046AC42C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97168-C5AF-0514-EDA6-7EB2A2E3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FEFF2-A9B8-EC3F-FE6D-DF8D5682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85605-41CE-E47A-5A94-530D5841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D8197-B3BB-AFDD-A359-70AAE4BA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84ECB-790A-972C-0186-9F7C1A48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6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5D16-F623-E0E5-C430-30814B34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5FB01-11E1-19FF-9329-990B2B341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E0C2A-0573-38AD-CD1F-D78DF704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7BB29-7008-548E-76E8-AE91CAD4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AEA70-90C6-B402-6C43-C34EACB0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8C021-1061-EF0C-3A35-E53DA89E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8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975C-56A1-3261-5634-5D85339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8874B-65D3-168E-1A8B-BB68C9F3C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03397-B69D-0A9A-E150-883A101B2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E5EF2-500B-6B92-1941-C3A5FF2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BB1F2-C1E5-D8A7-7E2E-16BDAB9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2C606-718B-7DBA-28C0-47636790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7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F1838-C494-863E-0D0F-AB0309E4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E0A1B-42FC-ECD4-4D47-B7F9087EE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807F5-B2DA-B264-BFF5-D21B9249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ECBD-5D34-166E-102A-4D65D4B09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09ACF-4315-5687-146F-B7BA0D8D8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8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htnovo.net/2023/11/chatgpt-voce-gratis-italian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7F4A9-81DE-599E-5A50-19E8E3932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C0CCB1-6F93-2B44-06F5-1C91C069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ED2477-72EC-3FCF-043F-529A87AB8451}"/>
              </a:ext>
            </a:extLst>
          </p:cNvPr>
          <p:cNvSpPr/>
          <p:nvPr/>
        </p:nvSpPr>
        <p:spPr>
          <a:xfrm>
            <a:off x="1524000" y="402771"/>
            <a:ext cx="9144000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BFE7D-7987-E662-443B-127513383954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4A2E2-5C15-F366-2FA0-2328F5545299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B6D76-ADC2-F3D6-B563-6E3726C5C86C}"/>
              </a:ext>
            </a:extLst>
          </p:cNvPr>
          <p:cNvSpPr/>
          <p:nvPr/>
        </p:nvSpPr>
        <p:spPr>
          <a:xfrm>
            <a:off x="6096000" y="1665514"/>
            <a:ext cx="3940630" cy="204651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6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2963C-C383-4054-8C9A-E6FCEFBFC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19" y="155659"/>
            <a:ext cx="8666562" cy="65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6328E-C698-787B-5C7A-EEA92F467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8" y="885552"/>
            <a:ext cx="6742665" cy="5086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0C1EA-1D48-6FD5-4D56-7FCDCA742432}"/>
              </a:ext>
            </a:extLst>
          </p:cNvPr>
          <p:cNvSpPr txBox="1"/>
          <p:nvPr/>
        </p:nvSpPr>
        <p:spPr>
          <a:xfrm>
            <a:off x="7402285" y="1283911"/>
            <a:ext cx="44522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" panose="00000500000000000000" pitchFamily="2" charset="0"/>
              </a:rPr>
              <a:t>GenAI in Games</a:t>
            </a: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Did you notice that 2 of the images in Midge Season were created using GenAI tools?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Try using GenAI tools to create your own game images (e.g. title </a:t>
            </a:r>
            <a:r>
              <a:rPr lang="en-GB" sz="1600" dirty="0" err="1">
                <a:latin typeface="Montserrat" panose="00000500000000000000" pitchFamily="2" charset="0"/>
              </a:rPr>
              <a:t>sceen</a:t>
            </a:r>
            <a:r>
              <a:rPr lang="en-GB" sz="1600" dirty="0">
                <a:latin typeface="Montserrat" panose="00000500000000000000" pitchFamily="2" charset="0"/>
              </a:rPr>
              <a:t>) using text prompts.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How do GenAI games assets compare to user created assets? 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Can you/players tell the difference? 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b="1" dirty="0">
                <a:latin typeface="Montserrat" panose="00000500000000000000" pitchFamily="2" charset="0"/>
              </a:rPr>
              <a:t>Discussion</a:t>
            </a:r>
          </a:p>
          <a:p>
            <a:r>
              <a:rPr lang="en-GB" sz="1600" dirty="0">
                <a:latin typeface="Montserrat" panose="00000500000000000000" pitchFamily="2" charset="0"/>
              </a:rPr>
              <a:t>What impact do you foresee for the Games Industry of GenAI tools? Will we still need Graphic Artists? Story Writers? Coders? Sound Engineers?</a:t>
            </a:r>
          </a:p>
        </p:txBody>
      </p:sp>
    </p:spTree>
    <p:extLst>
      <p:ext uri="{BB962C8B-B14F-4D97-AF65-F5344CB8AC3E}">
        <p14:creationId xmlns:p14="http://schemas.microsoft.com/office/powerpoint/2010/main" val="108356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A742F6-03AB-3623-6805-C6B8B24ECB5F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1E607-A5D0-B6F7-69FE-1037F7D83700}"/>
              </a:ext>
            </a:extLst>
          </p:cNvPr>
          <p:cNvSpPr txBox="1"/>
          <p:nvPr/>
        </p:nvSpPr>
        <p:spPr>
          <a:xfrm>
            <a:off x="546100" y="1182231"/>
            <a:ext cx="1079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2800" b="1" dirty="0">
                <a:solidFill>
                  <a:srgbClr val="424242"/>
                </a:solidFill>
                <a:latin typeface="Montserrat" panose="00000500000000000000" pitchFamily="2" charset="0"/>
              </a:rPr>
              <a:t>1. </a:t>
            </a:r>
            <a:r>
              <a:rPr lang="en-GB" sz="28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What is the primary goal of voice-controlled games?</a:t>
            </a:r>
          </a:p>
          <a:p>
            <a:pPr lvl="1" algn="l">
              <a:spcAft>
                <a:spcPts val="600"/>
              </a:spcAft>
            </a:pPr>
            <a:endParaRPr lang="en-GB" sz="2800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a) To reduce the cost of game development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b) To make gaming more accessible for visually impaired and disabled individuals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c) To increase the complexity of game controls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d) To eliminate the need for game localisation</a:t>
            </a:r>
          </a:p>
          <a:p>
            <a:endParaRPr lang="en-GB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14208-96F6-FB0D-4B77-20C244EB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4EC86F-94DC-9A37-BC3F-F141340D637F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7F49B-0E6E-EBE8-1D4B-54619D455F4A}"/>
              </a:ext>
            </a:extLst>
          </p:cNvPr>
          <p:cNvSpPr txBox="1"/>
          <p:nvPr/>
        </p:nvSpPr>
        <p:spPr>
          <a:xfrm>
            <a:off x="546100" y="1182231"/>
            <a:ext cx="1079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2800" dirty="0">
                <a:solidFill>
                  <a:srgbClr val="424242"/>
                </a:solidFill>
                <a:latin typeface="Montserrat" panose="00000500000000000000" pitchFamily="2" charset="0"/>
              </a:rPr>
              <a:t>1. </a:t>
            </a:r>
            <a:r>
              <a:rPr lang="en-GB" sz="28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What is the primary goal of voice-controlled games?</a:t>
            </a:r>
          </a:p>
          <a:p>
            <a:pPr lvl="1" algn="l">
              <a:spcAft>
                <a:spcPts val="600"/>
              </a:spcAft>
            </a:pPr>
            <a:endParaRPr lang="en-GB" sz="2800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a) To reduce the cost of game development</a:t>
            </a:r>
          </a:p>
          <a:p>
            <a:pPr lvl="2" algn="l">
              <a:spcAft>
                <a:spcPts val="600"/>
              </a:spcAft>
            </a:pP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b) To make gaming more accessible for visually impaired and disabled individuals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c) To increase the complexity of game controls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d) To eliminate the need for game localisation</a:t>
            </a:r>
          </a:p>
          <a:p>
            <a:endParaRPr lang="en-GB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8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20D49-EE03-0A36-9294-BD5CD4558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39B390-633D-5A47-9AC2-2E1A4B14DB2F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731EF-60F5-F3F6-6DC4-5C65EB313E30}"/>
              </a:ext>
            </a:extLst>
          </p:cNvPr>
          <p:cNvSpPr txBox="1"/>
          <p:nvPr/>
        </p:nvSpPr>
        <p:spPr>
          <a:xfrm>
            <a:off x="546100" y="1182231"/>
            <a:ext cx="10795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360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2. True or False</a:t>
            </a:r>
          </a:p>
          <a:p>
            <a:pPr lvl="1" algn="l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Voice-controlled games can help lower the learning curve for beginners.</a:t>
            </a:r>
          </a:p>
          <a:p>
            <a:endParaRPr lang="en-GB" sz="4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B2627-00B4-FD08-160D-E5B138A4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DE3A3A-3056-5FF3-2D8F-210CF5BE6E57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7D753-B119-9A2A-3C9D-1189025B91C3}"/>
              </a:ext>
            </a:extLst>
          </p:cNvPr>
          <p:cNvSpPr txBox="1"/>
          <p:nvPr/>
        </p:nvSpPr>
        <p:spPr>
          <a:xfrm>
            <a:off x="546100" y="1182231"/>
            <a:ext cx="10795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2. </a:t>
            </a:r>
            <a:r>
              <a:rPr lang="en-GB" sz="36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True</a:t>
            </a: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or False</a:t>
            </a:r>
          </a:p>
          <a:p>
            <a:pPr lvl="1" algn="l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Voice-controlled games can help lower the learning curve for beginners.</a:t>
            </a:r>
          </a:p>
          <a:p>
            <a:endParaRPr lang="en-GB" sz="4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A90D-21F5-4749-2681-259E3AD5B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EF4791-A7A2-0FAC-16D3-7973EA96546D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93424-A6F9-BFDD-4145-E223B82934A8}"/>
              </a:ext>
            </a:extLst>
          </p:cNvPr>
          <p:cNvSpPr txBox="1"/>
          <p:nvPr/>
        </p:nvSpPr>
        <p:spPr>
          <a:xfrm>
            <a:off x="546100" y="1182231"/>
            <a:ext cx="10795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2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3. What are some of the challenges game developers face when creating voice-controlled games?</a:t>
            </a:r>
          </a:p>
          <a:p>
            <a:pPr lvl="1" algn="l">
              <a:spcAft>
                <a:spcPts val="600"/>
              </a:spcAft>
            </a:pPr>
            <a:endParaRPr lang="en-GB" sz="3600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endParaRPr lang="en-GB" sz="4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1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8C849-DC8B-9D67-B1BB-91FEE0007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977F46-4A27-5648-3D65-46D50F86A1D7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2AF02-DB1A-616B-BEF4-D9E81F64AE48}"/>
              </a:ext>
            </a:extLst>
          </p:cNvPr>
          <p:cNvSpPr txBox="1"/>
          <p:nvPr/>
        </p:nvSpPr>
        <p:spPr>
          <a:xfrm>
            <a:off x="546100" y="1182231"/>
            <a:ext cx="103759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2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3. What are some of the challenges game developers face when creating voice-controlled games?</a:t>
            </a:r>
          </a:p>
          <a:p>
            <a:pPr lvl="1">
              <a:spcAft>
                <a:spcPts val="600"/>
              </a:spcAft>
            </a:pPr>
            <a:endParaRPr lang="en-GB" sz="32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Game developers face challenges such as accounting for various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accents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dialects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languages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, and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natural</a:t>
            </a:r>
            <a:r>
              <a:rPr lang="en-GB" sz="2800" b="0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language</a:t>
            </a:r>
            <a:r>
              <a:rPr lang="en-GB" sz="2800" b="0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utterances</a:t>
            </a:r>
            <a:r>
              <a:rPr lang="en-GB" sz="2800" b="0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 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to ensure smooth voice recognition.</a:t>
            </a:r>
            <a:endParaRPr lang="en-GB" sz="4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4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8893-9C18-3230-CBC8-8A54107A6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9D197C-138A-5894-0B21-DB1B23B2F5E2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2D18B-14FF-7BAE-43FA-778872CB49BA}"/>
              </a:ext>
            </a:extLst>
          </p:cNvPr>
          <p:cNvSpPr txBox="1"/>
          <p:nvPr/>
        </p:nvSpPr>
        <p:spPr>
          <a:xfrm>
            <a:off x="546100" y="1182231"/>
            <a:ext cx="103759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6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Open Questions</a:t>
            </a:r>
          </a:p>
          <a:p>
            <a:pPr lvl="1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2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How do you think voice-controlled games could change the future of gaming?</a:t>
            </a:r>
          </a:p>
        </p:txBody>
      </p:sp>
    </p:spTree>
    <p:extLst>
      <p:ext uri="{BB962C8B-B14F-4D97-AF65-F5344CB8AC3E}">
        <p14:creationId xmlns:p14="http://schemas.microsoft.com/office/powerpoint/2010/main" val="313770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807A2-79AE-0948-C9BF-A1A18B22C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ACEEE4-BF3C-4B5A-DA61-A8DDAB246D42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D3426-0EE2-C2A3-332C-80E4ACBADCF3}"/>
              </a:ext>
            </a:extLst>
          </p:cNvPr>
          <p:cNvSpPr txBox="1"/>
          <p:nvPr/>
        </p:nvSpPr>
        <p:spPr>
          <a:xfrm>
            <a:off x="546100" y="1182231"/>
            <a:ext cx="10375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6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Open Questions</a:t>
            </a:r>
          </a:p>
          <a:p>
            <a:pPr lvl="1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2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What impact do you foresee for the Games Industry of GenAI tools? </a:t>
            </a:r>
          </a:p>
          <a:p>
            <a:pPr lvl="1" algn="l">
              <a:spcAft>
                <a:spcPts val="600"/>
              </a:spcAft>
            </a:pPr>
            <a:endParaRPr lang="en-GB" sz="32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2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Will we still need Graphic Artists? Story Writers? Coders? Sound Engineers?</a:t>
            </a:r>
          </a:p>
        </p:txBody>
      </p:sp>
    </p:spTree>
    <p:extLst>
      <p:ext uri="{BB962C8B-B14F-4D97-AF65-F5344CB8AC3E}">
        <p14:creationId xmlns:p14="http://schemas.microsoft.com/office/powerpoint/2010/main" val="22993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4136-5C96-55BC-B972-00168F0D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D41676-FD57-119D-64E2-B2CE742C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4D9EAD-FDDE-D285-6F1A-113E877ECBD6}"/>
              </a:ext>
            </a:extLst>
          </p:cNvPr>
          <p:cNvSpPr/>
          <p:nvPr/>
        </p:nvSpPr>
        <p:spPr>
          <a:xfrm>
            <a:off x="4550229" y="348345"/>
            <a:ext cx="4180114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2C094-4852-436B-7789-15BEB56F2583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3154A-A3F0-BAE8-4B39-4A083A3C0925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1D0A4-02C0-A1E3-1C9B-59AECB64C400}"/>
              </a:ext>
            </a:extLst>
          </p:cNvPr>
          <p:cNvSpPr/>
          <p:nvPr/>
        </p:nvSpPr>
        <p:spPr>
          <a:xfrm>
            <a:off x="6096000" y="1665514"/>
            <a:ext cx="3940630" cy="204651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81D8D-EDEB-A97A-8919-05F37F2FBD14}"/>
              </a:ext>
            </a:extLst>
          </p:cNvPr>
          <p:cNvSpPr/>
          <p:nvPr/>
        </p:nvSpPr>
        <p:spPr>
          <a:xfrm>
            <a:off x="2612572" y="767446"/>
            <a:ext cx="3396342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0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C8A6-3908-3BCB-556A-67FA0F9A5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AD3FAD-8D35-94EC-6A00-E269EAC6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2301F2-F247-D0F2-98B3-641B38B03AC3}"/>
              </a:ext>
            </a:extLst>
          </p:cNvPr>
          <p:cNvSpPr/>
          <p:nvPr/>
        </p:nvSpPr>
        <p:spPr>
          <a:xfrm>
            <a:off x="4550229" y="348345"/>
            <a:ext cx="4180114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A69641-C06C-5E02-780E-90E6893843A8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3234F-4317-0742-07FD-C15A83A35893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BF9907-ADD4-CA36-8427-8CF4AEC66AE5}"/>
              </a:ext>
            </a:extLst>
          </p:cNvPr>
          <p:cNvSpPr/>
          <p:nvPr/>
        </p:nvSpPr>
        <p:spPr>
          <a:xfrm>
            <a:off x="6096000" y="1665514"/>
            <a:ext cx="3940630" cy="204651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A81CB-A1D0-E262-7647-C2763416134F}"/>
              </a:ext>
            </a:extLst>
          </p:cNvPr>
          <p:cNvSpPr/>
          <p:nvPr/>
        </p:nvSpPr>
        <p:spPr>
          <a:xfrm>
            <a:off x="4441372" y="702130"/>
            <a:ext cx="1567542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9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0D79-2827-2EEB-7EA4-AAB6FACB7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94CAE7-21E6-461F-307E-C2814C62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75365B-16D4-BD01-325F-BD9DEDDDE54E}"/>
              </a:ext>
            </a:extLst>
          </p:cNvPr>
          <p:cNvSpPr/>
          <p:nvPr/>
        </p:nvSpPr>
        <p:spPr>
          <a:xfrm>
            <a:off x="4550229" y="348345"/>
            <a:ext cx="4180114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5B733-8746-5F53-78B7-D4164C52FE21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EBF4F-6EF6-997D-57EB-B6C8D1B73E18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5E398-50A3-0CEA-3111-D3281D82D9E9}"/>
              </a:ext>
            </a:extLst>
          </p:cNvPr>
          <p:cNvSpPr/>
          <p:nvPr/>
        </p:nvSpPr>
        <p:spPr>
          <a:xfrm>
            <a:off x="4441372" y="702130"/>
            <a:ext cx="1567542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4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9BD45-F22E-A451-B571-C794CD39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68D7CC-1AEA-2134-04A4-1623EE66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20D83-15BB-CB33-3371-81373FF71DB2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778644-C315-3497-F1C6-FD9295A9A626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0AE5-93F8-AA37-CD26-1AB1516A5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B9B616-96E8-ED36-EA03-362ADE18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29926E-0A17-1BCD-52E1-82A15507F7A0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3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42C64-ECD1-19DE-B93E-CA64B30A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CBA2AD-9E18-D524-DB09-E880CCBA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F0FE-34DB-424B-A528-FCCFFBF5B7DD}"/>
              </a:ext>
            </a:extLst>
          </p:cNvPr>
          <p:cNvSpPr txBox="1">
            <a:spLocks/>
          </p:cNvSpPr>
          <p:nvPr/>
        </p:nvSpPr>
        <p:spPr>
          <a:xfrm>
            <a:off x="466157" y="500062"/>
            <a:ext cx="66838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Montserrat" panose="00000500000000000000" pitchFamily="2" charset="0"/>
              </a:rPr>
              <a:t>Voice Recognition in Games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21918EE-C28A-4750-8819-6931C0980D11}"/>
              </a:ext>
            </a:extLst>
          </p:cNvPr>
          <p:cNvSpPr txBox="1">
            <a:spLocks/>
          </p:cNvSpPr>
          <p:nvPr/>
        </p:nvSpPr>
        <p:spPr>
          <a:xfrm>
            <a:off x="269387" y="2006600"/>
            <a:ext cx="59158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Voice-controlled games are revolutionising the gaming industry by allowing players to interact with their games using speech.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500" dirty="0">
              <a:latin typeface="Montserrat" panose="00000500000000000000" pitchFamily="2" charset="0"/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This technology aims to make gaming more </a:t>
            </a:r>
            <a:r>
              <a:rPr lang="en-GB" sz="1500" b="1" dirty="0">
                <a:latin typeface="Montserrat" panose="00000500000000000000" pitchFamily="2" charset="0"/>
              </a:rPr>
              <a:t>accessible</a:t>
            </a:r>
            <a:r>
              <a:rPr lang="en-GB" sz="1500" dirty="0">
                <a:latin typeface="Montserrat" panose="00000500000000000000" pitchFamily="2" charset="0"/>
              </a:rPr>
              <a:t> for </a:t>
            </a:r>
            <a:r>
              <a:rPr lang="en-GB" sz="1500" b="1" dirty="0">
                <a:latin typeface="Montserrat" panose="00000500000000000000" pitchFamily="2" charset="0"/>
              </a:rPr>
              <a:t>visually impaired </a:t>
            </a:r>
            <a:r>
              <a:rPr lang="en-GB" sz="1500" dirty="0">
                <a:latin typeface="Montserrat" panose="00000500000000000000" pitchFamily="2" charset="0"/>
              </a:rPr>
              <a:t>and </a:t>
            </a:r>
            <a:r>
              <a:rPr lang="en-GB" sz="1500" b="1" dirty="0">
                <a:latin typeface="Montserrat" panose="00000500000000000000" pitchFamily="2" charset="0"/>
              </a:rPr>
              <a:t>disabled</a:t>
            </a:r>
            <a:r>
              <a:rPr lang="en-GB" sz="1500" dirty="0">
                <a:latin typeface="Montserrat" panose="00000500000000000000" pitchFamily="2" charset="0"/>
              </a:rPr>
              <a:t> individuals, while also enhancing the </a:t>
            </a:r>
            <a:r>
              <a:rPr lang="en-GB" sz="1500" b="1" dirty="0">
                <a:latin typeface="Montserrat" panose="00000500000000000000" pitchFamily="2" charset="0"/>
              </a:rPr>
              <a:t>immersive</a:t>
            </a:r>
            <a:r>
              <a:rPr lang="en-GB" sz="1500" dirty="0">
                <a:latin typeface="Montserrat" panose="00000500000000000000" pitchFamily="2" charset="0"/>
              </a:rPr>
              <a:t> experience for all players.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500" dirty="0">
              <a:latin typeface="Montserrat" panose="00000500000000000000" pitchFamily="2" charset="0"/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Developing these games involves significant challenges, including the need for </a:t>
            </a:r>
            <a:r>
              <a:rPr lang="en-GB" sz="1500" b="1" dirty="0">
                <a:latin typeface="Montserrat" panose="00000500000000000000" pitchFamily="2" charset="0"/>
              </a:rPr>
              <a:t>extensive speech data </a:t>
            </a:r>
            <a:r>
              <a:rPr lang="en-GB" sz="1500" dirty="0">
                <a:latin typeface="Montserrat" panose="00000500000000000000" pitchFamily="2" charset="0"/>
              </a:rPr>
              <a:t>to ensure smooth voice recognition.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500" dirty="0">
              <a:latin typeface="Montserrat" panose="00000500000000000000" pitchFamily="2" charset="0"/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Game developers must account for various </a:t>
            </a:r>
            <a:r>
              <a:rPr lang="en-GB" sz="1500" b="1" dirty="0">
                <a:latin typeface="Montserrat" panose="00000500000000000000" pitchFamily="2" charset="0"/>
              </a:rPr>
              <a:t>accents</a:t>
            </a:r>
            <a:r>
              <a:rPr lang="en-GB" sz="1500" dirty="0">
                <a:latin typeface="Montserrat" panose="00000500000000000000" pitchFamily="2" charset="0"/>
              </a:rPr>
              <a:t>, </a:t>
            </a:r>
            <a:r>
              <a:rPr lang="en-GB" sz="1500" b="1" dirty="0">
                <a:latin typeface="Montserrat" panose="00000500000000000000" pitchFamily="2" charset="0"/>
              </a:rPr>
              <a:t>dialects</a:t>
            </a:r>
            <a:r>
              <a:rPr lang="en-GB" sz="1500" dirty="0">
                <a:latin typeface="Montserrat" panose="00000500000000000000" pitchFamily="2" charset="0"/>
              </a:rPr>
              <a:t>, and </a:t>
            </a:r>
            <a:r>
              <a:rPr lang="en-GB" sz="1500" b="1" dirty="0">
                <a:latin typeface="Montserrat" panose="00000500000000000000" pitchFamily="2" charset="0"/>
              </a:rPr>
              <a:t>languages</a:t>
            </a:r>
            <a:r>
              <a:rPr lang="en-GB" sz="1500" dirty="0">
                <a:latin typeface="Montserrat" panose="00000500000000000000" pitchFamily="2" charset="0"/>
              </a:rPr>
              <a:t>, as well as natural language utterances to create a responsive and engaging gaming experience.</a:t>
            </a:r>
          </a:p>
        </p:txBody>
      </p:sp>
      <p:pic>
        <p:nvPicPr>
          <p:cNvPr id="4" name="Picture 3" descr="A blue and white sound waves with a microphone&#10;&#10;AI-generated content may be incorrect.">
            <a:extLst>
              <a:ext uri="{FF2B5EF4-FFF2-40B4-BE49-F238E27FC236}">
                <a16:creationId xmlns:a16="http://schemas.microsoft.com/office/drawing/2014/main" id="{A7657457-DC00-4CCE-A07E-C35FD5463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310" r="14939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6DCF7-C59B-4C95-9BAF-DB3F13A0B850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www.htnovo.net/2023/11/chatgpt-voce-gratis-italian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A84730-E666-47AF-B296-1DE0B48C86D1}"/>
              </a:ext>
            </a:extLst>
          </p:cNvPr>
          <p:cNvSpPr txBox="1"/>
          <p:nvPr/>
        </p:nvSpPr>
        <p:spPr>
          <a:xfrm>
            <a:off x="1149754" y="2439772"/>
            <a:ext cx="47108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Midge Season: </a:t>
            </a: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The Game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1FA2-D8B6-445D-8942-29CE04789CD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Poppins Medium" panose="00000600000000000000" pitchFamily="2" charset="0"/>
              </a:rPr>
              <a:t>TRAIL.scot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A310A-6660-4173-9127-963962690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3507"/>
            <a:ext cx="5134121" cy="38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F29BB77B9594FA5169A56446CDBBB" ma:contentTypeVersion="13" ma:contentTypeDescription="Create a new document." ma:contentTypeScope="" ma:versionID="4f912bd6ff6f36ad98df8f0fc0ff7754">
  <xsd:schema xmlns:xsd="http://www.w3.org/2001/XMLSchema" xmlns:xs="http://www.w3.org/2001/XMLSchema" xmlns:p="http://schemas.microsoft.com/office/2006/metadata/properties" xmlns:ns2="d44295a1-8373-4cba-9d81-14931742a1d0" xmlns:ns3="47bc43b0-a0d9-4fd0-9549-be5cc5a96c69" targetNamespace="http://schemas.microsoft.com/office/2006/metadata/properties" ma:root="true" ma:fieldsID="f41e5889bed636a3ed37f43b90af233c" ns2:_="" ns3:_="">
    <xsd:import namespace="d44295a1-8373-4cba-9d81-14931742a1d0"/>
    <xsd:import namespace="47bc43b0-a0d9-4fd0-9549-be5cc5a96c6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295a1-8373-4cba-9d81-14931742a1d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c43b0-a0d9-4fd0-9549-be5cc5a96c6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5f31d4a-90a8-4aa4-a77c-d3bdcad1c1c0}" ma:internalName="TaxCatchAll" ma:showField="CatchAllData" ma:web="47bc43b0-a0d9-4fd0-9549-be5cc5a96c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4295a1-8373-4cba-9d81-14931742a1d0">
      <Terms xmlns="http://schemas.microsoft.com/office/infopath/2007/PartnerControls"/>
    </lcf76f155ced4ddcb4097134ff3c332f>
    <TaxCatchAll xmlns="47bc43b0-a0d9-4fd0-9549-be5cc5a96c69" xsi:nil="true"/>
  </documentManagement>
</p:properties>
</file>

<file path=customXml/itemProps1.xml><?xml version="1.0" encoding="utf-8"?>
<ds:datastoreItem xmlns:ds="http://schemas.openxmlformats.org/officeDocument/2006/customXml" ds:itemID="{7593AD15-6C5F-4F70-8D5B-582023558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295a1-8373-4cba-9d81-14931742a1d0"/>
    <ds:schemaRef ds:uri="47bc43b0-a0d9-4fd0-9549-be5cc5a96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0B979A-38BC-4CF9-88BB-05E3DDED8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6585E8-41E9-4F31-89A3-236A33A1F2A2}">
  <ds:schemaRefs>
    <ds:schemaRef ds:uri="http://schemas.microsoft.com/office/2006/metadata/properties"/>
    <ds:schemaRef ds:uri="http://schemas.microsoft.com/office/infopath/2007/PartnerControls"/>
    <ds:schemaRef ds:uri="d44295a1-8373-4cba-9d81-14931742a1d0"/>
    <ds:schemaRef ds:uri="47bc43b0-a0d9-4fd0-9549-be5cc5a96c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531</Words>
  <Application>Microsoft Office PowerPoint</Application>
  <PresentationFormat>Widescreen</PresentationFormat>
  <Paragraphs>81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Montserrat</vt:lpstr>
      <vt:lpstr>Montserrat Medium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Mackie</dc:creator>
  <cp:lastModifiedBy>Jasmeen Kanwal</cp:lastModifiedBy>
  <cp:revision>5</cp:revision>
  <dcterms:created xsi:type="dcterms:W3CDTF">2025-04-09T16:59:10Z</dcterms:created>
  <dcterms:modified xsi:type="dcterms:W3CDTF">2025-05-21T11:45:40Z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0x010100973F29BB77B9594FA5169A56446CDBBB</vt:lpwstr>
  </property>
  <property fmtid="{D5CDD505-2E9C-101B-9397-08002B2CF9AE}" pid="3" name="MediaServiceImageTags">
    <vt:lpwstr/>
  </property>
</Properties>
</file>