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24"/>
  </p:notesMasterIdLst>
  <p:sldIdLst>
    <p:sldId id="258" r:id="rId6"/>
    <p:sldId id="302" r:id="rId7"/>
    <p:sldId id="321" r:id="rId8"/>
    <p:sldId id="325" r:id="rId9"/>
    <p:sldId id="326" r:id="rId10"/>
    <p:sldId id="301" r:id="rId11"/>
    <p:sldId id="306" r:id="rId12"/>
    <p:sldId id="308" r:id="rId13"/>
    <p:sldId id="328" r:id="rId14"/>
    <p:sldId id="276" r:id="rId15"/>
    <p:sldId id="314" r:id="rId16"/>
    <p:sldId id="278" r:id="rId17"/>
    <p:sldId id="313" r:id="rId18"/>
    <p:sldId id="310" r:id="rId19"/>
    <p:sldId id="279" r:id="rId20"/>
    <p:sldId id="315" r:id="rId21"/>
    <p:sldId id="329" r:id="rId22"/>
    <p:sldId id="3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55FE"/>
    <a:srgbClr val="F5C1D7"/>
    <a:srgbClr val="BD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een Kanwal" userId="9df2191d-4a76-4739-9187-fbc8c3c0b1a2" providerId="ADAL" clId="{FDA032BB-9975-4D74-BCC2-23D6A52B3A52}"/>
    <pc:docChg chg="undo custSel addSld delSld modSld sldOrd delMainMaster modMainMaster">
      <pc:chgData name="Jasmeen Kanwal" userId="9df2191d-4a76-4739-9187-fbc8c3c0b1a2" providerId="ADAL" clId="{FDA032BB-9975-4D74-BCC2-23D6A52B3A52}" dt="2025-05-20T15:33:14.906" v="161" actId="1076"/>
      <pc:docMkLst>
        <pc:docMk/>
      </pc:docMkLst>
      <pc:sldChg chg="modSp mod">
        <pc:chgData name="Jasmeen Kanwal" userId="9df2191d-4a76-4739-9187-fbc8c3c0b1a2" providerId="ADAL" clId="{FDA032BB-9975-4D74-BCC2-23D6A52B3A52}" dt="2025-05-20T11:47:35.140" v="1" actId="113"/>
        <pc:sldMkLst>
          <pc:docMk/>
          <pc:sldMk cId="3016980008" sldId="258"/>
        </pc:sldMkLst>
        <pc:spChg chg="mod">
          <ac:chgData name="Jasmeen Kanwal" userId="9df2191d-4a76-4739-9187-fbc8c3c0b1a2" providerId="ADAL" clId="{FDA032BB-9975-4D74-BCC2-23D6A52B3A52}" dt="2025-05-20T11:47:35.140" v="1" actId="113"/>
          <ac:spMkLst>
            <pc:docMk/>
            <pc:sldMk cId="3016980008" sldId="258"/>
            <ac:spMk id="5" creationId="{2C3BD6F9-DF90-9DD2-D1E2-218037D4E745}"/>
          </ac:spMkLst>
        </pc:spChg>
      </pc:sldChg>
      <pc:sldChg chg="modSp mod modClrScheme chgLayout">
        <pc:chgData name="Jasmeen Kanwal" userId="9df2191d-4a76-4739-9187-fbc8c3c0b1a2" providerId="ADAL" clId="{FDA032BB-9975-4D74-BCC2-23D6A52B3A52}" dt="2025-05-20T15:30:11.763" v="119" actId="207"/>
        <pc:sldMkLst>
          <pc:docMk/>
          <pc:sldMk cId="1896116479" sldId="276"/>
        </pc:sldMkLst>
        <pc:spChg chg="mod">
          <ac:chgData name="Jasmeen Kanwal" userId="9df2191d-4a76-4739-9187-fbc8c3c0b1a2" providerId="ADAL" clId="{FDA032BB-9975-4D74-BCC2-23D6A52B3A52}" dt="2025-05-20T15:30:11.763" v="119" actId="207"/>
          <ac:spMkLst>
            <pc:docMk/>
            <pc:sldMk cId="1896116479" sldId="276"/>
            <ac:spMk id="3" creationId="{BE954999-ECD7-8C6B-66DC-A8D9C911C6EF}"/>
          </ac:spMkLst>
        </pc:spChg>
      </pc:sldChg>
      <pc:sldChg chg="modSp mod modClrScheme chgLayout">
        <pc:chgData name="Jasmeen Kanwal" userId="9df2191d-4a76-4739-9187-fbc8c3c0b1a2" providerId="ADAL" clId="{FDA032BB-9975-4D74-BCC2-23D6A52B3A52}" dt="2025-05-20T15:30:41.852" v="123" actId="207"/>
        <pc:sldMkLst>
          <pc:docMk/>
          <pc:sldMk cId="2779990872" sldId="278"/>
        </pc:sldMkLst>
        <pc:spChg chg="mod">
          <ac:chgData name="Jasmeen Kanwal" userId="9df2191d-4a76-4739-9187-fbc8c3c0b1a2" providerId="ADAL" clId="{FDA032BB-9975-4D74-BCC2-23D6A52B3A52}" dt="2025-05-20T15:30:41.852" v="123" actId="207"/>
          <ac:spMkLst>
            <pc:docMk/>
            <pc:sldMk cId="2779990872" sldId="278"/>
            <ac:spMk id="3" creationId="{0A24B270-D7A9-3209-0391-78E0C3714406}"/>
          </ac:spMkLst>
        </pc:spChg>
      </pc:sldChg>
      <pc:sldChg chg="del">
        <pc:chgData name="Jasmeen Kanwal" userId="9df2191d-4a76-4739-9187-fbc8c3c0b1a2" providerId="ADAL" clId="{FDA032BB-9975-4D74-BCC2-23D6A52B3A52}" dt="2025-05-20T15:32:18.582" v="150" actId="47"/>
        <pc:sldMkLst>
          <pc:docMk/>
          <pc:sldMk cId="2801409683" sldId="287"/>
        </pc:sldMkLst>
      </pc:sldChg>
      <pc:sldChg chg="modSp mod">
        <pc:chgData name="Jasmeen Kanwal" userId="9df2191d-4a76-4739-9187-fbc8c3c0b1a2" providerId="ADAL" clId="{FDA032BB-9975-4D74-BCC2-23D6A52B3A52}" dt="2025-05-20T15:26:54.823" v="87" actId="207"/>
        <pc:sldMkLst>
          <pc:docMk/>
          <pc:sldMk cId="3280479450" sldId="301"/>
        </pc:sldMkLst>
        <pc:spChg chg="mod">
          <ac:chgData name="Jasmeen Kanwal" userId="9df2191d-4a76-4739-9187-fbc8c3c0b1a2" providerId="ADAL" clId="{FDA032BB-9975-4D74-BCC2-23D6A52B3A52}" dt="2025-05-20T15:26:54.823" v="87" actId="207"/>
          <ac:spMkLst>
            <pc:docMk/>
            <pc:sldMk cId="3280479450" sldId="301"/>
            <ac:spMk id="27" creationId="{86448FEC-4A48-5867-4073-2735F990C0F8}"/>
          </ac:spMkLst>
        </pc:spChg>
      </pc:sldChg>
      <pc:sldChg chg="modSp mod modClrScheme chgLayout">
        <pc:chgData name="Jasmeen Kanwal" userId="9df2191d-4a76-4739-9187-fbc8c3c0b1a2" providerId="ADAL" clId="{FDA032BB-9975-4D74-BCC2-23D6A52B3A52}" dt="2025-05-20T15:24:57.268" v="30" actId="113"/>
        <pc:sldMkLst>
          <pc:docMk/>
          <pc:sldMk cId="2701450689" sldId="302"/>
        </pc:sldMkLst>
        <pc:spChg chg="mod ord">
          <ac:chgData name="Jasmeen Kanwal" userId="9df2191d-4a76-4739-9187-fbc8c3c0b1a2" providerId="ADAL" clId="{FDA032BB-9975-4D74-BCC2-23D6A52B3A52}" dt="2025-05-20T15:24:57.268" v="30" actId="113"/>
          <ac:spMkLst>
            <pc:docMk/>
            <pc:sldMk cId="2701450689" sldId="302"/>
            <ac:spMk id="2" creationId="{421F2FA5-53FA-09CC-A26A-29A5B6166E7C}"/>
          </ac:spMkLst>
        </pc:spChg>
        <pc:spChg chg="mod ord">
          <ac:chgData name="Jasmeen Kanwal" userId="9df2191d-4a76-4739-9187-fbc8c3c0b1a2" providerId="ADAL" clId="{FDA032BB-9975-4D74-BCC2-23D6A52B3A52}" dt="2025-05-20T15:24:53.340" v="29" actId="2711"/>
          <ac:spMkLst>
            <pc:docMk/>
            <pc:sldMk cId="2701450689" sldId="302"/>
            <ac:spMk id="3" creationId="{F10371D6-3049-3CCC-CE2F-A68FF9E0B206}"/>
          </ac:spMkLst>
        </pc:spChg>
        <pc:spChg chg="mod">
          <ac:chgData name="Jasmeen Kanwal" userId="9df2191d-4a76-4739-9187-fbc8c3c0b1a2" providerId="ADAL" clId="{FDA032BB-9975-4D74-BCC2-23D6A52B3A52}" dt="2025-05-20T15:23:33.593" v="18" actId="207"/>
          <ac:spMkLst>
            <pc:docMk/>
            <pc:sldMk cId="2701450689" sldId="302"/>
            <ac:spMk id="5" creationId="{005C9E2A-7436-C570-2326-E7D374BD99CD}"/>
          </ac:spMkLst>
        </pc:spChg>
        <pc:spChg chg="mod">
          <ac:chgData name="Jasmeen Kanwal" userId="9df2191d-4a76-4739-9187-fbc8c3c0b1a2" providerId="ADAL" clId="{FDA032BB-9975-4D74-BCC2-23D6A52B3A52}" dt="2025-05-20T15:23:35.610" v="19" actId="207"/>
          <ac:spMkLst>
            <pc:docMk/>
            <pc:sldMk cId="2701450689" sldId="302"/>
            <ac:spMk id="6" creationId="{672014FE-EF60-8EEB-7D04-6F0DD6D8B376}"/>
          </ac:spMkLst>
        </pc:spChg>
        <pc:spChg chg="mod">
          <ac:chgData name="Jasmeen Kanwal" userId="9df2191d-4a76-4739-9187-fbc8c3c0b1a2" providerId="ADAL" clId="{FDA032BB-9975-4D74-BCC2-23D6A52B3A52}" dt="2025-05-20T15:23:37.337" v="20" actId="207"/>
          <ac:spMkLst>
            <pc:docMk/>
            <pc:sldMk cId="2701450689" sldId="302"/>
            <ac:spMk id="7" creationId="{70AC42A6-BB99-6E94-7669-C87A7311F094}"/>
          </ac:spMkLst>
        </pc:spChg>
        <pc:spChg chg="mod">
          <ac:chgData name="Jasmeen Kanwal" userId="9df2191d-4a76-4739-9187-fbc8c3c0b1a2" providerId="ADAL" clId="{FDA032BB-9975-4D74-BCC2-23D6A52B3A52}" dt="2025-05-20T15:23:15.553" v="15" actId="207"/>
          <ac:spMkLst>
            <pc:docMk/>
            <pc:sldMk cId="2701450689" sldId="302"/>
            <ac:spMk id="9" creationId="{00401DB8-A5F3-9366-E65E-0D720486C4BE}"/>
          </ac:spMkLst>
        </pc:spChg>
      </pc:sldChg>
      <pc:sldChg chg="del">
        <pc:chgData name="Jasmeen Kanwal" userId="9df2191d-4a76-4739-9187-fbc8c3c0b1a2" providerId="ADAL" clId="{FDA032BB-9975-4D74-BCC2-23D6A52B3A52}" dt="2025-05-20T15:26:13.780" v="60" actId="47"/>
        <pc:sldMkLst>
          <pc:docMk/>
          <pc:sldMk cId="2950005319" sldId="303"/>
        </pc:sldMkLst>
      </pc:sldChg>
      <pc:sldChg chg="del">
        <pc:chgData name="Jasmeen Kanwal" userId="9df2191d-4a76-4739-9187-fbc8c3c0b1a2" providerId="ADAL" clId="{FDA032BB-9975-4D74-BCC2-23D6A52B3A52}" dt="2025-05-20T15:26:19.311" v="61" actId="47"/>
        <pc:sldMkLst>
          <pc:docMk/>
          <pc:sldMk cId="2367991105" sldId="304"/>
        </pc:sldMkLst>
      </pc:sldChg>
      <pc:sldChg chg="del">
        <pc:chgData name="Jasmeen Kanwal" userId="9df2191d-4a76-4739-9187-fbc8c3c0b1a2" providerId="ADAL" clId="{FDA032BB-9975-4D74-BCC2-23D6A52B3A52}" dt="2025-05-20T15:25:14.057" v="34" actId="47"/>
        <pc:sldMkLst>
          <pc:docMk/>
          <pc:sldMk cId="1193689780" sldId="305"/>
        </pc:sldMkLst>
      </pc:sldChg>
      <pc:sldChg chg="modSp mod">
        <pc:chgData name="Jasmeen Kanwal" userId="9df2191d-4a76-4739-9187-fbc8c3c0b1a2" providerId="ADAL" clId="{FDA032BB-9975-4D74-BCC2-23D6A52B3A52}" dt="2025-05-20T15:27:12.777" v="89" actId="207"/>
        <pc:sldMkLst>
          <pc:docMk/>
          <pc:sldMk cId="1162612371" sldId="306"/>
        </pc:sldMkLst>
        <pc:spChg chg="mod">
          <ac:chgData name="Jasmeen Kanwal" userId="9df2191d-4a76-4739-9187-fbc8c3c0b1a2" providerId="ADAL" clId="{FDA032BB-9975-4D74-BCC2-23D6A52B3A52}" dt="2025-05-20T15:27:12.777" v="89" actId="207"/>
          <ac:spMkLst>
            <pc:docMk/>
            <pc:sldMk cId="1162612371" sldId="306"/>
            <ac:spMk id="3" creationId="{1CCFF5FC-91DF-F30C-46F7-2DEDC4349C8D}"/>
          </ac:spMkLst>
        </pc:spChg>
      </pc:sldChg>
      <pc:sldChg chg="modSp mod">
        <pc:chgData name="Jasmeen Kanwal" userId="9df2191d-4a76-4739-9187-fbc8c3c0b1a2" providerId="ADAL" clId="{FDA032BB-9975-4D74-BCC2-23D6A52B3A52}" dt="2025-05-20T15:27:19.202" v="90" actId="207"/>
        <pc:sldMkLst>
          <pc:docMk/>
          <pc:sldMk cId="4283805419" sldId="308"/>
        </pc:sldMkLst>
        <pc:spChg chg="mod">
          <ac:chgData name="Jasmeen Kanwal" userId="9df2191d-4a76-4739-9187-fbc8c3c0b1a2" providerId="ADAL" clId="{FDA032BB-9975-4D74-BCC2-23D6A52B3A52}" dt="2025-05-20T15:27:19.202" v="90" actId="207"/>
          <ac:spMkLst>
            <pc:docMk/>
            <pc:sldMk cId="4283805419" sldId="308"/>
            <ac:spMk id="27" creationId="{D15D910A-D030-5863-7010-E2B549235BFA}"/>
          </ac:spMkLst>
        </pc:spChg>
      </pc:sldChg>
      <pc:sldChg chg="addSp delSp modSp del mod modClrScheme delDesignElem chgLayout">
        <pc:chgData name="Jasmeen Kanwal" userId="9df2191d-4a76-4739-9187-fbc8c3c0b1a2" providerId="ADAL" clId="{FDA032BB-9975-4D74-BCC2-23D6A52B3A52}" dt="2025-05-20T15:29:53.419" v="117" actId="47"/>
        <pc:sldMkLst>
          <pc:docMk/>
          <pc:sldMk cId="1712352202" sldId="309"/>
        </pc:sldMkLst>
        <pc:spChg chg="mod ord">
          <ac:chgData name="Jasmeen Kanwal" userId="9df2191d-4a76-4739-9187-fbc8c3c0b1a2" providerId="ADAL" clId="{FDA032BB-9975-4D74-BCC2-23D6A52B3A52}" dt="2025-05-20T15:28:49.840" v="108" actId="700"/>
          <ac:spMkLst>
            <pc:docMk/>
            <pc:sldMk cId="1712352202" sldId="309"/>
            <ac:spMk id="2" creationId="{3E554E69-E250-A86D-CA13-390861842E39}"/>
          </ac:spMkLst>
        </pc:spChg>
        <pc:spChg chg="mod">
          <ac:chgData name="Jasmeen Kanwal" userId="9df2191d-4a76-4739-9187-fbc8c3c0b1a2" providerId="ADAL" clId="{FDA032BB-9975-4D74-BCC2-23D6A52B3A52}" dt="2025-05-20T15:29:02.411" v="111" actId="1076"/>
          <ac:spMkLst>
            <pc:docMk/>
            <pc:sldMk cId="1712352202" sldId="309"/>
            <ac:spMk id="3" creationId="{5B1D32DC-C2E4-6EBD-94B1-00FF15FD318D}"/>
          </ac:spMkLst>
        </pc:spChg>
        <pc:spChg chg="add del">
          <ac:chgData name="Jasmeen Kanwal" userId="9df2191d-4a76-4739-9187-fbc8c3c0b1a2" providerId="ADAL" clId="{FDA032BB-9975-4D74-BCC2-23D6A52B3A52}" dt="2025-05-20T15:28:49.840" v="108" actId="700"/>
          <ac:spMkLst>
            <pc:docMk/>
            <pc:sldMk cId="1712352202" sldId="309"/>
            <ac:spMk id="370" creationId="{2E5A270F-7D43-08D6-9AE6-F36E4E30C983}"/>
          </ac:spMkLst>
        </pc:spChg>
        <pc:graphicFrameChg chg="mod ord">
          <ac:chgData name="Jasmeen Kanwal" userId="9df2191d-4a76-4739-9187-fbc8c3c0b1a2" providerId="ADAL" clId="{FDA032BB-9975-4D74-BCC2-23D6A52B3A52}" dt="2025-05-20T15:28:49.840" v="108" actId="700"/>
          <ac:graphicFrameMkLst>
            <pc:docMk/>
            <pc:sldMk cId="1712352202" sldId="309"/>
            <ac:graphicFrameMk id="5" creationId="{578FE019-6EDE-7BB2-6E57-34F0DC1BCDB7}"/>
          </ac:graphicFrameMkLst>
        </pc:graphicFrameChg>
      </pc:sldChg>
      <pc:sldChg chg="modSp mod modClrScheme chgLayout">
        <pc:chgData name="Jasmeen Kanwal" userId="9df2191d-4a76-4739-9187-fbc8c3c0b1a2" providerId="ADAL" clId="{FDA032BB-9975-4D74-BCC2-23D6A52B3A52}" dt="2025-05-20T15:31:44.889" v="141" actId="1076"/>
        <pc:sldMkLst>
          <pc:docMk/>
          <pc:sldMk cId="2483232702" sldId="310"/>
        </pc:sldMkLst>
        <pc:spChg chg="mod ord">
          <ac:chgData name="Jasmeen Kanwal" userId="9df2191d-4a76-4739-9187-fbc8c3c0b1a2" providerId="ADAL" clId="{FDA032BB-9975-4D74-BCC2-23D6A52B3A52}" dt="2025-05-20T15:31:44.889" v="141" actId="1076"/>
          <ac:spMkLst>
            <pc:docMk/>
            <pc:sldMk cId="2483232702" sldId="310"/>
            <ac:spMk id="2" creationId="{07328E4C-23B7-F469-3CE6-D2692C8F0DC6}"/>
          </ac:spMkLst>
        </pc:spChg>
      </pc:sldChg>
      <pc:sldChg chg="delSp modSp del mod modClrScheme delDesignElem chgLayout">
        <pc:chgData name="Jasmeen Kanwal" userId="9df2191d-4a76-4739-9187-fbc8c3c0b1a2" providerId="ADAL" clId="{FDA032BB-9975-4D74-BCC2-23D6A52B3A52}" dt="2025-05-20T15:32:57.478" v="159" actId="47"/>
        <pc:sldMkLst>
          <pc:docMk/>
          <pc:sldMk cId="52190798" sldId="311"/>
        </pc:sldMkLst>
        <pc:spChg chg="del mod">
          <ac:chgData name="Jasmeen Kanwal" userId="9df2191d-4a76-4739-9187-fbc8c3c0b1a2" providerId="ADAL" clId="{FDA032BB-9975-4D74-BCC2-23D6A52B3A52}" dt="2025-05-20T15:32:39.216" v="155" actId="478"/>
          <ac:spMkLst>
            <pc:docMk/>
            <pc:sldMk cId="52190798" sldId="311"/>
            <ac:spMk id="2" creationId="{B9D54833-B601-96A5-6E08-E8AB135830B1}"/>
          </ac:spMkLst>
        </pc:spChg>
        <pc:spChg chg="del">
          <ac:chgData name="Jasmeen Kanwal" userId="9df2191d-4a76-4739-9187-fbc8c3c0b1a2" providerId="ADAL" clId="{FDA032BB-9975-4D74-BCC2-23D6A52B3A52}" dt="2025-05-20T15:32:34.720" v="154" actId="700"/>
          <ac:spMkLst>
            <pc:docMk/>
            <pc:sldMk cId="52190798" sldId="311"/>
            <ac:spMk id="10" creationId="{C4879EFC-8E62-4E00-973C-C45EE9EC676D}"/>
          </ac:spMkLst>
        </pc:spChg>
        <pc:spChg chg="del">
          <ac:chgData name="Jasmeen Kanwal" userId="9df2191d-4a76-4739-9187-fbc8c3c0b1a2" providerId="ADAL" clId="{FDA032BB-9975-4D74-BCC2-23D6A52B3A52}" dt="2025-05-20T15:32:34.720" v="154" actId="700"/>
          <ac:spMkLst>
            <pc:docMk/>
            <pc:sldMk cId="52190798" sldId="311"/>
            <ac:spMk id="12" creationId="{D6A9C53F-5F90-40A5-8C85-5412D39C8C68}"/>
          </ac:spMkLst>
        </pc:spChg>
      </pc:sldChg>
      <pc:sldChg chg="modSp mod">
        <pc:chgData name="Jasmeen Kanwal" userId="9df2191d-4a76-4739-9187-fbc8c3c0b1a2" providerId="ADAL" clId="{FDA032BB-9975-4D74-BCC2-23D6A52B3A52}" dt="2025-05-20T15:30:46.018" v="124" actId="207"/>
        <pc:sldMkLst>
          <pc:docMk/>
          <pc:sldMk cId="1838483879" sldId="313"/>
        </pc:sldMkLst>
        <pc:spChg chg="mod">
          <ac:chgData name="Jasmeen Kanwal" userId="9df2191d-4a76-4739-9187-fbc8c3c0b1a2" providerId="ADAL" clId="{FDA032BB-9975-4D74-BCC2-23D6A52B3A52}" dt="2025-05-20T15:30:46.018" v="124" actId="207"/>
          <ac:spMkLst>
            <pc:docMk/>
            <pc:sldMk cId="1838483879" sldId="313"/>
            <ac:spMk id="27" creationId="{96CB36C3-062F-3A02-D879-8BCD87BDA38B}"/>
          </ac:spMkLst>
        </pc:spChg>
      </pc:sldChg>
      <pc:sldChg chg="modSp mod">
        <pc:chgData name="Jasmeen Kanwal" userId="9df2191d-4a76-4739-9187-fbc8c3c0b1a2" providerId="ADAL" clId="{FDA032BB-9975-4D74-BCC2-23D6A52B3A52}" dt="2025-05-20T15:30:23.331" v="120" actId="207"/>
        <pc:sldMkLst>
          <pc:docMk/>
          <pc:sldMk cId="3626180113" sldId="314"/>
        </pc:sldMkLst>
        <pc:spChg chg="mod">
          <ac:chgData name="Jasmeen Kanwal" userId="9df2191d-4a76-4739-9187-fbc8c3c0b1a2" providerId="ADAL" clId="{FDA032BB-9975-4D74-BCC2-23D6A52B3A52}" dt="2025-05-20T15:30:23.331" v="120" actId="207"/>
          <ac:spMkLst>
            <pc:docMk/>
            <pc:sldMk cId="3626180113" sldId="314"/>
            <ac:spMk id="27" creationId="{3F2075AE-C48C-FE10-D317-0318E960406C}"/>
          </ac:spMkLst>
        </pc:spChg>
      </pc:sldChg>
      <pc:sldChg chg="modSp add del mod setBg">
        <pc:chgData name="Jasmeen Kanwal" userId="9df2191d-4a76-4739-9187-fbc8c3c0b1a2" providerId="ADAL" clId="{FDA032BB-9975-4D74-BCC2-23D6A52B3A52}" dt="2025-05-20T15:27:49.732" v="92" actId="47"/>
        <pc:sldMkLst>
          <pc:docMk/>
          <pc:sldMk cId="1943345444" sldId="320"/>
        </pc:sldMkLst>
        <pc:spChg chg="mod">
          <ac:chgData name="Jasmeen Kanwal" userId="9df2191d-4a76-4739-9187-fbc8c3c0b1a2" providerId="ADAL" clId="{FDA032BB-9975-4D74-BCC2-23D6A52B3A52}" dt="2025-05-20T15:23:29.924" v="17" actId="207"/>
          <ac:spMkLst>
            <pc:docMk/>
            <pc:sldMk cId="1943345444" sldId="320"/>
            <ac:spMk id="62" creationId="{F941EDC6-22FC-A341-354C-4D1DE44C628F}"/>
          </ac:spMkLst>
        </pc:spChg>
      </pc:sldChg>
      <pc:sldChg chg="modSp add mod">
        <pc:chgData name="Jasmeen Kanwal" userId="9df2191d-4a76-4739-9187-fbc8c3c0b1a2" providerId="ADAL" clId="{FDA032BB-9975-4D74-BCC2-23D6A52B3A52}" dt="2025-05-20T15:25:07.233" v="32" actId="113"/>
        <pc:sldMkLst>
          <pc:docMk/>
          <pc:sldMk cId="4203628480" sldId="321"/>
        </pc:sldMkLst>
        <pc:spChg chg="mod">
          <ac:chgData name="Jasmeen Kanwal" userId="9df2191d-4a76-4739-9187-fbc8c3c0b1a2" providerId="ADAL" clId="{FDA032BB-9975-4D74-BCC2-23D6A52B3A52}" dt="2025-05-20T15:25:07.233" v="32" actId="113"/>
          <ac:spMkLst>
            <pc:docMk/>
            <pc:sldMk cId="4203628480" sldId="321"/>
            <ac:spMk id="2" creationId="{421F2FA5-53FA-09CC-A26A-29A5B6166E7C}"/>
          </ac:spMkLst>
        </pc:spChg>
        <pc:spChg chg="mod">
          <ac:chgData name="Jasmeen Kanwal" userId="9df2191d-4a76-4739-9187-fbc8c3c0b1a2" providerId="ADAL" clId="{FDA032BB-9975-4D74-BCC2-23D6A52B3A52}" dt="2025-05-20T15:25:05.484" v="31" actId="2711"/>
          <ac:spMkLst>
            <pc:docMk/>
            <pc:sldMk cId="4203628480" sldId="321"/>
            <ac:spMk id="3" creationId="{F10371D6-3049-3CCC-CE2F-A68FF9E0B206}"/>
          </ac:spMkLst>
        </pc:spChg>
      </pc:sldChg>
      <pc:sldChg chg="add del">
        <pc:chgData name="Jasmeen Kanwal" userId="9df2191d-4a76-4739-9187-fbc8c3c0b1a2" providerId="ADAL" clId="{FDA032BB-9975-4D74-BCC2-23D6A52B3A52}" dt="2025-05-20T15:25:10.930" v="33" actId="47"/>
        <pc:sldMkLst>
          <pc:docMk/>
          <pc:sldMk cId="3436924628" sldId="322"/>
        </pc:sldMkLst>
      </pc:sldChg>
      <pc:sldChg chg="add del">
        <pc:chgData name="Jasmeen Kanwal" userId="9df2191d-4a76-4739-9187-fbc8c3c0b1a2" providerId="ADAL" clId="{FDA032BB-9975-4D74-BCC2-23D6A52B3A52}" dt="2025-05-20T15:26:32.337" v="84" actId="47"/>
        <pc:sldMkLst>
          <pc:docMk/>
          <pc:sldMk cId="1999644799" sldId="323"/>
        </pc:sldMkLst>
      </pc:sldChg>
      <pc:sldChg chg="add del">
        <pc:chgData name="Jasmeen Kanwal" userId="9df2191d-4a76-4739-9187-fbc8c3c0b1a2" providerId="ADAL" clId="{FDA032BB-9975-4D74-BCC2-23D6A52B3A52}" dt="2025-05-20T15:26:33.579" v="85" actId="47"/>
        <pc:sldMkLst>
          <pc:docMk/>
          <pc:sldMk cId="386385366" sldId="324"/>
        </pc:sldMkLst>
      </pc:sldChg>
      <pc:sldChg chg="modSp add mod">
        <pc:chgData name="Jasmeen Kanwal" userId="9df2191d-4a76-4739-9187-fbc8c3c0b1a2" providerId="ADAL" clId="{FDA032BB-9975-4D74-BCC2-23D6A52B3A52}" dt="2025-05-20T15:26:07.162" v="59" actId="20577"/>
        <pc:sldMkLst>
          <pc:docMk/>
          <pc:sldMk cId="4071901907" sldId="325"/>
        </pc:sldMkLst>
        <pc:spChg chg="mod">
          <ac:chgData name="Jasmeen Kanwal" userId="9df2191d-4a76-4739-9187-fbc8c3c0b1a2" providerId="ADAL" clId="{FDA032BB-9975-4D74-BCC2-23D6A52B3A52}" dt="2025-05-20T15:26:07.162" v="59" actId="20577"/>
          <ac:spMkLst>
            <pc:docMk/>
            <pc:sldMk cId="4071901907" sldId="325"/>
            <ac:spMk id="3" creationId="{F10371D6-3049-3CCC-CE2F-A68FF9E0B206}"/>
          </ac:spMkLst>
        </pc:spChg>
      </pc:sldChg>
      <pc:sldChg chg="modSp add mod">
        <pc:chgData name="Jasmeen Kanwal" userId="9df2191d-4a76-4739-9187-fbc8c3c0b1a2" providerId="ADAL" clId="{FDA032BB-9975-4D74-BCC2-23D6A52B3A52}" dt="2025-05-20T15:26:30.887" v="83" actId="20577"/>
        <pc:sldMkLst>
          <pc:docMk/>
          <pc:sldMk cId="291896313" sldId="326"/>
        </pc:sldMkLst>
        <pc:spChg chg="mod">
          <ac:chgData name="Jasmeen Kanwal" userId="9df2191d-4a76-4739-9187-fbc8c3c0b1a2" providerId="ADAL" clId="{FDA032BB-9975-4D74-BCC2-23D6A52B3A52}" dt="2025-05-20T15:26:30.887" v="83" actId="20577"/>
          <ac:spMkLst>
            <pc:docMk/>
            <pc:sldMk cId="291896313" sldId="326"/>
            <ac:spMk id="3" creationId="{F10371D6-3049-3CCC-CE2F-A68FF9E0B206}"/>
          </ac:spMkLst>
        </pc:spChg>
      </pc:sldChg>
      <pc:sldChg chg="del">
        <pc:chgData name="Jasmeen Kanwal" userId="9df2191d-4a76-4739-9187-fbc8c3c0b1a2" providerId="ADAL" clId="{FDA032BB-9975-4D74-BCC2-23D6A52B3A52}" dt="2025-05-20T15:29:49.785" v="116" actId="47"/>
        <pc:sldMkLst>
          <pc:docMk/>
          <pc:sldMk cId="1028872075" sldId="327"/>
        </pc:sldMkLst>
      </pc:sldChg>
      <pc:sldChg chg="addSp delSp modSp new mod modClrScheme chgLayout">
        <pc:chgData name="Jasmeen Kanwal" userId="9df2191d-4a76-4739-9187-fbc8c3c0b1a2" providerId="ADAL" clId="{FDA032BB-9975-4D74-BCC2-23D6A52B3A52}" dt="2025-05-20T15:33:14.906" v="161" actId="1076"/>
        <pc:sldMkLst>
          <pc:docMk/>
          <pc:sldMk cId="832270551" sldId="328"/>
        </pc:sldMkLst>
        <pc:spChg chg="del">
          <ac:chgData name="Jasmeen Kanwal" userId="9df2191d-4a76-4739-9187-fbc8c3c0b1a2" providerId="ADAL" clId="{FDA032BB-9975-4D74-BCC2-23D6A52B3A52}" dt="2025-05-20T15:28:56.499" v="110" actId="700"/>
          <ac:spMkLst>
            <pc:docMk/>
            <pc:sldMk cId="832270551" sldId="328"/>
            <ac:spMk id="2" creationId="{82C343C3-59E2-47B1-A035-0629ADE26D4F}"/>
          </ac:spMkLst>
        </pc:spChg>
        <pc:spChg chg="del">
          <ac:chgData name="Jasmeen Kanwal" userId="9df2191d-4a76-4739-9187-fbc8c3c0b1a2" providerId="ADAL" clId="{FDA032BB-9975-4D74-BCC2-23D6A52B3A52}" dt="2025-05-20T15:28:56.499" v="110" actId="700"/>
          <ac:spMkLst>
            <pc:docMk/>
            <pc:sldMk cId="832270551" sldId="328"/>
            <ac:spMk id="3" creationId="{ED474739-E488-4C85-991E-A31A4C022F3A}"/>
          </ac:spMkLst>
        </pc:spChg>
        <pc:spChg chg="add mod">
          <ac:chgData name="Jasmeen Kanwal" userId="9df2191d-4a76-4739-9187-fbc8c3c0b1a2" providerId="ADAL" clId="{FDA032BB-9975-4D74-BCC2-23D6A52B3A52}" dt="2025-05-20T15:33:14.906" v="161" actId="1076"/>
          <ac:spMkLst>
            <pc:docMk/>
            <pc:sldMk cId="832270551" sldId="328"/>
            <ac:spMk id="4" creationId="{5E69C4EB-2692-4EC7-B7A8-D22618ABF3BC}"/>
          </ac:spMkLst>
        </pc:spChg>
        <pc:graphicFrameChg chg="add mod">
          <ac:chgData name="Jasmeen Kanwal" userId="9df2191d-4a76-4739-9187-fbc8c3c0b1a2" providerId="ADAL" clId="{FDA032BB-9975-4D74-BCC2-23D6A52B3A52}" dt="2025-05-20T15:29:38.316" v="115" actId="207"/>
          <ac:graphicFrameMkLst>
            <pc:docMk/>
            <pc:sldMk cId="832270551" sldId="328"/>
            <ac:graphicFrameMk id="5" creationId="{65483BE2-E3F5-4CED-BEAE-18443777EE58}"/>
          </ac:graphicFrameMkLst>
        </pc:graphicFrameChg>
      </pc:sldChg>
      <pc:sldChg chg="modSp add mod ord">
        <pc:chgData name="Jasmeen Kanwal" userId="9df2191d-4a76-4739-9187-fbc8c3c0b1a2" providerId="ADAL" clId="{FDA032BB-9975-4D74-BCC2-23D6A52B3A52}" dt="2025-05-20T15:32:15.369" v="149" actId="113"/>
        <pc:sldMkLst>
          <pc:docMk/>
          <pc:sldMk cId="1001643163" sldId="329"/>
        </pc:sldMkLst>
        <pc:spChg chg="mod">
          <ac:chgData name="Jasmeen Kanwal" userId="9df2191d-4a76-4739-9187-fbc8c3c0b1a2" providerId="ADAL" clId="{FDA032BB-9975-4D74-BCC2-23D6A52B3A52}" dt="2025-05-20T15:32:15.369" v="149" actId="113"/>
          <ac:spMkLst>
            <pc:docMk/>
            <pc:sldMk cId="1001643163" sldId="329"/>
            <ac:spMk id="2" creationId="{07328E4C-23B7-F469-3CE6-D2692C8F0DC6}"/>
          </ac:spMkLst>
        </pc:spChg>
      </pc:sldChg>
      <pc:sldChg chg="addSp modSp new">
        <pc:chgData name="Jasmeen Kanwal" userId="9df2191d-4a76-4739-9187-fbc8c3c0b1a2" providerId="ADAL" clId="{FDA032BB-9975-4D74-BCC2-23D6A52B3A52}" dt="2025-05-20T15:32:54.177" v="158"/>
        <pc:sldMkLst>
          <pc:docMk/>
          <pc:sldMk cId="2754140096" sldId="330"/>
        </pc:sldMkLst>
        <pc:picChg chg="add mod">
          <ac:chgData name="Jasmeen Kanwal" userId="9df2191d-4a76-4739-9187-fbc8c3c0b1a2" providerId="ADAL" clId="{FDA032BB-9975-4D74-BCC2-23D6A52B3A52}" dt="2025-05-20T15:32:54.177" v="158"/>
          <ac:picMkLst>
            <pc:docMk/>
            <pc:sldMk cId="2754140096" sldId="330"/>
            <ac:picMk id="2" creationId="{BAC4F32D-0739-4906-8E65-1B861FFE9252}"/>
          </ac:picMkLst>
        </pc:picChg>
      </pc:sldChg>
      <pc:sldMasterChg chg="delSldLayout">
        <pc:chgData name="Jasmeen Kanwal" userId="9df2191d-4a76-4739-9187-fbc8c3c0b1a2" providerId="ADAL" clId="{FDA032BB-9975-4D74-BCC2-23D6A52B3A52}" dt="2025-05-20T15:27:49.732" v="92" actId="47"/>
        <pc:sldMasterMkLst>
          <pc:docMk/>
          <pc:sldMasterMk cId="2460954070" sldId="2147483660"/>
        </pc:sldMasterMkLst>
        <pc:sldLayoutChg chg="del">
          <pc:chgData name="Jasmeen Kanwal" userId="9df2191d-4a76-4739-9187-fbc8c3c0b1a2" providerId="ADAL" clId="{FDA032BB-9975-4D74-BCC2-23D6A52B3A52}" dt="2025-05-20T15:27:49.732" v="92" actId="47"/>
          <pc:sldLayoutMkLst>
            <pc:docMk/>
            <pc:sldMasterMk cId="2460954070" sldId="2147483660"/>
            <pc:sldLayoutMk cId="364830510" sldId="2147483672"/>
          </pc:sldLayoutMkLst>
        </pc:sldLayoutChg>
      </pc:sldMasterChg>
      <pc:sldMasterChg chg="del delSldLayout modSldLayout">
        <pc:chgData name="Jasmeen Kanwal" userId="9df2191d-4a76-4739-9187-fbc8c3c0b1a2" providerId="ADAL" clId="{FDA032BB-9975-4D74-BCC2-23D6A52B3A52}" dt="2025-05-20T15:26:34.179" v="86" actId="47"/>
        <pc:sldMasterMkLst>
          <pc:docMk/>
          <pc:sldMasterMk cId="3769280248" sldId="2147483672"/>
        </pc:sldMasterMkLst>
        <pc:sldLayoutChg chg="del">
          <pc:chgData name="Jasmeen Kanwal" userId="9df2191d-4a76-4739-9187-fbc8c3c0b1a2" providerId="ADAL" clId="{FDA032BB-9975-4D74-BCC2-23D6A52B3A52}" dt="2025-05-20T15:26:34.179" v="86" actId="47"/>
          <pc:sldLayoutMkLst>
            <pc:docMk/>
            <pc:sldMasterMk cId="3769280248" sldId="2147483672"/>
            <pc:sldLayoutMk cId="347798385" sldId="2147483673"/>
          </pc:sldLayoutMkLst>
        </pc:sldLayoutChg>
        <pc:sldLayoutChg chg="delSp del mod">
          <pc:chgData name="Jasmeen Kanwal" userId="9df2191d-4a76-4739-9187-fbc8c3c0b1a2" providerId="ADAL" clId="{FDA032BB-9975-4D74-BCC2-23D6A52B3A52}" dt="2025-05-20T15:26:34.179" v="86" actId="47"/>
          <pc:sldLayoutMkLst>
            <pc:docMk/>
            <pc:sldMasterMk cId="3769280248" sldId="2147483672"/>
            <pc:sldLayoutMk cId="2896662140" sldId="2147483674"/>
          </pc:sldLayoutMkLst>
          <pc:spChg chg="del">
            <ac:chgData name="Jasmeen Kanwal" userId="9df2191d-4a76-4739-9187-fbc8c3c0b1a2" providerId="ADAL" clId="{FDA032BB-9975-4D74-BCC2-23D6A52B3A52}" dt="2025-05-20T15:21:19.077" v="2" actId="478"/>
            <ac:spMkLst>
              <pc:docMk/>
              <pc:sldMasterMk cId="3769280248" sldId="2147483672"/>
              <pc:sldLayoutMk cId="2896662140" sldId="2147483674"/>
              <ac:spMk id="2" creationId="{00180EAE-0F9C-4FFA-9E15-DF420D6D709D}"/>
            </ac:spMkLst>
          </pc:spChg>
          <pc:spChg chg="del">
            <ac:chgData name="Jasmeen Kanwal" userId="9df2191d-4a76-4739-9187-fbc8c3c0b1a2" providerId="ADAL" clId="{FDA032BB-9975-4D74-BCC2-23D6A52B3A52}" dt="2025-05-20T15:21:22.253" v="5" actId="478"/>
            <ac:spMkLst>
              <pc:docMk/>
              <pc:sldMasterMk cId="3769280248" sldId="2147483672"/>
              <pc:sldLayoutMk cId="2896662140" sldId="2147483674"/>
              <ac:spMk id="10" creationId="{6FEC4C0C-235E-4BF3-9FF3-3BED8E2EBB83}"/>
            </ac:spMkLst>
          </pc:spChg>
          <pc:spChg chg="del">
            <ac:chgData name="Jasmeen Kanwal" userId="9df2191d-4a76-4739-9187-fbc8c3c0b1a2" providerId="ADAL" clId="{FDA032BB-9975-4D74-BCC2-23D6A52B3A52}" dt="2025-05-20T15:21:20.729" v="4" actId="478"/>
            <ac:spMkLst>
              <pc:docMk/>
              <pc:sldMasterMk cId="3769280248" sldId="2147483672"/>
              <pc:sldLayoutMk cId="2896662140" sldId="2147483674"/>
              <ac:spMk id="11" creationId="{1508B3DA-F37D-4EFF-8D5E-7BD4C1BC2910}"/>
            </ac:spMkLst>
          </pc:spChg>
          <pc:spChg chg="del">
            <ac:chgData name="Jasmeen Kanwal" userId="9df2191d-4a76-4739-9187-fbc8c3c0b1a2" providerId="ADAL" clId="{FDA032BB-9975-4D74-BCC2-23D6A52B3A52}" dt="2025-05-20T15:21:20.136" v="3" actId="478"/>
            <ac:spMkLst>
              <pc:docMk/>
              <pc:sldMasterMk cId="3769280248" sldId="2147483672"/>
              <pc:sldLayoutMk cId="2896662140" sldId="2147483674"/>
              <ac:spMk id="12" creationId="{03E172DF-05D9-440A-A078-84F4AA63A3A6}"/>
            </ac:spMkLst>
          </pc:spChg>
        </pc:sldLayoutChg>
        <pc:sldLayoutChg chg="del">
          <pc:chgData name="Jasmeen Kanwal" userId="9df2191d-4a76-4739-9187-fbc8c3c0b1a2" providerId="ADAL" clId="{FDA032BB-9975-4D74-BCC2-23D6A52B3A52}" dt="2025-05-20T15:26:34.179" v="86" actId="47"/>
          <pc:sldLayoutMkLst>
            <pc:docMk/>
            <pc:sldMasterMk cId="3769280248" sldId="2147483672"/>
            <pc:sldLayoutMk cId="3359386667" sldId="2147483675"/>
          </pc:sldLayoutMkLst>
        </pc:sldLayoutChg>
        <pc:sldLayoutChg chg="del">
          <pc:chgData name="Jasmeen Kanwal" userId="9df2191d-4a76-4739-9187-fbc8c3c0b1a2" providerId="ADAL" clId="{FDA032BB-9975-4D74-BCC2-23D6A52B3A52}" dt="2025-05-20T15:26:34.179" v="86" actId="47"/>
          <pc:sldLayoutMkLst>
            <pc:docMk/>
            <pc:sldMasterMk cId="3769280248" sldId="2147483672"/>
            <pc:sldLayoutMk cId="498300242" sldId="2147483676"/>
          </pc:sldLayoutMkLst>
        </pc:sldLayoutChg>
        <pc:sldLayoutChg chg="del">
          <pc:chgData name="Jasmeen Kanwal" userId="9df2191d-4a76-4739-9187-fbc8c3c0b1a2" providerId="ADAL" clId="{FDA032BB-9975-4D74-BCC2-23D6A52B3A52}" dt="2025-05-20T15:26:34.179" v="86" actId="47"/>
          <pc:sldLayoutMkLst>
            <pc:docMk/>
            <pc:sldMasterMk cId="3769280248" sldId="2147483672"/>
            <pc:sldLayoutMk cId="3158508496" sldId="2147483677"/>
          </pc:sldLayoutMkLst>
        </pc:sldLayoutChg>
        <pc:sldLayoutChg chg="del">
          <pc:chgData name="Jasmeen Kanwal" userId="9df2191d-4a76-4739-9187-fbc8c3c0b1a2" providerId="ADAL" clId="{FDA032BB-9975-4D74-BCC2-23D6A52B3A52}" dt="2025-05-20T15:26:34.179" v="86" actId="47"/>
          <pc:sldLayoutMkLst>
            <pc:docMk/>
            <pc:sldMasterMk cId="3769280248" sldId="2147483672"/>
            <pc:sldLayoutMk cId="3286120851" sldId="2147483678"/>
          </pc:sldLayoutMkLst>
        </pc:sldLayoutChg>
        <pc:sldLayoutChg chg="del">
          <pc:chgData name="Jasmeen Kanwal" userId="9df2191d-4a76-4739-9187-fbc8c3c0b1a2" providerId="ADAL" clId="{FDA032BB-9975-4D74-BCC2-23D6A52B3A52}" dt="2025-05-20T15:26:34.179" v="86" actId="47"/>
          <pc:sldLayoutMkLst>
            <pc:docMk/>
            <pc:sldMasterMk cId="3769280248" sldId="2147483672"/>
            <pc:sldLayoutMk cId="3471355414" sldId="2147483679"/>
          </pc:sldLayoutMkLst>
        </pc:sldLayoutChg>
        <pc:sldLayoutChg chg="del">
          <pc:chgData name="Jasmeen Kanwal" userId="9df2191d-4a76-4739-9187-fbc8c3c0b1a2" providerId="ADAL" clId="{FDA032BB-9975-4D74-BCC2-23D6A52B3A52}" dt="2025-05-20T15:26:34.179" v="86" actId="47"/>
          <pc:sldLayoutMkLst>
            <pc:docMk/>
            <pc:sldMasterMk cId="3769280248" sldId="2147483672"/>
            <pc:sldLayoutMk cId="476671230" sldId="2147483680"/>
          </pc:sldLayoutMkLst>
        </pc:sldLayoutChg>
        <pc:sldLayoutChg chg="del">
          <pc:chgData name="Jasmeen Kanwal" userId="9df2191d-4a76-4739-9187-fbc8c3c0b1a2" providerId="ADAL" clId="{FDA032BB-9975-4D74-BCC2-23D6A52B3A52}" dt="2025-05-20T15:26:34.179" v="86" actId="47"/>
          <pc:sldLayoutMkLst>
            <pc:docMk/>
            <pc:sldMasterMk cId="3769280248" sldId="2147483672"/>
            <pc:sldLayoutMk cId="1158208863" sldId="2147483681"/>
          </pc:sldLayoutMkLst>
        </pc:sldLayoutChg>
        <pc:sldLayoutChg chg="del">
          <pc:chgData name="Jasmeen Kanwal" userId="9df2191d-4a76-4739-9187-fbc8c3c0b1a2" providerId="ADAL" clId="{FDA032BB-9975-4D74-BCC2-23D6A52B3A52}" dt="2025-05-20T15:26:34.179" v="86" actId="47"/>
          <pc:sldLayoutMkLst>
            <pc:docMk/>
            <pc:sldMasterMk cId="3769280248" sldId="2147483672"/>
            <pc:sldLayoutMk cId="3522270998" sldId="2147483682"/>
          </pc:sldLayoutMkLst>
        </pc:sldLayoutChg>
        <pc:sldLayoutChg chg="del">
          <pc:chgData name="Jasmeen Kanwal" userId="9df2191d-4a76-4739-9187-fbc8c3c0b1a2" providerId="ADAL" clId="{FDA032BB-9975-4D74-BCC2-23D6A52B3A52}" dt="2025-05-20T15:26:34.179" v="86" actId="47"/>
          <pc:sldLayoutMkLst>
            <pc:docMk/>
            <pc:sldMasterMk cId="3769280248" sldId="2147483672"/>
            <pc:sldLayoutMk cId="3638943583" sldId="2147483683"/>
          </pc:sldLayoutMkLst>
        </pc:sldLayoutChg>
        <pc:sldLayoutChg chg="del">
          <pc:chgData name="Jasmeen Kanwal" userId="9df2191d-4a76-4739-9187-fbc8c3c0b1a2" providerId="ADAL" clId="{FDA032BB-9975-4D74-BCC2-23D6A52B3A52}" dt="2025-05-20T15:26:34.179" v="86" actId="47"/>
          <pc:sldLayoutMkLst>
            <pc:docMk/>
            <pc:sldMasterMk cId="3769280248" sldId="2147483672"/>
            <pc:sldLayoutMk cId="735682920" sldId="2147483684"/>
          </pc:sldLayoutMkLst>
        </pc:sldLayoutChg>
        <pc:sldLayoutChg chg="del">
          <pc:chgData name="Jasmeen Kanwal" userId="9df2191d-4a76-4739-9187-fbc8c3c0b1a2" providerId="ADAL" clId="{FDA032BB-9975-4D74-BCC2-23D6A52B3A52}" dt="2025-05-20T15:26:34.179" v="86" actId="47"/>
          <pc:sldLayoutMkLst>
            <pc:docMk/>
            <pc:sldMasterMk cId="3769280248" sldId="2147483672"/>
            <pc:sldLayoutMk cId="169458058" sldId="2147483685"/>
          </pc:sldLayoutMkLst>
        </pc:sldLayoutChg>
        <pc:sldLayoutChg chg="del">
          <pc:chgData name="Jasmeen Kanwal" userId="9df2191d-4a76-4739-9187-fbc8c3c0b1a2" providerId="ADAL" clId="{FDA032BB-9975-4D74-BCC2-23D6A52B3A52}" dt="2025-05-20T15:26:34.179" v="86" actId="47"/>
          <pc:sldLayoutMkLst>
            <pc:docMk/>
            <pc:sldMasterMk cId="3769280248" sldId="2147483672"/>
            <pc:sldLayoutMk cId="1387571950" sldId="2147483686"/>
          </pc:sldLayoutMkLst>
        </pc:sldLayoutChg>
        <pc:sldLayoutChg chg="delSp del mod">
          <pc:chgData name="Jasmeen Kanwal" userId="9df2191d-4a76-4739-9187-fbc8c3c0b1a2" providerId="ADAL" clId="{FDA032BB-9975-4D74-BCC2-23D6A52B3A52}" dt="2025-05-20T15:26:34.179" v="86" actId="47"/>
          <pc:sldLayoutMkLst>
            <pc:docMk/>
            <pc:sldMasterMk cId="3769280248" sldId="2147483672"/>
            <pc:sldLayoutMk cId="355532550" sldId="2147483687"/>
          </pc:sldLayoutMkLst>
          <pc:spChg chg="del">
            <ac:chgData name="Jasmeen Kanwal" userId="9df2191d-4a76-4739-9187-fbc8c3c0b1a2" providerId="ADAL" clId="{FDA032BB-9975-4D74-BCC2-23D6A52B3A52}" dt="2025-05-20T15:21:35.669" v="8" actId="478"/>
            <ac:spMkLst>
              <pc:docMk/>
              <pc:sldMasterMk cId="3769280248" sldId="2147483672"/>
              <pc:sldLayoutMk cId="355532550" sldId="2147483687"/>
              <ac:spMk id="2" creationId="{BCB1C93A-74D6-4D74-9013-4CC54B3F94D6}"/>
            </ac:spMkLst>
          </pc:spChg>
          <pc:spChg chg="del">
            <ac:chgData name="Jasmeen Kanwal" userId="9df2191d-4a76-4739-9187-fbc8c3c0b1a2" providerId="ADAL" clId="{FDA032BB-9975-4D74-BCC2-23D6A52B3A52}" dt="2025-05-20T15:21:34.380" v="6" actId="478"/>
            <ac:spMkLst>
              <pc:docMk/>
              <pc:sldMasterMk cId="3769280248" sldId="2147483672"/>
              <pc:sldLayoutMk cId="355532550" sldId="2147483687"/>
              <ac:spMk id="4" creationId="{43D8D106-7996-000B-D46B-4B44A4DBB513}"/>
            </ac:spMkLst>
          </pc:spChg>
          <pc:picChg chg="del">
            <ac:chgData name="Jasmeen Kanwal" userId="9df2191d-4a76-4739-9187-fbc8c3c0b1a2" providerId="ADAL" clId="{FDA032BB-9975-4D74-BCC2-23D6A52B3A52}" dt="2025-05-20T15:21:35.146" v="7" actId="478"/>
            <ac:picMkLst>
              <pc:docMk/>
              <pc:sldMasterMk cId="3769280248" sldId="2147483672"/>
              <pc:sldLayoutMk cId="355532550" sldId="2147483687"/>
              <ac:picMk id="8" creationId="{53E348DE-B70F-5B12-B588-E03B52D98745}"/>
            </ac:picMkLst>
          </pc:picChg>
        </pc:sldLayoutChg>
      </pc:sldMasterChg>
      <pc:sldMasterChg chg="modSldLayout">
        <pc:chgData name="Jasmeen Kanwal" userId="9df2191d-4a76-4739-9187-fbc8c3c0b1a2" providerId="ADAL" clId="{FDA032BB-9975-4D74-BCC2-23D6A52B3A52}" dt="2025-05-20T15:31:23.451" v="135" actId="14100"/>
        <pc:sldMasterMkLst>
          <pc:docMk/>
          <pc:sldMasterMk cId="2421498260" sldId="2147483673"/>
        </pc:sldMasterMkLst>
        <pc:sldLayoutChg chg="delSp mod">
          <pc:chgData name="Jasmeen Kanwal" userId="9df2191d-4a76-4739-9187-fbc8c3c0b1a2" providerId="ADAL" clId="{FDA032BB-9975-4D74-BCC2-23D6A52B3A52}" dt="2025-05-20T15:28:04.631" v="95" actId="478"/>
          <pc:sldLayoutMkLst>
            <pc:docMk/>
            <pc:sldMasterMk cId="2421498260" sldId="2147483673"/>
            <pc:sldLayoutMk cId="1963649588" sldId="2147483688"/>
          </pc:sldLayoutMkLst>
          <pc:spChg chg="del">
            <ac:chgData name="Jasmeen Kanwal" userId="9df2191d-4a76-4739-9187-fbc8c3c0b1a2" providerId="ADAL" clId="{FDA032BB-9975-4D74-BCC2-23D6A52B3A52}" dt="2025-05-20T15:28:04.631" v="95" actId="478"/>
            <ac:spMkLst>
              <pc:docMk/>
              <pc:sldMasterMk cId="2421498260" sldId="2147483673"/>
              <pc:sldLayoutMk cId="1963649588" sldId="2147483688"/>
              <ac:spMk id="2" creationId="{BCB1C93A-74D6-4D74-9013-4CC54B3F94D6}"/>
            </ac:spMkLst>
          </pc:spChg>
          <pc:spChg chg="del">
            <ac:chgData name="Jasmeen Kanwal" userId="9df2191d-4a76-4739-9187-fbc8c3c0b1a2" providerId="ADAL" clId="{FDA032BB-9975-4D74-BCC2-23D6A52B3A52}" dt="2025-05-20T15:28:03.026" v="93" actId="478"/>
            <ac:spMkLst>
              <pc:docMk/>
              <pc:sldMasterMk cId="2421498260" sldId="2147483673"/>
              <pc:sldLayoutMk cId="1963649588" sldId="2147483688"/>
              <ac:spMk id="4" creationId="{43D8D106-7996-000B-D46B-4B44A4DBB513}"/>
            </ac:spMkLst>
          </pc:spChg>
          <pc:picChg chg="del">
            <ac:chgData name="Jasmeen Kanwal" userId="9df2191d-4a76-4739-9187-fbc8c3c0b1a2" providerId="ADAL" clId="{FDA032BB-9975-4D74-BCC2-23D6A52B3A52}" dt="2025-05-20T15:28:04.074" v="94" actId="478"/>
            <ac:picMkLst>
              <pc:docMk/>
              <pc:sldMasterMk cId="2421498260" sldId="2147483673"/>
              <pc:sldLayoutMk cId="1963649588" sldId="2147483688"/>
              <ac:picMk id="8" creationId="{53E348DE-B70F-5B12-B588-E03B52D98745}"/>
            </ac:picMkLst>
          </pc:picChg>
        </pc:sldLayoutChg>
        <pc:sldLayoutChg chg="delSp mod">
          <pc:chgData name="Jasmeen Kanwal" userId="9df2191d-4a76-4739-9187-fbc8c3c0b1a2" providerId="ADAL" clId="{FDA032BB-9975-4D74-BCC2-23D6A52B3A52}" dt="2025-05-20T15:28:15.761" v="98" actId="478"/>
          <pc:sldLayoutMkLst>
            <pc:docMk/>
            <pc:sldMasterMk cId="2421498260" sldId="2147483673"/>
            <pc:sldLayoutMk cId="4048100858" sldId="2147483689"/>
          </pc:sldLayoutMkLst>
          <pc:spChg chg="del">
            <ac:chgData name="Jasmeen Kanwal" userId="9df2191d-4a76-4739-9187-fbc8c3c0b1a2" providerId="ADAL" clId="{FDA032BB-9975-4D74-BCC2-23D6A52B3A52}" dt="2025-05-20T15:28:14.832" v="97" actId="478"/>
            <ac:spMkLst>
              <pc:docMk/>
              <pc:sldMasterMk cId="2421498260" sldId="2147483673"/>
              <pc:sldLayoutMk cId="4048100858" sldId="2147483689"/>
              <ac:spMk id="2" creationId="{00180EAE-0F9C-4FFA-9E15-DF420D6D709D}"/>
            </ac:spMkLst>
          </pc:spChg>
          <pc:spChg chg="del">
            <ac:chgData name="Jasmeen Kanwal" userId="9df2191d-4a76-4739-9187-fbc8c3c0b1a2" providerId="ADAL" clId="{FDA032BB-9975-4D74-BCC2-23D6A52B3A52}" dt="2025-05-20T15:28:15.761" v="98" actId="478"/>
            <ac:spMkLst>
              <pc:docMk/>
              <pc:sldMasterMk cId="2421498260" sldId="2147483673"/>
              <pc:sldLayoutMk cId="4048100858" sldId="2147483689"/>
              <ac:spMk id="10" creationId="{6FEC4C0C-235E-4BF3-9FF3-3BED8E2EBB83}"/>
            </ac:spMkLst>
          </pc:spChg>
          <pc:spChg chg="del">
            <ac:chgData name="Jasmeen Kanwal" userId="9df2191d-4a76-4739-9187-fbc8c3c0b1a2" providerId="ADAL" clId="{FDA032BB-9975-4D74-BCC2-23D6A52B3A52}" dt="2025-05-20T15:28:14.329" v="96" actId="478"/>
            <ac:spMkLst>
              <pc:docMk/>
              <pc:sldMasterMk cId="2421498260" sldId="2147483673"/>
              <pc:sldLayoutMk cId="4048100858" sldId="2147483689"/>
              <ac:spMk id="12" creationId="{03E172DF-05D9-440A-A078-84F4AA63A3A6}"/>
            </ac:spMkLst>
          </pc:spChg>
        </pc:sldLayoutChg>
        <pc:sldLayoutChg chg="delSp mod">
          <pc:chgData name="Jasmeen Kanwal" userId="9df2191d-4a76-4739-9187-fbc8c3c0b1a2" providerId="ADAL" clId="{FDA032BB-9975-4D74-BCC2-23D6A52B3A52}" dt="2025-05-20T15:28:24.449" v="102" actId="478"/>
          <pc:sldLayoutMkLst>
            <pc:docMk/>
            <pc:sldMasterMk cId="2421498260" sldId="2147483673"/>
            <pc:sldLayoutMk cId="3383751680" sldId="2147483690"/>
          </pc:sldLayoutMkLst>
          <pc:spChg chg="del">
            <ac:chgData name="Jasmeen Kanwal" userId="9df2191d-4a76-4739-9187-fbc8c3c0b1a2" providerId="ADAL" clId="{FDA032BB-9975-4D74-BCC2-23D6A52B3A52}" dt="2025-05-20T15:28:23.159" v="100" actId="478"/>
            <ac:spMkLst>
              <pc:docMk/>
              <pc:sldMasterMk cId="2421498260" sldId="2147483673"/>
              <pc:sldLayoutMk cId="3383751680" sldId="2147483690"/>
              <ac:spMk id="2" creationId="{00180EAE-0F9C-4FFA-9E15-DF420D6D709D}"/>
            </ac:spMkLst>
          </pc:spChg>
          <pc:spChg chg="del">
            <ac:chgData name="Jasmeen Kanwal" userId="9df2191d-4a76-4739-9187-fbc8c3c0b1a2" providerId="ADAL" clId="{FDA032BB-9975-4D74-BCC2-23D6A52B3A52}" dt="2025-05-20T15:28:24.449" v="102" actId="478"/>
            <ac:spMkLst>
              <pc:docMk/>
              <pc:sldMasterMk cId="2421498260" sldId="2147483673"/>
              <pc:sldLayoutMk cId="3383751680" sldId="2147483690"/>
              <ac:spMk id="10" creationId="{6FEC4C0C-235E-4BF3-9FF3-3BED8E2EBB83}"/>
            </ac:spMkLst>
          </pc:spChg>
          <pc:spChg chg="del">
            <ac:chgData name="Jasmeen Kanwal" userId="9df2191d-4a76-4739-9187-fbc8c3c0b1a2" providerId="ADAL" clId="{FDA032BB-9975-4D74-BCC2-23D6A52B3A52}" dt="2025-05-20T15:28:23.700" v="101" actId="478"/>
            <ac:spMkLst>
              <pc:docMk/>
              <pc:sldMasterMk cId="2421498260" sldId="2147483673"/>
              <pc:sldLayoutMk cId="3383751680" sldId="2147483690"/>
              <ac:spMk id="11" creationId="{1508B3DA-F37D-4EFF-8D5E-7BD4C1BC2910}"/>
            </ac:spMkLst>
          </pc:spChg>
          <pc:spChg chg="del">
            <ac:chgData name="Jasmeen Kanwal" userId="9df2191d-4a76-4739-9187-fbc8c3c0b1a2" providerId="ADAL" clId="{FDA032BB-9975-4D74-BCC2-23D6A52B3A52}" dt="2025-05-20T15:28:22.631" v="99" actId="478"/>
            <ac:spMkLst>
              <pc:docMk/>
              <pc:sldMasterMk cId="2421498260" sldId="2147483673"/>
              <pc:sldLayoutMk cId="3383751680" sldId="2147483690"/>
              <ac:spMk id="12" creationId="{03E172DF-05D9-440A-A078-84F4AA63A3A6}"/>
            </ac:spMkLst>
          </pc:spChg>
        </pc:sldLayoutChg>
        <pc:sldLayoutChg chg="delSp modSp mod">
          <pc:chgData name="Jasmeen Kanwal" userId="9df2191d-4a76-4739-9187-fbc8c3c0b1a2" providerId="ADAL" clId="{FDA032BB-9975-4D74-BCC2-23D6A52B3A52}" dt="2025-05-20T15:31:23.451" v="135" actId="14100"/>
          <pc:sldLayoutMkLst>
            <pc:docMk/>
            <pc:sldMasterMk cId="2421498260" sldId="2147483673"/>
            <pc:sldLayoutMk cId="2161389400" sldId="2147483691"/>
          </pc:sldLayoutMkLst>
          <pc:spChg chg="mod">
            <ac:chgData name="Jasmeen Kanwal" userId="9df2191d-4a76-4739-9187-fbc8c3c0b1a2" providerId="ADAL" clId="{FDA032BB-9975-4D74-BCC2-23D6A52B3A52}" dt="2025-05-20T15:31:23.451" v="135" actId="14100"/>
            <ac:spMkLst>
              <pc:docMk/>
              <pc:sldMasterMk cId="2421498260" sldId="2147483673"/>
              <pc:sldLayoutMk cId="2161389400" sldId="2147483691"/>
              <ac:spMk id="2" creationId="{00180EAE-0F9C-4FFA-9E15-DF420D6D709D}"/>
            </ac:spMkLst>
          </pc:spChg>
          <pc:spChg chg="del">
            <ac:chgData name="Jasmeen Kanwal" userId="9df2191d-4a76-4739-9187-fbc8c3c0b1a2" providerId="ADAL" clId="{FDA032BB-9975-4D74-BCC2-23D6A52B3A52}" dt="2025-05-20T15:31:07.559" v="128" actId="478"/>
            <ac:spMkLst>
              <pc:docMk/>
              <pc:sldMasterMk cId="2421498260" sldId="2147483673"/>
              <pc:sldLayoutMk cId="2161389400" sldId="2147483691"/>
              <ac:spMk id="10" creationId="{6FEC4C0C-235E-4BF3-9FF3-3BED8E2EBB83}"/>
            </ac:spMkLst>
          </pc:spChg>
          <pc:spChg chg="del">
            <ac:chgData name="Jasmeen Kanwal" userId="9df2191d-4a76-4739-9187-fbc8c3c0b1a2" providerId="ADAL" clId="{FDA032BB-9975-4D74-BCC2-23D6A52B3A52}" dt="2025-05-20T15:31:06.651" v="127" actId="478"/>
            <ac:spMkLst>
              <pc:docMk/>
              <pc:sldMasterMk cId="2421498260" sldId="2147483673"/>
              <pc:sldLayoutMk cId="2161389400" sldId="2147483691"/>
              <ac:spMk id="12" creationId="{03E172DF-05D9-440A-A078-84F4AA63A3A6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E55880-889D-4F95-B96E-500E26172DD3}" type="doc">
      <dgm:prSet loTypeId="urn:microsoft.com/office/officeart/2005/8/layout/defaul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65B35EE-8B20-4465-AF59-5E2FA95580BF}">
      <dgm:prSet/>
      <dgm:spPr>
        <a:solidFill>
          <a:schemeClr val="tx1"/>
        </a:solidFill>
      </dgm:spPr>
      <dgm:t>
        <a:bodyPr/>
        <a:lstStyle/>
        <a:p>
          <a:pPr rtl="0"/>
          <a:r>
            <a:rPr lang="en-US" dirty="0">
              <a:latin typeface="Montserrat" panose="00000500000000000000" pitchFamily="2" charset="0"/>
            </a:rPr>
            <a:t>Legs? (White[0]/Black[1])</a:t>
          </a:r>
        </a:p>
      </dgm:t>
    </dgm:pt>
    <dgm:pt modelId="{8F59ABB0-3C37-4AD6-A0F9-C4AB260CC47D}" type="parTrans" cxnId="{DE687601-5780-48F0-8873-45774BEA4B96}">
      <dgm:prSet/>
      <dgm:spPr/>
      <dgm:t>
        <a:bodyPr/>
        <a:lstStyle/>
        <a:p>
          <a:endParaRPr lang="en-US"/>
        </a:p>
      </dgm:t>
    </dgm:pt>
    <dgm:pt modelId="{E5815494-2EC2-4BDB-B46D-5C7A6C867DEF}" type="sibTrans" cxnId="{DE687601-5780-48F0-8873-45774BEA4B96}">
      <dgm:prSet/>
      <dgm:spPr/>
      <dgm:t>
        <a:bodyPr/>
        <a:lstStyle/>
        <a:p>
          <a:endParaRPr lang="en-US"/>
        </a:p>
      </dgm:t>
    </dgm:pt>
    <dgm:pt modelId="{AF4E3E11-436D-45EF-92E4-CE80167732A0}">
      <dgm:prSet/>
      <dgm:spPr>
        <a:solidFill>
          <a:schemeClr val="tx1"/>
        </a:solidFill>
      </dgm:spPr>
      <dgm:t>
        <a:bodyPr/>
        <a:lstStyle/>
        <a:p>
          <a:pPr rtl="0"/>
          <a:r>
            <a:rPr lang="en-US" dirty="0">
              <a:latin typeface="Montserrat" panose="00000500000000000000" pitchFamily="2" charset="0"/>
            </a:rPr>
            <a:t>Wings? </a:t>
          </a:r>
          <a:r>
            <a:rPr lang="en-US" dirty="0">
              <a:latin typeface="Montserrat" panose="00000500000000000000" pitchFamily="2" charset="0"/>
              <a:ea typeface="Calibri"/>
              <a:cs typeface="Calibri"/>
            </a:rPr>
            <a:t>(White[0]/Black[1])</a:t>
          </a:r>
        </a:p>
      </dgm:t>
    </dgm:pt>
    <dgm:pt modelId="{451A9878-54A7-4702-ADF2-EAAAFA62F011}" type="parTrans" cxnId="{EC4B9617-E4E4-4D2E-AB68-01A51F9C297B}">
      <dgm:prSet/>
      <dgm:spPr/>
      <dgm:t>
        <a:bodyPr/>
        <a:lstStyle/>
        <a:p>
          <a:endParaRPr lang="en-US"/>
        </a:p>
      </dgm:t>
    </dgm:pt>
    <dgm:pt modelId="{8C65BCBB-3244-4F79-8149-90A34425656B}" type="sibTrans" cxnId="{EC4B9617-E4E4-4D2E-AB68-01A51F9C297B}">
      <dgm:prSet/>
      <dgm:spPr/>
      <dgm:t>
        <a:bodyPr/>
        <a:lstStyle/>
        <a:p>
          <a:endParaRPr lang="en-US"/>
        </a:p>
      </dgm:t>
    </dgm:pt>
    <dgm:pt modelId="{28945ADC-488A-4097-9BAD-FBFA316DCDC4}">
      <dgm:prSet/>
      <dgm:spPr>
        <a:solidFill>
          <a:schemeClr val="tx1"/>
        </a:solidFill>
      </dgm:spPr>
      <dgm:t>
        <a:bodyPr/>
        <a:lstStyle/>
        <a:p>
          <a:pPr rtl="0"/>
          <a:r>
            <a:rPr lang="en-US">
              <a:latin typeface="Montserrat" panose="00000500000000000000" pitchFamily="2" charset="0"/>
            </a:rPr>
            <a:t>Antenna? </a:t>
          </a:r>
          <a:r>
            <a:rPr lang="en-US">
              <a:latin typeface="Montserrat" panose="00000500000000000000" pitchFamily="2" charset="0"/>
              <a:ea typeface="Calibri"/>
              <a:cs typeface="Calibri"/>
            </a:rPr>
            <a:t>(White[0]/Black[1])</a:t>
          </a:r>
        </a:p>
      </dgm:t>
    </dgm:pt>
    <dgm:pt modelId="{AE81C58D-FF29-4989-950A-4F90CE1A41D8}" type="parTrans" cxnId="{B9E05DDB-14E1-4D61-83F4-319502C9C8AE}">
      <dgm:prSet/>
      <dgm:spPr/>
      <dgm:t>
        <a:bodyPr/>
        <a:lstStyle/>
        <a:p>
          <a:endParaRPr lang="en-US"/>
        </a:p>
      </dgm:t>
    </dgm:pt>
    <dgm:pt modelId="{9FA26C72-8C16-4ECF-8546-8FA91D50FA33}" type="sibTrans" cxnId="{B9E05DDB-14E1-4D61-83F4-319502C9C8AE}">
      <dgm:prSet/>
      <dgm:spPr/>
      <dgm:t>
        <a:bodyPr/>
        <a:lstStyle/>
        <a:p>
          <a:endParaRPr lang="en-US"/>
        </a:p>
      </dgm:t>
    </dgm:pt>
    <dgm:pt modelId="{9533B129-0E2F-4FD4-B884-8F4744D62418}">
      <dgm:prSet/>
      <dgm:spPr>
        <a:solidFill>
          <a:schemeClr val="tx1"/>
        </a:solidFill>
      </dgm:spPr>
      <dgm:t>
        <a:bodyPr/>
        <a:lstStyle/>
        <a:p>
          <a:pPr rtl="0"/>
          <a:r>
            <a:rPr lang="en-US">
              <a:latin typeface="Montserrat" panose="00000500000000000000" pitchFamily="2" charset="0"/>
            </a:rPr>
            <a:t>Eyes? </a:t>
          </a:r>
          <a:r>
            <a:rPr lang="en-US">
              <a:latin typeface="Montserrat" panose="00000500000000000000" pitchFamily="2" charset="0"/>
              <a:ea typeface="Calibri"/>
              <a:cs typeface="Calibri"/>
            </a:rPr>
            <a:t> (White[0]/ Black Cross[1])</a:t>
          </a:r>
        </a:p>
      </dgm:t>
    </dgm:pt>
    <dgm:pt modelId="{A4B1E78C-A2FF-48C8-9E7F-970146EC91A2}" type="parTrans" cxnId="{940B1A66-80F1-4ADD-A552-2C1ECCB21D32}">
      <dgm:prSet/>
      <dgm:spPr/>
      <dgm:t>
        <a:bodyPr/>
        <a:lstStyle/>
        <a:p>
          <a:endParaRPr lang="en-US"/>
        </a:p>
      </dgm:t>
    </dgm:pt>
    <dgm:pt modelId="{13CF0F57-ECAE-453F-A678-BBA488EBFA1D}" type="sibTrans" cxnId="{940B1A66-80F1-4ADD-A552-2C1ECCB21D32}">
      <dgm:prSet/>
      <dgm:spPr/>
      <dgm:t>
        <a:bodyPr/>
        <a:lstStyle/>
        <a:p>
          <a:endParaRPr lang="en-US"/>
        </a:p>
      </dgm:t>
    </dgm:pt>
    <dgm:pt modelId="{BAADB94C-494A-4246-A71A-A5E4F537DF62}">
      <dgm:prSet/>
      <dgm:spPr>
        <a:solidFill>
          <a:schemeClr val="tx1"/>
        </a:solidFill>
      </dgm:spPr>
      <dgm:t>
        <a:bodyPr/>
        <a:lstStyle/>
        <a:p>
          <a:r>
            <a:rPr lang="en-US">
              <a:latin typeface="Montserrat" panose="00000500000000000000" pitchFamily="2" charset="0"/>
            </a:rPr>
            <a:t>Torso Shape? (Circle[0]/Pointed[1])</a:t>
          </a:r>
        </a:p>
      </dgm:t>
    </dgm:pt>
    <dgm:pt modelId="{6BDF3A07-5D30-4EF5-926C-6309695CA5CB}" type="parTrans" cxnId="{3B980E39-1BD1-4D04-B704-4B55D61CB48F}">
      <dgm:prSet/>
      <dgm:spPr/>
      <dgm:t>
        <a:bodyPr/>
        <a:lstStyle/>
        <a:p>
          <a:endParaRPr lang="en-US"/>
        </a:p>
      </dgm:t>
    </dgm:pt>
    <dgm:pt modelId="{95399590-2DF6-4008-9EA4-B4B2D26722DB}" type="sibTrans" cxnId="{3B980E39-1BD1-4D04-B704-4B55D61CB48F}">
      <dgm:prSet/>
      <dgm:spPr/>
      <dgm:t>
        <a:bodyPr/>
        <a:lstStyle/>
        <a:p>
          <a:endParaRPr lang="en-US"/>
        </a:p>
      </dgm:t>
    </dgm:pt>
    <dgm:pt modelId="{F866CA6E-43F8-4606-ACB0-AF1DAE552B51}">
      <dgm:prSet/>
      <dgm:spPr>
        <a:solidFill>
          <a:schemeClr val="tx1"/>
        </a:solidFill>
      </dgm:spPr>
      <dgm:t>
        <a:bodyPr/>
        <a:lstStyle/>
        <a:p>
          <a:r>
            <a:rPr lang="en-US">
              <a:latin typeface="Montserrat" panose="00000500000000000000" pitchFamily="2" charset="0"/>
            </a:rPr>
            <a:t>Torso </a:t>
          </a:r>
          <a:r>
            <a:rPr lang="en-US" err="1">
              <a:latin typeface="Montserrat" panose="00000500000000000000" pitchFamily="2" charset="0"/>
            </a:rPr>
            <a:t>Colour</a:t>
          </a:r>
          <a:r>
            <a:rPr lang="en-US">
              <a:latin typeface="Montserrat" panose="00000500000000000000" pitchFamily="2" charset="0"/>
            </a:rPr>
            <a:t>? (White[0]/Black[1])</a:t>
          </a:r>
        </a:p>
      </dgm:t>
    </dgm:pt>
    <dgm:pt modelId="{5B3672C1-7265-4BBD-B466-09C67A0A6F7D}" type="parTrans" cxnId="{EDF62371-A9EC-4C93-9B9D-23300A3B7A7E}">
      <dgm:prSet/>
      <dgm:spPr/>
      <dgm:t>
        <a:bodyPr/>
        <a:lstStyle/>
        <a:p>
          <a:endParaRPr lang="en-US"/>
        </a:p>
      </dgm:t>
    </dgm:pt>
    <dgm:pt modelId="{6E7F354E-2D5E-4101-AE56-81B4D448EE24}" type="sibTrans" cxnId="{EDF62371-A9EC-4C93-9B9D-23300A3B7A7E}">
      <dgm:prSet/>
      <dgm:spPr/>
      <dgm:t>
        <a:bodyPr/>
        <a:lstStyle/>
        <a:p>
          <a:endParaRPr lang="en-US"/>
        </a:p>
      </dgm:t>
    </dgm:pt>
    <dgm:pt modelId="{20BD82C6-1ADE-4616-AFBB-0131710065C7}">
      <dgm:prSet/>
      <dgm:spPr>
        <a:solidFill>
          <a:schemeClr val="tx1"/>
        </a:solidFill>
      </dgm:spPr>
      <dgm:t>
        <a:bodyPr/>
        <a:lstStyle/>
        <a:p>
          <a:r>
            <a:rPr lang="en-US">
              <a:latin typeface="Montserrat" panose="00000500000000000000" pitchFamily="2" charset="0"/>
            </a:rPr>
            <a:t>Tail Main </a:t>
          </a:r>
          <a:r>
            <a:rPr lang="en-US" err="1">
              <a:latin typeface="Montserrat" panose="00000500000000000000" pitchFamily="2" charset="0"/>
            </a:rPr>
            <a:t>Colour</a:t>
          </a:r>
          <a:r>
            <a:rPr lang="en-US">
              <a:latin typeface="Montserrat" panose="00000500000000000000" pitchFamily="2" charset="0"/>
            </a:rPr>
            <a:t>? (White[0]/Black[1])</a:t>
          </a:r>
        </a:p>
      </dgm:t>
    </dgm:pt>
    <dgm:pt modelId="{667725C4-5752-42A5-9ABC-31017CA5785D}" type="parTrans" cxnId="{0AD95C36-3EE8-4916-A814-1A5024DD96E4}">
      <dgm:prSet/>
      <dgm:spPr/>
      <dgm:t>
        <a:bodyPr/>
        <a:lstStyle/>
        <a:p>
          <a:endParaRPr lang="en-US"/>
        </a:p>
      </dgm:t>
    </dgm:pt>
    <dgm:pt modelId="{7FBD4178-C988-470E-975C-03BFFD4FE6DF}" type="sibTrans" cxnId="{0AD95C36-3EE8-4916-A814-1A5024DD96E4}">
      <dgm:prSet/>
      <dgm:spPr/>
      <dgm:t>
        <a:bodyPr/>
        <a:lstStyle/>
        <a:p>
          <a:endParaRPr lang="en-US"/>
        </a:p>
      </dgm:t>
    </dgm:pt>
    <dgm:pt modelId="{B0EE37A3-8124-42D2-8CB2-4C780110518D}">
      <dgm:prSet/>
      <dgm:spPr>
        <a:solidFill>
          <a:schemeClr val="tx1"/>
        </a:solidFill>
      </dgm:spPr>
      <dgm:t>
        <a:bodyPr/>
        <a:lstStyle/>
        <a:p>
          <a:r>
            <a:rPr lang="en-US">
              <a:latin typeface="Montserrat" panose="00000500000000000000" pitchFamily="2" charset="0"/>
            </a:rPr>
            <a:t>Tail Side </a:t>
          </a:r>
          <a:r>
            <a:rPr lang="en-US" err="1">
              <a:latin typeface="Montserrat" panose="00000500000000000000" pitchFamily="2" charset="0"/>
            </a:rPr>
            <a:t>Colour</a:t>
          </a:r>
          <a:r>
            <a:rPr lang="en-US">
              <a:latin typeface="Montserrat" panose="00000500000000000000" pitchFamily="2" charset="0"/>
            </a:rPr>
            <a:t>? (White[0]/Black[1])</a:t>
          </a:r>
        </a:p>
      </dgm:t>
    </dgm:pt>
    <dgm:pt modelId="{D36B9441-CB12-4892-9B71-396E77C37A25}" type="parTrans" cxnId="{9B6EC72C-2F5C-46C1-836E-2756F9C7FF7B}">
      <dgm:prSet/>
      <dgm:spPr/>
      <dgm:t>
        <a:bodyPr/>
        <a:lstStyle/>
        <a:p>
          <a:endParaRPr lang="en-US"/>
        </a:p>
      </dgm:t>
    </dgm:pt>
    <dgm:pt modelId="{9237B081-E3A5-4654-A342-FEC84E16362D}" type="sibTrans" cxnId="{9B6EC72C-2F5C-46C1-836E-2756F9C7FF7B}">
      <dgm:prSet/>
      <dgm:spPr/>
      <dgm:t>
        <a:bodyPr/>
        <a:lstStyle/>
        <a:p>
          <a:endParaRPr lang="en-US"/>
        </a:p>
      </dgm:t>
    </dgm:pt>
    <dgm:pt modelId="{ED47EDB0-1FFE-44F8-8633-3CD057C86EDE}">
      <dgm:prSet/>
      <dgm:spPr>
        <a:solidFill>
          <a:schemeClr val="tx1"/>
        </a:solidFill>
      </dgm:spPr>
      <dgm:t>
        <a:bodyPr/>
        <a:lstStyle/>
        <a:p>
          <a:r>
            <a:rPr lang="en-US">
              <a:latin typeface="Montserrat" panose="00000500000000000000" pitchFamily="2" charset="0"/>
            </a:rPr>
            <a:t>Torso Symbol? (Heart[0]/Star[1]/Tear[1])</a:t>
          </a:r>
        </a:p>
      </dgm:t>
    </dgm:pt>
    <dgm:pt modelId="{68881EDF-95BA-4C0A-97DC-02A65122B64E}" type="parTrans" cxnId="{0C53A542-65D3-4F8D-969A-E689017DA55C}">
      <dgm:prSet/>
      <dgm:spPr/>
      <dgm:t>
        <a:bodyPr/>
        <a:lstStyle/>
        <a:p>
          <a:endParaRPr lang="en-US"/>
        </a:p>
      </dgm:t>
    </dgm:pt>
    <dgm:pt modelId="{E2484042-8A2E-4759-8778-78C9B6EE9DAC}" type="sibTrans" cxnId="{0C53A542-65D3-4F8D-969A-E689017DA55C}">
      <dgm:prSet/>
      <dgm:spPr/>
      <dgm:t>
        <a:bodyPr/>
        <a:lstStyle/>
        <a:p>
          <a:endParaRPr lang="en-US"/>
        </a:p>
      </dgm:t>
    </dgm:pt>
    <dgm:pt modelId="{CA8832FF-BA0A-4168-86D3-3897C624D487}">
      <dgm:prSet/>
      <dgm:spPr>
        <a:solidFill>
          <a:schemeClr val="tx1"/>
        </a:solidFill>
      </dgm:spPr>
      <dgm:t>
        <a:bodyPr/>
        <a:lstStyle/>
        <a:p>
          <a:r>
            <a:rPr lang="en-US">
              <a:latin typeface="Montserrat" panose="00000500000000000000" pitchFamily="2" charset="0"/>
            </a:rPr>
            <a:t>Torso Symbol </a:t>
          </a:r>
          <a:r>
            <a:rPr lang="en-US" err="1">
              <a:latin typeface="Montserrat" panose="00000500000000000000" pitchFamily="2" charset="0"/>
            </a:rPr>
            <a:t>Colour</a:t>
          </a:r>
          <a:r>
            <a:rPr lang="en-US">
              <a:latin typeface="Montserrat" panose="00000500000000000000" pitchFamily="2" charset="0"/>
            </a:rPr>
            <a:t>? (White[0]/Black[1])</a:t>
          </a:r>
        </a:p>
      </dgm:t>
    </dgm:pt>
    <dgm:pt modelId="{579B15CF-D360-406F-A571-DE510A87A974}" type="parTrans" cxnId="{B4EEAF89-5FD6-4EA3-B3FE-D8E20ED8F7B2}">
      <dgm:prSet/>
      <dgm:spPr/>
      <dgm:t>
        <a:bodyPr/>
        <a:lstStyle/>
        <a:p>
          <a:endParaRPr lang="en-US"/>
        </a:p>
      </dgm:t>
    </dgm:pt>
    <dgm:pt modelId="{A54AE46D-980C-4E3B-88F3-B1CFE4598FAC}" type="sibTrans" cxnId="{B4EEAF89-5FD6-4EA3-B3FE-D8E20ED8F7B2}">
      <dgm:prSet/>
      <dgm:spPr/>
      <dgm:t>
        <a:bodyPr/>
        <a:lstStyle/>
        <a:p>
          <a:endParaRPr lang="en-US"/>
        </a:p>
      </dgm:t>
    </dgm:pt>
    <dgm:pt modelId="{B550632F-BF62-4DBB-BE2A-29E34145EF83}" type="pres">
      <dgm:prSet presAssocID="{01E55880-889D-4F95-B96E-500E26172DD3}" presName="diagram" presStyleCnt="0">
        <dgm:presLayoutVars>
          <dgm:dir/>
          <dgm:resizeHandles val="exact"/>
        </dgm:presLayoutVars>
      </dgm:prSet>
      <dgm:spPr/>
    </dgm:pt>
    <dgm:pt modelId="{227FEEFD-A108-4319-B769-CCC2636622E7}" type="pres">
      <dgm:prSet presAssocID="{765B35EE-8B20-4465-AF59-5E2FA95580BF}" presName="node" presStyleLbl="node1" presStyleIdx="0" presStyleCnt="10">
        <dgm:presLayoutVars>
          <dgm:bulletEnabled val="1"/>
        </dgm:presLayoutVars>
      </dgm:prSet>
      <dgm:spPr/>
    </dgm:pt>
    <dgm:pt modelId="{5BE9BF50-BF28-4361-AC28-961B7FD61039}" type="pres">
      <dgm:prSet presAssocID="{E5815494-2EC2-4BDB-B46D-5C7A6C867DEF}" presName="sibTrans" presStyleCnt="0"/>
      <dgm:spPr/>
    </dgm:pt>
    <dgm:pt modelId="{0CF58BB0-8565-48F4-AB8D-B1B38F3E58B2}" type="pres">
      <dgm:prSet presAssocID="{AF4E3E11-436D-45EF-92E4-CE80167732A0}" presName="node" presStyleLbl="node1" presStyleIdx="1" presStyleCnt="10">
        <dgm:presLayoutVars>
          <dgm:bulletEnabled val="1"/>
        </dgm:presLayoutVars>
      </dgm:prSet>
      <dgm:spPr/>
    </dgm:pt>
    <dgm:pt modelId="{B57F38BE-C844-464E-AEE2-1082477E44AD}" type="pres">
      <dgm:prSet presAssocID="{8C65BCBB-3244-4F79-8149-90A34425656B}" presName="sibTrans" presStyleCnt="0"/>
      <dgm:spPr/>
    </dgm:pt>
    <dgm:pt modelId="{2F22D92A-E5A6-4A4D-8223-3D610DB8251F}" type="pres">
      <dgm:prSet presAssocID="{28945ADC-488A-4097-9BAD-FBFA316DCDC4}" presName="node" presStyleLbl="node1" presStyleIdx="2" presStyleCnt="10">
        <dgm:presLayoutVars>
          <dgm:bulletEnabled val="1"/>
        </dgm:presLayoutVars>
      </dgm:prSet>
      <dgm:spPr/>
    </dgm:pt>
    <dgm:pt modelId="{68F48077-1B0E-4750-82EA-CDC232EC7EC0}" type="pres">
      <dgm:prSet presAssocID="{9FA26C72-8C16-4ECF-8546-8FA91D50FA33}" presName="sibTrans" presStyleCnt="0"/>
      <dgm:spPr/>
    </dgm:pt>
    <dgm:pt modelId="{CDF8B4B7-0865-4DEA-B0BF-F2194AF74342}" type="pres">
      <dgm:prSet presAssocID="{9533B129-0E2F-4FD4-B884-8F4744D62418}" presName="node" presStyleLbl="node1" presStyleIdx="3" presStyleCnt="10">
        <dgm:presLayoutVars>
          <dgm:bulletEnabled val="1"/>
        </dgm:presLayoutVars>
      </dgm:prSet>
      <dgm:spPr/>
    </dgm:pt>
    <dgm:pt modelId="{C407DAF1-BE91-4B0C-816D-FC8591BCA8FD}" type="pres">
      <dgm:prSet presAssocID="{13CF0F57-ECAE-453F-A678-BBA488EBFA1D}" presName="sibTrans" presStyleCnt="0"/>
      <dgm:spPr/>
    </dgm:pt>
    <dgm:pt modelId="{DD6FBEA9-E7EB-4D76-8769-4A3779358B18}" type="pres">
      <dgm:prSet presAssocID="{BAADB94C-494A-4246-A71A-A5E4F537DF62}" presName="node" presStyleLbl="node1" presStyleIdx="4" presStyleCnt="10">
        <dgm:presLayoutVars>
          <dgm:bulletEnabled val="1"/>
        </dgm:presLayoutVars>
      </dgm:prSet>
      <dgm:spPr/>
    </dgm:pt>
    <dgm:pt modelId="{EE58F9C7-B54F-4AEA-8DC4-1117CF35589D}" type="pres">
      <dgm:prSet presAssocID="{95399590-2DF6-4008-9EA4-B4B2D26722DB}" presName="sibTrans" presStyleCnt="0"/>
      <dgm:spPr/>
    </dgm:pt>
    <dgm:pt modelId="{6424DAAB-2846-45DE-88E3-0586BED2C023}" type="pres">
      <dgm:prSet presAssocID="{F866CA6E-43F8-4606-ACB0-AF1DAE552B51}" presName="node" presStyleLbl="node1" presStyleIdx="5" presStyleCnt="10">
        <dgm:presLayoutVars>
          <dgm:bulletEnabled val="1"/>
        </dgm:presLayoutVars>
      </dgm:prSet>
      <dgm:spPr/>
    </dgm:pt>
    <dgm:pt modelId="{828C5A7D-D166-4598-9169-6707E7934A40}" type="pres">
      <dgm:prSet presAssocID="{6E7F354E-2D5E-4101-AE56-81B4D448EE24}" presName="sibTrans" presStyleCnt="0"/>
      <dgm:spPr/>
    </dgm:pt>
    <dgm:pt modelId="{5E6F3864-5B4E-444B-9D7A-3AABF1E66390}" type="pres">
      <dgm:prSet presAssocID="{20BD82C6-1ADE-4616-AFBB-0131710065C7}" presName="node" presStyleLbl="node1" presStyleIdx="6" presStyleCnt="10">
        <dgm:presLayoutVars>
          <dgm:bulletEnabled val="1"/>
        </dgm:presLayoutVars>
      </dgm:prSet>
      <dgm:spPr/>
    </dgm:pt>
    <dgm:pt modelId="{A1F06372-1395-40EE-94FC-4CBC00D1D9F4}" type="pres">
      <dgm:prSet presAssocID="{7FBD4178-C988-470E-975C-03BFFD4FE6DF}" presName="sibTrans" presStyleCnt="0"/>
      <dgm:spPr/>
    </dgm:pt>
    <dgm:pt modelId="{FED0D921-2A38-4785-B42A-A8B038745B2F}" type="pres">
      <dgm:prSet presAssocID="{B0EE37A3-8124-42D2-8CB2-4C780110518D}" presName="node" presStyleLbl="node1" presStyleIdx="7" presStyleCnt="10">
        <dgm:presLayoutVars>
          <dgm:bulletEnabled val="1"/>
        </dgm:presLayoutVars>
      </dgm:prSet>
      <dgm:spPr/>
    </dgm:pt>
    <dgm:pt modelId="{A4016B64-BE8F-4F95-82A6-7ECE0E4F6642}" type="pres">
      <dgm:prSet presAssocID="{9237B081-E3A5-4654-A342-FEC84E16362D}" presName="sibTrans" presStyleCnt="0"/>
      <dgm:spPr/>
    </dgm:pt>
    <dgm:pt modelId="{AFB9EEFA-88ED-468E-A75C-A0D357E90644}" type="pres">
      <dgm:prSet presAssocID="{ED47EDB0-1FFE-44F8-8633-3CD057C86EDE}" presName="node" presStyleLbl="node1" presStyleIdx="8" presStyleCnt="10">
        <dgm:presLayoutVars>
          <dgm:bulletEnabled val="1"/>
        </dgm:presLayoutVars>
      </dgm:prSet>
      <dgm:spPr/>
    </dgm:pt>
    <dgm:pt modelId="{A91B4649-B307-423A-B88E-AD8F00EB78CB}" type="pres">
      <dgm:prSet presAssocID="{E2484042-8A2E-4759-8778-78C9B6EE9DAC}" presName="sibTrans" presStyleCnt="0"/>
      <dgm:spPr/>
    </dgm:pt>
    <dgm:pt modelId="{4886CE1D-DF88-46FE-A4E8-B4A38DB83440}" type="pres">
      <dgm:prSet presAssocID="{CA8832FF-BA0A-4168-86D3-3897C624D487}" presName="node" presStyleLbl="node1" presStyleIdx="9" presStyleCnt="10">
        <dgm:presLayoutVars>
          <dgm:bulletEnabled val="1"/>
        </dgm:presLayoutVars>
      </dgm:prSet>
      <dgm:spPr/>
    </dgm:pt>
  </dgm:ptLst>
  <dgm:cxnLst>
    <dgm:cxn modelId="{DE687601-5780-48F0-8873-45774BEA4B96}" srcId="{01E55880-889D-4F95-B96E-500E26172DD3}" destId="{765B35EE-8B20-4465-AF59-5E2FA95580BF}" srcOrd="0" destOrd="0" parTransId="{8F59ABB0-3C37-4AD6-A0F9-C4AB260CC47D}" sibTransId="{E5815494-2EC2-4BDB-B46D-5C7A6C867DEF}"/>
    <dgm:cxn modelId="{EC4B9617-E4E4-4D2E-AB68-01A51F9C297B}" srcId="{01E55880-889D-4F95-B96E-500E26172DD3}" destId="{AF4E3E11-436D-45EF-92E4-CE80167732A0}" srcOrd="1" destOrd="0" parTransId="{451A9878-54A7-4702-ADF2-EAAAFA62F011}" sibTransId="{8C65BCBB-3244-4F79-8149-90A34425656B}"/>
    <dgm:cxn modelId="{E3428028-BA8D-4D7D-A00B-196A88BA874E}" type="presOf" srcId="{01E55880-889D-4F95-B96E-500E26172DD3}" destId="{B550632F-BF62-4DBB-BE2A-29E34145EF83}" srcOrd="0" destOrd="0" presId="urn:microsoft.com/office/officeart/2005/8/layout/default"/>
    <dgm:cxn modelId="{9B6EC72C-2F5C-46C1-836E-2756F9C7FF7B}" srcId="{01E55880-889D-4F95-B96E-500E26172DD3}" destId="{B0EE37A3-8124-42D2-8CB2-4C780110518D}" srcOrd="7" destOrd="0" parTransId="{D36B9441-CB12-4892-9B71-396E77C37A25}" sibTransId="{9237B081-E3A5-4654-A342-FEC84E16362D}"/>
    <dgm:cxn modelId="{638B3935-8618-404A-ADD3-2DD5C0271D05}" type="presOf" srcId="{20BD82C6-1ADE-4616-AFBB-0131710065C7}" destId="{5E6F3864-5B4E-444B-9D7A-3AABF1E66390}" srcOrd="0" destOrd="0" presId="urn:microsoft.com/office/officeart/2005/8/layout/default"/>
    <dgm:cxn modelId="{0AD95C36-3EE8-4916-A814-1A5024DD96E4}" srcId="{01E55880-889D-4F95-B96E-500E26172DD3}" destId="{20BD82C6-1ADE-4616-AFBB-0131710065C7}" srcOrd="6" destOrd="0" parTransId="{667725C4-5752-42A5-9ABC-31017CA5785D}" sibTransId="{7FBD4178-C988-470E-975C-03BFFD4FE6DF}"/>
    <dgm:cxn modelId="{9AAD8237-75BD-4848-B9D6-0A4A040F7890}" type="presOf" srcId="{CA8832FF-BA0A-4168-86D3-3897C624D487}" destId="{4886CE1D-DF88-46FE-A4E8-B4A38DB83440}" srcOrd="0" destOrd="0" presId="urn:microsoft.com/office/officeart/2005/8/layout/default"/>
    <dgm:cxn modelId="{3B980E39-1BD1-4D04-B704-4B55D61CB48F}" srcId="{01E55880-889D-4F95-B96E-500E26172DD3}" destId="{BAADB94C-494A-4246-A71A-A5E4F537DF62}" srcOrd="4" destOrd="0" parTransId="{6BDF3A07-5D30-4EF5-926C-6309695CA5CB}" sibTransId="{95399590-2DF6-4008-9EA4-B4B2D26722DB}"/>
    <dgm:cxn modelId="{2DC82D3F-84F2-40C3-943C-24F3BBB8558A}" type="presOf" srcId="{F866CA6E-43F8-4606-ACB0-AF1DAE552B51}" destId="{6424DAAB-2846-45DE-88E3-0586BED2C023}" srcOrd="0" destOrd="0" presId="urn:microsoft.com/office/officeart/2005/8/layout/default"/>
    <dgm:cxn modelId="{5B08803F-C78F-494D-98D0-A5204C4C4185}" type="presOf" srcId="{ED47EDB0-1FFE-44F8-8633-3CD057C86EDE}" destId="{AFB9EEFA-88ED-468E-A75C-A0D357E90644}" srcOrd="0" destOrd="0" presId="urn:microsoft.com/office/officeart/2005/8/layout/default"/>
    <dgm:cxn modelId="{0C53A542-65D3-4F8D-969A-E689017DA55C}" srcId="{01E55880-889D-4F95-B96E-500E26172DD3}" destId="{ED47EDB0-1FFE-44F8-8633-3CD057C86EDE}" srcOrd="8" destOrd="0" parTransId="{68881EDF-95BA-4C0A-97DC-02A65122B64E}" sibTransId="{E2484042-8A2E-4759-8778-78C9B6EE9DAC}"/>
    <dgm:cxn modelId="{940B1A66-80F1-4ADD-A552-2C1ECCB21D32}" srcId="{01E55880-889D-4F95-B96E-500E26172DD3}" destId="{9533B129-0E2F-4FD4-B884-8F4744D62418}" srcOrd="3" destOrd="0" parTransId="{A4B1E78C-A2FF-48C8-9E7F-970146EC91A2}" sibTransId="{13CF0F57-ECAE-453F-A678-BBA488EBFA1D}"/>
    <dgm:cxn modelId="{EDF62371-A9EC-4C93-9B9D-23300A3B7A7E}" srcId="{01E55880-889D-4F95-B96E-500E26172DD3}" destId="{F866CA6E-43F8-4606-ACB0-AF1DAE552B51}" srcOrd="5" destOrd="0" parTransId="{5B3672C1-7265-4BBD-B466-09C67A0A6F7D}" sibTransId="{6E7F354E-2D5E-4101-AE56-81B4D448EE24}"/>
    <dgm:cxn modelId="{ACDE2A53-F439-4352-AE59-C0A1DC73ACDE}" type="presOf" srcId="{B0EE37A3-8124-42D2-8CB2-4C780110518D}" destId="{FED0D921-2A38-4785-B42A-A8B038745B2F}" srcOrd="0" destOrd="0" presId="urn:microsoft.com/office/officeart/2005/8/layout/default"/>
    <dgm:cxn modelId="{F9233D76-1FF2-4F22-B877-4D7A7FCB05E1}" type="presOf" srcId="{9533B129-0E2F-4FD4-B884-8F4744D62418}" destId="{CDF8B4B7-0865-4DEA-B0BF-F2194AF74342}" srcOrd="0" destOrd="0" presId="urn:microsoft.com/office/officeart/2005/8/layout/default"/>
    <dgm:cxn modelId="{289C3658-9BDD-4D48-A07C-D3928D47FCDC}" type="presOf" srcId="{AF4E3E11-436D-45EF-92E4-CE80167732A0}" destId="{0CF58BB0-8565-48F4-AB8D-B1B38F3E58B2}" srcOrd="0" destOrd="0" presId="urn:microsoft.com/office/officeart/2005/8/layout/default"/>
    <dgm:cxn modelId="{E7C63E7F-1767-4C01-800A-0AEBC2929818}" type="presOf" srcId="{28945ADC-488A-4097-9BAD-FBFA316DCDC4}" destId="{2F22D92A-E5A6-4A4D-8223-3D610DB8251F}" srcOrd="0" destOrd="0" presId="urn:microsoft.com/office/officeart/2005/8/layout/default"/>
    <dgm:cxn modelId="{B4EEAF89-5FD6-4EA3-B3FE-D8E20ED8F7B2}" srcId="{01E55880-889D-4F95-B96E-500E26172DD3}" destId="{CA8832FF-BA0A-4168-86D3-3897C624D487}" srcOrd="9" destOrd="0" parTransId="{579B15CF-D360-406F-A571-DE510A87A974}" sibTransId="{A54AE46D-980C-4E3B-88F3-B1CFE4598FAC}"/>
    <dgm:cxn modelId="{5E4BCCA9-F549-484E-8438-039B30B61215}" type="presOf" srcId="{BAADB94C-494A-4246-A71A-A5E4F537DF62}" destId="{DD6FBEA9-E7EB-4D76-8769-4A3779358B18}" srcOrd="0" destOrd="0" presId="urn:microsoft.com/office/officeart/2005/8/layout/default"/>
    <dgm:cxn modelId="{CD4012BE-5342-4EBB-BF82-4EA410EAE0B5}" type="presOf" srcId="{765B35EE-8B20-4465-AF59-5E2FA95580BF}" destId="{227FEEFD-A108-4319-B769-CCC2636622E7}" srcOrd="0" destOrd="0" presId="urn:microsoft.com/office/officeart/2005/8/layout/default"/>
    <dgm:cxn modelId="{B9E05DDB-14E1-4D61-83F4-319502C9C8AE}" srcId="{01E55880-889D-4F95-B96E-500E26172DD3}" destId="{28945ADC-488A-4097-9BAD-FBFA316DCDC4}" srcOrd="2" destOrd="0" parTransId="{AE81C58D-FF29-4989-950A-4F90CE1A41D8}" sibTransId="{9FA26C72-8C16-4ECF-8546-8FA91D50FA33}"/>
    <dgm:cxn modelId="{E880023C-1C2D-4C06-8121-62501A56C8A7}" type="presParOf" srcId="{B550632F-BF62-4DBB-BE2A-29E34145EF83}" destId="{227FEEFD-A108-4319-B769-CCC2636622E7}" srcOrd="0" destOrd="0" presId="urn:microsoft.com/office/officeart/2005/8/layout/default"/>
    <dgm:cxn modelId="{7493BB84-DA79-46F5-8DCC-4BED7AA00235}" type="presParOf" srcId="{B550632F-BF62-4DBB-BE2A-29E34145EF83}" destId="{5BE9BF50-BF28-4361-AC28-961B7FD61039}" srcOrd="1" destOrd="0" presId="urn:microsoft.com/office/officeart/2005/8/layout/default"/>
    <dgm:cxn modelId="{1109C7DE-223D-464C-80FE-B33FFA426465}" type="presParOf" srcId="{B550632F-BF62-4DBB-BE2A-29E34145EF83}" destId="{0CF58BB0-8565-48F4-AB8D-B1B38F3E58B2}" srcOrd="2" destOrd="0" presId="urn:microsoft.com/office/officeart/2005/8/layout/default"/>
    <dgm:cxn modelId="{5BAA1B34-480B-4A86-8815-7678854A6959}" type="presParOf" srcId="{B550632F-BF62-4DBB-BE2A-29E34145EF83}" destId="{B57F38BE-C844-464E-AEE2-1082477E44AD}" srcOrd="3" destOrd="0" presId="urn:microsoft.com/office/officeart/2005/8/layout/default"/>
    <dgm:cxn modelId="{69BAB352-2706-4032-B13D-2DC6FE70D549}" type="presParOf" srcId="{B550632F-BF62-4DBB-BE2A-29E34145EF83}" destId="{2F22D92A-E5A6-4A4D-8223-3D610DB8251F}" srcOrd="4" destOrd="0" presId="urn:microsoft.com/office/officeart/2005/8/layout/default"/>
    <dgm:cxn modelId="{E782CCE9-184A-402E-9E15-133950B2C3F8}" type="presParOf" srcId="{B550632F-BF62-4DBB-BE2A-29E34145EF83}" destId="{68F48077-1B0E-4750-82EA-CDC232EC7EC0}" srcOrd="5" destOrd="0" presId="urn:microsoft.com/office/officeart/2005/8/layout/default"/>
    <dgm:cxn modelId="{C11C0216-A283-4529-A1EA-A721A1C114F9}" type="presParOf" srcId="{B550632F-BF62-4DBB-BE2A-29E34145EF83}" destId="{CDF8B4B7-0865-4DEA-B0BF-F2194AF74342}" srcOrd="6" destOrd="0" presId="urn:microsoft.com/office/officeart/2005/8/layout/default"/>
    <dgm:cxn modelId="{3716ED00-CA09-485A-B1C2-BF17969AD4C5}" type="presParOf" srcId="{B550632F-BF62-4DBB-BE2A-29E34145EF83}" destId="{C407DAF1-BE91-4B0C-816D-FC8591BCA8FD}" srcOrd="7" destOrd="0" presId="urn:microsoft.com/office/officeart/2005/8/layout/default"/>
    <dgm:cxn modelId="{8EA8999F-F407-4FD7-9734-470F7AFE32DA}" type="presParOf" srcId="{B550632F-BF62-4DBB-BE2A-29E34145EF83}" destId="{DD6FBEA9-E7EB-4D76-8769-4A3779358B18}" srcOrd="8" destOrd="0" presId="urn:microsoft.com/office/officeart/2005/8/layout/default"/>
    <dgm:cxn modelId="{BE8B566E-54B1-4DEB-B7CB-C66517028AB9}" type="presParOf" srcId="{B550632F-BF62-4DBB-BE2A-29E34145EF83}" destId="{EE58F9C7-B54F-4AEA-8DC4-1117CF35589D}" srcOrd="9" destOrd="0" presId="urn:microsoft.com/office/officeart/2005/8/layout/default"/>
    <dgm:cxn modelId="{45405764-7A89-4E65-B57C-3D7221031914}" type="presParOf" srcId="{B550632F-BF62-4DBB-BE2A-29E34145EF83}" destId="{6424DAAB-2846-45DE-88E3-0586BED2C023}" srcOrd="10" destOrd="0" presId="urn:microsoft.com/office/officeart/2005/8/layout/default"/>
    <dgm:cxn modelId="{D482D2D6-3DE7-4887-9827-43768E7BB4A1}" type="presParOf" srcId="{B550632F-BF62-4DBB-BE2A-29E34145EF83}" destId="{828C5A7D-D166-4598-9169-6707E7934A40}" srcOrd="11" destOrd="0" presId="urn:microsoft.com/office/officeart/2005/8/layout/default"/>
    <dgm:cxn modelId="{2A8A7D5D-4767-4902-A626-E296DA354E01}" type="presParOf" srcId="{B550632F-BF62-4DBB-BE2A-29E34145EF83}" destId="{5E6F3864-5B4E-444B-9D7A-3AABF1E66390}" srcOrd="12" destOrd="0" presId="urn:microsoft.com/office/officeart/2005/8/layout/default"/>
    <dgm:cxn modelId="{0B048717-DA7C-4B20-99CE-47612068E11D}" type="presParOf" srcId="{B550632F-BF62-4DBB-BE2A-29E34145EF83}" destId="{A1F06372-1395-40EE-94FC-4CBC00D1D9F4}" srcOrd="13" destOrd="0" presId="urn:microsoft.com/office/officeart/2005/8/layout/default"/>
    <dgm:cxn modelId="{5F418998-1BB3-4FF5-8521-A8F19EBF370E}" type="presParOf" srcId="{B550632F-BF62-4DBB-BE2A-29E34145EF83}" destId="{FED0D921-2A38-4785-B42A-A8B038745B2F}" srcOrd="14" destOrd="0" presId="urn:microsoft.com/office/officeart/2005/8/layout/default"/>
    <dgm:cxn modelId="{835775A1-3CA4-449B-860C-05994F836A3D}" type="presParOf" srcId="{B550632F-BF62-4DBB-BE2A-29E34145EF83}" destId="{A4016B64-BE8F-4F95-82A6-7ECE0E4F6642}" srcOrd="15" destOrd="0" presId="urn:microsoft.com/office/officeart/2005/8/layout/default"/>
    <dgm:cxn modelId="{5B154592-1518-4B26-A964-E2C28597503C}" type="presParOf" srcId="{B550632F-BF62-4DBB-BE2A-29E34145EF83}" destId="{AFB9EEFA-88ED-468E-A75C-A0D357E90644}" srcOrd="16" destOrd="0" presId="urn:microsoft.com/office/officeart/2005/8/layout/default"/>
    <dgm:cxn modelId="{3E0D2D56-C4DD-4337-BBBA-4AE5F089C4E4}" type="presParOf" srcId="{B550632F-BF62-4DBB-BE2A-29E34145EF83}" destId="{A91B4649-B307-423A-B88E-AD8F00EB78CB}" srcOrd="17" destOrd="0" presId="urn:microsoft.com/office/officeart/2005/8/layout/default"/>
    <dgm:cxn modelId="{92FC8B93-4073-4367-A79D-D01BC81670E5}" type="presParOf" srcId="{B550632F-BF62-4DBB-BE2A-29E34145EF83}" destId="{4886CE1D-DF88-46FE-A4E8-B4A38DB83440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FEEFD-A108-4319-B769-CCC2636622E7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Montserrat" panose="00000500000000000000" pitchFamily="2" charset="0"/>
            </a:rPr>
            <a:t>Legs? (White[0]/Black[1])</a:t>
          </a:r>
        </a:p>
      </dsp:txBody>
      <dsp:txXfrm>
        <a:off x="582645" y="1178"/>
        <a:ext cx="2174490" cy="1304694"/>
      </dsp:txXfrm>
    </dsp:sp>
    <dsp:sp modelId="{0CF58BB0-8565-48F4-AB8D-B1B38F3E58B2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Montserrat" panose="00000500000000000000" pitchFamily="2" charset="0"/>
            </a:rPr>
            <a:t>Wings? </a:t>
          </a:r>
          <a:r>
            <a:rPr lang="en-US" sz="1400" kern="1200" dirty="0">
              <a:latin typeface="Montserrat" panose="00000500000000000000" pitchFamily="2" charset="0"/>
              <a:ea typeface="Calibri"/>
              <a:cs typeface="Calibri"/>
            </a:rPr>
            <a:t>(White[0]/Black[1])</a:t>
          </a:r>
        </a:p>
      </dsp:txBody>
      <dsp:txXfrm>
        <a:off x="2974584" y="1178"/>
        <a:ext cx="2174490" cy="1304694"/>
      </dsp:txXfrm>
    </dsp:sp>
    <dsp:sp modelId="{2F22D92A-E5A6-4A4D-8223-3D610DB8251F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Montserrat" panose="00000500000000000000" pitchFamily="2" charset="0"/>
            </a:rPr>
            <a:t>Antenna? </a:t>
          </a:r>
          <a:r>
            <a:rPr lang="en-US" sz="1400" kern="1200">
              <a:latin typeface="Montserrat" panose="00000500000000000000" pitchFamily="2" charset="0"/>
              <a:ea typeface="Calibri"/>
              <a:cs typeface="Calibri"/>
            </a:rPr>
            <a:t>(White[0]/Black[1])</a:t>
          </a:r>
        </a:p>
      </dsp:txBody>
      <dsp:txXfrm>
        <a:off x="5366524" y="1178"/>
        <a:ext cx="2174490" cy="1304694"/>
      </dsp:txXfrm>
    </dsp:sp>
    <dsp:sp modelId="{CDF8B4B7-0865-4DEA-B0BF-F2194AF74342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Montserrat" panose="00000500000000000000" pitchFamily="2" charset="0"/>
            </a:rPr>
            <a:t>Eyes? </a:t>
          </a:r>
          <a:r>
            <a:rPr lang="en-US" sz="1400" kern="1200">
              <a:latin typeface="Montserrat" panose="00000500000000000000" pitchFamily="2" charset="0"/>
              <a:ea typeface="Calibri"/>
              <a:cs typeface="Calibri"/>
            </a:rPr>
            <a:t> (White[0]/ Black Cross[1])</a:t>
          </a:r>
        </a:p>
      </dsp:txBody>
      <dsp:txXfrm>
        <a:off x="7758464" y="1178"/>
        <a:ext cx="2174490" cy="1304694"/>
      </dsp:txXfrm>
    </dsp:sp>
    <dsp:sp modelId="{DD6FBEA9-E7EB-4D76-8769-4A3779358B18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Montserrat" panose="00000500000000000000" pitchFamily="2" charset="0"/>
            </a:rPr>
            <a:t>Torso Shape? (Circle[0]/Pointed[1])</a:t>
          </a:r>
        </a:p>
      </dsp:txBody>
      <dsp:txXfrm>
        <a:off x="582645" y="1523321"/>
        <a:ext cx="2174490" cy="1304694"/>
      </dsp:txXfrm>
    </dsp:sp>
    <dsp:sp modelId="{6424DAAB-2846-45DE-88E3-0586BED2C023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Montserrat" panose="00000500000000000000" pitchFamily="2" charset="0"/>
            </a:rPr>
            <a:t>Torso </a:t>
          </a:r>
          <a:r>
            <a:rPr lang="en-US" sz="1400" kern="1200" err="1">
              <a:latin typeface="Montserrat" panose="00000500000000000000" pitchFamily="2" charset="0"/>
            </a:rPr>
            <a:t>Colour</a:t>
          </a:r>
          <a:r>
            <a:rPr lang="en-US" sz="1400" kern="1200">
              <a:latin typeface="Montserrat" panose="00000500000000000000" pitchFamily="2" charset="0"/>
            </a:rPr>
            <a:t>? (White[0]/Black[1])</a:t>
          </a:r>
        </a:p>
      </dsp:txBody>
      <dsp:txXfrm>
        <a:off x="2974584" y="1523321"/>
        <a:ext cx="2174490" cy="1304694"/>
      </dsp:txXfrm>
    </dsp:sp>
    <dsp:sp modelId="{5E6F3864-5B4E-444B-9D7A-3AABF1E66390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Montserrat" panose="00000500000000000000" pitchFamily="2" charset="0"/>
            </a:rPr>
            <a:t>Tail Main </a:t>
          </a:r>
          <a:r>
            <a:rPr lang="en-US" sz="1400" kern="1200" err="1">
              <a:latin typeface="Montserrat" panose="00000500000000000000" pitchFamily="2" charset="0"/>
            </a:rPr>
            <a:t>Colour</a:t>
          </a:r>
          <a:r>
            <a:rPr lang="en-US" sz="1400" kern="1200">
              <a:latin typeface="Montserrat" panose="00000500000000000000" pitchFamily="2" charset="0"/>
            </a:rPr>
            <a:t>? (White[0]/Black[1])</a:t>
          </a:r>
        </a:p>
      </dsp:txBody>
      <dsp:txXfrm>
        <a:off x="5366524" y="1523321"/>
        <a:ext cx="2174490" cy="1304694"/>
      </dsp:txXfrm>
    </dsp:sp>
    <dsp:sp modelId="{FED0D921-2A38-4785-B42A-A8B038745B2F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Montserrat" panose="00000500000000000000" pitchFamily="2" charset="0"/>
            </a:rPr>
            <a:t>Tail Side </a:t>
          </a:r>
          <a:r>
            <a:rPr lang="en-US" sz="1400" kern="1200" err="1">
              <a:latin typeface="Montserrat" panose="00000500000000000000" pitchFamily="2" charset="0"/>
            </a:rPr>
            <a:t>Colour</a:t>
          </a:r>
          <a:r>
            <a:rPr lang="en-US" sz="1400" kern="1200">
              <a:latin typeface="Montserrat" panose="00000500000000000000" pitchFamily="2" charset="0"/>
            </a:rPr>
            <a:t>? (White[0]/Black[1])</a:t>
          </a:r>
        </a:p>
      </dsp:txBody>
      <dsp:txXfrm>
        <a:off x="7758464" y="1523321"/>
        <a:ext cx="2174490" cy="1304694"/>
      </dsp:txXfrm>
    </dsp:sp>
    <dsp:sp modelId="{AFB9EEFA-88ED-468E-A75C-A0D357E90644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Montserrat" panose="00000500000000000000" pitchFamily="2" charset="0"/>
            </a:rPr>
            <a:t>Torso Symbol? (Heart[0]/Star[1]/Tear[1])</a:t>
          </a:r>
        </a:p>
      </dsp:txBody>
      <dsp:txXfrm>
        <a:off x="2974584" y="3045465"/>
        <a:ext cx="2174490" cy="1304694"/>
      </dsp:txXfrm>
    </dsp:sp>
    <dsp:sp modelId="{4886CE1D-DF88-46FE-A4E8-B4A38DB83440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Montserrat" panose="00000500000000000000" pitchFamily="2" charset="0"/>
            </a:rPr>
            <a:t>Torso Symbol </a:t>
          </a:r>
          <a:r>
            <a:rPr lang="en-US" sz="1400" kern="1200" err="1">
              <a:latin typeface="Montserrat" panose="00000500000000000000" pitchFamily="2" charset="0"/>
            </a:rPr>
            <a:t>Colour</a:t>
          </a:r>
          <a:r>
            <a:rPr lang="en-US" sz="1400" kern="1200">
              <a:latin typeface="Montserrat" panose="00000500000000000000" pitchFamily="2" charset="0"/>
            </a:rPr>
            <a:t>? (White[0]/Black[1])</a:t>
          </a:r>
        </a:p>
      </dsp:txBody>
      <dsp:txXfrm>
        <a:off x="5366524" y="3045465"/>
        <a:ext cx="2174490" cy="1304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8744C-A3FF-43F9-88B7-FCC707B55E87}" type="datetimeFigureOut"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42414-8BA7-4B10-BB27-6DD7054C65C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71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Biting Midge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10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Non-biting midge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79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Test midge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Test your Hypothesis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39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44F03-E2CD-4BF1-19B2-7536E1887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E4B452-D419-51B7-86EE-6197D659A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96C0B7-FCF6-935D-B3CA-B35BFB115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Test midge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Test your Hypothesis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37253-489D-5897-E0D7-8E0F3DB2D9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2414-8BA7-4B10-BB27-6DD7054C65CB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4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367863" y="534571"/>
            <a:ext cx="11456276" cy="581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508B3DA-F37D-4EFF-8D5E-7BD4C1BC2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8262" y="1026885"/>
            <a:ext cx="4612210" cy="4804228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172DF-05D9-440A-A078-84F4AA63A3A6}"/>
              </a:ext>
            </a:extLst>
          </p:cNvPr>
          <p:cNvSpPr/>
          <p:nvPr userDrawn="1"/>
        </p:nvSpPr>
        <p:spPr>
          <a:xfrm>
            <a:off x="1008993" y="1466850"/>
            <a:ext cx="4430197" cy="315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43107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367863" y="534571"/>
            <a:ext cx="11456276" cy="581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EC4C0C-235E-4BF3-9FF3-3BED8E2EBB83}"/>
              </a:ext>
            </a:extLst>
          </p:cNvPr>
          <p:cNvSpPr/>
          <p:nvPr userDrawn="1"/>
        </p:nvSpPr>
        <p:spPr>
          <a:xfrm>
            <a:off x="10900472" y="1026885"/>
            <a:ext cx="645764" cy="48042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508B3DA-F37D-4EFF-8D5E-7BD4C1BC2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8262" y="1026885"/>
            <a:ext cx="4612210" cy="4804228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172DF-05D9-440A-A078-84F4AA63A3A6}"/>
              </a:ext>
            </a:extLst>
          </p:cNvPr>
          <p:cNvSpPr/>
          <p:nvPr userDrawn="1"/>
        </p:nvSpPr>
        <p:spPr>
          <a:xfrm>
            <a:off x="1008993" y="1466850"/>
            <a:ext cx="4430197" cy="315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7940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751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367863" y="534571"/>
            <a:ext cx="11456276" cy="581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EC4C0C-235E-4BF3-9FF3-3BED8E2EBB83}"/>
              </a:ext>
            </a:extLst>
          </p:cNvPr>
          <p:cNvSpPr/>
          <p:nvPr userDrawn="1"/>
        </p:nvSpPr>
        <p:spPr>
          <a:xfrm>
            <a:off x="10900472" y="1026884"/>
            <a:ext cx="645764" cy="480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172DF-05D9-440A-A078-84F4AA63A3A6}"/>
              </a:ext>
            </a:extLst>
          </p:cNvPr>
          <p:cNvSpPr/>
          <p:nvPr userDrawn="1"/>
        </p:nvSpPr>
        <p:spPr>
          <a:xfrm>
            <a:off x="1008993" y="1466850"/>
            <a:ext cx="4430197" cy="315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8048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338667" y="293511"/>
            <a:ext cx="11514666" cy="6276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1389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100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0919F-EAD9-4195-9D9A-9022B4DAC9D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3801" y="1279358"/>
            <a:ext cx="4299284" cy="4299284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55C8A-79CE-5DA2-DC13-A8298FADE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25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2195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0919F-EAD9-4195-9D9A-9022B4DAC9D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3801" y="1279358"/>
            <a:ext cx="4299284" cy="4299284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66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1C93A-74D6-4D74-9013-4CC54B3F94D6}"/>
              </a:ext>
            </a:extLst>
          </p:cNvPr>
          <p:cNvSpPr/>
          <p:nvPr userDrawn="1"/>
        </p:nvSpPr>
        <p:spPr>
          <a:xfrm>
            <a:off x="2422357" y="565869"/>
            <a:ext cx="9041509" cy="5720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56400" cy="593959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4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1C93A-74D6-4D74-9013-4CC54B3F94D6}"/>
              </a:ext>
            </a:extLst>
          </p:cNvPr>
          <p:cNvSpPr/>
          <p:nvPr userDrawn="1"/>
        </p:nvSpPr>
        <p:spPr>
          <a:xfrm>
            <a:off x="2422357" y="565869"/>
            <a:ext cx="9041509" cy="5720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29710"/>
            <a:ext cx="6756400" cy="4141077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10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1C93A-74D6-4D74-9013-4CC54B3F94D6}"/>
              </a:ext>
            </a:extLst>
          </p:cNvPr>
          <p:cNvSpPr/>
          <p:nvPr userDrawn="1"/>
        </p:nvSpPr>
        <p:spPr>
          <a:xfrm>
            <a:off x="2408397" y="568791"/>
            <a:ext cx="9041509" cy="5720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pic>
        <p:nvPicPr>
          <p:cNvPr id="8" name="Picture 7" descr="A purple and blue gradient&#10;&#10;AI-generated content may be incorrect.">
            <a:extLst>
              <a:ext uri="{FF2B5EF4-FFF2-40B4-BE49-F238E27FC236}">
                <a16:creationId xmlns:a16="http://schemas.microsoft.com/office/drawing/2014/main" id="{53E348DE-B70F-5B12-B588-E03B52D987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862" y="1402584"/>
            <a:ext cx="6388538" cy="3974005"/>
          </a:xfrm>
          <a:prstGeom prst="rect">
            <a:avLst/>
          </a:prstGeom>
        </p:spPr>
      </p:pic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3D8D106-7996-000B-D46B-4B44A4DBB51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367862" y="1414188"/>
            <a:ext cx="6388538" cy="39624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68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649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4ED0391-0163-4F70-825F-98434AC3A5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248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E92BFD-AA5E-42C5-BE56-347BA2759E80}"/>
              </a:ext>
            </a:extLst>
          </p:cNvPr>
          <p:cNvSpPr/>
          <p:nvPr userDrawn="1"/>
        </p:nvSpPr>
        <p:spPr>
          <a:xfrm>
            <a:off x="5484603" y="802105"/>
            <a:ext cx="5740876" cy="21025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9763" y="1512917"/>
            <a:ext cx="5912237" cy="5345083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57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22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632E2E0-7E23-4339-8B07-0E1AC0A1ED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7083" y="476815"/>
            <a:ext cx="3921987" cy="372845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82595" y="476815"/>
            <a:ext cx="3920549" cy="2848752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B9367A-8318-4EB9-B521-E9DA9F8F1092}"/>
              </a:ext>
            </a:extLst>
          </p:cNvPr>
          <p:cNvSpPr/>
          <p:nvPr userDrawn="1"/>
        </p:nvSpPr>
        <p:spPr>
          <a:xfrm flipH="1">
            <a:off x="5782595" y="3817616"/>
            <a:ext cx="3920549" cy="3876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2865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CAA783-29DA-8B6B-F96D-08332FD93D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FF7072-AAA5-4268-BE7A-9400814AD9E8}"/>
              </a:ext>
            </a:extLst>
          </p:cNvPr>
          <p:cNvSpPr/>
          <p:nvPr userDrawn="1"/>
        </p:nvSpPr>
        <p:spPr>
          <a:xfrm>
            <a:off x="7529902" y="1730978"/>
            <a:ext cx="2712034" cy="149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53832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38AE19-0C63-878C-09CD-F4977C29FD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3973" y="0"/>
            <a:ext cx="3268027" cy="6858000"/>
          </a:xfrm>
          <a:prstGeom prst="rect">
            <a:avLst/>
          </a:prstGeom>
        </p:spPr>
      </p:pic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499220F-3428-4263-91ED-9CD7E6B49E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69482" y="508000"/>
            <a:ext cx="3357318" cy="5812479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414317C-3659-4ED6-BDB6-2A9B8FA88C0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22519" y="508000"/>
            <a:ext cx="3357318" cy="581247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389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6E29F7-9E13-4CD4-9AAC-E31609B6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4840-EC8D-48DD-92D4-34A6F4558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7A52A-D970-4268-B967-756EF1009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3C99C195-CA05-4A2B-9203-212AA3A64FB4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12754-0101-4D47-850E-35E580F92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F6F73-66CD-4142-8040-F2E311B96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DF7FB4A4-DEA5-4FE6-BB3B-1DFE086ABE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9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90" r:id="rId3"/>
    <p:sldLayoutId id="2147483676" r:id="rId4"/>
    <p:sldLayoutId id="2147483691" r:id="rId5"/>
    <p:sldLayoutId id="2147483689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8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0"/>
        </a:buBlip>
        <a:defRPr sz="2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081-198553534_small">
            <a:hlinkClick r:id="" action="ppaction://media"/>
            <a:extLst>
              <a:ext uri="{FF2B5EF4-FFF2-40B4-BE49-F238E27FC236}">
                <a16:creationId xmlns:a16="http://schemas.microsoft.com/office/drawing/2014/main" id="{43130576-9E27-7485-53FF-9369CE2606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48"/>
            <a:ext cx="1219809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3BD6F9-DF90-9DD2-D1E2-218037D4E745}"/>
              </a:ext>
            </a:extLst>
          </p:cNvPr>
          <p:cNvSpPr txBox="1"/>
          <p:nvPr/>
        </p:nvSpPr>
        <p:spPr>
          <a:xfrm>
            <a:off x="346363" y="4602788"/>
            <a:ext cx="12018559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Montserrat" panose="00000500000000000000" pitchFamily="2" charset="0"/>
              </a:rPr>
              <a:t>Midge by Numbers</a:t>
            </a:r>
          </a:p>
          <a:p>
            <a:r>
              <a:rPr lang="en-US" sz="2800" b="1" dirty="0">
                <a:solidFill>
                  <a:srgbClr val="FFFFFF"/>
                </a:solidFill>
                <a:latin typeface="Montserrat" panose="00000500000000000000" pitchFamily="2" charset="0"/>
              </a:rPr>
              <a:t>2) Train and Test an AI Model to </a:t>
            </a:r>
            <a:r>
              <a:rPr lang="en-US" sz="2800" b="1" dirty="0" err="1">
                <a:solidFill>
                  <a:srgbClr val="FFFFFF"/>
                </a:solidFill>
                <a:latin typeface="Montserrat" panose="00000500000000000000" pitchFamily="2" charset="0"/>
              </a:rPr>
              <a:t>Recognise</a:t>
            </a:r>
            <a:r>
              <a:rPr lang="en-US" sz="2800" b="1" dirty="0">
                <a:solidFill>
                  <a:srgbClr val="FFFFFF"/>
                </a:solidFill>
                <a:latin typeface="Montserrat" panose="00000500000000000000" pitchFamily="2" charset="0"/>
              </a:rPr>
              <a:t> Patterns in Numerical Data</a:t>
            </a:r>
            <a:endParaRPr lang="en-US" sz="28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98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9E37F-25AE-3AE0-541E-2DBC2B6E6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different insects&#10;&#10;AI-generated content may be incorrect.">
            <a:extLst>
              <a:ext uri="{FF2B5EF4-FFF2-40B4-BE49-F238E27FC236}">
                <a16:creationId xmlns:a16="http://schemas.microsoft.com/office/drawing/2014/main" id="{242DFA73-DD07-6928-70BE-38D21ED40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705" y="0"/>
            <a:ext cx="970659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954999-ECD7-8C6B-66DC-A8D9C911C6EF}"/>
              </a:ext>
            </a:extLst>
          </p:cNvPr>
          <p:cNvSpPr txBox="1"/>
          <p:nvPr/>
        </p:nvSpPr>
        <p:spPr>
          <a:xfrm rot="16200000">
            <a:off x="8594801" y="3205677"/>
            <a:ext cx="6324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BITING MIDGE</a:t>
            </a:r>
          </a:p>
        </p:txBody>
      </p:sp>
    </p:spTree>
    <p:extLst>
      <p:ext uri="{BB962C8B-B14F-4D97-AF65-F5344CB8AC3E}">
        <p14:creationId xmlns:p14="http://schemas.microsoft.com/office/powerpoint/2010/main" val="1896116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8219-A221-56E0-F338-86813E588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F2075AE-C48C-FE10-D317-0318E960406C}"/>
              </a:ext>
            </a:extLst>
          </p:cNvPr>
          <p:cNvSpPr/>
          <p:nvPr/>
        </p:nvSpPr>
        <p:spPr>
          <a:xfrm>
            <a:off x="194733" y="2810933"/>
            <a:ext cx="11815234" cy="3798712"/>
          </a:xfrm>
          <a:prstGeom prst="rect">
            <a:avLst/>
          </a:prstGeom>
          <a:solidFill>
            <a:srgbClr val="BDC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5F22E-5C7F-DA68-E420-270FFC857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to Data Conversion</a:t>
            </a:r>
          </a:p>
        </p:txBody>
      </p:sp>
      <p:sp>
        <p:nvSpPr>
          <p:cNvPr id="24" name="Content Placeholder 13">
            <a:extLst>
              <a:ext uri="{FF2B5EF4-FFF2-40B4-BE49-F238E27FC236}">
                <a16:creationId xmlns:a16="http://schemas.microsoft.com/office/drawing/2014/main" id="{50A93D64-D4BC-8B59-CE11-98AF0002B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93" y="1432771"/>
            <a:ext cx="8205216" cy="22746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/>
              <a:t>How can an image be turned into numerical data?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/>
          </a:p>
          <a:p>
            <a:pPr marL="0" indent="0">
              <a:lnSpc>
                <a:spcPct val="110000"/>
              </a:lnSpc>
              <a:buNone/>
            </a:pPr>
            <a:endParaRPr lang="en-US" sz="2000"/>
          </a:p>
          <a:p>
            <a:pPr>
              <a:lnSpc>
                <a:spcPct val="110000"/>
              </a:lnSpc>
            </a:pPr>
            <a:endParaRPr lang="en-US" sz="2000"/>
          </a:p>
        </p:txBody>
      </p:sp>
      <p:pic>
        <p:nvPicPr>
          <p:cNvPr id="5" name="Picture 4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77E96D03-F16F-DAEC-F19A-4C41973F8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970" y="2061885"/>
            <a:ext cx="9513455" cy="4150470"/>
          </a:xfrm>
          <a:prstGeom prst="rect">
            <a:avLst/>
          </a:prstGeom>
        </p:spPr>
      </p:pic>
      <p:pic>
        <p:nvPicPr>
          <p:cNvPr id="6" name="Picture 5" descr="A black and white drawing of a bug&#10;&#10;AI-generated content may be incorrect.">
            <a:extLst>
              <a:ext uri="{FF2B5EF4-FFF2-40B4-BE49-F238E27FC236}">
                <a16:creationId xmlns:a16="http://schemas.microsoft.com/office/drawing/2014/main" id="{6BC8B634-2D43-F36D-FE4F-DBEB95B1E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674" y="366014"/>
            <a:ext cx="2166504" cy="164849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906545F-12DD-37D5-9D29-DD4A86169AB8}"/>
              </a:ext>
            </a:extLst>
          </p:cNvPr>
          <p:cNvGrpSpPr/>
          <p:nvPr/>
        </p:nvGrpSpPr>
        <p:grpSpPr>
          <a:xfrm>
            <a:off x="7108983" y="634928"/>
            <a:ext cx="2068763" cy="1108272"/>
            <a:chOff x="963168" y="1911763"/>
            <a:chExt cx="9196156" cy="4949059"/>
          </a:xfrm>
        </p:grpSpPr>
        <p:pic>
          <p:nvPicPr>
            <p:cNvPr id="8" name="Picture 7" descr="Table - Free web icons">
              <a:extLst>
                <a:ext uri="{FF2B5EF4-FFF2-40B4-BE49-F238E27FC236}">
                  <a16:creationId xmlns:a16="http://schemas.microsoft.com/office/drawing/2014/main" id="{1168882B-8CAD-91F4-69F1-D400ADCEA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2692" y="3357428"/>
              <a:ext cx="3666632" cy="3503394"/>
            </a:xfrm>
            <a:prstGeom prst="rect">
              <a:avLst/>
            </a:prstGeom>
          </p:spPr>
        </p:pic>
        <p:pic>
          <p:nvPicPr>
            <p:cNvPr id="9" name="Picture 8" descr="A blue and black picture&#10;&#10;AI-generated content may be incorrect.">
              <a:extLst>
                <a:ext uri="{FF2B5EF4-FFF2-40B4-BE49-F238E27FC236}">
                  <a16:creationId xmlns:a16="http://schemas.microsoft.com/office/drawing/2014/main" id="{CF416D1E-69F3-9F9F-DD9E-14E1C387B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168" y="1911763"/>
              <a:ext cx="3834383" cy="3040570"/>
            </a:xfrm>
            <a:prstGeom prst="rect">
              <a:avLst/>
            </a:prstGeom>
          </p:spPr>
        </p:pic>
        <p:sp>
          <p:nvSpPr>
            <p:cNvPr id="10" name="Arrow: Bent 9">
              <a:extLst>
                <a:ext uri="{FF2B5EF4-FFF2-40B4-BE49-F238E27FC236}">
                  <a16:creationId xmlns:a16="http://schemas.microsoft.com/office/drawing/2014/main" id="{0FF89D65-B88A-B49F-2DEB-63EBBA0DEB9B}"/>
                </a:ext>
              </a:extLst>
            </p:cNvPr>
            <p:cNvSpPr/>
            <p:nvPr/>
          </p:nvSpPr>
          <p:spPr>
            <a:xfrm rot="5400000">
              <a:off x="5449824" y="2029968"/>
              <a:ext cx="1292352" cy="2060448"/>
            </a:xfrm>
            <a:prstGeom prst="ben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11" descr="A close-up of a paper&#10;&#10;AI-generated content may be incorrect.">
            <a:extLst>
              <a:ext uri="{FF2B5EF4-FFF2-40B4-BE49-F238E27FC236}">
                <a16:creationId xmlns:a16="http://schemas.microsoft.com/office/drawing/2014/main" id="{AA899206-663C-938B-7565-426662A25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3463" y="5145405"/>
            <a:ext cx="948690" cy="130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80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10E816-7EBF-0CFD-0177-11DC1B20D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103" y="0"/>
            <a:ext cx="969579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24B270-D7A9-3209-0391-78E0C3714406}"/>
              </a:ext>
            </a:extLst>
          </p:cNvPr>
          <p:cNvSpPr txBox="1"/>
          <p:nvPr/>
        </p:nvSpPr>
        <p:spPr>
          <a:xfrm rot="16200000">
            <a:off x="8594801" y="3205677"/>
            <a:ext cx="6324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NON-BITING MIDGE</a:t>
            </a:r>
          </a:p>
        </p:txBody>
      </p:sp>
    </p:spTree>
    <p:extLst>
      <p:ext uri="{BB962C8B-B14F-4D97-AF65-F5344CB8AC3E}">
        <p14:creationId xmlns:p14="http://schemas.microsoft.com/office/powerpoint/2010/main" val="2779990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25F01-0EE2-60AE-F315-AC3BE45FD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6CB36C3-062F-3A02-D879-8BCD87BDA38B}"/>
              </a:ext>
            </a:extLst>
          </p:cNvPr>
          <p:cNvSpPr/>
          <p:nvPr/>
        </p:nvSpPr>
        <p:spPr>
          <a:xfrm>
            <a:off x="194733" y="2810933"/>
            <a:ext cx="11815234" cy="3798712"/>
          </a:xfrm>
          <a:prstGeom prst="rect">
            <a:avLst/>
          </a:prstGeom>
          <a:solidFill>
            <a:srgbClr val="BDC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C4019F-7028-5198-9410-D7964B5FB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to Data Conversion</a:t>
            </a:r>
          </a:p>
        </p:txBody>
      </p:sp>
      <p:sp>
        <p:nvSpPr>
          <p:cNvPr id="24" name="Content Placeholder 13">
            <a:extLst>
              <a:ext uri="{FF2B5EF4-FFF2-40B4-BE49-F238E27FC236}">
                <a16:creationId xmlns:a16="http://schemas.microsoft.com/office/drawing/2014/main" id="{79CD5783-B4D2-5A81-9BAE-676FC2D77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93" y="1432771"/>
            <a:ext cx="8205216" cy="22746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/>
              <a:t>How can an image be turned into numerical data?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/>
          </a:p>
          <a:p>
            <a:pPr marL="0" indent="0">
              <a:lnSpc>
                <a:spcPct val="110000"/>
              </a:lnSpc>
              <a:buNone/>
            </a:pPr>
            <a:endParaRPr lang="en-US" sz="2000"/>
          </a:p>
          <a:p>
            <a:pPr>
              <a:lnSpc>
                <a:spcPct val="110000"/>
              </a:lnSpc>
            </a:pPr>
            <a:endParaRPr lang="en-US" sz="2000"/>
          </a:p>
        </p:txBody>
      </p:sp>
      <p:pic>
        <p:nvPicPr>
          <p:cNvPr id="4" name="Picture 3" descr="A black and white drawing of a bug with wings and a star&#10;&#10;AI-generated content may be incorrect.">
            <a:extLst>
              <a:ext uri="{FF2B5EF4-FFF2-40B4-BE49-F238E27FC236}">
                <a16:creationId xmlns:a16="http://schemas.microsoft.com/office/drawing/2014/main" id="{8FD535C2-4FA8-A147-F0D4-3FEAEFA78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991" y="366688"/>
            <a:ext cx="2064905" cy="1535692"/>
          </a:xfrm>
          <a:prstGeom prst="rect">
            <a:avLst/>
          </a:prstGeom>
        </p:spPr>
      </p:pic>
      <p:pic>
        <p:nvPicPr>
          <p:cNvPr id="6" name="Picture 5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DEBB96C5-27FD-9AE9-BFC0-DA5E2D7C5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164" y="2114524"/>
            <a:ext cx="9588331" cy="397044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F19D414-FFD8-8A24-76BC-702AE39E572B}"/>
              </a:ext>
            </a:extLst>
          </p:cNvPr>
          <p:cNvGrpSpPr/>
          <p:nvPr/>
        </p:nvGrpSpPr>
        <p:grpSpPr>
          <a:xfrm>
            <a:off x="7108983" y="580064"/>
            <a:ext cx="2068763" cy="1108272"/>
            <a:chOff x="963168" y="1911763"/>
            <a:chExt cx="9196156" cy="4949059"/>
          </a:xfrm>
        </p:grpSpPr>
        <p:pic>
          <p:nvPicPr>
            <p:cNvPr id="12" name="Picture 11" descr="Table - Free web icons">
              <a:extLst>
                <a:ext uri="{FF2B5EF4-FFF2-40B4-BE49-F238E27FC236}">
                  <a16:creationId xmlns:a16="http://schemas.microsoft.com/office/drawing/2014/main" id="{E0D3FE83-E144-A3B6-6715-63A132FF6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2692" y="3357428"/>
              <a:ext cx="3666632" cy="3503394"/>
            </a:xfrm>
            <a:prstGeom prst="rect">
              <a:avLst/>
            </a:prstGeom>
          </p:spPr>
        </p:pic>
        <p:pic>
          <p:nvPicPr>
            <p:cNvPr id="14" name="Picture 13" descr="A blue and black picture&#10;&#10;AI-generated content may be incorrect.">
              <a:extLst>
                <a:ext uri="{FF2B5EF4-FFF2-40B4-BE49-F238E27FC236}">
                  <a16:creationId xmlns:a16="http://schemas.microsoft.com/office/drawing/2014/main" id="{FB4DC9EA-CCDB-82A4-3D1B-344F471E0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168" y="1911763"/>
              <a:ext cx="3834383" cy="3040570"/>
            </a:xfrm>
            <a:prstGeom prst="rect">
              <a:avLst/>
            </a:prstGeom>
          </p:spPr>
        </p:pic>
        <p:sp>
          <p:nvSpPr>
            <p:cNvPr id="16" name="Arrow: Bent 15">
              <a:extLst>
                <a:ext uri="{FF2B5EF4-FFF2-40B4-BE49-F238E27FC236}">
                  <a16:creationId xmlns:a16="http://schemas.microsoft.com/office/drawing/2014/main" id="{0B9E0142-44E3-26A8-C479-D3ECCCC7A854}"/>
                </a:ext>
              </a:extLst>
            </p:cNvPr>
            <p:cNvSpPr/>
            <p:nvPr/>
          </p:nvSpPr>
          <p:spPr>
            <a:xfrm rot="5400000">
              <a:off x="5449824" y="2029968"/>
              <a:ext cx="1292352" cy="2060448"/>
            </a:xfrm>
            <a:prstGeom prst="ben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 descr="A close-up of a paper&#10;&#10;AI-generated content may be incorrect.">
            <a:extLst>
              <a:ext uri="{FF2B5EF4-FFF2-40B4-BE49-F238E27FC236}">
                <a16:creationId xmlns:a16="http://schemas.microsoft.com/office/drawing/2014/main" id="{2AC2E7D7-DC99-6C55-E713-284D33D23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4680" y="5295138"/>
            <a:ext cx="1139952" cy="121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83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8D26B-1E4B-595B-75CB-2CDA658C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28E4C-23B7-F469-3CE6-D2692C8F0D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0147" y="279223"/>
            <a:ext cx="12168187" cy="1325562"/>
          </a:xfrm>
        </p:spPr>
        <p:txBody>
          <a:bodyPr>
            <a:noAutofit/>
          </a:bodyPr>
          <a:lstStyle/>
          <a:p>
            <a:r>
              <a:rPr lang="en-US" sz="3200" b="1" dirty="0"/>
              <a:t>Train and Test an AI Model – </a:t>
            </a:r>
            <a:r>
              <a:rPr lang="en-US" sz="3200" b="1" dirty="0" err="1"/>
              <a:t>Recognising</a:t>
            </a:r>
            <a:r>
              <a:rPr lang="en-US" sz="3200" b="1" dirty="0"/>
              <a:t> Numbers</a:t>
            </a:r>
            <a:br>
              <a:rPr lang="en-US" sz="3200" b="1" dirty="0"/>
            </a:br>
            <a:r>
              <a:rPr lang="en-US" sz="3200" b="1" dirty="0"/>
              <a:t>Machine Learning for Kids</a:t>
            </a:r>
          </a:p>
        </p:txBody>
      </p:sp>
      <p:pic>
        <p:nvPicPr>
          <p:cNvPr id="3" name="Picture 2" descr="A logo for a machine learning for kids&#10;&#10;AI-generated content may be incorrect.">
            <a:extLst>
              <a:ext uri="{FF2B5EF4-FFF2-40B4-BE49-F238E27FC236}">
                <a16:creationId xmlns:a16="http://schemas.microsoft.com/office/drawing/2014/main" id="{B0C3C090-EFCA-8B00-562A-23D7809B7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636" y="1712837"/>
            <a:ext cx="4429345" cy="442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32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B1431E-A66F-3420-F61D-58DE3F802413}"/>
              </a:ext>
            </a:extLst>
          </p:cNvPr>
          <p:cNvSpPr txBox="1"/>
          <p:nvPr/>
        </p:nvSpPr>
        <p:spPr>
          <a:xfrm rot="16200000">
            <a:off x="8594801" y="3205677"/>
            <a:ext cx="6324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7F7F7F"/>
                </a:solidFill>
                <a:latin typeface="Roboto"/>
                <a:ea typeface="Roboto"/>
                <a:cs typeface="Roboto"/>
              </a:rPr>
              <a:t>TEST MIDGE</a:t>
            </a:r>
          </a:p>
        </p:txBody>
      </p:sp>
      <p:pic>
        <p:nvPicPr>
          <p:cNvPr id="2" name="Picture 1" descr="A group of black and white insects&#10;&#10;AI-generated content may be incorrect.">
            <a:extLst>
              <a:ext uri="{FF2B5EF4-FFF2-40B4-BE49-F238E27FC236}">
                <a16:creationId xmlns:a16="http://schemas.microsoft.com/office/drawing/2014/main" id="{D8C3F624-1846-3E19-9EE4-D3C26E418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705" y="0"/>
            <a:ext cx="970659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A317B9-86ED-F76F-9B3E-EB68B7EC0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47" y="516396"/>
            <a:ext cx="2185106" cy="25478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97FAD1-66CE-8594-D55B-29CDEB6D51E8}"/>
              </a:ext>
            </a:extLst>
          </p:cNvPr>
          <p:cNvSpPr txBox="1"/>
          <p:nvPr/>
        </p:nvSpPr>
        <p:spPr>
          <a:xfrm>
            <a:off x="936136" y="501780"/>
            <a:ext cx="615757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0</a:t>
            </a:r>
          </a:p>
          <a:p>
            <a:endParaRPr lang="en-US" sz="1600"/>
          </a:p>
        </p:txBody>
      </p:sp>
      <p:pic>
        <p:nvPicPr>
          <p:cNvPr id="8" name="Picture 7" descr="A whit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FC3A8E7B-CB3C-1EBF-5D00-962998DF8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26" y="3765564"/>
            <a:ext cx="2185106" cy="25478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739B4E-00B6-EF83-F863-BCFABF205606}"/>
              </a:ext>
            </a:extLst>
          </p:cNvPr>
          <p:cNvSpPr txBox="1"/>
          <p:nvPr/>
        </p:nvSpPr>
        <p:spPr>
          <a:xfrm>
            <a:off x="966616" y="3750947"/>
            <a:ext cx="615757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1</a:t>
            </a:r>
          </a:p>
          <a:p>
            <a:endParaRPr lang="en-US" sz="1600"/>
          </a:p>
        </p:txBody>
      </p:sp>
      <p:pic>
        <p:nvPicPr>
          <p:cNvPr id="10" name="Picture 9" descr="A whit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9DFA1365-8FEE-E507-4041-A67DE3E75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6190" y="504204"/>
            <a:ext cx="2185106" cy="25478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E64224-4140-75A7-46BB-6144647C14B7}"/>
              </a:ext>
            </a:extLst>
          </p:cNvPr>
          <p:cNvSpPr txBox="1"/>
          <p:nvPr/>
        </p:nvSpPr>
        <p:spPr>
          <a:xfrm>
            <a:off x="10470280" y="489587"/>
            <a:ext cx="615757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/>
              <a:t>1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2</a:t>
            </a:r>
          </a:p>
          <a:p>
            <a:r>
              <a:rPr lang="en-US" sz="1600"/>
              <a:t>1</a:t>
            </a:r>
          </a:p>
          <a:p>
            <a:endParaRPr lang="en-US" sz="1600"/>
          </a:p>
        </p:txBody>
      </p:sp>
      <p:pic>
        <p:nvPicPr>
          <p:cNvPr id="12" name="Picture 11" descr="A whit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F530B221-640C-F6DA-C880-7DB5B0682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710" y="3789948"/>
            <a:ext cx="2185106" cy="25478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BF3FE6-D2FA-6944-8D93-C70F9FAB0D09}"/>
              </a:ext>
            </a:extLst>
          </p:cNvPr>
          <p:cNvSpPr txBox="1"/>
          <p:nvPr/>
        </p:nvSpPr>
        <p:spPr>
          <a:xfrm>
            <a:off x="10439800" y="3775331"/>
            <a:ext cx="615757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/>
              <a:t>1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0</a:t>
            </a:r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196027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B76BA-DCD9-AFAD-AA79-731DFEC7B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76698D-152B-01E4-48C8-AD0C19F147FD}"/>
              </a:ext>
            </a:extLst>
          </p:cNvPr>
          <p:cNvSpPr txBox="1"/>
          <p:nvPr/>
        </p:nvSpPr>
        <p:spPr>
          <a:xfrm rot="16200000">
            <a:off x="8594801" y="3205677"/>
            <a:ext cx="6324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7F7F7F"/>
                </a:solidFill>
                <a:latin typeface="Roboto"/>
                <a:ea typeface="Roboto"/>
                <a:cs typeface="Roboto"/>
              </a:rPr>
              <a:t>TEST MIDGE</a:t>
            </a:r>
          </a:p>
        </p:txBody>
      </p:sp>
      <p:pic>
        <p:nvPicPr>
          <p:cNvPr id="2" name="Picture 1" descr="A group of black and white insects&#10;&#10;AI-generated content may be incorrect.">
            <a:extLst>
              <a:ext uri="{FF2B5EF4-FFF2-40B4-BE49-F238E27FC236}">
                <a16:creationId xmlns:a16="http://schemas.microsoft.com/office/drawing/2014/main" id="{C5106365-63B1-62FC-EF73-A96F8D562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705" y="0"/>
            <a:ext cx="970659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75FF30-EAEA-B42B-6DFE-57595672F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47" y="748044"/>
            <a:ext cx="2185106" cy="25478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CEBDA2-9A7D-8009-B122-A70ADF7719DE}"/>
              </a:ext>
            </a:extLst>
          </p:cNvPr>
          <p:cNvSpPr txBox="1"/>
          <p:nvPr/>
        </p:nvSpPr>
        <p:spPr>
          <a:xfrm>
            <a:off x="936136" y="733428"/>
            <a:ext cx="615757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0</a:t>
            </a:r>
          </a:p>
          <a:p>
            <a:endParaRPr lang="en-US" sz="1600"/>
          </a:p>
        </p:txBody>
      </p:sp>
      <p:pic>
        <p:nvPicPr>
          <p:cNvPr id="8" name="Picture 7" descr="A whit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38056D55-3576-35D4-1F0D-7A06AEAD4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26" y="3765564"/>
            <a:ext cx="2185106" cy="25478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EF408C-299B-4338-DDE3-CBDCC8536C22}"/>
              </a:ext>
            </a:extLst>
          </p:cNvPr>
          <p:cNvSpPr txBox="1"/>
          <p:nvPr/>
        </p:nvSpPr>
        <p:spPr>
          <a:xfrm>
            <a:off x="966616" y="3750947"/>
            <a:ext cx="615757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1</a:t>
            </a:r>
          </a:p>
          <a:p>
            <a:endParaRPr lang="en-US" sz="1600"/>
          </a:p>
        </p:txBody>
      </p:sp>
      <p:pic>
        <p:nvPicPr>
          <p:cNvPr id="10" name="Picture 9" descr="A whit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07116497-F7C1-51F8-79BB-BACEA0700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534" y="760236"/>
            <a:ext cx="2185106" cy="25478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750CE7-1E8B-4ADD-504F-A4A36A6925D2}"/>
              </a:ext>
            </a:extLst>
          </p:cNvPr>
          <p:cNvSpPr txBox="1"/>
          <p:nvPr/>
        </p:nvSpPr>
        <p:spPr>
          <a:xfrm>
            <a:off x="10555624" y="745619"/>
            <a:ext cx="615757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/>
              <a:t>1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2</a:t>
            </a:r>
          </a:p>
          <a:p>
            <a:r>
              <a:rPr lang="en-US" sz="1600"/>
              <a:t>1</a:t>
            </a:r>
          </a:p>
          <a:p>
            <a:endParaRPr lang="en-US" sz="1600"/>
          </a:p>
        </p:txBody>
      </p:sp>
      <p:pic>
        <p:nvPicPr>
          <p:cNvPr id="12" name="Picture 11" descr="A whit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8F09E79E-907D-49B8-5ECC-1AE600AD6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7630" y="3789948"/>
            <a:ext cx="2185106" cy="25478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9C1E07-A4E2-8245-C1C5-7B2D77329B92}"/>
              </a:ext>
            </a:extLst>
          </p:cNvPr>
          <p:cNvSpPr txBox="1"/>
          <p:nvPr/>
        </p:nvSpPr>
        <p:spPr>
          <a:xfrm>
            <a:off x="10561720" y="3775331"/>
            <a:ext cx="615757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/>
              <a:t>1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0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1</a:t>
            </a:r>
          </a:p>
          <a:p>
            <a:r>
              <a:rPr lang="en-US" sz="1600"/>
              <a:t>0</a:t>
            </a:r>
          </a:p>
          <a:p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A1731-947D-CA67-95E6-96898CA92085}"/>
              </a:ext>
            </a:extLst>
          </p:cNvPr>
          <p:cNvSpPr txBox="1"/>
          <p:nvPr/>
        </p:nvSpPr>
        <p:spPr>
          <a:xfrm>
            <a:off x="8905957" y="304079"/>
            <a:ext cx="1693333" cy="369332"/>
          </a:xfrm>
          <a:prstGeom prst="rect">
            <a:avLst/>
          </a:prstGeom>
          <a:solidFill>
            <a:srgbClr val="F5C1D7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BITING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BBE335-D188-DDDE-5A17-639F19DB6320}"/>
              </a:ext>
            </a:extLst>
          </p:cNvPr>
          <p:cNvSpPr txBox="1"/>
          <p:nvPr/>
        </p:nvSpPr>
        <p:spPr>
          <a:xfrm>
            <a:off x="1597918" y="6311243"/>
            <a:ext cx="169333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NON-BITING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727687-831B-6E29-20F2-ECAB6AECA462}"/>
              </a:ext>
            </a:extLst>
          </p:cNvPr>
          <p:cNvSpPr txBox="1"/>
          <p:nvPr/>
        </p:nvSpPr>
        <p:spPr>
          <a:xfrm>
            <a:off x="1597918" y="305554"/>
            <a:ext cx="169333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NON-BITING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F5F163-99A9-31CB-1187-7D49F7753D58}"/>
              </a:ext>
            </a:extLst>
          </p:cNvPr>
          <p:cNvSpPr txBox="1"/>
          <p:nvPr/>
        </p:nvSpPr>
        <p:spPr>
          <a:xfrm>
            <a:off x="8905957" y="6309768"/>
            <a:ext cx="1693333" cy="369332"/>
          </a:xfrm>
          <a:prstGeom prst="rect">
            <a:avLst/>
          </a:prstGeom>
          <a:solidFill>
            <a:srgbClr val="F5C1D7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BITING</a:t>
            </a:r>
          </a:p>
        </p:txBody>
      </p:sp>
    </p:spTree>
    <p:extLst>
      <p:ext uri="{BB962C8B-B14F-4D97-AF65-F5344CB8AC3E}">
        <p14:creationId xmlns:p14="http://schemas.microsoft.com/office/powerpoint/2010/main" val="317080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8D26B-1E4B-595B-75CB-2CDA658C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28E4C-23B7-F469-3CE6-D2692C8F0D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0147" y="279223"/>
            <a:ext cx="12168187" cy="1325562"/>
          </a:xfrm>
        </p:spPr>
        <p:txBody>
          <a:bodyPr>
            <a:noAutofit/>
          </a:bodyPr>
          <a:lstStyle/>
          <a:p>
            <a:r>
              <a:rPr lang="en-US" sz="3200" b="1" dirty="0"/>
              <a:t>Train and Test an AI Model – Predicting Missing Data</a:t>
            </a:r>
            <a:br>
              <a:rPr lang="en-US" sz="3200" b="1" dirty="0"/>
            </a:br>
            <a:r>
              <a:rPr lang="en-US" sz="3200" b="1" dirty="0"/>
              <a:t>Machine Learning for Kids</a:t>
            </a:r>
          </a:p>
        </p:txBody>
      </p:sp>
      <p:pic>
        <p:nvPicPr>
          <p:cNvPr id="3" name="Picture 2" descr="A logo for a machine learning for kids&#10;&#10;AI-generated content may be incorrect.">
            <a:extLst>
              <a:ext uri="{FF2B5EF4-FFF2-40B4-BE49-F238E27FC236}">
                <a16:creationId xmlns:a16="http://schemas.microsoft.com/office/drawing/2014/main" id="{B0C3C090-EFCA-8B00-562A-23D7809B7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636" y="1712837"/>
            <a:ext cx="4429345" cy="442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43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AC4F32D-0739-4906-8E65-1B861FFE92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30"/>
          <a:stretch/>
        </p:blipFill>
        <p:spPr>
          <a:xfrm>
            <a:off x="1567427" y="182880"/>
            <a:ext cx="9057146" cy="64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40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401DB8-A5F3-9366-E65E-0D720486C4BE}"/>
              </a:ext>
            </a:extLst>
          </p:cNvPr>
          <p:cNvSpPr/>
          <p:nvPr/>
        </p:nvSpPr>
        <p:spPr>
          <a:xfrm>
            <a:off x="194733" y="3753555"/>
            <a:ext cx="11815234" cy="28560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F2FA5-53FA-09CC-A26A-29A5B616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ontserrat" panose="00000500000000000000" pitchFamily="2" charset="0"/>
              </a:rPr>
              <a:t>Missing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71D6-3049-3CCC-CE2F-A68FF9E0B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Montserrat" panose="00000500000000000000" pitchFamily="2" charset="0"/>
                <a:ea typeface="+mn-lt"/>
                <a:cs typeface="+mn-lt"/>
              </a:rPr>
              <a:t>I love to eat __________ .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5C9E2A-7436-C570-2326-E7D374BD99CD}"/>
              </a:ext>
            </a:extLst>
          </p:cNvPr>
          <p:cNvSpPr/>
          <p:nvPr/>
        </p:nvSpPr>
        <p:spPr>
          <a:xfrm>
            <a:off x="1607799" y="4541173"/>
            <a:ext cx="2508738" cy="1289538"/>
          </a:xfrm>
          <a:prstGeom prst="roundRect">
            <a:avLst/>
          </a:prstGeom>
          <a:solidFill>
            <a:srgbClr val="4D55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Pizza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2014FE-EF60-8EEB-7D04-6F0DD6D8B376}"/>
              </a:ext>
            </a:extLst>
          </p:cNvPr>
          <p:cNvSpPr/>
          <p:nvPr/>
        </p:nvSpPr>
        <p:spPr>
          <a:xfrm>
            <a:off x="4966244" y="4541172"/>
            <a:ext cx="2508738" cy="1289538"/>
          </a:xfrm>
          <a:prstGeom prst="roundRect">
            <a:avLst/>
          </a:prstGeom>
          <a:solidFill>
            <a:srgbClr val="4D55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/>
              <a:t>Pancakes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AC42A6-BB99-6E94-7669-C87A7311F094}"/>
              </a:ext>
            </a:extLst>
          </p:cNvPr>
          <p:cNvSpPr/>
          <p:nvPr/>
        </p:nvSpPr>
        <p:spPr>
          <a:xfrm>
            <a:off x="8234376" y="4541173"/>
            <a:ext cx="2508738" cy="1289538"/>
          </a:xfrm>
          <a:prstGeom prst="roundRect">
            <a:avLst/>
          </a:prstGeom>
          <a:solidFill>
            <a:srgbClr val="4D55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/>
              <a:t>Toast</a:t>
            </a:r>
          </a:p>
        </p:txBody>
      </p:sp>
    </p:spTree>
    <p:extLst>
      <p:ext uri="{BB962C8B-B14F-4D97-AF65-F5344CB8AC3E}">
        <p14:creationId xmlns:p14="http://schemas.microsoft.com/office/powerpoint/2010/main" val="2701450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401DB8-A5F3-9366-E65E-0D720486C4BE}"/>
              </a:ext>
            </a:extLst>
          </p:cNvPr>
          <p:cNvSpPr/>
          <p:nvPr/>
        </p:nvSpPr>
        <p:spPr>
          <a:xfrm>
            <a:off x="194733" y="3753555"/>
            <a:ext cx="11815234" cy="28560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F2FA5-53FA-09CC-A26A-29A5B616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ontserrat" panose="00000500000000000000" pitchFamily="2" charset="0"/>
              </a:rPr>
              <a:t>Missing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71D6-3049-3CCC-CE2F-A68FF9E0B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Montserrat" panose="00000500000000000000" pitchFamily="2" charset="0"/>
                <a:ea typeface="+mn-lt"/>
                <a:cs typeface="+mn-lt"/>
              </a:rPr>
              <a:t>With butter and jam, I love to eat __________ .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5C9E2A-7436-C570-2326-E7D374BD99CD}"/>
              </a:ext>
            </a:extLst>
          </p:cNvPr>
          <p:cNvSpPr/>
          <p:nvPr/>
        </p:nvSpPr>
        <p:spPr>
          <a:xfrm>
            <a:off x="1607799" y="4541173"/>
            <a:ext cx="2508738" cy="1289538"/>
          </a:xfrm>
          <a:prstGeom prst="roundRect">
            <a:avLst/>
          </a:prstGeom>
          <a:solidFill>
            <a:srgbClr val="4D55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Pizza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2014FE-EF60-8EEB-7D04-6F0DD6D8B376}"/>
              </a:ext>
            </a:extLst>
          </p:cNvPr>
          <p:cNvSpPr/>
          <p:nvPr/>
        </p:nvSpPr>
        <p:spPr>
          <a:xfrm>
            <a:off x="4966244" y="4541172"/>
            <a:ext cx="2508738" cy="1289538"/>
          </a:xfrm>
          <a:prstGeom prst="roundRect">
            <a:avLst/>
          </a:prstGeom>
          <a:solidFill>
            <a:srgbClr val="4D55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/>
              <a:t>Pancakes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AC42A6-BB99-6E94-7669-C87A7311F094}"/>
              </a:ext>
            </a:extLst>
          </p:cNvPr>
          <p:cNvSpPr/>
          <p:nvPr/>
        </p:nvSpPr>
        <p:spPr>
          <a:xfrm>
            <a:off x="8234376" y="4541173"/>
            <a:ext cx="2508738" cy="1289538"/>
          </a:xfrm>
          <a:prstGeom prst="roundRect">
            <a:avLst/>
          </a:prstGeom>
          <a:solidFill>
            <a:srgbClr val="4D55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/>
              <a:t>Toast</a:t>
            </a:r>
          </a:p>
        </p:txBody>
      </p:sp>
    </p:spTree>
    <p:extLst>
      <p:ext uri="{BB962C8B-B14F-4D97-AF65-F5344CB8AC3E}">
        <p14:creationId xmlns:p14="http://schemas.microsoft.com/office/powerpoint/2010/main" val="4203628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401DB8-A5F3-9366-E65E-0D720486C4BE}"/>
              </a:ext>
            </a:extLst>
          </p:cNvPr>
          <p:cNvSpPr/>
          <p:nvPr/>
        </p:nvSpPr>
        <p:spPr>
          <a:xfrm>
            <a:off x="194733" y="3753555"/>
            <a:ext cx="11815234" cy="28560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F2FA5-53FA-09CC-A26A-29A5B616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ontserrat" panose="00000500000000000000" pitchFamily="2" charset="0"/>
              </a:rPr>
              <a:t>Missing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71D6-3049-3CCC-CE2F-A68FF9E0B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Montserrat" panose="00000500000000000000" pitchFamily="2" charset="0"/>
                <a:ea typeface="+mn-lt"/>
                <a:cs typeface="+mn-lt"/>
              </a:rPr>
              <a:t>For breakfast, I love to eat __________ .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5C9E2A-7436-C570-2326-E7D374BD99CD}"/>
              </a:ext>
            </a:extLst>
          </p:cNvPr>
          <p:cNvSpPr/>
          <p:nvPr/>
        </p:nvSpPr>
        <p:spPr>
          <a:xfrm>
            <a:off x="1607799" y="4541173"/>
            <a:ext cx="2508738" cy="1289538"/>
          </a:xfrm>
          <a:prstGeom prst="roundRect">
            <a:avLst/>
          </a:prstGeom>
          <a:solidFill>
            <a:srgbClr val="4D55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Pizza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2014FE-EF60-8EEB-7D04-6F0DD6D8B376}"/>
              </a:ext>
            </a:extLst>
          </p:cNvPr>
          <p:cNvSpPr/>
          <p:nvPr/>
        </p:nvSpPr>
        <p:spPr>
          <a:xfrm>
            <a:off x="4966244" y="4541172"/>
            <a:ext cx="2508738" cy="1289538"/>
          </a:xfrm>
          <a:prstGeom prst="roundRect">
            <a:avLst/>
          </a:prstGeom>
          <a:solidFill>
            <a:srgbClr val="4D55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/>
              <a:t>Pancakes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AC42A6-BB99-6E94-7669-C87A7311F094}"/>
              </a:ext>
            </a:extLst>
          </p:cNvPr>
          <p:cNvSpPr/>
          <p:nvPr/>
        </p:nvSpPr>
        <p:spPr>
          <a:xfrm>
            <a:off x="8234376" y="4541173"/>
            <a:ext cx="2508738" cy="1289538"/>
          </a:xfrm>
          <a:prstGeom prst="roundRect">
            <a:avLst/>
          </a:prstGeom>
          <a:solidFill>
            <a:srgbClr val="4D55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/>
              <a:t>Toast</a:t>
            </a:r>
          </a:p>
        </p:txBody>
      </p:sp>
    </p:spTree>
    <p:extLst>
      <p:ext uri="{BB962C8B-B14F-4D97-AF65-F5344CB8AC3E}">
        <p14:creationId xmlns:p14="http://schemas.microsoft.com/office/powerpoint/2010/main" val="407190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401DB8-A5F3-9366-E65E-0D720486C4BE}"/>
              </a:ext>
            </a:extLst>
          </p:cNvPr>
          <p:cNvSpPr/>
          <p:nvPr/>
        </p:nvSpPr>
        <p:spPr>
          <a:xfrm>
            <a:off x="194733" y="3753555"/>
            <a:ext cx="11815234" cy="28560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F2FA5-53FA-09CC-A26A-29A5B616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ontserrat" panose="00000500000000000000" pitchFamily="2" charset="0"/>
              </a:rPr>
              <a:t>Missing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71D6-3049-3CCC-CE2F-A68FF9E0B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Montserrat" panose="00000500000000000000" pitchFamily="2" charset="0"/>
                <a:ea typeface="+mn-lt"/>
                <a:cs typeface="+mn-lt"/>
              </a:rPr>
              <a:t>I’ve been to Italy. I love to eat __________ .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5C9E2A-7436-C570-2326-E7D374BD99CD}"/>
              </a:ext>
            </a:extLst>
          </p:cNvPr>
          <p:cNvSpPr/>
          <p:nvPr/>
        </p:nvSpPr>
        <p:spPr>
          <a:xfrm>
            <a:off x="1607799" y="4541173"/>
            <a:ext cx="2508738" cy="1289538"/>
          </a:xfrm>
          <a:prstGeom prst="roundRect">
            <a:avLst/>
          </a:prstGeom>
          <a:solidFill>
            <a:srgbClr val="4D55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Pizza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2014FE-EF60-8EEB-7D04-6F0DD6D8B376}"/>
              </a:ext>
            </a:extLst>
          </p:cNvPr>
          <p:cNvSpPr/>
          <p:nvPr/>
        </p:nvSpPr>
        <p:spPr>
          <a:xfrm>
            <a:off x="4966244" y="4541172"/>
            <a:ext cx="2508738" cy="1289538"/>
          </a:xfrm>
          <a:prstGeom prst="roundRect">
            <a:avLst/>
          </a:prstGeom>
          <a:solidFill>
            <a:srgbClr val="4D55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/>
              <a:t>Pancakes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AC42A6-BB99-6E94-7669-C87A7311F094}"/>
              </a:ext>
            </a:extLst>
          </p:cNvPr>
          <p:cNvSpPr/>
          <p:nvPr/>
        </p:nvSpPr>
        <p:spPr>
          <a:xfrm>
            <a:off x="8234376" y="4541173"/>
            <a:ext cx="2508738" cy="1289538"/>
          </a:xfrm>
          <a:prstGeom prst="roundRect">
            <a:avLst/>
          </a:prstGeom>
          <a:solidFill>
            <a:srgbClr val="4D55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/>
              <a:t>Toast</a:t>
            </a:r>
          </a:p>
        </p:txBody>
      </p:sp>
    </p:spTree>
    <p:extLst>
      <p:ext uri="{BB962C8B-B14F-4D97-AF65-F5344CB8AC3E}">
        <p14:creationId xmlns:p14="http://schemas.microsoft.com/office/powerpoint/2010/main" val="291896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6448FEC-4A48-5867-4073-2735F990C0F8}"/>
              </a:ext>
            </a:extLst>
          </p:cNvPr>
          <p:cNvSpPr/>
          <p:nvPr/>
        </p:nvSpPr>
        <p:spPr>
          <a:xfrm>
            <a:off x="194733" y="2810933"/>
            <a:ext cx="11815234" cy="3798712"/>
          </a:xfrm>
          <a:prstGeom prst="rect">
            <a:avLst/>
          </a:prstGeom>
          <a:solidFill>
            <a:srgbClr val="F5C1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BB2B15-F89F-1FDF-AAC4-4247AE1B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 Predictions: Filling in the Blanks</a:t>
            </a:r>
          </a:p>
        </p:txBody>
      </p:sp>
      <p:pic>
        <p:nvPicPr>
          <p:cNvPr id="22" name="Picture 21" descr="Prediction Icon">
            <a:extLst>
              <a:ext uri="{FF2B5EF4-FFF2-40B4-BE49-F238E27FC236}">
                <a16:creationId xmlns:a16="http://schemas.microsoft.com/office/drawing/2014/main" id="{AAFBC7AF-236F-0CE4-D4CF-BB964FBBE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304" y="280303"/>
            <a:ext cx="2397083" cy="2402728"/>
          </a:xfrm>
          <a:prstGeom prst="rect">
            <a:avLst/>
          </a:prstGeom>
        </p:spPr>
      </p:pic>
      <p:sp>
        <p:nvSpPr>
          <p:cNvPr id="24" name="Content Placeholder 13">
            <a:extLst>
              <a:ext uri="{FF2B5EF4-FFF2-40B4-BE49-F238E27FC236}">
                <a16:creationId xmlns:a16="http://schemas.microsoft.com/office/drawing/2014/main" id="{B8151BF3-A54D-691F-682D-37D0544E8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93" y="1432771"/>
            <a:ext cx="8205216" cy="227463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/>
              <a:t>Did you know that AI can </a:t>
            </a:r>
            <a:r>
              <a:rPr lang="en-US" sz="2000" b="1"/>
              <a:t>predict </a:t>
            </a:r>
            <a:r>
              <a:rPr lang="en-US" sz="2000"/>
              <a:t>missing information just like you can guess a missing word in a sentence? </a:t>
            </a:r>
            <a:endParaRPr lang="en-US"/>
          </a:p>
          <a:p>
            <a:pPr marL="0" indent="0">
              <a:lnSpc>
                <a:spcPct val="110000"/>
              </a:lnSpc>
              <a:buNone/>
            </a:pPr>
            <a:r>
              <a:rPr lang="en-US" sz="2000"/>
              <a:t>When we have a table of data (e.g. CSV file) with some </a:t>
            </a:r>
            <a:r>
              <a:rPr lang="en-US" sz="2000" b="1"/>
              <a:t>missing values</a:t>
            </a:r>
            <a:r>
              <a:rPr lang="en-US" sz="2000"/>
              <a:t>, an AI model can look at </a:t>
            </a:r>
            <a:r>
              <a:rPr lang="en-US" sz="2000" b="1"/>
              <a:t>patterns </a:t>
            </a:r>
            <a:r>
              <a:rPr lang="en-US" sz="2000"/>
              <a:t>and </a:t>
            </a:r>
            <a:r>
              <a:rPr lang="en-US" sz="2000" b="1"/>
              <a:t>predict</a:t>
            </a:r>
            <a:r>
              <a:rPr lang="en-US" sz="2000"/>
              <a:t> what should be there.</a:t>
            </a:r>
            <a:endParaRPr lang="en-US"/>
          </a:p>
          <a:p>
            <a:pPr marL="0" indent="0">
              <a:lnSpc>
                <a:spcPct val="110000"/>
              </a:lnSpc>
              <a:buNone/>
            </a:pPr>
            <a:endParaRPr lang="en-US" sz="2000"/>
          </a:p>
          <a:p>
            <a:pPr marL="0" indent="0">
              <a:lnSpc>
                <a:spcPct val="110000"/>
              </a:lnSpc>
              <a:buNone/>
            </a:pPr>
            <a:r>
              <a:rPr lang="en-US" sz="2000"/>
              <a:t>Imagine your school library has a list of books that students have borrowed, but some of the book genres are missing. Can you predict the missing genres?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/>
          </a:p>
          <a:p>
            <a:pPr marL="0" indent="0">
              <a:lnSpc>
                <a:spcPct val="110000"/>
              </a:lnSpc>
              <a:buNone/>
            </a:pPr>
            <a:endParaRPr lang="en-US" sz="2000"/>
          </a:p>
          <a:p>
            <a:pPr>
              <a:lnSpc>
                <a:spcPct val="110000"/>
              </a:lnSpc>
            </a:pPr>
            <a:endParaRPr lang="en-US" sz="2000"/>
          </a:p>
        </p:txBody>
      </p:sp>
      <p:pic>
        <p:nvPicPr>
          <p:cNvPr id="25" name="Picture 24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70BBAF71-F43D-F413-D04F-42FD41746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56" y="3638705"/>
            <a:ext cx="10780889" cy="2814858"/>
          </a:xfrm>
          <a:prstGeom prst="rect">
            <a:avLst/>
          </a:prstGeom>
        </p:spPr>
      </p:pic>
      <p:pic>
        <p:nvPicPr>
          <p:cNvPr id="3" name="Picture 2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35569CD0-91EB-8E1F-F89D-99BB96234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89" y="3644141"/>
            <a:ext cx="11128927" cy="282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79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3AA13-8C1C-81C6-F494-1D3BC9476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A3EED7-BE33-3CB3-F597-20F31D846284}"/>
              </a:ext>
            </a:extLst>
          </p:cNvPr>
          <p:cNvSpPr/>
          <p:nvPr/>
        </p:nvSpPr>
        <p:spPr>
          <a:xfrm>
            <a:off x="194733" y="4600222"/>
            <a:ext cx="11815234" cy="19812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770630A9-74AE-6935-BBE8-8B5E36BEF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21" y="1714500"/>
            <a:ext cx="9798756" cy="2531534"/>
          </a:xfrm>
          <a:prstGeom prst="rect">
            <a:avLst/>
          </a:prstGeom>
        </p:spPr>
      </p:pic>
      <p:sp>
        <p:nvSpPr>
          <p:cNvPr id="24" name="Content Placeholder 13">
            <a:extLst>
              <a:ext uri="{FF2B5EF4-FFF2-40B4-BE49-F238E27FC236}">
                <a16:creationId xmlns:a16="http://schemas.microsoft.com/office/drawing/2014/main" id="{26840347-26B4-037B-5BCA-B3361DFDE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608683"/>
            <a:ext cx="7702861" cy="6941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/>
              <a:t>Instead of guessing randomly, an AI model can look at the data and </a:t>
            </a:r>
            <a:r>
              <a:rPr lang="en-US" sz="2000" b="1"/>
              <a:t>predict </a:t>
            </a:r>
            <a:r>
              <a:rPr lang="en-US" sz="2000"/>
              <a:t>the missing genres based on patterns!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/>
          </a:p>
          <a:p>
            <a:pPr marL="0" indent="0">
              <a:lnSpc>
                <a:spcPct val="110000"/>
              </a:lnSpc>
              <a:buNone/>
            </a:pPr>
            <a:endParaRPr lang="en-US" sz="2000"/>
          </a:p>
          <a:p>
            <a:pPr marL="0" indent="0">
              <a:lnSpc>
                <a:spcPct val="110000"/>
              </a:lnSpc>
              <a:buNone/>
            </a:pPr>
            <a:endParaRPr lang="en-US" sz="2000"/>
          </a:p>
          <a:p>
            <a:pPr>
              <a:lnSpc>
                <a:spcPct val="110000"/>
              </a:lnSpc>
            </a:pPr>
            <a:endParaRPr lang="en-US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CFF5FC-91DF-F30C-46F7-2DEDC4349C8D}"/>
              </a:ext>
            </a:extLst>
          </p:cNvPr>
          <p:cNvSpPr txBox="1"/>
          <p:nvPr/>
        </p:nvSpPr>
        <p:spPr>
          <a:xfrm>
            <a:off x="192901" y="4633403"/>
            <a:ext cx="11883995" cy="1923604"/>
          </a:xfrm>
          <a:prstGeom prst="rect">
            <a:avLst/>
          </a:prstGeom>
          <a:solidFill>
            <a:srgbClr val="BDC0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/>
              <a:t>How AI Predicts Missing Genres</a:t>
            </a:r>
          </a:p>
          <a:p>
            <a:endParaRPr lang="en-US" sz="1700" b="1" dirty="0"/>
          </a:p>
          <a:p>
            <a:r>
              <a:rPr lang="en-US" sz="1700" b="1" dirty="0"/>
              <a:t>Pattern Matching in Titles</a:t>
            </a:r>
            <a:r>
              <a:rPr lang="en-US" sz="1700" dirty="0"/>
              <a:t> – AI looks for </a:t>
            </a:r>
            <a:r>
              <a:rPr lang="en-US" sz="1700" b="1" dirty="0"/>
              <a:t>keywords</a:t>
            </a:r>
            <a:r>
              <a:rPr lang="en-US" sz="1700" dirty="0"/>
              <a:t> (e.g. "space" more likely Sci-Fi, "ocean/sea" more likely Non-Fiction).</a:t>
            </a:r>
          </a:p>
          <a:p>
            <a:pPr>
              <a:buFont typeface=""/>
            </a:pPr>
            <a:r>
              <a:rPr lang="en-US" sz="1700" b="1" dirty="0"/>
              <a:t>Author Similarity</a:t>
            </a:r>
            <a:r>
              <a:rPr lang="en-US" sz="1700" dirty="0"/>
              <a:t> – If an author has written </a:t>
            </a:r>
            <a:r>
              <a:rPr lang="en-US" sz="1700" b="1" dirty="0"/>
              <a:t>mostly </a:t>
            </a:r>
            <a:r>
              <a:rPr lang="en-US" sz="1700" dirty="0"/>
              <a:t>Sci-Fi books, a missing genre for another book by them is more likely Sci-Fi.</a:t>
            </a:r>
          </a:p>
          <a:p>
            <a:r>
              <a:rPr lang="en-US" sz="1700" b="1" dirty="0"/>
              <a:t>Year</a:t>
            </a:r>
            <a:r>
              <a:rPr lang="en-US" sz="1700" dirty="0"/>
              <a:t> – Newer books may follow different </a:t>
            </a:r>
            <a:r>
              <a:rPr lang="en-US" sz="1700" b="1" dirty="0"/>
              <a:t>trends </a:t>
            </a:r>
            <a:r>
              <a:rPr lang="en-US" sz="1700" dirty="0"/>
              <a:t>than older ones.</a:t>
            </a:r>
          </a:p>
          <a:p>
            <a:r>
              <a:rPr lang="en-US" sz="1700" b="1" dirty="0"/>
              <a:t>Avg. Reader Age</a:t>
            </a:r>
            <a:r>
              <a:rPr lang="en-US" sz="1700" dirty="0"/>
              <a:t> – Books for </a:t>
            </a:r>
            <a:r>
              <a:rPr lang="en-US" sz="1700" b="1" dirty="0"/>
              <a:t>younger </a:t>
            </a:r>
            <a:r>
              <a:rPr lang="en-US" sz="1700" dirty="0"/>
              <a:t>readers may be adventure/fantasy, while </a:t>
            </a:r>
            <a:r>
              <a:rPr lang="en-US" sz="1700" b="1" dirty="0"/>
              <a:t>older </a:t>
            </a:r>
            <a:r>
              <a:rPr lang="en-US" sz="1700" dirty="0"/>
              <a:t>ones lean toward non-fiction or sci-fi.</a:t>
            </a:r>
          </a:p>
          <a:p>
            <a:pPr algn="l"/>
            <a:r>
              <a:rPr lang="en-US" sz="1700" b="1" dirty="0"/>
              <a:t>Additional Data (More Columns Help!)</a:t>
            </a:r>
            <a:r>
              <a:rPr lang="en-US" sz="1700" dirty="0"/>
              <a:t> – If we add more details, AI can make even </a:t>
            </a:r>
            <a:r>
              <a:rPr lang="en-US" sz="1700" b="1" dirty="0"/>
              <a:t>better</a:t>
            </a:r>
            <a:r>
              <a:rPr lang="en-US" sz="1700" dirty="0"/>
              <a:t> predictions.</a:t>
            </a:r>
          </a:p>
        </p:txBody>
      </p:sp>
      <p:pic>
        <p:nvPicPr>
          <p:cNvPr id="6" name="Picture 5" descr="Types of Genres: A Literary Guide | SNHU">
            <a:extLst>
              <a:ext uri="{FF2B5EF4-FFF2-40B4-BE49-F238E27FC236}">
                <a16:creationId xmlns:a16="http://schemas.microsoft.com/office/drawing/2014/main" id="{08F576AF-BE4F-D9BE-C4AE-7683339EA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267" y="125588"/>
            <a:ext cx="2737556" cy="1436512"/>
          </a:xfrm>
          <a:prstGeom prst="rect">
            <a:avLst/>
          </a:prstGeom>
        </p:spPr>
      </p:pic>
      <p:pic>
        <p:nvPicPr>
          <p:cNvPr id="2" name="Picture 1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13972DA6-2F73-C0D4-3E2E-6F7DD19B8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48" y="1619815"/>
            <a:ext cx="11066597" cy="271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12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E1C40-C246-0594-2B57-8FA55947C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15D910A-D030-5863-7010-E2B549235BFA}"/>
              </a:ext>
            </a:extLst>
          </p:cNvPr>
          <p:cNvSpPr/>
          <p:nvPr/>
        </p:nvSpPr>
        <p:spPr>
          <a:xfrm>
            <a:off x="194733" y="2810933"/>
            <a:ext cx="11815234" cy="3798712"/>
          </a:xfrm>
          <a:prstGeom prst="rect">
            <a:avLst/>
          </a:prstGeom>
          <a:solidFill>
            <a:srgbClr val="BDC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5BED9-BC83-896E-65FF-A4AE35FE1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22" y="387703"/>
            <a:ext cx="10515600" cy="1325563"/>
          </a:xfrm>
        </p:spPr>
        <p:txBody>
          <a:bodyPr/>
          <a:lstStyle/>
          <a:p>
            <a:r>
              <a:rPr lang="en-US"/>
              <a:t>Midge By Numbers</a:t>
            </a:r>
            <a:br>
              <a:rPr lang="en-US"/>
            </a:br>
            <a:r>
              <a:rPr lang="en-US" sz="3600" err="1"/>
              <a:t>Recognising</a:t>
            </a:r>
            <a:r>
              <a:rPr lang="en-US" sz="3600"/>
              <a:t> Patterns in Numerical Data</a:t>
            </a:r>
            <a:endParaRPr lang="en-US"/>
          </a:p>
        </p:txBody>
      </p:sp>
      <p:sp>
        <p:nvSpPr>
          <p:cNvPr id="24" name="Content Placeholder 13">
            <a:extLst>
              <a:ext uri="{FF2B5EF4-FFF2-40B4-BE49-F238E27FC236}">
                <a16:creationId xmlns:a16="http://schemas.microsoft.com/office/drawing/2014/main" id="{7F65D41E-E902-7517-0042-23DD92A7F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93" y="5564503"/>
            <a:ext cx="8205216" cy="7393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/>
              <a:t>How can an image be turned into numerical data?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/>
          </a:p>
          <a:p>
            <a:pPr marL="0" indent="0">
              <a:lnSpc>
                <a:spcPct val="110000"/>
              </a:lnSpc>
              <a:buNone/>
            </a:pPr>
            <a:endParaRPr lang="en-US" sz="2000"/>
          </a:p>
          <a:p>
            <a:pPr>
              <a:lnSpc>
                <a:spcPct val="110000"/>
              </a:lnSpc>
            </a:pPr>
            <a:endParaRPr lang="en-US" sz="2000"/>
          </a:p>
        </p:txBody>
      </p:sp>
      <p:pic>
        <p:nvPicPr>
          <p:cNvPr id="4" name="Picture 3" descr="A black and white drawing of a bug with wings and a star&#10;&#10;AI-generated content may be incorrect.">
            <a:extLst>
              <a:ext uri="{FF2B5EF4-FFF2-40B4-BE49-F238E27FC236}">
                <a16:creationId xmlns:a16="http://schemas.microsoft.com/office/drawing/2014/main" id="{2E25CCD1-07DD-8236-712E-FFFAB8F1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335" y="409360"/>
            <a:ext cx="3028073" cy="2218444"/>
          </a:xfrm>
          <a:prstGeom prst="rect">
            <a:avLst/>
          </a:prstGeom>
        </p:spPr>
      </p:pic>
      <p:pic>
        <p:nvPicPr>
          <p:cNvPr id="3" name="Picture 2" descr="Table - Free web icons">
            <a:extLst>
              <a:ext uri="{FF2B5EF4-FFF2-40B4-BE49-F238E27FC236}">
                <a16:creationId xmlns:a16="http://schemas.microsoft.com/office/drawing/2014/main" id="{C7971BFB-1ECF-417F-17A4-4CC565100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692" y="3357428"/>
            <a:ext cx="3666632" cy="3503394"/>
          </a:xfrm>
          <a:prstGeom prst="rect">
            <a:avLst/>
          </a:prstGeom>
        </p:spPr>
      </p:pic>
      <p:pic>
        <p:nvPicPr>
          <p:cNvPr id="8" name="Picture 7" descr="A blue and black picture&#10;&#10;AI-generated content may be incorrect.">
            <a:extLst>
              <a:ext uri="{FF2B5EF4-FFF2-40B4-BE49-F238E27FC236}">
                <a16:creationId xmlns:a16="http://schemas.microsoft.com/office/drawing/2014/main" id="{AE562F2E-545B-2BBE-11B9-867976DA8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68" y="1911763"/>
            <a:ext cx="3834383" cy="3040570"/>
          </a:xfrm>
          <a:prstGeom prst="rect">
            <a:avLst/>
          </a:prstGeom>
        </p:spPr>
      </p:pic>
      <p:sp>
        <p:nvSpPr>
          <p:cNvPr id="9" name="Arrow: Bent 8">
            <a:extLst>
              <a:ext uri="{FF2B5EF4-FFF2-40B4-BE49-F238E27FC236}">
                <a16:creationId xmlns:a16="http://schemas.microsoft.com/office/drawing/2014/main" id="{4FBBA5A3-0E76-1315-BCEC-1A903CDFECAE}"/>
              </a:ext>
            </a:extLst>
          </p:cNvPr>
          <p:cNvSpPr/>
          <p:nvPr/>
        </p:nvSpPr>
        <p:spPr>
          <a:xfrm rot="5400000">
            <a:off x="5449824" y="2029968"/>
            <a:ext cx="1292352" cy="2060448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0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69C4EB-2692-4EC7-B7A8-D22618ABF3BC}"/>
              </a:ext>
            </a:extLst>
          </p:cNvPr>
          <p:cNvSpPr txBox="1">
            <a:spLocks/>
          </p:cNvSpPr>
          <p:nvPr/>
        </p:nvSpPr>
        <p:spPr>
          <a:xfrm>
            <a:off x="1436511" y="28610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Recall the Key Features of our Midge Images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483BE2-E3F5-4CED-BEAE-18443777EE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43752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2270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AI Resources Colour Palette">
      <a:dk1>
        <a:srgbClr val="2C2C2C"/>
      </a:dk1>
      <a:lt1>
        <a:srgbClr val="FFFFFF"/>
      </a:lt1>
      <a:dk2>
        <a:srgbClr val="44546A"/>
      </a:dk2>
      <a:lt2>
        <a:srgbClr val="E7E6E6"/>
      </a:lt2>
      <a:accent1>
        <a:srgbClr val="00788A"/>
      </a:accent1>
      <a:accent2>
        <a:srgbClr val="005968"/>
      </a:accent2>
      <a:accent3>
        <a:srgbClr val="590079"/>
      </a:accent3>
      <a:accent4>
        <a:srgbClr val="FFFFFF"/>
      </a:accent4>
      <a:accent5>
        <a:srgbClr val="F6F6F6"/>
      </a:accent5>
      <a:accent6>
        <a:srgbClr val="EBEBEB"/>
      </a:accent6>
      <a:hlink>
        <a:srgbClr val="00788A"/>
      </a:hlink>
      <a:folHlink>
        <a:srgbClr val="59007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44295a1-8373-4cba-9d81-14931742a1d0">
      <Terms xmlns="http://schemas.microsoft.com/office/infopath/2007/PartnerControls"/>
    </lcf76f155ced4ddcb4097134ff3c332f>
    <TaxCatchAll xmlns="47bc43b0-a0d9-4fd0-9549-be5cc5a96c6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3F29BB77B9594FA5169A56446CDBBB" ma:contentTypeVersion="13" ma:contentTypeDescription="Create a new document." ma:contentTypeScope="" ma:versionID="4f912bd6ff6f36ad98df8f0fc0ff7754">
  <xsd:schema xmlns:xsd="http://www.w3.org/2001/XMLSchema" xmlns:xs="http://www.w3.org/2001/XMLSchema" xmlns:p="http://schemas.microsoft.com/office/2006/metadata/properties" xmlns:ns2="d44295a1-8373-4cba-9d81-14931742a1d0" xmlns:ns3="47bc43b0-a0d9-4fd0-9549-be5cc5a96c69" targetNamespace="http://schemas.microsoft.com/office/2006/metadata/properties" ma:root="true" ma:fieldsID="f41e5889bed636a3ed37f43b90af233c" ns2:_="" ns3:_="">
    <xsd:import namespace="d44295a1-8373-4cba-9d81-14931742a1d0"/>
    <xsd:import namespace="47bc43b0-a0d9-4fd0-9549-be5cc5a96c69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295a1-8373-4cba-9d81-14931742a1d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bc43b0-a0d9-4fd0-9549-be5cc5a96c69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5f31d4a-90a8-4aa4-a77c-d3bdcad1c1c0}" ma:internalName="TaxCatchAll" ma:showField="CatchAllData" ma:web="47bc43b0-a0d9-4fd0-9549-be5cc5a96c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C10ECA-112B-4692-AE4D-DD868DAE06E0}">
  <ds:schemaRefs>
    <ds:schemaRef ds:uri="47bc43b0-a0d9-4fd0-9549-be5cc5a96c69"/>
    <ds:schemaRef ds:uri="d44295a1-8373-4cba-9d81-14931742a1d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5C3014C-D947-434A-AF08-4CB81ECEAE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4295a1-8373-4cba-9d81-14931742a1d0"/>
    <ds:schemaRef ds:uri="47bc43b0-a0d9-4fd0-9549-be5cc5a96c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C6A6EE-2E7E-4CC5-85AE-8AA9D1A258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</TotalTime>
  <Words>623</Words>
  <Application>Microsoft Office PowerPoint</Application>
  <PresentationFormat>Widescreen</PresentationFormat>
  <Paragraphs>158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Montserrat</vt:lpstr>
      <vt:lpstr>Roboto</vt:lpstr>
      <vt:lpstr>office theme</vt:lpstr>
      <vt:lpstr>1_Office Theme</vt:lpstr>
      <vt:lpstr>PowerPoint Presentation</vt:lpstr>
      <vt:lpstr>Missing words</vt:lpstr>
      <vt:lpstr>Missing words</vt:lpstr>
      <vt:lpstr>Missing words</vt:lpstr>
      <vt:lpstr>Missing words</vt:lpstr>
      <vt:lpstr>AI Predictions: Filling in the Blanks</vt:lpstr>
      <vt:lpstr>PowerPoint Presentation</vt:lpstr>
      <vt:lpstr>Midge By Numbers Recognising Patterns in Numerical Data</vt:lpstr>
      <vt:lpstr>PowerPoint Presentation</vt:lpstr>
      <vt:lpstr>PowerPoint Presentation</vt:lpstr>
      <vt:lpstr>Image to Data Conversion</vt:lpstr>
      <vt:lpstr>PowerPoint Presentation</vt:lpstr>
      <vt:lpstr>Image to Data Conversion</vt:lpstr>
      <vt:lpstr>Train and Test an AI Model – Recognising Numbers Machine Learning for Kids</vt:lpstr>
      <vt:lpstr>PowerPoint Presentation</vt:lpstr>
      <vt:lpstr>PowerPoint Presentation</vt:lpstr>
      <vt:lpstr>Train and Test an AI Model – Predicting Missing Data Machine Learning for Kids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Jasmeen Kanwal</dc:creator>
  <cp:lastModifiedBy>Jasmeen Kanwal</cp:lastModifiedBy>
  <cp:revision>3</cp:revision>
  <dcterms:created xsi:type="dcterms:W3CDTF">2025-02-12T19:08:19Z</dcterms:created>
  <dcterms:modified xsi:type="dcterms:W3CDTF">2025-05-20T15:33:29Z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0x010100973F29BB77B9594FA5169A56446CDBBB</vt:lpwstr>
  </property>
  <property fmtid="{D5CDD505-2E9C-101B-9397-08002B2CF9AE}" pid="3" name="MediaServiceImageTags">
    <vt:lpwstr/>
  </property>
</Properties>
</file>