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34"/>
  </p:notesMasterIdLst>
  <p:sldIdLst>
    <p:sldId id="256" r:id="rId5"/>
    <p:sldId id="257" r:id="rId6"/>
    <p:sldId id="268" r:id="rId7"/>
    <p:sldId id="284" r:id="rId8"/>
    <p:sldId id="285" r:id="rId9"/>
    <p:sldId id="266" r:id="rId10"/>
    <p:sldId id="258" r:id="rId11"/>
    <p:sldId id="260" r:id="rId12"/>
    <p:sldId id="259" r:id="rId13"/>
    <p:sldId id="267" r:id="rId14"/>
    <p:sldId id="261" r:id="rId15"/>
    <p:sldId id="262" r:id="rId16"/>
    <p:sldId id="263" r:id="rId17"/>
    <p:sldId id="269" r:id="rId18"/>
    <p:sldId id="264" r:id="rId19"/>
    <p:sldId id="265" r:id="rId20"/>
    <p:sldId id="278" r:id="rId21"/>
    <p:sldId id="270" r:id="rId22"/>
    <p:sldId id="286" r:id="rId23"/>
    <p:sldId id="271" r:id="rId24"/>
    <p:sldId id="287" r:id="rId25"/>
    <p:sldId id="273" r:id="rId26"/>
    <p:sldId id="274" r:id="rId27"/>
    <p:sldId id="288" r:id="rId28"/>
    <p:sldId id="282" r:id="rId29"/>
    <p:sldId id="289" r:id="rId30"/>
    <p:sldId id="281" r:id="rId31"/>
    <p:sldId id="272" r:id="rId32"/>
    <p:sldId id="27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a Sewell" initials="AS" lastIdx="1" clrIdx="0">
    <p:extLst>
      <p:ext uri="{19B8F6BF-5375-455C-9EA6-DF929625EA0E}">
        <p15:presenceInfo xmlns:p15="http://schemas.microsoft.com/office/powerpoint/2012/main" userId="S::asewell3@ed.ac.uk::866fcaf1-a8c1-4c4e-a2a7-8ac41c1bdb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47" autoAdjust="0"/>
  </p:normalViewPr>
  <p:slideViewPr>
    <p:cSldViewPr snapToGrid="0">
      <p:cViewPr varScale="1">
        <p:scale>
          <a:sx n="52" d="100"/>
          <a:sy n="52" d="100"/>
        </p:scale>
        <p:origin x="12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Sewell" userId="866fcaf1-a8c1-4c4e-a2a7-8ac41c1bdbec" providerId="ADAL" clId="{E20B610F-CA81-4AC7-A6B3-7F14C05AD0EA}"/>
    <pc:docChg chg="modSld">
      <pc:chgData name="Antonia Sewell" userId="866fcaf1-a8c1-4c4e-a2a7-8ac41c1bdbec" providerId="ADAL" clId="{E20B610F-CA81-4AC7-A6B3-7F14C05AD0EA}" dt="2025-12-03T15:36:48.877" v="2"/>
      <pc:docMkLst>
        <pc:docMk/>
      </pc:docMkLst>
      <pc:sldChg chg="addSp delSp modSp modNotesTx">
        <pc:chgData name="Antonia Sewell" userId="866fcaf1-a8c1-4c4e-a2a7-8ac41c1bdbec" providerId="ADAL" clId="{E20B610F-CA81-4AC7-A6B3-7F14C05AD0EA}" dt="2025-12-03T15:36:48.877" v="2"/>
        <pc:sldMkLst>
          <pc:docMk/>
          <pc:sldMk cId="4254518471" sldId="269"/>
        </pc:sldMkLst>
        <pc:picChg chg="add del mod">
          <ac:chgData name="Antonia Sewell" userId="866fcaf1-a8c1-4c4e-a2a7-8ac41c1bdbec" providerId="ADAL" clId="{E20B610F-CA81-4AC7-A6B3-7F14C05AD0EA}" dt="2025-12-03T15:36:48.877" v="2"/>
          <ac:picMkLst>
            <pc:docMk/>
            <pc:sldMk cId="4254518471" sldId="269"/>
            <ac:picMk id="20" creationId="{3797BFA4-9DA8-4E07-AE22-1C88816B9C49}"/>
          </ac:picMkLst>
        </pc:picChg>
      </pc:sldChg>
    </pc:docChg>
  </pc:docChgLst>
  <pc:docChgLst>
    <pc:chgData name="Antonia Sewell" userId="866fcaf1-a8c1-4c4e-a2a7-8ac41c1bdbec" providerId="ADAL" clId="{CF3AC9CB-3391-4BE2-A646-8479A55CAE1C}"/>
    <pc:docChg chg="undo custSel delSld modSld">
      <pc:chgData name="Antonia Sewell" userId="866fcaf1-a8c1-4c4e-a2a7-8ac41c1bdbec" providerId="ADAL" clId="{CF3AC9CB-3391-4BE2-A646-8479A55CAE1C}" dt="2025-12-11T16:33:05.754" v="63" actId="20577"/>
      <pc:docMkLst>
        <pc:docMk/>
      </pc:docMkLst>
      <pc:sldChg chg="modSp mod">
        <pc:chgData name="Antonia Sewell" userId="866fcaf1-a8c1-4c4e-a2a7-8ac41c1bdbec" providerId="ADAL" clId="{CF3AC9CB-3391-4BE2-A646-8479A55CAE1C}" dt="2025-12-10T14:57:52.714" v="8" actId="14100"/>
        <pc:sldMkLst>
          <pc:docMk/>
          <pc:sldMk cId="1675351554" sldId="256"/>
        </pc:sldMkLst>
        <pc:spChg chg="mod">
          <ac:chgData name="Antonia Sewell" userId="866fcaf1-a8c1-4c4e-a2a7-8ac41c1bdbec" providerId="ADAL" clId="{CF3AC9CB-3391-4BE2-A646-8479A55CAE1C}" dt="2025-12-10T14:57:52.714" v="8" actId="14100"/>
          <ac:spMkLst>
            <pc:docMk/>
            <pc:sldMk cId="1675351554" sldId="256"/>
            <ac:spMk id="2" creationId="{FDF4506F-1BB5-401E-8AE0-7FED0C4BC686}"/>
          </ac:spMkLst>
        </pc:spChg>
        <pc:picChg chg="mod">
          <ac:chgData name="Antonia Sewell" userId="866fcaf1-a8c1-4c4e-a2a7-8ac41c1bdbec" providerId="ADAL" clId="{CF3AC9CB-3391-4BE2-A646-8479A55CAE1C}" dt="2025-12-10T14:57:34.368" v="3" actId="1076"/>
          <ac:picMkLst>
            <pc:docMk/>
            <pc:sldMk cId="1675351554" sldId="256"/>
            <ac:picMk id="16" creationId="{E7D65CCE-6F52-4036-9514-4EE1BF6A5180}"/>
          </ac:picMkLst>
        </pc:picChg>
      </pc:sldChg>
      <pc:sldChg chg="modNotesTx">
        <pc:chgData name="Antonia Sewell" userId="866fcaf1-a8c1-4c4e-a2a7-8ac41c1bdbec" providerId="ADAL" clId="{CF3AC9CB-3391-4BE2-A646-8479A55CAE1C}" dt="2025-12-11T16:23:42.808" v="10" actId="20577"/>
        <pc:sldMkLst>
          <pc:docMk/>
          <pc:sldMk cId="803397180" sldId="259"/>
        </pc:sldMkLst>
      </pc:sldChg>
      <pc:sldChg chg="modNotesTx">
        <pc:chgData name="Antonia Sewell" userId="866fcaf1-a8c1-4c4e-a2a7-8ac41c1bdbec" providerId="ADAL" clId="{CF3AC9CB-3391-4BE2-A646-8479A55CAE1C}" dt="2025-12-11T16:32:02.573" v="51" actId="20577"/>
        <pc:sldMkLst>
          <pc:docMk/>
          <pc:sldMk cId="1132435280" sldId="260"/>
        </pc:sldMkLst>
      </pc:sldChg>
      <pc:sldChg chg="modNotesTx">
        <pc:chgData name="Antonia Sewell" userId="866fcaf1-a8c1-4c4e-a2a7-8ac41c1bdbec" providerId="ADAL" clId="{CF3AC9CB-3391-4BE2-A646-8479A55CAE1C}" dt="2025-12-11T16:32:07.934" v="52" actId="20577"/>
        <pc:sldMkLst>
          <pc:docMk/>
          <pc:sldMk cId="3286983111" sldId="261"/>
        </pc:sldMkLst>
      </pc:sldChg>
      <pc:sldChg chg="addSp delSp modSp mod modNotesTx">
        <pc:chgData name="Antonia Sewell" userId="866fcaf1-a8c1-4c4e-a2a7-8ac41c1bdbec" providerId="ADAL" clId="{CF3AC9CB-3391-4BE2-A646-8479A55CAE1C}" dt="2025-12-11T16:31:50.388" v="50" actId="20577"/>
        <pc:sldMkLst>
          <pc:docMk/>
          <pc:sldMk cId="1101135125" sldId="262"/>
        </pc:sldMkLst>
        <pc:spChg chg="mod">
          <ac:chgData name="Antonia Sewell" userId="866fcaf1-a8c1-4c4e-a2a7-8ac41c1bdbec" providerId="ADAL" clId="{CF3AC9CB-3391-4BE2-A646-8479A55CAE1C}" dt="2025-12-11T16:27:11.959" v="49" actId="20577"/>
          <ac:spMkLst>
            <pc:docMk/>
            <pc:sldMk cId="1101135125" sldId="262"/>
            <ac:spMk id="6" creationId="{94EE6085-8F04-42F1-9A97-478A7A47C88C}"/>
          </ac:spMkLst>
        </pc:spChg>
        <pc:picChg chg="del">
          <ac:chgData name="Antonia Sewell" userId="866fcaf1-a8c1-4c4e-a2a7-8ac41c1bdbec" providerId="ADAL" clId="{CF3AC9CB-3391-4BE2-A646-8479A55CAE1C}" dt="2025-12-11T16:26:03.409" v="11" actId="478"/>
          <ac:picMkLst>
            <pc:docMk/>
            <pc:sldMk cId="1101135125" sldId="262"/>
            <ac:picMk id="4" creationId="{B1DB22D3-27A3-4935-95A0-EEC8557CB980}"/>
          </ac:picMkLst>
        </pc:picChg>
        <pc:picChg chg="add mod">
          <ac:chgData name="Antonia Sewell" userId="866fcaf1-a8c1-4c4e-a2a7-8ac41c1bdbec" providerId="ADAL" clId="{CF3AC9CB-3391-4BE2-A646-8479A55CAE1C}" dt="2025-12-11T16:26:23.060" v="18" actId="1440"/>
          <ac:picMkLst>
            <pc:docMk/>
            <pc:sldMk cId="1101135125" sldId="262"/>
            <ac:picMk id="5" creationId="{0A960475-6122-4DA1-A2B5-F9406448275C}"/>
          </ac:picMkLst>
        </pc:picChg>
      </pc:sldChg>
      <pc:sldChg chg="modNotesTx">
        <pc:chgData name="Antonia Sewell" userId="866fcaf1-a8c1-4c4e-a2a7-8ac41c1bdbec" providerId="ADAL" clId="{CF3AC9CB-3391-4BE2-A646-8479A55CAE1C}" dt="2025-12-11T16:32:17.016" v="54" actId="20577"/>
        <pc:sldMkLst>
          <pc:docMk/>
          <pc:sldMk cId="1001287089" sldId="263"/>
        </pc:sldMkLst>
      </pc:sldChg>
      <pc:sldChg chg="modNotesTx">
        <pc:chgData name="Antonia Sewell" userId="866fcaf1-a8c1-4c4e-a2a7-8ac41c1bdbec" providerId="ADAL" clId="{CF3AC9CB-3391-4BE2-A646-8479A55CAE1C}" dt="2025-12-11T16:32:21.402" v="55" actId="20577"/>
        <pc:sldMkLst>
          <pc:docMk/>
          <pc:sldMk cId="2733724104" sldId="264"/>
        </pc:sldMkLst>
      </pc:sldChg>
      <pc:sldChg chg="modNotesTx">
        <pc:chgData name="Antonia Sewell" userId="866fcaf1-a8c1-4c4e-a2a7-8ac41c1bdbec" providerId="ADAL" clId="{CF3AC9CB-3391-4BE2-A646-8479A55CAE1C}" dt="2025-12-11T16:32:24.887" v="56" actId="20577"/>
        <pc:sldMkLst>
          <pc:docMk/>
          <pc:sldMk cId="2448959012" sldId="265"/>
        </pc:sldMkLst>
      </pc:sldChg>
      <pc:sldChg chg="modNotesTx">
        <pc:chgData name="Antonia Sewell" userId="866fcaf1-a8c1-4c4e-a2a7-8ac41c1bdbec" providerId="ADAL" clId="{CF3AC9CB-3391-4BE2-A646-8479A55CAE1C}" dt="2025-12-11T16:32:13.320" v="53" actId="20577"/>
        <pc:sldMkLst>
          <pc:docMk/>
          <pc:sldMk cId="4149630891" sldId="267"/>
        </pc:sldMkLst>
      </pc:sldChg>
      <pc:sldChg chg="modNotesTx">
        <pc:chgData name="Antonia Sewell" userId="866fcaf1-a8c1-4c4e-a2a7-8ac41c1bdbec" providerId="ADAL" clId="{CF3AC9CB-3391-4BE2-A646-8479A55CAE1C}" dt="2025-12-11T16:32:47.981" v="62" actId="20577"/>
        <pc:sldMkLst>
          <pc:docMk/>
          <pc:sldMk cId="425303687" sldId="273"/>
        </pc:sldMkLst>
      </pc:sldChg>
      <pc:sldChg chg="del">
        <pc:chgData name="Antonia Sewell" userId="866fcaf1-a8c1-4c4e-a2a7-8ac41c1bdbec" providerId="ADAL" clId="{CF3AC9CB-3391-4BE2-A646-8479A55CAE1C}" dt="2025-12-10T14:55:41.882" v="1" actId="2696"/>
        <pc:sldMkLst>
          <pc:docMk/>
          <pc:sldMk cId="472643305" sldId="275"/>
        </pc:sldMkLst>
      </pc:sldChg>
      <pc:sldChg chg="del">
        <pc:chgData name="Antonia Sewell" userId="866fcaf1-a8c1-4c4e-a2a7-8ac41c1bdbec" providerId="ADAL" clId="{CF3AC9CB-3391-4BE2-A646-8479A55CAE1C}" dt="2025-12-10T14:55:44.543" v="2" actId="2696"/>
        <pc:sldMkLst>
          <pc:docMk/>
          <pc:sldMk cId="3728460071" sldId="283"/>
        </pc:sldMkLst>
      </pc:sldChg>
      <pc:sldChg chg="modNotesTx">
        <pc:chgData name="Antonia Sewell" userId="866fcaf1-a8c1-4c4e-a2a7-8ac41c1bdbec" providerId="ADAL" clId="{CF3AC9CB-3391-4BE2-A646-8479A55CAE1C}" dt="2025-12-11T16:32:34.308" v="57" actId="20577"/>
        <pc:sldMkLst>
          <pc:docMk/>
          <pc:sldMk cId="3986391652" sldId="286"/>
        </pc:sldMkLst>
      </pc:sldChg>
      <pc:sldChg chg="modNotesTx">
        <pc:chgData name="Antonia Sewell" userId="866fcaf1-a8c1-4c4e-a2a7-8ac41c1bdbec" providerId="ADAL" clId="{CF3AC9CB-3391-4BE2-A646-8479A55CAE1C}" dt="2025-12-11T16:33:05.754" v="63" actId="20577"/>
        <pc:sldMkLst>
          <pc:docMk/>
          <pc:sldMk cId="119212702" sldId="288"/>
        </pc:sldMkLst>
      </pc:sldChg>
      <pc:sldChg chg="del">
        <pc:chgData name="Antonia Sewell" userId="866fcaf1-a8c1-4c4e-a2a7-8ac41c1bdbec" providerId="ADAL" clId="{CF3AC9CB-3391-4BE2-A646-8479A55CAE1C}" dt="2025-12-10T14:55:36.387" v="0" actId="2696"/>
        <pc:sldMkLst>
          <pc:docMk/>
          <pc:sldMk cId="942442603" sldId="290"/>
        </pc:sldMkLst>
      </pc:sldChg>
      <pc:sldChg chg="del">
        <pc:chgData name="Antonia Sewell" userId="866fcaf1-a8c1-4c4e-a2a7-8ac41c1bdbec" providerId="ADAL" clId="{CF3AC9CB-3391-4BE2-A646-8479A55CAE1C}" dt="2025-12-11T16:23:04.728" v="9" actId="47"/>
        <pc:sldMkLst>
          <pc:docMk/>
          <pc:sldMk cId="1758612799" sldId="291"/>
        </pc:sldMkLst>
      </pc:sldChg>
    </pc:docChg>
  </pc:docChgLst>
  <pc:docChgLst>
    <pc:chgData name="Antonia Sewell" userId="866fcaf1-a8c1-4c4e-a2a7-8ac41c1bdbec" providerId="ADAL" clId="{7D1F1173-1D86-41DA-AF5E-A79D559CA35F}"/>
    <pc:docChg chg="undo custSel addSld delSld modSld sldOrd">
      <pc:chgData name="Antonia Sewell" userId="866fcaf1-a8c1-4c4e-a2a7-8ac41c1bdbec" providerId="ADAL" clId="{7D1F1173-1D86-41DA-AF5E-A79D559CA35F}" dt="2025-11-10T21:37:28.548" v="3640" actId="1076"/>
      <pc:docMkLst>
        <pc:docMk/>
      </pc:docMkLst>
      <pc:sldChg chg="modSp mod">
        <pc:chgData name="Antonia Sewell" userId="866fcaf1-a8c1-4c4e-a2a7-8ac41c1bdbec" providerId="ADAL" clId="{7D1F1173-1D86-41DA-AF5E-A79D559CA35F}" dt="2025-11-10T20:46:09.642" v="2981" actId="27636"/>
        <pc:sldMkLst>
          <pc:docMk/>
          <pc:sldMk cId="716718907" sldId="268"/>
        </pc:sldMkLst>
        <pc:spChg chg="mod">
          <ac:chgData name="Antonia Sewell" userId="866fcaf1-a8c1-4c4e-a2a7-8ac41c1bdbec" providerId="ADAL" clId="{7D1F1173-1D86-41DA-AF5E-A79D559CA35F}" dt="2025-11-10T20:46:09.642" v="2981" actId="27636"/>
          <ac:spMkLst>
            <pc:docMk/>
            <pc:sldMk cId="716718907" sldId="268"/>
            <ac:spMk id="3" creationId="{927D5C2D-BC0D-4994-80BB-80871BC2AC5C}"/>
          </ac:spMkLst>
        </pc:spChg>
      </pc:sldChg>
      <pc:sldChg chg="modNotesTx">
        <pc:chgData name="Antonia Sewell" userId="866fcaf1-a8c1-4c4e-a2a7-8ac41c1bdbec" providerId="ADAL" clId="{7D1F1173-1D86-41DA-AF5E-A79D559CA35F}" dt="2025-11-10T19:20:09.846" v="1772" actId="20577"/>
        <pc:sldMkLst>
          <pc:docMk/>
          <pc:sldMk cId="4234123518" sldId="270"/>
        </pc:sldMkLst>
      </pc:sldChg>
      <pc:sldChg chg="addSp delSp modSp mod delAnim">
        <pc:chgData name="Antonia Sewell" userId="866fcaf1-a8c1-4c4e-a2a7-8ac41c1bdbec" providerId="ADAL" clId="{7D1F1173-1D86-41DA-AF5E-A79D559CA35F}" dt="2025-11-10T19:24:41.842" v="2151" actId="20577"/>
        <pc:sldMkLst>
          <pc:docMk/>
          <pc:sldMk cId="2070765769" sldId="271"/>
        </pc:sldMkLst>
        <pc:spChg chg="mod">
          <ac:chgData name="Antonia Sewell" userId="866fcaf1-a8c1-4c4e-a2a7-8ac41c1bdbec" providerId="ADAL" clId="{7D1F1173-1D86-41DA-AF5E-A79D559CA35F}" dt="2025-11-10T13:10:00.339" v="653" actId="20577"/>
          <ac:spMkLst>
            <pc:docMk/>
            <pc:sldMk cId="2070765769" sldId="271"/>
            <ac:spMk id="2" creationId="{0E3585A5-045E-472B-8956-E370B5848F79}"/>
          </ac:spMkLst>
        </pc:spChg>
        <pc:spChg chg="mod">
          <ac:chgData name="Antonia Sewell" userId="866fcaf1-a8c1-4c4e-a2a7-8ac41c1bdbec" providerId="ADAL" clId="{7D1F1173-1D86-41DA-AF5E-A79D559CA35F}" dt="2025-11-10T19:24:41.842" v="2151" actId="20577"/>
          <ac:spMkLst>
            <pc:docMk/>
            <pc:sldMk cId="2070765769" sldId="271"/>
            <ac:spMk id="3" creationId="{B4A5F3C8-12F7-4744-8206-47327DB5D864}"/>
          </ac:spMkLst>
        </pc:spChg>
        <pc:picChg chg="mod">
          <ac:chgData name="Antonia Sewell" userId="866fcaf1-a8c1-4c4e-a2a7-8ac41c1bdbec" providerId="ADAL" clId="{7D1F1173-1D86-41DA-AF5E-A79D559CA35F}" dt="2025-11-10T19:24:25.368" v="2148" actId="1076"/>
          <ac:picMkLst>
            <pc:docMk/>
            <pc:sldMk cId="2070765769" sldId="271"/>
            <ac:picMk id="4" creationId="{B1DB22D3-27A3-4935-95A0-EEC8557CB980}"/>
          </ac:picMkLst>
        </pc:picChg>
        <pc:picChg chg="mod">
          <ac:chgData name="Antonia Sewell" userId="866fcaf1-a8c1-4c4e-a2a7-8ac41c1bdbec" providerId="ADAL" clId="{7D1F1173-1D86-41DA-AF5E-A79D559CA35F}" dt="2025-11-10T19:24:23.424" v="2147" actId="1076"/>
          <ac:picMkLst>
            <pc:docMk/>
            <pc:sldMk cId="2070765769" sldId="271"/>
            <ac:picMk id="5" creationId="{9DDC80B7-87E8-44F0-84F3-0CD32DA0332D}"/>
          </ac:picMkLst>
        </pc:picChg>
        <pc:picChg chg="del">
          <ac:chgData name="Antonia Sewell" userId="866fcaf1-a8c1-4c4e-a2a7-8ac41c1bdbec" providerId="ADAL" clId="{7D1F1173-1D86-41DA-AF5E-A79D559CA35F}" dt="2025-11-10T11:20:27.417" v="1" actId="478"/>
          <ac:picMkLst>
            <pc:docMk/>
            <pc:sldMk cId="2070765769" sldId="271"/>
            <ac:picMk id="7" creationId="{6A28C413-C2BF-4EE5-AEEA-AB11080AAB89}"/>
          </ac:picMkLst>
        </pc:picChg>
        <pc:picChg chg="add mod">
          <ac:chgData name="Antonia Sewell" userId="866fcaf1-a8c1-4c4e-a2a7-8ac41c1bdbec" providerId="ADAL" clId="{7D1F1173-1D86-41DA-AF5E-A79D559CA35F}" dt="2025-11-10T19:24:26.788" v="2149" actId="1076"/>
          <ac:picMkLst>
            <pc:docMk/>
            <pc:sldMk cId="2070765769" sldId="271"/>
            <ac:picMk id="8" creationId="{5B1117FF-C3FB-444F-A2CC-326F23DB0BE0}"/>
          </ac:picMkLst>
        </pc:picChg>
        <pc:picChg chg="add mod">
          <ac:chgData name="Antonia Sewell" userId="866fcaf1-a8c1-4c4e-a2a7-8ac41c1bdbec" providerId="ADAL" clId="{7D1F1173-1D86-41DA-AF5E-A79D559CA35F}" dt="2025-11-10T19:24:21.824" v="2146" actId="1076"/>
          <ac:picMkLst>
            <pc:docMk/>
            <pc:sldMk cId="2070765769" sldId="271"/>
            <ac:picMk id="9" creationId="{FF8FAC83-95E8-42B6-A4FF-58539741F1D0}"/>
          </ac:picMkLst>
        </pc:picChg>
      </pc:sldChg>
      <pc:sldChg chg="modSp mod">
        <pc:chgData name="Antonia Sewell" userId="866fcaf1-a8c1-4c4e-a2a7-8ac41c1bdbec" providerId="ADAL" clId="{7D1F1173-1D86-41DA-AF5E-A79D559CA35F}" dt="2025-11-10T13:55:32.237" v="678" actId="20577"/>
        <pc:sldMkLst>
          <pc:docMk/>
          <pc:sldMk cId="1493810549" sldId="272"/>
        </pc:sldMkLst>
        <pc:spChg chg="mod">
          <ac:chgData name="Antonia Sewell" userId="866fcaf1-a8c1-4c4e-a2a7-8ac41c1bdbec" providerId="ADAL" clId="{7D1F1173-1D86-41DA-AF5E-A79D559CA35F}" dt="2025-11-10T13:55:32.237" v="678" actId="20577"/>
          <ac:spMkLst>
            <pc:docMk/>
            <pc:sldMk cId="1493810549" sldId="272"/>
            <ac:spMk id="2" creationId="{0E3585A5-045E-472B-8956-E370B5848F79}"/>
          </ac:spMkLst>
        </pc:spChg>
      </pc:sldChg>
      <pc:sldChg chg="addSp modSp mod">
        <pc:chgData name="Antonia Sewell" userId="866fcaf1-a8c1-4c4e-a2a7-8ac41c1bdbec" providerId="ADAL" clId="{7D1F1173-1D86-41DA-AF5E-A79D559CA35F}" dt="2025-11-10T20:00:42.065" v="2447" actId="1076"/>
        <pc:sldMkLst>
          <pc:docMk/>
          <pc:sldMk cId="425303687" sldId="273"/>
        </pc:sldMkLst>
        <pc:spChg chg="mod">
          <ac:chgData name="Antonia Sewell" userId="866fcaf1-a8c1-4c4e-a2a7-8ac41c1bdbec" providerId="ADAL" clId="{7D1F1173-1D86-41DA-AF5E-A79D559CA35F}" dt="2025-11-10T19:57:56.273" v="2424" actId="1076"/>
          <ac:spMkLst>
            <pc:docMk/>
            <pc:sldMk cId="425303687" sldId="273"/>
            <ac:spMk id="2" creationId="{0E3585A5-045E-472B-8956-E370B5848F79}"/>
          </ac:spMkLst>
        </pc:spChg>
        <pc:spChg chg="mod">
          <ac:chgData name="Antonia Sewell" userId="866fcaf1-a8c1-4c4e-a2a7-8ac41c1bdbec" providerId="ADAL" clId="{7D1F1173-1D86-41DA-AF5E-A79D559CA35F}" dt="2025-11-10T19:58:00.558" v="2425" actId="1076"/>
          <ac:spMkLst>
            <pc:docMk/>
            <pc:sldMk cId="425303687" sldId="273"/>
            <ac:spMk id="3" creationId="{B4A5F3C8-12F7-4744-8206-47327DB5D864}"/>
          </ac:spMkLst>
        </pc:spChg>
        <pc:picChg chg="mod">
          <ac:chgData name="Antonia Sewell" userId="866fcaf1-a8c1-4c4e-a2a7-8ac41c1bdbec" providerId="ADAL" clId="{7D1F1173-1D86-41DA-AF5E-A79D559CA35F}" dt="2025-11-10T19:57:49.280" v="2423" actId="1076"/>
          <ac:picMkLst>
            <pc:docMk/>
            <pc:sldMk cId="425303687" sldId="273"/>
            <ac:picMk id="4" creationId="{B1DB22D3-27A3-4935-95A0-EEC8557CB980}"/>
          </ac:picMkLst>
        </pc:picChg>
        <pc:picChg chg="mod">
          <ac:chgData name="Antonia Sewell" userId="866fcaf1-a8c1-4c4e-a2a7-8ac41c1bdbec" providerId="ADAL" clId="{7D1F1173-1D86-41DA-AF5E-A79D559CA35F}" dt="2025-11-10T19:57:37.658" v="2420" actId="1076"/>
          <ac:picMkLst>
            <pc:docMk/>
            <pc:sldMk cId="425303687" sldId="273"/>
            <ac:picMk id="5" creationId="{9DDC80B7-87E8-44F0-84F3-0CD32DA0332D}"/>
          </ac:picMkLst>
        </pc:picChg>
        <pc:picChg chg="mod">
          <ac:chgData name="Antonia Sewell" userId="866fcaf1-a8c1-4c4e-a2a7-8ac41c1bdbec" providerId="ADAL" clId="{7D1F1173-1D86-41DA-AF5E-A79D559CA35F}" dt="2025-11-10T20:00:42.065" v="2447" actId="1076"/>
          <ac:picMkLst>
            <pc:docMk/>
            <pc:sldMk cId="425303687" sldId="273"/>
            <ac:picMk id="6" creationId="{5006219C-2836-4DF3-AF7D-1B69DB16E2A5}"/>
          </ac:picMkLst>
        </pc:picChg>
        <pc:picChg chg="add mod">
          <ac:chgData name="Antonia Sewell" userId="866fcaf1-a8c1-4c4e-a2a7-8ac41c1bdbec" providerId="ADAL" clId="{7D1F1173-1D86-41DA-AF5E-A79D559CA35F}" dt="2025-11-10T19:57:44.309" v="2422" actId="1076"/>
          <ac:picMkLst>
            <pc:docMk/>
            <pc:sldMk cId="425303687" sldId="273"/>
            <ac:picMk id="7" creationId="{894A10D2-623B-4844-BF81-D1F42F9E6280}"/>
          </ac:picMkLst>
        </pc:picChg>
        <pc:picChg chg="add mod">
          <ac:chgData name="Antonia Sewell" userId="866fcaf1-a8c1-4c4e-a2a7-8ac41c1bdbec" providerId="ADAL" clId="{7D1F1173-1D86-41DA-AF5E-A79D559CA35F}" dt="2025-11-10T19:57:32.610" v="2418" actId="1076"/>
          <ac:picMkLst>
            <pc:docMk/>
            <pc:sldMk cId="425303687" sldId="273"/>
            <ac:picMk id="8" creationId="{F7FE6922-7C09-4094-81C5-E4020D9E459B}"/>
          </ac:picMkLst>
        </pc:picChg>
        <pc:picChg chg="add mod">
          <ac:chgData name="Antonia Sewell" userId="866fcaf1-a8c1-4c4e-a2a7-8ac41c1bdbec" providerId="ADAL" clId="{7D1F1173-1D86-41DA-AF5E-A79D559CA35F}" dt="2025-11-10T19:57:29.680" v="2417" actId="1076"/>
          <ac:picMkLst>
            <pc:docMk/>
            <pc:sldMk cId="425303687" sldId="273"/>
            <ac:picMk id="9" creationId="{61CF4CEF-5E4E-4F9A-8FAC-3EDF706074F1}"/>
          </ac:picMkLst>
        </pc:picChg>
        <pc:picChg chg="add mod">
          <ac:chgData name="Antonia Sewell" userId="866fcaf1-a8c1-4c4e-a2a7-8ac41c1bdbec" providerId="ADAL" clId="{7D1F1173-1D86-41DA-AF5E-A79D559CA35F}" dt="2025-11-10T19:58:58.038" v="2431" actId="1076"/>
          <ac:picMkLst>
            <pc:docMk/>
            <pc:sldMk cId="425303687" sldId="273"/>
            <ac:picMk id="11" creationId="{122E06DC-FB1F-472D-BB0F-808A5552EB5F}"/>
          </ac:picMkLst>
        </pc:picChg>
        <pc:picChg chg="add mod">
          <ac:chgData name="Antonia Sewell" userId="866fcaf1-a8c1-4c4e-a2a7-8ac41c1bdbec" providerId="ADAL" clId="{7D1F1173-1D86-41DA-AF5E-A79D559CA35F}" dt="2025-11-10T19:59:08.200" v="2434" actId="1076"/>
          <ac:picMkLst>
            <pc:docMk/>
            <pc:sldMk cId="425303687" sldId="273"/>
            <ac:picMk id="13" creationId="{68113AAC-285D-497A-8B44-1643954818FE}"/>
          </ac:picMkLst>
        </pc:picChg>
        <pc:picChg chg="add mod">
          <ac:chgData name="Antonia Sewell" userId="866fcaf1-a8c1-4c4e-a2a7-8ac41c1bdbec" providerId="ADAL" clId="{7D1F1173-1D86-41DA-AF5E-A79D559CA35F}" dt="2025-11-10T19:59:20.693" v="2437" actId="1076"/>
          <ac:picMkLst>
            <pc:docMk/>
            <pc:sldMk cId="425303687" sldId="273"/>
            <ac:picMk id="15" creationId="{67805CBC-11C3-4D9F-BCF3-662F39C8F977}"/>
          </ac:picMkLst>
        </pc:picChg>
        <pc:picChg chg="add mod">
          <ac:chgData name="Antonia Sewell" userId="866fcaf1-a8c1-4c4e-a2a7-8ac41c1bdbec" providerId="ADAL" clId="{7D1F1173-1D86-41DA-AF5E-A79D559CA35F}" dt="2025-11-10T19:59:34.875" v="2440" actId="1076"/>
          <ac:picMkLst>
            <pc:docMk/>
            <pc:sldMk cId="425303687" sldId="273"/>
            <ac:picMk id="17" creationId="{779A7221-5E51-4F16-B570-E6F69B0A1252}"/>
          </ac:picMkLst>
        </pc:picChg>
        <pc:picChg chg="add mod">
          <ac:chgData name="Antonia Sewell" userId="866fcaf1-a8c1-4c4e-a2a7-8ac41c1bdbec" providerId="ADAL" clId="{7D1F1173-1D86-41DA-AF5E-A79D559CA35F}" dt="2025-11-10T19:59:47.354" v="2443" actId="1076"/>
          <ac:picMkLst>
            <pc:docMk/>
            <pc:sldMk cId="425303687" sldId="273"/>
            <ac:picMk id="19" creationId="{114BB347-6CE6-4180-A4D5-1DB328AF91AE}"/>
          </ac:picMkLst>
        </pc:picChg>
        <pc:picChg chg="add mod">
          <ac:chgData name="Antonia Sewell" userId="866fcaf1-a8c1-4c4e-a2a7-8ac41c1bdbec" providerId="ADAL" clId="{7D1F1173-1D86-41DA-AF5E-A79D559CA35F}" dt="2025-11-10T20:00:02.877" v="2446" actId="1076"/>
          <ac:picMkLst>
            <pc:docMk/>
            <pc:sldMk cId="425303687" sldId="273"/>
            <ac:picMk id="21" creationId="{3C4302FB-2FC5-432C-89C0-31D8FB23E896}"/>
          </ac:picMkLst>
        </pc:picChg>
      </pc:sldChg>
      <pc:sldChg chg="modSp mod ord modNotesTx">
        <pc:chgData name="Antonia Sewell" userId="866fcaf1-a8c1-4c4e-a2a7-8ac41c1bdbec" providerId="ADAL" clId="{7D1F1173-1D86-41DA-AF5E-A79D559CA35F}" dt="2025-11-10T20:06:59.453" v="2453" actId="403"/>
        <pc:sldMkLst>
          <pc:docMk/>
          <pc:sldMk cId="337130267" sldId="274"/>
        </pc:sldMkLst>
        <pc:spChg chg="mod">
          <ac:chgData name="Antonia Sewell" userId="866fcaf1-a8c1-4c4e-a2a7-8ac41c1bdbec" providerId="ADAL" clId="{7D1F1173-1D86-41DA-AF5E-A79D559CA35F}" dt="2025-11-10T13:10:04.801" v="654" actId="20577"/>
          <ac:spMkLst>
            <pc:docMk/>
            <pc:sldMk cId="337130267" sldId="274"/>
            <ac:spMk id="2" creationId="{0E3585A5-045E-472B-8956-E370B5848F79}"/>
          </ac:spMkLst>
        </pc:spChg>
        <pc:spChg chg="mod">
          <ac:chgData name="Antonia Sewell" userId="866fcaf1-a8c1-4c4e-a2a7-8ac41c1bdbec" providerId="ADAL" clId="{7D1F1173-1D86-41DA-AF5E-A79D559CA35F}" dt="2025-11-10T20:06:59.453" v="2453" actId="403"/>
          <ac:spMkLst>
            <pc:docMk/>
            <pc:sldMk cId="337130267" sldId="274"/>
            <ac:spMk id="3" creationId="{B4A5F3C8-12F7-4744-8206-47327DB5D864}"/>
          </ac:spMkLst>
        </pc:spChg>
      </pc:sldChg>
      <pc:sldChg chg="modSp mod">
        <pc:chgData name="Antonia Sewell" userId="866fcaf1-a8c1-4c4e-a2a7-8ac41c1bdbec" providerId="ADAL" clId="{7D1F1173-1D86-41DA-AF5E-A79D559CA35F}" dt="2025-11-10T20:55:54.278" v="3101" actId="27636"/>
        <pc:sldMkLst>
          <pc:docMk/>
          <pc:sldMk cId="2065223523" sldId="277"/>
        </pc:sldMkLst>
        <pc:spChg chg="mod">
          <ac:chgData name="Antonia Sewell" userId="866fcaf1-a8c1-4c4e-a2a7-8ac41c1bdbec" providerId="ADAL" clId="{7D1F1173-1D86-41DA-AF5E-A79D559CA35F}" dt="2025-11-10T20:55:54.278" v="3101" actId="27636"/>
          <ac:spMkLst>
            <pc:docMk/>
            <pc:sldMk cId="2065223523" sldId="277"/>
            <ac:spMk id="3" creationId="{B4A5F3C8-12F7-4744-8206-47327DB5D864}"/>
          </ac:spMkLst>
        </pc:spChg>
      </pc:sldChg>
      <pc:sldChg chg="add">
        <pc:chgData name="Antonia Sewell" userId="866fcaf1-a8c1-4c4e-a2a7-8ac41c1bdbec" providerId="ADAL" clId="{7D1F1173-1D86-41DA-AF5E-A79D559CA35F}" dt="2025-11-10T11:19:50.391" v="0"/>
        <pc:sldMkLst>
          <pc:docMk/>
          <pc:sldMk cId="362826417" sldId="278"/>
        </pc:sldMkLst>
      </pc:sldChg>
      <pc:sldChg chg="modSp add del mod modNotesTx">
        <pc:chgData name="Antonia Sewell" userId="866fcaf1-a8c1-4c4e-a2a7-8ac41c1bdbec" providerId="ADAL" clId="{7D1F1173-1D86-41DA-AF5E-A79D559CA35F}" dt="2025-11-10T19:25:30.192" v="2224" actId="47"/>
        <pc:sldMkLst>
          <pc:docMk/>
          <pc:sldMk cId="4022758752" sldId="279"/>
        </pc:sldMkLst>
        <pc:spChg chg="mod">
          <ac:chgData name="Antonia Sewell" userId="866fcaf1-a8c1-4c4e-a2a7-8ac41c1bdbec" providerId="ADAL" clId="{7D1F1173-1D86-41DA-AF5E-A79D559CA35F}" dt="2025-11-10T11:22:09.308" v="319" actId="403"/>
          <ac:spMkLst>
            <pc:docMk/>
            <pc:sldMk cId="4022758752" sldId="279"/>
            <ac:spMk id="3" creationId="{B4A5F3C8-12F7-4744-8206-47327DB5D864}"/>
          </ac:spMkLst>
        </pc:spChg>
        <pc:picChg chg="mod">
          <ac:chgData name="Antonia Sewell" userId="866fcaf1-a8c1-4c4e-a2a7-8ac41c1bdbec" providerId="ADAL" clId="{7D1F1173-1D86-41DA-AF5E-A79D559CA35F}" dt="2025-11-10T11:22:15.140" v="320" actId="1076"/>
          <ac:picMkLst>
            <pc:docMk/>
            <pc:sldMk cId="4022758752" sldId="279"/>
            <ac:picMk id="4" creationId="{B1DB22D3-27A3-4935-95A0-EEC8557CB980}"/>
          </ac:picMkLst>
        </pc:picChg>
      </pc:sldChg>
      <pc:sldChg chg="addSp delSp modSp add del mod">
        <pc:chgData name="Antonia Sewell" userId="866fcaf1-a8c1-4c4e-a2a7-8ac41c1bdbec" providerId="ADAL" clId="{7D1F1173-1D86-41DA-AF5E-A79D559CA35F}" dt="2025-11-10T20:07:16.625" v="2455" actId="47"/>
        <pc:sldMkLst>
          <pc:docMk/>
          <pc:sldMk cId="1567446571" sldId="280"/>
        </pc:sldMkLst>
        <pc:spChg chg="mod">
          <ac:chgData name="Antonia Sewell" userId="866fcaf1-a8c1-4c4e-a2a7-8ac41c1bdbec" providerId="ADAL" clId="{7D1F1173-1D86-41DA-AF5E-A79D559CA35F}" dt="2025-11-10T20:01:04.860" v="2449" actId="1076"/>
          <ac:spMkLst>
            <pc:docMk/>
            <pc:sldMk cId="1567446571" sldId="280"/>
            <ac:spMk id="2" creationId="{0E3585A5-045E-472B-8956-E370B5848F79}"/>
          </ac:spMkLst>
        </pc:spChg>
        <pc:spChg chg="del">
          <ac:chgData name="Antonia Sewell" userId="866fcaf1-a8c1-4c4e-a2a7-8ac41c1bdbec" providerId="ADAL" clId="{7D1F1173-1D86-41DA-AF5E-A79D559CA35F}" dt="2025-11-10T13:56:01.091" v="705" actId="478"/>
          <ac:spMkLst>
            <pc:docMk/>
            <pc:sldMk cId="1567446571" sldId="280"/>
            <ac:spMk id="3" creationId="{B4A5F3C8-12F7-4744-8206-47327DB5D864}"/>
          </ac:spMkLst>
        </pc:spChg>
        <pc:spChg chg="add del mod">
          <ac:chgData name="Antonia Sewell" userId="866fcaf1-a8c1-4c4e-a2a7-8ac41c1bdbec" providerId="ADAL" clId="{7D1F1173-1D86-41DA-AF5E-A79D559CA35F}" dt="2025-11-10T13:56:02.860" v="706" actId="478"/>
          <ac:spMkLst>
            <pc:docMk/>
            <pc:sldMk cId="1567446571" sldId="280"/>
            <ac:spMk id="8" creationId="{1D7DF56D-A947-4B42-9A61-3C46B495A816}"/>
          </ac:spMkLst>
        </pc:spChg>
        <pc:spChg chg="add del mod">
          <ac:chgData name="Antonia Sewell" userId="866fcaf1-a8c1-4c4e-a2a7-8ac41c1bdbec" providerId="ADAL" clId="{7D1F1173-1D86-41DA-AF5E-A79D559CA35F}" dt="2025-11-10T14:10:36.944" v="977"/>
          <ac:spMkLst>
            <pc:docMk/>
            <pc:sldMk cId="1567446571" sldId="280"/>
            <ac:spMk id="9" creationId="{5D45BCBE-2F94-4FB5-8C33-C1AD4D710EEC}"/>
          </ac:spMkLst>
        </pc:spChg>
        <pc:picChg chg="del">
          <ac:chgData name="Antonia Sewell" userId="866fcaf1-a8c1-4c4e-a2a7-8ac41c1bdbec" providerId="ADAL" clId="{7D1F1173-1D86-41DA-AF5E-A79D559CA35F}" dt="2025-11-10T13:55:57.759" v="703" actId="478"/>
          <ac:picMkLst>
            <pc:docMk/>
            <pc:sldMk cId="1567446571" sldId="280"/>
            <ac:picMk id="4" creationId="{B1DB22D3-27A3-4935-95A0-EEC8557CB980}"/>
          </ac:picMkLst>
        </pc:picChg>
        <pc:picChg chg="del">
          <ac:chgData name="Antonia Sewell" userId="866fcaf1-a8c1-4c4e-a2a7-8ac41c1bdbec" providerId="ADAL" clId="{7D1F1173-1D86-41DA-AF5E-A79D559CA35F}" dt="2025-11-10T13:55:58.632" v="704" actId="478"/>
          <ac:picMkLst>
            <pc:docMk/>
            <pc:sldMk cId="1567446571" sldId="280"/>
            <ac:picMk id="5" creationId="{9DDC80B7-87E8-44F0-84F3-0CD32DA0332D}"/>
          </ac:picMkLst>
        </pc:picChg>
      </pc:sldChg>
      <pc:sldChg chg="addSp delSp modSp add mod">
        <pc:chgData name="Antonia Sewell" userId="866fcaf1-a8c1-4c4e-a2a7-8ac41c1bdbec" providerId="ADAL" clId="{7D1F1173-1D86-41DA-AF5E-A79D559CA35F}" dt="2025-11-10T21:32:05.333" v="3635" actId="20577"/>
        <pc:sldMkLst>
          <pc:docMk/>
          <pc:sldMk cId="4106093717" sldId="281"/>
        </pc:sldMkLst>
        <pc:spChg chg="mod">
          <ac:chgData name="Antonia Sewell" userId="866fcaf1-a8c1-4c4e-a2a7-8ac41c1bdbec" providerId="ADAL" clId="{7D1F1173-1D86-41DA-AF5E-A79D559CA35F}" dt="2025-11-10T14:06:17.840" v="721" actId="20577"/>
          <ac:spMkLst>
            <pc:docMk/>
            <pc:sldMk cId="4106093717" sldId="281"/>
            <ac:spMk id="2" creationId="{0E3585A5-045E-472B-8956-E370B5848F79}"/>
          </ac:spMkLst>
        </pc:spChg>
        <pc:spChg chg="add del mod">
          <ac:chgData name="Antonia Sewell" userId="866fcaf1-a8c1-4c4e-a2a7-8ac41c1bdbec" providerId="ADAL" clId="{7D1F1173-1D86-41DA-AF5E-A79D559CA35F}" dt="2025-11-10T21:32:05.333" v="3635" actId="20577"/>
          <ac:spMkLst>
            <pc:docMk/>
            <pc:sldMk cId="4106093717" sldId="281"/>
            <ac:spMk id="3" creationId="{B4A5F3C8-12F7-4744-8206-47327DB5D864}"/>
          </ac:spMkLst>
        </pc:spChg>
        <pc:picChg chg="del">
          <ac:chgData name="Antonia Sewell" userId="866fcaf1-a8c1-4c4e-a2a7-8ac41c1bdbec" providerId="ADAL" clId="{7D1F1173-1D86-41DA-AF5E-A79D559CA35F}" dt="2025-11-10T21:31:41.200" v="3596" actId="478"/>
          <ac:picMkLst>
            <pc:docMk/>
            <pc:sldMk cId="4106093717" sldId="281"/>
            <ac:picMk id="4" creationId="{B1DB22D3-27A3-4935-95A0-EEC8557CB980}"/>
          </ac:picMkLst>
        </pc:picChg>
        <pc:picChg chg="del">
          <ac:chgData name="Antonia Sewell" userId="866fcaf1-a8c1-4c4e-a2a7-8ac41c1bdbec" providerId="ADAL" clId="{7D1F1173-1D86-41DA-AF5E-A79D559CA35F}" dt="2025-11-10T21:31:39.842" v="3595" actId="478"/>
          <ac:picMkLst>
            <pc:docMk/>
            <pc:sldMk cId="4106093717" sldId="281"/>
            <ac:picMk id="5" creationId="{9DDC80B7-87E8-44F0-84F3-0CD32DA0332D}"/>
          </ac:picMkLst>
        </pc:picChg>
        <pc:picChg chg="add mod">
          <ac:chgData name="Antonia Sewell" userId="866fcaf1-a8c1-4c4e-a2a7-8ac41c1bdbec" providerId="ADAL" clId="{7D1F1173-1D86-41DA-AF5E-A79D559CA35F}" dt="2025-11-10T21:31:53.936" v="3602" actId="1076"/>
          <ac:picMkLst>
            <pc:docMk/>
            <pc:sldMk cId="4106093717" sldId="281"/>
            <ac:picMk id="3074" creationId="{EC9A34EB-D8A7-4FA2-8801-F95E4427E7F8}"/>
          </ac:picMkLst>
        </pc:picChg>
      </pc:sldChg>
      <pc:sldChg chg="addSp delSp modSp add mod">
        <pc:chgData name="Antonia Sewell" userId="866fcaf1-a8c1-4c4e-a2a7-8ac41c1bdbec" providerId="ADAL" clId="{7D1F1173-1D86-41DA-AF5E-A79D559CA35F}" dt="2025-11-10T20:13:23.834" v="2711" actId="1076"/>
        <pc:sldMkLst>
          <pc:docMk/>
          <pc:sldMk cId="622729200" sldId="282"/>
        </pc:sldMkLst>
        <pc:spChg chg="mod">
          <ac:chgData name="Antonia Sewell" userId="866fcaf1-a8c1-4c4e-a2a7-8ac41c1bdbec" providerId="ADAL" clId="{7D1F1173-1D86-41DA-AF5E-A79D559CA35F}" dt="2025-11-10T20:12:29.362" v="2643" actId="1076"/>
          <ac:spMkLst>
            <pc:docMk/>
            <pc:sldMk cId="622729200" sldId="282"/>
            <ac:spMk id="2" creationId="{0E3585A5-045E-472B-8956-E370B5848F79}"/>
          </ac:spMkLst>
        </pc:spChg>
        <pc:spChg chg="del">
          <ac:chgData name="Antonia Sewell" userId="866fcaf1-a8c1-4c4e-a2a7-8ac41c1bdbec" providerId="ADAL" clId="{7D1F1173-1D86-41DA-AF5E-A79D559CA35F}" dt="2025-11-10T14:06:31.394" v="724" actId="478"/>
          <ac:spMkLst>
            <pc:docMk/>
            <pc:sldMk cId="622729200" sldId="282"/>
            <ac:spMk id="3" creationId="{B4A5F3C8-12F7-4744-8206-47327DB5D864}"/>
          </ac:spMkLst>
        </pc:spChg>
        <pc:spChg chg="add del mod">
          <ac:chgData name="Antonia Sewell" userId="866fcaf1-a8c1-4c4e-a2a7-8ac41c1bdbec" providerId="ADAL" clId="{7D1F1173-1D86-41DA-AF5E-A79D559CA35F}" dt="2025-11-10T20:11:30.086" v="2591" actId="478"/>
          <ac:spMkLst>
            <pc:docMk/>
            <pc:sldMk cId="622729200" sldId="282"/>
            <ac:spMk id="8" creationId="{7FE4AC3E-6514-4EDF-9F46-307FD84CE13F}"/>
          </ac:spMkLst>
        </pc:spChg>
        <pc:spChg chg="add del mod">
          <ac:chgData name="Antonia Sewell" userId="866fcaf1-a8c1-4c4e-a2a7-8ac41c1bdbec" providerId="ADAL" clId="{7D1F1173-1D86-41DA-AF5E-A79D559CA35F}" dt="2025-11-10T20:11:32.423" v="2592" actId="478"/>
          <ac:spMkLst>
            <pc:docMk/>
            <pc:sldMk cId="622729200" sldId="282"/>
            <ac:spMk id="10" creationId="{8CD1C997-A8AB-4E34-B167-05DFEC2AFEAE}"/>
          </ac:spMkLst>
        </pc:spChg>
        <pc:spChg chg="add mod">
          <ac:chgData name="Antonia Sewell" userId="866fcaf1-a8c1-4c4e-a2a7-8ac41c1bdbec" providerId="ADAL" clId="{7D1F1173-1D86-41DA-AF5E-A79D559CA35F}" dt="2025-11-10T20:12:05.137" v="2623" actId="1076"/>
          <ac:spMkLst>
            <pc:docMk/>
            <pc:sldMk cId="622729200" sldId="282"/>
            <ac:spMk id="13" creationId="{AD67174B-F726-4EBF-A8F3-056FA4B86978}"/>
          </ac:spMkLst>
        </pc:spChg>
        <pc:spChg chg="add mod">
          <ac:chgData name="Antonia Sewell" userId="866fcaf1-a8c1-4c4e-a2a7-8ac41c1bdbec" providerId="ADAL" clId="{7D1F1173-1D86-41DA-AF5E-A79D559CA35F}" dt="2025-11-10T20:12:22.775" v="2642" actId="20577"/>
          <ac:spMkLst>
            <pc:docMk/>
            <pc:sldMk cId="622729200" sldId="282"/>
            <ac:spMk id="14" creationId="{EFB1E236-8222-4423-BBA2-D3AB05B1B4C5}"/>
          </ac:spMkLst>
        </pc:spChg>
        <pc:spChg chg="add mod">
          <ac:chgData name="Antonia Sewell" userId="866fcaf1-a8c1-4c4e-a2a7-8ac41c1bdbec" providerId="ADAL" clId="{7D1F1173-1D86-41DA-AF5E-A79D559CA35F}" dt="2025-11-10T20:13:08.089" v="2709" actId="1076"/>
          <ac:spMkLst>
            <pc:docMk/>
            <pc:sldMk cId="622729200" sldId="282"/>
            <ac:spMk id="15" creationId="{39D1905E-814D-4D0B-8358-978E31E6D041}"/>
          </ac:spMkLst>
        </pc:spChg>
        <pc:spChg chg="add mod">
          <ac:chgData name="Antonia Sewell" userId="866fcaf1-a8c1-4c4e-a2a7-8ac41c1bdbec" providerId="ADAL" clId="{7D1F1173-1D86-41DA-AF5E-A79D559CA35F}" dt="2025-11-10T20:13:23.834" v="2711" actId="1076"/>
          <ac:spMkLst>
            <pc:docMk/>
            <pc:sldMk cId="622729200" sldId="282"/>
            <ac:spMk id="16" creationId="{6B57D08C-60B8-4E44-A61F-7ADAAF337CC3}"/>
          </ac:spMkLst>
        </pc:spChg>
        <pc:picChg chg="del">
          <ac:chgData name="Antonia Sewell" userId="866fcaf1-a8c1-4c4e-a2a7-8ac41c1bdbec" providerId="ADAL" clId="{7D1F1173-1D86-41DA-AF5E-A79D559CA35F}" dt="2025-11-10T14:08:41.493" v="736" actId="478"/>
          <ac:picMkLst>
            <pc:docMk/>
            <pc:sldMk cId="622729200" sldId="282"/>
            <ac:picMk id="4" creationId="{B1DB22D3-27A3-4935-95A0-EEC8557CB980}"/>
          </ac:picMkLst>
        </pc:picChg>
        <pc:picChg chg="del">
          <ac:chgData name="Antonia Sewell" userId="866fcaf1-a8c1-4c4e-a2a7-8ac41c1bdbec" providerId="ADAL" clId="{7D1F1173-1D86-41DA-AF5E-A79D559CA35F}" dt="2025-11-10T14:08:39.877" v="735" actId="478"/>
          <ac:picMkLst>
            <pc:docMk/>
            <pc:sldMk cId="622729200" sldId="282"/>
            <ac:picMk id="5" creationId="{9DDC80B7-87E8-44F0-84F3-0CD32DA0332D}"/>
          </ac:picMkLst>
        </pc:picChg>
        <pc:picChg chg="mod">
          <ac:chgData name="Antonia Sewell" userId="866fcaf1-a8c1-4c4e-a2a7-8ac41c1bdbec" providerId="ADAL" clId="{7D1F1173-1D86-41DA-AF5E-A79D559CA35F}" dt="2025-11-10T20:12:32.818" v="2644" actId="1076"/>
          <ac:picMkLst>
            <pc:docMk/>
            <pc:sldMk cId="622729200" sldId="282"/>
            <ac:picMk id="6" creationId="{5006219C-2836-4DF3-AF7D-1B69DB16E2A5}"/>
          </ac:picMkLst>
        </pc:picChg>
        <pc:picChg chg="add mod">
          <ac:chgData name="Antonia Sewell" userId="866fcaf1-a8c1-4c4e-a2a7-8ac41c1bdbec" providerId="ADAL" clId="{7D1F1173-1D86-41DA-AF5E-A79D559CA35F}" dt="2025-11-10T20:12:12.825" v="2626" actId="1076"/>
          <ac:picMkLst>
            <pc:docMk/>
            <pc:sldMk cId="622729200" sldId="282"/>
            <ac:picMk id="2050" creationId="{F7EA51CB-EB17-4CA0-BB3F-3296E0A72236}"/>
          </ac:picMkLst>
        </pc:picChg>
        <pc:picChg chg="add mod">
          <ac:chgData name="Antonia Sewell" userId="866fcaf1-a8c1-4c4e-a2a7-8ac41c1bdbec" providerId="ADAL" clId="{7D1F1173-1D86-41DA-AF5E-A79D559CA35F}" dt="2025-11-10T20:11:45.853" v="2598" actId="1076"/>
          <ac:picMkLst>
            <pc:docMk/>
            <pc:sldMk cId="622729200" sldId="282"/>
            <ac:picMk id="2052" creationId="{F5263D5C-A4CB-419A-BA7E-B1934FA83BAE}"/>
          </ac:picMkLst>
        </pc:picChg>
      </pc:sldChg>
      <pc:sldChg chg="modSp add mod ord">
        <pc:chgData name="Antonia Sewell" userId="866fcaf1-a8c1-4c4e-a2a7-8ac41c1bdbec" providerId="ADAL" clId="{7D1F1173-1D86-41DA-AF5E-A79D559CA35F}" dt="2025-11-10T20:56:37.911" v="3103"/>
        <pc:sldMkLst>
          <pc:docMk/>
          <pc:sldMk cId="3728460071" sldId="283"/>
        </pc:sldMkLst>
        <pc:spChg chg="mod">
          <ac:chgData name="Antonia Sewell" userId="866fcaf1-a8c1-4c4e-a2a7-8ac41c1bdbec" providerId="ADAL" clId="{7D1F1173-1D86-41DA-AF5E-A79D559CA35F}" dt="2025-11-10T14:09:39.181" v="802" actId="20577"/>
          <ac:spMkLst>
            <pc:docMk/>
            <pc:sldMk cId="3728460071" sldId="283"/>
            <ac:spMk id="2" creationId="{0E3585A5-045E-472B-8956-E370B5848F79}"/>
          </ac:spMkLst>
        </pc:spChg>
      </pc:sldChg>
      <pc:sldChg chg="addSp delSp modSp add del mod ord modNotesTx">
        <pc:chgData name="Antonia Sewell" userId="866fcaf1-a8c1-4c4e-a2a7-8ac41c1bdbec" providerId="ADAL" clId="{7D1F1173-1D86-41DA-AF5E-A79D559CA35F}" dt="2025-11-10T20:48:07.485" v="3099" actId="1076"/>
        <pc:sldMkLst>
          <pc:docMk/>
          <pc:sldMk cId="66155101" sldId="284"/>
        </pc:sldMkLst>
        <pc:spChg chg="mod">
          <ac:chgData name="Antonia Sewell" userId="866fcaf1-a8c1-4c4e-a2a7-8ac41c1bdbec" providerId="ADAL" clId="{7D1F1173-1D86-41DA-AF5E-A79D559CA35F}" dt="2025-11-10T20:48:07.485" v="3099" actId="1076"/>
          <ac:spMkLst>
            <pc:docMk/>
            <pc:sldMk cId="66155101" sldId="284"/>
            <ac:spMk id="2" creationId="{0E3585A5-045E-472B-8956-E370B5848F79}"/>
          </ac:spMkLst>
        </pc:spChg>
        <pc:spChg chg="add mod">
          <ac:chgData name="Antonia Sewell" userId="866fcaf1-a8c1-4c4e-a2a7-8ac41c1bdbec" providerId="ADAL" clId="{7D1F1173-1D86-41DA-AF5E-A79D559CA35F}" dt="2025-11-10T20:48:02.104" v="3097" actId="1076"/>
          <ac:spMkLst>
            <pc:docMk/>
            <pc:sldMk cId="66155101" sldId="284"/>
            <ac:spMk id="3" creationId="{27E69D8D-6AA7-4454-A4A5-099BD2423103}"/>
          </ac:spMkLst>
        </pc:spChg>
        <pc:spChg chg="add mod">
          <ac:chgData name="Antonia Sewell" userId="866fcaf1-a8c1-4c4e-a2a7-8ac41c1bdbec" providerId="ADAL" clId="{7D1F1173-1D86-41DA-AF5E-A79D559CA35F}" dt="2025-11-10T20:48:02.104" v="3097" actId="1076"/>
          <ac:spMkLst>
            <pc:docMk/>
            <pc:sldMk cId="66155101" sldId="284"/>
            <ac:spMk id="4" creationId="{F52B0820-43B2-4318-98F3-EE2D62A9D3CB}"/>
          </ac:spMkLst>
        </pc:spChg>
        <pc:spChg chg="add del mod">
          <ac:chgData name="Antonia Sewell" userId="866fcaf1-a8c1-4c4e-a2a7-8ac41c1bdbec" providerId="ADAL" clId="{7D1F1173-1D86-41DA-AF5E-A79D559CA35F}" dt="2025-11-10T20:44:35.870" v="2832" actId="478"/>
          <ac:spMkLst>
            <pc:docMk/>
            <pc:sldMk cId="66155101" sldId="284"/>
            <ac:spMk id="7" creationId="{3D6E7CC6-C205-467B-A7C1-9332587A094D}"/>
          </ac:spMkLst>
        </pc:spChg>
        <pc:spChg chg="add del mod">
          <ac:chgData name="Antonia Sewell" userId="866fcaf1-a8c1-4c4e-a2a7-8ac41c1bdbec" providerId="ADAL" clId="{7D1F1173-1D86-41DA-AF5E-A79D559CA35F}" dt="2025-11-10T20:47:34.181" v="3091"/>
          <ac:spMkLst>
            <pc:docMk/>
            <pc:sldMk cId="66155101" sldId="284"/>
            <ac:spMk id="8" creationId="{EE87C546-E323-4E47-94B7-5CA4C1A9CBDE}"/>
          </ac:spMkLst>
        </pc:spChg>
        <pc:spChg chg="add mod">
          <ac:chgData name="Antonia Sewell" userId="866fcaf1-a8c1-4c4e-a2a7-8ac41c1bdbec" providerId="ADAL" clId="{7D1F1173-1D86-41DA-AF5E-A79D559CA35F}" dt="2025-11-10T20:48:02.104" v="3097" actId="1076"/>
          <ac:spMkLst>
            <pc:docMk/>
            <pc:sldMk cId="66155101" sldId="284"/>
            <ac:spMk id="9" creationId="{115367EA-8F1D-492E-85AC-A203D551CCF2}"/>
          </ac:spMkLst>
        </pc:spChg>
        <pc:picChg chg="mod">
          <ac:chgData name="Antonia Sewell" userId="866fcaf1-a8c1-4c4e-a2a7-8ac41c1bdbec" providerId="ADAL" clId="{7D1F1173-1D86-41DA-AF5E-A79D559CA35F}" dt="2025-11-10T20:47:53.203" v="3096" actId="1076"/>
          <ac:picMkLst>
            <pc:docMk/>
            <pc:sldMk cId="66155101" sldId="284"/>
            <ac:picMk id="6" creationId="{5006219C-2836-4DF3-AF7D-1B69DB16E2A5}"/>
          </ac:picMkLst>
        </pc:picChg>
        <pc:picChg chg="add mod">
          <ac:chgData name="Antonia Sewell" userId="866fcaf1-a8c1-4c4e-a2a7-8ac41c1bdbec" providerId="ADAL" clId="{7D1F1173-1D86-41DA-AF5E-A79D559CA35F}" dt="2025-11-10T20:48:04.010" v="3098" actId="1076"/>
          <ac:picMkLst>
            <pc:docMk/>
            <pc:sldMk cId="66155101" sldId="284"/>
            <ac:picMk id="1026" creationId="{E118E92F-D127-4352-8930-F8796C5A7C54}"/>
          </ac:picMkLst>
        </pc:picChg>
      </pc:sldChg>
      <pc:sldChg chg="addSp delSp modSp add mod ord modNotesTx">
        <pc:chgData name="Antonia Sewell" userId="866fcaf1-a8c1-4c4e-a2a7-8ac41c1bdbec" providerId="ADAL" clId="{7D1F1173-1D86-41DA-AF5E-A79D559CA35F}" dt="2025-11-10T20:44:26.522" v="2831"/>
        <pc:sldMkLst>
          <pc:docMk/>
          <pc:sldMk cId="795268515" sldId="285"/>
        </pc:sldMkLst>
        <pc:spChg chg="mod">
          <ac:chgData name="Antonia Sewell" userId="866fcaf1-a8c1-4c4e-a2a7-8ac41c1bdbec" providerId="ADAL" clId="{7D1F1173-1D86-41DA-AF5E-A79D559CA35F}" dt="2025-11-10T17:04:21.086" v="1535" actId="1076"/>
          <ac:spMkLst>
            <pc:docMk/>
            <pc:sldMk cId="795268515" sldId="285"/>
            <ac:spMk id="3" creationId="{27E69D8D-6AA7-4454-A4A5-099BD2423103}"/>
          </ac:spMkLst>
        </pc:spChg>
        <pc:spChg chg="del">
          <ac:chgData name="Antonia Sewell" userId="866fcaf1-a8c1-4c4e-a2a7-8ac41c1bdbec" providerId="ADAL" clId="{7D1F1173-1D86-41DA-AF5E-A79D559CA35F}" dt="2025-11-10T16:55:02.747" v="1162" actId="478"/>
          <ac:spMkLst>
            <pc:docMk/>
            <pc:sldMk cId="795268515" sldId="285"/>
            <ac:spMk id="4" creationId="{F52B0820-43B2-4318-98F3-EE2D62A9D3CB}"/>
          </ac:spMkLst>
        </pc:spChg>
        <pc:spChg chg="mod">
          <ac:chgData name="Antonia Sewell" userId="866fcaf1-a8c1-4c4e-a2a7-8ac41c1bdbec" providerId="ADAL" clId="{7D1F1173-1D86-41DA-AF5E-A79D559CA35F}" dt="2025-11-10T17:04:18.590" v="1534" actId="1076"/>
          <ac:spMkLst>
            <pc:docMk/>
            <pc:sldMk cId="795268515" sldId="285"/>
            <ac:spMk id="7" creationId="{3D6E7CC6-C205-467B-A7C1-9332587A094D}"/>
          </ac:spMkLst>
        </pc:spChg>
        <pc:spChg chg="add del mod">
          <ac:chgData name="Antonia Sewell" userId="866fcaf1-a8c1-4c4e-a2a7-8ac41c1bdbec" providerId="ADAL" clId="{7D1F1173-1D86-41DA-AF5E-A79D559CA35F}" dt="2025-11-10T16:55:17.889" v="1171" actId="478"/>
          <ac:spMkLst>
            <pc:docMk/>
            <pc:sldMk cId="795268515" sldId="285"/>
            <ac:spMk id="8" creationId="{044D15F0-DC03-46C3-BB04-68128DF1103A}"/>
          </ac:spMkLst>
        </pc:spChg>
        <pc:spChg chg="add del mod">
          <ac:chgData name="Antonia Sewell" userId="866fcaf1-a8c1-4c4e-a2a7-8ac41c1bdbec" providerId="ADAL" clId="{7D1F1173-1D86-41DA-AF5E-A79D559CA35F}" dt="2025-11-10T16:55:21.012" v="1172" actId="478"/>
          <ac:spMkLst>
            <pc:docMk/>
            <pc:sldMk cId="795268515" sldId="285"/>
            <ac:spMk id="10" creationId="{F714A5BE-809D-4C77-A0C6-6529FA6F095E}"/>
          </ac:spMkLst>
        </pc:spChg>
        <pc:spChg chg="add mod">
          <ac:chgData name="Antonia Sewell" userId="866fcaf1-a8c1-4c4e-a2a7-8ac41c1bdbec" providerId="ADAL" clId="{7D1F1173-1D86-41DA-AF5E-A79D559CA35F}" dt="2025-11-10T17:04:53.647" v="1551" actId="1076"/>
          <ac:spMkLst>
            <pc:docMk/>
            <pc:sldMk cId="795268515" sldId="285"/>
            <ac:spMk id="12" creationId="{D3922556-3627-43BF-94DB-F46CB60FEFCB}"/>
          </ac:spMkLst>
        </pc:spChg>
      </pc:sldChg>
      <pc:sldChg chg="modSp add mod ord modNotesTx">
        <pc:chgData name="Antonia Sewell" userId="866fcaf1-a8c1-4c4e-a2a7-8ac41c1bdbec" providerId="ADAL" clId="{7D1F1173-1D86-41DA-AF5E-A79D559CA35F}" dt="2025-11-10T19:22:48.265" v="2121" actId="20577"/>
        <pc:sldMkLst>
          <pc:docMk/>
          <pc:sldMk cId="3986391652" sldId="286"/>
        </pc:sldMkLst>
        <pc:spChg chg="mod">
          <ac:chgData name="Antonia Sewell" userId="866fcaf1-a8c1-4c4e-a2a7-8ac41c1bdbec" providerId="ADAL" clId="{7D1F1173-1D86-41DA-AF5E-A79D559CA35F}" dt="2025-11-10T19:21:23.430" v="1812" actId="20577"/>
          <ac:spMkLst>
            <pc:docMk/>
            <pc:sldMk cId="3986391652" sldId="286"/>
            <ac:spMk id="2" creationId="{0E3585A5-045E-472B-8956-E370B5848F79}"/>
          </ac:spMkLst>
        </pc:spChg>
        <pc:spChg chg="mod">
          <ac:chgData name="Antonia Sewell" userId="866fcaf1-a8c1-4c4e-a2a7-8ac41c1bdbec" providerId="ADAL" clId="{7D1F1173-1D86-41DA-AF5E-A79D559CA35F}" dt="2025-11-10T19:22:16.802" v="2010" actId="1076"/>
          <ac:spMkLst>
            <pc:docMk/>
            <pc:sldMk cId="3986391652" sldId="286"/>
            <ac:spMk id="3" creationId="{B4A5F3C8-12F7-4744-8206-47327DB5D864}"/>
          </ac:spMkLst>
        </pc:spChg>
        <pc:picChg chg="mod">
          <ac:chgData name="Antonia Sewell" userId="866fcaf1-a8c1-4c4e-a2a7-8ac41c1bdbec" providerId="ADAL" clId="{7D1F1173-1D86-41DA-AF5E-A79D559CA35F}" dt="2025-11-10T19:22:11.157" v="2009" actId="1076"/>
          <ac:picMkLst>
            <pc:docMk/>
            <pc:sldMk cId="3986391652" sldId="286"/>
            <ac:picMk id="5" creationId="{9DDC80B7-87E8-44F0-84F3-0CD32DA0332D}"/>
          </ac:picMkLst>
        </pc:picChg>
      </pc:sldChg>
      <pc:sldChg chg="modSp add mod">
        <pc:chgData name="Antonia Sewell" userId="866fcaf1-a8c1-4c4e-a2a7-8ac41c1bdbec" providerId="ADAL" clId="{7D1F1173-1D86-41DA-AF5E-A79D559CA35F}" dt="2025-11-10T19:25:38.987" v="2260" actId="20577"/>
        <pc:sldMkLst>
          <pc:docMk/>
          <pc:sldMk cId="2311100436" sldId="287"/>
        </pc:sldMkLst>
        <pc:spChg chg="mod">
          <ac:chgData name="Antonia Sewell" userId="866fcaf1-a8c1-4c4e-a2a7-8ac41c1bdbec" providerId="ADAL" clId="{7D1F1173-1D86-41DA-AF5E-A79D559CA35F}" dt="2025-11-10T19:25:38.987" v="2260" actId="20577"/>
          <ac:spMkLst>
            <pc:docMk/>
            <pc:sldMk cId="2311100436" sldId="287"/>
            <ac:spMk id="3" creationId="{B4A5F3C8-12F7-4744-8206-47327DB5D864}"/>
          </ac:spMkLst>
        </pc:spChg>
        <pc:picChg chg="mod">
          <ac:chgData name="Antonia Sewell" userId="866fcaf1-a8c1-4c4e-a2a7-8ac41c1bdbec" providerId="ADAL" clId="{7D1F1173-1D86-41DA-AF5E-A79D559CA35F}" dt="2025-11-10T19:25:04.175" v="2192" actId="1076"/>
          <ac:picMkLst>
            <pc:docMk/>
            <pc:sldMk cId="2311100436" sldId="287"/>
            <ac:picMk id="9" creationId="{FF8FAC83-95E8-42B6-A4FF-58539741F1D0}"/>
          </ac:picMkLst>
        </pc:picChg>
      </pc:sldChg>
      <pc:sldChg chg="addSp delSp modSp add mod">
        <pc:chgData name="Antonia Sewell" userId="866fcaf1-a8c1-4c4e-a2a7-8ac41c1bdbec" providerId="ADAL" clId="{7D1F1173-1D86-41DA-AF5E-A79D559CA35F}" dt="2025-11-10T20:09:42.339" v="2562" actId="1440"/>
        <pc:sldMkLst>
          <pc:docMk/>
          <pc:sldMk cId="119212702" sldId="288"/>
        </pc:sldMkLst>
        <pc:spChg chg="mod">
          <ac:chgData name="Antonia Sewell" userId="866fcaf1-a8c1-4c4e-a2a7-8ac41c1bdbec" providerId="ADAL" clId="{7D1F1173-1D86-41DA-AF5E-A79D559CA35F}" dt="2025-11-10T20:08:10.370" v="2542" actId="14100"/>
          <ac:spMkLst>
            <pc:docMk/>
            <pc:sldMk cId="119212702" sldId="288"/>
            <ac:spMk id="3" creationId="{B4A5F3C8-12F7-4744-8206-47327DB5D864}"/>
          </ac:spMkLst>
        </pc:spChg>
        <pc:picChg chg="del mod">
          <ac:chgData name="Antonia Sewell" userId="866fcaf1-a8c1-4c4e-a2a7-8ac41c1bdbec" providerId="ADAL" clId="{7D1F1173-1D86-41DA-AF5E-A79D559CA35F}" dt="2025-11-10T20:09:19.874" v="2558" actId="478"/>
          <ac:picMkLst>
            <pc:docMk/>
            <pc:sldMk cId="119212702" sldId="288"/>
            <ac:picMk id="4" creationId="{B1DB22D3-27A3-4935-95A0-EEC8557CB980}"/>
          </ac:picMkLst>
        </pc:picChg>
        <pc:picChg chg="mod">
          <ac:chgData name="Antonia Sewell" userId="866fcaf1-a8c1-4c4e-a2a7-8ac41c1bdbec" providerId="ADAL" clId="{7D1F1173-1D86-41DA-AF5E-A79D559CA35F}" dt="2025-11-10T20:09:25.752" v="2559" actId="1076"/>
          <ac:picMkLst>
            <pc:docMk/>
            <pc:sldMk cId="119212702" sldId="288"/>
            <ac:picMk id="5" creationId="{9DDC80B7-87E8-44F0-84F3-0CD32DA0332D}"/>
          </ac:picMkLst>
        </pc:picChg>
        <pc:picChg chg="del mod">
          <ac:chgData name="Antonia Sewell" userId="866fcaf1-a8c1-4c4e-a2a7-8ac41c1bdbec" providerId="ADAL" clId="{7D1F1173-1D86-41DA-AF5E-A79D559CA35F}" dt="2025-11-10T20:09:18.746" v="2557" actId="478"/>
          <ac:picMkLst>
            <pc:docMk/>
            <pc:sldMk cId="119212702" sldId="288"/>
            <ac:picMk id="7" creationId="{894A10D2-623B-4844-BF81-D1F42F9E6280}"/>
          </ac:picMkLst>
        </pc:picChg>
        <pc:picChg chg="mod">
          <ac:chgData name="Antonia Sewell" userId="866fcaf1-a8c1-4c4e-a2a7-8ac41c1bdbec" providerId="ADAL" clId="{7D1F1173-1D86-41DA-AF5E-A79D559CA35F}" dt="2025-11-10T20:09:25.752" v="2559" actId="1076"/>
          <ac:picMkLst>
            <pc:docMk/>
            <pc:sldMk cId="119212702" sldId="288"/>
            <ac:picMk id="8" creationId="{F7FE6922-7C09-4094-81C5-E4020D9E459B}"/>
          </ac:picMkLst>
        </pc:picChg>
        <pc:picChg chg="mod">
          <ac:chgData name="Antonia Sewell" userId="866fcaf1-a8c1-4c4e-a2a7-8ac41c1bdbec" providerId="ADAL" clId="{7D1F1173-1D86-41DA-AF5E-A79D559CA35F}" dt="2025-11-10T20:09:25.752" v="2559" actId="1076"/>
          <ac:picMkLst>
            <pc:docMk/>
            <pc:sldMk cId="119212702" sldId="288"/>
            <ac:picMk id="9" creationId="{61CF4CEF-5E4E-4F9A-8FAC-3EDF706074F1}"/>
          </ac:picMkLst>
        </pc:picChg>
        <pc:picChg chg="del">
          <ac:chgData name="Antonia Sewell" userId="866fcaf1-a8c1-4c4e-a2a7-8ac41c1bdbec" providerId="ADAL" clId="{7D1F1173-1D86-41DA-AF5E-A79D559CA35F}" dt="2025-11-10T20:07:47.817" v="2535" actId="478"/>
          <ac:picMkLst>
            <pc:docMk/>
            <pc:sldMk cId="119212702" sldId="288"/>
            <ac:picMk id="11" creationId="{122E06DC-FB1F-472D-BB0F-808A5552EB5F}"/>
          </ac:picMkLst>
        </pc:picChg>
        <pc:picChg chg="del">
          <ac:chgData name="Antonia Sewell" userId="866fcaf1-a8c1-4c4e-a2a7-8ac41c1bdbec" providerId="ADAL" clId="{7D1F1173-1D86-41DA-AF5E-A79D559CA35F}" dt="2025-11-10T20:07:45.249" v="2533" actId="478"/>
          <ac:picMkLst>
            <pc:docMk/>
            <pc:sldMk cId="119212702" sldId="288"/>
            <ac:picMk id="13" creationId="{68113AAC-285D-497A-8B44-1643954818FE}"/>
          </ac:picMkLst>
        </pc:picChg>
        <pc:picChg chg="del">
          <ac:chgData name="Antonia Sewell" userId="866fcaf1-a8c1-4c4e-a2a7-8ac41c1bdbec" providerId="ADAL" clId="{7D1F1173-1D86-41DA-AF5E-A79D559CA35F}" dt="2025-11-10T20:07:42.777" v="2532" actId="478"/>
          <ac:picMkLst>
            <pc:docMk/>
            <pc:sldMk cId="119212702" sldId="288"/>
            <ac:picMk id="15" creationId="{67805CBC-11C3-4D9F-BCF3-662F39C8F977}"/>
          </ac:picMkLst>
        </pc:picChg>
        <pc:picChg chg="add mod">
          <ac:chgData name="Antonia Sewell" userId="866fcaf1-a8c1-4c4e-a2a7-8ac41c1bdbec" providerId="ADAL" clId="{7D1F1173-1D86-41DA-AF5E-A79D559CA35F}" dt="2025-11-10T20:09:35.853" v="2560" actId="1440"/>
          <ac:picMkLst>
            <pc:docMk/>
            <pc:sldMk cId="119212702" sldId="288"/>
            <ac:picMk id="16" creationId="{20D712F0-4396-41F9-BB1F-7173AD0F68F3}"/>
          </ac:picMkLst>
        </pc:picChg>
        <pc:picChg chg="del">
          <ac:chgData name="Antonia Sewell" userId="866fcaf1-a8c1-4c4e-a2a7-8ac41c1bdbec" providerId="ADAL" clId="{7D1F1173-1D86-41DA-AF5E-A79D559CA35F}" dt="2025-11-10T20:07:41.753" v="2531" actId="478"/>
          <ac:picMkLst>
            <pc:docMk/>
            <pc:sldMk cId="119212702" sldId="288"/>
            <ac:picMk id="17" creationId="{779A7221-5E51-4F16-B570-E6F69B0A1252}"/>
          </ac:picMkLst>
        </pc:picChg>
        <pc:picChg chg="add mod">
          <ac:chgData name="Antonia Sewell" userId="866fcaf1-a8c1-4c4e-a2a7-8ac41c1bdbec" providerId="ADAL" clId="{7D1F1173-1D86-41DA-AF5E-A79D559CA35F}" dt="2025-11-10T20:09:37.631" v="2561" actId="1440"/>
          <ac:picMkLst>
            <pc:docMk/>
            <pc:sldMk cId="119212702" sldId="288"/>
            <ac:picMk id="18" creationId="{D6483F70-7631-47E1-BF9D-B293CADEEA09}"/>
          </ac:picMkLst>
        </pc:picChg>
        <pc:picChg chg="del">
          <ac:chgData name="Antonia Sewell" userId="866fcaf1-a8c1-4c4e-a2a7-8ac41c1bdbec" providerId="ADAL" clId="{7D1F1173-1D86-41DA-AF5E-A79D559CA35F}" dt="2025-11-10T20:07:46.594" v="2534" actId="478"/>
          <ac:picMkLst>
            <pc:docMk/>
            <pc:sldMk cId="119212702" sldId="288"/>
            <ac:picMk id="19" creationId="{114BB347-6CE6-4180-A4D5-1DB328AF91AE}"/>
          </ac:picMkLst>
        </pc:picChg>
        <pc:picChg chg="add mod">
          <ac:chgData name="Antonia Sewell" userId="866fcaf1-a8c1-4c4e-a2a7-8ac41c1bdbec" providerId="ADAL" clId="{7D1F1173-1D86-41DA-AF5E-A79D559CA35F}" dt="2025-11-10T20:09:42.339" v="2562" actId="1440"/>
          <ac:picMkLst>
            <pc:docMk/>
            <pc:sldMk cId="119212702" sldId="288"/>
            <ac:picMk id="20" creationId="{ECD4E8BA-86FF-4481-8BEE-6B5729F46E2C}"/>
          </ac:picMkLst>
        </pc:picChg>
        <pc:picChg chg="del">
          <ac:chgData name="Antonia Sewell" userId="866fcaf1-a8c1-4c4e-a2a7-8ac41c1bdbec" providerId="ADAL" clId="{7D1F1173-1D86-41DA-AF5E-A79D559CA35F}" dt="2025-11-10T20:07:40.901" v="2530" actId="478"/>
          <ac:picMkLst>
            <pc:docMk/>
            <pc:sldMk cId="119212702" sldId="288"/>
            <ac:picMk id="21" creationId="{3C4302FB-2FC5-432C-89C0-31D8FB23E896}"/>
          </ac:picMkLst>
        </pc:picChg>
      </pc:sldChg>
      <pc:sldChg chg="add">
        <pc:chgData name="Antonia Sewell" userId="866fcaf1-a8c1-4c4e-a2a7-8ac41c1bdbec" providerId="ADAL" clId="{7D1F1173-1D86-41DA-AF5E-A79D559CA35F}" dt="2025-11-10T20:11:26.956" v="2590" actId="2890"/>
        <pc:sldMkLst>
          <pc:docMk/>
          <pc:sldMk cId="381502644" sldId="289"/>
        </pc:sldMkLst>
      </pc:sldChg>
      <pc:sldChg chg="addSp delSp modSp add mod modNotesTx">
        <pc:chgData name="Antonia Sewell" userId="866fcaf1-a8c1-4c4e-a2a7-8ac41c1bdbec" providerId="ADAL" clId="{7D1F1173-1D86-41DA-AF5E-A79D559CA35F}" dt="2025-11-10T21:24:29.996" v="3578" actId="20577"/>
        <pc:sldMkLst>
          <pc:docMk/>
          <pc:sldMk cId="942442603" sldId="290"/>
        </pc:sldMkLst>
        <pc:spChg chg="del mod">
          <ac:chgData name="Antonia Sewell" userId="866fcaf1-a8c1-4c4e-a2a7-8ac41c1bdbec" providerId="ADAL" clId="{7D1F1173-1D86-41DA-AF5E-A79D559CA35F}" dt="2025-11-10T21:21:52.779" v="3206" actId="478"/>
          <ac:spMkLst>
            <pc:docMk/>
            <pc:sldMk cId="942442603" sldId="290"/>
            <ac:spMk id="2" creationId="{FDF4506F-1BB5-401E-8AE0-7FED0C4BC686}"/>
          </ac:spMkLst>
        </pc:spChg>
        <pc:spChg chg="add del mod">
          <ac:chgData name="Antonia Sewell" userId="866fcaf1-a8c1-4c4e-a2a7-8ac41c1bdbec" providerId="ADAL" clId="{7D1F1173-1D86-41DA-AF5E-A79D559CA35F}" dt="2025-11-10T21:21:59.986" v="3215" actId="478"/>
          <ac:spMkLst>
            <pc:docMk/>
            <pc:sldMk cId="942442603" sldId="290"/>
            <ac:spMk id="4" creationId="{F264FC37-A276-4CCE-B923-11BBF856F111}"/>
          </ac:spMkLst>
        </pc:spChg>
        <pc:spChg chg="add del mod">
          <ac:chgData name="Antonia Sewell" userId="866fcaf1-a8c1-4c4e-a2a7-8ac41c1bdbec" providerId="ADAL" clId="{7D1F1173-1D86-41DA-AF5E-A79D559CA35F}" dt="2025-11-10T21:22:02.720" v="3216" actId="478"/>
          <ac:spMkLst>
            <pc:docMk/>
            <pc:sldMk cId="942442603" sldId="290"/>
            <ac:spMk id="7" creationId="{437F5D24-3143-4373-A339-9F0C98ADD630}"/>
          </ac:spMkLst>
        </pc:spChg>
        <pc:spChg chg="add del mod">
          <ac:chgData name="Antonia Sewell" userId="866fcaf1-a8c1-4c4e-a2a7-8ac41c1bdbec" providerId="ADAL" clId="{7D1F1173-1D86-41DA-AF5E-A79D559CA35F}" dt="2025-11-10T21:22:20.693" v="3229" actId="478"/>
          <ac:spMkLst>
            <pc:docMk/>
            <pc:sldMk cId="942442603" sldId="290"/>
            <ac:spMk id="15" creationId="{E1A8EA9F-2B01-4B52-A14D-488FA0815EA8}"/>
          </ac:spMkLst>
        </pc:spChg>
        <pc:spChg chg="add del mod">
          <ac:chgData name="Antonia Sewell" userId="866fcaf1-a8c1-4c4e-a2a7-8ac41c1bdbec" providerId="ADAL" clId="{7D1F1173-1D86-41DA-AF5E-A79D559CA35F}" dt="2025-11-10T21:22:30.565" v="3231"/>
          <ac:spMkLst>
            <pc:docMk/>
            <pc:sldMk cId="942442603" sldId="290"/>
            <ac:spMk id="18" creationId="{9322208F-DD1E-47D9-A34E-AE27677413B5}"/>
          </ac:spMkLst>
        </pc:spChg>
        <pc:spChg chg="add mod">
          <ac:chgData name="Antonia Sewell" userId="866fcaf1-a8c1-4c4e-a2a7-8ac41c1bdbec" providerId="ADAL" clId="{7D1F1173-1D86-41DA-AF5E-A79D559CA35F}" dt="2025-11-10T21:23:54.083" v="3382" actId="27636"/>
          <ac:spMkLst>
            <pc:docMk/>
            <pc:sldMk cId="942442603" sldId="290"/>
            <ac:spMk id="19" creationId="{07F4116C-7B27-4463-862C-E725359600BE}"/>
          </ac:spMkLst>
        </pc:spChg>
        <pc:spChg chg="add mod">
          <ac:chgData name="Antonia Sewell" userId="866fcaf1-a8c1-4c4e-a2a7-8ac41c1bdbec" providerId="ADAL" clId="{7D1F1173-1D86-41DA-AF5E-A79D559CA35F}" dt="2025-11-10T21:23:41.842" v="3340" actId="1076"/>
          <ac:spMkLst>
            <pc:docMk/>
            <pc:sldMk cId="942442603" sldId="290"/>
            <ac:spMk id="20" creationId="{78448D48-689B-450B-A887-878815939711}"/>
          </ac:spMkLst>
        </pc:spChg>
        <pc:picChg chg="mod">
          <ac:chgData name="Antonia Sewell" userId="866fcaf1-a8c1-4c4e-a2a7-8ac41c1bdbec" providerId="ADAL" clId="{7D1F1173-1D86-41DA-AF5E-A79D559CA35F}" dt="2025-11-10T21:23:04.829" v="3324" actId="1076"/>
          <ac:picMkLst>
            <pc:docMk/>
            <pc:sldMk cId="942442603" sldId="290"/>
            <ac:picMk id="10" creationId="{518EEB90-2D87-4038-BDFD-722EC91A4241}"/>
          </ac:picMkLst>
        </pc:picChg>
      </pc:sldChg>
      <pc:sldChg chg="modSp add mod">
        <pc:chgData name="Antonia Sewell" userId="866fcaf1-a8c1-4c4e-a2a7-8ac41c1bdbec" providerId="ADAL" clId="{7D1F1173-1D86-41DA-AF5E-A79D559CA35F}" dt="2025-11-10T21:37:28.548" v="3640" actId="1076"/>
        <pc:sldMkLst>
          <pc:docMk/>
          <pc:sldMk cId="1758612799" sldId="291"/>
        </pc:sldMkLst>
        <pc:spChg chg="mod">
          <ac:chgData name="Antonia Sewell" userId="866fcaf1-a8c1-4c4e-a2a7-8ac41c1bdbec" providerId="ADAL" clId="{7D1F1173-1D86-41DA-AF5E-A79D559CA35F}" dt="2025-11-10T21:37:12.678" v="3637" actId="1076"/>
          <ac:spMkLst>
            <pc:docMk/>
            <pc:sldMk cId="1758612799" sldId="291"/>
            <ac:spMk id="19" creationId="{07F4116C-7B27-4463-862C-E725359600BE}"/>
          </ac:spMkLst>
        </pc:spChg>
        <pc:spChg chg="mod">
          <ac:chgData name="Antonia Sewell" userId="866fcaf1-a8c1-4c4e-a2a7-8ac41c1bdbec" providerId="ADAL" clId="{7D1F1173-1D86-41DA-AF5E-A79D559CA35F}" dt="2025-11-10T21:37:28.548" v="3640" actId="1076"/>
          <ac:spMkLst>
            <pc:docMk/>
            <pc:sldMk cId="1758612799" sldId="291"/>
            <ac:spMk id="20" creationId="{78448D48-689B-450B-A887-878815939711}"/>
          </ac:spMkLst>
        </pc:spChg>
        <pc:picChg chg="mod">
          <ac:chgData name="Antonia Sewell" userId="866fcaf1-a8c1-4c4e-a2a7-8ac41c1bdbec" providerId="ADAL" clId="{7D1F1173-1D86-41DA-AF5E-A79D559CA35F}" dt="2025-11-10T21:37:21.428" v="3639" actId="1076"/>
          <ac:picMkLst>
            <pc:docMk/>
            <pc:sldMk cId="1758612799" sldId="291"/>
            <ac:picMk id="10" creationId="{518EEB90-2D87-4038-BDFD-722EC91A4241}"/>
          </ac:picMkLst>
        </pc:picChg>
        <pc:picChg chg="mod">
          <ac:chgData name="Antonia Sewell" userId="866fcaf1-a8c1-4c4e-a2a7-8ac41c1bdbec" providerId="ADAL" clId="{7D1F1173-1D86-41DA-AF5E-A79D559CA35F}" dt="2025-11-10T21:37:08.765" v="3636" actId="1076"/>
          <ac:picMkLst>
            <pc:docMk/>
            <pc:sldMk cId="1758612799" sldId="291"/>
            <ac:picMk id="12" creationId="{E5332D95-4DB1-408D-91FA-A512EDA69B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8276-9E05-4022-B8C1-F357845CE131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DACDB-EA0E-4144-A212-E863F706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4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2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0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1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6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1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we will try some activities with the cards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0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5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order the cards by size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 might notice that robots that are bigger seem to have certain classes (space, underwater), or that robots that are larger seem to have a higher cost. If students notice this, see if they might suggest why that’s the case.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2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order the cards by size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 might notice that robots that are bigger seem to have certain classes (space, underwater), or that robots that are larger seem to have a higher cost. If students notice this, see if they might suggest why that’s the case.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8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two options for activity here:</a:t>
            </a:r>
          </a:p>
          <a:p>
            <a:pPr marL="228600" indent="-228600">
              <a:buAutoNum type="arabicPeriod"/>
            </a:pPr>
            <a:r>
              <a:rPr lang="en-GB" dirty="0"/>
              <a:t>Give each student 1 robot card and have them order themselves in a line.</a:t>
            </a:r>
          </a:p>
          <a:p>
            <a:pPr marL="228600" indent="-228600">
              <a:buAutoNum type="arabicPeriod"/>
            </a:pPr>
            <a:r>
              <a:rPr lang="en-GB" dirty="0"/>
              <a:t>Give each pair or group of students some robot cards (at least 10 cards per group) and have them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The Robot Cards have been created for use in a Primary School classroom to give students an introduction to simple concepts in statistics and data analysis.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Students can go from using the cards to learn about early mathematical concepts such as ordering, to creating simple graphs such as bar charts and scatterplots with the cards.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6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400" dirty="0">
                <a:latin typeface="Bahnschrift SemiLight" panose="020B0502040204020203" pitchFamily="34" charset="0"/>
              </a:rPr>
              <a:t>For example, are certain attributes more common among some groups than others?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83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1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13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9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4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7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8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of all, ask the students if they know what a sample is.</a:t>
            </a:r>
          </a:p>
          <a:p>
            <a:r>
              <a:rPr lang="en-GB" dirty="0"/>
              <a:t>How does this relate to the robot cards?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9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of all, ask the students if they know what a sample is. </a:t>
            </a:r>
          </a:p>
          <a:p>
            <a:endParaRPr lang="en-GB" dirty="0"/>
          </a:p>
          <a:p>
            <a:r>
              <a:rPr lang="en-GB" dirty="0"/>
              <a:t>Ask the students if we can use the cards to find out about the wider robot cards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6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“Robot” refers to real-life AND fictional robots. What kind of robot are the ones on the cards?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Fictional.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Yes, because they aren’t actually present in the real world. These cards also don’t represent any real-life robots.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Although there is a difference between real-life and fictional robots, we can use similar attributes to describe them. The attributes that we’ve used for these robot cards can be used to describe real-life robots too.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5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1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3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DACDB-EA0E-4144-A212-E863F706E8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55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1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6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1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7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5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3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99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820AF-B312-4B76-9808-7077A7A3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83" y="261066"/>
            <a:ext cx="219690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EEB90-2D87-4038-BDFD-722EC91A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49" y="261066"/>
            <a:ext cx="219690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332D95-4DB1-408D-91FA-A512EDA6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43" y="2334246"/>
            <a:ext cx="219690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2DFA7-81B7-482C-86CD-8331D1B4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2291" y="2334246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phic 15" descr="Stars with solid fill">
            <a:extLst>
              <a:ext uri="{FF2B5EF4-FFF2-40B4-BE49-F238E27FC236}">
                <a16:creationId xmlns:a16="http://schemas.microsoft.com/office/drawing/2014/main" id="{E7D65CCE-6F52-4036-9514-4EE1BF6A5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2349">
            <a:off x="3325325" y="2431044"/>
            <a:ext cx="914400" cy="914400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EB8E0D58-2308-4455-86F9-5A2702F63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68553">
            <a:off x="9271676" y="1333191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771478-662D-466D-AA92-39FF0D0D2A23}"/>
              </a:ext>
            </a:extLst>
          </p:cNvPr>
          <p:cNvSpPr txBox="1"/>
          <p:nvPr/>
        </p:nvSpPr>
        <p:spPr>
          <a:xfrm>
            <a:off x="458663" y="3331505"/>
            <a:ext cx="4115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/>
                </a:solidFill>
                <a:latin typeface="Arial Rounded MT Bold" panose="020F0704030504030204" pitchFamily="34" charset="0"/>
              </a:rPr>
              <a:t>An introduction to 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22E0551-99AF-49C6-AC5B-76E0F758A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56" y="5492338"/>
            <a:ext cx="2079876" cy="117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4506F-1BB5-401E-8AE0-7FED0C4B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91" y="2289629"/>
            <a:ext cx="5102852" cy="4307305"/>
          </a:xfrm>
        </p:spPr>
        <p:txBody>
          <a:bodyPr>
            <a:normAutofit/>
          </a:bodyPr>
          <a:lstStyle/>
          <a:p>
            <a:br>
              <a:rPr lang="en-GB" sz="96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r>
              <a:rPr lang="en-GB" sz="9600" b="1" dirty="0">
                <a:latin typeface="Arial Rounded MT Bold" panose="020F0704030504030204" pitchFamily="34" charset="0"/>
              </a:rPr>
              <a:t>Robot Cards</a:t>
            </a:r>
            <a:endParaRPr lang="en-GB" sz="9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62" y="209464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Class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01" y="2432243"/>
            <a:ext cx="1793795" cy="279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64" y="1184216"/>
            <a:ext cx="6228379" cy="77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There are 5 class types: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EAD5F22-60D8-4BDF-BA42-B49E1FFC4BFA}"/>
              </a:ext>
            </a:extLst>
          </p:cNvPr>
          <p:cNvSpPr txBox="1">
            <a:spLocks/>
          </p:cNvSpPr>
          <p:nvPr/>
        </p:nvSpPr>
        <p:spPr>
          <a:xfrm>
            <a:off x="1141413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On Land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C9F973-5209-4915-A7A0-5DDAD470AB07}"/>
              </a:ext>
            </a:extLst>
          </p:cNvPr>
          <p:cNvSpPr txBox="1">
            <a:spLocks/>
          </p:cNvSpPr>
          <p:nvPr/>
        </p:nvSpPr>
        <p:spPr>
          <a:xfrm>
            <a:off x="3310061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Air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FE7D862-B6AF-4EC2-A296-64A6460F2579}"/>
              </a:ext>
            </a:extLst>
          </p:cNvPr>
          <p:cNvSpPr txBox="1">
            <a:spLocks/>
          </p:cNvSpPr>
          <p:nvPr/>
        </p:nvSpPr>
        <p:spPr>
          <a:xfrm>
            <a:off x="5225014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Space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A972454-0DBE-4111-A8C1-74FEDDA379CC}"/>
              </a:ext>
            </a:extLst>
          </p:cNvPr>
          <p:cNvSpPr txBox="1">
            <a:spLocks/>
          </p:cNvSpPr>
          <p:nvPr/>
        </p:nvSpPr>
        <p:spPr>
          <a:xfrm>
            <a:off x="7224532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In Water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04A0982-9690-4B53-821B-A06FDB85529A}"/>
              </a:ext>
            </a:extLst>
          </p:cNvPr>
          <p:cNvSpPr txBox="1">
            <a:spLocks/>
          </p:cNvSpPr>
          <p:nvPr/>
        </p:nvSpPr>
        <p:spPr>
          <a:xfrm>
            <a:off x="9393180" y="5668378"/>
            <a:ext cx="1830387" cy="77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On Water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809D3-D63C-4969-AB3E-3B4116D44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7" y="2432243"/>
            <a:ext cx="1793795" cy="279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F932CF-91ED-4C97-92E7-7F4A6FA5C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17" y="2432244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2F4D2E-1D3B-46CC-841C-9D31360CF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59" y="2432243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993DB2-4157-4D42-B385-A1EEC8FF7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40" y="2432242"/>
            <a:ext cx="1793794" cy="279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963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066212" cy="3541714"/>
          </a:xfrm>
        </p:spPr>
        <p:txBody>
          <a:bodyPr>
            <a:normAutofit/>
          </a:bodyPr>
          <a:lstStyle/>
          <a:p>
            <a:r>
              <a:rPr lang="en-GB" sz="2800" dirty="0"/>
              <a:t>The height of a robot is shown by the green ruler on the left side of the card.</a:t>
            </a:r>
          </a:p>
          <a:p>
            <a:r>
              <a:rPr lang="en-GB" sz="2800" dirty="0"/>
              <a:t>There is also a height comparison scale showing how big the robot is compared to a human (you can see the tiny human and child here!)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0778D4-C783-4681-B003-A2668837BE0A}"/>
              </a:ext>
            </a:extLst>
          </p:cNvPr>
          <p:cNvCxnSpPr>
            <a:cxnSpLocks/>
          </p:cNvCxnSpPr>
          <p:nvPr/>
        </p:nvCxnSpPr>
        <p:spPr>
          <a:xfrm>
            <a:off x="6870700" y="4584700"/>
            <a:ext cx="1587500" cy="901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8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Cost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932487" cy="354171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Cost is shown on the right-hand side in BOTCOINS.</a:t>
            </a:r>
          </a:p>
          <a:p>
            <a:r>
              <a:rPr lang="en-GB" sz="2800" dirty="0"/>
              <a:t>The more BOTCOINS that there are, the higher the cost. </a:t>
            </a:r>
          </a:p>
          <a:p>
            <a:r>
              <a:rPr lang="en-GB" sz="2800" dirty="0"/>
              <a:t>This is based on how expensive it was to manufacture this robot. What factors do you think contribute to this amount?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60475-6122-4DA1-A2B5-F94064482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5" y="506626"/>
            <a:ext cx="3586302" cy="559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13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Function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75388" cy="3541714"/>
          </a:xfrm>
        </p:spPr>
        <p:txBody>
          <a:bodyPr/>
          <a:lstStyle/>
          <a:p>
            <a:r>
              <a:rPr lang="en-GB" dirty="0"/>
              <a:t>The function of a robot is the main use it has to humans.</a:t>
            </a:r>
          </a:p>
          <a:p>
            <a:r>
              <a:rPr lang="en-GB" dirty="0"/>
              <a:t>This is represented by the symbol on the bottom right.</a:t>
            </a:r>
          </a:p>
          <a:p>
            <a:r>
              <a:rPr lang="en-GB" dirty="0"/>
              <a:t>This robot’s function is exploration.</a:t>
            </a:r>
          </a:p>
        </p:txBody>
      </p:sp>
    </p:spTree>
    <p:extLst>
      <p:ext uri="{BB962C8B-B14F-4D97-AF65-F5344CB8AC3E}">
        <p14:creationId xmlns:p14="http://schemas.microsoft.com/office/powerpoint/2010/main" val="10012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Function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15" y="1995420"/>
            <a:ext cx="8216914" cy="1655967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/>
              <a:t>Each robot card has one of these 5 functions.</a:t>
            </a:r>
          </a:p>
          <a:p>
            <a:r>
              <a:rPr lang="en-GB" sz="3600" dirty="0"/>
              <a:t>The function specifies what task the robot focuses on.</a:t>
            </a:r>
          </a:p>
          <a:p>
            <a:r>
              <a:rPr lang="en-GB" sz="3600" dirty="0"/>
              <a:t>How might function relate to other attributes?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BFD8C-8E9C-417D-96FD-491CD3090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2" t="76449"/>
          <a:stretch/>
        </p:blipFill>
        <p:spPr>
          <a:xfrm>
            <a:off x="9186529" y="3948278"/>
            <a:ext cx="3104779" cy="269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EADFA9-DDC0-42AB-A0D8-99D74A3734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9" t="81527" r="16410" b="5658"/>
          <a:stretch/>
        </p:blipFill>
        <p:spPr>
          <a:xfrm>
            <a:off x="7699870" y="4572000"/>
            <a:ext cx="1486659" cy="142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FD1EB8-1ED3-4F54-B8A6-91C7B076B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383"/>
          <a:stretch/>
        </p:blipFill>
        <p:spPr>
          <a:xfrm>
            <a:off x="5176329" y="3756891"/>
            <a:ext cx="3125336" cy="269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046739-D893-48DB-B48D-A8D88F88E4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7" t="79696" r="14129" b="4473"/>
          <a:stretch/>
        </p:blipFill>
        <p:spPr>
          <a:xfrm>
            <a:off x="3891515" y="4357519"/>
            <a:ext cx="1786271" cy="1796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C03396-EE43-498A-BFC0-98E85FC43A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0" t="79039" r="16400" b="4812"/>
          <a:stretch/>
        </p:blipFill>
        <p:spPr>
          <a:xfrm>
            <a:off x="1869431" y="4163578"/>
            <a:ext cx="1786271" cy="2075904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36F056C-92B0-4956-ABB2-CC47A5075B44}"/>
              </a:ext>
            </a:extLst>
          </p:cNvPr>
          <p:cNvSpPr txBox="1">
            <a:spLocks/>
          </p:cNvSpPr>
          <p:nvPr/>
        </p:nvSpPr>
        <p:spPr>
          <a:xfrm>
            <a:off x="1869431" y="3893259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Exploration</a:t>
            </a:r>
            <a:endParaRPr lang="en-GB" sz="9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C2870CE-B437-4DBD-B936-5D0DC4DDDE36}"/>
              </a:ext>
            </a:extLst>
          </p:cNvPr>
          <p:cNvSpPr txBox="1">
            <a:spLocks/>
          </p:cNvSpPr>
          <p:nvPr/>
        </p:nvSpPr>
        <p:spPr>
          <a:xfrm>
            <a:off x="4084347" y="3916267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Medical</a:t>
            </a:r>
            <a:endParaRPr lang="en-GB" sz="9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1FA0483-1E65-41CE-B40C-D3E925B9645C}"/>
              </a:ext>
            </a:extLst>
          </p:cNvPr>
          <p:cNvSpPr txBox="1">
            <a:spLocks/>
          </p:cNvSpPr>
          <p:nvPr/>
        </p:nvSpPr>
        <p:spPr>
          <a:xfrm>
            <a:off x="5960855" y="3939275"/>
            <a:ext cx="1486659" cy="655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Service</a:t>
            </a:r>
            <a:endParaRPr lang="en-GB" sz="90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D8B7184-6BD5-4387-8BFD-FA02EA504A09}"/>
              </a:ext>
            </a:extLst>
          </p:cNvPr>
          <p:cNvSpPr txBox="1">
            <a:spLocks/>
          </p:cNvSpPr>
          <p:nvPr/>
        </p:nvSpPr>
        <p:spPr>
          <a:xfrm>
            <a:off x="7669033" y="3904762"/>
            <a:ext cx="1962018" cy="67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Production</a:t>
            </a:r>
            <a:endParaRPr lang="en-GB" sz="90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03DAECF-950D-4E57-82C8-66F779FFC8AD}"/>
              </a:ext>
            </a:extLst>
          </p:cNvPr>
          <p:cNvSpPr txBox="1">
            <a:spLocks/>
          </p:cNvSpPr>
          <p:nvPr/>
        </p:nvSpPr>
        <p:spPr>
          <a:xfrm>
            <a:off x="9661888" y="3481961"/>
            <a:ext cx="1739015" cy="1113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Search and Rescue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5451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Power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11888" cy="3541714"/>
          </a:xfrm>
        </p:spPr>
        <p:txBody>
          <a:bodyPr/>
          <a:lstStyle/>
          <a:p>
            <a:r>
              <a:rPr lang="en-GB" dirty="0"/>
              <a:t>We can also see the power type of a robot, this is whether they operate through being connected to another power supply, or they have their own internal battery, which might be charged through solar power, for example.</a:t>
            </a:r>
          </a:p>
          <a:p>
            <a:r>
              <a:rPr lang="en-GB" dirty="0"/>
              <a:t>The two power symbols are: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47963-4D05-4769-AD15-817B7FBDD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0" t="77725" r="33309" b="3660"/>
          <a:stretch/>
        </p:blipFill>
        <p:spPr>
          <a:xfrm>
            <a:off x="4174518" y="4799974"/>
            <a:ext cx="1473200" cy="1822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E9AA6B-C391-47D3-B873-D80F80322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t="77329" r="31454" b="1283"/>
          <a:stretch/>
        </p:blipFill>
        <p:spPr>
          <a:xfrm>
            <a:off x="1179512" y="4719807"/>
            <a:ext cx="1835603" cy="19824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677BF4-251E-474D-A469-7644514A6A08}"/>
              </a:ext>
            </a:extLst>
          </p:cNvPr>
          <p:cNvSpPr txBox="1">
            <a:spLocks/>
          </p:cNvSpPr>
          <p:nvPr/>
        </p:nvSpPr>
        <p:spPr>
          <a:xfrm>
            <a:off x="2620169" y="5302260"/>
            <a:ext cx="1554349" cy="81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Battery</a:t>
            </a:r>
            <a:endParaRPr lang="en-GB" sz="6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7A88D3-D51C-494E-BC87-B86E14F3F0C6}"/>
              </a:ext>
            </a:extLst>
          </p:cNvPr>
          <p:cNvSpPr txBox="1">
            <a:spLocks/>
          </p:cNvSpPr>
          <p:nvPr/>
        </p:nvSpPr>
        <p:spPr>
          <a:xfrm>
            <a:off x="5403117" y="5302260"/>
            <a:ext cx="1804507" cy="81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Plugged in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73372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Robot Parts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272400" cy="3541714"/>
          </a:xfrm>
        </p:spPr>
        <p:txBody>
          <a:bodyPr>
            <a:normAutofit/>
          </a:bodyPr>
          <a:lstStyle/>
          <a:p>
            <a:r>
              <a:rPr lang="en-GB" sz="2800" dirty="0"/>
              <a:t>We can see the different components of the robot by the picture of the robot in the middle.</a:t>
            </a:r>
          </a:p>
          <a:p>
            <a:r>
              <a:rPr lang="en-GB" sz="2800" dirty="0"/>
              <a:t>How do you think these components might relate to other attributes the robot has?</a:t>
            </a:r>
          </a:p>
        </p:txBody>
      </p:sp>
    </p:spTree>
    <p:extLst>
      <p:ext uri="{BB962C8B-B14F-4D97-AF65-F5344CB8AC3E}">
        <p14:creationId xmlns:p14="http://schemas.microsoft.com/office/powerpoint/2010/main" val="244895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DB62-008E-43CB-A003-4BBFF3B3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64" y="143364"/>
            <a:ext cx="8024189" cy="636493"/>
          </a:xfrm>
        </p:spPr>
        <p:txBody>
          <a:bodyPr>
            <a:normAutofit/>
          </a:bodyPr>
          <a:lstStyle/>
          <a:p>
            <a:r>
              <a:rPr lang="en-GB" dirty="0"/>
              <a:t>What’s on the card? </a:t>
            </a:r>
            <a:r>
              <a:rPr lang="en-GB" sz="3200" dirty="0"/>
              <a:t>🤔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62F0D-8C7E-4C97-9C17-7B5753FC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8" y="972635"/>
            <a:ext cx="2969461" cy="463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97F06-64E2-4B09-9482-80E56D1ECF36}"/>
              </a:ext>
            </a:extLst>
          </p:cNvPr>
          <p:cNvSpPr txBox="1">
            <a:spLocks/>
          </p:cNvSpPr>
          <p:nvPr/>
        </p:nvSpPr>
        <p:spPr>
          <a:xfrm>
            <a:off x="1409852" y="3290046"/>
            <a:ext cx="1449890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Height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D234FF0-A5BC-4C4B-9B0C-E3B3E8EAEE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59742" y="2231057"/>
            <a:ext cx="1855646" cy="137723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3D04F81-DB80-46B7-9878-F92C93C3B2D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59742" y="3608293"/>
            <a:ext cx="2241176" cy="14432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C140EB3-B213-4615-BA0A-70B6EA356EA8}"/>
              </a:ext>
            </a:extLst>
          </p:cNvPr>
          <p:cNvSpPr txBox="1">
            <a:spLocks/>
          </p:cNvSpPr>
          <p:nvPr/>
        </p:nvSpPr>
        <p:spPr>
          <a:xfrm>
            <a:off x="7807482" y="571951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Power Type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32AAEEE-AFAF-4D3A-83EC-117FF34650EA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400800" y="5244353"/>
            <a:ext cx="1406682" cy="7934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6937181-31EB-4035-8CEF-6AE43FBC1623}"/>
              </a:ext>
            </a:extLst>
          </p:cNvPr>
          <p:cNvSpPr txBox="1">
            <a:spLocks/>
          </p:cNvSpPr>
          <p:nvPr/>
        </p:nvSpPr>
        <p:spPr>
          <a:xfrm>
            <a:off x="8836028" y="4018415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Function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18BC5EE-0B3E-4BDA-8F38-91E0D5AD00F0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7055226" y="4336661"/>
            <a:ext cx="1780803" cy="71491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8E6DAED-3F24-4B95-9C72-F56EAA2A01D9}"/>
              </a:ext>
            </a:extLst>
          </p:cNvPr>
          <p:cNvSpPr txBox="1">
            <a:spLocks/>
          </p:cNvSpPr>
          <p:nvPr/>
        </p:nvSpPr>
        <p:spPr>
          <a:xfrm>
            <a:off x="8818099" y="231953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COST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1EABCE4-B6E9-41E2-8099-2215E6A80487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>
            <a:off x="7486259" y="1548583"/>
            <a:ext cx="1331840" cy="10892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70468EA7-FB44-4386-A7AF-2B150727800D}"/>
              </a:ext>
            </a:extLst>
          </p:cNvPr>
          <p:cNvSpPr txBox="1">
            <a:spLocks/>
          </p:cNvSpPr>
          <p:nvPr/>
        </p:nvSpPr>
        <p:spPr>
          <a:xfrm>
            <a:off x="8695765" y="50198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Name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A58B842-6F16-40E8-8FA8-FE129414C17C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7435643" y="820236"/>
            <a:ext cx="1260122" cy="29804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A8AEBA0-B321-423F-92E7-40AFEF156A4D}"/>
              </a:ext>
            </a:extLst>
          </p:cNvPr>
          <p:cNvSpPr txBox="1">
            <a:spLocks/>
          </p:cNvSpPr>
          <p:nvPr/>
        </p:nvSpPr>
        <p:spPr>
          <a:xfrm>
            <a:off x="1409851" y="121019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Class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F6E1C976-8FFD-46D9-B049-E74580078C08}"/>
              </a:ext>
            </a:extLst>
          </p:cNvPr>
          <p:cNvCxnSpPr>
            <a:cxnSpLocks/>
          </p:cNvCxnSpPr>
          <p:nvPr/>
        </p:nvCxnSpPr>
        <p:spPr>
          <a:xfrm flipV="1">
            <a:off x="2644588" y="1264023"/>
            <a:ext cx="2357718" cy="28456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820AF-B312-4B76-9808-7077A7A3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83" y="261066"/>
            <a:ext cx="219690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EEB90-2D87-4038-BDFD-722EC91A4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879" y="261065"/>
            <a:ext cx="2196907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332D95-4DB1-408D-91FA-A512EDA6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446" y="268133"/>
            <a:ext cx="2196907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2DFA7-81B7-482C-86CD-8331D1B4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686" y="261066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phic 15" descr="Stars with solid fill">
            <a:extLst>
              <a:ext uri="{FF2B5EF4-FFF2-40B4-BE49-F238E27FC236}">
                <a16:creationId xmlns:a16="http://schemas.microsoft.com/office/drawing/2014/main" id="{E7D65CCE-6F52-4036-9514-4EE1BF6A5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62349">
            <a:off x="3482542" y="2320308"/>
            <a:ext cx="914400" cy="914400"/>
          </a:xfrm>
          <a:prstGeom prst="rect">
            <a:avLst/>
          </a:prstGeom>
        </p:spPr>
      </p:pic>
      <p:pic>
        <p:nvPicPr>
          <p:cNvPr id="17" name="Graphic 16" descr="Stars with solid fill">
            <a:extLst>
              <a:ext uri="{FF2B5EF4-FFF2-40B4-BE49-F238E27FC236}">
                <a16:creationId xmlns:a16="http://schemas.microsoft.com/office/drawing/2014/main" id="{EB8E0D58-2308-4455-86F9-5A2702F63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168553">
            <a:off x="9271676" y="1333191"/>
            <a:ext cx="914400" cy="914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22E0551-99AF-49C6-AC5B-76E0F758A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656" y="5492338"/>
            <a:ext cx="2079876" cy="1176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F4506F-1BB5-401E-8AE0-7FED0C4BC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4350" y="4139850"/>
            <a:ext cx="9949051" cy="1603541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Arial Rounded MT Bold" panose="020F0704030504030204" pitchFamily="34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3412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4" y="976355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Let’s have a look at the cards!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377823"/>
            <a:ext cx="5740650" cy="3541714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Have a look at the cards!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do you notice about them?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Do you have any questions or wonder about anything about the cards or patterns in the cards?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631" y="21790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dirty="0"/>
              <a:t>What are Robot Cards?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5740650" cy="3541714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You will be introduced to the robot cards! 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Each card holds data about a fictional robot.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In your class, you will be able to play games with these cards, and discover more about them. Do you wonder anything?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Let’s learn about what’s on the card!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6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8" y="350713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9606604" y="16080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77" y="4073401"/>
            <a:ext cx="1444182" cy="225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9277"/>
            <a:ext cx="10376819" cy="2254123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Let’s start by ordering some cards by height!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In your groups, order the cards by size, which is shown on the left hand side shown by the green scale.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13" y="4073402"/>
            <a:ext cx="1444182" cy="225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117FF-C3FB-444F-A2CC-326F23DB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749" y="4073400"/>
            <a:ext cx="1444182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FAC83-95E8-42B6-A4FF-58539741F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9" y="4073400"/>
            <a:ext cx="1444183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76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877" y="4073401"/>
            <a:ext cx="1444182" cy="225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19277"/>
            <a:ext cx="10376819" cy="225412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ahnschrift SemiLight" panose="020B0502040204020203" pitchFamily="34" charset="0"/>
              </a:rPr>
              <a:t>Do you notice any patterns in the cards you’ve ordered?</a:t>
            </a:r>
          </a:p>
          <a:p>
            <a:r>
              <a:rPr lang="en-GB" sz="3600" dirty="0">
                <a:latin typeface="Bahnschrift SemiLight" panose="020B0502040204020203" pitchFamily="34" charset="0"/>
              </a:rPr>
              <a:t>Does this make you wonder anything?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13" y="4073402"/>
            <a:ext cx="1444182" cy="225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082078" y="90060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1117FF-C3FB-444F-A2CC-326F23DB0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749" y="4073400"/>
            <a:ext cx="1444182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FAC83-95E8-42B6-A4FF-58539741F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999" y="4073400"/>
            <a:ext cx="1444183" cy="225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10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45" y="4771919"/>
            <a:ext cx="940245" cy="146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4" y="272714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56" y="1544576"/>
            <a:ext cx="4312903" cy="448819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Now let’s group robots together based on some of their attributes. 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First, let’s group by class (the background on the cards).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Organise your cards in these groups by stacking them on top of each other.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774" y="4761893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952759" y="54019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A10D2-623B-4844-BF81-D1F42F9E6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4093" y="4761893"/>
            <a:ext cx="946668" cy="147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E6922-7C09-4094-81C5-E4020D9E4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965" y="4771919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F4CEF-5E4E-4F9A-8FAC-3EDF706074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4771919"/>
            <a:ext cx="940245" cy="146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E06DC-FB1F-472D-BB0F-808A5552EB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73" y="3304354"/>
            <a:ext cx="940246" cy="1467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13AAC-285D-497A-8B44-1643954818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5" y="3304355"/>
            <a:ext cx="940245" cy="1467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05CBC-11C3-4D9F-BCF3-662F39C8F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3381982"/>
            <a:ext cx="940246" cy="1467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9A7221-5E51-4F16-B570-E6F69B0A1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2" y="1919980"/>
            <a:ext cx="940246" cy="1467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BB347-6CE6-4180-A4D5-1DB328AF91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5" y="1821752"/>
            <a:ext cx="946669" cy="1477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4302FB-2FC5-432C-89C0-31D8FB23E8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21" y="488448"/>
            <a:ext cx="940246" cy="14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5740650" cy="354171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ahnschrift SemiLight" panose="020B0502040204020203" pitchFamily="34" charset="0"/>
              </a:rPr>
              <a:t>Which group has the most cards in it?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Which group has the least?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Do you notice any patterns in the groups?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719" y="1454063"/>
            <a:ext cx="1561966" cy="243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14" y="272714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56" y="1544576"/>
            <a:ext cx="3358733" cy="448819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Let’s do the same thing, but this time for cost!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do you spot?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68553">
            <a:off x="10952759" y="54019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E6922-7C09-4094-81C5-E4020D9E4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719" y="3883283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CF4CEF-5E4E-4F9A-8FAC-3EDF70607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14" y="3892029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712F0-4396-41F9-BB1F-7173AD0F6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82" y="3883282"/>
            <a:ext cx="1561966" cy="243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483F70-7631-47E1-BF9D-B293CADEE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51" y="3892029"/>
            <a:ext cx="1561966" cy="243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D4E8BA-86FF-4481-8BEE-6B5729F46E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79" y="3892029"/>
            <a:ext cx="1561966" cy="243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12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805" y="249678"/>
            <a:ext cx="4794166" cy="1478570"/>
          </a:xfrm>
        </p:spPr>
        <p:txBody>
          <a:bodyPr>
            <a:normAutofit/>
          </a:bodyPr>
          <a:lstStyle/>
          <a:p>
            <a:r>
              <a:rPr lang="en-GB" sz="4800" dirty="0"/>
              <a:t>BAR CHARTS and dot plots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750181" y="255689"/>
            <a:ext cx="914400" cy="914400"/>
          </a:xfrm>
          <a:prstGeom prst="rect">
            <a:avLst/>
          </a:prstGeom>
        </p:spPr>
      </p:pic>
      <p:pic>
        <p:nvPicPr>
          <p:cNvPr id="2050" name="Picture 2" descr="Dot Plots | Types, Wilkinson, Cleveland, How To Make, Uses, Examples">
            <a:extLst>
              <a:ext uri="{FF2B5EF4-FFF2-40B4-BE49-F238E27FC236}">
                <a16:creationId xmlns:a16="http://schemas.microsoft.com/office/drawing/2014/main" id="{F7EA51CB-EB17-4CA0-BB3F-3296E0A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5" y="2097088"/>
            <a:ext cx="5097074" cy="35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Bar Chart? - Twinkl">
            <a:extLst>
              <a:ext uri="{FF2B5EF4-FFF2-40B4-BE49-F238E27FC236}">
                <a16:creationId xmlns:a16="http://schemas.microsoft.com/office/drawing/2014/main" id="{F5263D5C-A4CB-419A-BA7E-B1934FA8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78" y="2097088"/>
            <a:ext cx="4099494" cy="35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67174B-F726-4EBF-A8F3-056FA4B86978}"/>
              </a:ext>
            </a:extLst>
          </p:cNvPr>
          <p:cNvSpPr txBox="1">
            <a:spLocks/>
          </p:cNvSpPr>
          <p:nvPr/>
        </p:nvSpPr>
        <p:spPr>
          <a:xfrm>
            <a:off x="3069059" y="5454316"/>
            <a:ext cx="3906469" cy="125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dot plot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B1E236-8222-4423-BBA2-D3AB05B1B4C5}"/>
              </a:ext>
            </a:extLst>
          </p:cNvPr>
          <p:cNvSpPr txBox="1">
            <a:spLocks/>
          </p:cNvSpPr>
          <p:nvPr/>
        </p:nvSpPr>
        <p:spPr>
          <a:xfrm>
            <a:off x="8374065" y="5429869"/>
            <a:ext cx="3906469" cy="1251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A bar chart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9D1905E-814D-4D0B-8358-978E31E6D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178" y="249678"/>
            <a:ext cx="3358733" cy="1679887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What’s the point of creating these charts?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7D08C-60B8-4E44-A61F-7ADAAF337CC3}"/>
              </a:ext>
            </a:extLst>
          </p:cNvPr>
          <p:cNvSpPr txBox="1"/>
          <p:nvPr/>
        </p:nvSpPr>
        <p:spPr>
          <a:xfrm>
            <a:off x="9583471" y="606126"/>
            <a:ext cx="1439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/>
              <a:t>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72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618518"/>
            <a:ext cx="4794166" cy="1478570"/>
          </a:xfrm>
        </p:spPr>
        <p:txBody>
          <a:bodyPr>
            <a:normAutofit/>
          </a:bodyPr>
          <a:lstStyle/>
          <a:p>
            <a:r>
              <a:rPr lang="en-GB" sz="4800" dirty="0"/>
              <a:t>BAR CHARTS and dot plots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417286" y="161319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E4AC3E-6514-4EDF-9F46-307FD84CE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50" y="2441992"/>
            <a:ext cx="4954588" cy="3541714"/>
          </a:xfrm>
        </p:spPr>
        <p:txBody>
          <a:bodyPr>
            <a:normAutofit/>
          </a:bodyPr>
          <a:lstStyle/>
          <a:p>
            <a:r>
              <a:rPr lang="en-GB" sz="2800" dirty="0"/>
              <a:t>What you’ve created is approximately a bar chart (or a dot plot)!</a:t>
            </a:r>
          </a:p>
          <a:p>
            <a:r>
              <a:rPr lang="en-GB" sz="2800" dirty="0"/>
              <a:t>How has laying out the cards like this helped you understand the robots more? </a:t>
            </a:r>
          </a:p>
        </p:txBody>
      </p:sp>
      <p:pic>
        <p:nvPicPr>
          <p:cNvPr id="2050" name="Picture 2" descr="Dot Plots | Types, Wilkinson, Cleveland, How To Make, Uses, Examples">
            <a:extLst>
              <a:ext uri="{FF2B5EF4-FFF2-40B4-BE49-F238E27FC236}">
                <a16:creationId xmlns:a16="http://schemas.microsoft.com/office/drawing/2014/main" id="{F7EA51CB-EB17-4CA0-BB3F-3296E0A7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58" y="242721"/>
            <a:ext cx="4280736" cy="29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a Bar Chart? - Twinkl">
            <a:extLst>
              <a:ext uri="{FF2B5EF4-FFF2-40B4-BE49-F238E27FC236}">
                <a16:creationId xmlns:a16="http://schemas.microsoft.com/office/drawing/2014/main" id="{F5263D5C-A4CB-419A-BA7E-B1934FA8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67" y="3386343"/>
            <a:ext cx="3442927" cy="29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Scatter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08855"/>
            <a:ext cx="4954587" cy="3541714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Bahnschrift SemiLight" panose="020B0502040204020203" pitchFamily="34" charset="0"/>
              </a:rPr>
              <a:t>How can we visua</a:t>
            </a:r>
            <a:r>
              <a:rPr lang="en-GB" dirty="0">
                <a:latin typeface="Bahnschrift SemiLight" panose="020B0502040204020203" pitchFamily="34" charset="0"/>
              </a:rPr>
              <a:t>lise whether 2 variables are related?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Can we make a scatter plot of the cost and the size using the robot cards?</a:t>
            </a:r>
          </a:p>
          <a:p>
            <a:endParaRPr lang="en-GB" sz="2400" dirty="0">
              <a:latin typeface="Bahnschrift SemiLight" panose="020B0502040204020203" pitchFamily="34" charset="0"/>
            </a:endParaRP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  <p:pic>
        <p:nvPicPr>
          <p:cNvPr id="3074" name="Picture 2" descr="Scatter Plot - Definition, Uses, Examples, Challenges">
            <a:extLst>
              <a:ext uri="{FF2B5EF4-FFF2-40B4-BE49-F238E27FC236}">
                <a16:creationId xmlns:a16="http://schemas.microsoft.com/office/drawing/2014/main" id="{EC9A34EB-D8A7-4FA2-8801-F95E4427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92" y="701574"/>
            <a:ext cx="4978612" cy="55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9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854"/>
            <a:ext cx="6876473" cy="3942909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In this activity, you will work out the average height of robots of different classes.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Plan your investigation and carry this task out.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results did you get?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How do your results compare with other groups?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What is the largest and shortest class on average?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How could your investigation be improved next time?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0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C80B7-87E8-44F0-84F3-0CD32DA0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46" y="770311"/>
            <a:ext cx="219690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F3C8-12F7-4744-8206-47327DB5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854"/>
            <a:ext cx="6876473" cy="3942909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latin typeface="Bahnschrift SemiLight" panose="020B0502040204020203" pitchFamily="34" charset="0"/>
              </a:rPr>
              <a:t>Do you wonder anything about the robots?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How might different attributes relate to each other?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Decide on a theory you have about the robot cards, and investigate it. Some examples of hypothesis you might have are: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space robots tend to be more expensive.	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land robots are more likely to have the function of production than air robots.</a:t>
            </a:r>
          </a:p>
          <a:p>
            <a:pPr lvl="1"/>
            <a:r>
              <a:rPr lang="en-GB" sz="2100" dirty="0">
                <a:latin typeface="Bahnschrift SemiLight" panose="020B0502040204020203" pitchFamily="34" charset="0"/>
              </a:rPr>
              <a:t>Hypothesis: robots with more moving parts are move expensive.</a:t>
            </a:r>
          </a:p>
          <a:p>
            <a:r>
              <a:rPr lang="en-GB" sz="2800" dirty="0">
                <a:latin typeface="Bahnschrift SemiLight" panose="020B0502040204020203" pitchFamily="34" charset="0"/>
              </a:rPr>
              <a:t>What did you discover?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19" y="2636252"/>
            <a:ext cx="2211283" cy="34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69FC-5766-4B51-B5B2-C44D064F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of Robots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5C2D-BC0D-4994-80BB-80871BC2A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robots on the robot cards exist in THE WORLD OF ROBOTS, a fictional world that is similar to our own.</a:t>
            </a:r>
          </a:p>
          <a:p>
            <a:r>
              <a:rPr lang="en-GB" sz="3200" dirty="0"/>
              <a:t>In this world, robots help humans with many tasks from production to healthcare.</a:t>
            </a:r>
          </a:p>
        </p:txBody>
      </p:sp>
    </p:spTree>
    <p:extLst>
      <p:ext uri="{BB962C8B-B14F-4D97-AF65-F5344CB8AC3E}">
        <p14:creationId xmlns:p14="http://schemas.microsoft.com/office/powerpoint/2010/main" val="71671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98" y="794832"/>
            <a:ext cx="2291598" cy="965672"/>
          </a:xfrm>
        </p:spPr>
        <p:txBody>
          <a:bodyPr>
            <a:normAutofit/>
          </a:bodyPr>
          <a:lstStyle/>
          <a:p>
            <a:r>
              <a:rPr lang="en-GB" sz="4800" dirty="0"/>
              <a:t>Sample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834686" y="617812"/>
            <a:ext cx="914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2B0820-43B2-4318-98F3-EE2D62A9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95" y="1891761"/>
            <a:ext cx="5740650" cy="703158"/>
          </a:xfrm>
        </p:spPr>
        <p:txBody>
          <a:bodyPr>
            <a:normAutofit/>
          </a:bodyPr>
          <a:lstStyle/>
          <a:p>
            <a:r>
              <a:rPr lang="en-GB" dirty="0">
                <a:latin typeface="Bahnschrift SemiLight" panose="020B0502040204020203" pitchFamily="34" charset="0"/>
              </a:rPr>
              <a:t>What is a sample?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69D8D-6AA7-4454-A4A5-099BD2423103}"/>
              </a:ext>
            </a:extLst>
          </p:cNvPr>
          <p:cNvSpPr/>
          <p:nvPr/>
        </p:nvSpPr>
        <p:spPr>
          <a:xfrm>
            <a:off x="969200" y="2594919"/>
            <a:ext cx="4584593" cy="2166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A </a:t>
            </a:r>
            <a:r>
              <a:rPr lang="en-GB" sz="24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sample</a:t>
            </a:r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 is a small part of a bigger group that we study to learn about the whole group.</a:t>
            </a:r>
          </a:p>
          <a:p>
            <a:pPr algn="ctr"/>
            <a:endParaRPr lang="en-GB" dirty="0"/>
          </a:p>
        </p:txBody>
      </p:sp>
      <p:pic>
        <p:nvPicPr>
          <p:cNvPr id="1026" name="Picture 2" descr="Learn Sample vs Population | Basic Concepts">
            <a:extLst>
              <a:ext uri="{FF2B5EF4-FFF2-40B4-BE49-F238E27FC236}">
                <a16:creationId xmlns:a16="http://schemas.microsoft.com/office/drawing/2014/main" id="{E118E92F-D127-4352-8930-F8796C5A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9" y="2180262"/>
            <a:ext cx="5752543" cy="30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5367EA-8F1D-492E-85AC-A203D551CCF2}"/>
              </a:ext>
            </a:extLst>
          </p:cNvPr>
          <p:cNvSpPr txBox="1">
            <a:spLocks/>
          </p:cNvSpPr>
          <p:nvPr/>
        </p:nvSpPr>
        <p:spPr>
          <a:xfrm>
            <a:off x="952995" y="4838515"/>
            <a:ext cx="3823465" cy="2457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ahnschrift SemiLight" panose="020B0502040204020203" pitchFamily="34" charset="0"/>
              </a:rPr>
              <a:t>The cards we have today are a sample of the total robot world population.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410551" cy="1478570"/>
          </a:xfrm>
        </p:spPr>
        <p:txBody>
          <a:bodyPr>
            <a:normAutofit/>
          </a:bodyPr>
          <a:lstStyle/>
          <a:p>
            <a:r>
              <a:rPr lang="en-GB" sz="4800" dirty="0"/>
              <a:t>Sample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641876" y="1631867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E69D8D-6AA7-4454-A4A5-099BD2423103}"/>
              </a:ext>
            </a:extLst>
          </p:cNvPr>
          <p:cNvSpPr/>
          <p:nvPr/>
        </p:nvSpPr>
        <p:spPr>
          <a:xfrm>
            <a:off x="2237874" y="2351557"/>
            <a:ext cx="7716252" cy="1094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A </a:t>
            </a:r>
            <a:r>
              <a:rPr lang="en-GB" sz="24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sample</a:t>
            </a:r>
            <a:r>
              <a:rPr lang="en-GB" sz="2400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ter"/>
              </a:rPr>
              <a:t> is a small part of a bigger group that we study to learn about the whole group.</a:t>
            </a:r>
          </a:p>
          <a:p>
            <a:pPr algn="ctr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6E7CC6-C205-467B-A7C1-9332587A094D}"/>
              </a:ext>
            </a:extLst>
          </p:cNvPr>
          <p:cNvSpPr txBox="1">
            <a:spLocks/>
          </p:cNvSpPr>
          <p:nvPr/>
        </p:nvSpPr>
        <p:spPr>
          <a:xfrm>
            <a:off x="1076033" y="3959257"/>
            <a:ext cx="10039934" cy="1478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ahnschrift SemiLight" panose="020B0502040204020203" pitchFamily="34" charset="0"/>
              </a:rPr>
              <a:t>The robot cards we have are a set of all the robots that live in the robot world.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Can we use the cards we have to find out the wider robot population?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22556-3627-43BF-94DB-F46CB60FEFCB}"/>
              </a:ext>
            </a:extLst>
          </p:cNvPr>
          <p:cNvSpPr txBox="1"/>
          <p:nvPr/>
        </p:nvSpPr>
        <p:spPr>
          <a:xfrm>
            <a:off x="10551890" y="5289435"/>
            <a:ext cx="1439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0" dirty="0"/>
              <a:t>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060" y="215106"/>
            <a:ext cx="6066211" cy="739285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What is a </a:t>
            </a:r>
            <a:r>
              <a:rPr lang="en-GB" sz="4800" u="sng" dirty="0"/>
              <a:t>robot</a:t>
            </a:r>
            <a:r>
              <a:rPr lang="en-GB" sz="4800" dirty="0"/>
              <a:t>?</a:t>
            </a:r>
          </a:p>
        </p:txBody>
      </p:sp>
      <p:pic>
        <p:nvPicPr>
          <p:cNvPr id="6" name="Graphic 5" descr="Stars with solid fill">
            <a:extLst>
              <a:ext uri="{FF2B5EF4-FFF2-40B4-BE49-F238E27FC236}">
                <a16:creationId xmlns:a16="http://schemas.microsoft.com/office/drawing/2014/main" id="{5006219C-2836-4DF3-AF7D-1B69DB16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68553">
            <a:off x="10046201" y="1447789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A337B-1385-4DF2-B853-BC5D4701F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97" y="1075979"/>
            <a:ext cx="6790974" cy="2335520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DF36A72A-3D20-4947-B88F-FC8FC541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DC1453-A9D9-44B6-880D-1343243B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21" y="310962"/>
            <a:ext cx="2061562" cy="27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F16463-42C3-47BA-B85C-2C7C158E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60" y="4058750"/>
            <a:ext cx="2003907" cy="23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CA510A5-3D4D-41FD-897A-F0A3D285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25" y="2907010"/>
            <a:ext cx="1812054" cy="16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aymax-Big Hero 6 Minecraft Skin">
            <a:extLst>
              <a:ext uri="{FF2B5EF4-FFF2-40B4-BE49-F238E27FC236}">
                <a16:creationId xmlns:a16="http://schemas.microsoft.com/office/drawing/2014/main" id="{6D9590B9-8BE9-4B7C-BAE0-EF44DA12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07" y="609100"/>
            <a:ext cx="3011851" cy="33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xar spotlight series | the disney food blog">
            <a:extLst>
              <a:ext uri="{FF2B5EF4-FFF2-40B4-BE49-F238E27FC236}">
                <a16:creationId xmlns:a16="http://schemas.microsoft.com/office/drawing/2014/main" id="{AC893B69-379F-4ECC-951E-875C0A8D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4" y="4486898"/>
            <a:ext cx="3499598" cy="19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apan Trend Shop | Paro Robot Seal Healing Pet">
            <a:extLst>
              <a:ext uri="{FF2B5EF4-FFF2-40B4-BE49-F238E27FC236}">
                <a16:creationId xmlns:a16="http://schemas.microsoft.com/office/drawing/2014/main" id="{F6CEB8BA-4865-4E90-8497-A71E55C0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" y="3911097"/>
            <a:ext cx="2193601" cy="11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2-D2 Droid Star Robot Wars Sphero Bb-8 Transparent HQ PNG Download ...">
            <a:extLst>
              <a:ext uri="{FF2B5EF4-FFF2-40B4-BE49-F238E27FC236}">
                <a16:creationId xmlns:a16="http://schemas.microsoft.com/office/drawing/2014/main" id="{1E590518-C8C2-4F1A-A314-AB272808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24" y="4587737"/>
            <a:ext cx="2258780" cy="22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robot Pepper standing in a retail environment">
            <a:extLst>
              <a:ext uri="{FF2B5EF4-FFF2-40B4-BE49-F238E27FC236}">
                <a16:creationId xmlns:a16="http://schemas.microsoft.com/office/drawing/2014/main" id="{83306B41-64A2-4559-9C65-48624E3A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17" y="3891814"/>
            <a:ext cx="1994576" cy="26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DB62-008E-43CB-A003-4BBFF3B3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64" y="143364"/>
            <a:ext cx="8024189" cy="636493"/>
          </a:xfrm>
        </p:spPr>
        <p:txBody>
          <a:bodyPr>
            <a:normAutofit/>
          </a:bodyPr>
          <a:lstStyle/>
          <a:p>
            <a:r>
              <a:rPr lang="en-GB" dirty="0"/>
              <a:t>What’s on the card? </a:t>
            </a:r>
            <a:r>
              <a:rPr lang="en-GB" sz="3200" dirty="0"/>
              <a:t>🤔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62F0D-8C7E-4C97-9C17-7B5753FC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268" y="972635"/>
            <a:ext cx="2969461" cy="463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197F06-64E2-4B09-9482-80E56D1ECF36}"/>
              </a:ext>
            </a:extLst>
          </p:cNvPr>
          <p:cNvSpPr txBox="1">
            <a:spLocks/>
          </p:cNvSpPr>
          <p:nvPr/>
        </p:nvSpPr>
        <p:spPr>
          <a:xfrm>
            <a:off x="1409852" y="3290046"/>
            <a:ext cx="1449890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Height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D234FF0-A5BC-4C4B-9B0C-E3B3E8EAEEC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859742" y="2231057"/>
            <a:ext cx="1855646" cy="137723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3D04F81-DB80-46B7-9878-F92C93C3B2D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59742" y="3608293"/>
            <a:ext cx="2241176" cy="14432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9C140EB3-B213-4615-BA0A-70B6EA356EA8}"/>
              </a:ext>
            </a:extLst>
          </p:cNvPr>
          <p:cNvSpPr txBox="1">
            <a:spLocks/>
          </p:cNvSpPr>
          <p:nvPr/>
        </p:nvSpPr>
        <p:spPr>
          <a:xfrm>
            <a:off x="7807482" y="571951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Power Type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32AAEEE-AFAF-4D3A-83EC-117FF34650EA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6400800" y="5244353"/>
            <a:ext cx="1406682" cy="7934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56937181-31EB-4035-8CEF-6AE43FBC1623}"/>
              </a:ext>
            </a:extLst>
          </p:cNvPr>
          <p:cNvSpPr txBox="1">
            <a:spLocks/>
          </p:cNvSpPr>
          <p:nvPr/>
        </p:nvSpPr>
        <p:spPr>
          <a:xfrm>
            <a:off x="8836028" y="4018415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Function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18BC5EE-0B3E-4BDA-8F38-91E0D5AD00F0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V="1">
            <a:off x="7055226" y="4336661"/>
            <a:ext cx="1780803" cy="71491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8E6DAED-3F24-4B95-9C72-F56EAA2A01D9}"/>
              </a:ext>
            </a:extLst>
          </p:cNvPr>
          <p:cNvSpPr txBox="1">
            <a:spLocks/>
          </p:cNvSpPr>
          <p:nvPr/>
        </p:nvSpPr>
        <p:spPr>
          <a:xfrm>
            <a:off x="8818099" y="2319538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COST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A1EABCE4-B6E9-41E2-8099-2215E6A80487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>
            <a:off x="7486259" y="1548583"/>
            <a:ext cx="1331840" cy="10892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70468EA7-FB44-4386-A7AF-2B150727800D}"/>
              </a:ext>
            </a:extLst>
          </p:cNvPr>
          <p:cNvSpPr txBox="1">
            <a:spLocks/>
          </p:cNvSpPr>
          <p:nvPr/>
        </p:nvSpPr>
        <p:spPr>
          <a:xfrm>
            <a:off x="8695765" y="50198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Name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0A58B842-6F16-40E8-8FA8-FE129414C17C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7435643" y="820236"/>
            <a:ext cx="1260122" cy="29804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A8AEBA0-B321-423F-92E7-40AFEF156A4D}"/>
              </a:ext>
            </a:extLst>
          </p:cNvPr>
          <p:cNvSpPr txBox="1">
            <a:spLocks/>
          </p:cNvSpPr>
          <p:nvPr/>
        </p:nvSpPr>
        <p:spPr>
          <a:xfrm>
            <a:off x="1409851" y="1210199"/>
            <a:ext cx="2770871" cy="636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Class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F6E1C976-8FFD-46D9-B049-E74580078C08}"/>
              </a:ext>
            </a:extLst>
          </p:cNvPr>
          <p:cNvCxnSpPr>
            <a:cxnSpLocks/>
          </p:cNvCxnSpPr>
          <p:nvPr/>
        </p:nvCxnSpPr>
        <p:spPr>
          <a:xfrm flipV="1">
            <a:off x="2644588" y="1264023"/>
            <a:ext cx="2357718" cy="28456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9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335153" cy="3541714"/>
          </a:xfrm>
        </p:spPr>
        <p:txBody>
          <a:bodyPr>
            <a:normAutofit/>
          </a:bodyPr>
          <a:lstStyle/>
          <a:p>
            <a:r>
              <a:rPr lang="en-GB" sz="3600" dirty="0"/>
              <a:t>Each robot has a name, shown on the top right of the card! </a:t>
            </a:r>
          </a:p>
          <a:p>
            <a:r>
              <a:rPr lang="en-GB" sz="3600" dirty="0"/>
              <a:t>This attribute can be used to refer to a specific robot, as every name is unique.</a:t>
            </a:r>
          </a:p>
        </p:txBody>
      </p:sp>
    </p:spTree>
    <p:extLst>
      <p:ext uri="{BB962C8B-B14F-4D97-AF65-F5344CB8AC3E}">
        <p14:creationId xmlns:p14="http://schemas.microsoft.com/office/powerpoint/2010/main" val="113243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85A5-045E-472B-8956-E370B58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66211" cy="1478570"/>
          </a:xfrm>
        </p:spPr>
        <p:txBody>
          <a:bodyPr>
            <a:normAutofit/>
          </a:bodyPr>
          <a:lstStyle/>
          <a:p>
            <a:r>
              <a:rPr lang="en-GB" sz="6000" dirty="0"/>
              <a:t>Class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22D3-27A3-4935-95A0-EEC8557CB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98" y="519907"/>
            <a:ext cx="3503611" cy="546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E6085-8F04-42F1-9A97-478A7A47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228379" cy="3541714"/>
          </a:xfrm>
        </p:spPr>
        <p:txBody>
          <a:bodyPr>
            <a:normAutofit/>
          </a:bodyPr>
          <a:lstStyle/>
          <a:p>
            <a:r>
              <a:rPr lang="en-GB" sz="2800" dirty="0"/>
              <a:t>The class of a robot is where a robot primarily operates and is located. </a:t>
            </a:r>
          </a:p>
          <a:p>
            <a:r>
              <a:rPr lang="en-GB" sz="2800" dirty="0"/>
              <a:t>You can tell which class a robot is by the background showing the setting it’s in. </a:t>
            </a:r>
          </a:p>
          <a:p>
            <a:r>
              <a:rPr lang="en-GB" sz="2800" dirty="0"/>
              <a:t>This card is an underwater robot.</a:t>
            </a:r>
          </a:p>
        </p:txBody>
      </p:sp>
    </p:spTree>
    <p:extLst>
      <p:ext uri="{BB962C8B-B14F-4D97-AF65-F5344CB8AC3E}">
        <p14:creationId xmlns:p14="http://schemas.microsoft.com/office/powerpoint/2010/main" val="80339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9" ma:contentTypeDescription="Create a new document." ma:contentTypeScope="" ma:versionID="a7885c6c3a418ef80f94613bae00b15c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6c1a174f908210ab1e38f1a54b11a774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B567B-1273-4158-9FF3-CB5D5B8EBCB3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</ds:schemaRefs>
</ds:datastoreItem>
</file>

<file path=customXml/itemProps2.xml><?xml version="1.0" encoding="utf-8"?>
<ds:datastoreItem xmlns:ds="http://schemas.openxmlformats.org/officeDocument/2006/customXml" ds:itemID="{607B61BF-8325-4A19-9164-B28C73091B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854AF1-731A-4C63-81F8-7B7C0CDCA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11075</TotalTime>
  <Words>1466</Words>
  <Application>Microsoft Office PowerPoint</Application>
  <PresentationFormat>Widescreen</PresentationFormat>
  <Paragraphs>179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Bahnschrift SemiLight</vt:lpstr>
      <vt:lpstr>Calibri</vt:lpstr>
      <vt:lpstr>Inter</vt:lpstr>
      <vt:lpstr>Tw Cen MT</vt:lpstr>
      <vt:lpstr>Circuit</vt:lpstr>
      <vt:lpstr> Robot Cards</vt:lpstr>
      <vt:lpstr>What are Robot Cards?</vt:lpstr>
      <vt:lpstr>The World of Robots</vt:lpstr>
      <vt:lpstr>Sample</vt:lpstr>
      <vt:lpstr>Sample</vt:lpstr>
      <vt:lpstr>What is a robot?</vt:lpstr>
      <vt:lpstr>What’s on the card? 🤔</vt:lpstr>
      <vt:lpstr>Name</vt:lpstr>
      <vt:lpstr>Class</vt:lpstr>
      <vt:lpstr>Class</vt:lpstr>
      <vt:lpstr>Height</vt:lpstr>
      <vt:lpstr>Cost</vt:lpstr>
      <vt:lpstr>Function</vt:lpstr>
      <vt:lpstr>Function</vt:lpstr>
      <vt:lpstr>Power Type</vt:lpstr>
      <vt:lpstr>Robot Parts</vt:lpstr>
      <vt:lpstr>What’s on the card? 🤔</vt:lpstr>
      <vt:lpstr>Activities</vt:lpstr>
      <vt:lpstr>Let’s have a look at the cards!</vt:lpstr>
      <vt:lpstr>ORDERING</vt:lpstr>
      <vt:lpstr>ORDERING</vt:lpstr>
      <vt:lpstr>Grouping</vt:lpstr>
      <vt:lpstr>Grouping</vt:lpstr>
      <vt:lpstr>Grouping</vt:lpstr>
      <vt:lpstr>BAR CHARTS and dot plots</vt:lpstr>
      <vt:lpstr>BAR CHARTS and dot plots</vt:lpstr>
      <vt:lpstr>Scatter Plots</vt:lpstr>
      <vt:lpstr>Averages</vt:lpstr>
      <vt:lpstr>Investigation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 Robot Cards?</dc:title>
  <dc:creator>Antonia Sewell</dc:creator>
  <cp:lastModifiedBy>Antonia Sewell</cp:lastModifiedBy>
  <cp:revision>41</cp:revision>
  <dcterms:created xsi:type="dcterms:W3CDTF">2025-08-26T12:43:03Z</dcterms:created>
  <dcterms:modified xsi:type="dcterms:W3CDTF">2025-12-11T16:33:12Z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