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22"/>
  </p:notesMasterIdLst>
  <p:sldIdLst>
    <p:sldId id="256" r:id="rId6"/>
    <p:sldId id="258" r:id="rId7"/>
    <p:sldId id="273" r:id="rId8"/>
    <p:sldId id="274" r:id="rId9"/>
    <p:sldId id="275" r:id="rId10"/>
    <p:sldId id="276" r:id="rId11"/>
    <p:sldId id="262" r:id="rId12"/>
    <p:sldId id="263" r:id="rId13"/>
    <p:sldId id="264" r:id="rId14"/>
    <p:sldId id="265" r:id="rId15"/>
    <p:sldId id="266" r:id="rId16"/>
    <p:sldId id="271" r:id="rId17"/>
    <p:sldId id="272" r:id="rId18"/>
    <p:sldId id="267" r:id="rId19"/>
    <p:sldId id="268" r:id="rId20"/>
    <p:sldId id="270" r:id="rId21"/>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8A9F"/>
    <a:srgbClr val="E3E7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B2F40B-4278-4D0F-8414-D6713EF8126B}" v="13" dt="2026-02-04T13:12:40.2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68" d="100"/>
          <a:sy n="68" d="100"/>
        </p:scale>
        <p:origin x="76" y="2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meen Kanwal" userId="S::jkanwal2@ed.ac.uk::9df2191d-4a76-4739-9187-fbc8c3c0b1a2" providerId="AD" clId="Web-{7AB2F40B-4278-4D0F-8414-D6713EF8126B}"/>
    <pc:docChg chg="modSld">
      <pc:chgData name="Jasmeen Kanwal" userId="S::jkanwal2@ed.ac.uk::9df2191d-4a76-4739-9187-fbc8c3c0b1a2" providerId="AD" clId="Web-{7AB2F40B-4278-4D0F-8414-D6713EF8126B}" dt="2026-02-04T13:12:36.897" v="10" actId="20577"/>
      <pc:docMkLst>
        <pc:docMk/>
      </pc:docMkLst>
      <pc:sldChg chg="modSp">
        <pc:chgData name="Jasmeen Kanwal" userId="S::jkanwal2@ed.ac.uk::9df2191d-4a76-4739-9187-fbc8c3c0b1a2" providerId="AD" clId="Web-{7AB2F40B-4278-4D0F-8414-D6713EF8126B}" dt="2026-02-04T13:12:36.897" v="10" actId="20577"/>
        <pc:sldMkLst>
          <pc:docMk/>
          <pc:sldMk cId="109857222" sldId="256"/>
        </pc:sldMkLst>
        <pc:spChg chg="mod">
          <ac:chgData name="Jasmeen Kanwal" userId="S::jkanwal2@ed.ac.uk::9df2191d-4a76-4739-9187-fbc8c3c0b1a2" providerId="AD" clId="Web-{7AB2F40B-4278-4D0F-8414-D6713EF8126B}" dt="2026-02-04T13:12:33.444" v="7" actId="20577"/>
          <ac:spMkLst>
            <pc:docMk/>
            <pc:sldMk cId="109857222" sldId="256"/>
            <ac:spMk id="2" creationId="{00000000-0000-0000-0000-000000000000}"/>
          </ac:spMkLst>
        </pc:spChg>
        <pc:spChg chg="mod">
          <ac:chgData name="Jasmeen Kanwal" userId="S::jkanwal2@ed.ac.uk::9df2191d-4a76-4739-9187-fbc8c3c0b1a2" providerId="AD" clId="Web-{7AB2F40B-4278-4D0F-8414-D6713EF8126B}" dt="2026-02-04T13:12:36.897" v="10" actId="20577"/>
          <ac:spMkLst>
            <pc:docMk/>
            <pc:sldMk cId="109857222" sldId="256"/>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5092FB-F830-46BE-86B9-5E1268DE4271}" type="datetimeFigureOut">
              <a:rPr lang="en-GB" smtClean="0"/>
              <a:t>04/02/2026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ED263D-D3C9-4BE6-9AE1-0F800166FD99}" type="slidenum">
              <a:rPr lang="en-GB" smtClean="0"/>
              <a:t>‹#›</a:t>
            </a:fld>
            <a:endParaRPr lang="en-GB"/>
          </a:p>
        </p:txBody>
      </p:sp>
    </p:spTree>
    <p:extLst>
      <p:ext uri="{BB962C8B-B14F-4D97-AF65-F5344CB8AC3E}">
        <p14:creationId xmlns:p14="http://schemas.microsoft.com/office/powerpoint/2010/main" val="3031063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57b31deb35_0_9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257b31deb35_0_9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Features:</a:t>
            </a:r>
            <a:endParaRPr/>
          </a:p>
          <a:p>
            <a:pPr marL="0" lvl="0" indent="0" algn="l" rtl="0">
              <a:spcBef>
                <a:spcPts val="0"/>
              </a:spcBef>
              <a:spcAft>
                <a:spcPts val="0"/>
              </a:spcAft>
              <a:buNone/>
            </a:pPr>
            <a:r>
              <a:rPr lang="en-US"/>
              <a:t>Points, shapes, inflection points, differences, trends, changes</a:t>
            </a:r>
            <a:endParaRPr/>
          </a:p>
          <a:p>
            <a:pPr marL="0" lvl="0" indent="0" algn="l" rtl="0">
              <a:spcBef>
                <a:spcPts val="0"/>
              </a:spcBef>
              <a:spcAft>
                <a:spcPts val="0"/>
              </a:spcAft>
              <a:buNone/>
            </a:pPr>
            <a:endParaRPr/>
          </a:p>
          <a:p>
            <a:pPr marL="0" lvl="0" indent="0" algn="l" rtl="0">
              <a:spcBef>
                <a:spcPts val="0"/>
              </a:spcBef>
              <a:spcAft>
                <a:spcPts val="0"/>
              </a:spcAft>
              <a:buNone/>
            </a:pPr>
            <a:r>
              <a:rPr lang="en-US"/>
              <a:t>Axes:</a:t>
            </a:r>
            <a:endParaRPr/>
          </a:p>
          <a:p>
            <a:pPr marL="0" lvl="0" indent="0" algn="l" rtl="0">
              <a:spcBef>
                <a:spcPts val="0"/>
              </a:spcBef>
              <a:spcAft>
                <a:spcPts val="0"/>
              </a:spcAft>
              <a:buNone/>
            </a:pPr>
            <a:r>
              <a:rPr lang="en-US"/>
              <a:t>Items, categories, time</a:t>
            </a:r>
            <a:endParaRPr/>
          </a:p>
          <a:p>
            <a:pPr marL="0" lvl="0" indent="0" algn="l" rtl="0">
              <a:spcBef>
                <a:spcPts val="0"/>
              </a:spcBef>
              <a:spcAft>
                <a:spcPts val="0"/>
              </a:spcAft>
              <a:buNone/>
            </a:pPr>
            <a:endParaRPr/>
          </a:p>
          <a:p>
            <a:pPr marL="0" lvl="0" indent="0" algn="l" rtl="0">
              <a:spcBef>
                <a:spcPts val="0"/>
              </a:spcBef>
              <a:spcAft>
                <a:spcPts val="0"/>
              </a:spcAft>
              <a:buNone/>
            </a:pPr>
            <a:r>
              <a:rPr lang="en-US"/>
              <a:t>Explore: (what comes next)</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US">
                <a:solidFill>
                  <a:schemeClr val="dk1"/>
                </a:solidFill>
              </a:rPr>
              <a:t>The source of this viz and the story behind its creation</a:t>
            </a:r>
            <a:endParaRPr>
              <a:solidFill>
                <a:schemeClr val="dk1"/>
              </a:solidFill>
            </a:endParaRPr>
          </a:p>
          <a:p>
            <a:pPr marL="914400" lvl="1" indent="-298450" algn="l" rtl="0">
              <a:spcBef>
                <a:spcPts val="0"/>
              </a:spcBef>
              <a:spcAft>
                <a:spcPts val="0"/>
              </a:spcAft>
              <a:buSzPts val="1100"/>
              <a:buChar char="○"/>
            </a:pPr>
            <a:r>
              <a:rPr lang="en-US"/>
              <a:t>Who created this? How?</a:t>
            </a:r>
            <a:endParaRPr/>
          </a:p>
          <a:p>
            <a:pPr marL="914400" lvl="1" indent="-298450" algn="l" rtl="0">
              <a:spcBef>
                <a:spcPts val="0"/>
              </a:spcBef>
              <a:spcAft>
                <a:spcPts val="0"/>
              </a:spcAft>
              <a:buSzPts val="1100"/>
              <a:buChar char="○"/>
            </a:pPr>
            <a:r>
              <a:rPr lang="en-US"/>
              <a:t>What is their message? </a:t>
            </a:r>
            <a:endParaRPr/>
          </a:p>
          <a:p>
            <a:pPr marL="914400" lvl="1" indent="-298450" algn="l" rtl="0">
              <a:spcBef>
                <a:spcPts val="0"/>
              </a:spcBef>
              <a:spcAft>
                <a:spcPts val="0"/>
              </a:spcAft>
              <a:buSzPts val="1100"/>
              <a:buChar char="○"/>
            </a:pPr>
            <a:r>
              <a:rPr lang="en-US"/>
              <a:t>What is NOT in this data?</a:t>
            </a:r>
            <a:endParaRPr/>
          </a:p>
          <a:p>
            <a:pPr marL="914400" lvl="1" indent="-298450" algn="l" rtl="0">
              <a:spcBef>
                <a:spcPts val="0"/>
              </a:spcBef>
              <a:spcAft>
                <a:spcPts val="0"/>
              </a:spcAft>
              <a:buSzPts val="1100"/>
              <a:buChar char="○"/>
            </a:pPr>
            <a:r>
              <a:rPr lang="en-US"/>
              <a:t>What ELSE would you want to know?</a:t>
            </a:r>
            <a:endParaRPr/>
          </a:p>
          <a:p>
            <a:pPr marL="457200" lvl="0" indent="-298450" algn="l" rtl="0">
              <a:spcBef>
                <a:spcPts val="0"/>
              </a:spcBef>
              <a:spcAft>
                <a:spcPts val="0"/>
              </a:spcAft>
              <a:buSzPts val="1100"/>
              <a:buChar char="●"/>
            </a:pPr>
            <a:r>
              <a:rPr lang="en-US"/>
              <a:t>A data activity of our own</a:t>
            </a:r>
            <a:endParaRPr/>
          </a:p>
          <a:p>
            <a:pPr marL="914400" lvl="1" indent="-298450" algn="l" rtl="0">
              <a:spcBef>
                <a:spcPts val="0"/>
              </a:spcBef>
              <a:spcAft>
                <a:spcPts val="0"/>
              </a:spcAft>
              <a:buSzPts val="1100"/>
              <a:buChar char="○"/>
            </a:pPr>
            <a:r>
              <a:rPr lang="en-US"/>
              <a:t>Could we replicate this?</a:t>
            </a:r>
            <a:endParaRPr/>
          </a:p>
          <a:p>
            <a:pPr marL="914400" lvl="1" indent="-298450" algn="l" rtl="0">
              <a:spcBef>
                <a:spcPts val="0"/>
              </a:spcBef>
              <a:spcAft>
                <a:spcPts val="0"/>
              </a:spcAft>
              <a:buSzPts val="1100"/>
              <a:buChar char="○"/>
            </a:pPr>
            <a:r>
              <a:rPr lang="en-US"/>
              <a:t>What would we research or collect? What story will we find that we’ll want to tell?</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57b31deb35_0_14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SLOW DOWN: Look at one element at a time. Integrate info gradually, deliberately.</a:t>
            </a:r>
            <a:endParaRPr/>
          </a:p>
          <a:p>
            <a:pPr marL="0" lvl="0" indent="0" algn="l" rtl="0">
              <a:spcBef>
                <a:spcPts val="0"/>
              </a:spcBef>
              <a:spcAft>
                <a:spcPts val="0"/>
              </a:spcAft>
              <a:buNone/>
            </a:pPr>
            <a:endParaRPr/>
          </a:p>
          <a:p>
            <a:pPr marL="0" lvl="0" indent="0" algn="l" rtl="0">
              <a:spcBef>
                <a:spcPts val="0"/>
              </a:spcBef>
              <a:spcAft>
                <a:spcPts val="0"/>
              </a:spcAft>
              <a:buNone/>
            </a:pPr>
            <a:r>
              <a:rPr lang="en-US"/>
              <a:t>Multiple foci: kids will notice and key in on different parts of the graph, and sometimes pick out unexpected things. They’ll build on and refute one another’s ideas. We get fascinating and provocative conjectures, that then can be resolved.</a:t>
            </a:r>
            <a:endParaRPr/>
          </a:p>
          <a:p>
            <a:pPr marL="0" lvl="0" indent="0" algn="l" rtl="0">
              <a:spcBef>
                <a:spcPts val="0"/>
              </a:spcBef>
              <a:spcAft>
                <a:spcPts val="0"/>
              </a:spcAft>
              <a:buNone/>
            </a:pPr>
            <a:endParaRPr/>
          </a:p>
          <a:p>
            <a:pPr marL="0" lvl="0" indent="0" algn="l" rtl="0">
              <a:spcBef>
                <a:spcPts val="0"/>
              </a:spcBef>
              <a:spcAft>
                <a:spcPts val="0"/>
              </a:spcAft>
              <a:buNone/>
            </a:pPr>
            <a:r>
              <a:rPr lang="en-US"/>
              <a:t>Finished </a:t>
            </a:r>
            <a:r>
              <a:rPr lang="en-US" err="1"/>
              <a:t>vizzes</a:t>
            </a:r>
            <a:r>
              <a:rPr lang="en-US"/>
              <a:t> are often complex.</a:t>
            </a:r>
            <a:endParaRPr/>
          </a:p>
          <a:p>
            <a:pPr marL="0" lvl="0" indent="0" algn="l" rtl="0">
              <a:spcBef>
                <a:spcPts val="0"/>
              </a:spcBef>
              <a:spcAft>
                <a:spcPts val="0"/>
              </a:spcAft>
              <a:buNone/>
            </a:pPr>
            <a:endParaRPr/>
          </a:p>
          <a:p>
            <a:pPr marL="0" lvl="0" indent="0" algn="l" rtl="0">
              <a:spcBef>
                <a:spcPts val="0"/>
              </a:spcBef>
              <a:spcAft>
                <a:spcPts val="0"/>
              </a:spcAft>
              <a:buNone/>
            </a:pPr>
            <a:r>
              <a:rPr lang="en-US"/>
              <a:t>Inquiry: both sitting with</a:t>
            </a:r>
            <a:r>
              <a:rPr lang="en-US" b="1"/>
              <a:t> momentary inquiry</a:t>
            </a:r>
            <a:r>
              <a:rPr lang="en-US"/>
              <a:t> (Hmm, I wonder what that is) and setting up </a:t>
            </a:r>
            <a:r>
              <a:rPr lang="en-US" b="1"/>
              <a:t>authentic exploration</a:t>
            </a:r>
            <a:r>
              <a:rPr lang="en-US"/>
              <a:t>.</a:t>
            </a:r>
            <a:endParaRPr/>
          </a:p>
          <a:p>
            <a:pPr marL="0" lvl="0" indent="0" algn="l" rtl="0">
              <a:spcBef>
                <a:spcPts val="0"/>
              </a:spcBef>
              <a:spcAft>
                <a:spcPts val="0"/>
              </a:spcAft>
              <a:buNone/>
            </a:pPr>
            <a:endParaRPr/>
          </a:p>
          <a:p>
            <a:pPr marL="0" lvl="0" indent="0" algn="l" rtl="0">
              <a:spcBef>
                <a:spcPts val="0"/>
              </a:spcBef>
              <a:spcAft>
                <a:spcPts val="0"/>
              </a:spcAft>
              <a:buNone/>
            </a:pPr>
            <a:r>
              <a:rPr lang="en-US"/>
              <a:t>Better at finished viz: Ss understand better where to look, and what it means</a:t>
            </a:r>
            <a:endParaRPr/>
          </a:p>
          <a:p>
            <a:pPr marL="0" lvl="0" indent="0" algn="l" rtl="0">
              <a:spcBef>
                <a:spcPts val="0"/>
              </a:spcBef>
              <a:spcAft>
                <a:spcPts val="0"/>
              </a:spcAft>
              <a:buNone/>
            </a:pPr>
            <a:endParaRPr/>
          </a:p>
          <a:p>
            <a:pPr marL="0" lvl="0" indent="0" algn="l" rtl="0">
              <a:spcBef>
                <a:spcPts val="0"/>
              </a:spcBef>
              <a:spcAft>
                <a:spcPts val="0"/>
              </a:spcAft>
              <a:buNone/>
            </a:pPr>
            <a:r>
              <a:rPr lang="en-US"/>
              <a:t>Actual, meaningful data: Not the same old “birthday months” or “favorite ice cream flavors” or “favorite </a:t>
            </a:r>
            <a:r>
              <a:rPr lang="en-US" err="1"/>
              <a:t>Pokemon</a:t>
            </a:r>
            <a:r>
              <a:rPr lang="en-US"/>
              <a:t> characters” again. These are interesting personal surveys, but that’s limiting.</a:t>
            </a:r>
            <a:endParaRPr/>
          </a:p>
        </p:txBody>
      </p:sp>
      <p:sp>
        <p:nvSpPr>
          <p:cNvPr id="534" name="Google Shape;534;g257b31deb35_0_14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57b31deb35_0_9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257b31deb35_0_9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sv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sv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8.pn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sv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sv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9.pn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sv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sv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30.pn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sv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sv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31.pn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sv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sv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32.pn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sv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hyperlink" Target="mailto:dataschools@ed.ac.uk" TargetMode="External"/><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image" Target="../media/image33.png"/><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Master" Target="../slideMasters/slideMaster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image" Target="../media/image33.png"/><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Master" Target="../slideMasters/slideMaster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image" Target="../media/image33.png"/><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Master" Target="../slideMasters/slideMaster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image" Target="../media/image33.png"/><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Master" Target="../slideMasters/slideMaster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sv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54.pn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sv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image" Target="../media/image33.png"/><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Master" Target="../slideMasters/slideMaster2.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6.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5.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image" Target="../media/image33.png"/><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Master" Target="../slideMasters/slideMaster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7.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image" Target="../media/image33.png"/><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Master" Target="../slideMasters/slideMaster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8.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image" Target="../media/image61.png"/><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Master" Target="../slideMasters/slideMaster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image" Target="../media/image61.png"/><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Master" Target="../slideMasters/slideMaster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image" Target="../media/image60.png"/><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Master" Target="../slideMasters/slideMaster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04/02/2026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04/02/2026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04/02/2026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4A6A6"/>
        </a:solidFill>
        <a:effectLst/>
      </p:bgPr>
    </p:bg>
    <p:spTree>
      <p:nvGrpSpPr>
        <p:cNvPr id="1" name=""/>
        <p:cNvGrpSpPr/>
        <p:nvPr/>
      </p:nvGrpSpPr>
      <p:grpSpPr>
        <a:xfrm>
          <a:off x="0" y="0"/>
          <a:ext cx="0" cy="0"/>
          <a:chOff x="0" y="0"/>
          <a:chExt cx="0" cy="0"/>
        </a:xfrm>
      </p:grpSpPr>
      <p:sp>
        <p:nvSpPr>
          <p:cNvPr id="17" name="bg object 17"/>
          <p:cNvSpPr>
            <a:spLocks noGrp="1" noRot="1" noMove="1" noResize="1" noEditPoints="1" noAdjustHandles="1" noChangeArrowheads="1" noChangeShapeType="1"/>
          </p:cNvSpPr>
          <p:nvPr userDrawn="1"/>
        </p:nvSpPr>
        <p:spPr>
          <a:xfrm>
            <a:off x="6903164" y="780985"/>
            <a:ext cx="1837657" cy="1778228"/>
          </a:xfrm>
          <a:custGeom>
            <a:avLst/>
            <a:gdLst/>
            <a:ahLst/>
            <a:cxnLst/>
            <a:rect l="l" t="t" r="r" b="b"/>
            <a:pathLst>
              <a:path w="3030219" h="2932429">
                <a:moveTo>
                  <a:pt x="1514980" y="0"/>
                </a:moveTo>
                <a:lnTo>
                  <a:pt x="1465952" y="753"/>
                </a:lnTo>
                <a:lnTo>
                  <a:pt x="1417314" y="2997"/>
                </a:lnTo>
                <a:lnTo>
                  <a:pt x="1369087" y="6710"/>
                </a:lnTo>
                <a:lnTo>
                  <a:pt x="1321296" y="11869"/>
                </a:lnTo>
                <a:lnTo>
                  <a:pt x="1273965" y="18451"/>
                </a:lnTo>
                <a:lnTo>
                  <a:pt x="1227116" y="26433"/>
                </a:lnTo>
                <a:lnTo>
                  <a:pt x="1180774" y="35792"/>
                </a:lnTo>
                <a:lnTo>
                  <a:pt x="1134961" y="46506"/>
                </a:lnTo>
                <a:lnTo>
                  <a:pt x="1089702" y="58553"/>
                </a:lnTo>
                <a:lnTo>
                  <a:pt x="1045019" y="71908"/>
                </a:lnTo>
                <a:lnTo>
                  <a:pt x="1000937" y="86550"/>
                </a:lnTo>
                <a:lnTo>
                  <a:pt x="957479" y="102455"/>
                </a:lnTo>
                <a:lnTo>
                  <a:pt x="914668" y="119602"/>
                </a:lnTo>
                <a:lnTo>
                  <a:pt x="872528" y="137967"/>
                </a:lnTo>
                <a:lnTo>
                  <a:pt x="831083" y="157527"/>
                </a:lnTo>
                <a:lnTo>
                  <a:pt x="790355" y="178260"/>
                </a:lnTo>
                <a:lnTo>
                  <a:pt x="750370" y="200143"/>
                </a:lnTo>
                <a:lnTo>
                  <a:pt x="711149" y="223153"/>
                </a:lnTo>
                <a:lnTo>
                  <a:pt x="672716" y="247268"/>
                </a:lnTo>
                <a:lnTo>
                  <a:pt x="635096" y="272464"/>
                </a:lnTo>
                <a:lnTo>
                  <a:pt x="598311" y="298719"/>
                </a:lnTo>
                <a:lnTo>
                  <a:pt x="562386" y="326011"/>
                </a:lnTo>
                <a:lnTo>
                  <a:pt x="527343" y="354316"/>
                </a:lnTo>
                <a:lnTo>
                  <a:pt x="493206" y="383611"/>
                </a:lnTo>
                <a:lnTo>
                  <a:pt x="459999" y="413875"/>
                </a:lnTo>
                <a:lnTo>
                  <a:pt x="427745" y="445083"/>
                </a:lnTo>
                <a:lnTo>
                  <a:pt x="396468" y="477214"/>
                </a:lnTo>
                <a:lnTo>
                  <a:pt x="366192" y="510245"/>
                </a:lnTo>
                <a:lnTo>
                  <a:pt x="336938" y="544152"/>
                </a:lnTo>
                <a:lnTo>
                  <a:pt x="308733" y="578914"/>
                </a:lnTo>
                <a:lnTo>
                  <a:pt x="281598" y="614507"/>
                </a:lnTo>
                <a:lnTo>
                  <a:pt x="255557" y="650909"/>
                </a:lnTo>
                <a:lnTo>
                  <a:pt x="230635" y="688097"/>
                </a:lnTo>
                <a:lnTo>
                  <a:pt x="206853" y="726048"/>
                </a:lnTo>
                <a:lnTo>
                  <a:pt x="184237" y="764739"/>
                </a:lnTo>
                <a:lnTo>
                  <a:pt x="162809" y="804148"/>
                </a:lnTo>
                <a:lnTo>
                  <a:pt x="142593" y="844251"/>
                </a:lnTo>
                <a:lnTo>
                  <a:pt x="123613" y="885027"/>
                </a:lnTo>
                <a:lnTo>
                  <a:pt x="105891" y="926452"/>
                </a:lnTo>
                <a:lnTo>
                  <a:pt x="89452" y="968504"/>
                </a:lnTo>
                <a:lnTo>
                  <a:pt x="74320" y="1011160"/>
                </a:lnTo>
                <a:lnTo>
                  <a:pt x="60516" y="1054397"/>
                </a:lnTo>
                <a:lnTo>
                  <a:pt x="48066" y="1098192"/>
                </a:lnTo>
                <a:lnTo>
                  <a:pt x="36993" y="1142523"/>
                </a:lnTo>
                <a:lnTo>
                  <a:pt x="27319" y="1187366"/>
                </a:lnTo>
                <a:lnTo>
                  <a:pt x="19070" y="1232700"/>
                </a:lnTo>
                <a:lnTo>
                  <a:pt x="12267" y="1278501"/>
                </a:lnTo>
                <a:lnTo>
                  <a:pt x="6935" y="1324747"/>
                </a:lnTo>
                <a:lnTo>
                  <a:pt x="3098" y="1371414"/>
                </a:lnTo>
                <a:lnTo>
                  <a:pt x="778" y="1418481"/>
                </a:lnTo>
                <a:lnTo>
                  <a:pt x="0" y="1465923"/>
                </a:lnTo>
                <a:lnTo>
                  <a:pt x="778" y="1513366"/>
                </a:lnTo>
                <a:lnTo>
                  <a:pt x="3098" y="1560433"/>
                </a:lnTo>
                <a:lnTo>
                  <a:pt x="6935" y="1607100"/>
                </a:lnTo>
                <a:lnTo>
                  <a:pt x="12267" y="1653346"/>
                </a:lnTo>
                <a:lnTo>
                  <a:pt x="19070" y="1699147"/>
                </a:lnTo>
                <a:lnTo>
                  <a:pt x="27319" y="1744481"/>
                </a:lnTo>
                <a:lnTo>
                  <a:pt x="36993" y="1789325"/>
                </a:lnTo>
                <a:lnTo>
                  <a:pt x="48066" y="1833656"/>
                </a:lnTo>
                <a:lnTo>
                  <a:pt x="60516" y="1877451"/>
                </a:lnTo>
                <a:lnTo>
                  <a:pt x="74320" y="1920688"/>
                </a:lnTo>
                <a:lnTo>
                  <a:pt x="89452" y="1963344"/>
                </a:lnTo>
                <a:lnTo>
                  <a:pt x="105891" y="2005396"/>
                </a:lnTo>
                <a:lnTo>
                  <a:pt x="123613" y="2046821"/>
                </a:lnTo>
                <a:lnTo>
                  <a:pt x="142593" y="2087597"/>
                </a:lnTo>
                <a:lnTo>
                  <a:pt x="162809" y="2127701"/>
                </a:lnTo>
                <a:lnTo>
                  <a:pt x="184237" y="2167111"/>
                </a:lnTo>
                <a:lnTo>
                  <a:pt x="206853" y="2205802"/>
                </a:lnTo>
                <a:lnTo>
                  <a:pt x="230635" y="2243753"/>
                </a:lnTo>
                <a:lnTo>
                  <a:pt x="255557" y="2280941"/>
                </a:lnTo>
                <a:lnTo>
                  <a:pt x="281598" y="2317343"/>
                </a:lnTo>
                <a:lnTo>
                  <a:pt x="308733" y="2352937"/>
                </a:lnTo>
                <a:lnTo>
                  <a:pt x="336938" y="2387699"/>
                </a:lnTo>
                <a:lnTo>
                  <a:pt x="366192" y="2421607"/>
                </a:lnTo>
                <a:lnTo>
                  <a:pt x="396468" y="2454638"/>
                </a:lnTo>
                <a:lnTo>
                  <a:pt x="427745" y="2486769"/>
                </a:lnTo>
                <a:lnTo>
                  <a:pt x="459999" y="2517978"/>
                </a:lnTo>
                <a:lnTo>
                  <a:pt x="493206" y="2548242"/>
                </a:lnTo>
                <a:lnTo>
                  <a:pt x="527343" y="2577537"/>
                </a:lnTo>
                <a:lnTo>
                  <a:pt x="562386" y="2605842"/>
                </a:lnTo>
                <a:lnTo>
                  <a:pt x="598311" y="2633134"/>
                </a:lnTo>
                <a:lnTo>
                  <a:pt x="635096" y="2659390"/>
                </a:lnTo>
                <a:lnTo>
                  <a:pt x="672716" y="2684586"/>
                </a:lnTo>
                <a:lnTo>
                  <a:pt x="711149" y="2708701"/>
                </a:lnTo>
                <a:lnTo>
                  <a:pt x="750370" y="2731712"/>
                </a:lnTo>
                <a:lnTo>
                  <a:pt x="790355" y="2753595"/>
                </a:lnTo>
                <a:lnTo>
                  <a:pt x="831083" y="2774328"/>
                </a:lnTo>
                <a:lnTo>
                  <a:pt x="872528" y="2793889"/>
                </a:lnTo>
                <a:lnTo>
                  <a:pt x="914668" y="2812254"/>
                </a:lnTo>
                <a:lnTo>
                  <a:pt x="957479" y="2829400"/>
                </a:lnTo>
                <a:lnTo>
                  <a:pt x="1000937" y="2845306"/>
                </a:lnTo>
                <a:lnTo>
                  <a:pt x="1045019" y="2859948"/>
                </a:lnTo>
                <a:lnTo>
                  <a:pt x="1089702" y="2873304"/>
                </a:lnTo>
                <a:lnTo>
                  <a:pt x="1134961" y="2885350"/>
                </a:lnTo>
                <a:lnTo>
                  <a:pt x="1180774" y="2896065"/>
                </a:lnTo>
                <a:lnTo>
                  <a:pt x="1227116" y="2905424"/>
                </a:lnTo>
                <a:lnTo>
                  <a:pt x="1273965" y="2913406"/>
                </a:lnTo>
                <a:lnTo>
                  <a:pt x="1321296" y="2919988"/>
                </a:lnTo>
                <a:lnTo>
                  <a:pt x="1369087" y="2925147"/>
                </a:lnTo>
                <a:lnTo>
                  <a:pt x="1417314" y="2928860"/>
                </a:lnTo>
                <a:lnTo>
                  <a:pt x="1465952" y="2931105"/>
                </a:lnTo>
                <a:lnTo>
                  <a:pt x="1514980" y="2931858"/>
                </a:lnTo>
                <a:lnTo>
                  <a:pt x="1564011" y="2931105"/>
                </a:lnTo>
                <a:lnTo>
                  <a:pt x="1612653" y="2928860"/>
                </a:lnTo>
                <a:lnTo>
                  <a:pt x="1660883" y="2925147"/>
                </a:lnTo>
                <a:lnTo>
                  <a:pt x="1708677" y="2919988"/>
                </a:lnTo>
                <a:lnTo>
                  <a:pt x="1756012" y="2913406"/>
                </a:lnTo>
                <a:lnTo>
                  <a:pt x="1802863" y="2905424"/>
                </a:lnTo>
                <a:lnTo>
                  <a:pt x="1849208" y="2896065"/>
                </a:lnTo>
                <a:lnTo>
                  <a:pt x="1895022" y="2885350"/>
                </a:lnTo>
                <a:lnTo>
                  <a:pt x="1940284" y="2873304"/>
                </a:lnTo>
                <a:lnTo>
                  <a:pt x="1984968" y="2859948"/>
                </a:lnTo>
                <a:lnTo>
                  <a:pt x="2029051" y="2845306"/>
                </a:lnTo>
                <a:lnTo>
                  <a:pt x="2072510" y="2829400"/>
                </a:lnTo>
                <a:lnTo>
                  <a:pt x="2115322" y="2812254"/>
                </a:lnTo>
                <a:lnTo>
                  <a:pt x="2157463" y="2793889"/>
                </a:lnTo>
                <a:lnTo>
                  <a:pt x="2198908" y="2774328"/>
                </a:lnTo>
                <a:lnTo>
                  <a:pt x="2239636" y="2753595"/>
                </a:lnTo>
                <a:lnTo>
                  <a:pt x="2279622" y="2731712"/>
                </a:lnTo>
                <a:lnTo>
                  <a:pt x="2318843" y="2708701"/>
                </a:lnTo>
                <a:lnTo>
                  <a:pt x="2357275" y="2684586"/>
                </a:lnTo>
                <a:lnTo>
                  <a:pt x="2394895" y="2659390"/>
                </a:lnTo>
                <a:lnTo>
                  <a:pt x="2431679" y="2633134"/>
                </a:lnTo>
                <a:lnTo>
                  <a:pt x="2467604" y="2605842"/>
                </a:lnTo>
                <a:lnTo>
                  <a:pt x="2502646" y="2577537"/>
                </a:lnTo>
                <a:lnTo>
                  <a:pt x="2536782" y="2548242"/>
                </a:lnTo>
                <a:lnTo>
                  <a:pt x="2569988" y="2517978"/>
                </a:lnTo>
                <a:lnTo>
                  <a:pt x="2602241" y="2486769"/>
                </a:lnTo>
                <a:lnTo>
                  <a:pt x="2633517" y="2454638"/>
                </a:lnTo>
                <a:lnTo>
                  <a:pt x="2663792" y="2421607"/>
                </a:lnTo>
                <a:lnTo>
                  <a:pt x="2693044" y="2387699"/>
                </a:lnTo>
                <a:lnTo>
                  <a:pt x="2721248" y="2352937"/>
                </a:lnTo>
                <a:lnTo>
                  <a:pt x="2748382" y="2317343"/>
                </a:lnTo>
                <a:lnTo>
                  <a:pt x="2774421" y="2280941"/>
                </a:lnTo>
                <a:lnTo>
                  <a:pt x="2799342" y="2243753"/>
                </a:lnTo>
                <a:lnTo>
                  <a:pt x="2823122" y="2205802"/>
                </a:lnTo>
                <a:lnTo>
                  <a:pt x="2845737" y="2167111"/>
                </a:lnTo>
                <a:lnTo>
                  <a:pt x="2867163" y="2127701"/>
                </a:lnTo>
                <a:lnTo>
                  <a:pt x="2887378" y="2087597"/>
                </a:lnTo>
                <a:lnTo>
                  <a:pt x="2906357" y="2046821"/>
                </a:lnTo>
                <a:lnTo>
                  <a:pt x="2924077" y="2005396"/>
                </a:lnTo>
                <a:lnTo>
                  <a:pt x="2940515" y="1963344"/>
                </a:lnTo>
                <a:lnTo>
                  <a:pt x="2955646" y="1920688"/>
                </a:lnTo>
                <a:lnTo>
                  <a:pt x="2969448" y="1877451"/>
                </a:lnTo>
                <a:lnTo>
                  <a:pt x="2981897" y="1833656"/>
                </a:lnTo>
                <a:lnTo>
                  <a:pt x="2992970" y="1789325"/>
                </a:lnTo>
                <a:lnTo>
                  <a:pt x="3002643" y="1744481"/>
                </a:lnTo>
                <a:lnTo>
                  <a:pt x="3010891" y="1699147"/>
                </a:lnTo>
                <a:lnTo>
                  <a:pt x="3017693" y="1653346"/>
                </a:lnTo>
                <a:lnTo>
                  <a:pt x="3023025" y="1607100"/>
                </a:lnTo>
                <a:lnTo>
                  <a:pt x="3026862" y="1560433"/>
                </a:lnTo>
                <a:lnTo>
                  <a:pt x="3029181" y="1513366"/>
                </a:lnTo>
                <a:lnTo>
                  <a:pt x="3029960" y="1465923"/>
                </a:lnTo>
                <a:lnTo>
                  <a:pt x="3029181" y="1418481"/>
                </a:lnTo>
                <a:lnTo>
                  <a:pt x="3026862" y="1371414"/>
                </a:lnTo>
                <a:lnTo>
                  <a:pt x="3023025" y="1324747"/>
                </a:lnTo>
                <a:lnTo>
                  <a:pt x="3017693" y="1278501"/>
                </a:lnTo>
                <a:lnTo>
                  <a:pt x="3010891" y="1232700"/>
                </a:lnTo>
                <a:lnTo>
                  <a:pt x="3002643" y="1187366"/>
                </a:lnTo>
                <a:lnTo>
                  <a:pt x="2992970" y="1142523"/>
                </a:lnTo>
                <a:lnTo>
                  <a:pt x="2981897" y="1098192"/>
                </a:lnTo>
                <a:lnTo>
                  <a:pt x="2969448" y="1054397"/>
                </a:lnTo>
                <a:lnTo>
                  <a:pt x="2955646" y="1011160"/>
                </a:lnTo>
                <a:lnTo>
                  <a:pt x="2940515" y="968504"/>
                </a:lnTo>
                <a:lnTo>
                  <a:pt x="2924077" y="926452"/>
                </a:lnTo>
                <a:lnTo>
                  <a:pt x="2906357" y="885027"/>
                </a:lnTo>
                <a:lnTo>
                  <a:pt x="2887378" y="844251"/>
                </a:lnTo>
                <a:lnTo>
                  <a:pt x="2867163" y="804148"/>
                </a:lnTo>
                <a:lnTo>
                  <a:pt x="2845737" y="764739"/>
                </a:lnTo>
                <a:lnTo>
                  <a:pt x="2823122" y="726048"/>
                </a:lnTo>
                <a:lnTo>
                  <a:pt x="2799342" y="688097"/>
                </a:lnTo>
                <a:lnTo>
                  <a:pt x="2774421" y="650909"/>
                </a:lnTo>
                <a:lnTo>
                  <a:pt x="2748382" y="614507"/>
                </a:lnTo>
                <a:lnTo>
                  <a:pt x="2721248" y="578914"/>
                </a:lnTo>
                <a:lnTo>
                  <a:pt x="2693044" y="544152"/>
                </a:lnTo>
                <a:lnTo>
                  <a:pt x="2663792" y="510245"/>
                </a:lnTo>
                <a:lnTo>
                  <a:pt x="2633517" y="477214"/>
                </a:lnTo>
                <a:lnTo>
                  <a:pt x="2602241" y="445083"/>
                </a:lnTo>
                <a:lnTo>
                  <a:pt x="2569988" y="413875"/>
                </a:lnTo>
                <a:lnTo>
                  <a:pt x="2536782" y="383611"/>
                </a:lnTo>
                <a:lnTo>
                  <a:pt x="2502646" y="354316"/>
                </a:lnTo>
                <a:lnTo>
                  <a:pt x="2467604" y="326011"/>
                </a:lnTo>
                <a:lnTo>
                  <a:pt x="2431679" y="298719"/>
                </a:lnTo>
                <a:lnTo>
                  <a:pt x="2394895" y="272464"/>
                </a:lnTo>
                <a:lnTo>
                  <a:pt x="2357275" y="247268"/>
                </a:lnTo>
                <a:lnTo>
                  <a:pt x="2318843" y="223153"/>
                </a:lnTo>
                <a:lnTo>
                  <a:pt x="2279622" y="200143"/>
                </a:lnTo>
                <a:lnTo>
                  <a:pt x="2239636" y="178260"/>
                </a:lnTo>
                <a:lnTo>
                  <a:pt x="2198908" y="157527"/>
                </a:lnTo>
                <a:lnTo>
                  <a:pt x="2157463" y="137967"/>
                </a:lnTo>
                <a:lnTo>
                  <a:pt x="2115322" y="119602"/>
                </a:lnTo>
                <a:lnTo>
                  <a:pt x="2072510" y="102455"/>
                </a:lnTo>
                <a:lnTo>
                  <a:pt x="2029051" y="86550"/>
                </a:lnTo>
                <a:lnTo>
                  <a:pt x="1984968" y="71908"/>
                </a:lnTo>
                <a:lnTo>
                  <a:pt x="1940284" y="58553"/>
                </a:lnTo>
                <a:lnTo>
                  <a:pt x="1895022" y="46506"/>
                </a:lnTo>
                <a:lnTo>
                  <a:pt x="1849208" y="35792"/>
                </a:lnTo>
                <a:lnTo>
                  <a:pt x="1802863" y="26433"/>
                </a:lnTo>
                <a:lnTo>
                  <a:pt x="1756012" y="18451"/>
                </a:lnTo>
                <a:lnTo>
                  <a:pt x="1708677" y="11869"/>
                </a:lnTo>
                <a:lnTo>
                  <a:pt x="1660883" y="6710"/>
                </a:lnTo>
                <a:lnTo>
                  <a:pt x="1612653" y="2997"/>
                </a:lnTo>
                <a:lnTo>
                  <a:pt x="1564011" y="753"/>
                </a:lnTo>
                <a:lnTo>
                  <a:pt x="1514980" y="0"/>
                </a:lnTo>
                <a:close/>
              </a:path>
            </a:pathLst>
          </a:custGeom>
          <a:solidFill>
            <a:srgbClr val="F26836"/>
          </a:solidFill>
        </p:spPr>
        <p:txBody>
          <a:bodyPr wrap="square" lIns="0" tIns="0" rIns="0" bIns="0" rtlCol="0"/>
          <a:lstStyle/>
          <a:p>
            <a:endParaRPr sz="1092"/>
          </a:p>
        </p:txBody>
      </p:sp>
      <p:sp>
        <p:nvSpPr>
          <p:cNvPr id="18" name="bg object 18"/>
          <p:cNvSpPr>
            <a:spLocks noGrp="1" noRot="1" noMove="1" noResize="1" noEditPoints="1" noAdjustHandles="1" noChangeArrowheads="1" noChangeShapeType="1"/>
          </p:cNvSpPr>
          <p:nvPr userDrawn="1"/>
        </p:nvSpPr>
        <p:spPr>
          <a:xfrm>
            <a:off x="789959" y="2988424"/>
            <a:ext cx="1777968" cy="1778228"/>
          </a:xfrm>
          <a:custGeom>
            <a:avLst/>
            <a:gdLst/>
            <a:ahLst/>
            <a:cxnLst/>
            <a:rect l="l" t="t" r="r" b="b"/>
            <a:pathLst>
              <a:path w="2931795" h="2932429">
                <a:moveTo>
                  <a:pt x="1465861" y="0"/>
                </a:moveTo>
                <a:lnTo>
                  <a:pt x="1417473" y="783"/>
                </a:lnTo>
                <a:lnTo>
                  <a:pt x="1369477" y="3118"/>
                </a:lnTo>
                <a:lnTo>
                  <a:pt x="1321898" y="6979"/>
                </a:lnTo>
                <a:lnTo>
                  <a:pt x="1274759" y="12343"/>
                </a:lnTo>
                <a:lnTo>
                  <a:pt x="1228084" y="19186"/>
                </a:lnTo>
                <a:lnTo>
                  <a:pt x="1181898" y="27483"/>
                </a:lnTo>
                <a:lnTo>
                  <a:pt x="1136225" y="37211"/>
                </a:lnTo>
                <a:lnTo>
                  <a:pt x="1091090" y="48345"/>
                </a:lnTo>
                <a:lnTo>
                  <a:pt x="1046515" y="60861"/>
                </a:lnTo>
                <a:lnTo>
                  <a:pt x="1002525" y="74734"/>
                </a:lnTo>
                <a:lnTo>
                  <a:pt x="959145" y="89941"/>
                </a:lnTo>
                <a:lnTo>
                  <a:pt x="916399" y="106458"/>
                </a:lnTo>
                <a:lnTo>
                  <a:pt x="874310" y="124261"/>
                </a:lnTo>
                <a:lnTo>
                  <a:pt x="832903" y="143324"/>
                </a:lnTo>
                <a:lnTo>
                  <a:pt x="792202" y="163625"/>
                </a:lnTo>
                <a:lnTo>
                  <a:pt x="752231" y="185139"/>
                </a:lnTo>
                <a:lnTo>
                  <a:pt x="713014" y="207841"/>
                </a:lnTo>
                <a:lnTo>
                  <a:pt x="674576" y="231708"/>
                </a:lnTo>
                <a:lnTo>
                  <a:pt x="636940" y="256716"/>
                </a:lnTo>
                <a:lnTo>
                  <a:pt x="600131" y="282840"/>
                </a:lnTo>
                <a:lnTo>
                  <a:pt x="564173" y="310057"/>
                </a:lnTo>
                <a:lnTo>
                  <a:pt x="529089" y="338341"/>
                </a:lnTo>
                <a:lnTo>
                  <a:pt x="494905" y="367670"/>
                </a:lnTo>
                <a:lnTo>
                  <a:pt x="461644" y="398018"/>
                </a:lnTo>
                <a:lnTo>
                  <a:pt x="429331" y="429362"/>
                </a:lnTo>
                <a:lnTo>
                  <a:pt x="397989" y="461678"/>
                </a:lnTo>
                <a:lnTo>
                  <a:pt x="367642" y="494940"/>
                </a:lnTo>
                <a:lnTo>
                  <a:pt x="338316" y="529126"/>
                </a:lnTo>
                <a:lnTo>
                  <a:pt x="310033" y="564212"/>
                </a:lnTo>
                <a:lnTo>
                  <a:pt x="282818" y="600172"/>
                </a:lnTo>
                <a:lnTo>
                  <a:pt x="256696" y="636983"/>
                </a:lnTo>
                <a:lnTo>
                  <a:pt x="231690" y="674620"/>
                </a:lnTo>
                <a:lnTo>
                  <a:pt x="207824" y="713060"/>
                </a:lnTo>
                <a:lnTo>
                  <a:pt x="185123" y="752278"/>
                </a:lnTo>
                <a:lnTo>
                  <a:pt x="163611" y="792251"/>
                </a:lnTo>
                <a:lnTo>
                  <a:pt x="143312" y="832954"/>
                </a:lnTo>
                <a:lnTo>
                  <a:pt x="124250" y="874362"/>
                </a:lnTo>
                <a:lnTo>
                  <a:pt x="106449" y="916452"/>
                </a:lnTo>
                <a:lnTo>
                  <a:pt x="89934" y="959200"/>
                </a:lnTo>
                <a:lnTo>
                  <a:pt x="74728" y="1002582"/>
                </a:lnTo>
                <a:lnTo>
                  <a:pt x="60855" y="1046572"/>
                </a:lnTo>
                <a:lnTo>
                  <a:pt x="48340" y="1091148"/>
                </a:lnTo>
                <a:lnTo>
                  <a:pt x="37208" y="1136285"/>
                </a:lnTo>
                <a:lnTo>
                  <a:pt x="27481" y="1181959"/>
                </a:lnTo>
                <a:lnTo>
                  <a:pt x="19184" y="1228145"/>
                </a:lnTo>
                <a:lnTo>
                  <a:pt x="12342" y="1274820"/>
                </a:lnTo>
                <a:lnTo>
                  <a:pt x="6979" y="1321960"/>
                </a:lnTo>
                <a:lnTo>
                  <a:pt x="3117" y="1369540"/>
                </a:lnTo>
                <a:lnTo>
                  <a:pt x="783" y="1417535"/>
                </a:lnTo>
                <a:lnTo>
                  <a:pt x="0" y="1465923"/>
                </a:lnTo>
                <a:lnTo>
                  <a:pt x="783" y="1514311"/>
                </a:lnTo>
                <a:lnTo>
                  <a:pt x="3117" y="1562307"/>
                </a:lnTo>
                <a:lnTo>
                  <a:pt x="6979" y="1609887"/>
                </a:lnTo>
                <a:lnTo>
                  <a:pt x="12342" y="1657027"/>
                </a:lnTo>
                <a:lnTo>
                  <a:pt x="19184" y="1703702"/>
                </a:lnTo>
                <a:lnTo>
                  <a:pt x="27481" y="1749889"/>
                </a:lnTo>
                <a:lnTo>
                  <a:pt x="37208" y="1795563"/>
                </a:lnTo>
                <a:lnTo>
                  <a:pt x="48340" y="1840700"/>
                </a:lnTo>
                <a:lnTo>
                  <a:pt x="60855" y="1885276"/>
                </a:lnTo>
                <a:lnTo>
                  <a:pt x="74728" y="1929266"/>
                </a:lnTo>
                <a:lnTo>
                  <a:pt x="89934" y="1972648"/>
                </a:lnTo>
                <a:lnTo>
                  <a:pt x="106449" y="2015396"/>
                </a:lnTo>
                <a:lnTo>
                  <a:pt x="124250" y="2057487"/>
                </a:lnTo>
                <a:lnTo>
                  <a:pt x="143312" y="2098895"/>
                </a:lnTo>
                <a:lnTo>
                  <a:pt x="163611" y="2139598"/>
                </a:lnTo>
                <a:lnTo>
                  <a:pt x="185123" y="2179571"/>
                </a:lnTo>
                <a:lnTo>
                  <a:pt x="207824" y="2218790"/>
                </a:lnTo>
                <a:lnTo>
                  <a:pt x="231690" y="2257230"/>
                </a:lnTo>
                <a:lnTo>
                  <a:pt x="256696" y="2294868"/>
                </a:lnTo>
                <a:lnTo>
                  <a:pt x="282818" y="2331679"/>
                </a:lnTo>
                <a:lnTo>
                  <a:pt x="310033" y="2367639"/>
                </a:lnTo>
                <a:lnTo>
                  <a:pt x="338316" y="2402725"/>
                </a:lnTo>
                <a:lnTo>
                  <a:pt x="367642" y="2436911"/>
                </a:lnTo>
                <a:lnTo>
                  <a:pt x="397989" y="2470174"/>
                </a:lnTo>
                <a:lnTo>
                  <a:pt x="429331" y="2502490"/>
                </a:lnTo>
                <a:lnTo>
                  <a:pt x="461644" y="2533834"/>
                </a:lnTo>
                <a:lnTo>
                  <a:pt x="494905" y="2564183"/>
                </a:lnTo>
                <a:lnTo>
                  <a:pt x="529089" y="2593512"/>
                </a:lnTo>
                <a:lnTo>
                  <a:pt x="564173" y="2621797"/>
                </a:lnTo>
                <a:lnTo>
                  <a:pt x="600131" y="2649013"/>
                </a:lnTo>
                <a:lnTo>
                  <a:pt x="636940" y="2675138"/>
                </a:lnTo>
                <a:lnTo>
                  <a:pt x="674576" y="2700146"/>
                </a:lnTo>
                <a:lnTo>
                  <a:pt x="713014" y="2724013"/>
                </a:lnTo>
                <a:lnTo>
                  <a:pt x="752231" y="2746716"/>
                </a:lnTo>
                <a:lnTo>
                  <a:pt x="792202" y="2768230"/>
                </a:lnTo>
                <a:lnTo>
                  <a:pt x="832903" y="2788531"/>
                </a:lnTo>
                <a:lnTo>
                  <a:pt x="874310" y="2807595"/>
                </a:lnTo>
                <a:lnTo>
                  <a:pt x="916399" y="2825397"/>
                </a:lnTo>
                <a:lnTo>
                  <a:pt x="959145" y="2841915"/>
                </a:lnTo>
                <a:lnTo>
                  <a:pt x="1002525" y="2857122"/>
                </a:lnTo>
                <a:lnTo>
                  <a:pt x="1046515" y="2870996"/>
                </a:lnTo>
                <a:lnTo>
                  <a:pt x="1091090" y="2883512"/>
                </a:lnTo>
                <a:lnTo>
                  <a:pt x="1136225" y="2894646"/>
                </a:lnTo>
                <a:lnTo>
                  <a:pt x="1181898" y="2904373"/>
                </a:lnTo>
                <a:lnTo>
                  <a:pt x="1228084" y="2912671"/>
                </a:lnTo>
                <a:lnTo>
                  <a:pt x="1274759" y="2919514"/>
                </a:lnTo>
                <a:lnTo>
                  <a:pt x="1321898" y="2924878"/>
                </a:lnTo>
                <a:lnTo>
                  <a:pt x="1369477" y="2928740"/>
                </a:lnTo>
                <a:lnTo>
                  <a:pt x="1417473" y="2931074"/>
                </a:lnTo>
                <a:lnTo>
                  <a:pt x="1465861" y="2931858"/>
                </a:lnTo>
                <a:lnTo>
                  <a:pt x="1514253" y="2931074"/>
                </a:lnTo>
                <a:lnTo>
                  <a:pt x="1562253" y="2928740"/>
                </a:lnTo>
                <a:lnTo>
                  <a:pt x="1609836" y="2924878"/>
                </a:lnTo>
                <a:lnTo>
                  <a:pt x="1656979" y="2919514"/>
                </a:lnTo>
                <a:lnTo>
                  <a:pt x="1703657" y="2912671"/>
                </a:lnTo>
                <a:lnTo>
                  <a:pt x="1749846" y="2904373"/>
                </a:lnTo>
                <a:lnTo>
                  <a:pt x="1795522" y="2894646"/>
                </a:lnTo>
                <a:lnTo>
                  <a:pt x="1840662" y="2883512"/>
                </a:lnTo>
                <a:lnTo>
                  <a:pt x="1885239" y="2870996"/>
                </a:lnTo>
                <a:lnTo>
                  <a:pt x="1929232" y="2857122"/>
                </a:lnTo>
                <a:lnTo>
                  <a:pt x="1972615" y="2841915"/>
                </a:lnTo>
                <a:lnTo>
                  <a:pt x="2015364" y="2825397"/>
                </a:lnTo>
                <a:lnTo>
                  <a:pt x="2057455" y="2807595"/>
                </a:lnTo>
                <a:lnTo>
                  <a:pt x="2098864" y="2788531"/>
                </a:lnTo>
                <a:lnTo>
                  <a:pt x="2139568" y="2768230"/>
                </a:lnTo>
                <a:lnTo>
                  <a:pt x="2179541" y="2746716"/>
                </a:lnTo>
                <a:lnTo>
                  <a:pt x="2218759" y="2724013"/>
                </a:lnTo>
                <a:lnTo>
                  <a:pt x="2257199" y="2700146"/>
                </a:lnTo>
                <a:lnTo>
                  <a:pt x="2294837" y="2675138"/>
                </a:lnTo>
                <a:lnTo>
                  <a:pt x="2331648" y="2649013"/>
                </a:lnTo>
                <a:lnTo>
                  <a:pt x="2367608" y="2621797"/>
                </a:lnTo>
                <a:lnTo>
                  <a:pt x="2402692" y="2593512"/>
                </a:lnTo>
                <a:lnTo>
                  <a:pt x="2436878" y="2564183"/>
                </a:lnTo>
                <a:lnTo>
                  <a:pt x="2470140" y="2533834"/>
                </a:lnTo>
                <a:lnTo>
                  <a:pt x="2502455" y="2502490"/>
                </a:lnTo>
                <a:lnTo>
                  <a:pt x="2533798" y="2470174"/>
                </a:lnTo>
                <a:lnTo>
                  <a:pt x="2564145" y="2436911"/>
                </a:lnTo>
                <a:lnTo>
                  <a:pt x="2593473" y="2402725"/>
                </a:lnTo>
                <a:lnTo>
                  <a:pt x="2621756" y="2367639"/>
                </a:lnTo>
                <a:lnTo>
                  <a:pt x="2648972" y="2331679"/>
                </a:lnTo>
                <a:lnTo>
                  <a:pt x="2675095" y="2294868"/>
                </a:lnTo>
                <a:lnTo>
                  <a:pt x="2700101" y="2257230"/>
                </a:lnTo>
                <a:lnTo>
                  <a:pt x="2723967" y="2218790"/>
                </a:lnTo>
                <a:lnTo>
                  <a:pt x="2746669" y="2179571"/>
                </a:lnTo>
                <a:lnTo>
                  <a:pt x="2768181" y="2139598"/>
                </a:lnTo>
                <a:lnTo>
                  <a:pt x="2788481" y="2098895"/>
                </a:lnTo>
                <a:lnTo>
                  <a:pt x="2807543" y="2057487"/>
                </a:lnTo>
                <a:lnTo>
                  <a:pt x="2825344" y="2015396"/>
                </a:lnTo>
                <a:lnTo>
                  <a:pt x="2841860" y="1972648"/>
                </a:lnTo>
                <a:lnTo>
                  <a:pt x="2857066" y="1929266"/>
                </a:lnTo>
                <a:lnTo>
                  <a:pt x="2870939" y="1885276"/>
                </a:lnTo>
                <a:lnTo>
                  <a:pt x="2883454" y="1840700"/>
                </a:lnTo>
                <a:lnTo>
                  <a:pt x="2894587" y="1795563"/>
                </a:lnTo>
                <a:lnTo>
                  <a:pt x="2904313" y="1749889"/>
                </a:lnTo>
                <a:lnTo>
                  <a:pt x="2912610" y="1703702"/>
                </a:lnTo>
                <a:lnTo>
                  <a:pt x="2919452" y="1657027"/>
                </a:lnTo>
                <a:lnTo>
                  <a:pt x="2924816" y="1609887"/>
                </a:lnTo>
                <a:lnTo>
                  <a:pt x="2928677" y="1562307"/>
                </a:lnTo>
                <a:lnTo>
                  <a:pt x="2931012" y="1514311"/>
                </a:lnTo>
                <a:lnTo>
                  <a:pt x="2931795" y="1465923"/>
                </a:lnTo>
                <a:lnTo>
                  <a:pt x="2931012" y="1417535"/>
                </a:lnTo>
                <a:lnTo>
                  <a:pt x="2928677" y="1369540"/>
                </a:lnTo>
                <a:lnTo>
                  <a:pt x="2924816" y="1321960"/>
                </a:lnTo>
                <a:lnTo>
                  <a:pt x="2919452" y="1274820"/>
                </a:lnTo>
                <a:lnTo>
                  <a:pt x="2912610" y="1228145"/>
                </a:lnTo>
                <a:lnTo>
                  <a:pt x="2904313" y="1181959"/>
                </a:lnTo>
                <a:lnTo>
                  <a:pt x="2894587" y="1136285"/>
                </a:lnTo>
                <a:lnTo>
                  <a:pt x="2883454" y="1091148"/>
                </a:lnTo>
                <a:lnTo>
                  <a:pt x="2870939" y="1046572"/>
                </a:lnTo>
                <a:lnTo>
                  <a:pt x="2857066" y="1002582"/>
                </a:lnTo>
                <a:lnTo>
                  <a:pt x="2841860" y="959200"/>
                </a:lnTo>
                <a:lnTo>
                  <a:pt x="2825344" y="916452"/>
                </a:lnTo>
                <a:lnTo>
                  <a:pt x="2807543" y="874362"/>
                </a:lnTo>
                <a:lnTo>
                  <a:pt x="2788481" y="832954"/>
                </a:lnTo>
                <a:lnTo>
                  <a:pt x="2768181" y="792251"/>
                </a:lnTo>
                <a:lnTo>
                  <a:pt x="2746669" y="752278"/>
                </a:lnTo>
                <a:lnTo>
                  <a:pt x="2723967" y="713060"/>
                </a:lnTo>
                <a:lnTo>
                  <a:pt x="2700101" y="674620"/>
                </a:lnTo>
                <a:lnTo>
                  <a:pt x="2675095" y="636983"/>
                </a:lnTo>
                <a:lnTo>
                  <a:pt x="2648972" y="600172"/>
                </a:lnTo>
                <a:lnTo>
                  <a:pt x="2621756" y="564212"/>
                </a:lnTo>
                <a:lnTo>
                  <a:pt x="2593473" y="529126"/>
                </a:lnTo>
                <a:lnTo>
                  <a:pt x="2564145" y="494940"/>
                </a:lnTo>
                <a:lnTo>
                  <a:pt x="2533798" y="461678"/>
                </a:lnTo>
                <a:lnTo>
                  <a:pt x="2502455" y="429362"/>
                </a:lnTo>
                <a:lnTo>
                  <a:pt x="2470140" y="398018"/>
                </a:lnTo>
                <a:lnTo>
                  <a:pt x="2436878" y="367670"/>
                </a:lnTo>
                <a:lnTo>
                  <a:pt x="2402692" y="338341"/>
                </a:lnTo>
                <a:lnTo>
                  <a:pt x="2367608" y="310057"/>
                </a:lnTo>
                <a:lnTo>
                  <a:pt x="2331648" y="282840"/>
                </a:lnTo>
                <a:lnTo>
                  <a:pt x="2294837" y="256716"/>
                </a:lnTo>
                <a:lnTo>
                  <a:pt x="2257199" y="231708"/>
                </a:lnTo>
                <a:lnTo>
                  <a:pt x="2218759" y="207841"/>
                </a:lnTo>
                <a:lnTo>
                  <a:pt x="2179541" y="185139"/>
                </a:lnTo>
                <a:lnTo>
                  <a:pt x="2139568" y="163625"/>
                </a:lnTo>
                <a:lnTo>
                  <a:pt x="2098864" y="143324"/>
                </a:lnTo>
                <a:lnTo>
                  <a:pt x="2057455" y="124261"/>
                </a:lnTo>
                <a:lnTo>
                  <a:pt x="2015364" y="106458"/>
                </a:lnTo>
                <a:lnTo>
                  <a:pt x="1972615" y="89941"/>
                </a:lnTo>
                <a:lnTo>
                  <a:pt x="1929232" y="74734"/>
                </a:lnTo>
                <a:lnTo>
                  <a:pt x="1885239" y="60861"/>
                </a:lnTo>
                <a:lnTo>
                  <a:pt x="1840662" y="48345"/>
                </a:lnTo>
                <a:lnTo>
                  <a:pt x="1795522" y="37211"/>
                </a:lnTo>
                <a:lnTo>
                  <a:pt x="1749846" y="27483"/>
                </a:lnTo>
                <a:lnTo>
                  <a:pt x="1703657" y="19186"/>
                </a:lnTo>
                <a:lnTo>
                  <a:pt x="1656979" y="12343"/>
                </a:lnTo>
                <a:lnTo>
                  <a:pt x="1609836" y="6979"/>
                </a:lnTo>
                <a:lnTo>
                  <a:pt x="1562253" y="3118"/>
                </a:lnTo>
                <a:lnTo>
                  <a:pt x="1514253" y="783"/>
                </a:lnTo>
                <a:lnTo>
                  <a:pt x="1465861" y="0"/>
                </a:lnTo>
                <a:close/>
              </a:path>
            </a:pathLst>
          </a:custGeom>
          <a:solidFill>
            <a:srgbClr val="F0BC1A"/>
          </a:solidFill>
        </p:spPr>
        <p:txBody>
          <a:bodyPr wrap="square" lIns="0" tIns="0" rIns="0" bIns="0" rtlCol="0"/>
          <a:lstStyle/>
          <a:p>
            <a:endParaRPr sz="1092"/>
          </a:p>
        </p:txBody>
      </p:sp>
      <p:sp>
        <p:nvSpPr>
          <p:cNvPr id="96" name="object 2">
            <a:extLst>
              <a:ext uri="{FF2B5EF4-FFF2-40B4-BE49-F238E27FC236}">
                <a16:creationId xmlns:a16="http://schemas.microsoft.com/office/drawing/2014/main" id="{07FBCFDA-E345-723D-7F44-FE3AFE229C80}"/>
              </a:ext>
            </a:extLst>
          </p:cNvPr>
          <p:cNvSpPr>
            <a:spLocks noGrp="1" noRot="1" noMove="1" noResize="1" noEditPoints="1" noAdjustHandles="1" noChangeArrowheads="1" noChangeShapeType="1"/>
          </p:cNvSpPr>
          <p:nvPr userDrawn="1"/>
        </p:nvSpPr>
        <p:spPr>
          <a:xfrm>
            <a:off x="3802081" y="3775137"/>
            <a:ext cx="1778353" cy="1778228"/>
          </a:xfrm>
          <a:custGeom>
            <a:avLst/>
            <a:gdLst/>
            <a:ahLst/>
            <a:cxnLst/>
            <a:rect l="l" t="t" r="r" b="b"/>
            <a:pathLst>
              <a:path w="2932429" h="2932429">
                <a:moveTo>
                  <a:pt x="1465934" y="0"/>
                </a:moveTo>
                <a:lnTo>
                  <a:pt x="1417546" y="783"/>
                </a:lnTo>
                <a:lnTo>
                  <a:pt x="1369550" y="3118"/>
                </a:lnTo>
                <a:lnTo>
                  <a:pt x="1321970" y="6979"/>
                </a:lnTo>
                <a:lnTo>
                  <a:pt x="1274831" y="12343"/>
                </a:lnTo>
                <a:lnTo>
                  <a:pt x="1228155" y="19186"/>
                </a:lnTo>
                <a:lnTo>
                  <a:pt x="1181969" y="27483"/>
                </a:lnTo>
                <a:lnTo>
                  <a:pt x="1136295" y="37211"/>
                </a:lnTo>
                <a:lnTo>
                  <a:pt x="1091158" y="48345"/>
                </a:lnTo>
                <a:lnTo>
                  <a:pt x="1046582" y="60861"/>
                </a:lnTo>
                <a:lnTo>
                  <a:pt x="1002591" y="74734"/>
                </a:lnTo>
                <a:lnTo>
                  <a:pt x="959209" y="89941"/>
                </a:lnTo>
                <a:lnTo>
                  <a:pt x="916461" y="106458"/>
                </a:lnTo>
                <a:lnTo>
                  <a:pt x="874371" y="124261"/>
                </a:lnTo>
                <a:lnTo>
                  <a:pt x="832962" y="143324"/>
                </a:lnTo>
                <a:lnTo>
                  <a:pt x="792259" y="163625"/>
                </a:lnTo>
                <a:lnTo>
                  <a:pt x="752286" y="185139"/>
                </a:lnTo>
                <a:lnTo>
                  <a:pt x="713068" y="207841"/>
                </a:lnTo>
                <a:lnTo>
                  <a:pt x="674627" y="231708"/>
                </a:lnTo>
                <a:lnTo>
                  <a:pt x="636990" y="256716"/>
                </a:lnTo>
                <a:lnTo>
                  <a:pt x="600179" y="282840"/>
                </a:lnTo>
                <a:lnTo>
                  <a:pt x="564218" y="310057"/>
                </a:lnTo>
                <a:lnTo>
                  <a:pt x="529133" y="338341"/>
                </a:lnTo>
                <a:lnTo>
                  <a:pt x="494946" y="367670"/>
                </a:lnTo>
                <a:lnTo>
                  <a:pt x="461683" y="398018"/>
                </a:lnTo>
                <a:lnTo>
                  <a:pt x="429367" y="429362"/>
                </a:lnTo>
                <a:lnTo>
                  <a:pt x="398023" y="461678"/>
                </a:lnTo>
                <a:lnTo>
                  <a:pt x="367674" y="494940"/>
                </a:lnTo>
                <a:lnTo>
                  <a:pt x="338346" y="529126"/>
                </a:lnTo>
                <a:lnTo>
                  <a:pt x="310061" y="564212"/>
                </a:lnTo>
                <a:lnTo>
                  <a:pt x="282844" y="600172"/>
                </a:lnTo>
                <a:lnTo>
                  <a:pt x="256720" y="636983"/>
                </a:lnTo>
                <a:lnTo>
                  <a:pt x="231712" y="674620"/>
                </a:lnTo>
                <a:lnTo>
                  <a:pt x="207844" y="713060"/>
                </a:lnTo>
                <a:lnTo>
                  <a:pt x="185141" y="752278"/>
                </a:lnTo>
                <a:lnTo>
                  <a:pt x="163627" y="792251"/>
                </a:lnTo>
                <a:lnTo>
                  <a:pt x="143326" y="832954"/>
                </a:lnTo>
                <a:lnTo>
                  <a:pt x="124262" y="874362"/>
                </a:lnTo>
                <a:lnTo>
                  <a:pt x="106460" y="916452"/>
                </a:lnTo>
                <a:lnTo>
                  <a:pt x="89943" y="959200"/>
                </a:lnTo>
                <a:lnTo>
                  <a:pt x="74735" y="1002582"/>
                </a:lnTo>
                <a:lnTo>
                  <a:pt x="60861" y="1046572"/>
                </a:lnTo>
                <a:lnTo>
                  <a:pt x="48346" y="1091148"/>
                </a:lnTo>
                <a:lnTo>
                  <a:pt x="37212" y="1136285"/>
                </a:lnTo>
                <a:lnTo>
                  <a:pt x="27484" y="1181959"/>
                </a:lnTo>
                <a:lnTo>
                  <a:pt x="19187" y="1228145"/>
                </a:lnTo>
                <a:lnTo>
                  <a:pt x="12344" y="1274820"/>
                </a:lnTo>
                <a:lnTo>
                  <a:pt x="6979" y="1321960"/>
                </a:lnTo>
                <a:lnTo>
                  <a:pt x="3118" y="1369540"/>
                </a:lnTo>
                <a:lnTo>
                  <a:pt x="783" y="1417535"/>
                </a:lnTo>
                <a:lnTo>
                  <a:pt x="0" y="1465923"/>
                </a:lnTo>
                <a:lnTo>
                  <a:pt x="783" y="1514311"/>
                </a:lnTo>
                <a:lnTo>
                  <a:pt x="3118" y="1562307"/>
                </a:lnTo>
                <a:lnTo>
                  <a:pt x="6979" y="1609887"/>
                </a:lnTo>
                <a:lnTo>
                  <a:pt x="12344" y="1657027"/>
                </a:lnTo>
                <a:lnTo>
                  <a:pt x="19187" y="1703702"/>
                </a:lnTo>
                <a:lnTo>
                  <a:pt x="27484" y="1749889"/>
                </a:lnTo>
                <a:lnTo>
                  <a:pt x="37212" y="1795563"/>
                </a:lnTo>
                <a:lnTo>
                  <a:pt x="48346" y="1840700"/>
                </a:lnTo>
                <a:lnTo>
                  <a:pt x="60861" y="1885276"/>
                </a:lnTo>
                <a:lnTo>
                  <a:pt x="74735" y="1929266"/>
                </a:lnTo>
                <a:lnTo>
                  <a:pt x="89943" y="1972648"/>
                </a:lnTo>
                <a:lnTo>
                  <a:pt x="106460" y="2015396"/>
                </a:lnTo>
                <a:lnTo>
                  <a:pt x="124262" y="2057487"/>
                </a:lnTo>
                <a:lnTo>
                  <a:pt x="143326" y="2098895"/>
                </a:lnTo>
                <a:lnTo>
                  <a:pt x="163627" y="2139598"/>
                </a:lnTo>
                <a:lnTo>
                  <a:pt x="185141" y="2179571"/>
                </a:lnTo>
                <a:lnTo>
                  <a:pt x="207844" y="2218790"/>
                </a:lnTo>
                <a:lnTo>
                  <a:pt x="231712" y="2257230"/>
                </a:lnTo>
                <a:lnTo>
                  <a:pt x="256720" y="2294868"/>
                </a:lnTo>
                <a:lnTo>
                  <a:pt x="282844" y="2331679"/>
                </a:lnTo>
                <a:lnTo>
                  <a:pt x="310061" y="2367639"/>
                </a:lnTo>
                <a:lnTo>
                  <a:pt x="338346" y="2402725"/>
                </a:lnTo>
                <a:lnTo>
                  <a:pt x="367674" y="2436911"/>
                </a:lnTo>
                <a:lnTo>
                  <a:pt x="398023" y="2470174"/>
                </a:lnTo>
                <a:lnTo>
                  <a:pt x="429367" y="2502490"/>
                </a:lnTo>
                <a:lnTo>
                  <a:pt x="461683" y="2533834"/>
                </a:lnTo>
                <a:lnTo>
                  <a:pt x="494946" y="2564183"/>
                </a:lnTo>
                <a:lnTo>
                  <a:pt x="529133" y="2593512"/>
                </a:lnTo>
                <a:lnTo>
                  <a:pt x="564218" y="2621797"/>
                </a:lnTo>
                <a:lnTo>
                  <a:pt x="600179" y="2649013"/>
                </a:lnTo>
                <a:lnTo>
                  <a:pt x="636990" y="2675138"/>
                </a:lnTo>
                <a:lnTo>
                  <a:pt x="674627" y="2700146"/>
                </a:lnTo>
                <a:lnTo>
                  <a:pt x="713068" y="2724013"/>
                </a:lnTo>
                <a:lnTo>
                  <a:pt x="752286" y="2746716"/>
                </a:lnTo>
                <a:lnTo>
                  <a:pt x="792259" y="2768230"/>
                </a:lnTo>
                <a:lnTo>
                  <a:pt x="832962" y="2788531"/>
                </a:lnTo>
                <a:lnTo>
                  <a:pt x="874371" y="2807595"/>
                </a:lnTo>
                <a:lnTo>
                  <a:pt x="916461" y="2825397"/>
                </a:lnTo>
                <a:lnTo>
                  <a:pt x="959209" y="2841915"/>
                </a:lnTo>
                <a:lnTo>
                  <a:pt x="1002591" y="2857122"/>
                </a:lnTo>
                <a:lnTo>
                  <a:pt x="1046582" y="2870996"/>
                </a:lnTo>
                <a:lnTo>
                  <a:pt x="1091158" y="2883512"/>
                </a:lnTo>
                <a:lnTo>
                  <a:pt x="1136295" y="2894646"/>
                </a:lnTo>
                <a:lnTo>
                  <a:pt x="1181969" y="2904373"/>
                </a:lnTo>
                <a:lnTo>
                  <a:pt x="1228155" y="2912671"/>
                </a:lnTo>
                <a:lnTo>
                  <a:pt x="1274831" y="2919514"/>
                </a:lnTo>
                <a:lnTo>
                  <a:pt x="1321970" y="2924878"/>
                </a:lnTo>
                <a:lnTo>
                  <a:pt x="1369550" y="2928740"/>
                </a:lnTo>
                <a:lnTo>
                  <a:pt x="1417546" y="2931074"/>
                </a:lnTo>
                <a:lnTo>
                  <a:pt x="1465934" y="2931858"/>
                </a:lnTo>
                <a:lnTo>
                  <a:pt x="1514322" y="2931074"/>
                </a:lnTo>
                <a:lnTo>
                  <a:pt x="1562318" y="2928740"/>
                </a:lnTo>
                <a:lnTo>
                  <a:pt x="1609898" y="2924878"/>
                </a:lnTo>
                <a:lnTo>
                  <a:pt x="1657037" y="2919514"/>
                </a:lnTo>
                <a:lnTo>
                  <a:pt x="1703712" y="2912671"/>
                </a:lnTo>
                <a:lnTo>
                  <a:pt x="1749899" y="2904373"/>
                </a:lnTo>
                <a:lnTo>
                  <a:pt x="1795573" y="2894646"/>
                </a:lnTo>
                <a:lnTo>
                  <a:pt x="1840710" y="2883512"/>
                </a:lnTo>
                <a:lnTo>
                  <a:pt x="1885286" y="2870996"/>
                </a:lnTo>
                <a:lnTo>
                  <a:pt x="1929277" y="2857122"/>
                </a:lnTo>
                <a:lnTo>
                  <a:pt x="1972658" y="2841915"/>
                </a:lnTo>
                <a:lnTo>
                  <a:pt x="2015407" y="2825397"/>
                </a:lnTo>
                <a:lnTo>
                  <a:pt x="2057497" y="2807595"/>
                </a:lnTo>
                <a:lnTo>
                  <a:pt x="2098906" y="2788531"/>
                </a:lnTo>
                <a:lnTo>
                  <a:pt x="2139609" y="2768230"/>
                </a:lnTo>
                <a:lnTo>
                  <a:pt x="2179581" y="2746716"/>
                </a:lnTo>
                <a:lnTo>
                  <a:pt x="2218800" y="2724013"/>
                </a:lnTo>
                <a:lnTo>
                  <a:pt x="2257240" y="2700146"/>
                </a:lnTo>
                <a:lnTo>
                  <a:pt x="2294878" y="2675138"/>
                </a:lnTo>
                <a:lnTo>
                  <a:pt x="2331689" y="2649013"/>
                </a:lnTo>
                <a:lnTo>
                  <a:pt x="2367650" y="2621797"/>
                </a:lnTo>
                <a:lnTo>
                  <a:pt x="2402735" y="2593512"/>
                </a:lnTo>
                <a:lnTo>
                  <a:pt x="2436922" y="2564183"/>
                </a:lnTo>
                <a:lnTo>
                  <a:pt x="2470185" y="2533834"/>
                </a:lnTo>
                <a:lnTo>
                  <a:pt x="2502501" y="2502490"/>
                </a:lnTo>
                <a:lnTo>
                  <a:pt x="2533845" y="2470174"/>
                </a:lnTo>
                <a:lnTo>
                  <a:pt x="2564193" y="2436911"/>
                </a:lnTo>
                <a:lnTo>
                  <a:pt x="2593522" y="2402725"/>
                </a:lnTo>
                <a:lnTo>
                  <a:pt x="2621807" y="2367639"/>
                </a:lnTo>
                <a:lnTo>
                  <a:pt x="2649024" y="2331679"/>
                </a:lnTo>
                <a:lnTo>
                  <a:pt x="2675148" y="2294868"/>
                </a:lnTo>
                <a:lnTo>
                  <a:pt x="2700156" y="2257230"/>
                </a:lnTo>
                <a:lnTo>
                  <a:pt x="2724024" y="2218790"/>
                </a:lnTo>
                <a:lnTo>
                  <a:pt x="2746727" y="2179571"/>
                </a:lnTo>
                <a:lnTo>
                  <a:pt x="2768241" y="2139598"/>
                </a:lnTo>
                <a:lnTo>
                  <a:pt x="2788542" y="2098895"/>
                </a:lnTo>
                <a:lnTo>
                  <a:pt x="2807605" y="2057487"/>
                </a:lnTo>
                <a:lnTo>
                  <a:pt x="2825408" y="2015396"/>
                </a:lnTo>
                <a:lnTo>
                  <a:pt x="2841925" y="1972648"/>
                </a:lnTo>
                <a:lnTo>
                  <a:pt x="2857133" y="1929266"/>
                </a:lnTo>
                <a:lnTo>
                  <a:pt x="2871006" y="1885276"/>
                </a:lnTo>
                <a:lnTo>
                  <a:pt x="2883522" y="1840700"/>
                </a:lnTo>
                <a:lnTo>
                  <a:pt x="2894656" y="1795563"/>
                </a:lnTo>
                <a:lnTo>
                  <a:pt x="2904384" y="1749889"/>
                </a:lnTo>
                <a:lnTo>
                  <a:pt x="2912681" y="1703702"/>
                </a:lnTo>
                <a:lnTo>
                  <a:pt x="2919524" y="1657027"/>
                </a:lnTo>
                <a:lnTo>
                  <a:pt x="2924889" y="1609887"/>
                </a:lnTo>
                <a:lnTo>
                  <a:pt x="2928750" y="1562307"/>
                </a:lnTo>
                <a:lnTo>
                  <a:pt x="2931085" y="1514311"/>
                </a:lnTo>
                <a:lnTo>
                  <a:pt x="2931868" y="1465923"/>
                </a:lnTo>
                <a:lnTo>
                  <a:pt x="2931085" y="1417535"/>
                </a:lnTo>
                <a:lnTo>
                  <a:pt x="2928750" y="1369540"/>
                </a:lnTo>
                <a:lnTo>
                  <a:pt x="2924889" y="1321960"/>
                </a:lnTo>
                <a:lnTo>
                  <a:pt x="2919524" y="1274820"/>
                </a:lnTo>
                <a:lnTo>
                  <a:pt x="2912681" y="1228145"/>
                </a:lnTo>
                <a:lnTo>
                  <a:pt x="2904384" y="1181959"/>
                </a:lnTo>
                <a:lnTo>
                  <a:pt x="2894656" y="1136285"/>
                </a:lnTo>
                <a:lnTo>
                  <a:pt x="2883522" y="1091148"/>
                </a:lnTo>
                <a:lnTo>
                  <a:pt x="2871006" y="1046572"/>
                </a:lnTo>
                <a:lnTo>
                  <a:pt x="2857133" y="1002582"/>
                </a:lnTo>
                <a:lnTo>
                  <a:pt x="2841925" y="959200"/>
                </a:lnTo>
                <a:lnTo>
                  <a:pt x="2825408" y="916452"/>
                </a:lnTo>
                <a:lnTo>
                  <a:pt x="2807605" y="874362"/>
                </a:lnTo>
                <a:lnTo>
                  <a:pt x="2788542" y="832954"/>
                </a:lnTo>
                <a:lnTo>
                  <a:pt x="2768241" y="792251"/>
                </a:lnTo>
                <a:lnTo>
                  <a:pt x="2746727" y="752278"/>
                </a:lnTo>
                <a:lnTo>
                  <a:pt x="2724024" y="713060"/>
                </a:lnTo>
                <a:lnTo>
                  <a:pt x="2700156" y="674620"/>
                </a:lnTo>
                <a:lnTo>
                  <a:pt x="2675148" y="636983"/>
                </a:lnTo>
                <a:lnTo>
                  <a:pt x="2649024" y="600172"/>
                </a:lnTo>
                <a:lnTo>
                  <a:pt x="2621807" y="564212"/>
                </a:lnTo>
                <a:lnTo>
                  <a:pt x="2593522" y="529126"/>
                </a:lnTo>
                <a:lnTo>
                  <a:pt x="2564193" y="494940"/>
                </a:lnTo>
                <a:lnTo>
                  <a:pt x="2533845" y="461678"/>
                </a:lnTo>
                <a:lnTo>
                  <a:pt x="2502501" y="429362"/>
                </a:lnTo>
                <a:lnTo>
                  <a:pt x="2470185" y="398018"/>
                </a:lnTo>
                <a:lnTo>
                  <a:pt x="2436922" y="367670"/>
                </a:lnTo>
                <a:lnTo>
                  <a:pt x="2402735" y="338341"/>
                </a:lnTo>
                <a:lnTo>
                  <a:pt x="2367650" y="310057"/>
                </a:lnTo>
                <a:lnTo>
                  <a:pt x="2331689" y="282840"/>
                </a:lnTo>
                <a:lnTo>
                  <a:pt x="2294878" y="256716"/>
                </a:lnTo>
                <a:lnTo>
                  <a:pt x="2257240" y="231708"/>
                </a:lnTo>
                <a:lnTo>
                  <a:pt x="2218800" y="207841"/>
                </a:lnTo>
                <a:lnTo>
                  <a:pt x="2179581" y="185139"/>
                </a:lnTo>
                <a:lnTo>
                  <a:pt x="2139609" y="163625"/>
                </a:lnTo>
                <a:lnTo>
                  <a:pt x="2098906" y="143324"/>
                </a:lnTo>
                <a:lnTo>
                  <a:pt x="2057497" y="124261"/>
                </a:lnTo>
                <a:lnTo>
                  <a:pt x="2015407" y="106458"/>
                </a:lnTo>
                <a:lnTo>
                  <a:pt x="1972658" y="89941"/>
                </a:lnTo>
                <a:lnTo>
                  <a:pt x="1929277" y="74734"/>
                </a:lnTo>
                <a:lnTo>
                  <a:pt x="1885286" y="60861"/>
                </a:lnTo>
                <a:lnTo>
                  <a:pt x="1840710" y="48345"/>
                </a:lnTo>
                <a:lnTo>
                  <a:pt x="1795573" y="37211"/>
                </a:lnTo>
                <a:lnTo>
                  <a:pt x="1749899" y="27483"/>
                </a:lnTo>
                <a:lnTo>
                  <a:pt x="1703712" y="19186"/>
                </a:lnTo>
                <a:lnTo>
                  <a:pt x="1657037" y="12343"/>
                </a:lnTo>
                <a:lnTo>
                  <a:pt x="1609898" y="6979"/>
                </a:lnTo>
                <a:lnTo>
                  <a:pt x="1562318" y="3118"/>
                </a:lnTo>
                <a:lnTo>
                  <a:pt x="1514322" y="783"/>
                </a:lnTo>
                <a:lnTo>
                  <a:pt x="1465934" y="0"/>
                </a:lnTo>
                <a:close/>
              </a:path>
            </a:pathLst>
          </a:custGeom>
          <a:solidFill>
            <a:srgbClr val="253C46"/>
          </a:solidFill>
        </p:spPr>
        <p:txBody>
          <a:bodyPr wrap="square" lIns="0" tIns="0" rIns="0" bIns="0" rtlCol="0"/>
          <a:lstStyle/>
          <a:p>
            <a:endParaRPr sz="1092"/>
          </a:p>
        </p:txBody>
      </p:sp>
      <p:sp>
        <p:nvSpPr>
          <p:cNvPr id="100" name="object 83">
            <a:extLst>
              <a:ext uri="{FF2B5EF4-FFF2-40B4-BE49-F238E27FC236}">
                <a16:creationId xmlns:a16="http://schemas.microsoft.com/office/drawing/2014/main" id="{1FAC7E0A-55E5-BE26-392E-4D74D38A06A6}"/>
              </a:ext>
            </a:extLst>
          </p:cNvPr>
          <p:cNvSpPr txBox="1">
            <a:spLocks noGrp="1" noRot="1" noMove="1" noResize="1" noEditPoints="1" noAdjustHandles="1" noChangeArrowheads="1" noChangeShapeType="1"/>
          </p:cNvSpPr>
          <p:nvPr userDrawn="1"/>
        </p:nvSpPr>
        <p:spPr>
          <a:xfrm>
            <a:off x="8652146" y="6636833"/>
            <a:ext cx="3192024" cy="122517"/>
          </a:xfrm>
          <a:prstGeom prst="rect">
            <a:avLst/>
          </a:prstGeom>
        </p:spPr>
        <p:txBody>
          <a:bodyPr vert="horz" wrap="square" lIns="0" tIns="10397" rIns="0" bIns="0" rtlCol="0">
            <a:spAutoFit/>
          </a:bodyPr>
          <a:lstStyle/>
          <a:p>
            <a:pPr marL="7701">
              <a:lnSpc>
                <a:spcPct val="100000"/>
              </a:lnSpc>
              <a:spcBef>
                <a:spcPts val="82"/>
              </a:spcBef>
            </a:pPr>
            <a:r>
              <a:rPr sz="728" dirty="0">
                <a:solidFill>
                  <a:schemeClr val="bg1"/>
                </a:solidFill>
                <a:latin typeface="Calibri"/>
                <a:cs typeface="Calibri"/>
              </a:rPr>
              <a:t>This</a:t>
            </a:r>
            <a:r>
              <a:rPr sz="728" spc="33" dirty="0">
                <a:solidFill>
                  <a:schemeClr val="bg1"/>
                </a:solidFill>
                <a:latin typeface="Calibri"/>
                <a:cs typeface="Calibri"/>
              </a:rPr>
              <a:t> </a:t>
            </a:r>
            <a:r>
              <a:rPr sz="728" dirty="0">
                <a:solidFill>
                  <a:schemeClr val="bg1"/>
                </a:solidFill>
                <a:latin typeface="Calibri"/>
                <a:cs typeface="Calibri"/>
              </a:rPr>
              <a:t>project</a:t>
            </a:r>
            <a:r>
              <a:rPr sz="728" spc="36" dirty="0">
                <a:solidFill>
                  <a:schemeClr val="bg1"/>
                </a:solidFill>
                <a:latin typeface="Calibri"/>
                <a:cs typeface="Calibri"/>
              </a:rPr>
              <a:t> </a:t>
            </a:r>
            <a:r>
              <a:rPr sz="728" dirty="0">
                <a:solidFill>
                  <a:schemeClr val="bg1"/>
                </a:solidFill>
                <a:latin typeface="Calibri"/>
                <a:cs typeface="Calibri"/>
              </a:rPr>
              <a:t>is</a:t>
            </a:r>
            <a:r>
              <a:rPr sz="728" spc="36" dirty="0">
                <a:solidFill>
                  <a:schemeClr val="bg1"/>
                </a:solidFill>
                <a:latin typeface="Calibri"/>
                <a:cs typeface="Calibri"/>
              </a:rPr>
              <a:t> </a:t>
            </a:r>
            <a:r>
              <a:rPr sz="728" dirty="0">
                <a:solidFill>
                  <a:schemeClr val="bg1"/>
                </a:solidFill>
                <a:latin typeface="Calibri"/>
                <a:cs typeface="Calibri"/>
              </a:rPr>
              <a:t>supported</a:t>
            </a:r>
            <a:r>
              <a:rPr sz="728" spc="36" dirty="0">
                <a:solidFill>
                  <a:schemeClr val="bg1"/>
                </a:solidFill>
                <a:latin typeface="Calibri"/>
                <a:cs typeface="Calibri"/>
              </a:rPr>
              <a:t> </a:t>
            </a:r>
            <a:r>
              <a:rPr sz="728" dirty="0">
                <a:solidFill>
                  <a:schemeClr val="bg1"/>
                </a:solidFill>
                <a:latin typeface="Calibri"/>
                <a:cs typeface="Calibri"/>
              </a:rPr>
              <a:t>by</a:t>
            </a:r>
            <a:r>
              <a:rPr sz="728" spc="36" dirty="0">
                <a:solidFill>
                  <a:schemeClr val="bg1"/>
                </a:solidFill>
                <a:latin typeface="Calibri"/>
                <a:cs typeface="Calibri"/>
              </a:rPr>
              <a:t> </a:t>
            </a:r>
            <a:r>
              <a:rPr sz="728" dirty="0">
                <a:solidFill>
                  <a:schemeClr val="bg1"/>
                </a:solidFill>
                <a:latin typeface="Calibri"/>
                <a:cs typeface="Calibri"/>
              </a:rPr>
              <a:t>the</a:t>
            </a:r>
            <a:r>
              <a:rPr sz="728" spc="36" dirty="0">
                <a:solidFill>
                  <a:schemeClr val="bg1"/>
                </a:solidFill>
                <a:latin typeface="Calibri"/>
                <a:cs typeface="Calibri"/>
              </a:rPr>
              <a:t> </a:t>
            </a:r>
            <a:r>
              <a:rPr sz="728" dirty="0">
                <a:solidFill>
                  <a:schemeClr val="bg1"/>
                </a:solidFill>
                <a:latin typeface="Calibri"/>
                <a:cs typeface="Calibri"/>
              </a:rPr>
              <a:t>Edinburgh</a:t>
            </a:r>
            <a:r>
              <a:rPr sz="728" spc="36" dirty="0">
                <a:solidFill>
                  <a:schemeClr val="bg1"/>
                </a:solidFill>
                <a:latin typeface="Calibri"/>
                <a:cs typeface="Calibri"/>
              </a:rPr>
              <a:t> </a:t>
            </a:r>
            <a:r>
              <a:rPr sz="728" dirty="0">
                <a:solidFill>
                  <a:schemeClr val="bg1"/>
                </a:solidFill>
                <a:latin typeface="Calibri"/>
                <a:cs typeface="Calibri"/>
              </a:rPr>
              <a:t>&amp;</a:t>
            </a:r>
            <a:r>
              <a:rPr sz="728" spc="36" dirty="0">
                <a:solidFill>
                  <a:schemeClr val="bg1"/>
                </a:solidFill>
                <a:latin typeface="Calibri"/>
                <a:cs typeface="Calibri"/>
              </a:rPr>
              <a:t> </a:t>
            </a:r>
            <a:r>
              <a:rPr sz="728" dirty="0">
                <a:solidFill>
                  <a:schemeClr val="bg1"/>
                </a:solidFill>
                <a:latin typeface="Calibri"/>
                <a:cs typeface="Calibri"/>
              </a:rPr>
              <a:t>South</a:t>
            </a:r>
            <a:r>
              <a:rPr sz="728" spc="36" dirty="0">
                <a:solidFill>
                  <a:schemeClr val="bg1"/>
                </a:solidFill>
                <a:latin typeface="Calibri"/>
                <a:cs typeface="Calibri"/>
              </a:rPr>
              <a:t> </a:t>
            </a:r>
            <a:r>
              <a:rPr sz="728" dirty="0">
                <a:solidFill>
                  <a:schemeClr val="bg1"/>
                </a:solidFill>
                <a:latin typeface="Calibri"/>
                <a:cs typeface="Calibri"/>
              </a:rPr>
              <a:t>East</a:t>
            </a:r>
            <a:r>
              <a:rPr sz="728" spc="33" dirty="0">
                <a:solidFill>
                  <a:schemeClr val="bg1"/>
                </a:solidFill>
                <a:latin typeface="Calibri"/>
                <a:cs typeface="Calibri"/>
              </a:rPr>
              <a:t> </a:t>
            </a:r>
            <a:r>
              <a:rPr sz="728" dirty="0">
                <a:solidFill>
                  <a:schemeClr val="bg1"/>
                </a:solidFill>
                <a:latin typeface="Calibri"/>
                <a:cs typeface="Calibri"/>
              </a:rPr>
              <a:t>Scotland</a:t>
            </a:r>
            <a:r>
              <a:rPr sz="728" spc="36" dirty="0">
                <a:solidFill>
                  <a:schemeClr val="bg1"/>
                </a:solidFill>
                <a:latin typeface="Calibri"/>
                <a:cs typeface="Calibri"/>
              </a:rPr>
              <a:t> </a:t>
            </a:r>
            <a:r>
              <a:rPr sz="728" dirty="0">
                <a:solidFill>
                  <a:schemeClr val="bg1"/>
                </a:solidFill>
                <a:latin typeface="Calibri"/>
                <a:cs typeface="Calibri"/>
              </a:rPr>
              <a:t>City</a:t>
            </a:r>
            <a:r>
              <a:rPr sz="728" spc="36" dirty="0">
                <a:solidFill>
                  <a:schemeClr val="bg1"/>
                </a:solidFill>
                <a:latin typeface="Calibri"/>
                <a:cs typeface="Calibri"/>
              </a:rPr>
              <a:t> </a:t>
            </a:r>
            <a:r>
              <a:rPr sz="728" dirty="0">
                <a:solidFill>
                  <a:schemeClr val="bg1"/>
                </a:solidFill>
                <a:latin typeface="Calibri"/>
                <a:cs typeface="Calibri"/>
              </a:rPr>
              <a:t>Region</a:t>
            </a:r>
            <a:r>
              <a:rPr sz="728" spc="36" dirty="0">
                <a:solidFill>
                  <a:schemeClr val="bg1"/>
                </a:solidFill>
                <a:latin typeface="Calibri"/>
                <a:cs typeface="Calibri"/>
              </a:rPr>
              <a:t> </a:t>
            </a:r>
            <a:r>
              <a:rPr sz="728" spc="-6" dirty="0">
                <a:solidFill>
                  <a:schemeClr val="bg1"/>
                </a:solidFill>
                <a:latin typeface="Calibri"/>
                <a:cs typeface="Calibri"/>
              </a:rPr>
              <a:t>Deal.</a:t>
            </a:r>
            <a:endParaRPr sz="728" dirty="0">
              <a:solidFill>
                <a:schemeClr val="bg1"/>
              </a:solidFill>
              <a:latin typeface="Calibri"/>
              <a:cs typeface="Calibri"/>
            </a:endParaRPr>
          </a:p>
        </p:txBody>
      </p:sp>
      <p:cxnSp>
        <p:nvCxnSpPr>
          <p:cNvPr id="102" name="Straight Connector 101">
            <a:extLst>
              <a:ext uri="{FF2B5EF4-FFF2-40B4-BE49-F238E27FC236}">
                <a16:creationId xmlns:a16="http://schemas.microsoft.com/office/drawing/2014/main" id="{F2459E0B-2DAE-56A1-5E85-382BF7A0B3D3}"/>
              </a:ext>
            </a:extLst>
          </p:cNvPr>
          <p:cNvCxnSpPr>
            <a:cxnSpLocks/>
          </p:cNvCxnSpPr>
          <p:nvPr userDrawn="1"/>
        </p:nvCxnSpPr>
        <p:spPr>
          <a:xfrm>
            <a:off x="381540" y="1996560"/>
            <a:ext cx="5457991"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3" name="object 15">
            <a:extLst>
              <a:ext uri="{FF2B5EF4-FFF2-40B4-BE49-F238E27FC236}">
                <a16:creationId xmlns:a16="http://schemas.microsoft.com/office/drawing/2014/main" id="{EBB9F627-2C3B-5C8E-42C7-80DFB9F770C8}"/>
              </a:ext>
            </a:extLst>
          </p:cNvPr>
          <p:cNvGrpSpPr>
            <a:grpSpLocks noGrp="1" noUngrp="1" noRot="1" noMove="1" noResize="1"/>
          </p:cNvGrpSpPr>
          <p:nvPr userDrawn="1"/>
        </p:nvGrpSpPr>
        <p:grpSpPr>
          <a:xfrm>
            <a:off x="9903990" y="5646972"/>
            <a:ext cx="1905048" cy="844832"/>
            <a:chOff x="16334579" y="9287420"/>
            <a:chExt cx="3141345" cy="1393190"/>
          </a:xfrm>
        </p:grpSpPr>
        <p:sp>
          <p:nvSpPr>
            <p:cNvPr id="104" name="object 16">
              <a:extLst>
                <a:ext uri="{FF2B5EF4-FFF2-40B4-BE49-F238E27FC236}">
                  <a16:creationId xmlns:a16="http://schemas.microsoft.com/office/drawing/2014/main" id="{F4192025-7415-FE27-C5F1-AAA1C9E91C21}"/>
                </a:ext>
              </a:extLst>
            </p:cNvPr>
            <p:cNvSpPr>
              <a:spLocks noGrp="1" noRot="1" noMove="1" noResize="1" noEditPoints="1" noAdjustHandles="1" noChangeArrowheads="1" noChangeShapeType="1"/>
            </p:cNvSpPr>
            <p:nvPr/>
          </p:nvSpPr>
          <p:spPr>
            <a:xfrm>
              <a:off x="16408104" y="9360126"/>
              <a:ext cx="2995295" cy="1251585"/>
            </a:xfrm>
            <a:custGeom>
              <a:avLst/>
              <a:gdLst/>
              <a:ahLst/>
              <a:cxnLst/>
              <a:rect l="l" t="t" r="r" b="b"/>
              <a:pathLst>
                <a:path w="2995294" h="1251584">
                  <a:moveTo>
                    <a:pt x="1336183" y="834602"/>
                  </a:moveTo>
                  <a:lnTo>
                    <a:pt x="1312902" y="834602"/>
                  </a:lnTo>
                  <a:lnTo>
                    <a:pt x="1817054" y="1247459"/>
                  </a:lnTo>
                  <a:lnTo>
                    <a:pt x="1821902" y="1251501"/>
                  </a:lnTo>
                  <a:lnTo>
                    <a:pt x="1839535" y="1232915"/>
                  </a:lnTo>
                  <a:lnTo>
                    <a:pt x="1821902" y="1232915"/>
                  </a:lnTo>
                  <a:lnTo>
                    <a:pt x="1336183" y="834602"/>
                  </a:lnTo>
                  <a:close/>
                </a:path>
                <a:path w="2995294" h="1251584">
                  <a:moveTo>
                    <a:pt x="8083" y="724721"/>
                  </a:moveTo>
                  <a:lnTo>
                    <a:pt x="0" y="736040"/>
                  </a:lnTo>
                  <a:lnTo>
                    <a:pt x="735223" y="1250694"/>
                  </a:lnTo>
                  <a:lnTo>
                    <a:pt x="758788" y="1233721"/>
                  </a:lnTo>
                  <a:lnTo>
                    <a:pt x="736029" y="1233721"/>
                  </a:lnTo>
                  <a:lnTo>
                    <a:pt x="8083" y="724721"/>
                  </a:lnTo>
                  <a:close/>
                </a:path>
                <a:path w="2995294" h="1251584">
                  <a:moveTo>
                    <a:pt x="1314514" y="816833"/>
                  </a:moveTo>
                  <a:lnTo>
                    <a:pt x="736029" y="1233721"/>
                  </a:lnTo>
                  <a:lnTo>
                    <a:pt x="758788" y="1233721"/>
                  </a:lnTo>
                  <a:lnTo>
                    <a:pt x="1312902" y="834602"/>
                  </a:lnTo>
                  <a:lnTo>
                    <a:pt x="1336183" y="834602"/>
                  </a:lnTo>
                  <a:lnTo>
                    <a:pt x="1314514" y="816833"/>
                  </a:lnTo>
                  <a:close/>
                </a:path>
                <a:path w="2995294" h="1251584">
                  <a:moveTo>
                    <a:pt x="2141034" y="895197"/>
                  </a:moveTo>
                  <a:lnTo>
                    <a:pt x="1821902" y="1232915"/>
                  </a:lnTo>
                  <a:lnTo>
                    <a:pt x="1839535" y="1232915"/>
                  </a:lnTo>
                  <a:lnTo>
                    <a:pt x="2150730" y="904893"/>
                  </a:lnTo>
                  <a:lnTo>
                    <a:pt x="2141034" y="895197"/>
                  </a:lnTo>
                  <a:close/>
                </a:path>
                <a:path w="2995294" h="1251584">
                  <a:moveTo>
                    <a:pt x="2985333" y="0"/>
                  </a:moveTo>
                  <a:lnTo>
                    <a:pt x="2624181" y="382155"/>
                  </a:lnTo>
                  <a:lnTo>
                    <a:pt x="2633877" y="391851"/>
                  </a:lnTo>
                  <a:lnTo>
                    <a:pt x="2995029" y="9696"/>
                  </a:lnTo>
                  <a:lnTo>
                    <a:pt x="2985333" y="0"/>
                  </a:lnTo>
                  <a:close/>
                </a:path>
              </a:pathLst>
            </a:custGeom>
            <a:solidFill>
              <a:srgbClr val="FFFFFF"/>
            </a:solidFill>
          </p:spPr>
          <p:txBody>
            <a:bodyPr wrap="square" lIns="0" tIns="0" rIns="0" bIns="0" rtlCol="0"/>
            <a:lstStyle/>
            <a:p>
              <a:endParaRPr sz="1092"/>
            </a:p>
          </p:txBody>
        </p:sp>
        <p:pic>
          <p:nvPicPr>
            <p:cNvPr id="105" name="object 17">
              <a:extLst>
                <a:ext uri="{FF2B5EF4-FFF2-40B4-BE49-F238E27FC236}">
                  <a16:creationId xmlns:a16="http://schemas.microsoft.com/office/drawing/2014/main" id="{B9D16CA3-F34B-A709-3A44-C3E9103A9939}"/>
                </a:ext>
              </a:extLst>
            </p:cNvPr>
            <p:cNvPicPr>
              <a:picLocks noGrp="1" noRo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6509094" y="9718045"/>
              <a:ext cx="210873" cy="239155"/>
            </a:xfrm>
            <a:prstGeom prst="rect">
              <a:avLst/>
            </a:prstGeom>
          </p:spPr>
        </p:pic>
        <p:pic>
          <p:nvPicPr>
            <p:cNvPr id="106" name="object 18">
              <a:extLst>
                <a:ext uri="{FF2B5EF4-FFF2-40B4-BE49-F238E27FC236}">
                  <a16:creationId xmlns:a16="http://schemas.microsoft.com/office/drawing/2014/main" id="{DF1833B4-1167-839A-4D9D-0B21C9E4904F}"/>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16750668" y="9765713"/>
              <a:ext cx="195522" cy="195522"/>
            </a:xfrm>
            <a:prstGeom prst="rect">
              <a:avLst/>
            </a:prstGeom>
          </p:spPr>
        </p:pic>
        <p:pic>
          <p:nvPicPr>
            <p:cNvPr id="107" name="object 19">
              <a:extLst>
                <a:ext uri="{FF2B5EF4-FFF2-40B4-BE49-F238E27FC236}">
                  <a16:creationId xmlns:a16="http://schemas.microsoft.com/office/drawing/2014/main" id="{E6C77C0E-DF4F-B9C9-098A-DEF339E23B07}"/>
                </a:ext>
              </a:extLst>
            </p:cNvPr>
            <p:cNvPicPr>
              <a:picLocks noGrp="1" noRo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16972050" y="9718048"/>
              <a:ext cx="376494" cy="243188"/>
            </a:xfrm>
            <a:prstGeom prst="rect">
              <a:avLst/>
            </a:prstGeom>
          </p:spPr>
        </p:pic>
        <p:sp>
          <p:nvSpPr>
            <p:cNvPr id="108" name="object 20">
              <a:extLst>
                <a:ext uri="{FF2B5EF4-FFF2-40B4-BE49-F238E27FC236}">
                  <a16:creationId xmlns:a16="http://schemas.microsoft.com/office/drawing/2014/main" id="{90F12AD2-1779-7852-F058-B3DD56FEC54A}"/>
                </a:ext>
              </a:extLst>
            </p:cNvPr>
            <p:cNvSpPr>
              <a:spLocks noGrp="1" noRot="1" noMove="1" noResize="1" noEditPoints="1" noAdjustHandles="1" noChangeArrowheads="1" noChangeShapeType="1"/>
            </p:cNvSpPr>
            <p:nvPr/>
          </p:nvSpPr>
          <p:spPr>
            <a:xfrm>
              <a:off x="17497997" y="9694627"/>
              <a:ext cx="392430" cy="266700"/>
            </a:xfrm>
            <a:custGeom>
              <a:avLst/>
              <a:gdLst/>
              <a:ahLst/>
              <a:cxnLst/>
              <a:rect l="l" t="t" r="r" b="b"/>
              <a:pathLst>
                <a:path w="392430" h="266700">
                  <a:moveTo>
                    <a:pt x="164020" y="23291"/>
                  </a:moveTo>
                  <a:lnTo>
                    <a:pt x="0" y="23291"/>
                  </a:lnTo>
                  <a:lnTo>
                    <a:pt x="0" y="79171"/>
                  </a:lnTo>
                  <a:lnTo>
                    <a:pt x="0" y="113461"/>
                  </a:lnTo>
                  <a:lnTo>
                    <a:pt x="0" y="169341"/>
                  </a:lnTo>
                  <a:lnTo>
                    <a:pt x="0" y="207441"/>
                  </a:lnTo>
                  <a:lnTo>
                    <a:pt x="0" y="262051"/>
                  </a:lnTo>
                  <a:lnTo>
                    <a:pt x="164020" y="262051"/>
                  </a:lnTo>
                  <a:lnTo>
                    <a:pt x="164020" y="207441"/>
                  </a:lnTo>
                  <a:lnTo>
                    <a:pt x="58178" y="207441"/>
                  </a:lnTo>
                  <a:lnTo>
                    <a:pt x="58178" y="169341"/>
                  </a:lnTo>
                  <a:lnTo>
                    <a:pt x="155130" y="169341"/>
                  </a:lnTo>
                  <a:lnTo>
                    <a:pt x="155130" y="113461"/>
                  </a:lnTo>
                  <a:lnTo>
                    <a:pt x="58178" y="113461"/>
                  </a:lnTo>
                  <a:lnTo>
                    <a:pt x="58178" y="79171"/>
                  </a:lnTo>
                  <a:lnTo>
                    <a:pt x="164020" y="79171"/>
                  </a:lnTo>
                  <a:lnTo>
                    <a:pt x="164020" y="23291"/>
                  </a:lnTo>
                  <a:close/>
                </a:path>
                <a:path w="392430" h="266700">
                  <a:moveTo>
                    <a:pt x="391858" y="0"/>
                  </a:moveTo>
                  <a:lnTo>
                    <a:pt x="333679" y="0"/>
                  </a:lnTo>
                  <a:lnTo>
                    <a:pt x="333679" y="168046"/>
                  </a:lnTo>
                  <a:lnTo>
                    <a:pt x="330682" y="186105"/>
                  </a:lnTo>
                  <a:lnTo>
                    <a:pt x="322376" y="199758"/>
                  </a:lnTo>
                  <a:lnTo>
                    <a:pt x="309829" y="208267"/>
                  </a:lnTo>
                  <a:lnTo>
                    <a:pt x="294106" y="210870"/>
                  </a:lnTo>
                  <a:lnTo>
                    <a:pt x="278714" y="207810"/>
                  </a:lnTo>
                  <a:lnTo>
                    <a:pt x="266128" y="199161"/>
                  </a:lnTo>
                  <a:lnTo>
                    <a:pt x="257632" y="185648"/>
                  </a:lnTo>
                  <a:lnTo>
                    <a:pt x="254508" y="168046"/>
                  </a:lnTo>
                  <a:lnTo>
                    <a:pt x="257517" y="150444"/>
                  </a:lnTo>
                  <a:lnTo>
                    <a:pt x="265823" y="136944"/>
                  </a:lnTo>
                  <a:lnTo>
                    <a:pt x="278371" y="128282"/>
                  </a:lnTo>
                  <a:lnTo>
                    <a:pt x="294106" y="125234"/>
                  </a:lnTo>
                  <a:lnTo>
                    <a:pt x="309829" y="128282"/>
                  </a:lnTo>
                  <a:lnTo>
                    <a:pt x="322376" y="136944"/>
                  </a:lnTo>
                  <a:lnTo>
                    <a:pt x="330682" y="150444"/>
                  </a:lnTo>
                  <a:lnTo>
                    <a:pt x="333679" y="168046"/>
                  </a:lnTo>
                  <a:lnTo>
                    <a:pt x="333679" y="0"/>
                  </a:lnTo>
                  <a:lnTo>
                    <a:pt x="332879" y="0"/>
                  </a:lnTo>
                  <a:lnTo>
                    <a:pt x="332879" y="96951"/>
                  </a:lnTo>
                  <a:lnTo>
                    <a:pt x="322732" y="86436"/>
                  </a:lnTo>
                  <a:lnTo>
                    <a:pt x="310464" y="78270"/>
                  </a:lnTo>
                  <a:lnTo>
                    <a:pt x="296062" y="72974"/>
                  </a:lnTo>
                  <a:lnTo>
                    <a:pt x="279565" y="71094"/>
                  </a:lnTo>
                  <a:lnTo>
                    <a:pt x="246659" y="78193"/>
                  </a:lnTo>
                  <a:lnTo>
                    <a:pt x="219964" y="98158"/>
                  </a:lnTo>
                  <a:lnTo>
                    <a:pt x="202069" y="129044"/>
                  </a:lnTo>
                  <a:lnTo>
                    <a:pt x="195529" y="168859"/>
                  </a:lnTo>
                  <a:lnTo>
                    <a:pt x="202082" y="208330"/>
                  </a:lnTo>
                  <a:lnTo>
                    <a:pt x="220065" y="239242"/>
                  </a:lnTo>
                  <a:lnTo>
                    <a:pt x="247002" y="259410"/>
                  </a:lnTo>
                  <a:lnTo>
                    <a:pt x="280365" y="266611"/>
                  </a:lnTo>
                  <a:lnTo>
                    <a:pt x="297218" y="264871"/>
                  </a:lnTo>
                  <a:lnTo>
                    <a:pt x="311569" y="259956"/>
                  </a:lnTo>
                  <a:lnTo>
                    <a:pt x="323646" y="252298"/>
                  </a:lnTo>
                  <a:lnTo>
                    <a:pt x="333679" y="242379"/>
                  </a:lnTo>
                  <a:lnTo>
                    <a:pt x="333679" y="262572"/>
                  </a:lnTo>
                  <a:lnTo>
                    <a:pt x="391858" y="262572"/>
                  </a:lnTo>
                  <a:lnTo>
                    <a:pt x="391858" y="242379"/>
                  </a:lnTo>
                  <a:lnTo>
                    <a:pt x="391858" y="210870"/>
                  </a:lnTo>
                  <a:lnTo>
                    <a:pt x="391858" y="125234"/>
                  </a:lnTo>
                  <a:lnTo>
                    <a:pt x="391858" y="96951"/>
                  </a:lnTo>
                  <a:lnTo>
                    <a:pt x="391858" y="0"/>
                  </a:lnTo>
                  <a:close/>
                </a:path>
              </a:pathLst>
            </a:custGeom>
            <a:solidFill>
              <a:srgbClr val="FFFFFF"/>
            </a:solidFill>
          </p:spPr>
          <p:txBody>
            <a:bodyPr wrap="square" lIns="0" tIns="0" rIns="0" bIns="0" rtlCol="0"/>
            <a:lstStyle/>
            <a:p>
              <a:endParaRPr sz="1092"/>
            </a:p>
          </p:txBody>
        </p:sp>
        <p:pic>
          <p:nvPicPr>
            <p:cNvPr id="109" name="object 21">
              <a:extLst>
                <a:ext uri="{FF2B5EF4-FFF2-40B4-BE49-F238E27FC236}">
                  <a16:creationId xmlns:a16="http://schemas.microsoft.com/office/drawing/2014/main" id="{31B2F384-5877-DDF9-9818-616D004787E6}"/>
                </a:ext>
              </a:extLst>
            </p:cNvPr>
            <p:cNvPicPr>
              <a:picLocks noGrp="1" noRo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17924600" y="9769755"/>
              <a:ext cx="179366" cy="191481"/>
            </a:xfrm>
            <a:prstGeom prst="rect">
              <a:avLst/>
            </a:prstGeom>
          </p:spPr>
        </p:pic>
        <p:pic>
          <p:nvPicPr>
            <p:cNvPr id="110" name="object 22">
              <a:extLst>
                <a:ext uri="{FF2B5EF4-FFF2-40B4-BE49-F238E27FC236}">
                  <a16:creationId xmlns:a16="http://schemas.microsoft.com/office/drawing/2014/main" id="{3BFF6D9C-0234-4DF8-638C-2D9AFEBB1B73}"/>
                </a:ext>
              </a:extLst>
            </p:cNvPr>
            <p:cNvPicPr>
              <a:picLocks noGrp="1" noRo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tretch>
              <a:fillRect/>
            </a:stretch>
          </p:blipFill>
          <p:spPr>
            <a:xfrm>
              <a:off x="18137900" y="9764912"/>
              <a:ext cx="193093" cy="195512"/>
            </a:xfrm>
            <a:prstGeom prst="rect">
              <a:avLst/>
            </a:prstGeom>
          </p:spPr>
        </p:pic>
        <p:pic>
          <p:nvPicPr>
            <p:cNvPr id="111" name="object 23">
              <a:extLst>
                <a:ext uri="{FF2B5EF4-FFF2-40B4-BE49-F238E27FC236}">
                  <a16:creationId xmlns:a16="http://schemas.microsoft.com/office/drawing/2014/main" id="{E125C4B6-641C-970A-342B-BFCB4C8F0349}"/>
                </a:ext>
              </a:extLst>
            </p:cNvPr>
            <p:cNvPicPr>
              <a:picLocks noGrp="1" noRot="1" noMove="1" noResize="1" noEditPoints="1" noAdjustHandles="1" noChangeArrowheads="1" noChangeShapeType="1" noCrop="1"/>
            </p:cNvPicPr>
            <p:nvPr/>
          </p:nvPicPr>
          <p:blipFill>
            <a:blip r:embed="rId7" cstate="screen">
              <a:extLst>
                <a:ext uri="{28A0092B-C50C-407E-A947-70E740481C1C}">
                  <a14:useLocalDpi xmlns:a14="http://schemas.microsoft.com/office/drawing/2010/main"/>
                </a:ext>
              </a:extLst>
            </a:blip>
            <a:stretch>
              <a:fillRect/>
            </a:stretch>
          </p:blipFill>
          <p:spPr>
            <a:xfrm>
              <a:off x="18357658" y="9765713"/>
              <a:ext cx="195522" cy="195522"/>
            </a:xfrm>
            <a:prstGeom prst="rect">
              <a:avLst/>
            </a:prstGeom>
          </p:spPr>
        </p:pic>
        <p:pic>
          <p:nvPicPr>
            <p:cNvPr id="112" name="object 24">
              <a:extLst>
                <a:ext uri="{FF2B5EF4-FFF2-40B4-BE49-F238E27FC236}">
                  <a16:creationId xmlns:a16="http://schemas.microsoft.com/office/drawing/2014/main" id="{70403E3D-C70A-2BF6-4EB8-3DACE0BA77D9}"/>
                </a:ext>
              </a:extLst>
            </p:cNvPr>
            <p:cNvPicPr>
              <a:picLocks noGrp="1" noRot="1" noMove="1" noResize="1" noEditPoints="1" noAdjustHandles="1" noChangeArrowheads="1" noChangeShapeType="1" noCrop="1"/>
            </p:cNvPicPr>
            <p:nvPr/>
          </p:nvPicPr>
          <p:blipFill>
            <a:blip r:embed="rId8" cstate="screen">
              <a:extLst>
                <a:ext uri="{28A0092B-C50C-407E-A947-70E740481C1C}">
                  <a14:useLocalDpi xmlns:a14="http://schemas.microsoft.com/office/drawing/2010/main"/>
                </a:ext>
              </a:extLst>
            </a:blip>
            <a:stretch>
              <a:fillRect/>
            </a:stretch>
          </p:blipFill>
          <p:spPr>
            <a:xfrm>
              <a:off x="18579039" y="9718048"/>
              <a:ext cx="163199" cy="243186"/>
            </a:xfrm>
            <a:prstGeom prst="rect">
              <a:avLst/>
            </a:prstGeom>
          </p:spPr>
        </p:pic>
        <p:sp>
          <p:nvSpPr>
            <p:cNvPr id="113" name="object 25">
              <a:extLst>
                <a:ext uri="{FF2B5EF4-FFF2-40B4-BE49-F238E27FC236}">
                  <a16:creationId xmlns:a16="http://schemas.microsoft.com/office/drawing/2014/main" id="{DF96AADA-4889-9D20-FCC1-832C97B452DA}"/>
                </a:ext>
              </a:extLst>
            </p:cNvPr>
            <p:cNvSpPr>
              <a:spLocks noGrp="1" noRot="1" noMove="1" noResize="1" noEditPoints="1" noAdjustHandles="1" noChangeArrowheads="1" noChangeShapeType="1"/>
            </p:cNvSpPr>
            <p:nvPr/>
          </p:nvSpPr>
          <p:spPr>
            <a:xfrm>
              <a:off x="18768899" y="9680877"/>
              <a:ext cx="69850" cy="276860"/>
            </a:xfrm>
            <a:custGeom>
              <a:avLst/>
              <a:gdLst/>
              <a:ahLst/>
              <a:cxnLst/>
              <a:rect l="l" t="t" r="r" b="b"/>
              <a:pathLst>
                <a:path w="69850" h="276859">
                  <a:moveTo>
                    <a:pt x="34742" y="0"/>
                  </a:moveTo>
                  <a:lnTo>
                    <a:pt x="21132" y="2449"/>
                  </a:lnTo>
                  <a:lnTo>
                    <a:pt x="10099" y="9292"/>
                  </a:lnTo>
                  <a:lnTo>
                    <a:pt x="2701" y="19772"/>
                  </a:lnTo>
                  <a:lnTo>
                    <a:pt x="0" y="33129"/>
                  </a:lnTo>
                  <a:lnTo>
                    <a:pt x="2701" y="46487"/>
                  </a:lnTo>
                  <a:lnTo>
                    <a:pt x="10099" y="56966"/>
                  </a:lnTo>
                  <a:lnTo>
                    <a:pt x="21132" y="63810"/>
                  </a:lnTo>
                  <a:lnTo>
                    <a:pt x="34742" y="66259"/>
                  </a:lnTo>
                  <a:lnTo>
                    <a:pt x="48692" y="63810"/>
                  </a:lnTo>
                  <a:lnTo>
                    <a:pt x="59687" y="56966"/>
                  </a:lnTo>
                  <a:lnTo>
                    <a:pt x="66896" y="46487"/>
                  </a:lnTo>
                  <a:lnTo>
                    <a:pt x="69484" y="33129"/>
                  </a:lnTo>
                  <a:lnTo>
                    <a:pt x="66783" y="19772"/>
                  </a:lnTo>
                  <a:lnTo>
                    <a:pt x="59385" y="9292"/>
                  </a:lnTo>
                  <a:lnTo>
                    <a:pt x="48351" y="2449"/>
                  </a:lnTo>
                  <a:lnTo>
                    <a:pt x="34742" y="0"/>
                  </a:lnTo>
                  <a:close/>
                </a:path>
                <a:path w="69850" h="276859">
                  <a:moveTo>
                    <a:pt x="63024" y="88876"/>
                  </a:moveTo>
                  <a:lnTo>
                    <a:pt x="4848" y="88876"/>
                  </a:lnTo>
                  <a:lnTo>
                    <a:pt x="4848" y="276316"/>
                  </a:lnTo>
                  <a:lnTo>
                    <a:pt x="63024" y="276316"/>
                  </a:lnTo>
                  <a:lnTo>
                    <a:pt x="63024" y="88876"/>
                  </a:lnTo>
                  <a:close/>
                </a:path>
              </a:pathLst>
            </a:custGeom>
            <a:solidFill>
              <a:srgbClr val="FFFFFF"/>
            </a:solidFill>
          </p:spPr>
          <p:txBody>
            <a:bodyPr wrap="square" lIns="0" tIns="0" rIns="0" bIns="0" rtlCol="0"/>
            <a:lstStyle/>
            <a:p>
              <a:endParaRPr sz="1092"/>
            </a:p>
          </p:txBody>
        </p:sp>
        <p:pic>
          <p:nvPicPr>
            <p:cNvPr id="114" name="object 26">
              <a:extLst>
                <a:ext uri="{FF2B5EF4-FFF2-40B4-BE49-F238E27FC236}">
                  <a16:creationId xmlns:a16="http://schemas.microsoft.com/office/drawing/2014/main" id="{8A90F7B2-AAB1-F152-1109-0EFE65267146}"/>
                </a:ext>
              </a:extLst>
            </p:cNvPr>
            <p:cNvPicPr>
              <a:picLocks noGrp="1" noRot="1" noMove="1" noResize="1" noEditPoints="1" noAdjustHandles="1" noChangeArrowheads="1" noChangeShapeType="1" noCrop="1"/>
            </p:cNvPicPr>
            <p:nvPr/>
          </p:nvPicPr>
          <p:blipFill>
            <a:blip r:embed="rId9" cstate="screen">
              <a:extLst>
                <a:ext uri="{28A0092B-C50C-407E-A947-70E740481C1C}">
                  <a14:useLocalDpi xmlns:a14="http://schemas.microsoft.com/office/drawing/2010/main"/>
                </a:ext>
              </a:extLst>
            </a:blip>
            <a:stretch>
              <a:fillRect/>
            </a:stretch>
          </p:blipFill>
          <p:spPr>
            <a:xfrm>
              <a:off x="18866659" y="9764912"/>
              <a:ext cx="195522" cy="195512"/>
            </a:xfrm>
            <a:prstGeom prst="rect">
              <a:avLst/>
            </a:prstGeom>
          </p:spPr>
        </p:pic>
        <p:pic>
          <p:nvPicPr>
            <p:cNvPr id="115" name="object 27">
              <a:extLst>
                <a:ext uri="{FF2B5EF4-FFF2-40B4-BE49-F238E27FC236}">
                  <a16:creationId xmlns:a16="http://schemas.microsoft.com/office/drawing/2014/main" id="{213C6294-2AC0-17BF-0565-F5E4650ED00A}"/>
                </a:ext>
              </a:extLst>
            </p:cNvPr>
            <p:cNvPicPr>
              <a:picLocks noGrp="1" noRot="1" noMove="1" noResize="1" noEditPoints="1" noAdjustHandles="1" noChangeArrowheads="1" noChangeShapeType="1" noCrop="1"/>
            </p:cNvPicPr>
            <p:nvPr/>
          </p:nvPicPr>
          <p:blipFill>
            <a:blip r:embed="rId10" cstate="screen">
              <a:extLst>
                <a:ext uri="{28A0092B-C50C-407E-A947-70E740481C1C}">
                  <a14:useLocalDpi xmlns:a14="http://schemas.microsoft.com/office/drawing/2010/main"/>
                </a:ext>
              </a:extLst>
            </a:blip>
            <a:stretch>
              <a:fillRect/>
            </a:stretch>
          </p:blipFill>
          <p:spPr>
            <a:xfrm>
              <a:off x="19094500" y="9764905"/>
              <a:ext cx="180978" cy="191481"/>
            </a:xfrm>
            <a:prstGeom prst="rect">
              <a:avLst/>
            </a:prstGeom>
          </p:spPr>
        </p:pic>
        <p:pic>
          <p:nvPicPr>
            <p:cNvPr id="116" name="object 28">
              <a:extLst>
                <a:ext uri="{FF2B5EF4-FFF2-40B4-BE49-F238E27FC236}">
                  <a16:creationId xmlns:a16="http://schemas.microsoft.com/office/drawing/2014/main" id="{BF347340-0A0E-357E-C15D-A7582565D21E}"/>
                </a:ext>
              </a:extLst>
            </p:cNvPr>
            <p:cNvPicPr>
              <a:picLocks noGrp="1" noRot="1" noMove="1" noResize="1" noEditPoints="1" noAdjustHandles="1" noChangeArrowheads="1" noChangeShapeType="1" noCrop="1"/>
            </p:cNvPicPr>
            <p:nvPr/>
          </p:nvPicPr>
          <p:blipFill>
            <a:blip r:embed="rId11" cstate="screen">
              <a:extLst>
                <a:ext uri="{28A0092B-C50C-407E-A947-70E740481C1C}">
                  <a14:useLocalDpi xmlns:a14="http://schemas.microsoft.com/office/drawing/2010/main"/>
                </a:ext>
              </a:extLst>
            </a:blip>
            <a:stretch>
              <a:fillRect/>
            </a:stretch>
          </p:blipFill>
          <p:spPr>
            <a:xfrm>
              <a:off x="19320721" y="9287420"/>
              <a:ext cx="155126" cy="155115"/>
            </a:xfrm>
            <a:prstGeom prst="rect">
              <a:avLst/>
            </a:prstGeom>
          </p:spPr>
        </p:pic>
        <p:pic>
          <p:nvPicPr>
            <p:cNvPr id="117" name="object 29">
              <a:extLst>
                <a:ext uri="{FF2B5EF4-FFF2-40B4-BE49-F238E27FC236}">
                  <a16:creationId xmlns:a16="http://schemas.microsoft.com/office/drawing/2014/main" id="{3809C089-BB03-6422-2560-AA268837219C}"/>
                </a:ext>
              </a:extLst>
            </p:cNvPr>
            <p:cNvPicPr>
              <a:picLocks noGrp="1" noRot="1" noMove="1" noResize="1" noEditPoints="1" noAdjustHandles="1" noChangeArrowheads="1" noChangeShapeType="1" noCrop="1"/>
            </p:cNvPicPr>
            <p:nvPr/>
          </p:nvPicPr>
          <p:blipFill>
            <a:blip r:embed="rId12" cstate="screen">
              <a:extLst>
                <a:ext uri="{28A0092B-C50C-407E-A947-70E740481C1C}">
                  <a14:useLocalDpi xmlns:a14="http://schemas.microsoft.com/office/drawing/2010/main"/>
                </a:ext>
              </a:extLst>
            </a:blip>
            <a:stretch>
              <a:fillRect/>
            </a:stretch>
          </p:blipFill>
          <p:spPr>
            <a:xfrm>
              <a:off x="18151634" y="10525183"/>
              <a:ext cx="155126" cy="155115"/>
            </a:xfrm>
            <a:prstGeom prst="rect">
              <a:avLst/>
            </a:prstGeom>
          </p:spPr>
        </p:pic>
        <p:pic>
          <p:nvPicPr>
            <p:cNvPr id="118" name="object 30">
              <a:extLst>
                <a:ext uri="{FF2B5EF4-FFF2-40B4-BE49-F238E27FC236}">
                  <a16:creationId xmlns:a16="http://schemas.microsoft.com/office/drawing/2014/main" id="{B5F3262F-5CEF-3603-5F94-C83F409C1181}"/>
                </a:ext>
              </a:extLst>
            </p:cNvPr>
            <p:cNvPicPr>
              <a:picLocks noGrp="1" noRot="1" noMove="1" noResize="1" noEditPoints="1" noAdjustHandles="1" noChangeArrowheads="1" noChangeShapeType="1" noCrop="1"/>
            </p:cNvPicPr>
            <p:nvPr/>
          </p:nvPicPr>
          <p:blipFill>
            <a:blip r:embed="rId13" cstate="screen">
              <a:extLst>
                <a:ext uri="{28A0092B-C50C-407E-A947-70E740481C1C}">
                  <a14:useLocalDpi xmlns:a14="http://schemas.microsoft.com/office/drawing/2010/main"/>
                </a:ext>
              </a:extLst>
            </a:blip>
            <a:stretch>
              <a:fillRect/>
            </a:stretch>
          </p:blipFill>
          <p:spPr>
            <a:xfrm>
              <a:off x="17644248" y="10108286"/>
              <a:ext cx="155126" cy="155115"/>
            </a:xfrm>
            <a:prstGeom prst="rect">
              <a:avLst/>
            </a:prstGeom>
          </p:spPr>
        </p:pic>
        <p:pic>
          <p:nvPicPr>
            <p:cNvPr id="119" name="object 31">
              <a:extLst>
                <a:ext uri="{FF2B5EF4-FFF2-40B4-BE49-F238E27FC236}">
                  <a16:creationId xmlns:a16="http://schemas.microsoft.com/office/drawing/2014/main" id="{C98F0F92-CFC4-9DAA-72F2-0779D1A918D9}"/>
                </a:ext>
              </a:extLst>
            </p:cNvPr>
            <p:cNvPicPr>
              <a:picLocks noGrp="1" noRot="1" noMove="1" noResize="1" noEditPoints="1" noAdjustHandles="1" noChangeArrowheads="1" noChangeShapeType="1" noCrop="1"/>
            </p:cNvPicPr>
            <p:nvPr/>
          </p:nvPicPr>
          <p:blipFill>
            <a:blip r:embed="rId12" cstate="screen">
              <a:extLst>
                <a:ext uri="{28A0092B-C50C-407E-A947-70E740481C1C}">
                  <a14:useLocalDpi xmlns:a14="http://schemas.microsoft.com/office/drawing/2010/main"/>
                </a:ext>
              </a:extLst>
            </a:blip>
            <a:stretch>
              <a:fillRect/>
            </a:stretch>
          </p:blipFill>
          <p:spPr>
            <a:xfrm>
              <a:off x="17065763" y="10525183"/>
              <a:ext cx="155126" cy="155115"/>
            </a:xfrm>
            <a:prstGeom prst="rect">
              <a:avLst/>
            </a:prstGeom>
          </p:spPr>
        </p:pic>
        <p:pic>
          <p:nvPicPr>
            <p:cNvPr id="120" name="object 32">
              <a:extLst>
                <a:ext uri="{FF2B5EF4-FFF2-40B4-BE49-F238E27FC236}">
                  <a16:creationId xmlns:a16="http://schemas.microsoft.com/office/drawing/2014/main" id="{68BAC860-A14A-306A-B721-138CB4EE33CB}"/>
                </a:ext>
              </a:extLst>
            </p:cNvPr>
            <p:cNvPicPr>
              <a:picLocks noGrp="1" noRot="1" noMove="1" noResize="1" noEditPoints="1" noAdjustHandles="1" noChangeArrowheads="1" noChangeShapeType="1" noCrop="1"/>
            </p:cNvPicPr>
            <p:nvPr/>
          </p:nvPicPr>
          <p:blipFill>
            <a:blip r:embed="rId14" cstate="screen">
              <a:extLst>
                <a:ext uri="{28A0092B-C50C-407E-A947-70E740481C1C}">
                  <a14:useLocalDpi xmlns:a14="http://schemas.microsoft.com/office/drawing/2010/main"/>
                </a:ext>
              </a:extLst>
            </a:blip>
            <a:stretch>
              <a:fillRect/>
            </a:stretch>
          </p:blipFill>
          <p:spPr>
            <a:xfrm>
              <a:off x="16334579" y="10012949"/>
              <a:ext cx="155126" cy="155115"/>
            </a:xfrm>
            <a:prstGeom prst="rect">
              <a:avLst/>
            </a:prstGeom>
          </p:spPr>
        </p:pic>
        <p:sp>
          <p:nvSpPr>
            <p:cNvPr id="121" name="object 33">
              <a:extLst>
                <a:ext uri="{FF2B5EF4-FFF2-40B4-BE49-F238E27FC236}">
                  <a16:creationId xmlns:a16="http://schemas.microsoft.com/office/drawing/2014/main" id="{0A3AA2F0-2F43-3E1D-BA38-0CE01B832B4F}"/>
                </a:ext>
              </a:extLst>
            </p:cNvPr>
            <p:cNvSpPr>
              <a:spLocks noGrp="1" noRot="1" noMove="1" noResize="1" noEditPoints="1" noAdjustHandles="1" noChangeArrowheads="1" noChangeShapeType="1"/>
            </p:cNvSpPr>
            <p:nvPr/>
          </p:nvSpPr>
          <p:spPr>
            <a:xfrm>
              <a:off x="18066800" y="9997593"/>
              <a:ext cx="19685" cy="182880"/>
            </a:xfrm>
            <a:custGeom>
              <a:avLst/>
              <a:gdLst/>
              <a:ahLst/>
              <a:cxnLst/>
              <a:rect l="l" t="t" r="r" b="b"/>
              <a:pathLst>
                <a:path w="19684" h="182879">
                  <a:moveTo>
                    <a:pt x="14544" y="0"/>
                  </a:moveTo>
                  <a:lnTo>
                    <a:pt x="4041" y="0"/>
                  </a:lnTo>
                  <a:lnTo>
                    <a:pt x="0" y="4041"/>
                  </a:lnTo>
                  <a:lnTo>
                    <a:pt x="0" y="15350"/>
                  </a:lnTo>
                  <a:lnTo>
                    <a:pt x="4041" y="19392"/>
                  </a:lnTo>
                  <a:lnTo>
                    <a:pt x="15350" y="19392"/>
                  </a:lnTo>
                  <a:lnTo>
                    <a:pt x="19392" y="15350"/>
                  </a:lnTo>
                  <a:lnTo>
                    <a:pt x="19392" y="4041"/>
                  </a:lnTo>
                  <a:lnTo>
                    <a:pt x="14544" y="0"/>
                  </a:lnTo>
                  <a:close/>
                </a:path>
                <a:path w="19684" h="182879">
                  <a:moveTo>
                    <a:pt x="15350" y="54940"/>
                  </a:moveTo>
                  <a:lnTo>
                    <a:pt x="3235" y="54940"/>
                  </a:lnTo>
                  <a:lnTo>
                    <a:pt x="3235" y="182591"/>
                  </a:lnTo>
                  <a:lnTo>
                    <a:pt x="15350" y="182591"/>
                  </a:lnTo>
                  <a:lnTo>
                    <a:pt x="15350" y="54940"/>
                  </a:lnTo>
                  <a:close/>
                </a:path>
              </a:pathLst>
            </a:custGeom>
            <a:solidFill>
              <a:srgbClr val="FFFFFF"/>
            </a:solidFill>
          </p:spPr>
          <p:txBody>
            <a:bodyPr wrap="square" lIns="0" tIns="0" rIns="0" bIns="0" rtlCol="0"/>
            <a:lstStyle/>
            <a:p>
              <a:endParaRPr sz="1092"/>
            </a:p>
          </p:txBody>
        </p:sp>
        <p:pic>
          <p:nvPicPr>
            <p:cNvPr id="122" name="object 34">
              <a:extLst>
                <a:ext uri="{FF2B5EF4-FFF2-40B4-BE49-F238E27FC236}">
                  <a16:creationId xmlns:a16="http://schemas.microsoft.com/office/drawing/2014/main" id="{6C0879F2-D086-A07E-1252-2DA6CA179FED}"/>
                </a:ext>
              </a:extLst>
            </p:cNvPr>
            <p:cNvPicPr>
              <a:picLocks noGrp="1" noRot="1" noMove="1" noResize="1" noEditPoints="1" noAdjustHandles="1" noChangeArrowheads="1" noChangeShapeType="1" noCrop="1"/>
            </p:cNvPicPr>
            <p:nvPr/>
          </p:nvPicPr>
          <p:blipFill>
            <a:blip r:embed="rId15" cstate="screen">
              <a:extLst>
                <a:ext uri="{28A0092B-C50C-407E-A947-70E740481C1C}">
                  <a14:useLocalDpi xmlns:a14="http://schemas.microsoft.com/office/drawing/2010/main"/>
                </a:ext>
              </a:extLst>
            </a:blip>
            <a:stretch>
              <a:fillRect/>
            </a:stretch>
          </p:blipFill>
          <p:spPr>
            <a:xfrm>
              <a:off x="18122552" y="10050106"/>
              <a:ext cx="106645" cy="130079"/>
            </a:xfrm>
            <a:prstGeom prst="rect">
              <a:avLst/>
            </a:prstGeom>
          </p:spPr>
        </p:pic>
        <p:pic>
          <p:nvPicPr>
            <p:cNvPr id="123" name="object 35">
              <a:extLst>
                <a:ext uri="{FF2B5EF4-FFF2-40B4-BE49-F238E27FC236}">
                  <a16:creationId xmlns:a16="http://schemas.microsoft.com/office/drawing/2014/main" id="{5BBCF8CB-5661-A831-27CB-66E1732B67C5}"/>
                </a:ext>
              </a:extLst>
            </p:cNvPr>
            <p:cNvPicPr>
              <a:picLocks noGrp="1" noRot="1" noMove="1" noResize="1" noEditPoints="1" noAdjustHandles="1" noChangeArrowheads="1" noChangeShapeType="1" noCrop="1"/>
            </p:cNvPicPr>
            <p:nvPr/>
          </p:nvPicPr>
          <p:blipFill>
            <a:blip r:embed="rId16" cstate="screen">
              <a:extLst>
                <a:ext uri="{28A0092B-C50C-407E-A947-70E740481C1C}">
                  <a14:useLocalDpi xmlns:a14="http://schemas.microsoft.com/office/drawing/2010/main"/>
                </a:ext>
              </a:extLst>
            </a:blip>
            <a:stretch>
              <a:fillRect/>
            </a:stretch>
          </p:blipFill>
          <p:spPr>
            <a:xfrm>
              <a:off x="18331806" y="10015368"/>
              <a:ext cx="126038" cy="167240"/>
            </a:xfrm>
            <a:prstGeom prst="rect">
              <a:avLst/>
            </a:prstGeom>
          </p:spPr>
        </p:pic>
        <p:pic>
          <p:nvPicPr>
            <p:cNvPr id="124" name="object 36">
              <a:extLst>
                <a:ext uri="{FF2B5EF4-FFF2-40B4-BE49-F238E27FC236}">
                  <a16:creationId xmlns:a16="http://schemas.microsoft.com/office/drawing/2014/main" id="{25702D69-1BAE-ACD3-5FB7-44E139684EC5}"/>
                </a:ext>
              </a:extLst>
            </p:cNvPr>
            <p:cNvPicPr>
              <a:picLocks noGrp="1" noRot="1" noMove="1" noResize="1" noEditPoints="1" noAdjustHandles="1" noChangeArrowheads="1" noChangeShapeType="1" noCrop="1"/>
            </p:cNvPicPr>
            <p:nvPr/>
          </p:nvPicPr>
          <p:blipFill>
            <a:blip r:embed="rId17" cstate="screen">
              <a:extLst>
                <a:ext uri="{28A0092B-C50C-407E-A947-70E740481C1C}">
                  <a14:useLocalDpi xmlns:a14="http://schemas.microsoft.com/office/drawing/2010/main"/>
                </a:ext>
              </a:extLst>
            </a:blip>
            <a:stretch>
              <a:fillRect/>
            </a:stretch>
          </p:blipFill>
          <p:spPr>
            <a:xfrm>
              <a:off x="18483698" y="10050112"/>
              <a:ext cx="126844" cy="134111"/>
            </a:xfrm>
            <a:prstGeom prst="rect">
              <a:avLst/>
            </a:prstGeom>
          </p:spPr>
        </p:pic>
        <p:pic>
          <p:nvPicPr>
            <p:cNvPr id="125" name="object 37">
              <a:extLst>
                <a:ext uri="{FF2B5EF4-FFF2-40B4-BE49-F238E27FC236}">
                  <a16:creationId xmlns:a16="http://schemas.microsoft.com/office/drawing/2014/main" id="{C76FDBCE-38B0-51AD-113D-E3A095149060}"/>
                </a:ext>
              </a:extLst>
            </p:cNvPr>
            <p:cNvPicPr>
              <a:picLocks noGrp="1" noRot="1" noMove="1" noResize="1" noEditPoints="1" noAdjustHandles="1" noChangeArrowheads="1" noChangeShapeType="1" noCrop="1"/>
            </p:cNvPicPr>
            <p:nvPr/>
          </p:nvPicPr>
          <p:blipFill>
            <a:blip r:embed="rId18" cstate="screen">
              <a:extLst>
                <a:ext uri="{28A0092B-C50C-407E-A947-70E740481C1C}">
                  <a14:useLocalDpi xmlns:a14="http://schemas.microsoft.com/office/drawing/2010/main"/>
                </a:ext>
              </a:extLst>
            </a:blip>
            <a:stretch>
              <a:fillRect/>
            </a:stretch>
          </p:blipFill>
          <p:spPr>
            <a:xfrm>
              <a:off x="18643671" y="10001636"/>
              <a:ext cx="106645" cy="178549"/>
            </a:xfrm>
            <a:prstGeom prst="rect">
              <a:avLst/>
            </a:prstGeom>
          </p:spPr>
        </p:pic>
        <p:pic>
          <p:nvPicPr>
            <p:cNvPr id="126" name="object 38">
              <a:extLst>
                <a:ext uri="{FF2B5EF4-FFF2-40B4-BE49-F238E27FC236}">
                  <a16:creationId xmlns:a16="http://schemas.microsoft.com/office/drawing/2014/main" id="{6B57B55E-C687-284E-9688-424CA63CB460}"/>
                </a:ext>
              </a:extLst>
            </p:cNvPr>
            <p:cNvPicPr>
              <a:picLocks noGrp="1" noRot="1" noMove="1" noResize="1" noEditPoints="1" noAdjustHandles="1" noChangeArrowheads="1" noChangeShapeType="1" noCrop="1"/>
            </p:cNvPicPr>
            <p:nvPr/>
          </p:nvPicPr>
          <p:blipFill>
            <a:blip r:embed="rId19" cstate="screen">
              <a:extLst>
                <a:ext uri="{28A0092B-C50C-407E-A947-70E740481C1C}">
                  <a14:useLocalDpi xmlns:a14="http://schemas.microsoft.com/office/drawing/2010/main"/>
                </a:ext>
              </a:extLst>
            </a:blip>
            <a:stretch>
              <a:fillRect/>
            </a:stretch>
          </p:blipFill>
          <p:spPr>
            <a:xfrm>
              <a:off x="18782636" y="10050112"/>
              <a:ext cx="130886" cy="132498"/>
            </a:xfrm>
            <a:prstGeom prst="rect">
              <a:avLst/>
            </a:prstGeom>
          </p:spPr>
        </p:pic>
        <p:pic>
          <p:nvPicPr>
            <p:cNvPr id="127" name="object 39">
              <a:extLst>
                <a:ext uri="{FF2B5EF4-FFF2-40B4-BE49-F238E27FC236}">
                  <a16:creationId xmlns:a16="http://schemas.microsoft.com/office/drawing/2014/main" id="{02535843-B9B8-28C4-9322-5B066470864F}"/>
                </a:ext>
              </a:extLst>
            </p:cNvPr>
            <p:cNvPicPr>
              <a:picLocks noGrp="1" noRot="1" noMove="1" noResize="1" noEditPoints="1" noAdjustHandles="1" noChangeArrowheads="1" noChangeShapeType="1" noCrop="1"/>
            </p:cNvPicPr>
            <p:nvPr/>
          </p:nvPicPr>
          <p:blipFill>
            <a:blip r:embed="rId20" cstate="screen">
              <a:extLst>
                <a:ext uri="{28A0092B-C50C-407E-A947-70E740481C1C}">
                  <a14:useLocalDpi xmlns:a14="http://schemas.microsoft.com/office/drawing/2010/main"/>
                </a:ext>
              </a:extLst>
            </a:blip>
            <a:stretch>
              <a:fillRect/>
            </a:stretch>
          </p:blipFill>
          <p:spPr>
            <a:xfrm>
              <a:off x="18940991" y="10050112"/>
              <a:ext cx="130886" cy="132498"/>
            </a:xfrm>
            <a:prstGeom prst="rect">
              <a:avLst/>
            </a:prstGeom>
          </p:spPr>
        </p:pic>
        <p:sp>
          <p:nvSpPr>
            <p:cNvPr id="128" name="object 40">
              <a:extLst>
                <a:ext uri="{FF2B5EF4-FFF2-40B4-BE49-F238E27FC236}">
                  <a16:creationId xmlns:a16="http://schemas.microsoft.com/office/drawing/2014/main" id="{5D81D13D-C56E-2D25-D704-0B6CE6B47537}"/>
                </a:ext>
              </a:extLst>
            </p:cNvPr>
            <p:cNvSpPr>
              <a:spLocks noGrp="1" noRot="1" noMove="1" noResize="1" noEditPoints="1" noAdjustHandles="1" noChangeArrowheads="1" noChangeShapeType="1"/>
            </p:cNvSpPr>
            <p:nvPr/>
          </p:nvSpPr>
          <p:spPr>
            <a:xfrm>
              <a:off x="19106622" y="10001632"/>
              <a:ext cx="12700" cy="179070"/>
            </a:xfrm>
            <a:custGeom>
              <a:avLst/>
              <a:gdLst/>
              <a:ahLst/>
              <a:cxnLst/>
              <a:rect l="l" t="t" r="r" b="b"/>
              <a:pathLst>
                <a:path w="12700" h="179070">
                  <a:moveTo>
                    <a:pt x="12114" y="0"/>
                  </a:moveTo>
                  <a:lnTo>
                    <a:pt x="0" y="0"/>
                  </a:lnTo>
                  <a:lnTo>
                    <a:pt x="0" y="178549"/>
                  </a:lnTo>
                  <a:lnTo>
                    <a:pt x="12114" y="178549"/>
                  </a:lnTo>
                  <a:lnTo>
                    <a:pt x="12114" y="0"/>
                  </a:lnTo>
                  <a:close/>
                </a:path>
              </a:pathLst>
            </a:custGeom>
            <a:solidFill>
              <a:srgbClr val="FFFFFF"/>
            </a:solidFill>
          </p:spPr>
          <p:txBody>
            <a:bodyPr wrap="square" lIns="0" tIns="0" rIns="0" bIns="0" rtlCol="0"/>
            <a:lstStyle/>
            <a:p>
              <a:endParaRPr sz="1092"/>
            </a:p>
          </p:txBody>
        </p:sp>
        <p:pic>
          <p:nvPicPr>
            <p:cNvPr id="129" name="object 41">
              <a:extLst>
                <a:ext uri="{FF2B5EF4-FFF2-40B4-BE49-F238E27FC236}">
                  <a16:creationId xmlns:a16="http://schemas.microsoft.com/office/drawing/2014/main" id="{4C761F67-9A82-2E61-4583-D045E41552A0}"/>
                </a:ext>
              </a:extLst>
            </p:cNvPr>
            <p:cNvPicPr>
              <a:picLocks noGrp="1" noRot="1" noMove="1" noResize="1" noEditPoints="1" noAdjustHandles="1" noChangeArrowheads="1" noChangeShapeType="1" noCrop="1"/>
            </p:cNvPicPr>
            <p:nvPr/>
          </p:nvPicPr>
          <p:blipFill>
            <a:blip r:embed="rId21" cstate="screen">
              <a:extLst>
                <a:ext uri="{28A0092B-C50C-407E-A947-70E740481C1C}">
                  <a14:useLocalDpi xmlns:a14="http://schemas.microsoft.com/office/drawing/2010/main"/>
                </a:ext>
              </a:extLst>
            </a:blip>
            <a:stretch>
              <a:fillRect/>
            </a:stretch>
          </p:blipFill>
          <p:spPr>
            <a:xfrm>
              <a:off x="19147825" y="10049302"/>
              <a:ext cx="111493" cy="133315"/>
            </a:xfrm>
            <a:prstGeom prst="rect">
              <a:avLst/>
            </a:prstGeom>
          </p:spPr>
        </p:pic>
      </p:grpSp>
      <p:pic>
        <p:nvPicPr>
          <p:cNvPr id="130" name="Graphic 129">
            <a:extLst>
              <a:ext uri="{FF2B5EF4-FFF2-40B4-BE49-F238E27FC236}">
                <a16:creationId xmlns:a16="http://schemas.microsoft.com/office/drawing/2014/main" id="{75A8E958-D72C-8C4E-7A0D-92382CF8E85E}"/>
              </a:ext>
            </a:extLst>
          </p:cNvPr>
          <p:cNvPicPr>
            <a:picLocks noGrp="1" noRot="1" noChangeAspect="1" noMove="1" noResize="1" noEditPoints="1" noAdjustHandles="1" noChangeArrowheads="1" noChangeShapeType="1" noCrop="1"/>
          </p:cNvPicPr>
          <p:nvPr userDrawn="1"/>
        </p:nvPicPr>
        <p:blipFill>
          <a:blip r:embed="rId22">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196233" y="5776906"/>
            <a:ext cx="1043987" cy="833215"/>
          </a:xfrm>
          <a:prstGeom prst="rect">
            <a:avLst/>
          </a:prstGeom>
        </p:spPr>
      </p:pic>
      <p:pic>
        <p:nvPicPr>
          <p:cNvPr id="131" name="Graphic 130">
            <a:extLst>
              <a:ext uri="{FF2B5EF4-FFF2-40B4-BE49-F238E27FC236}">
                <a16:creationId xmlns:a16="http://schemas.microsoft.com/office/drawing/2014/main" id="{D854AD5C-1713-DB19-2907-2A78DA6A16B5}"/>
              </a:ext>
            </a:extLst>
          </p:cNvPr>
          <p:cNvPicPr>
            <a:picLocks noGrp="1" noRot="1" noChangeAspect="1" noMove="1" noResize="1" noEditPoints="1" noAdjustHandles="1" noChangeArrowheads="1" noChangeShapeType="1" noCrop="1"/>
          </p:cNvPicPr>
          <p:nvPr userDrawn="1"/>
        </p:nvPicPr>
        <p:blipFill>
          <a:blip r:embed="rId24">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1434793" y="5936520"/>
            <a:ext cx="734154" cy="651703"/>
          </a:xfrm>
          <a:prstGeom prst="rect">
            <a:avLst/>
          </a:prstGeom>
        </p:spPr>
      </p:pic>
      <p:pic>
        <p:nvPicPr>
          <p:cNvPr id="132" name="Picture 131" descr="A black and white logo&#10;&#10;Description automatically generated">
            <a:extLst>
              <a:ext uri="{FF2B5EF4-FFF2-40B4-BE49-F238E27FC236}">
                <a16:creationId xmlns:a16="http://schemas.microsoft.com/office/drawing/2014/main" id="{7B45001C-FD99-29E7-D860-6B27F0BEE39F}"/>
              </a:ext>
            </a:extLst>
          </p:cNvPr>
          <p:cNvPicPr>
            <a:picLocks noGrp="1" noRot="1" noChangeAspect="1" noMove="1" noResize="1" noEditPoints="1" noAdjustHandles="1" noChangeArrowheads="1" noChangeShapeType="1" noCrop="1"/>
          </p:cNvPicPr>
          <p:nvPr userDrawn="1"/>
        </p:nvPicPr>
        <p:blipFill>
          <a:blip r:embed="rId26" cstate="screen">
            <a:extLst>
              <a:ext uri="{28A0092B-C50C-407E-A947-70E740481C1C}">
                <a14:useLocalDpi xmlns:a14="http://schemas.microsoft.com/office/drawing/2010/main"/>
              </a:ext>
            </a:extLst>
          </a:blip>
          <a:stretch>
            <a:fillRect/>
          </a:stretch>
        </p:blipFill>
        <p:spPr>
          <a:xfrm>
            <a:off x="2331856" y="5854806"/>
            <a:ext cx="1000892" cy="705937"/>
          </a:xfrm>
          <a:prstGeom prst="rect">
            <a:avLst/>
          </a:prstGeom>
        </p:spPr>
      </p:pic>
      <p:sp>
        <p:nvSpPr>
          <p:cNvPr id="141" name="Text Placeholder 140">
            <a:extLst>
              <a:ext uri="{FF2B5EF4-FFF2-40B4-BE49-F238E27FC236}">
                <a16:creationId xmlns:a16="http://schemas.microsoft.com/office/drawing/2014/main" id="{FE46A46E-BD0C-1102-4F1A-B5C9835C7AF3}"/>
              </a:ext>
            </a:extLst>
          </p:cNvPr>
          <p:cNvSpPr>
            <a:spLocks noGrp="1"/>
          </p:cNvSpPr>
          <p:nvPr>
            <p:ph type="body" sz="quarter" idx="10"/>
          </p:nvPr>
        </p:nvSpPr>
        <p:spPr>
          <a:xfrm>
            <a:off x="381538" y="2158070"/>
            <a:ext cx="6521526" cy="772017"/>
          </a:xfrm>
          <a:prstGeom prst="rect">
            <a:avLst/>
          </a:prstGeom>
        </p:spPr>
        <p:txBody>
          <a:bodyPr/>
          <a:lstStyle>
            <a:lvl1pPr>
              <a:lnSpc>
                <a:spcPts val="2498"/>
              </a:lnSpc>
              <a:defRPr sz="2547"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pic>
        <p:nvPicPr>
          <p:cNvPr id="133" name="Picture 132">
            <a:extLst>
              <a:ext uri="{FF2B5EF4-FFF2-40B4-BE49-F238E27FC236}">
                <a16:creationId xmlns:a16="http://schemas.microsoft.com/office/drawing/2014/main" id="{BC9F3CC3-95F5-3072-D4B9-69151EE1B85E}"/>
              </a:ext>
            </a:extLst>
          </p:cNvPr>
          <p:cNvPicPr>
            <a:picLocks noGrp="1" noRot="1" noChangeAspect="1" noMove="1" noResize="1" noEditPoints="1" noAdjustHandles="1" noChangeArrowheads="1" noChangeShapeType="1" noCrop="1"/>
          </p:cNvPicPr>
          <p:nvPr userDrawn="1"/>
        </p:nvPicPr>
        <p:blipFill>
          <a:blip r:embed="rId27" cstate="screen">
            <a:extLst>
              <a:ext uri="{28A0092B-C50C-407E-A947-70E740481C1C}">
                <a14:useLocalDpi xmlns:a14="http://schemas.microsoft.com/office/drawing/2010/main"/>
              </a:ext>
            </a:extLst>
          </a:blip>
          <a:stretch>
            <a:fillRect/>
          </a:stretch>
        </p:blipFill>
        <p:spPr>
          <a:xfrm>
            <a:off x="5486296" y="5924243"/>
            <a:ext cx="1702224" cy="567367"/>
          </a:xfrm>
          <a:prstGeom prst="rect">
            <a:avLst/>
          </a:prstGeom>
        </p:spPr>
      </p:pic>
      <p:pic>
        <p:nvPicPr>
          <p:cNvPr id="134" name="Picture 133">
            <a:extLst>
              <a:ext uri="{FF2B5EF4-FFF2-40B4-BE49-F238E27FC236}">
                <a16:creationId xmlns:a16="http://schemas.microsoft.com/office/drawing/2014/main" id="{FBFCEE4E-2A8A-15C4-61D3-7B3D8EE140C1}"/>
              </a:ext>
            </a:extLst>
          </p:cNvPr>
          <p:cNvPicPr>
            <a:picLocks noGrp="1" noRot="1" noChangeAspect="1" noMove="1" noResize="1" noEditPoints="1" noAdjustHandles="1" noChangeArrowheads="1" noChangeShapeType="1" noCrop="1"/>
          </p:cNvPicPr>
          <p:nvPr userDrawn="1"/>
        </p:nvPicPr>
        <p:blipFill>
          <a:blip r:embed="rId28" cstate="screen">
            <a:extLst>
              <a:ext uri="{28A0092B-C50C-407E-A947-70E740481C1C}">
                <a14:useLocalDpi xmlns:a14="http://schemas.microsoft.com/office/drawing/2010/main"/>
              </a:ext>
            </a:extLst>
          </a:blip>
          <a:stretch>
            <a:fillRect/>
          </a:stretch>
        </p:blipFill>
        <p:spPr>
          <a:xfrm>
            <a:off x="3488190" y="6070599"/>
            <a:ext cx="1811998" cy="326954"/>
          </a:xfrm>
          <a:prstGeom prst="rect">
            <a:avLst/>
          </a:prstGeom>
        </p:spPr>
      </p:pic>
      <p:sp>
        <p:nvSpPr>
          <p:cNvPr id="137" name="Title 136">
            <a:extLst>
              <a:ext uri="{FF2B5EF4-FFF2-40B4-BE49-F238E27FC236}">
                <a16:creationId xmlns:a16="http://schemas.microsoft.com/office/drawing/2014/main" id="{56BE5B78-6790-9D8B-1ADB-B2F83303EB17}"/>
              </a:ext>
            </a:extLst>
          </p:cNvPr>
          <p:cNvSpPr>
            <a:spLocks noGrp="1"/>
          </p:cNvSpPr>
          <p:nvPr>
            <p:ph type="title"/>
          </p:nvPr>
        </p:nvSpPr>
        <p:spPr>
          <a:xfrm>
            <a:off x="381540" y="366390"/>
            <a:ext cx="6521624" cy="1580574"/>
          </a:xfrm>
          <a:prstGeom prst="rect">
            <a:avLst/>
          </a:prstGeom>
        </p:spPr>
        <p:txBody>
          <a:bodyPr/>
          <a:lstStyle>
            <a:lvl1pPr>
              <a:lnSpc>
                <a:spcPts val="6064"/>
              </a:lnSpc>
              <a:defRPr sz="6488" b="1">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1459826795"/>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_2">
    <p:bg>
      <p:bgPr>
        <a:solidFill>
          <a:srgbClr val="04A6A6"/>
        </a:solidFill>
        <a:effectLst/>
      </p:bgPr>
    </p:bg>
    <p:spTree>
      <p:nvGrpSpPr>
        <p:cNvPr id="1" name=""/>
        <p:cNvGrpSpPr/>
        <p:nvPr/>
      </p:nvGrpSpPr>
      <p:grpSpPr>
        <a:xfrm>
          <a:off x="0" y="0"/>
          <a:ext cx="0" cy="0"/>
          <a:chOff x="0" y="0"/>
          <a:chExt cx="0" cy="0"/>
        </a:xfrm>
      </p:grpSpPr>
      <p:sp>
        <p:nvSpPr>
          <p:cNvPr id="17" name="bg object 17"/>
          <p:cNvSpPr>
            <a:spLocks noGrp="1" noRot="1" noMove="1" noResize="1" noEditPoints="1" noAdjustHandles="1" noChangeArrowheads="1" noChangeShapeType="1"/>
          </p:cNvSpPr>
          <p:nvPr userDrawn="1"/>
        </p:nvSpPr>
        <p:spPr>
          <a:xfrm>
            <a:off x="6903164" y="780985"/>
            <a:ext cx="1837657" cy="1778228"/>
          </a:xfrm>
          <a:custGeom>
            <a:avLst/>
            <a:gdLst/>
            <a:ahLst/>
            <a:cxnLst/>
            <a:rect l="l" t="t" r="r" b="b"/>
            <a:pathLst>
              <a:path w="3030219" h="2932429">
                <a:moveTo>
                  <a:pt x="1514980" y="0"/>
                </a:moveTo>
                <a:lnTo>
                  <a:pt x="1465952" y="753"/>
                </a:lnTo>
                <a:lnTo>
                  <a:pt x="1417314" y="2997"/>
                </a:lnTo>
                <a:lnTo>
                  <a:pt x="1369087" y="6710"/>
                </a:lnTo>
                <a:lnTo>
                  <a:pt x="1321296" y="11869"/>
                </a:lnTo>
                <a:lnTo>
                  <a:pt x="1273965" y="18451"/>
                </a:lnTo>
                <a:lnTo>
                  <a:pt x="1227116" y="26433"/>
                </a:lnTo>
                <a:lnTo>
                  <a:pt x="1180774" y="35792"/>
                </a:lnTo>
                <a:lnTo>
                  <a:pt x="1134961" y="46506"/>
                </a:lnTo>
                <a:lnTo>
                  <a:pt x="1089702" y="58553"/>
                </a:lnTo>
                <a:lnTo>
                  <a:pt x="1045019" y="71908"/>
                </a:lnTo>
                <a:lnTo>
                  <a:pt x="1000937" y="86550"/>
                </a:lnTo>
                <a:lnTo>
                  <a:pt x="957479" y="102455"/>
                </a:lnTo>
                <a:lnTo>
                  <a:pt x="914668" y="119602"/>
                </a:lnTo>
                <a:lnTo>
                  <a:pt x="872528" y="137967"/>
                </a:lnTo>
                <a:lnTo>
                  <a:pt x="831083" y="157527"/>
                </a:lnTo>
                <a:lnTo>
                  <a:pt x="790355" y="178260"/>
                </a:lnTo>
                <a:lnTo>
                  <a:pt x="750370" y="200143"/>
                </a:lnTo>
                <a:lnTo>
                  <a:pt x="711149" y="223153"/>
                </a:lnTo>
                <a:lnTo>
                  <a:pt x="672716" y="247268"/>
                </a:lnTo>
                <a:lnTo>
                  <a:pt x="635096" y="272464"/>
                </a:lnTo>
                <a:lnTo>
                  <a:pt x="598311" y="298719"/>
                </a:lnTo>
                <a:lnTo>
                  <a:pt x="562386" y="326011"/>
                </a:lnTo>
                <a:lnTo>
                  <a:pt x="527343" y="354316"/>
                </a:lnTo>
                <a:lnTo>
                  <a:pt x="493206" y="383611"/>
                </a:lnTo>
                <a:lnTo>
                  <a:pt x="459999" y="413875"/>
                </a:lnTo>
                <a:lnTo>
                  <a:pt x="427745" y="445083"/>
                </a:lnTo>
                <a:lnTo>
                  <a:pt x="396468" y="477214"/>
                </a:lnTo>
                <a:lnTo>
                  <a:pt x="366192" y="510245"/>
                </a:lnTo>
                <a:lnTo>
                  <a:pt x="336938" y="544152"/>
                </a:lnTo>
                <a:lnTo>
                  <a:pt x="308733" y="578914"/>
                </a:lnTo>
                <a:lnTo>
                  <a:pt x="281598" y="614507"/>
                </a:lnTo>
                <a:lnTo>
                  <a:pt x="255557" y="650909"/>
                </a:lnTo>
                <a:lnTo>
                  <a:pt x="230635" y="688097"/>
                </a:lnTo>
                <a:lnTo>
                  <a:pt x="206853" y="726048"/>
                </a:lnTo>
                <a:lnTo>
                  <a:pt x="184237" y="764739"/>
                </a:lnTo>
                <a:lnTo>
                  <a:pt x="162809" y="804148"/>
                </a:lnTo>
                <a:lnTo>
                  <a:pt x="142593" y="844251"/>
                </a:lnTo>
                <a:lnTo>
                  <a:pt x="123613" y="885027"/>
                </a:lnTo>
                <a:lnTo>
                  <a:pt x="105891" y="926452"/>
                </a:lnTo>
                <a:lnTo>
                  <a:pt x="89452" y="968504"/>
                </a:lnTo>
                <a:lnTo>
                  <a:pt x="74320" y="1011160"/>
                </a:lnTo>
                <a:lnTo>
                  <a:pt x="60516" y="1054397"/>
                </a:lnTo>
                <a:lnTo>
                  <a:pt x="48066" y="1098192"/>
                </a:lnTo>
                <a:lnTo>
                  <a:pt x="36993" y="1142523"/>
                </a:lnTo>
                <a:lnTo>
                  <a:pt x="27319" y="1187366"/>
                </a:lnTo>
                <a:lnTo>
                  <a:pt x="19070" y="1232700"/>
                </a:lnTo>
                <a:lnTo>
                  <a:pt x="12267" y="1278501"/>
                </a:lnTo>
                <a:lnTo>
                  <a:pt x="6935" y="1324747"/>
                </a:lnTo>
                <a:lnTo>
                  <a:pt x="3098" y="1371414"/>
                </a:lnTo>
                <a:lnTo>
                  <a:pt x="778" y="1418481"/>
                </a:lnTo>
                <a:lnTo>
                  <a:pt x="0" y="1465923"/>
                </a:lnTo>
                <a:lnTo>
                  <a:pt x="778" y="1513366"/>
                </a:lnTo>
                <a:lnTo>
                  <a:pt x="3098" y="1560433"/>
                </a:lnTo>
                <a:lnTo>
                  <a:pt x="6935" y="1607100"/>
                </a:lnTo>
                <a:lnTo>
                  <a:pt x="12267" y="1653346"/>
                </a:lnTo>
                <a:lnTo>
                  <a:pt x="19070" y="1699147"/>
                </a:lnTo>
                <a:lnTo>
                  <a:pt x="27319" y="1744481"/>
                </a:lnTo>
                <a:lnTo>
                  <a:pt x="36993" y="1789325"/>
                </a:lnTo>
                <a:lnTo>
                  <a:pt x="48066" y="1833656"/>
                </a:lnTo>
                <a:lnTo>
                  <a:pt x="60516" y="1877451"/>
                </a:lnTo>
                <a:lnTo>
                  <a:pt x="74320" y="1920688"/>
                </a:lnTo>
                <a:lnTo>
                  <a:pt x="89452" y="1963344"/>
                </a:lnTo>
                <a:lnTo>
                  <a:pt x="105891" y="2005396"/>
                </a:lnTo>
                <a:lnTo>
                  <a:pt x="123613" y="2046821"/>
                </a:lnTo>
                <a:lnTo>
                  <a:pt x="142593" y="2087597"/>
                </a:lnTo>
                <a:lnTo>
                  <a:pt x="162809" y="2127701"/>
                </a:lnTo>
                <a:lnTo>
                  <a:pt x="184237" y="2167111"/>
                </a:lnTo>
                <a:lnTo>
                  <a:pt x="206853" y="2205802"/>
                </a:lnTo>
                <a:lnTo>
                  <a:pt x="230635" y="2243753"/>
                </a:lnTo>
                <a:lnTo>
                  <a:pt x="255557" y="2280941"/>
                </a:lnTo>
                <a:lnTo>
                  <a:pt x="281598" y="2317343"/>
                </a:lnTo>
                <a:lnTo>
                  <a:pt x="308733" y="2352937"/>
                </a:lnTo>
                <a:lnTo>
                  <a:pt x="336938" y="2387699"/>
                </a:lnTo>
                <a:lnTo>
                  <a:pt x="366192" y="2421607"/>
                </a:lnTo>
                <a:lnTo>
                  <a:pt x="396468" y="2454638"/>
                </a:lnTo>
                <a:lnTo>
                  <a:pt x="427745" y="2486769"/>
                </a:lnTo>
                <a:lnTo>
                  <a:pt x="459999" y="2517978"/>
                </a:lnTo>
                <a:lnTo>
                  <a:pt x="493206" y="2548242"/>
                </a:lnTo>
                <a:lnTo>
                  <a:pt x="527343" y="2577537"/>
                </a:lnTo>
                <a:lnTo>
                  <a:pt x="562386" y="2605842"/>
                </a:lnTo>
                <a:lnTo>
                  <a:pt x="598311" y="2633134"/>
                </a:lnTo>
                <a:lnTo>
                  <a:pt x="635096" y="2659390"/>
                </a:lnTo>
                <a:lnTo>
                  <a:pt x="672716" y="2684586"/>
                </a:lnTo>
                <a:lnTo>
                  <a:pt x="711149" y="2708701"/>
                </a:lnTo>
                <a:lnTo>
                  <a:pt x="750370" y="2731712"/>
                </a:lnTo>
                <a:lnTo>
                  <a:pt x="790355" y="2753595"/>
                </a:lnTo>
                <a:lnTo>
                  <a:pt x="831083" y="2774328"/>
                </a:lnTo>
                <a:lnTo>
                  <a:pt x="872528" y="2793889"/>
                </a:lnTo>
                <a:lnTo>
                  <a:pt x="914668" y="2812254"/>
                </a:lnTo>
                <a:lnTo>
                  <a:pt x="957479" y="2829400"/>
                </a:lnTo>
                <a:lnTo>
                  <a:pt x="1000937" y="2845306"/>
                </a:lnTo>
                <a:lnTo>
                  <a:pt x="1045019" y="2859948"/>
                </a:lnTo>
                <a:lnTo>
                  <a:pt x="1089702" y="2873304"/>
                </a:lnTo>
                <a:lnTo>
                  <a:pt x="1134961" y="2885350"/>
                </a:lnTo>
                <a:lnTo>
                  <a:pt x="1180774" y="2896065"/>
                </a:lnTo>
                <a:lnTo>
                  <a:pt x="1227116" y="2905424"/>
                </a:lnTo>
                <a:lnTo>
                  <a:pt x="1273965" y="2913406"/>
                </a:lnTo>
                <a:lnTo>
                  <a:pt x="1321296" y="2919988"/>
                </a:lnTo>
                <a:lnTo>
                  <a:pt x="1369087" y="2925147"/>
                </a:lnTo>
                <a:lnTo>
                  <a:pt x="1417314" y="2928860"/>
                </a:lnTo>
                <a:lnTo>
                  <a:pt x="1465952" y="2931105"/>
                </a:lnTo>
                <a:lnTo>
                  <a:pt x="1514980" y="2931858"/>
                </a:lnTo>
                <a:lnTo>
                  <a:pt x="1564011" y="2931105"/>
                </a:lnTo>
                <a:lnTo>
                  <a:pt x="1612653" y="2928860"/>
                </a:lnTo>
                <a:lnTo>
                  <a:pt x="1660883" y="2925147"/>
                </a:lnTo>
                <a:lnTo>
                  <a:pt x="1708677" y="2919988"/>
                </a:lnTo>
                <a:lnTo>
                  <a:pt x="1756012" y="2913406"/>
                </a:lnTo>
                <a:lnTo>
                  <a:pt x="1802863" y="2905424"/>
                </a:lnTo>
                <a:lnTo>
                  <a:pt x="1849208" y="2896065"/>
                </a:lnTo>
                <a:lnTo>
                  <a:pt x="1895022" y="2885350"/>
                </a:lnTo>
                <a:lnTo>
                  <a:pt x="1940284" y="2873304"/>
                </a:lnTo>
                <a:lnTo>
                  <a:pt x="1984968" y="2859948"/>
                </a:lnTo>
                <a:lnTo>
                  <a:pt x="2029051" y="2845306"/>
                </a:lnTo>
                <a:lnTo>
                  <a:pt x="2072510" y="2829400"/>
                </a:lnTo>
                <a:lnTo>
                  <a:pt x="2115322" y="2812254"/>
                </a:lnTo>
                <a:lnTo>
                  <a:pt x="2157463" y="2793889"/>
                </a:lnTo>
                <a:lnTo>
                  <a:pt x="2198908" y="2774328"/>
                </a:lnTo>
                <a:lnTo>
                  <a:pt x="2239636" y="2753595"/>
                </a:lnTo>
                <a:lnTo>
                  <a:pt x="2279622" y="2731712"/>
                </a:lnTo>
                <a:lnTo>
                  <a:pt x="2318843" y="2708701"/>
                </a:lnTo>
                <a:lnTo>
                  <a:pt x="2357275" y="2684586"/>
                </a:lnTo>
                <a:lnTo>
                  <a:pt x="2394895" y="2659390"/>
                </a:lnTo>
                <a:lnTo>
                  <a:pt x="2431679" y="2633134"/>
                </a:lnTo>
                <a:lnTo>
                  <a:pt x="2467604" y="2605842"/>
                </a:lnTo>
                <a:lnTo>
                  <a:pt x="2502646" y="2577537"/>
                </a:lnTo>
                <a:lnTo>
                  <a:pt x="2536782" y="2548242"/>
                </a:lnTo>
                <a:lnTo>
                  <a:pt x="2569988" y="2517978"/>
                </a:lnTo>
                <a:lnTo>
                  <a:pt x="2602241" y="2486769"/>
                </a:lnTo>
                <a:lnTo>
                  <a:pt x="2633517" y="2454638"/>
                </a:lnTo>
                <a:lnTo>
                  <a:pt x="2663792" y="2421607"/>
                </a:lnTo>
                <a:lnTo>
                  <a:pt x="2693044" y="2387699"/>
                </a:lnTo>
                <a:lnTo>
                  <a:pt x="2721248" y="2352937"/>
                </a:lnTo>
                <a:lnTo>
                  <a:pt x="2748382" y="2317343"/>
                </a:lnTo>
                <a:lnTo>
                  <a:pt x="2774421" y="2280941"/>
                </a:lnTo>
                <a:lnTo>
                  <a:pt x="2799342" y="2243753"/>
                </a:lnTo>
                <a:lnTo>
                  <a:pt x="2823122" y="2205802"/>
                </a:lnTo>
                <a:lnTo>
                  <a:pt x="2845737" y="2167111"/>
                </a:lnTo>
                <a:lnTo>
                  <a:pt x="2867163" y="2127701"/>
                </a:lnTo>
                <a:lnTo>
                  <a:pt x="2887378" y="2087597"/>
                </a:lnTo>
                <a:lnTo>
                  <a:pt x="2906357" y="2046821"/>
                </a:lnTo>
                <a:lnTo>
                  <a:pt x="2924077" y="2005396"/>
                </a:lnTo>
                <a:lnTo>
                  <a:pt x="2940515" y="1963344"/>
                </a:lnTo>
                <a:lnTo>
                  <a:pt x="2955646" y="1920688"/>
                </a:lnTo>
                <a:lnTo>
                  <a:pt x="2969448" y="1877451"/>
                </a:lnTo>
                <a:lnTo>
                  <a:pt x="2981897" y="1833656"/>
                </a:lnTo>
                <a:lnTo>
                  <a:pt x="2992970" y="1789325"/>
                </a:lnTo>
                <a:lnTo>
                  <a:pt x="3002643" y="1744481"/>
                </a:lnTo>
                <a:lnTo>
                  <a:pt x="3010891" y="1699147"/>
                </a:lnTo>
                <a:lnTo>
                  <a:pt x="3017693" y="1653346"/>
                </a:lnTo>
                <a:lnTo>
                  <a:pt x="3023025" y="1607100"/>
                </a:lnTo>
                <a:lnTo>
                  <a:pt x="3026862" y="1560433"/>
                </a:lnTo>
                <a:lnTo>
                  <a:pt x="3029181" y="1513366"/>
                </a:lnTo>
                <a:lnTo>
                  <a:pt x="3029960" y="1465923"/>
                </a:lnTo>
                <a:lnTo>
                  <a:pt x="3029181" y="1418481"/>
                </a:lnTo>
                <a:lnTo>
                  <a:pt x="3026862" y="1371414"/>
                </a:lnTo>
                <a:lnTo>
                  <a:pt x="3023025" y="1324747"/>
                </a:lnTo>
                <a:lnTo>
                  <a:pt x="3017693" y="1278501"/>
                </a:lnTo>
                <a:lnTo>
                  <a:pt x="3010891" y="1232700"/>
                </a:lnTo>
                <a:lnTo>
                  <a:pt x="3002643" y="1187366"/>
                </a:lnTo>
                <a:lnTo>
                  <a:pt x="2992970" y="1142523"/>
                </a:lnTo>
                <a:lnTo>
                  <a:pt x="2981897" y="1098192"/>
                </a:lnTo>
                <a:lnTo>
                  <a:pt x="2969448" y="1054397"/>
                </a:lnTo>
                <a:lnTo>
                  <a:pt x="2955646" y="1011160"/>
                </a:lnTo>
                <a:lnTo>
                  <a:pt x="2940515" y="968504"/>
                </a:lnTo>
                <a:lnTo>
                  <a:pt x="2924077" y="926452"/>
                </a:lnTo>
                <a:lnTo>
                  <a:pt x="2906357" y="885027"/>
                </a:lnTo>
                <a:lnTo>
                  <a:pt x="2887378" y="844251"/>
                </a:lnTo>
                <a:lnTo>
                  <a:pt x="2867163" y="804148"/>
                </a:lnTo>
                <a:lnTo>
                  <a:pt x="2845737" y="764739"/>
                </a:lnTo>
                <a:lnTo>
                  <a:pt x="2823122" y="726048"/>
                </a:lnTo>
                <a:lnTo>
                  <a:pt x="2799342" y="688097"/>
                </a:lnTo>
                <a:lnTo>
                  <a:pt x="2774421" y="650909"/>
                </a:lnTo>
                <a:lnTo>
                  <a:pt x="2748382" y="614507"/>
                </a:lnTo>
                <a:lnTo>
                  <a:pt x="2721248" y="578914"/>
                </a:lnTo>
                <a:lnTo>
                  <a:pt x="2693044" y="544152"/>
                </a:lnTo>
                <a:lnTo>
                  <a:pt x="2663792" y="510245"/>
                </a:lnTo>
                <a:lnTo>
                  <a:pt x="2633517" y="477214"/>
                </a:lnTo>
                <a:lnTo>
                  <a:pt x="2602241" y="445083"/>
                </a:lnTo>
                <a:lnTo>
                  <a:pt x="2569988" y="413875"/>
                </a:lnTo>
                <a:lnTo>
                  <a:pt x="2536782" y="383611"/>
                </a:lnTo>
                <a:lnTo>
                  <a:pt x="2502646" y="354316"/>
                </a:lnTo>
                <a:lnTo>
                  <a:pt x="2467604" y="326011"/>
                </a:lnTo>
                <a:lnTo>
                  <a:pt x="2431679" y="298719"/>
                </a:lnTo>
                <a:lnTo>
                  <a:pt x="2394895" y="272464"/>
                </a:lnTo>
                <a:lnTo>
                  <a:pt x="2357275" y="247268"/>
                </a:lnTo>
                <a:lnTo>
                  <a:pt x="2318843" y="223153"/>
                </a:lnTo>
                <a:lnTo>
                  <a:pt x="2279622" y="200143"/>
                </a:lnTo>
                <a:lnTo>
                  <a:pt x="2239636" y="178260"/>
                </a:lnTo>
                <a:lnTo>
                  <a:pt x="2198908" y="157527"/>
                </a:lnTo>
                <a:lnTo>
                  <a:pt x="2157463" y="137967"/>
                </a:lnTo>
                <a:lnTo>
                  <a:pt x="2115322" y="119602"/>
                </a:lnTo>
                <a:lnTo>
                  <a:pt x="2072510" y="102455"/>
                </a:lnTo>
                <a:lnTo>
                  <a:pt x="2029051" y="86550"/>
                </a:lnTo>
                <a:lnTo>
                  <a:pt x="1984968" y="71908"/>
                </a:lnTo>
                <a:lnTo>
                  <a:pt x="1940284" y="58553"/>
                </a:lnTo>
                <a:lnTo>
                  <a:pt x="1895022" y="46506"/>
                </a:lnTo>
                <a:lnTo>
                  <a:pt x="1849208" y="35792"/>
                </a:lnTo>
                <a:lnTo>
                  <a:pt x="1802863" y="26433"/>
                </a:lnTo>
                <a:lnTo>
                  <a:pt x="1756012" y="18451"/>
                </a:lnTo>
                <a:lnTo>
                  <a:pt x="1708677" y="11869"/>
                </a:lnTo>
                <a:lnTo>
                  <a:pt x="1660883" y="6710"/>
                </a:lnTo>
                <a:lnTo>
                  <a:pt x="1612653" y="2997"/>
                </a:lnTo>
                <a:lnTo>
                  <a:pt x="1564011" y="753"/>
                </a:lnTo>
                <a:lnTo>
                  <a:pt x="1514980" y="0"/>
                </a:lnTo>
                <a:close/>
              </a:path>
            </a:pathLst>
          </a:custGeom>
          <a:solidFill>
            <a:srgbClr val="F26836"/>
          </a:solidFill>
        </p:spPr>
        <p:txBody>
          <a:bodyPr wrap="square" lIns="0" tIns="0" rIns="0" bIns="0" rtlCol="0"/>
          <a:lstStyle/>
          <a:p>
            <a:endParaRPr sz="1092"/>
          </a:p>
        </p:txBody>
      </p:sp>
      <p:pic>
        <p:nvPicPr>
          <p:cNvPr id="2" name="Picture 1">
            <a:extLst>
              <a:ext uri="{FF2B5EF4-FFF2-40B4-BE49-F238E27FC236}">
                <a16:creationId xmlns:a16="http://schemas.microsoft.com/office/drawing/2014/main" id="{3BEF7EBB-B4C2-4E51-1B59-7D8002C1B0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47"/>
          <a:stretch/>
        </p:blipFill>
        <p:spPr>
          <a:xfrm>
            <a:off x="4524827" y="-1"/>
            <a:ext cx="7667173" cy="6858001"/>
          </a:xfrm>
          <a:prstGeom prst="rect">
            <a:avLst/>
          </a:prstGeom>
        </p:spPr>
      </p:pic>
      <p:sp>
        <p:nvSpPr>
          <p:cNvPr id="18" name="bg object 18"/>
          <p:cNvSpPr>
            <a:spLocks noGrp="1" noRot="1" noMove="1" noResize="1" noEditPoints="1" noAdjustHandles="1" noChangeArrowheads="1" noChangeShapeType="1"/>
          </p:cNvSpPr>
          <p:nvPr userDrawn="1"/>
        </p:nvSpPr>
        <p:spPr>
          <a:xfrm>
            <a:off x="789959" y="2988424"/>
            <a:ext cx="1777968" cy="1778228"/>
          </a:xfrm>
          <a:custGeom>
            <a:avLst/>
            <a:gdLst/>
            <a:ahLst/>
            <a:cxnLst/>
            <a:rect l="l" t="t" r="r" b="b"/>
            <a:pathLst>
              <a:path w="2931795" h="2932429">
                <a:moveTo>
                  <a:pt x="1465861" y="0"/>
                </a:moveTo>
                <a:lnTo>
                  <a:pt x="1417473" y="783"/>
                </a:lnTo>
                <a:lnTo>
                  <a:pt x="1369477" y="3118"/>
                </a:lnTo>
                <a:lnTo>
                  <a:pt x="1321898" y="6979"/>
                </a:lnTo>
                <a:lnTo>
                  <a:pt x="1274759" y="12343"/>
                </a:lnTo>
                <a:lnTo>
                  <a:pt x="1228084" y="19186"/>
                </a:lnTo>
                <a:lnTo>
                  <a:pt x="1181898" y="27483"/>
                </a:lnTo>
                <a:lnTo>
                  <a:pt x="1136225" y="37211"/>
                </a:lnTo>
                <a:lnTo>
                  <a:pt x="1091090" y="48345"/>
                </a:lnTo>
                <a:lnTo>
                  <a:pt x="1046515" y="60861"/>
                </a:lnTo>
                <a:lnTo>
                  <a:pt x="1002525" y="74734"/>
                </a:lnTo>
                <a:lnTo>
                  <a:pt x="959145" y="89941"/>
                </a:lnTo>
                <a:lnTo>
                  <a:pt x="916399" y="106458"/>
                </a:lnTo>
                <a:lnTo>
                  <a:pt x="874310" y="124261"/>
                </a:lnTo>
                <a:lnTo>
                  <a:pt x="832903" y="143324"/>
                </a:lnTo>
                <a:lnTo>
                  <a:pt x="792202" y="163625"/>
                </a:lnTo>
                <a:lnTo>
                  <a:pt x="752231" y="185139"/>
                </a:lnTo>
                <a:lnTo>
                  <a:pt x="713014" y="207841"/>
                </a:lnTo>
                <a:lnTo>
                  <a:pt x="674576" y="231708"/>
                </a:lnTo>
                <a:lnTo>
                  <a:pt x="636940" y="256716"/>
                </a:lnTo>
                <a:lnTo>
                  <a:pt x="600131" y="282840"/>
                </a:lnTo>
                <a:lnTo>
                  <a:pt x="564173" y="310057"/>
                </a:lnTo>
                <a:lnTo>
                  <a:pt x="529089" y="338341"/>
                </a:lnTo>
                <a:lnTo>
                  <a:pt x="494905" y="367670"/>
                </a:lnTo>
                <a:lnTo>
                  <a:pt x="461644" y="398018"/>
                </a:lnTo>
                <a:lnTo>
                  <a:pt x="429331" y="429362"/>
                </a:lnTo>
                <a:lnTo>
                  <a:pt x="397989" y="461678"/>
                </a:lnTo>
                <a:lnTo>
                  <a:pt x="367642" y="494940"/>
                </a:lnTo>
                <a:lnTo>
                  <a:pt x="338316" y="529126"/>
                </a:lnTo>
                <a:lnTo>
                  <a:pt x="310033" y="564212"/>
                </a:lnTo>
                <a:lnTo>
                  <a:pt x="282818" y="600172"/>
                </a:lnTo>
                <a:lnTo>
                  <a:pt x="256696" y="636983"/>
                </a:lnTo>
                <a:lnTo>
                  <a:pt x="231690" y="674620"/>
                </a:lnTo>
                <a:lnTo>
                  <a:pt x="207824" y="713060"/>
                </a:lnTo>
                <a:lnTo>
                  <a:pt x="185123" y="752278"/>
                </a:lnTo>
                <a:lnTo>
                  <a:pt x="163611" y="792251"/>
                </a:lnTo>
                <a:lnTo>
                  <a:pt x="143312" y="832954"/>
                </a:lnTo>
                <a:lnTo>
                  <a:pt x="124250" y="874362"/>
                </a:lnTo>
                <a:lnTo>
                  <a:pt x="106449" y="916452"/>
                </a:lnTo>
                <a:lnTo>
                  <a:pt x="89934" y="959200"/>
                </a:lnTo>
                <a:lnTo>
                  <a:pt x="74728" y="1002582"/>
                </a:lnTo>
                <a:lnTo>
                  <a:pt x="60855" y="1046572"/>
                </a:lnTo>
                <a:lnTo>
                  <a:pt x="48340" y="1091148"/>
                </a:lnTo>
                <a:lnTo>
                  <a:pt x="37208" y="1136285"/>
                </a:lnTo>
                <a:lnTo>
                  <a:pt x="27481" y="1181959"/>
                </a:lnTo>
                <a:lnTo>
                  <a:pt x="19184" y="1228145"/>
                </a:lnTo>
                <a:lnTo>
                  <a:pt x="12342" y="1274820"/>
                </a:lnTo>
                <a:lnTo>
                  <a:pt x="6979" y="1321960"/>
                </a:lnTo>
                <a:lnTo>
                  <a:pt x="3117" y="1369540"/>
                </a:lnTo>
                <a:lnTo>
                  <a:pt x="783" y="1417535"/>
                </a:lnTo>
                <a:lnTo>
                  <a:pt x="0" y="1465923"/>
                </a:lnTo>
                <a:lnTo>
                  <a:pt x="783" y="1514311"/>
                </a:lnTo>
                <a:lnTo>
                  <a:pt x="3117" y="1562307"/>
                </a:lnTo>
                <a:lnTo>
                  <a:pt x="6979" y="1609887"/>
                </a:lnTo>
                <a:lnTo>
                  <a:pt x="12342" y="1657027"/>
                </a:lnTo>
                <a:lnTo>
                  <a:pt x="19184" y="1703702"/>
                </a:lnTo>
                <a:lnTo>
                  <a:pt x="27481" y="1749889"/>
                </a:lnTo>
                <a:lnTo>
                  <a:pt x="37208" y="1795563"/>
                </a:lnTo>
                <a:lnTo>
                  <a:pt x="48340" y="1840700"/>
                </a:lnTo>
                <a:lnTo>
                  <a:pt x="60855" y="1885276"/>
                </a:lnTo>
                <a:lnTo>
                  <a:pt x="74728" y="1929266"/>
                </a:lnTo>
                <a:lnTo>
                  <a:pt x="89934" y="1972648"/>
                </a:lnTo>
                <a:lnTo>
                  <a:pt x="106449" y="2015396"/>
                </a:lnTo>
                <a:lnTo>
                  <a:pt x="124250" y="2057487"/>
                </a:lnTo>
                <a:lnTo>
                  <a:pt x="143312" y="2098895"/>
                </a:lnTo>
                <a:lnTo>
                  <a:pt x="163611" y="2139598"/>
                </a:lnTo>
                <a:lnTo>
                  <a:pt x="185123" y="2179571"/>
                </a:lnTo>
                <a:lnTo>
                  <a:pt x="207824" y="2218790"/>
                </a:lnTo>
                <a:lnTo>
                  <a:pt x="231690" y="2257230"/>
                </a:lnTo>
                <a:lnTo>
                  <a:pt x="256696" y="2294868"/>
                </a:lnTo>
                <a:lnTo>
                  <a:pt x="282818" y="2331679"/>
                </a:lnTo>
                <a:lnTo>
                  <a:pt x="310033" y="2367639"/>
                </a:lnTo>
                <a:lnTo>
                  <a:pt x="338316" y="2402725"/>
                </a:lnTo>
                <a:lnTo>
                  <a:pt x="367642" y="2436911"/>
                </a:lnTo>
                <a:lnTo>
                  <a:pt x="397989" y="2470174"/>
                </a:lnTo>
                <a:lnTo>
                  <a:pt x="429331" y="2502490"/>
                </a:lnTo>
                <a:lnTo>
                  <a:pt x="461644" y="2533834"/>
                </a:lnTo>
                <a:lnTo>
                  <a:pt x="494905" y="2564183"/>
                </a:lnTo>
                <a:lnTo>
                  <a:pt x="529089" y="2593512"/>
                </a:lnTo>
                <a:lnTo>
                  <a:pt x="564173" y="2621797"/>
                </a:lnTo>
                <a:lnTo>
                  <a:pt x="600131" y="2649013"/>
                </a:lnTo>
                <a:lnTo>
                  <a:pt x="636940" y="2675138"/>
                </a:lnTo>
                <a:lnTo>
                  <a:pt x="674576" y="2700146"/>
                </a:lnTo>
                <a:lnTo>
                  <a:pt x="713014" y="2724013"/>
                </a:lnTo>
                <a:lnTo>
                  <a:pt x="752231" y="2746716"/>
                </a:lnTo>
                <a:lnTo>
                  <a:pt x="792202" y="2768230"/>
                </a:lnTo>
                <a:lnTo>
                  <a:pt x="832903" y="2788531"/>
                </a:lnTo>
                <a:lnTo>
                  <a:pt x="874310" y="2807595"/>
                </a:lnTo>
                <a:lnTo>
                  <a:pt x="916399" y="2825397"/>
                </a:lnTo>
                <a:lnTo>
                  <a:pt x="959145" y="2841915"/>
                </a:lnTo>
                <a:lnTo>
                  <a:pt x="1002525" y="2857122"/>
                </a:lnTo>
                <a:lnTo>
                  <a:pt x="1046515" y="2870996"/>
                </a:lnTo>
                <a:lnTo>
                  <a:pt x="1091090" y="2883512"/>
                </a:lnTo>
                <a:lnTo>
                  <a:pt x="1136225" y="2894646"/>
                </a:lnTo>
                <a:lnTo>
                  <a:pt x="1181898" y="2904373"/>
                </a:lnTo>
                <a:lnTo>
                  <a:pt x="1228084" y="2912671"/>
                </a:lnTo>
                <a:lnTo>
                  <a:pt x="1274759" y="2919514"/>
                </a:lnTo>
                <a:lnTo>
                  <a:pt x="1321898" y="2924878"/>
                </a:lnTo>
                <a:lnTo>
                  <a:pt x="1369477" y="2928740"/>
                </a:lnTo>
                <a:lnTo>
                  <a:pt x="1417473" y="2931074"/>
                </a:lnTo>
                <a:lnTo>
                  <a:pt x="1465861" y="2931858"/>
                </a:lnTo>
                <a:lnTo>
                  <a:pt x="1514253" y="2931074"/>
                </a:lnTo>
                <a:lnTo>
                  <a:pt x="1562253" y="2928740"/>
                </a:lnTo>
                <a:lnTo>
                  <a:pt x="1609836" y="2924878"/>
                </a:lnTo>
                <a:lnTo>
                  <a:pt x="1656979" y="2919514"/>
                </a:lnTo>
                <a:lnTo>
                  <a:pt x="1703657" y="2912671"/>
                </a:lnTo>
                <a:lnTo>
                  <a:pt x="1749846" y="2904373"/>
                </a:lnTo>
                <a:lnTo>
                  <a:pt x="1795522" y="2894646"/>
                </a:lnTo>
                <a:lnTo>
                  <a:pt x="1840662" y="2883512"/>
                </a:lnTo>
                <a:lnTo>
                  <a:pt x="1885239" y="2870996"/>
                </a:lnTo>
                <a:lnTo>
                  <a:pt x="1929232" y="2857122"/>
                </a:lnTo>
                <a:lnTo>
                  <a:pt x="1972615" y="2841915"/>
                </a:lnTo>
                <a:lnTo>
                  <a:pt x="2015364" y="2825397"/>
                </a:lnTo>
                <a:lnTo>
                  <a:pt x="2057455" y="2807595"/>
                </a:lnTo>
                <a:lnTo>
                  <a:pt x="2098864" y="2788531"/>
                </a:lnTo>
                <a:lnTo>
                  <a:pt x="2139568" y="2768230"/>
                </a:lnTo>
                <a:lnTo>
                  <a:pt x="2179541" y="2746716"/>
                </a:lnTo>
                <a:lnTo>
                  <a:pt x="2218759" y="2724013"/>
                </a:lnTo>
                <a:lnTo>
                  <a:pt x="2257199" y="2700146"/>
                </a:lnTo>
                <a:lnTo>
                  <a:pt x="2294837" y="2675138"/>
                </a:lnTo>
                <a:lnTo>
                  <a:pt x="2331648" y="2649013"/>
                </a:lnTo>
                <a:lnTo>
                  <a:pt x="2367608" y="2621797"/>
                </a:lnTo>
                <a:lnTo>
                  <a:pt x="2402692" y="2593512"/>
                </a:lnTo>
                <a:lnTo>
                  <a:pt x="2436878" y="2564183"/>
                </a:lnTo>
                <a:lnTo>
                  <a:pt x="2470140" y="2533834"/>
                </a:lnTo>
                <a:lnTo>
                  <a:pt x="2502455" y="2502490"/>
                </a:lnTo>
                <a:lnTo>
                  <a:pt x="2533798" y="2470174"/>
                </a:lnTo>
                <a:lnTo>
                  <a:pt x="2564145" y="2436911"/>
                </a:lnTo>
                <a:lnTo>
                  <a:pt x="2593473" y="2402725"/>
                </a:lnTo>
                <a:lnTo>
                  <a:pt x="2621756" y="2367639"/>
                </a:lnTo>
                <a:lnTo>
                  <a:pt x="2648972" y="2331679"/>
                </a:lnTo>
                <a:lnTo>
                  <a:pt x="2675095" y="2294868"/>
                </a:lnTo>
                <a:lnTo>
                  <a:pt x="2700101" y="2257230"/>
                </a:lnTo>
                <a:lnTo>
                  <a:pt x="2723967" y="2218790"/>
                </a:lnTo>
                <a:lnTo>
                  <a:pt x="2746669" y="2179571"/>
                </a:lnTo>
                <a:lnTo>
                  <a:pt x="2768181" y="2139598"/>
                </a:lnTo>
                <a:lnTo>
                  <a:pt x="2788481" y="2098895"/>
                </a:lnTo>
                <a:lnTo>
                  <a:pt x="2807543" y="2057487"/>
                </a:lnTo>
                <a:lnTo>
                  <a:pt x="2825344" y="2015396"/>
                </a:lnTo>
                <a:lnTo>
                  <a:pt x="2841860" y="1972648"/>
                </a:lnTo>
                <a:lnTo>
                  <a:pt x="2857066" y="1929266"/>
                </a:lnTo>
                <a:lnTo>
                  <a:pt x="2870939" y="1885276"/>
                </a:lnTo>
                <a:lnTo>
                  <a:pt x="2883454" y="1840700"/>
                </a:lnTo>
                <a:lnTo>
                  <a:pt x="2894587" y="1795563"/>
                </a:lnTo>
                <a:lnTo>
                  <a:pt x="2904313" y="1749889"/>
                </a:lnTo>
                <a:lnTo>
                  <a:pt x="2912610" y="1703702"/>
                </a:lnTo>
                <a:lnTo>
                  <a:pt x="2919452" y="1657027"/>
                </a:lnTo>
                <a:lnTo>
                  <a:pt x="2924816" y="1609887"/>
                </a:lnTo>
                <a:lnTo>
                  <a:pt x="2928677" y="1562307"/>
                </a:lnTo>
                <a:lnTo>
                  <a:pt x="2931012" y="1514311"/>
                </a:lnTo>
                <a:lnTo>
                  <a:pt x="2931795" y="1465923"/>
                </a:lnTo>
                <a:lnTo>
                  <a:pt x="2931012" y="1417535"/>
                </a:lnTo>
                <a:lnTo>
                  <a:pt x="2928677" y="1369540"/>
                </a:lnTo>
                <a:lnTo>
                  <a:pt x="2924816" y="1321960"/>
                </a:lnTo>
                <a:lnTo>
                  <a:pt x="2919452" y="1274820"/>
                </a:lnTo>
                <a:lnTo>
                  <a:pt x="2912610" y="1228145"/>
                </a:lnTo>
                <a:lnTo>
                  <a:pt x="2904313" y="1181959"/>
                </a:lnTo>
                <a:lnTo>
                  <a:pt x="2894587" y="1136285"/>
                </a:lnTo>
                <a:lnTo>
                  <a:pt x="2883454" y="1091148"/>
                </a:lnTo>
                <a:lnTo>
                  <a:pt x="2870939" y="1046572"/>
                </a:lnTo>
                <a:lnTo>
                  <a:pt x="2857066" y="1002582"/>
                </a:lnTo>
                <a:lnTo>
                  <a:pt x="2841860" y="959200"/>
                </a:lnTo>
                <a:lnTo>
                  <a:pt x="2825344" y="916452"/>
                </a:lnTo>
                <a:lnTo>
                  <a:pt x="2807543" y="874362"/>
                </a:lnTo>
                <a:lnTo>
                  <a:pt x="2788481" y="832954"/>
                </a:lnTo>
                <a:lnTo>
                  <a:pt x="2768181" y="792251"/>
                </a:lnTo>
                <a:lnTo>
                  <a:pt x="2746669" y="752278"/>
                </a:lnTo>
                <a:lnTo>
                  <a:pt x="2723967" y="713060"/>
                </a:lnTo>
                <a:lnTo>
                  <a:pt x="2700101" y="674620"/>
                </a:lnTo>
                <a:lnTo>
                  <a:pt x="2675095" y="636983"/>
                </a:lnTo>
                <a:lnTo>
                  <a:pt x="2648972" y="600172"/>
                </a:lnTo>
                <a:lnTo>
                  <a:pt x="2621756" y="564212"/>
                </a:lnTo>
                <a:lnTo>
                  <a:pt x="2593473" y="529126"/>
                </a:lnTo>
                <a:lnTo>
                  <a:pt x="2564145" y="494940"/>
                </a:lnTo>
                <a:lnTo>
                  <a:pt x="2533798" y="461678"/>
                </a:lnTo>
                <a:lnTo>
                  <a:pt x="2502455" y="429362"/>
                </a:lnTo>
                <a:lnTo>
                  <a:pt x="2470140" y="398018"/>
                </a:lnTo>
                <a:lnTo>
                  <a:pt x="2436878" y="367670"/>
                </a:lnTo>
                <a:lnTo>
                  <a:pt x="2402692" y="338341"/>
                </a:lnTo>
                <a:lnTo>
                  <a:pt x="2367608" y="310057"/>
                </a:lnTo>
                <a:lnTo>
                  <a:pt x="2331648" y="282840"/>
                </a:lnTo>
                <a:lnTo>
                  <a:pt x="2294837" y="256716"/>
                </a:lnTo>
                <a:lnTo>
                  <a:pt x="2257199" y="231708"/>
                </a:lnTo>
                <a:lnTo>
                  <a:pt x="2218759" y="207841"/>
                </a:lnTo>
                <a:lnTo>
                  <a:pt x="2179541" y="185139"/>
                </a:lnTo>
                <a:lnTo>
                  <a:pt x="2139568" y="163625"/>
                </a:lnTo>
                <a:lnTo>
                  <a:pt x="2098864" y="143324"/>
                </a:lnTo>
                <a:lnTo>
                  <a:pt x="2057455" y="124261"/>
                </a:lnTo>
                <a:lnTo>
                  <a:pt x="2015364" y="106458"/>
                </a:lnTo>
                <a:lnTo>
                  <a:pt x="1972615" y="89941"/>
                </a:lnTo>
                <a:lnTo>
                  <a:pt x="1929232" y="74734"/>
                </a:lnTo>
                <a:lnTo>
                  <a:pt x="1885239" y="60861"/>
                </a:lnTo>
                <a:lnTo>
                  <a:pt x="1840662" y="48345"/>
                </a:lnTo>
                <a:lnTo>
                  <a:pt x="1795522" y="37211"/>
                </a:lnTo>
                <a:lnTo>
                  <a:pt x="1749846" y="27483"/>
                </a:lnTo>
                <a:lnTo>
                  <a:pt x="1703657" y="19186"/>
                </a:lnTo>
                <a:lnTo>
                  <a:pt x="1656979" y="12343"/>
                </a:lnTo>
                <a:lnTo>
                  <a:pt x="1609836" y="6979"/>
                </a:lnTo>
                <a:lnTo>
                  <a:pt x="1562253" y="3118"/>
                </a:lnTo>
                <a:lnTo>
                  <a:pt x="1514253" y="783"/>
                </a:lnTo>
                <a:lnTo>
                  <a:pt x="1465861" y="0"/>
                </a:lnTo>
                <a:close/>
              </a:path>
            </a:pathLst>
          </a:custGeom>
          <a:solidFill>
            <a:srgbClr val="F0BC1A"/>
          </a:solidFill>
        </p:spPr>
        <p:txBody>
          <a:bodyPr wrap="square" lIns="0" tIns="0" rIns="0" bIns="0" rtlCol="0"/>
          <a:lstStyle/>
          <a:p>
            <a:endParaRPr sz="1092"/>
          </a:p>
        </p:txBody>
      </p:sp>
      <p:sp>
        <p:nvSpPr>
          <p:cNvPr id="96" name="object 2">
            <a:extLst>
              <a:ext uri="{FF2B5EF4-FFF2-40B4-BE49-F238E27FC236}">
                <a16:creationId xmlns:a16="http://schemas.microsoft.com/office/drawing/2014/main" id="{07FBCFDA-E345-723D-7F44-FE3AFE229C80}"/>
              </a:ext>
            </a:extLst>
          </p:cNvPr>
          <p:cNvSpPr>
            <a:spLocks noGrp="1" noRot="1" noMove="1" noResize="1" noEditPoints="1" noAdjustHandles="1" noChangeArrowheads="1" noChangeShapeType="1"/>
          </p:cNvSpPr>
          <p:nvPr userDrawn="1"/>
        </p:nvSpPr>
        <p:spPr>
          <a:xfrm>
            <a:off x="3802081" y="3775137"/>
            <a:ext cx="1778353" cy="1778228"/>
          </a:xfrm>
          <a:custGeom>
            <a:avLst/>
            <a:gdLst/>
            <a:ahLst/>
            <a:cxnLst/>
            <a:rect l="l" t="t" r="r" b="b"/>
            <a:pathLst>
              <a:path w="2932429" h="2932429">
                <a:moveTo>
                  <a:pt x="1465934" y="0"/>
                </a:moveTo>
                <a:lnTo>
                  <a:pt x="1417546" y="783"/>
                </a:lnTo>
                <a:lnTo>
                  <a:pt x="1369550" y="3118"/>
                </a:lnTo>
                <a:lnTo>
                  <a:pt x="1321970" y="6979"/>
                </a:lnTo>
                <a:lnTo>
                  <a:pt x="1274831" y="12343"/>
                </a:lnTo>
                <a:lnTo>
                  <a:pt x="1228155" y="19186"/>
                </a:lnTo>
                <a:lnTo>
                  <a:pt x="1181969" y="27483"/>
                </a:lnTo>
                <a:lnTo>
                  <a:pt x="1136295" y="37211"/>
                </a:lnTo>
                <a:lnTo>
                  <a:pt x="1091158" y="48345"/>
                </a:lnTo>
                <a:lnTo>
                  <a:pt x="1046582" y="60861"/>
                </a:lnTo>
                <a:lnTo>
                  <a:pt x="1002591" y="74734"/>
                </a:lnTo>
                <a:lnTo>
                  <a:pt x="959209" y="89941"/>
                </a:lnTo>
                <a:lnTo>
                  <a:pt x="916461" y="106458"/>
                </a:lnTo>
                <a:lnTo>
                  <a:pt x="874371" y="124261"/>
                </a:lnTo>
                <a:lnTo>
                  <a:pt x="832962" y="143324"/>
                </a:lnTo>
                <a:lnTo>
                  <a:pt x="792259" y="163625"/>
                </a:lnTo>
                <a:lnTo>
                  <a:pt x="752286" y="185139"/>
                </a:lnTo>
                <a:lnTo>
                  <a:pt x="713068" y="207841"/>
                </a:lnTo>
                <a:lnTo>
                  <a:pt x="674627" y="231708"/>
                </a:lnTo>
                <a:lnTo>
                  <a:pt x="636990" y="256716"/>
                </a:lnTo>
                <a:lnTo>
                  <a:pt x="600179" y="282840"/>
                </a:lnTo>
                <a:lnTo>
                  <a:pt x="564218" y="310057"/>
                </a:lnTo>
                <a:lnTo>
                  <a:pt x="529133" y="338341"/>
                </a:lnTo>
                <a:lnTo>
                  <a:pt x="494946" y="367670"/>
                </a:lnTo>
                <a:lnTo>
                  <a:pt x="461683" y="398018"/>
                </a:lnTo>
                <a:lnTo>
                  <a:pt x="429367" y="429362"/>
                </a:lnTo>
                <a:lnTo>
                  <a:pt x="398023" y="461678"/>
                </a:lnTo>
                <a:lnTo>
                  <a:pt x="367674" y="494940"/>
                </a:lnTo>
                <a:lnTo>
                  <a:pt x="338346" y="529126"/>
                </a:lnTo>
                <a:lnTo>
                  <a:pt x="310061" y="564212"/>
                </a:lnTo>
                <a:lnTo>
                  <a:pt x="282844" y="600172"/>
                </a:lnTo>
                <a:lnTo>
                  <a:pt x="256720" y="636983"/>
                </a:lnTo>
                <a:lnTo>
                  <a:pt x="231712" y="674620"/>
                </a:lnTo>
                <a:lnTo>
                  <a:pt x="207844" y="713060"/>
                </a:lnTo>
                <a:lnTo>
                  <a:pt x="185141" y="752278"/>
                </a:lnTo>
                <a:lnTo>
                  <a:pt x="163627" y="792251"/>
                </a:lnTo>
                <a:lnTo>
                  <a:pt x="143326" y="832954"/>
                </a:lnTo>
                <a:lnTo>
                  <a:pt x="124262" y="874362"/>
                </a:lnTo>
                <a:lnTo>
                  <a:pt x="106460" y="916452"/>
                </a:lnTo>
                <a:lnTo>
                  <a:pt x="89943" y="959200"/>
                </a:lnTo>
                <a:lnTo>
                  <a:pt x="74735" y="1002582"/>
                </a:lnTo>
                <a:lnTo>
                  <a:pt x="60861" y="1046572"/>
                </a:lnTo>
                <a:lnTo>
                  <a:pt x="48346" y="1091148"/>
                </a:lnTo>
                <a:lnTo>
                  <a:pt x="37212" y="1136285"/>
                </a:lnTo>
                <a:lnTo>
                  <a:pt x="27484" y="1181959"/>
                </a:lnTo>
                <a:lnTo>
                  <a:pt x="19187" y="1228145"/>
                </a:lnTo>
                <a:lnTo>
                  <a:pt x="12344" y="1274820"/>
                </a:lnTo>
                <a:lnTo>
                  <a:pt x="6979" y="1321960"/>
                </a:lnTo>
                <a:lnTo>
                  <a:pt x="3118" y="1369540"/>
                </a:lnTo>
                <a:lnTo>
                  <a:pt x="783" y="1417535"/>
                </a:lnTo>
                <a:lnTo>
                  <a:pt x="0" y="1465923"/>
                </a:lnTo>
                <a:lnTo>
                  <a:pt x="783" y="1514311"/>
                </a:lnTo>
                <a:lnTo>
                  <a:pt x="3118" y="1562307"/>
                </a:lnTo>
                <a:lnTo>
                  <a:pt x="6979" y="1609887"/>
                </a:lnTo>
                <a:lnTo>
                  <a:pt x="12344" y="1657027"/>
                </a:lnTo>
                <a:lnTo>
                  <a:pt x="19187" y="1703702"/>
                </a:lnTo>
                <a:lnTo>
                  <a:pt x="27484" y="1749889"/>
                </a:lnTo>
                <a:lnTo>
                  <a:pt x="37212" y="1795563"/>
                </a:lnTo>
                <a:lnTo>
                  <a:pt x="48346" y="1840700"/>
                </a:lnTo>
                <a:lnTo>
                  <a:pt x="60861" y="1885276"/>
                </a:lnTo>
                <a:lnTo>
                  <a:pt x="74735" y="1929266"/>
                </a:lnTo>
                <a:lnTo>
                  <a:pt x="89943" y="1972648"/>
                </a:lnTo>
                <a:lnTo>
                  <a:pt x="106460" y="2015396"/>
                </a:lnTo>
                <a:lnTo>
                  <a:pt x="124262" y="2057487"/>
                </a:lnTo>
                <a:lnTo>
                  <a:pt x="143326" y="2098895"/>
                </a:lnTo>
                <a:lnTo>
                  <a:pt x="163627" y="2139598"/>
                </a:lnTo>
                <a:lnTo>
                  <a:pt x="185141" y="2179571"/>
                </a:lnTo>
                <a:lnTo>
                  <a:pt x="207844" y="2218790"/>
                </a:lnTo>
                <a:lnTo>
                  <a:pt x="231712" y="2257230"/>
                </a:lnTo>
                <a:lnTo>
                  <a:pt x="256720" y="2294868"/>
                </a:lnTo>
                <a:lnTo>
                  <a:pt x="282844" y="2331679"/>
                </a:lnTo>
                <a:lnTo>
                  <a:pt x="310061" y="2367639"/>
                </a:lnTo>
                <a:lnTo>
                  <a:pt x="338346" y="2402725"/>
                </a:lnTo>
                <a:lnTo>
                  <a:pt x="367674" y="2436911"/>
                </a:lnTo>
                <a:lnTo>
                  <a:pt x="398023" y="2470174"/>
                </a:lnTo>
                <a:lnTo>
                  <a:pt x="429367" y="2502490"/>
                </a:lnTo>
                <a:lnTo>
                  <a:pt x="461683" y="2533834"/>
                </a:lnTo>
                <a:lnTo>
                  <a:pt x="494946" y="2564183"/>
                </a:lnTo>
                <a:lnTo>
                  <a:pt x="529133" y="2593512"/>
                </a:lnTo>
                <a:lnTo>
                  <a:pt x="564218" y="2621797"/>
                </a:lnTo>
                <a:lnTo>
                  <a:pt x="600179" y="2649013"/>
                </a:lnTo>
                <a:lnTo>
                  <a:pt x="636990" y="2675138"/>
                </a:lnTo>
                <a:lnTo>
                  <a:pt x="674627" y="2700146"/>
                </a:lnTo>
                <a:lnTo>
                  <a:pt x="713068" y="2724013"/>
                </a:lnTo>
                <a:lnTo>
                  <a:pt x="752286" y="2746716"/>
                </a:lnTo>
                <a:lnTo>
                  <a:pt x="792259" y="2768230"/>
                </a:lnTo>
                <a:lnTo>
                  <a:pt x="832962" y="2788531"/>
                </a:lnTo>
                <a:lnTo>
                  <a:pt x="874371" y="2807595"/>
                </a:lnTo>
                <a:lnTo>
                  <a:pt x="916461" y="2825397"/>
                </a:lnTo>
                <a:lnTo>
                  <a:pt x="959209" y="2841915"/>
                </a:lnTo>
                <a:lnTo>
                  <a:pt x="1002591" y="2857122"/>
                </a:lnTo>
                <a:lnTo>
                  <a:pt x="1046582" y="2870996"/>
                </a:lnTo>
                <a:lnTo>
                  <a:pt x="1091158" y="2883512"/>
                </a:lnTo>
                <a:lnTo>
                  <a:pt x="1136295" y="2894646"/>
                </a:lnTo>
                <a:lnTo>
                  <a:pt x="1181969" y="2904373"/>
                </a:lnTo>
                <a:lnTo>
                  <a:pt x="1228155" y="2912671"/>
                </a:lnTo>
                <a:lnTo>
                  <a:pt x="1274831" y="2919514"/>
                </a:lnTo>
                <a:lnTo>
                  <a:pt x="1321970" y="2924878"/>
                </a:lnTo>
                <a:lnTo>
                  <a:pt x="1369550" y="2928740"/>
                </a:lnTo>
                <a:lnTo>
                  <a:pt x="1417546" y="2931074"/>
                </a:lnTo>
                <a:lnTo>
                  <a:pt x="1465934" y="2931858"/>
                </a:lnTo>
                <a:lnTo>
                  <a:pt x="1514322" y="2931074"/>
                </a:lnTo>
                <a:lnTo>
                  <a:pt x="1562318" y="2928740"/>
                </a:lnTo>
                <a:lnTo>
                  <a:pt x="1609898" y="2924878"/>
                </a:lnTo>
                <a:lnTo>
                  <a:pt x="1657037" y="2919514"/>
                </a:lnTo>
                <a:lnTo>
                  <a:pt x="1703712" y="2912671"/>
                </a:lnTo>
                <a:lnTo>
                  <a:pt x="1749899" y="2904373"/>
                </a:lnTo>
                <a:lnTo>
                  <a:pt x="1795573" y="2894646"/>
                </a:lnTo>
                <a:lnTo>
                  <a:pt x="1840710" y="2883512"/>
                </a:lnTo>
                <a:lnTo>
                  <a:pt x="1885286" y="2870996"/>
                </a:lnTo>
                <a:lnTo>
                  <a:pt x="1929277" y="2857122"/>
                </a:lnTo>
                <a:lnTo>
                  <a:pt x="1972658" y="2841915"/>
                </a:lnTo>
                <a:lnTo>
                  <a:pt x="2015407" y="2825397"/>
                </a:lnTo>
                <a:lnTo>
                  <a:pt x="2057497" y="2807595"/>
                </a:lnTo>
                <a:lnTo>
                  <a:pt x="2098906" y="2788531"/>
                </a:lnTo>
                <a:lnTo>
                  <a:pt x="2139609" y="2768230"/>
                </a:lnTo>
                <a:lnTo>
                  <a:pt x="2179581" y="2746716"/>
                </a:lnTo>
                <a:lnTo>
                  <a:pt x="2218800" y="2724013"/>
                </a:lnTo>
                <a:lnTo>
                  <a:pt x="2257240" y="2700146"/>
                </a:lnTo>
                <a:lnTo>
                  <a:pt x="2294878" y="2675138"/>
                </a:lnTo>
                <a:lnTo>
                  <a:pt x="2331689" y="2649013"/>
                </a:lnTo>
                <a:lnTo>
                  <a:pt x="2367650" y="2621797"/>
                </a:lnTo>
                <a:lnTo>
                  <a:pt x="2402735" y="2593512"/>
                </a:lnTo>
                <a:lnTo>
                  <a:pt x="2436922" y="2564183"/>
                </a:lnTo>
                <a:lnTo>
                  <a:pt x="2470185" y="2533834"/>
                </a:lnTo>
                <a:lnTo>
                  <a:pt x="2502501" y="2502490"/>
                </a:lnTo>
                <a:lnTo>
                  <a:pt x="2533845" y="2470174"/>
                </a:lnTo>
                <a:lnTo>
                  <a:pt x="2564193" y="2436911"/>
                </a:lnTo>
                <a:lnTo>
                  <a:pt x="2593522" y="2402725"/>
                </a:lnTo>
                <a:lnTo>
                  <a:pt x="2621807" y="2367639"/>
                </a:lnTo>
                <a:lnTo>
                  <a:pt x="2649024" y="2331679"/>
                </a:lnTo>
                <a:lnTo>
                  <a:pt x="2675148" y="2294868"/>
                </a:lnTo>
                <a:lnTo>
                  <a:pt x="2700156" y="2257230"/>
                </a:lnTo>
                <a:lnTo>
                  <a:pt x="2724024" y="2218790"/>
                </a:lnTo>
                <a:lnTo>
                  <a:pt x="2746727" y="2179571"/>
                </a:lnTo>
                <a:lnTo>
                  <a:pt x="2768241" y="2139598"/>
                </a:lnTo>
                <a:lnTo>
                  <a:pt x="2788542" y="2098895"/>
                </a:lnTo>
                <a:lnTo>
                  <a:pt x="2807605" y="2057487"/>
                </a:lnTo>
                <a:lnTo>
                  <a:pt x="2825408" y="2015396"/>
                </a:lnTo>
                <a:lnTo>
                  <a:pt x="2841925" y="1972648"/>
                </a:lnTo>
                <a:lnTo>
                  <a:pt x="2857133" y="1929266"/>
                </a:lnTo>
                <a:lnTo>
                  <a:pt x="2871006" y="1885276"/>
                </a:lnTo>
                <a:lnTo>
                  <a:pt x="2883522" y="1840700"/>
                </a:lnTo>
                <a:lnTo>
                  <a:pt x="2894656" y="1795563"/>
                </a:lnTo>
                <a:lnTo>
                  <a:pt x="2904384" y="1749889"/>
                </a:lnTo>
                <a:lnTo>
                  <a:pt x="2912681" y="1703702"/>
                </a:lnTo>
                <a:lnTo>
                  <a:pt x="2919524" y="1657027"/>
                </a:lnTo>
                <a:lnTo>
                  <a:pt x="2924889" y="1609887"/>
                </a:lnTo>
                <a:lnTo>
                  <a:pt x="2928750" y="1562307"/>
                </a:lnTo>
                <a:lnTo>
                  <a:pt x="2931085" y="1514311"/>
                </a:lnTo>
                <a:lnTo>
                  <a:pt x="2931868" y="1465923"/>
                </a:lnTo>
                <a:lnTo>
                  <a:pt x="2931085" y="1417535"/>
                </a:lnTo>
                <a:lnTo>
                  <a:pt x="2928750" y="1369540"/>
                </a:lnTo>
                <a:lnTo>
                  <a:pt x="2924889" y="1321960"/>
                </a:lnTo>
                <a:lnTo>
                  <a:pt x="2919524" y="1274820"/>
                </a:lnTo>
                <a:lnTo>
                  <a:pt x="2912681" y="1228145"/>
                </a:lnTo>
                <a:lnTo>
                  <a:pt x="2904384" y="1181959"/>
                </a:lnTo>
                <a:lnTo>
                  <a:pt x="2894656" y="1136285"/>
                </a:lnTo>
                <a:lnTo>
                  <a:pt x="2883522" y="1091148"/>
                </a:lnTo>
                <a:lnTo>
                  <a:pt x="2871006" y="1046572"/>
                </a:lnTo>
                <a:lnTo>
                  <a:pt x="2857133" y="1002582"/>
                </a:lnTo>
                <a:lnTo>
                  <a:pt x="2841925" y="959200"/>
                </a:lnTo>
                <a:lnTo>
                  <a:pt x="2825408" y="916452"/>
                </a:lnTo>
                <a:lnTo>
                  <a:pt x="2807605" y="874362"/>
                </a:lnTo>
                <a:lnTo>
                  <a:pt x="2788542" y="832954"/>
                </a:lnTo>
                <a:lnTo>
                  <a:pt x="2768241" y="792251"/>
                </a:lnTo>
                <a:lnTo>
                  <a:pt x="2746727" y="752278"/>
                </a:lnTo>
                <a:lnTo>
                  <a:pt x="2724024" y="713060"/>
                </a:lnTo>
                <a:lnTo>
                  <a:pt x="2700156" y="674620"/>
                </a:lnTo>
                <a:lnTo>
                  <a:pt x="2675148" y="636983"/>
                </a:lnTo>
                <a:lnTo>
                  <a:pt x="2649024" y="600172"/>
                </a:lnTo>
                <a:lnTo>
                  <a:pt x="2621807" y="564212"/>
                </a:lnTo>
                <a:lnTo>
                  <a:pt x="2593522" y="529126"/>
                </a:lnTo>
                <a:lnTo>
                  <a:pt x="2564193" y="494940"/>
                </a:lnTo>
                <a:lnTo>
                  <a:pt x="2533845" y="461678"/>
                </a:lnTo>
                <a:lnTo>
                  <a:pt x="2502501" y="429362"/>
                </a:lnTo>
                <a:lnTo>
                  <a:pt x="2470185" y="398018"/>
                </a:lnTo>
                <a:lnTo>
                  <a:pt x="2436922" y="367670"/>
                </a:lnTo>
                <a:lnTo>
                  <a:pt x="2402735" y="338341"/>
                </a:lnTo>
                <a:lnTo>
                  <a:pt x="2367650" y="310057"/>
                </a:lnTo>
                <a:lnTo>
                  <a:pt x="2331689" y="282840"/>
                </a:lnTo>
                <a:lnTo>
                  <a:pt x="2294878" y="256716"/>
                </a:lnTo>
                <a:lnTo>
                  <a:pt x="2257240" y="231708"/>
                </a:lnTo>
                <a:lnTo>
                  <a:pt x="2218800" y="207841"/>
                </a:lnTo>
                <a:lnTo>
                  <a:pt x="2179581" y="185139"/>
                </a:lnTo>
                <a:lnTo>
                  <a:pt x="2139609" y="163625"/>
                </a:lnTo>
                <a:lnTo>
                  <a:pt x="2098906" y="143324"/>
                </a:lnTo>
                <a:lnTo>
                  <a:pt x="2057497" y="124261"/>
                </a:lnTo>
                <a:lnTo>
                  <a:pt x="2015407" y="106458"/>
                </a:lnTo>
                <a:lnTo>
                  <a:pt x="1972658" y="89941"/>
                </a:lnTo>
                <a:lnTo>
                  <a:pt x="1929277" y="74734"/>
                </a:lnTo>
                <a:lnTo>
                  <a:pt x="1885286" y="60861"/>
                </a:lnTo>
                <a:lnTo>
                  <a:pt x="1840710" y="48345"/>
                </a:lnTo>
                <a:lnTo>
                  <a:pt x="1795573" y="37211"/>
                </a:lnTo>
                <a:lnTo>
                  <a:pt x="1749899" y="27483"/>
                </a:lnTo>
                <a:lnTo>
                  <a:pt x="1703712" y="19186"/>
                </a:lnTo>
                <a:lnTo>
                  <a:pt x="1657037" y="12343"/>
                </a:lnTo>
                <a:lnTo>
                  <a:pt x="1609898" y="6979"/>
                </a:lnTo>
                <a:lnTo>
                  <a:pt x="1562318" y="3118"/>
                </a:lnTo>
                <a:lnTo>
                  <a:pt x="1514322" y="783"/>
                </a:lnTo>
                <a:lnTo>
                  <a:pt x="1465934" y="0"/>
                </a:lnTo>
                <a:close/>
              </a:path>
            </a:pathLst>
          </a:custGeom>
          <a:solidFill>
            <a:srgbClr val="253C46"/>
          </a:solidFill>
        </p:spPr>
        <p:txBody>
          <a:bodyPr wrap="square" lIns="0" tIns="0" rIns="0" bIns="0" rtlCol="0"/>
          <a:lstStyle/>
          <a:p>
            <a:endParaRPr sz="1092"/>
          </a:p>
        </p:txBody>
      </p:sp>
      <p:sp>
        <p:nvSpPr>
          <p:cNvPr id="100" name="object 83">
            <a:extLst>
              <a:ext uri="{FF2B5EF4-FFF2-40B4-BE49-F238E27FC236}">
                <a16:creationId xmlns:a16="http://schemas.microsoft.com/office/drawing/2014/main" id="{1FAC7E0A-55E5-BE26-392E-4D74D38A06A6}"/>
              </a:ext>
            </a:extLst>
          </p:cNvPr>
          <p:cNvSpPr txBox="1">
            <a:spLocks noGrp="1" noRot="1" noMove="1" noResize="1" noEditPoints="1" noAdjustHandles="1" noChangeArrowheads="1" noChangeShapeType="1"/>
          </p:cNvSpPr>
          <p:nvPr userDrawn="1"/>
        </p:nvSpPr>
        <p:spPr>
          <a:xfrm>
            <a:off x="8652146" y="6636833"/>
            <a:ext cx="3192024" cy="122517"/>
          </a:xfrm>
          <a:prstGeom prst="rect">
            <a:avLst/>
          </a:prstGeom>
        </p:spPr>
        <p:txBody>
          <a:bodyPr vert="horz" wrap="square" lIns="0" tIns="10397" rIns="0" bIns="0" rtlCol="0">
            <a:spAutoFit/>
          </a:bodyPr>
          <a:lstStyle/>
          <a:p>
            <a:pPr marL="7701">
              <a:lnSpc>
                <a:spcPct val="100000"/>
              </a:lnSpc>
              <a:spcBef>
                <a:spcPts val="82"/>
              </a:spcBef>
            </a:pPr>
            <a:r>
              <a:rPr sz="728" dirty="0">
                <a:solidFill>
                  <a:schemeClr val="bg1"/>
                </a:solidFill>
                <a:latin typeface="Calibri"/>
                <a:cs typeface="Calibri"/>
              </a:rPr>
              <a:t>This</a:t>
            </a:r>
            <a:r>
              <a:rPr sz="728" spc="33" dirty="0">
                <a:solidFill>
                  <a:schemeClr val="bg1"/>
                </a:solidFill>
                <a:latin typeface="Calibri"/>
                <a:cs typeface="Calibri"/>
              </a:rPr>
              <a:t> </a:t>
            </a:r>
            <a:r>
              <a:rPr sz="728" dirty="0">
                <a:solidFill>
                  <a:schemeClr val="bg1"/>
                </a:solidFill>
                <a:latin typeface="Calibri"/>
                <a:cs typeface="Calibri"/>
              </a:rPr>
              <a:t>project</a:t>
            </a:r>
            <a:r>
              <a:rPr sz="728" spc="36" dirty="0">
                <a:solidFill>
                  <a:schemeClr val="bg1"/>
                </a:solidFill>
                <a:latin typeface="Calibri"/>
                <a:cs typeface="Calibri"/>
              </a:rPr>
              <a:t> </a:t>
            </a:r>
            <a:r>
              <a:rPr sz="728" dirty="0">
                <a:solidFill>
                  <a:schemeClr val="bg1"/>
                </a:solidFill>
                <a:latin typeface="Calibri"/>
                <a:cs typeface="Calibri"/>
              </a:rPr>
              <a:t>is</a:t>
            </a:r>
            <a:r>
              <a:rPr sz="728" spc="36" dirty="0">
                <a:solidFill>
                  <a:schemeClr val="bg1"/>
                </a:solidFill>
                <a:latin typeface="Calibri"/>
                <a:cs typeface="Calibri"/>
              </a:rPr>
              <a:t> </a:t>
            </a:r>
            <a:r>
              <a:rPr sz="728" dirty="0">
                <a:solidFill>
                  <a:schemeClr val="bg1"/>
                </a:solidFill>
                <a:latin typeface="Calibri"/>
                <a:cs typeface="Calibri"/>
              </a:rPr>
              <a:t>supported</a:t>
            </a:r>
            <a:r>
              <a:rPr sz="728" spc="36" dirty="0">
                <a:solidFill>
                  <a:schemeClr val="bg1"/>
                </a:solidFill>
                <a:latin typeface="Calibri"/>
                <a:cs typeface="Calibri"/>
              </a:rPr>
              <a:t> </a:t>
            </a:r>
            <a:r>
              <a:rPr sz="728" dirty="0">
                <a:solidFill>
                  <a:schemeClr val="bg1"/>
                </a:solidFill>
                <a:latin typeface="Calibri"/>
                <a:cs typeface="Calibri"/>
              </a:rPr>
              <a:t>by</a:t>
            </a:r>
            <a:r>
              <a:rPr sz="728" spc="36" dirty="0">
                <a:solidFill>
                  <a:schemeClr val="bg1"/>
                </a:solidFill>
                <a:latin typeface="Calibri"/>
                <a:cs typeface="Calibri"/>
              </a:rPr>
              <a:t> </a:t>
            </a:r>
            <a:r>
              <a:rPr sz="728" dirty="0">
                <a:solidFill>
                  <a:schemeClr val="bg1"/>
                </a:solidFill>
                <a:latin typeface="Calibri"/>
                <a:cs typeface="Calibri"/>
              </a:rPr>
              <a:t>the</a:t>
            </a:r>
            <a:r>
              <a:rPr sz="728" spc="36" dirty="0">
                <a:solidFill>
                  <a:schemeClr val="bg1"/>
                </a:solidFill>
                <a:latin typeface="Calibri"/>
                <a:cs typeface="Calibri"/>
              </a:rPr>
              <a:t> </a:t>
            </a:r>
            <a:r>
              <a:rPr sz="728" dirty="0">
                <a:solidFill>
                  <a:schemeClr val="bg1"/>
                </a:solidFill>
                <a:latin typeface="Calibri"/>
                <a:cs typeface="Calibri"/>
              </a:rPr>
              <a:t>Edinburgh</a:t>
            </a:r>
            <a:r>
              <a:rPr sz="728" spc="36" dirty="0">
                <a:solidFill>
                  <a:schemeClr val="bg1"/>
                </a:solidFill>
                <a:latin typeface="Calibri"/>
                <a:cs typeface="Calibri"/>
              </a:rPr>
              <a:t> </a:t>
            </a:r>
            <a:r>
              <a:rPr sz="728" dirty="0">
                <a:solidFill>
                  <a:schemeClr val="bg1"/>
                </a:solidFill>
                <a:latin typeface="Calibri"/>
                <a:cs typeface="Calibri"/>
              </a:rPr>
              <a:t>&amp;</a:t>
            </a:r>
            <a:r>
              <a:rPr sz="728" spc="36" dirty="0">
                <a:solidFill>
                  <a:schemeClr val="bg1"/>
                </a:solidFill>
                <a:latin typeface="Calibri"/>
                <a:cs typeface="Calibri"/>
              </a:rPr>
              <a:t> </a:t>
            </a:r>
            <a:r>
              <a:rPr sz="728" dirty="0">
                <a:solidFill>
                  <a:schemeClr val="bg1"/>
                </a:solidFill>
                <a:latin typeface="Calibri"/>
                <a:cs typeface="Calibri"/>
              </a:rPr>
              <a:t>South</a:t>
            </a:r>
            <a:r>
              <a:rPr sz="728" spc="36" dirty="0">
                <a:solidFill>
                  <a:schemeClr val="bg1"/>
                </a:solidFill>
                <a:latin typeface="Calibri"/>
                <a:cs typeface="Calibri"/>
              </a:rPr>
              <a:t> </a:t>
            </a:r>
            <a:r>
              <a:rPr sz="728" dirty="0">
                <a:solidFill>
                  <a:schemeClr val="bg1"/>
                </a:solidFill>
                <a:latin typeface="Calibri"/>
                <a:cs typeface="Calibri"/>
              </a:rPr>
              <a:t>East</a:t>
            </a:r>
            <a:r>
              <a:rPr sz="728" spc="33" dirty="0">
                <a:solidFill>
                  <a:schemeClr val="bg1"/>
                </a:solidFill>
                <a:latin typeface="Calibri"/>
                <a:cs typeface="Calibri"/>
              </a:rPr>
              <a:t> </a:t>
            </a:r>
            <a:r>
              <a:rPr sz="728" dirty="0">
                <a:solidFill>
                  <a:schemeClr val="bg1"/>
                </a:solidFill>
                <a:latin typeface="Calibri"/>
                <a:cs typeface="Calibri"/>
              </a:rPr>
              <a:t>Scotland</a:t>
            </a:r>
            <a:r>
              <a:rPr sz="728" spc="36" dirty="0">
                <a:solidFill>
                  <a:schemeClr val="bg1"/>
                </a:solidFill>
                <a:latin typeface="Calibri"/>
                <a:cs typeface="Calibri"/>
              </a:rPr>
              <a:t> </a:t>
            </a:r>
            <a:r>
              <a:rPr sz="728" dirty="0">
                <a:solidFill>
                  <a:schemeClr val="bg1"/>
                </a:solidFill>
                <a:latin typeface="Calibri"/>
                <a:cs typeface="Calibri"/>
              </a:rPr>
              <a:t>City</a:t>
            </a:r>
            <a:r>
              <a:rPr sz="728" spc="36" dirty="0">
                <a:solidFill>
                  <a:schemeClr val="bg1"/>
                </a:solidFill>
                <a:latin typeface="Calibri"/>
                <a:cs typeface="Calibri"/>
              </a:rPr>
              <a:t> </a:t>
            </a:r>
            <a:r>
              <a:rPr sz="728" dirty="0">
                <a:solidFill>
                  <a:schemeClr val="bg1"/>
                </a:solidFill>
                <a:latin typeface="Calibri"/>
                <a:cs typeface="Calibri"/>
              </a:rPr>
              <a:t>Region</a:t>
            </a:r>
            <a:r>
              <a:rPr sz="728" spc="36" dirty="0">
                <a:solidFill>
                  <a:schemeClr val="bg1"/>
                </a:solidFill>
                <a:latin typeface="Calibri"/>
                <a:cs typeface="Calibri"/>
              </a:rPr>
              <a:t> </a:t>
            </a:r>
            <a:r>
              <a:rPr sz="728" spc="-6" dirty="0">
                <a:solidFill>
                  <a:schemeClr val="bg1"/>
                </a:solidFill>
                <a:latin typeface="Calibri"/>
                <a:cs typeface="Calibri"/>
              </a:rPr>
              <a:t>Deal.</a:t>
            </a:r>
            <a:endParaRPr sz="728" dirty="0">
              <a:solidFill>
                <a:schemeClr val="bg1"/>
              </a:solidFill>
              <a:latin typeface="Calibri"/>
              <a:cs typeface="Calibri"/>
            </a:endParaRPr>
          </a:p>
        </p:txBody>
      </p:sp>
      <p:cxnSp>
        <p:nvCxnSpPr>
          <p:cNvPr id="102" name="Straight Connector 101">
            <a:extLst>
              <a:ext uri="{FF2B5EF4-FFF2-40B4-BE49-F238E27FC236}">
                <a16:creationId xmlns:a16="http://schemas.microsoft.com/office/drawing/2014/main" id="{F2459E0B-2DAE-56A1-5E85-382BF7A0B3D3}"/>
              </a:ext>
            </a:extLst>
          </p:cNvPr>
          <p:cNvCxnSpPr>
            <a:cxnSpLocks/>
          </p:cNvCxnSpPr>
          <p:nvPr userDrawn="1"/>
        </p:nvCxnSpPr>
        <p:spPr>
          <a:xfrm>
            <a:off x="381540" y="1996560"/>
            <a:ext cx="4697819"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3" name="object 15">
            <a:extLst>
              <a:ext uri="{FF2B5EF4-FFF2-40B4-BE49-F238E27FC236}">
                <a16:creationId xmlns:a16="http://schemas.microsoft.com/office/drawing/2014/main" id="{EBB9F627-2C3B-5C8E-42C7-80DFB9F770C8}"/>
              </a:ext>
            </a:extLst>
          </p:cNvPr>
          <p:cNvGrpSpPr>
            <a:grpSpLocks noGrp="1" noUngrp="1" noRot="1" noMove="1" noResize="1"/>
          </p:cNvGrpSpPr>
          <p:nvPr userDrawn="1"/>
        </p:nvGrpSpPr>
        <p:grpSpPr>
          <a:xfrm>
            <a:off x="9903990" y="5646972"/>
            <a:ext cx="1905048" cy="844832"/>
            <a:chOff x="16334579" y="9287420"/>
            <a:chExt cx="3141345" cy="1393190"/>
          </a:xfrm>
        </p:grpSpPr>
        <p:sp>
          <p:nvSpPr>
            <p:cNvPr id="104" name="object 16">
              <a:extLst>
                <a:ext uri="{FF2B5EF4-FFF2-40B4-BE49-F238E27FC236}">
                  <a16:creationId xmlns:a16="http://schemas.microsoft.com/office/drawing/2014/main" id="{F4192025-7415-FE27-C5F1-AAA1C9E91C21}"/>
                </a:ext>
              </a:extLst>
            </p:cNvPr>
            <p:cNvSpPr>
              <a:spLocks noGrp="1" noRot="1" noMove="1" noResize="1" noEditPoints="1" noAdjustHandles="1" noChangeArrowheads="1" noChangeShapeType="1"/>
            </p:cNvSpPr>
            <p:nvPr/>
          </p:nvSpPr>
          <p:spPr>
            <a:xfrm>
              <a:off x="16408104" y="9360126"/>
              <a:ext cx="2995295" cy="1251585"/>
            </a:xfrm>
            <a:custGeom>
              <a:avLst/>
              <a:gdLst/>
              <a:ahLst/>
              <a:cxnLst/>
              <a:rect l="l" t="t" r="r" b="b"/>
              <a:pathLst>
                <a:path w="2995294" h="1251584">
                  <a:moveTo>
                    <a:pt x="1336183" y="834602"/>
                  </a:moveTo>
                  <a:lnTo>
                    <a:pt x="1312902" y="834602"/>
                  </a:lnTo>
                  <a:lnTo>
                    <a:pt x="1817054" y="1247459"/>
                  </a:lnTo>
                  <a:lnTo>
                    <a:pt x="1821902" y="1251501"/>
                  </a:lnTo>
                  <a:lnTo>
                    <a:pt x="1839535" y="1232915"/>
                  </a:lnTo>
                  <a:lnTo>
                    <a:pt x="1821902" y="1232915"/>
                  </a:lnTo>
                  <a:lnTo>
                    <a:pt x="1336183" y="834602"/>
                  </a:lnTo>
                  <a:close/>
                </a:path>
                <a:path w="2995294" h="1251584">
                  <a:moveTo>
                    <a:pt x="8083" y="724721"/>
                  </a:moveTo>
                  <a:lnTo>
                    <a:pt x="0" y="736040"/>
                  </a:lnTo>
                  <a:lnTo>
                    <a:pt x="735223" y="1250694"/>
                  </a:lnTo>
                  <a:lnTo>
                    <a:pt x="758788" y="1233721"/>
                  </a:lnTo>
                  <a:lnTo>
                    <a:pt x="736029" y="1233721"/>
                  </a:lnTo>
                  <a:lnTo>
                    <a:pt x="8083" y="724721"/>
                  </a:lnTo>
                  <a:close/>
                </a:path>
                <a:path w="2995294" h="1251584">
                  <a:moveTo>
                    <a:pt x="1314514" y="816833"/>
                  </a:moveTo>
                  <a:lnTo>
                    <a:pt x="736029" y="1233721"/>
                  </a:lnTo>
                  <a:lnTo>
                    <a:pt x="758788" y="1233721"/>
                  </a:lnTo>
                  <a:lnTo>
                    <a:pt x="1312902" y="834602"/>
                  </a:lnTo>
                  <a:lnTo>
                    <a:pt x="1336183" y="834602"/>
                  </a:lnTo>
                  <a:lnTo>
                    <a:pt x="1314514" y="816833"/>
                  </a:lnTo>
                  <a:close/>
                </a:path>
                <a:path w="2995294" h="1251584">
                  <a:moveTo>
                    <a:pt x="2141034" y="895197"/>
                  </a:moveTo>
                  <a:lnTo>
                    <a:pt x="1821902" y="1232915"/>
                  </a:lnTo>
                  <a:lnTo>
                    <a:pt x="1839535" y="1232915"/>
                  </a:lnTo>
                  <a:lnTo>
                    <a:pt x="2150730" y="904893"/>
                  </a:lnTo>
                  <a:lnTo>
                    <a:pt x="2141034" y="895197"/>
                  </a:lnTo>
                  <a:close/>
                </a:path>
                <a:path w="2995294" h="1251584">
                  <a:moveTo>
                    <a:pt x="2985333" y="0"/>
                  </a:moveTo>
                  <a:lnTo>
                    <a:pt x="2624181" y="382155"/>
                  </a:lnTo>
                  <a:lnTo>
                    <a:pt x="2633877" y="391851"/>
                  </a:lnTo>
                  <a:lnTo>
                    <a:pt x="2995029" y="9696"/>
                  </a:lnTo>
                  <a:lnTo>
                    <a:pt x="2985333" y="0"/>
                  </a:lnTo>
                  <a:close/>
                </a:path>
              </a:pathLst>
            </a:custGeom>
            <a:solidFill>
              <a:srgbClr val="FFFFFF"/>
            </a:solidFill>
          </p:spPr>
          <p:txBody>
            <a:bodyPr wrap="square" lIns="0" tIns="0" rIns="0" bIns="0" rtlCol="0"/>
            <a:lstStyle/>
            <a:p>
              <a:endParaRPr sz="1092"/>
            </a:p>
          </p:txBody>
        </p:sp>
        <p:pic>
          <p:nvPicPr>
            <p:cNvPr id="105" name="object 17">
              <a:extLst>
                <a:ext uri="{FF2B5EF4-FFF2-40B4-BE49-F238E27FC236}">
                  <a16:creationId xmlns:a16="http://schemas.microsoft.com/office/drawing/2014/main" id="{B9D16CA3-F34B-A709-3A44-C3E9103A9939}"/>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16509094" y="9718045"/>
              <a:ext cx="210873" cy="239155"/>
            </a:xfrm>
            <a:prstGeom prst="rect">
              <a:avLst/>
            </a:prstGeom>
          </p:spPr>
        </p:pic>
        <p:pic>
          <p:nvPicPr>
            <p:cNvPr id="106" name="object 18">
              <a:extLst>
                <a:ext uri="{FF2B5EF4-FFF2-40B4-BE49-F238E27FC236}">
                  <a16:creationId xmlns:a16="http://schemas.microsoft.com/office/drawing/2014/main" id="{DF1833B4-1167-839A-4D9D-0B21C9E4904F}"/>
                </a:ext>
              </a:extLst>
            </p:cNvPr>
            <p:cNvPicPr>
              <a:picLocks noGrp="1" noRo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16750668" y="9765713"/>
              <a:ext cx="195522" cy="195522"/>
            </a:xfrm>
            <a:prstGeom prst="rect">
              <a:avLst/>
            </a:prstGeom>
          </p:spPr>
        </p:pic>
        <p:pic>
          <p:nvPicPr>
            <p:cNvPr id="107" name="object 19">
              <a:extLst>
                <a:ext uri="{FF2B5EF4-FFF2-40B4-BE49-F238E27FC236}">
                  <a16:creationId xmlns:a16="http://schemas.microsoft.com/office/drawing/2014/main" id="{E6C77C0E-DF4F-B9C9-098A-DEF339E23B07}"/>
                </a:ext>
              </a:extLst>
            </p:cNvPr>
            <p:cNvPicPr>
              <a:picLocks noGrp="1" noRo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16972050" y="9718048"/>
              <a:ext cx="376494" cy="243188"/>
            </a:xfrm>
            <a:prstGeom prst="rect">
              <a:avLst/>
            </a:prstGeom>
          </p:spPr>
        </p:pic>
        <p:sp>
          <p:nvSpPr>
            <p:cNvPr id="108" name="object 20">
              <a:extLst>
                <a:ext uri="{FF2B5EF4-FFF2-40B4-BE49-F238E27FC236}">
                  <a16:creationId xmlns:a16="http://schemas.microsoft.com/office/drawing/2014/main" id="{90F12AD2-1779-7852-F058-B3DD56FEC54A}"/>
                </a:ext>
              </a:extLst>
            </p:cNvPr>
            <p:cNvSpPr>
              <a:spLocks noGrp="1" noRot="1" noMove="1" noResize="1" noEditPoints="1" noAdjustHandles="1" noChangeArrowheads="1" noChangeShapeType="1"/>
            </p:cNvSpPr>
            <p:nvPr/>
          </p:nvSpPr>
          <p:spPr>
            <a:xfrm>
              <a:off x="17497997" y="9694627"/>
              <a:ext cx="392430" cy="266700"/>
            </a:xfrm>
            <a:custGeom>
              <a:avLst/>
              <a:gdLst/>
              <a:ahLst/>
              <a:cxnLst/>
              <a:rect l="l" t="t" r="r" b="b"/>
              <a:pathLst>
                <a:path w="392430" h="266700">
                  <a:moveTo>
                    <a:pt x="164020" y="23291"/>
                  </a:moveTo>
                  <a:lnTo>
                    <a:pt x="0" y="23291"/>
                  </a:lnTo>
                  <a:lnTo>
                    <a:pt x="0" y="79171"/>
                  </a:lnTo>
                  <a:lnTo>
                    <a:pt x="0" y="113461"/>
                  </a:lnTo>
                  <a:lnTo>
                    <a:pt x="0" y="169341"/>
                  </a:lnTo>
                  <a:lnTo>
                    <a:pt x="0" y="207441"/>
                  </a:lnTo>
                  <a:lnTo>
                    <a:pt x="0" y="262051"/>
                  </a:lnTo>
                  <a:lnTo>
                    <a:pt x="164020" y="262051"/>
                  </a:lnTo>
                  <a:lnTo>
                    <a:pt x="164020" y="207441"/>
                  </a:lnTo>
                  <a:lnTo>
                    <a:pt x="58178" y="207441"/>
                  </a:lnTo>
                  <a:lnTo>
                    <a:pt x="58178" y="169341"/>
                  </a:lnTo>
                  <a:lnTo>
                    <a:pt x="155130" y="169341"/>
                  </a:lnTo>
                  <a:lnTo>
                    <a:pt x="155130" y="113461"/>
                  </a:lnTo>
                  <a:lnTo>
                    <a:pt x="58178" y="113461"/>
                  </a:lnTo>
                  <a:lnTo>
                    <a:pt x="58178" y="79171"/>
                  </a:lnTo>
                  <a:lnTo>
                    <a:pt x="164020" y="79171"/>
                  </a:lnTo>
                  <a:lnTo>
                    <a:pt x="164020" y="23291"/>
                  </a:lnTo>
                  <a:close/>
                </a:path>
                <a:path w="392430" h="266700">
                  <a:moveTo>
                    <a:pt x="391858" y="0"/>
                  </a:moveTo>
                  <a:lnTo>
                    <a:pt x="333679" y="0"/>
                  </a:lnTo>
                  <a:lnTo>
                    <a:pt x="333679" y="168046"/>
                  </a:lnTo>
                  <a:lnTo>
                    <a:pt x="330682" y="186105"/>
                  </a:lnTo>
                  <a:lnTo>
                    <a:pt x="322376" y="199758"/>
                  </a:lnTo>
                  <a:lnTo>
                    <a:pt x="309829" y="208267"/>
                  </a:lnTo>
                  <a:lnTo>
                    <a:pt x="294106" y="210870"/>
                  </a:lnTo>
                  <a:lnTo>
                    <a:pt x="278714" y="207810"/>
                  </a:lnTo>
                  <a:lnTo>
                    <a:pt x="266128" y="199161"/>
                  </a:lnTo>
                  <a:lnTo>
                    <a:pt x="257632" y="185648"/>
                  </a:lnTo>
                  <a:lnTo>
                    <a:pt x="254508" y="168046"/>
                  </a:lnTo>
                  <a:lnTo>
                    <a:pt x="257517" y="150444"/>
                  </a:lnTo>
                  <a:lnTo>
                    <a:pt x="265823" y="136944"/>
                  </a:lnTo>
                  <a:lnTo>
                    <a:pt x="278371" y="128282"/>
                  </a:lnTo>
                  <a:lnTo>
                    <a:pt x="294106" y="125234"/>
                  </a:lnTo>
                  <a:lnTo>
                    <a:pt x="309829" y="128282"/>
                  </a:lnTo>
                  <a:lnTo>
                    <a:pt x="322376" y="136944"/>
                  </a:lnTo>
                  <a:lnTo>
                    <a:pt x="330682" y="150444"/>
                  </a:lnTo>
                  <a:lnTo>
                    <a:pt x="333679" y="168046"/>
                  </a:lnTo>
                  <a:lnTo>
                    <a:pt x="333679" y="0"/>
                  </a:lnTo>
                  <a:lnTo>
                    <a:pt x="332879" y="0"/>
                  </a:lnTo>
                  <a:lnTo>
                    <a:pt x="332879" y="96951"/>
                  </a:lnTo>
                  <a:lnTo>
                    <a:pt x="322732" y="86436"/>
                  </a:lnTo>
                  <a:lnTo>
                    <a:pt x="310464" y="78270"/>
                  </a:lnTo>
                  <a:lnTo>
                    <a:pt x="296062" y="72974"/>
                  </a:lnTo>
                  <a:lnTo>
                    <a:pt x="279565" y="71094"/>
                  </a:lnTo>
                  <a:lnTo>
                    <a:pt x="246659" y="78193"/>
                  </a:lnTo>
                  <a:lnTo>
                    <a:pt x="219964" y="98158"/>
                  </a:lnTo>
                  <a:lnTo>
                    <a:pt x="202069" y="129044"/>
                  </a:lnTo>
                  <a:lnTo>
                    <a:pt x="195529" y="168859"/>
                  </a:lnTo>
                  <a:lnTo>
                    <a:pt x="202082" y="208330"/>
                  </a:lnTo>
                  <a:lnTo>
                    <a:pt x="220065" y="239242"/>
                  </a:lnTo>
                  <a:lnTo>
                    <a:pt x="247002" y="259410"/>
                  </a:lnTo>
                  <a:lnTo>
                    <a:pt x="280365" y="266611"/>
                  </a:lnTo>
                  <a:lnTo>
                    <a:pt x="297218" y="264871"/>
                  </a:lnTo>
                  <a:lnTo>
                    <a:pt x="311569" y="259956"/>
                  </a:lnTo>
                  <a:lnTo>
                    <a:pt x="323646" y="252298"/>
                  </a:lnTo>
                  <a:lnTo>
                    <a:pt x="333679" y="242379"/>
                  </a:lnTo>
                  <a:lnTo>
                    <a:pt x="333679" y="262572"/>
                  </a:lnTo>
                  <a:lnTo>
                    <a:pt x="391858" y="262572"/>
                  </a:lnTo>
                  <a:lnTo>
                    <a:pt x="391858" y="242379"/>
                  </a:lnTo>
                  <a:lnTo>
                    <a:pt x="391858" y="210870"/>
                  </a:lnTo>
                  <a:lnTo>
                    <a:pt x="391858" y="125234"/>
                  </a:lnTo>
                  <a:lnTo>
                    <a:pt x="391858" y="96951"/>
                  </a:lnTo>
                  <a:lnTo>
                    <a:pt x="391858" y="0"/>
                  </a:lnTo>
                  <a:close/>
                </a:path>
              </a:pathLst>
            </a:custGeom>
            <a:solidFill>
              <a:srgbClr val="FFFFFF"/>
            </a:solidFill>
          </p:spPr>
          <p:txBody>
            <a:bodyPr wrap="square" lIns="0" tIns="0" rIns="0" bIns="0" rtlCol="0"/>
            <a:lstStyle/>
            <a:p>
              <a:endParaRPr sz="1092"/>
            </a:p>
          </p:txBody>
        </p:sp>
        <p:pic>
          <p:nvPicPr>
            <p:cNvPr id="109" name="object 21">
              <a:extLst>
                <a:ext uri="{FF2B5EF4-FFF2-40B4-BE49-F238E27FC236}">
                  <a16:creationId xmlns:a16="http://schemas.microsoft.com/office/drawing/2014/main" id="{31B2F384-5877-DDF9-9818-616D004787E6}"/>
                </a:ext>
              </a:extLst>
            </p:cNvPr>
            <p:cNvPicPr>
              <a:picLocks noGrp="1" noRo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tretch>
              <a:fillRect/>
            </a:stretch>
          </p:blipFill>
          <p:spPr>
            <a:xfrm>
              <a:off x="17924600" y="9769755"/>
              <a:ext cx="179366" cy="191481"/>
            </a:xfrm>
            <a:prstGeom prst="rect">
              <a:avLst/>
            </a:prstGeom>
          </p:spPr>
        </p:pic>
        <p:pic>
          <p:nvPicPr>
            <p:cNvPr id="110" name="object 22">
              <a:extLst>
                <a:ext uri="{FF2B5EF4-FFF2-40B4-BE49-F238E27FC236}">
                  <a16:creationId xmlns:a16="http://schemas.microsoft.com/office/drawing/2014/main" id="{3BFF6D9C-0234-4DF8-638C-2D9AFEBB1B73}"/>
                </a:ext>
              </a:extLst>
            </p:cNvPr>
            <p:cNvPicPr>
              <a:picLocks noGrp="1" noRot="1" noMove="1" noResize="1" noEditPoints="1" noAdjustHandles="1" noChangeArrowheads="1" noChangeShapeType="1" noCrop="1"/>
            </p:cNvPicPr>
            <p:nvPr/>
          </p:nvPicPr>
          <p:blipFill>
            <a:blip r:embed="rId7" cstate="screen">
              <a:extLst>
                <a:ext uri="{28A0092B-C50C-407E-A947-70E740481C1C}">
                  <a14:useLocalDpi xmlns:a14="http://schemas.microsoft.com/office/drawing/2010/main"/>
                </a:ext>
              </a:extLst>
            </a:blip>
            <a:stretch>
              <a:fillRect/>
            </a:stretch>
          </p:blipFill>
          <p:spPr>
            <a:xfrm>
              <a:off x="18137900" y="9764912"/>
              <a:ext cx="193093" cy="195512"/>
            </a:xfrm>
            <a:prstGeom prst="rect">
              <a:avLst/>
            </a:prstGeom>
          </p:spPr>
        </p:pic>
        <p:pic>
          <p:nvPicPr>
            <p:cNvPr id="111" name="object 23">
              <a:extLst>
                <a:ext uri="{FF2B5EF4-FFF2-40B4-BE49-F238E27FC236}">
                  <a16:creationId xmlns:a16="http://schemas.microsoft.com/office/drawing/2014/main" id="{E125C4B6-641C-970A-342B-BFCB4C8F0349}"/>
                </a:ext>
              </a:extLst>
            </p:cNvPr>
            <p:cNvPicPr>
              <a:picLocks noGrp="1" noRot="1" noMove="1" noResize="1" noEditPoints="1" noAdjustHandles="1" noChangeArrowheads="1" noChangeShapeType="1" noCrop="1"/>
            </p:cNvPicPr>
            <p:nvPr/>
          </p:nvPicPr>
          <p:blipFill>
            <a:blip r:embed="rId8" cstate="screen">
              <a:extLst>
                <a:ext uri="{28A0092B-C50C-407E-A947-70E740481C1C}">
                  <a14:useLocalDpi xmlns:a14="http://schemas.microsoft.com/office/drawing/2010/main"/>
                </a:ext>
              </a:extLst>
            </a:blip>
            <a:stretch>
              <a:fillRect/>
            </a:stretch>
          </p:blipFill>
          <p:spPr>
            <a:xfrm>
              <a:off x="18357658" y="9765713"/>
              <a:ext cx="195522" cy="195522"/>
            </a:xfrm>
            <a:prstGeom prst="rect">
              <a:avLst/>
            </a:prstGeom>
          </p:spPr>
        </p:pic>
        <p:pic>
          <p:nvPicPr>
            <p:cNvPr id="112" name="object 24">
              <a:extLst>
                <a:ext uri="{FF2B5EF4-FFF2-40B4-BE49-F238E27FC236}">
                  <a16:creationId xmlns:a16="http://schemas.microsoft.com/office/drawing/2014/main" id="{70403E3D-C70A-2BF6-4EB8-3DACE0BA77D9}"/>
                </a:ext>
              </a:extLst>
            </p:cNvPr>
            <p:cNvPicPr>
              <a:picLocks noGrp="1" noRot="1" noMove="1" noResize="1" noEditPoints="1" noAdjustHandles="1" noChangeArrowheads="1" noChangeShapeType="1" noCrop="1"/>
            </p:cNvPicPr>
            <p:nvPr/>
          </p:nvPicPr>
          <p:blipFill>
            <a:blip r:embed="rId9" cstate="screen">
              <a:extLst>
                <a:ext uri="{28A0092B-C50C-407E-A947-70E740481C1C}">
                  <a14:useLocalDpi xmlns:a14="http://schemas.microsoft.com/office/drawing/2010/main"/>
                </a:ext>
              </a:extLst>
            </a:blip>
            <a:stretch>
              <a:fillRect/>
            </a:stretch>
          </p:blipFill>
          <p:spPr>
            <a:xfrm>
              <a:off x="18579039" y="9718048"/>
              <a:ext cx="163199" cy="243186"/>
            </a:xfrm>
            <a:prstGeom prst="rect">
              <a:avLst/>
            </a:prstGeom>
          </p:spPr>
        </p:pic>
        <p:sp>
          <p:nvSpPr>
            <p:cNvPr id="113" name="object 25">
              <a:extLst>
                <a:ext uri="{FF2B5EF4-FFF2-40B4-BE49-F238E27FC236}">
                  <a16:creationId xmlns:a16="http://schemas.microsoft.com/office/drawing/2014/main" id="{DF96AADA-4889-9D20-FCC1-832C97B452DA}"/>
                </a:ext>
              </a:extLst>
            </p:cNvPr>
            <p:cNvSpPr>
              <a:spLocks noGrp="1" noRot="1" noMove="1" noResize="1" noEditPoints="1" noAdjustHandles="1" noChangeArrowheads="1" noChangeShapeType="1"/>
            </p:cNvSpPr>
            <p:nvPr/>
          </p:nvSpPr>
          <p:spPr>
            <a:xfrm>
              <a:off x="18768899" y="9680877"/>
              <a:ext cx="69850" cy="276860"/>
            </a:xfrm>
            <a:custGeom>
              <a:avLst/>
              <a:gdLst/>
              <a:ahLst/>
              <a:cxnLst/>
              <a:rect l="l" t="t" r="r" b="b"/>
              <a:pathLst>
                <a:path w="69850" h="276859">
                  <a:moveTo>
                    <a:pt x="34742" y="0"/>
                  </a:moveTo>
                  <a:lnTo>
                    <a:pt x="21132" y="2449"/>
                  </a:lnTo>
                  <a:lnTo>
                    <a:pt x="10099" y="9292"/>
                  </a:lnTo>
                  <a:lnTo>
                    <a:pt x="2701" y="19772"/>
                  </a:lnTo>
                  <a:lnTo>
                    <a:pt x="0" y="33129"/>
                  </a:lnTo>
                  <a:lnTo>
                    <a:pt x="2701" y="46487"/>
                  </a:lnTo>
                  <a:lnTo>
                    <a:pt x="10099" y="56966"/>
                  </a:lnTo>
                  <a:lnTo>
                    <a:pt x="21132" y="63810"/>
                  </a:lnTo>
                  <a:lnTo>
                    <a:pt x="34742" y="66259"/>
                  </a:lnTo>
                  <a:lnTo>
                    <a:pt x="48692" y="63810"/>
                  </a:lnTo>
                  <a:lnTo>
                    <a:pt x="59687" y="56966"/>
                  </a:lnTo>
                  <a:lnTo>
                    <a:pt x="66896" y="46487"/>
                  </a:lnTo>
                  <a:lnTo>
                    <a:pt x="69484" y="33129"/>
                  </a:lnTo>
                  <a:lnTo>
                    <a:pt x="66783" y="19772"/>
                  </a:lnTo>
                  <a:lnTo>
                    <a:pt x="59385" y="9292"/>
                  </a:lnTo>
                  <a:lnTo>
                    <a:pt x="48351" y="2449"/>
                  </a:lnTo>
                  <a:lnTo>
                    <a:pt x="34742" y="0"/>
                  </a:lnTo>
                  <a:close/>
                </a:path>
                <a:path w="69850" h="276859">
                  <a:moveTo>
                    <a:pt x="63024" y="88876"/>
                  </a:moveTo>
                  <a:lnTo>
                    <a:pt x="4848" y="88876"/>
                  </a:lnTo>
                  <a:lnTo>
                    <a:pt x="4848" y="276316"/>
                  </a:lnTo>
                  <a:lnTo>
                    <a:pt x="63024" y="276316"/>
                  </a:lnTo>
                  <a:lnTo>
                    <a:pt x="63024" y="88876"/>
                  </a:lnTo>
                  <a:close/>
                </a:path>
              </a:pathLst>
            </a:custGeom>
            <a:solidFill>
              <a:srgbClr val="FFFFFF"/>
            </a:solidFill>
          </p:spPr>
          <p:txBody>
            <a:bodyPr wrap="square" lIns="0" tIns="0" rIns="0" bIns="0" rtlCol="0"/>
            <a:lstStyle/>
            <a:p>
              <a:endParaRPr sz="1092"/>
            </a:p>
          </p:txBody>
        </p:sp>
        <p:pic>
          <p:nvPicPr>
            <p:cNvPr id="114" name="object 26">
              <a:extLst>
                <a:ext uri="{FF2B5EF4-FFF2-40B4-BE49-F238E27FC236}">
                  <a16:creationId xmlns:a16="http://schemas.microsoft.com/office/drawing/2014/main" id="{8A90F7B2-AAB1-F152-1109-0EFE65267146}"/>
                </a:ext>
              </a:extLst>
            </p:cNvPr>
            <p:cNvPicPr>
              <a:picLocks noGrp="1" noRot="1" noMove="1" noResize="1" noEditPoints="1" noAdjustHandles="1" noChangeArrowheads="1" noChangeShapeType="1" noCrop="1"/>
            </p:cNvPicPr>
            <p:nvPr/>
          </p:nvPicPr>
          <p:blipFill>
            <a:blip r:embed="rId10" cstate="screen">
              <a:extLst>
                <a:ext uri="{28A0092B-C50C-407E-A947-70E740481C1C}">
                  <a14:useLocalDpi xmlns:a14="http://schemas.microsoft.com/office/drawing/2010/main"/>
                </a:ext>
              </a:extLst>
            </a:blip>
            <a:stretch>
              <a:fillRect/>
            </a:stretch>
          </p:blipFill>
          <p:spPr>
            <a:xfrm>
              <a:off x="18866659" y="9764912"/>
              <a:ext cx="195522" cy="195512"/>
            </a:xfrm>
            <a:prstGeom prst="rect">
              <a:avLst/>
            </a:prstGeom>
          </p:spPr>
        </p:pic>
        <p:pic>
          <p:nvPicPr>
            <p:cNvPr id="115" name="object 27">
              <a:extLst>
                <a:ext uri="{FF2B5EF4-FFF2-40B4-BE49-F238E27FC236}">
                  <a16:creationId xmlns:a16="http://schemas.microsoft.com/office/drawing/2014/main" id="{213C6294-2AC0-17BF-0565-F5E4650ED00A}"/>
                </a:ext>
              </a:extLst>
            </p:cNvPr>
            <p:cNvPicPr>
              <a:picLocks noGrp="1" noRot="1" noMove="1" noResize="1" noEditPoints="1" noAdjustHandles="1" noChangeArrowheads="1" noChangeShapeType="1" noCrop="1"/>
            </p:cNvPicPr>
            <p:nvPr/>
          </p:nvPicPr>
          <p:blipFill>
            <a:blip r:embed="rId11" cstate="screen">
              <a:extLst>
                <a:ext uri="{28A0092B-C50C-407E-A947-70E740481C1C}">
                  <a14:useLocalDpi xmlns:a14="http://schemas.microsoft.com/office/drawing/2010/main"/>
                </a:ext>
              </a:extLst>
            </a:blip>
            <a:stretch>
              <a:fillRect/>
            </a:stretch>
          </p:blipFill>
          <p:spPr>
            <a:xfrm>
              <a:off x="19094500" y="9764905"/>
              <a:ext cx="180978" cy="191481"/>
            </a:xfrm>
            <a:prstGeom prst="rect">
              <a:avLst/>
            </a:prstGeom>
          </p:spPr>
        </p:pic>
        <p:pic>
          <p:nvPicPr>
            <p:cNvPr id="116" name="object 28">
              <a:extLst>
                <a:ext uri="{FF2B5EF4-FFF2-40B4-BE49-F238E27FC236}">
                  <a16:creationId xmlns:a16="http://schemas.microsoft.com/office/drawing/2014/main" id="{BF347340-0A0E-357E-C15D-A7582565D21E}"/>
                </a:ext>
              </a:extLst>
            </p:cNvPr>
            <p:cNvPicPr>
              <a:picLocks noGrp="1" noRot="1" noMove="1" noResize="1" noEditPoints="1" noAdjustHandles="1" noChangeArrowheads="1" noChangeShapeType="1" noCrop="1"/>
            </p:cNvPicPr>
            <p:nvPr/>
          </p:nvPicPr>
          <p:blipFill>
            <a:blip r:embed="rId12" cstate="screen">
              <a:extLst>
                <a:ext uri="{28A0092B-C50C-407E-A947-70E740481C1C}">
                  <a14:useLocalDpi xmlns:a14="http://schemas.microsoft.com/office/drawing/2010/main"/>
                </a:ext>
              </a:extLst>
            </a:blip>
            <a:stretch>
              <a:fillRect/>
            </a:stretch>
          </p:blipFill>
          <p:spPr>
            <a:xfrm>
              <a:off x="19320721" y="9287420"/>
              <a:ext cx="155126" cy="155115"/>
            </a:xfrm>
            <a:prstGeom prst="rect">
              <a:avLst/>
            </a:prstGeom>
          </p:spPr>
        </p:pic>
        <p:pic>
          <p:nvPicPr>
            <p:cNvPr id="117" name="object 29">
              <a:extLst>
                <a:ext uri="{FF2B5EF4-FFF2-40B4-BE49-F238E27FC236}">
                  <a16:creationId xmlns:a16="http://schemas.microsoft.com/office/drawing/2014/main" id="{3809C089-BB03-6422-2560-AA268837219C}"/>
                </a:ext>
              </a:extLst>
            </p:cNvPr>
            <p:cNvPicPr>
              <a:picLocks noGrp="1" noRot="1" noMove="1" noResize="1" noEditPoints="1" noAdjustHandles="1" noChangeArrowheads="1" noChangeShapeType="1" noCrop="1"/>
            </p:cNvPicPr>
            <p:nvPr/>
          </p:nvPicPr>
          <p:blipFill>
            <a:blip r:embed="rId13" cstate="screen">
              <a:extLst>
                <a:ext uri="{28A0092B-C50C-407E-A947-70E740481C1C}">
                  <a14:useLocalDpi xmlns:a14="http://schemas.microsoft.com/office/drawing/2010/main"/>
                </a:ext>
              </a:extLst>
            </a:blip>
            <a:stretch>
              <a:fillRect/>
            </a:stretch>
          </p:blipFill>
          <p:spPr>
            <a:xfrm>
              <a:off x="18151634" y="10525183"/>
              <a:ext cx="155126" cy="155115"/>
            </a:xfrm>
            <a:prstGeom prst="rect">
              <a:avLst/>
            </a:prstGeom>
          </p:spPr>
        </p:pic>
        <p:pic>
          <p:nvPicPr>
            <p:cNvPr id="118" name="object 30">
              <a:extLst>
                <a:ext uri="{FF2B5EF4-FFF2-40B4-BE49-F238E27FC236}">
                  <a16:creationId xmlns:a16="http://schemas.microsoft.com/office/drawing/2014/main" id="{B5F3262F-5CEF-3603-5F94-C83F409C1181}"/>
                </a:ext>
              </a:extLst>
            </p:cNvPr>
            <p:cNvPicPr>
              <a:picLocks noGrp="1" noRot="1" noMove="1" noResize="1" noEditPoints="1" noAdjustHandles="1" noChangeArrowheads="1" noChangeShapeType="1" noCrop="1"/>
            </p:cNvPicPr>
            <p:nvPr/>
          </p:nvPicPr>
          <p:blipFill>
            <a:blip r:embed="rId14" cstate="screen">
              <a:extLst>
                <a:ext uri="{28A0092B-C50C-407E-A947-70E740481C1C}">
                  <a14:useLocalDpi xmlns:a14="http://schemas.microsoft.com/office/drawing/2010/main"/>
                </a:ext>
              </a:extLst>
            </a:blip>
            <a:stretch>
              <a:fillRect/>
            </a:stretch>
          </p:blipFill>
          <p:spPr>
            <a:xfrm>
              <a:off x="17644248" y="10108286"/>
              <a:ext cx="155126" cy="155115"/>
            </a:xfrm>
            <a:prstGeom prst="rect">
              <a:avLst/>
            </a:prstGeom>
          </p:spPr>
        </p:pic>
        <p:pic>
          <p:nvPicPr>
            <p:cNvPr id="119" name="object 31">
              <a:extLst>
                <a:ext uri="{FF2B5EF4-FFF2-40B4-BE49-F238E27FC236}">
                  <a16:creationId xmlns:a16="http://schemas.microsoft.com/office/drawing/2014/main" id="{C98F0F92-CFC4-9DAA-72F2-0779D1A918D9}"/>
                </a:ext>
              </a:extLst>
            </p:cNvPr>
            <p:cNvPicPr>
              <a:picLocks noGrp="1" noRot="1" noMove="1" noResize="1" noEditPoints="1" noAdjustHandles="1" noChangeArrowheads="1" noChangeShapeType="1" noCrop="1"/>
            </p:cNvPicPr>
            <p:nvPr/>
          </p:nvPicPr>
          <p:blipFill>
            <a:blip r:embed="rId13" cstate="screen">
              <a:extLst>
                <a:ext uri="{28A0092B-C50C-407E-A947-70E740481C1C}">
                  <a14:useLocalDpi xmlns:a14="http://schemas.microsoft.com/office/drawing/2010/main"/>
                </a:ext>
              </a:extLst>
            </a:blip>
            <a:stretch>
              <a:fillRect/>
            </a:stretch>
          </p:blipFill>
          <p:spPr>
            <a:xfrm>
              <a:off x="17065763" y="10525183"/>
              <a:ext cx="155126" cy="155115"/>
            </a:xfrm>
            <a:prstGeom prst="rect">
              <a:avLst/>
            </a:prstGeom>
          </p:spPr>
        </p:pic>
        <p:pic>
          <p:nvPicPr>
            <p:cNvPr id="120" name="object 32">
              <a:extLst>
                <a:ext uri="{FF2B5EF4-FFF2-40B4-BE49-F238E27FC236}">
                  <a16:creationId xmlns:a16="http://schemas.microsoft.com/office/drawing/2014/main" id="{68BAC860-A14A-306A-B721-138CB4EE33CB}"/>
                </a:ext>
              </a:extLst>
            </p:cNvPr>
            <p:cNvPicPr>
              <a:picLocks noGrp="1" noRot="1" noMove="1" noResize="1" noEditPoints="1" noAdjustHandles="1" noChangeArrowheads="1" noChangeShapeType="1" noCrop="1"/>
            </p:cNvPicPr>
            <p:nvPr/>
          </p:nvPicPr>
          <p:blipFill>
            <a:blip r:embed="rId15" cstate="screen">
              <a:extLst>
                <a:ext uri="{28A0092B-C50C-407E-A947-70E740481C1C}">
                  <a14:useLocalDpi xmlns:a14="http://schemas.microsoft.com/office/drawing/2010/main"/>
                </a:ext>
              </a:extLst>
            </a:blip>
            <a:stretch>
              <a:fillRect/>
            </a:stretch>
          </p:blipFill>
          <p:spPr>
            <a:xfrm>
              <a:off x="16334579" y="10012949"/>
              <a:ext cx="155126" cy="155115"/>
            </a:xfrm>
            <a:prstGeom prst="rect">
              <a:avLst/>
            </a:prstGeom>
          </p:spPr>
        </p:pic>
        <p:sp>
          <p:nvSpPr>
            <p:cNvPr id="121" name="object 33">
              <a:extLst>
                <a:ext uri="{FF2B5EF4-FFF2-40B4-BE49-F238E27FC236}">
                  <a16:creationId xmlns:a16="http://schemas.microsoft.com/office/drawing/2014/main" id="{0A3AA2F0-2F43-3E1D-BA38-0CE01B832B4F}"/>
                </a:ext>
              </a:extLst>
            </p:cNvPr>
            <p:cNvSpPr>
              <a:spLocks noGrp="1" noRot="1" noMove="1" noResize="1" noEditPoints="1" noAdjustHandles="1" noChangeArrowheads="1" noChangeShapeType="1"/>
            </p:cNvSpPr>
            <p:nvPr/>
          </p:nvSpPr>
          <p:spPr>
            <a:xfrm>
              <a:off x="18066800" y="9997593"/>
              <a:ext cx="19685" cy="182880"/>
            </a:xfrm>
            <a:custGeom>
              <a:avLst/>
              <a:gdLst/>
              <a:ahLst/>
              <a:cxnLst/>
              <a:rect l="l" t="t" r="r" b="b"/>
              <a:pathLst>
                <a:path w="19684" h="182879">
                  <a:moveTo>
                    <a:pt x="14544" y="0"/>
                  </a:moveTo>
                  <a:lnTo>
                    <a:pt x="4041" y="0"/>
                  </a:lnTo>
                  <a:lnTo>
                    <a:pt x="0" y="4041"/>
                  </a:lnTo>
                  <a:lnTo>
                    <a:pt x="0" y="15350"/>
                  </a:lnTo>
                  <a:lnTo>
                    <a:pt x="4041" y="19392"/>
                  </a:lnTo>
                  <a:lnTo>
                    <a:pt x="15350" y="19392"/>
                  </a:lnTo>
                  <a:lnTo>
                    <a:pt x="19392" y="15350"/>
                  </a:lnTo>
                  <a:lnTo>
                    <a:pt x="19392" y="4041"/>
                  </a:lnTo>
                  <a:lnTo>
                    <a:pt x="14544" y="0"/>
                  </a:lnTo>
                  <a:close/>
                </a:path>
                <a:path w="19684" h="182879">
                  <a:moveTo>
                    <a:pt x="15350" y="54940"/>
                  </a:moveTo>
                  <a:lnTo>
                    <a:pt x="3235" y="54940"/>
                  </a:lnTo>
                  <a:lnTo>
                    <a:pt x="3235" y="182591"/>
                  </a:lnTo>
                  <a:lnTo>
                    <a:pt x="15350" y="182591"/>
                  </a:lnTo>
                  <a:lnTo>
                    <a:pt x="15350" y="54940"/>
                  </a:lnTo>
                  <a:close/>
                </a:path>
              </a:pathLst>
            </a:custGeom>
            <a:solidFill>
              <a:srgbClr val="FFFFFF"/>
            </a:solidFill>
          </p:spPr>
          <p:txBody>
            <a:bodyPr wrap="square" lIns="0" tIns="0" rIns="0" bIns="0" rtlCol="0"/>
            <a:lstStyle/>
            <a:p>
              <a:endParaRPr sz="1092"/>
            </a:p>
          </p:txBody>
        </p:sp>
        <p:pic>
          <p:nvPicPr>
            <p:cNvPr id="122" name="object 34">
              <a:extLst>
                <a:ext uri="{FF2B5EF4-FFF2-40B4-BE49-F238E27FC236}">
                  <a16:creationId xmlns:a16="http://schemas.microsoft.com/office/drawing/2014/main" id="{6C0879F2-D086-A07E-1252-2DA6CA179FED}"/>
                </a:ext>
              </a:extLst>
            </p:cNvPr>
            <p:cNvPicPr>
              <a:picLocks noGrp="1" noRot="1" noMove="1" noResize="1" noEditPoints="1" noAdjustHandles="1" noChangeArrowheads="1" noChangeShapeType="1" noCrop="1"/>
            </p:cNvPicPr>
            <p:nvPr/>
          </p:nvPicPr>
          <p:blipFill>
            <a:blip r:embed="rId16" cstate="screen">
              <a:extLst>
                <a:ext uri="{28A0092B-C50C-407E-A947-70E740481C1C}">
                  <a14:useLocalDpi xmlns:a14="http://schemas.microsoft.com/office/drawing/2010/main"/>
                </a:ext>
              </a:extLst>
            </a:blip>
            <a:stretch>
              <a:fillRect/>
            </a:stretch>
          </p:blipFill>
          <p:spPr>
            <a:xfrm>
              <a:off x="18122552" y="10050106"/>
              <a:ext cx="106645" cy="130079"/>
            </a:xfrm>
            <a:prstGeom prst="rect">
              <a:avLst/>
            </a:prstGeom>
          </p:spPr>
        </p:pic>
        <p:pic>
          <p:nvPicPr>
            <p:cNvPr id="123" name="object 35">
              <a:extLst>
                <a:ext uri="{FF2B5EF4-FFF2-40B4-BE49-F238E27FC236}">
                  <a16:creationId xmlns:a16="http://schemas.microsoft.com/office/drawing/2014/main" id="{5BBCF8CB-5661-A831-27CB-66E1732B67C5}"/>
                </a:ext>
              </a:extLst>
            </p:cNvPr>
            <p:cNvPicPr>
              <a:picLocks noGrp="1" noRot="1" noMove="1" noResize="1" noEditPoints="1" noAdjustHandles="1" noChangeArrowheads="1" noChangeShapeType="1" noCrop="1"/>
            </p:cNvPicPr>
            <p:nvPr/>
          </p:nvPicPr>
          <p:blipFill>
            <a:blip r:embed="rId17" cstate="screen">
              <a:extLst>
                <a:ext uri="{28A0092B-C50C-407E-A947-70E740481C1C}">
                  <a14:useLocalDpi xmlns:a14="http://schemas.microsoft.com/office/drawing/2010/main"/>
                </a:ext>
              </a:extLst>
            </a:blip>
            <a:stretch>
              <a:fillRect/>
            </a:stretch>
          </p:blipFill>
          <p:spPr>
            <a:xfrm>
              <a:off x="18331806" y="10015368"/>
              <a:ext cx="126038" cy="167240"/>
            </a:xfrm>
            <a:prstGeom prst="rect">
              <a:avLst/>
            </a:prstGeom>
          </p:spPr>
        </p:pic>
        <p:pic>
          <p:nvPicPr>
            <p:cNvPr id="124" name="object 36">
              <a:extLst>
                <a:ext uri="{FF2B5EF4-FFF2-40B4-BE49-F238E27FC236}">
                  <a16:creationId xmlns:a16="http://schemas.microsoft.com/office/drawing/2014/main" id="{25702D69-1BAE-ACD3-5FB7-44E139684EC5}"/>
                </a:ext>
              </a:extLst>
            </p:cNvPr>
            <p:cNvPicPr>
              <a:picLocks noGrp="1" noRot="1" noMove="1" noResize="1" noEditPoints="1" noAdjustHandles="1" noChangeArrowheads="1" noChangeShapeType="1" noCrop="1"/>
            </p:cNvPicPr>
            <p:nvPr/>
          </p:nvPicPr>
          <p:blipFill>
            <a:blip r:embed="rId18" cstate="screen">
              <a:extLst>
                <a:ext uri="{28A0092B-C50C-407E-A947-70E740481C1C}">
                  <a14:useLocalDpi xmlns:a14="http://schemas.microsoft.com/office/drawing/2010/main"/>
                </a:ext>
              </a:extLst>
            </a:blip>
            <a:stretch>
              <a:fillRect/>
            </a:stretch>
          </p:blipFill>
          <p:spPr>
            <a:xfrm>
              <a:off x="18483698" y="10050112"/>
              <a:ext cx="126844" cy="134111"/>
            </a:xfrm>
            <a:prstGeom prst="rect">
              <a:avLst/>
            </a:prstGeom>
          </p:spPr>
        </p:pic>
        <p:pic>
          <p:nvPicPr>
            <p:cNvPr id="125" name="object 37">
              <a:extLst>
                <a:ext uri="{FF2B5EF4-FFF2-40B4-BE49-F238E27FC236}">
                  <a16:creationId xmlns:a16="http://schemas.microsoft.com/office/drawing/2014/main" id="{C76FDBCE-38B0-51AD-113D-E3A095149060}"/>
                </a:ext>
              </a:extLst>
            </p:cNvPr>
            <p:cNvPicPr>
              <a:picLocks noGrp="1" noRot="1" noMove="1" noResize="1" noEditPoints="1" noAdjustHandles="1" noChangeArrowheads="1" noChangeShapeType="1" noCrop="1"/>
            </p:cNvPicPr>
            <p:nvPr/>
          </p:nvPicPr>
          <p:blipFill>
            <a:blip r:embed="rId19" cstate="screen">
              <a:extLst>
                <a:ext uri="{28A0092B-C50C-407E-A947-70E740481C1C}">
                  <a14:useLocalDpi xmlns:a14="http://schemas.microsoft.com/office/drawing/2010/main"/>
                </a:ext>
              </a:extLst>
            </a:blip>
            <a:stretch>
              <a:fillRect/>
            </a:stretch>
          </p:blipFill>
          <p:spPr>
            <a:xfrm>
              <a:off x="18643671" y="10001636"/>
              <a:ext cx="106645" cy="178549"/>
            </a:xfrm>
            <a:prstGeom prst="rect">
              <a:avLst/>
            </a:prstGeom>
          </p:spPr>
        </p:pic>
        <p:pic>
          <p:nvPicPr>
            <p:cNvPr id="126" name="object 38">
              <a:extLst>
                <a:ext uri="{FF2B5EF4-FFF2-40B4-BE49-F238E27FC236}">
                  <a16:creationId xmlns:a16="http://schemas.microsoft.com/office/drawing/2014/main" id="{6B57B55E-C687-284E-9688-424CA63CB460}"/>
                </a:ext>
              </a:extLst>
            </p:cNvPr>
            <p:cNvPicPr>
              <a:picLocks noGrp="1" noRot="1" noMove="1" noResize="1" noEditPoints="1" noAdjustHandles="1" noChangeArrowheads="1" noChangeShapeType="1" noCrop="1"/>
            </p:cNvPicPr>
            <p:nvPr/>
          </p:nvPicPr>
          <p:blipFill>
            <a:blip r:embed="rId20" cstate="screen">
              <a:extLst>
                <a:ext uri="{28A0092B-C50C-407E-A947-70E740481C1C}">
                  <a14:useLocalDpi xmlns:a14="http://schemas.microsoft.com/office/drawing/2010/main"/>
                </a:ext>
              </a:extLst>
            </a:blip>
            <a:stretch>
              <a:fillRect/>
            </a:stretch>
          </p:blipFill>
          <p:spPr>
            <a:xfrm>
              <a:off x="18782636" y="10050112"/>
              <a:ext cx="130886" cy="132498"/>
            </a:xfrm>
            <a:prstGeom prst="rect">
              <a:avLst/>
            </a:prstGeom>
          </p:spPr>
        </p:pic>
        <p:pic>
          <p:nvPicPr>
            <p:cNvPr id="127" name="object 39">
              <a:extLst>
                <a:ext uri="{FF2B5EF4-FFF2-40B4-BE49-F238E27FC236}">
                  <a16:creationId xmlns:a16="http://schemas.microsoft.com/office/drawing/2014/main" id="{02535843-B9B8-28C4-9322-5B066470864F}"/>
                </a:ext>
              </a:extLst>
            </p:cNvPr>
            <p:cNvPicPr>
              <a:picLocks noGrp="1" noRot="1" noMove="1" noResize="1" noEditPoints="1" noAdjustHandles="1" noChangeArrowheads="1" noChangeShapeType="1" noCrop="1"/>
            </p:cNvPicPr>
            <p:nvPr/>
          </p:nvPicPr>
          <p:blipFill>
            <a:blip r:embed="rId21" cstate="screen">
              <a:extLst>
                <a:ext uri="{28A0092B-C50C-407E-A947-70E740481C1C}">
                  <a14:useLocalDpi xmlns:a14="http://schemas.microsoft.com/office/drawing/2010/main"/>
                </a:ext>
              </a:extLst>
            </a:blip>
            <a:stretch>
              <a:fillRect/>
            </a:stretch>
          </p:blipFill>
          <p:spPr>
            <a:xfrm>
              <a:off x="18940991" y="10050112"/>
              <a:ext cx="130886" cy="132498"/>
            </a:xfrm>
            <a:prstGeom prst="rect">
              <a:avLst/>
            </a:prstGeom>
          </p:spPr>
        </p:pic>
        <p:sp>
          <p:nvSpPr>
            <p:cNvPr id="128" name="object 40">
              <a:extLst>
                <a:ext uri="{FF2B5EF4-FFF2-40B4-BE49-F238E27FC236}">
                  <a16:creationId xmlns:a16="http://schemas.microsoft.com/office/drawing/2014/main" id="{5D81D13D-C56E-2D25-D704-0B6CE6B47537}"/>
                </a:ext>
              </a:extLst>
            </p:cNvPr>
            <p:cNvSpPr>
              <a:spLocks noGrp="1" noRot="1" noMove="1" noResize="1" noEditPoints="1" noAdjustHandles="1" noChangeArrowheads="1" noChangeShapeType="1"/>
            </p:cNvSpPr>
            <p:nvPr/>
          </p:nvSpPr>
          <p:spPr>
            <a:xfrm>
              <a:off x="19106622" y="10001632"/>
              <a:ext cx="12700" cy="179070"/>
            </a:xfrm>
            <a:custGeom>
              <a:avLst/>
              <a:gdLst/>
              <a:ahLst/>
              <a:cxnLst/>
              <a:rect l="l" t="t" r="r" b="b"/>
              <a:pathLst>
                <a:path w="12700" h="179070">
                  <a:moveTo>
                    <a:pt x="12114" y="0"/>
                  </a:moveTo>
                  <a:lnTo>
                    <a:pt x="0" y="0"/>
                  </a:lnTo>
                  <a:lnTo>
                    <a:pt x="0" y="178549"/>
                  </a:lnTo>
                  <a:lnTo>
                    <a:pt x="12114" y="178549"/>
                  </a:lnTo>
                  <a:lnTo>
                    <a:pt x="12114" y="0"/>
                  </a:lnTo>
                  <a:close/>
                </a:path>
              </a:pathLst>
            </a:custGeom>
            <a:solidFill>
              <a:srgbClr val="FFFFFF"/>
            </a:solidFill>
          </p:spPr>
          <p:txBody>
            <a:bodyPr wrap="square" lIns="0" tIns="0" rIns="0" bIns="0" rtlCol="0"/>
            <a:lstStyle/>
            <a:p>
              <a:endParaRPr sz="1092"/>
            </a:p>
          </p:txBody>
        </p:sp>
        <p:pic>
          <p:nvPicPr>
            <p:cNvPr id="129" name="object 41">
              <a:extLst>
                <a:ext uri="{FF2B5EF4-FFF2-40B4-BE49-F238E27FC236}">
                  <a16:creationId xmlns:a16="http://schemas.microsoft.com/office/drawing/2014/main" id="{4C761F67-9A82-2E61-4583-D045E41552A0}"/>
                </a:ext>
              </a:extLst>
            </p:cNvPr>
            <p:cNvPicPr>
              <a:picLocks noGrp="1" noRot="1" noMove="1" noResize="1" noEditPoints="1" noAdjustHandles="1" noChangeArrowheads="1" noChangeShapeType="1" noCrop="1"/>
            </p:cNvPicPr>
            <p:nvPr/>
          </p:nvPicPr>
          <p:blipFill>
            <a:blip r:embed="rId22" cstate="screen">
              <a:extLst>
                <a:ext uri="{28A0092B-C50C-407E-A947-70E740481C1C}">
                  <a14:useLocalDpi xmlns:a14="http://schemas.microsoft.com/office/drawing/2010/main"/>
                </a:ext>
              </a:extLst>
            </a:blip>
            <a:stretch>
              <a:fillRect/>
            </a:stretch>
          </p:blipFill>
          <p:spPr>
            <a:xfrm>
              <a:off x="19147825" y="10049302"/>
              <a:ext cx="111493" cy="133315"/>
            </a:xfrm>
            <a:prstGeom prst="rect">
              <a:avLst/>
            </a:prstGeom>
          </p:spPr>
        </p:pic>
      </p:grpSp>
      <p:pic>
        <p:nvPicPr>
          <p:cNvPr id="130" name="Graphic 129">
            <a:extLst>
              <a:ext uri="{FF2B5EF4-FFF2-40B4-BE49-F238E27FC236}">
                <a16:creationId xmlns:a16="http://schemas.microsoft.com/office/drawing/2014/main" id="{75A8E958-D72C-8C4E-7A0D-92382CF8E85E}"/>
              </a:ext>
            </a:extLst>
          </p:cNvPr>
          <p:cNvPicPr>
            <a:picLocks noGrp="1" noRot="1" noChangeAspect="1" noMove="1" noResize="1" noEditPoints="1" noAdjustHandles="1" noChangeArrowheads="1" noChangeShapeType="1" noCrop="1"/>
          </p:cNvPicPr>
          <p:nvPr userDrawn="1"/>
        </p:nvPicPr>
        <p:blipFill>
          <a:blip r:embed="rId23">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96233" y="5776906"/>
            <a:ext cx="1043987" cy="833215"/>
          </a:xfrm>
          <a:prstGeom prst="rect">
            <a:avLst/>
          </a:prstGeom>
        </p:spPr>
      </p:pic>
      <p:pic>
        <p:nvPicPr>
          <p:cNvPr id="131" name="Graphic 130">
            <a:extLst>
              <a:ext uri="{FF2B5EF4-FFF2-40B4-BE49-F238E27FC236}">
                <a16:creationId xmlns:a16="http://schemas.microsoft.com/office/drawing/2014/main" id="{D854AD5C-1713-DB19-2907-2A78DA6A16B5}"/>
              </a:ext>
            </a:extLst>
          </p:cNvPr>
          <p:cNvPicPr>
            <a:picLocks noGrp="1" noRot="1" noChangeAspect="1" noMove="1" noResize="1" noEditPoints="1" noAdjustHandles="1" noChangeArrowheads="1" noChangeShapeType="1" noCrop="1"/>
          </p:cNvPicPr>
          <p:nvPr userDrawn="1"/>
        </p:nvPicPr>
        <p:blipFill>
          <a:blip r:embed="rId25">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1434793" y="5936520"/>
            <a:ext cx="734154" cy="651703"/>
          </a:xfrm>
          <a:prstGeom prst="rect">
            <a:avLst/>
          </a:prstGeom>
        </p:spPr>
      </p:pic>
      <p:pic>
        <p:nvPicPr>
          <p:cNvPr id="132" name="Picture 131" descr="A black and white logo&#10;&#10;Description automatically generated">
            <a:extLst>
              <a:ext uri="{FF2B5EF4-FFF2-40B4-BE49-F238E27FC236}">
                <a16:creationId xmlns:a16="http://schemas.microsoft.com/office/drawing/2014/main" id="{7B45001C-FD99-29E7-D860-6B27F0BEE39F}"/>
              </a:ext>
            </a:extLst>
          </p:cNvPr>
          <p:cNvPicPr>
            <a:picLocks noGrp="1" noRot="1" noChangeAspect="1" noMove="1" noResize="1" noEditPoints="1" noAdjustHandles="1" noChangeArrowheads="1" noChangeShapeType="1" noCrop="1"/>
          </p:cNvPicPr>
          <p:nvPr userDrawn="1"/>
        </p:nvPicPr>
        <p:blipFill>
          <a:blip r:embed="rId27" cstate="screen">
            <a:extLst>
              <a:ext uri="{28A0092B-C50C-407E-A947-70E740481C1C}">
                <a14:useLocalDpi xmlns:a14="http://schemas.microsoft.com/office/drawing/2010/main"/>
              </a:ext>
            </a:extLst>
          </a:blip>
          <a:stretch>
            <a:fillRect/>
          </a:stretch>
        </p:blipFill>
        <p:spPr>
          <a:xfrm>
            <a:off x="2331856" y="5854806"/>
            <a:ext cx="1000892" cy="705937"/>
          </a:xfrm>
          <a:prstGeom prst="rect">
            <a:avLst/>
          </a:prstGeom>
        </p:spPr>
      </p:pic>
      <p:sp>
        <p:nvSpPr>
          <p:cNvPr id="141" name="Text Placeholder 140">
            <a:extLst>
              <a:ext uri="{FF2B5EF4-FFF2-40B4-BE49-F238E27FC236}">
                <a16:creationId xmlns:a16="http://schemas.microsoft.com/office/drawing/2014/main" id="{FE46A46E-BD0C-1102-4F1A-B5C9835C7AF3}"/>
              </a:ext>
            </a:extLst>
          </p:cNvPr>
          <p:cNvSpPr>
            <a:spLocks noGrp="1"/>
          </p:cNvSpPr>
          <p:nvPr>
            <p:ph type="body" sz="quarter" idx="10"/>
          </p:nvPr>
        </p:nvSpPr>
        <p:spPr>
          <a:xfrm>
            <a:off x="381538" y="2158070"/>
            <a:ext cx="6521526" cy="772017"/>
          </a:xfrm>
          <a:prstGeom prst="rect">
            <a:avLst/>
          </a:prstGeom>
        </p:spPr>
        <p:txBody>
          <a:bodyPr/>
          <a:lstStyle>
            <a:lvl1pPr>
              <a:lnSpc>
                <a:spcPts val="2498"/>
              </a:lnSpc>
              <a:defRPr sz="2547"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pic>
        <p:nvPicPr>
          <p:cNvPr id="133" name="Picture 132">
            <a:extLst>
              <a:ext uri="{FF2B5EF4-FFF2-40B4-BE49-F238E27FC236}">
                <a16:creationId xmlns:a16="http://schemas.microsoft.com/office/drawing/2014/main" id="{BC9F3CC3-95F5-3072-D4B9-69151EE1B85E}"/>
              </a:ext>
            </a:extLst>
          </p:cNvPr>
          <p:cNvPicPr>
            <a:picLocks noGrp="1" noRot="1" noChangeAspect="1" noMove="1" noResize="1" noEditPoints="1" noAdjustHandles="1" noChangeArrowheads="1" noChangeShapeType="1" noCrop="1"/>
          </p:cNvPicPr>
          <p:nvPr userDrawn="1"/>
        </p:nvPicPr>
        <p:blipFill>
          <a:blip r:embed="rId28" cstate="screen">
            <a:extLst>
              <a:ext uri="{28A0092B-C50C-407E-A947-70E740481C1C}">
                <a14:useLocalDpi xmlns:a14="http://schemas.microsoft.com/office/drawing/2010/main"/>
              </a:ext>
            </a:extLst>
          </a:blip>
          <a:stretch>
            <a:fillRect/>
          </a:stretch>
        </p:blipFill>
        <p:spPr>
          <a:xfrm>
            <a:off x="5486296" y="5924243"/>
            <a:ext cx="1702224" cy="567367"/>
          </a:xfrm>
          <a:prstGeom prst="rect">
            <a:avLst/>
          </a:prstGeom>
        </p:spPr>
      </p:pic>
      <p:pic>
        <p:nvPicPr>
          <p:cNvPr id="134" name="Picture 133">
            <a:extLst>
              <a:ext uri="{FF2B5EF4-FFF2-40B4-BE49-F238E27FC236}">
                <a16:creationId xmlns:a16="http://schemas.microsoft.com/office/drawing/2014/main" id="{FBFCEE4E-2A8A-15C4-61D3-7B3D8EE140C1}"/>
              </a:ext>
            </a:extLst>
          </p:cNvPr>
          <p:cNvPicPr>
            <a:picLocks noGrp="1" noRot="1" noChangeAspect="1" noMove="1" noResize="1" noEditPoints="1" noAdjustHandles="1" noChangeArrowheads="1" noChangeShapeType="1" noCrop="1"/>
          </p:cNvPicPr>
          <p:nvPr userDrawn="1"/>
        </p:nvPicPr>
        <p:blipFill>
          <a:blip r:embed="rId29" cstate="screen">
            <a:extLst>
              <a:ext uri="{28A0092B-C50C-407E-A947-70E740481C1C}">
                <a14:useLocalDpi xmlns:a14="http://schemas.microsoft.com/office/drawing/2010/main"/>
              </a:ext>
            </a:extLst>
          </a:blip>
          <a:stretch>
            <a:fillRect/>
          </a:stretch>
        </p:blipFill>
        <p:spPr>
          <a:xfrm>
            <a:off x="3488190" y="6070599"/>
            <a:ext cx="1811998" cy="326954"/>
          </a:xfrm>
          <a:prstGeom prst="rect">
            <a:avLst/>
          </a:prstGeom>
        </p:spPr>
      </p:pic>
      <p:sp>
        <p:nvSpPr>
          <p:cNvPr id="137" name="Title 136">
            <a:extLst>
              <a:ext uri="{FF2B5EF4-FFF2-40B4-BE49-F238E27FC236}">
                <a16:creationId xmlns:a16="http://schemas.microsoft.com/office/drawing/2014/main" id="{56BE5B78-6790-9D8B-1ADB-B2F83303EB17}"/>
              </a:ext>
            </a:extLst>
          </p:cNvPr>
          <p:cNvSpPr>
            <a:spLocks noGrp="1"/>
          </p:cNvSpPr>
          <p:nvPr>
            <p:ph type="title"/>
          </p:nvPr>
        </p:nvSpPr>
        <p:spPr>
          <a:xfrm>
            <a:off x="381540" y="366390"/>
            <a:ext cx="6521624" cy="1452168"/>
          </a:xfrm>
          <a:prstGeom prst="rect">
            <a:avLst/>
          </a:prstGeom>
        </p:spPr>
        <p:txBody>
          <a:bodyPr/>
          <a:lstStyle>
            <a:lvl1pPr>
              <a:lnSpc>
                <a:spcPts val="6064"/>
              </a:lnSpc>
              <a:defRPr sz="6488" b="1">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063315002"/>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_3">
    <p:bg>
      <p:bgPr>
        <a:solidFill>
          <a:srgbClr val="04A6A6"/>
        </a:solidFill>
        <a:effectLst/>
      </p:bgPr>
    </p:bg>
    <p:spTree>
      <p:nvGrpSpPr>
        <p:cNvPr id="1" name=""/>
        <p:cNvGrpSpPr/>
        <p:nvPr/>
      </p:nvGrpSpPr>
      <p:grpSpPr>
        <a:xfrm>
          <a:off x="0" y="0"/>
          <a:ext cx="0" cy="0"/>
          <a:chOff x="0" y="0"/>
          <a:chExt cx="0" cy="0"/>
        </a:xfrm>
      </p:grpSpPr>
      <p:sp>
        <p:nvSpPr>
          <p:cNvPr id="17" name="bg object 17"/>
          <p:cNvSpPr>
            <a:spLocks noGrp="1" noRot="1" noMove="1" noResize="1" noEditPoints="1" noAdjustHandles="1" noChangeArrowheads="1" noChangeShapeType="1"/>
          </p:cNvSpPr>
          <p:nvPr userDrawn="1"/>
        </p:nvSpPr>
        <p:spPr>
          <a:xfrm>
            <a:off x="6903164" y="780985"/>
            <a:ext cx="1837657" cy="1778228"/>
          </a:xfrm>
          <a:custGeom>
            <a:avLst/>
            <a:gdLst/>
            <a:ahLst/>
            <a:cxnLst/>
            <a:rect l="l" t="t" r="r" b="b"/>
            <a:pathLst>
              <a:path w="3030219" h="2932429">
                <a:moveTo>
                  <a:pt x="1514980" y="0"/>
                </a:moveTo>
                <a:lnTo>
                  <a:pt x="1465952" y="753"/>
                </a:lnTo>
                <a:lnTo>
                  <a:pt x="1417314" y="2997"/>
                </a:lnTo>
                <a:lnTo>
                  <a:pt x="1369087" y="6710"/>
                </a:lnTo>
                <a:lnTo>
                  <a:pt x="1321296" y="11869"/>
                </a:lnTo>
                <a:lnTo>
                  <a:pt x="1273965" y="18451"/>
                </a:lnTo>
                <a:lnTo>
                  <a:pt x="1227116" y="26433"/>
                </a:lnTo>
                <a:lnTo>
                  <a:pt x="1180774" y="35792"/>
                </a:lnTo>
                <a:lnTo>
                  <a:pt x="1134961" y="46506"/>
                </a:lnTo>
                <a:lnTo>
                  <a:pt x="1089702" y="58553"/>
                </a:lnTo>
                <a:lnTo>
                  <a:pt x="1045019" y="71908"/>
                </a:lnTo>
                <a:lnTo>
                  <a:pt x="1000937" y="86550"/>
                </a:lnTo>
                <a:lnTo>
                  <a:pt x="957479" y="102455"/>
                </a:lnTo>
                <a:lnTo>
                  <a:pt x="914668" y="119602"/>
                </a:lnTo>
                <a:lnTo>
                  <a:pt x="872528" y="137967"/>
                </a:lnTo>
                <a:lnTo>
                  <a:pt x="831083" y="157527"/>
                </a:lnTo>
                <a:lnTo>
                  <a:pt x="790355" y="178260"/>
                </a:lnTo>
                <a:lnTo>
                  <a:pt x="750370" y="200143"/>
                </a:lnTo>
                <a:lnTo>
                  <a:pt x="711149" y="223153"/>
                </a:lnTo>
                <a:lnTo>
                  <a:pt x="672716" y="247268"/>
                </a:lnTo>
                <a:lnTo>
                  <a:pt x="635096" y="272464"/>
                </a:lnTo>
                <a:lnTo>
                  <a:pt x="598311" y="298719"/>
                </a:lnTo>
                <a:lnTo>
                  <a:pt x="562386" y="326011"/>
                </a:lnTo>
                <a:lnTo>
                  <a:pt x="527343" y="354316"/>
                </a:lnTo>
                <a:lnTo>
                  <a:pt x="493206" y="383611"/>
                </a:lnTo>
                <a:lnTo>
                  <a:pt x="459999" y="413875"/>
                </a:lnTo>
                <a:lnTo>
                  <a:pt x="427745" y="445083"/>
                </a:lnTo>
                <a:lnTo>
                  <a:pt x="396468" y="477214"/>
                </a:lnTo>
                <a:lnTo>
                  <a:pt x="366192" y="510245"/>
                </a:lnTo>
                <a:lnTo>
                  <a:pt x="336938" y="544152"/>
                </a:lnTo>
                <a:lnTo>
                  <a:pt x="308733" y="578914"/>
                </a:lnTo>
                <a:lnTo>
                  <a:pt x="281598" y="614507"/>
                </a:lnTo>
                <a:lnTo>
                  <a:pt x="255557" y="650909"/>
                </a:lnTo>
                <a:lnTo>
                  <a:pt x="230635" y="688097"/>
                </a:lnTo>
                <a:lnTo>
                  <a:pt x="206853" y="726048"/>
                </a:lnTo>
                <a:lnTo>
                  <a:pt x="184237" y="764739"/>
                </a:lnTo>
                <a:lnTo>
                  <a:pt x="162809" y="804148"/>
                </a:lnTo>
                <a:lnTo>
                  <a:pt x="142593" y="844251"/>
                </a:lnTo>
                <a:lnTo>
                  <a:pt x="123613" y="885027"/>
                </a:lnTo>
                <a:lnTo>
                  <a:pt x="105891" y="926452"/>
                </a:lnTo>
                <a:lnTo>
                  <a:pt x="89452" y="968504"/>
                </a:lnTo>
                <a:lnTo>
                  <a:pt x="74320" y="1011160"/>
                </a:lnTo>
                <a:lnTo>
                  <a:pt x="60516" y="1054397"/>
                </a:lnTo>
                <a:lnTo>
                  <a:pt x="48066" y="1098192"/>
                </a:lnTo>
                <a:lnTo>
                  <a:pt x="36993" y="1142523"/>
                </a:lnTo>
                <a:lnTo>
                  <a:pt x="27319" y="1187366"/>
                </a:lnTo>
                <a:lnTo>
                  <a:pt x="19070" y="1232700"/>
                </a:lnTo>
                <a:lnTo>
                  <a:pt x="12267" y="1278501"/>
                </a:lnTo>
                <a:lnTo>
                  <a:pt x="6935" y="1324747"/>
                </a:lnTo>
                <a:lnTo>
                  <a:pt x="3098" y="1371414"/>
                </a:lnTo>
                <a:lnTo>
                  <a:pt x="778" y="1418481"/>
                </a:lnTo>
                <a:lnTo>
                  <a:pt x="0" y="1465923"/>
                </a:lnTo>
                <a:lnTo>
                  <a:pt x="778" y="1513366"/>
                </a:lnTo>
                <a:lnTo>
                  <a:pt x="3098" y="1560433"/>
                </a:lnTo>
                <a:lnTo>
                  <a:pt x="6935" y="1607100"/>
                </a:lnTo>
                <a:lnTo>
                  <a:pt x="12267" y="1653346"/>
                </a:lnTo>
                <a:lnTo>
                  <a:pt x="19070" y="1699147"/>
                </a:lnTo>
                <a:lnTo>
                  <a:pt x="27319" y="1744481"/>
                </a:lnTo>
                <a:lnTo>
                  <a:pt x="36993" y="1789325"/>
                </a:lnTo>
                <a:lnTo>
                  <a:pt x="48066" y="1833656"/>
                </a:lnTo>
                <a:lnTo>
                  <a:pt x="60516" y="1877451"/>
                </a:lnTo>
                <a:lnTo>
                  <a:pt x="74320" y="1920688"/>
                </a:lnTo>
                <a:lnTo>
                  <a:pt x="89452" y="1963344"/>
                </a:lnTo>
                <a:lnTo>
                  <a:pt x="105891" y="2005396"/>
                </a:lnTo>
                <a:lnTo>
                  <a:pt x="123613" y="2046821"/>
                </a:lnTo>
                <a:lnTo>
                  <a:pt x="142593" y="2087597"/>
                </a:lnTo>
                <a:lnTo>
                  <a:pt x="162809" y="2127701"/>
                </a:lnTo>
                <a:lnTo>
                  <a:pt x="184237" y="2167111"/>
                </a:lnTo>
                <a:lnTo>
                  <a:pt x="206853" y="2205802"/>
                </a:lnTo>
                <a:lnTo>
                  <a:pt x="230635" y="2243753"/>
                </a:lnTo>
                <a:lnTo>
                  <a:pt x="255557" y="2280941"/>
                </a:lnTo>
                <a:lnTo>
                  <a:pt x="281598" y="2317343"/>
                </a:lnTo>
                <a:lnTo>
                  <a:pt x="308733" y="2352937"/>
                </a:lnTo>
                <a:lnTo>
                  <a:pt x="336938" y="2387699"/>
                </a:lnTo>
                <a:lnTo>
                  <a:pt x="366192" y="2421607"/>
                </a:lnTo>
                <a:lnTo>
                  <a:pt x="396468" y="2454638"/>
                </a:lnTo>
                <a:lnTo>
                  <a:pt x="427745" y="2486769"/>
                </a:lnTo>
                <a:lnTo>
                  <a:pt x="459999" y="2517978"/>
                </a:lnTo>
                <a:lnTo>
                  <a:pt x="493206" y="2548242"/>
                </a:lnTo>
                <a:lnTo>
                  <a:pt x="527343" y="2577537"/>
                </a:lnTo>
                <a:lnTo>
                  <a:pt x="562386" y="2605842"/>
                </a:lnTo>
                <a:lnTo>
                  <a:pt x="598311" y="2633134"/>
                </a:lnTo>
                <a:lnTo>
                  <a:pt x="635096" y="2659390"/>
                </a:lnTo>
                <a:lnTo>
                  <a:pt x="672716" y="2684586"/>
                </a:lnTo>
                <a:lnTo>
                  <a:pt x="711149" y="2708701"/>
                </a:lnTo>
                <a:lnTo>
                  <a:pt x="750370" y="2731712"/>
                </a:lnTo>
                <a:lnTo>
                  <a:pt x="790355" y="2753595"/>
                </a:lnTo>
                <a:lnTo>
                  <a:pt x="831083" y="2774328"/>
                </a:lnTo>
                <a:lnTo>
                  <a:pt x="872528" y="2793889"/>
                </a:lnTo>
                <a:lnTo>
                  <a:pt x="914668" y="2812254"/>
                </a:lnTo>
                <a:lnTo>
                  <a:pt x="957479" y="2829400"/>
                </a:lnTo>
                <a:lnTo>
                  <a:pt x="1000937" y="2845306"/>
                </a:lnTo>
                <a:lnTo>
                  <a:pt x="1045019" y="2859948"/>
                </a:lnTo>
                <a:lnTo>
                  <a:pt x="1089702" y="2873304"/>
                </a:lnTo>
                <a:lnTo>
                  <a:pt x="1134961" y="2885350"/>
                </a:lnTo>
                <a:lnTo>
                  <a:pt x="1180774" y="2896065"/>
                </a:lnTo>
                <a:lnTo>
                  <a:pt x="1227116" y="2905424"/>
                </a:lnTo>
                <a:lnTo>
                  <a:pt x="1273965" y="2913406"/>
                </a:lnTo>
                <a:lnTo>
                  <a:pt x="1321296" y="2919988"/>
                </a:lnTo>
                <a:lnTo>
                  <a:pt x="1369087" y="2925147"/>
                </a:lnTo>
                <a:lnTo>
                  <a:pt x="1417314" y="2928860"/>
                </a:lnTo>
                <a:lnTo>
                  <a:pt x="1465952" y="2931105"/>
                </a:lnTo>
                <a:lnTo>
                  <a:pt x="1514980" y="2931858"/>
                </a:lnTo>
                <a:lnTo>
                  <a:pt x="1564011" y="2931105"/>
                </a:lnTo>
                <a:lnTo>
                  <a:pt x="1612653" y="2928860"/>
                </a:lnTo>
                <a:lnTo>
                  <a:pt x="1660883" y="2925147"/>
                </a:lnTo>
                <a:lnTo>
                  <a:pt x="1708677" y="2919988"/>
                </a:lnTo>
                <a:lnTo>
                  <a:pt x="1756012" y="2913406"/>
                </a:lnTo>
                <a:lnTo>
                  <a:pt x="1802863" y="2905424"/>
                </a:lnTo>
                <a:lnTo>
                  <a:pt x="1849208" y="2896065"/>
                </a:lnTo>
                <a:lnTo>
                  <a:pt x="1895022" y="2885350"/>
                </a:lnTo>
                <a:lnTo>
                  <a:pt x="1940284" y="2873304"/>
                </a:lnTo>
                <a:lnTo>
                  <a:pt x="1984968" y="2859948"/>
                </a:lnTo>
                <a:lnTo>
                  <a:pt x="2029051" y="2845306"/>
                </a:lnTo>
                <a:lnTo>
                  <a:pt x="2072510" y="2829400"/>
                </a:lnTo>
                <a:lnTo>
                  <a:pt x="2115322" y="2812254"/>
                </a:lnTo>
                <a:lnTo>
                  <a:pt x="2157463" y="2793889"/>
                </a:lnTo>
                <a:lnTo>
                  <a:pt x="2198908" y="2774328"/>
                </a:lnTo>
                <a:lnTo>
                  <a:pt x="2239636" y="2753595"/>
                </a:lnTo>
                <a:lnTo>
                  <a:pt x="2279622" y="2731712"/>
                </a:lnTo>
                <a:lnTo>
                  <a:pt x="2318843" y="2708701"/>
                </a:lnTo>
                <a:lnTo>
                  <a:pt x="2357275" y="2684586"/>
                </a:lnTo>
                <a:lnTo>
                  <a:pt x="2394895" y="2659390"/>
                </a:lnTo>
                <a:lnTo>
                  <a:pt x="2431679" y="2633134"/>
                </a:lnTo>
                <a:lnTo>
                  <a:pt x="2467604" y="2605842"/>
                </a:lnTo>
                <a:lnTo>
                  <a:pt x="2502646" y="2577537"/>
                </a:lnTo>
                <a:lnTo>
                  <a:pt x="2536782" y="2548242"/>
                </a:lnTo>
                <a:lnTo>
                  <a:pt x="2569988" y="2517978"/>
                </a:lnTo>
                <a:lnTo>
                  <a:pt x="2602241" y="2486769"/>
                </a:lnTo>
                <a:lnTo>
                  <a:pt x="2633517" y="2454638"/>
                </a:lnTo>
                <a:lnTo>
                  <a:pt x="2663792" y="2421607"/>
                </a:lnTo>
                <a:lnTo>
                  <a:pt x="2693044" y="2387699"/>
                </a:lnTo>
                <a:lnTo>
                  <a:pt x="2721248" y="2352937"/>
                </a:lnTo>
                <a:lnTo>
                  <a:pt x="2748382" y="2317343"/>
                </a:lnTo>
                <a:lnTo>
                  <a:pt x="2774421" y="2280941"/>
                </a:lnTo>
                <a:lnTo>
                  <a:pt x="2799342" y="2243753"/>
                </a:lnTo>
                <a:lnTo>
                  <a:pt x="2823122" y="2205802"/>
                </a:lnTo>
                <a:lnTo>
                  <a:pt x="2845737" y="2167111"/>
                </a:lnTo>
                <a:lnTo>
                  <a:pt x="2867163" y="2127701"/>
                </a:lnTo>
                <a:lnTo>
                  <a:pt x="2887378" y="2087597"/>
                </a:lnTo>
                <a:lnTo>
                  <a:pt x="2906357" y="2046821"/>
                </a:lnTo>
                <a:lnTo>
                  <a:pt x="2924077" y="2005396"/>
                </a:lnTo>
                <a:lnTo>
                  <a:pt x="2940515" y="1963344"/>
                </a:lnTo>
                <a:lnTo>
                  <a:pt x="2955646" y="1920688"/>
                </a:lnTo>
                <a:lnTo>
                  <a:pt x="2969448" y="1877451"/>
                </a:lnTo>
                <a:lnTo>
                  <a:pt x="2981897" y="1833656"/>
                </a:lnTo>
                <a:lnTo>
                  <a:pt x="2992970" y="1789325"/>
                </a:lnTo>
                <a:lnTo>
                  <a:pt x="3002643" y="1744481"/>
                </a:lnTo>
                <a:lnTo>
                  <a:pt x="3010891" y="1699147"/>
                </a:lnTo>
                <a:lnTo>
                  <a:pt x="3017693" y="1653346"/>
                </a:lnTo>
                <a:lnTo>
                  <a:pt x="3023025" y="1607100"/>
                </a:lnTo>
                <a:lnTo>
                  <a:pt x="3026862" y="1560433"/>
                </a:lnTo>
                <a:lnTo>
                  <a:pt x="3029181" y="1513366"/>
                </a:lnTo>
                <a:lnTo>
                  <a:pt x="3029960" y="1465923"/>
                </a:lnTo>
                <a:lnTo>
                  <a:pt x="3029181" y="1418481"/>
                </a:lnTo>
                <a:lnTo>
                  <a:pt x="3026862" y="1371414"/>
                </a:lnTo>
                <a:lnTo>
                  <a:pt x="3023025" y="1324747"/>
                </a:lnTo>
                <a:lnTo>
                  <a:pt x="3017693" y="1278501"/>
                </a:lnTo>
                <a:lnTo>
                  <a:pt x="3010891" y="1232700"/>
                </a:lnTo>
                <a:lnTo>
                  <a:pt x="3002643" y="1187366"/>
                </a:lnTo>
                <a:lnTo>
                  <a:pt x="2992970" y="1142523"/>
                </a:lnTo>
                <a:lnTo>
                  <a:pt x="2981897" y="1098192"/>
                </a:lnTo>
                <a:lnTo>
                  <a:pt x="2969448" y="1054397"/>
                </a:lnTo>
                <a:lnTo>
                  <a:pt x="2955646" y="1011160"/>
                </a:lnTo>
                <a:lnTo>
                  <a:pt x="2940515" y="968504"/>
                </a:lnTo>
                <a:lnTo>
                  <a:pt x="2924077" y="926452"/>
                </a:lnTo>
                <a:lnTo>
                  <a:pt x="2906357" y="885027"/>
                </a:lnTo>
                <a:lnTo>
                  <a:pt x="2887378" y="844251"/>
                </a:lnTo>
                <a:lnTo>
                  <a:pt x="2867163" y="804148"/>
                </a:lnTo>
                <a:lnTo>
                  <a:pt x="2845737" y="764739"/>
                </a:lnTo>
                <a:lnTo>
                  <a:pt x="2823122" y="726048"/>
                </a:lnTo>
                <a:lnTo>
                  <a:pt x="2799342" y="688097"/>
                </a:lnTo>
                <a:lnTo>
                  <a:pt x="2774421" y="650909"/>
                </a:lnTo>
                <a:lnTo>
                  <a:pt x="2748382" y="614507"/>
                </a:lnTo>
                <a:lnTo>
                  <a:pt x="2721248" y="578914"/>
                </a:lnTo>
                <a:lnTo>
                  <a:pt x="2693044" y="544152"/>
                </a:lnTo>
                <a:lnTo>
                  <a:pt x="2663792" y="510245"/>
                </a:lnTo>
                <a:lnTo>
                  <a:pt x="2633517" y="477214"/>
                </a:lnTo>
                <a:lnTo>
                  <a:pt x="2602241" y="445083"/>
                </a:lnTo>
                <a:lnTo>
                  <a:pt x="2569988" y="413875"/>
                </a:lnTo>
                <a:lnTo>
                  <a:pt x="2536782" y="383611"/>
                </a:lnTo>
                <a:lnTo>
                  <a:pt x="2502646" y="354316"/>
                </a:lnTo>
                <a:lnTo>
                  <a:pt x="2467604" y="326011"/>
                </a:lnTo>
                <a:lnTo>
                  <a:pt x="2431679" y="298719"/>
                </a:lnTo>
                <a:lnTo>
                  <a:pt x="2394895" y="272464"/>
                </a:lnTo>
                <a:lnTo>
                  <a:pt x="2357275" y="247268"/>
                </a:lnTo>
                <a:lnTo>
                  <a:pt x="2318843" y="223153"/>
                </a:lnTo>
                <a:lnTo>
                  <a:pt x="2279622" y="200143"/>
                </a:lnTo>
                <a:lnTo>
                  <a:pt x="2239636" y="178260"/>
                </a:lnTo>
                <a:lnTo>
                  <a:pt x="2198908" y="157527"/>
                </a:lnTo>
                <a:lnTo>
                  <a:pt x="2157463" y="137967"/>
                </a:lnTo>
                <a:lnTo>
                  <a:pt x="2115322" y="119602"/>
                </a:lnTo>
                <a:lnTo>
                  <a:pt x="2072510" y="102455"/>
                </a:lnTo>
                <a:lnTo>
                  <a:pt x="2029051" y="86550"/>
                </a:lnTo>
                <a:lnTo>
                  <a:pt x="1984968" y="71908"/>
                </a:lnTo>
                <a:lnTo>
                  <a:pt x="1940284" y="58553"/>
                </a:lnTo>
                <a:lnTo>
                  <a:pt x="1895022" y="46506"/>
                </a:lnTo>
                <a:lnTo>
                  <a:pt x="1849208" y="35792"/>
                </a:lnTo>
                <a:lnTo>
                  <a:pt x="1802863" y="26433"/>
                </a:lnTo>
                <a:lnTo>
                  <a:pt x="1756012" y="18451"/>
                </a:lnTo>
                <a:lnTo>
                  <a:pt x="1708677" y="11869"/>
                </a:lnTo>
                <a:lnTo>
                  <a:pt x="1660883" y="6710"/>
                </a:lnTo>
                <a:lnTo>
                  <a:pt x="1612653" y="2997"/>
                </a:lnTo>
                <a:lnTo>
                  <a:pt x="1564011" y="753"/>
                </a:lnTo>
                <a:lnTo>
                  <a:pt x="1514980" y="0"/>
                </a:lnTo>
                <a:close/>
              </a:path>
            </a:pathLst>
          </a:custGeom>
          <a:solidFill>
            <a:srgbClr val="F26836"/>
          </a:solidFill>
        </p:spPr>
        <p:txBody>
          <a:bodyPr wrap="square" lIns="0" tIns="0" rIns="0" bIns="0" rtlCol="0"/>
          <a:lstStyle/>
          <a:p>
            <a:endParaRPr sz="1092"/>
          </a:p>
        </p:txBody>
      </p:sp>
      <p:sp>
        <p:nvSpPr>
          <p:cNvPr id="18" name="bg object 18"/>
          <p:cNvSpPr>
            <a:spLocks noGrp="1" noRot="1" noMove="1" noResize="1" noEditPoints="1" noAdjustHandles="1" noChangeArrowheads="1" noChangeShapeType="1"/>
          </p:cNvSpPr>
          <p:nvPr userDrawn="1"/>
        </p:nvSpPr>
        <p:spPr>
          <a:xfrm>
            <a:off x="789959" y="2988424"/>
            <a:ext cx="1777968" cy="1778228"/>
          </a:xfrm>
          <a:custGeom>
            <a:avLst/>
            <a:gdLst/>
            <a:ahLst/>
            <a:cxnLst/>
            <a:rect l="l" t="t" r="r" b="b"/>
            <a:pathLst>
              <a:path w="2931795" h="2932429">
                <a:moveTo>
                  <a:pt x="1465861" y="0"/>
                </a:moveTo>
                <a:lnTo>
                  <a:pt x="1417473" y="783"/>
                </a:lnTo>
                <a:lnTo>
                  <a:pt x="1369477" y="3118"/>
                </a:lnTo>
                <a:lnTo>
                  <a:pt x="1321898" y="6979"/>
                </a:lnTo>
                <a:lnTo>
                  <a:pt x="1274759" y="12343"/>
                </a:lnTo>
                <a:lnTo>
                  <a:pt x="1228084" y="19186"/>
                </a:lnTo>
                <a:lnTo>
                  <a:pt x="1181898" y="27483"/>
                </a:lnTo>
                <a:lnTo>
                  <a:pt x="1136225" y="37211"/>
                </a:lnTo>
                <a:lnTo>
                  <a:pt x="1091090" y="48345"/>
                </a:lnTo>
                <a:lnTo>
                  <a:pt x="1046515" y="60861"/>
                </a:lnTo>
                <a:lnTo>
                  <a:pt x="1002525" y="74734"/>
                </a:lnTo>
                <a:lnTo>
                  <a:pt x="959145" y="89941"/>
                </a:lnTo>
                <a:lnTo>
                  <a:pt x="916399" y="106458"/>
                </a:lnTo>
                <a:lnTo>
                  <a:pt x="874310" y="124261"/>
                </a:lnTo>
                <a:lnTo>
                  <a:pt x="832903" y="143324"/>
                </a:lnTo>
                <a:lnTo>
                  <a:pt x="792202" y="163625"/>
                </a:lnTo>
                <a:lnTo>
                  <a:pt x="752231" y="185139"/>
                </a:lnTo>
                <a:lnTo>
                  <a:pt x="713014" y="207841"/>
                </a:lnTo>
                <a:lnTo>
                  <a:pt x="674576" y="231708"/>
                </a:lnTo>
                <a:lnTo>
                  <a:pt x="636940" y="256716"/>
                </a:lnTo>
                <a:lnTo>
                  <a:pt x="600131" y="282840"/>
                </a:lnTo>
                <a:lnTo>
                  <a:pt x="564173" y="310057"/>
                </a:lnTo>
                <a:lnTo>
                  <a:pt x="529089" y="338341"/>
                </a:lnTo>
                <a:lnTo>
                  <a:pt x="494905" y="367670"/>
                </a:lnTo>
                <a:lnTo>
                  <a:pt x="461644" y="398018"/>
                </a:lnTo>
                <a:lnTo>
                  <a:pt x="429331" y="429362"/>
                </a:lnTo>
                <a:lnTo>
                  <a:pt x="397989" y="461678"/>
                </a:lnTo>
                <a:lnTo>
                  <a:pt x="367642" y="494940"/>
                </a:lnTo>
                <a:lnTo>
                  <a:pt x="338316" y="529126"/>
                </a:lnTo>
                <a:lnTo>
                  <a:pt x="310033" y="564212"/>
                </a:lnTo>
                <a:lnTo>
                  <a:pt x="282818" y="600172"/>
                </a:lnTo>
                <a:lnTo>
                  <a:pt x="256696" y="636983"/>
                </a:lnTo>
                <a:lnTo>
                  <a:pt x="231690" y="674620"/>
                </a:lnTo>
                <a:lnTo>
                  <a:pt x="207824" y="713060"/>
                </a:lnTo>
                <a:lnTo>
                  <a:pt x="185123" y="752278"/>
                </a:lnTo>
                <a:lnTo>
                  <a:pt x="163611" y="792251"/>
                </a:lnTo>
                <a:lnTo>
                  <a:pt x="143312" y="832954"/>
                </a:lnTo>
                <a:lnTo>
                  <a:pt x="124250" y="874362"/>
                </a:lnTo>
                <a:lnTo>
                  <a:pt x="106449" y="916452"/>
                </a:lnTo>
                <a:lnTo>
                  <a:pt x="89934" y="959200"/>
                </a:lnTo>
                <a:lnTo>
                  <a:pt x="74728" y="1002582"/>
                </a:lnTo>
                <a:lnTo>
                  <a:pt x="60855" y="1046572"/>
                </a:lnTo>
                <a:lnTo>
                  <a:pt x="48340" y="1091148"/>
                </a:lnTo>
                <a:lnTo>
                  <a:pt x="37208" y="1136285"/>
                </a:lnTo>
                <a:lnTo>
                  <a:pt x="27481" y="1181959"/>
                </a:lnTo>
                <a:lnTo>
                  <a:pt x="19184" y="1228145"/>
                </a:lnTo>
                <a:lnTo>
                  <a:pt x="12342" y="1274820"/>
                </a:lnTo>
                <a:lnTo>
                  <a:pt x="6979" y="1321960"/>
                </a:lnTo>
                <a:lnTo>
                  <a:pt x="3117" y="1369540"/>
                </a:lnTo>
                <a:lnTo>
                  <a:pt x="783" y="1417535"/>
                </a:lnTo>
                <a:lnTo>
                  <a:pt x="0" y="1465923"/>
                </a:lnTo>
                <a:lnTo>
                  <a:pt x="783" y="1514311"/>
                </a:lnTo>
                <a:lnTo>
                  <a:pt x="3117" y="1562307"/>
                </a:lnTo>
                <a:lnTo>
                  <a:pt x="6979" y="1609887"/>
                </a:lnTo>
                <a:lnTo>
                  <a:pt x="12342" y="1657027"/>
                </a:lnTo>
                <a:lnTo>
                  <a:pt x="19184" y="1703702"/>
                </a:lnTo>
                <a:lnTo>
                  <a:pt x="27481" y="1749889"/>
                </a:lnTo>
                <a:lnTo>
                  <a:pt x="37208" y="1795563"/>
                </a:lnTo>
                <a:lnTo>
                  <a:pt x="48340" y="1840700"/>
                </a:lnTo>
                <a:lnTo>
                  <a:pt x="60855" y="1885276"/>
                </a:lnTo>
                <a:lnTo>
                  <a:pt x="74728" y="1929266"/>
                </a:lnTo>
                <a:lnTo>
                  <a:pt x="89934" y="1972648"/>
                </a:lnTo>
                <a:lnTo>
                  <a:pt x="106449" y="2015396"/>
                </a:lnTo>
                <a:lnTo>
                  <a:pt x="124250" y="2057487"/>
                </a:lnTo>
                <a:lnTo>
                  <a:pt x="143312" y="2098895"/>
                </a:lnTo>
                <a:lnTo>
                  <a:pt x="163611" y="2139598"/>
                </a:lnTo>
                <a:lnTo>
                  <a:pt x="185123" y="2179571"/>
                </a:lnTo>
                <a:lnTo>
                  <a:pt x="207824" y="2218790"/>
                </a:lnTo>
                <a:lnTo>
                  <a:pt x="231690" y="2257230"/>
                </a:lnTo>
                <a:lnTo>
                  <a:pt x="256696" y="2294868"/>
                </a:lnTo>
                <a:lnTo>
                  <a:pt x="282818" y="2331679"/>
                </a:lnTo>
                <a:lnTo>
                  <a:pt x="310033" y="2367639"/>
                </a:lnTo>
                <a:lnTo>
                  <a:pt x="338316" y="2402725"/>
                </a:lnTo>
                <a:lnTo>
                  <a:pt x="367642" y="2436911"/>
                </a:lnTo>
                <a:lnTo>
                  <a:pt x="397989" y="2470174"/>
                </a:lnTo>
                <a:lnTo>
                  <a:pt x="429331" y="2502490"/>
                </a:lnTo>
                <a:lnTo>
                  <a:pt x="461644" y="2533834"/>
                </a:lnTo>
                <a:lnTo>
                  <a:pt x="494905" y="2564183"/>
                </a:lnTo>
                <a:lnTo>
                  <a:pt x="529089" y="2593512"/>
                </a:lnTo>
                <a:lnTo>
                  <a:pt x="564173" y="2621797"/>
                </a:lnTo>
                <a:lnTo>
                  <a:pt x="600131" y="2649013"/>
                </a:lnTo>
                <a:lnTo>
                  <a:pt x="636940" y="2675138"/>
                </a:lnTo>
                <a:lnTo>
                  <a:pt x="674576" y="2700146"/>
                </a:lnTo>
                <a:lnTo>
                  <a:pt x="713014" y="2724013"/>
                </a:lnTo>
                <a:lnTo>
                  <a:pt x="752231" y="2746716"/>
                </a:lnTo>
                <a:lnTo>
                  <a:pt x="792202" y="2768230"/>
                </a:lnTo>
                <a:lnTo>
                  <a:pt x="832903" y="2788531"/>
                </a:lnTo>
                <a:lnTo>
                  <a:pt x="874310" y="2807595"/>
                </a:lnTo>
                <a:lnTo>
                  <a:pt x="916399" y="2825397"/>
                </a:lnTo>
                <a:lnTo>
                  <a:pt x="959145" y="2841915"/>
                </a:lnTo>
                <a:lnTo>
                  <a:pt x="1002525" y="2857122"/>
                </a:lnTo>
                <a:lnTo>
                  <a:pt x="1046515" y="2870996"/>
                </a:lnTo>
                <a:lnTo>
                  <a:pt x="1091090" y="2883512"/>
                </a:lnTo>
                <a:lnTo>
                  <a:pt x="1136225" y="2894646"/>
                </a:lnTo>
                <a:lnTo>
                  <a:pt x="1181898" y="2904373"/>
                </a:lnTo>
                <a:lnTo>
                  <a:pt x="1228084" y="2912671"/>
                </a:lnTo>
                <a:lnTo>
                  <a:pt x="1274759" y="2919514"/>
                </a:lnTo>
                <a:lnTo>
                  <a:pt x="1321898" y="2924878"/>
                </a:lnTo>
                <a:lnTo>
                  <a:pt x="1369477" y="2928740"/>
                </a:lnTo>
                <a:lnTo>
                  <a:pt x="1417473" y="2931074"/>
                </a:lnTo>
                <a:lnTo>
                  <a:pt x="1465861" y="2931858"/>
                </a:lnTo>
                <a:lnTo>
                  <a:pt x="1514253" y="2931074"/>
                </a:lnTo>
                <a:lnTo>
                  <a:pt x="1562253" y="2928740"/>
                </a:lnTo>
                <a:lnTo>
                  <a:pt x="1609836" y="2924878"/>
                </a:lnTo>
                <a:lnTo>
                  <a:pt x="1656979" y="2919514"/>
                </a:lnTo>
                <a:lnTo>
                  <a:pt x="1703657" y="2912671"/>
                </a:lnTo>
                <a:lnTo>
                  <a:pt x="1749846" y="2904373"/>
                </a:lnTo>
                <a:lnTo>
                  <a:pt x="1795522" y="2894646"/>
                </a:lnTo>
                <a:lnTo>
                  <a:pt x="1840662" y="2883512"/>
                </a:lnTo>
                <a:lnTo>
                  <a:pt x="1885239" y="2870996"/>
                </a:lnTo>
                <a:lnTo>
                  <a:pt x="1929232" y="2857122"/>
                </a:lnTo>
                <a:lnTo>
                  <a:pt x="1972615" y="2841915"/>
                </a:lnTo>
                <a:lnTo>
                  <a:pt x="2015364" y="2825397"/>
                </a:lnTo>
                <a:lnTo>
                  <a:pt x="2057455" y="2807595"/>
                </a:lnTo>
                <a:lnTo>
                  <a:pt x="2098864" y="2788531"/>
                </a:lnTo>
                <a:lnTo>
                  <a:pt x="2139568" y="2768230"/>
                </a:lnTo>
                <a:lnTo>
                  <a:pt x="2179541" y="2746716"/>
                </a:lnTo>
                <a:lnTo>
                  <a:pt x="2218759" y="2724013"/>
                </a:lnTo>
                <a:lnTo>
                  <a:pt x="2257199" y="2700146"/>
                </a:lnTo>
                <a:lnTo>
                  <a:pt x="2294837" y="2675138"/>
                </a:lnTo>
                <a:lnTo>
                  <a:pt x="2331648" y="2649013"/>
                </a:lnTo>
                <a:lnTo>
                  <a:pt x="2367608" y="2621797"/>
                </a:lnTo>
                <a:lnTo>
                  <a:pt x="2402692" y="2593512"/>
                </a:lnTo>
                <a:lnTo>
                  <a:pt x="2436878" y="2564183"/>
                </a:lnTo>
                <a:lnTo>
                  <a:pt x="2470140" y="2533834"/>
                </a:lnTo>
                <a:lnTo>
                  <a:pt x="2502455" y="2502490"/>
                </a:lnTo>
                <a:lnTo>
                  <a:pt x="2533798" y="2470174"/>
                </a:lnTo>
                <a:lnTo>
                  <a:pt x="2564145" y="2436911"/>
                </a:lnTo>
                <a:lnTo>
                  <a:pt x="2593473" y="2402725"/>
                </a:lnTo>
                <a:lnTo>
                  <a:pt x="2621756" y="2367639"/>
                </a:lnTo>
                <a:lnTo>
                  <a:pt x="2648972" y="2331679"/>
                </a:lnTo>
                <a:lnTo>
                  <a:pt x="2675095" y="2294868"/>
                </a:lnTo>
                <a:lnTo>
                  <a:pt x="2700101" y="2257230"/>
                </a:lnTo>
                <a:lnTo>
                  <a:pt x="2723967" y="2218790"/>
                </a:lnTo>
                <a:lnTo>
                  <a:pt x="2746669" y="2179571"/>
                </a:lnTo>
                <a:lnTo>
                  <a:pt x="2768181" y="2139598"/>
                </a:lnTo>
                <a:lnTo>
                  <a:pt x="2788481" y="2098895"/>
                </a:lnTo>
                <a:lnTo>
                  <a:pt x="2807543" y="2057487"/>
                </a:lnTo>
                <a:lnTo>
                  <a:pt x="2825344" y="2015396"/>
                </a:lnTo>
                <a:lnTo>
                  <a:pt x="2841860" y="1972648"/>
                </a:lnTo>
                <a:lnTo>
                  <a:pt x="2857066" y="1929266"/>
                </a:lnTo>
                <a:lnTo>
                  <a:pt x="2870939" y="1885276"/>
                </a:lnTo>
                <a:lnTo>
                  <a:pt x="2883454" y="1840700"/>
                </a:lnTo>
                <a:lnTo>
                  <a:pt x="2894587" y="1795563"/>
                </a:lnTo>
                <a:lnTo>
                  <a:pt x="2904313" y="1749889"/>
                </a:lnTo>
                <a:lnTo>
                  <a:pt x="2912610" y="1703702"/>
                </a:lnTo>
                <a:lnTo>
                  <a:pt x="2919452" y="1657027"/>
                </a:lnTo>
                <a:lnTo>
                  <a:pt x="2924816" y="1609887"/>
                </a:lnTo>
                <a:lnTo>
                  <a:pt x="2928677" y="1562307"/>
                </a:lnTo>
                <a:lnTo>
                  <a:pt x="2931012" y="1514311"/>
                </a:lnTo>
                <a:lnTo>
                  <a:pt x="2931795" y="1465923"/>
                </a:lnTo>
                <a:lnTo>
                  <a:pt x="2931012" y="1417535"/>
                </a:lnTo>
                <a:lnTo>
                  <a:pt x="2928677" y="1369540"/>
                </a:lnTo>
                <a:lnTo>
                  <a:pt x="2924816" y="1321960"/>
                </a:lnTo>
                <a:lnTo>
                  <a:pt x="2919452" y="1274820"/>
                </a:lnTo>
                <a:lnTo>
                  <a:pt x="2912610" y="1228145"/>
                </a:lnTo>
                <a:lnTo>
                  <a:pt x="2904313" y="1181959"/>
                </a:lnTo>
                <a:lnTo>
                  <a:pt x="2894587" y="1136285"/>
                </a:lnTo>
                <a:lnTo>
                  <a:pt x="2883454" y="1091148"/>
                </a:lnTo>
                <a:lnTo>
                  <a:pt x="2870939" y="1046572"/>
                </a:lnTo>
                <a:lnTo>
                  <a:pt x="2857066" y="1002582"/>
                </a:lnTo>
                <a:lnTo>
                  <a:pt x="2841860" y="959200"/>
                </a:lnTo>
                <a:lnTo>
                  <a:pt x="2825344" y="916452"/>
                </a:lnTo>
                <a:lnTo>
                  <a:pt x="2807543" y="874362"/>
                </a:lnTo>
                <a:lnTo>
                  <a:pt x="2788481" y="832954"/>
                </a:lnTo>
                <a:lnTo>
                  <a:pt x="2768181" y="792251"/>
                </a:lnTo>
                <a:lnTo>
                  <a:pt x="2746669" y="752278"/>
                </a:lnTo>
                <a:lnTo>
                  <a:pt x="2723967" y="713060"/>
                </a:lnTo>
                <a:lnTo>
                  <a:pt x="2700101" y="674620"/>
                </a:lnTo>
                <a:lnTo>
                  <a:pt x="2675095" y="636983"/>
                </a:lnTo>
                <a:lnTo>
                  <a:pt x="2648972" y="600172"/>
                </a:lnTo>
                <a:lnTo>
                  <a:pt x="2621756" y="564212"/>
                </a:lnTo>
                <a:lnTo>
                  <a:pt x="2593473" y="529126"/>
                </a:lnTo>
                <a:lnTo>
                  <a:pt x="2564145" y="494940"/>
                </a:lnTo>
                <a:lnTo>
                  <a:pt x="2533798" y="461678"/>
                </a:lnTo>
                <a:lnTo>
                  <a:pt x="2502455" y="429362"/>
                </a:lnTo>
                <a:lnTo>
                  <a:pt x="2470140" y="398018"/>
                </a:lnTo>
                <a:lnTo>
                  <a:pt x="2436878" y="367670"/>
                </a:lnTo>
                <a:lnTo>
                  <a:pt x="2402692" y="338341"/>
                </a:lnTo>
                <a:lnTo>
                  <a:pt x="2367608" y="310057"/>
                </a:lnTo>
                <a:lnTo>
                  <a:pt x="2331648" y="282840"/>
                </a:lnTo>
                <a:lnTo>
                  <a:pt x="2294837" y="256716"/>
                </a:lnTo>
                <a:lnTo>
                  <a:pt x="2257199" y="231708"/>
                </a:lnTo>
                <a:lnTo>
                  <a:pt x="2218759" y="207841"/>
                </a:lnTo>
                <a:lnTo>
                  <a:pt x="2179541" y="185139"/>
                </a:lnTo>
                <a:lnTo>
                  <a:pt x="2139568" y="163625"/>
                </a:lnTo>
                <a:lnTo>
                  <a:pt x="2098864" y="143324"/>
                </a:lnTo>
                <a:lnTo>
                  <a:pt x="2057455" y="124261"/>
                </a:lnTo>
                <a:lnTo>
                  <a:pt x="2015364" y="106458"/>
                </a:lnTo>
                <a:lnTo>
                  <a:pt x="1972615" y="89941"/>
                </a:lnTo>
                <a:lnTo>
                  <a:pt x="1929232" y="74734"/>
                </a:lnTo>
                <a:lnTo>
                  <a:pt x="1885239" y="60861"/>
                </a:lnTo>
                <a:lnTo>
                  <a:pt x="1840662" y="48345"/>
                </a:lnTo>
                <a:lnTo>
                  <a:pt x="1795522" y="37211"/>
                </a:lnTo>
                <a:lnTo>
                  <a:pt x="1749846" y="27483"/>
                </a:lnTo>
                <a:lnTo>
                  <a:pt x="1703657" y="19186"/>
                </a:lnTo>
                <a:lnTo>
                  <a:pt x="1656979" y="12343"/>
                </a:lnTo>
                <a:lnTo>
                  <a:pt x="1609836" y="6979"/>
                </a:lnTo>
                <a:lnTo>
                  <a:pt x="1562253" y="3118"/>
                </a:lnTo>
                <a:lnTo>
                  <a:pt x="1514253" y="783"/>
                </a:lnTo>
                <a:lnTo>
                  <a:pt x="1465861" y="0"/>
                </a:lnTo>
                <a:close/>
              </a:path>
            </a:pathLst>
          </a:custGeom>
          <a:solidFill>
            <a:srgbClr val="F0BC1A"/>
          </a:solidFill>
        </p:spPr>
        <p:txBody>
          <a:bodyPr wrap="square" lIns="0" tIns="0" rIns="0" bIns="0" rtlCol="0"/>
          <a:lstStyle/>
          <a:p>
            <a:endParaRPr sz="1092"/>
          </a:p>
        </p:txBody>
      </p:sp>
      <p:pic>
        <p:nvPicPr>
          <p:cNvPr id="3" name="Picture 2">
            <a:extLst>
              <a:ext uri="{FF2B5EF4-FFF2-40B4-BE49-F238E27FC236}">
                <a16:creationId xmlns:a16="http://schemas.microsoft.com/office/drawing/2014/main" id="{0A0BB935-E5CA-A0EE-D8B6-19B22E4B53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2468" r="11126" b="973"/>
          <a:stretch/>
        </p:blipFill>
        <p:spPr>
          <a:xfrm>
            <a:off x="1672368" y="-7699"/>
            <a:ext cx="10278749" cy="6865689"/>
          </a:xfrm>
          <a:prstGeom prst="rect">
            <a:avLst/>
          </a:prstGeom>
        </p:spPr>
      </p:pic>
      <p:sp>
        <p:nvSpPr>
          <p:cNvPr id="96" name="object 2">
            <a:extLst>
              <a:ext uri="{FF2B5EF4-FFF2-40B4-BE49-F238E27FC236}">
                <a16:creationId xmlns:a16="http://schemas.microsoft.com/office/drawing/2014/main" id="{07FBCFDA-E345-723D-7F44-FE3AFE229C80}"/>
              </a:ext>
            </a:extLst>
          </p:cNvPr>
          <p:cNvSpPr>
            <a:spLocks noGrp="1" noRot="1" noMove="1" noResize="1" noEditPoints="1" noAdjustHandles="1" noChangeArrowheads="1" noChangeShapeType="1"/>
          </p:cNvSpPr>
          <p:nvPr userDrawn="1"/>
        </p:nvSpPr>
        <p:spPr>
          <a:xfrm>
            <a:off x="3802081" y="3775137"/>
            <a:ext cx="1778353" cy="1778228"/>
          </a:xfrm>
          <a:custGeom>
            <a:avLst/>
            <a:gdLst/>
            <a:ahLst/>
            <a:cxnLst/>
            <a:rect l="l" t="t" r="r" b="b"/>
            <a:pathLst>
              <a:path w="2932429" h="2932429">
                <a:moveTo>
                  <a:pt x="1465934" y="0"/>
                </a:moveTo>
                <a:lnTo>
                  <a:pt x="1417546" y="783"/>
                </a:lnTo>
                <a:lnTo>
                  <a:pt x="1369550" y="3118"/>
                </a:lnTo>
                <a:lnTo>
                  <a:pt x="1321970" y="6979"/>
                </a:lnTo>
                <a:lnTo>
                  <a:pt x="1274831" y="12343"/>
                </a:lnTo>
                <a:lnTo>
                  <a:pt x="1228155" y="19186"/>
                </a:lnTo>
                <a:lnTo>
                  <a:pt x="1181969" y="27483"/>
                </a:lnTo>
                <a:lnTo>
                  <a:pt x="1136295" y="37211"/>
                </a:lnTo>
                <a:lnTo>
                  <a:pt x="1091158" y="48345"/>
                </a:lnTo>
                <a:lnTo>
                  <a:pt x="1046582" y="60861"/>
                </a:lnTo>
                <a:lnTo>
                  <a:pt x="1002591" y="74734"/>
                </a:lnTo>
                <a:lnTo>
                  <a:pt x="959209" y="89941"/>
                </a:lnTo>
                <a:lnTo>
                  <a:pt x="916461" y="106458"/>
                </a:lnTo>
                <a:lnTo>
                  <a:pt x="874371" y="124261"/>
                </a:lnTo>
                <a:lnTo>
                  <a:pt x="832962" y="143324"/>
                </a:lnTo>
                <a:lnTo>
                  <a:pt x="792259" y="163625"/>
                </a:lnTo>
                <a:lnTo>
                  <a:pt x="752286" y="185139"/>
                </a:lnTo>
                <a:lnTo>
                  <a:pt x="713068" y="207841"/>
                </a:lnTo>
                <a:lnTo>
                  <a:pt x="674627" y="231708"/>
                </a:lnTo>
                <a:lnTo>
                  <a:pt x="636990" y="256716"/>
                </a:lnTo>
                <a:lnTo>
                  <a:pt x="600179" y="282840"/>
                </a:lnTo>
                <a:lnTo>
                  <a:pt x="564218" y="310057"/>
                </a:lnTo>
                <a:lnTo>
                  <a:pt x="529133" y="338341"/>
                </a:lnTo>
                <a:lnTo>
                  <a:pt x="494946" y="367670"/>
                </a:lnTo>
                <a:lnTo>
                  <a:pt x="461683" y="398018"/>
                </a:lnTo>
                <a:lnTo>
                  <a:pt x="429367" y="429362"/>
                </a:lnTo>
                <a:lnTo>
                  <a:pt x="398023" y="461678"/>
                </a:lnTo>
                <a:lnTo>
                  <a:pt x="367674" y="494940"/>
                </a:lnTo>
                <a:lnTo>
                  <a:pt x="338346" y="529126"/>
                </a:lnTo>
                <a:lnTo>
                  <a:pt x="310061" y="564212"/>
                </a:lnTo>
                <a:lnTo>
                  <a:pt x="282844" y="600172"/>
                </a:lnTo>
                <a:lnTo>
                  <a:pt x="256720" y="636983"/>
                </a:lnTo>
                <a:lnTo>
                  <a:pt x="231712" y="674620"/>
                </a:lnTo>
                <a:lnTo>
                  <a:pt x="207844" y="713060"/>
                </a:lnTo>
                <a:lnTo>
                  <a:pt x="185141" y="752278"/>
                </a:lnTo>
                <a:lnTo>
                  <a:pt x="163627" y="792251"/>
                </a:lnTo>
                <a:lnTo>
                  <a:pt x="143326" y="832954"/>
                </a:lnTo>
                <a:lnTo>
                  <a:pt x="124262" y="874362"/>
                </a:lnTo>
                <a:lnTo>
                  <a:pt x="106460" y="916452"/>
                </a:lnTo>
                <a:lnTo>
                  <a:pt x="89943" y="959200"/>
                </a:lnTo>
                <a:lnTo>
                  <a:pt x="74735" y="1002582"/>
                </a:lnTo>
                <a:lnTo>
                  <a:pt x="60861" y="1046572"/>
                </a:lnTo>
                <a:lnTo>
                  <a:pt x="48346" y="1091148"/>
                </a:lnTo>
                <a:lnTo>
                  <a:pt x="37212" y="1136285"/>
                </a:lnTo>
                <a:lnTo>
                  <a:pt x="27484" y="1181959"/>
                </a:lnTo>
                <a:lnTo>
                  <a:pt x="19187" y="1228145"/>
                </a:lnTo>
                <a:lnTo>
                  <a:pt x="12344" y="1274820"/>
                </a:lnTo>
                <a:lnTo>
                  <a:pt x="6979" y="1321960"/>
                </a:lnTo>
                <a:lnTo>
                  <a:pt x="3118" y="1369540"/>
                </a:lnTo>
                <a:lnTo>
                  <a:pt x="783" y="1417535"/>
                </a:lnTo>
                <a:lnTo>
                  <a:pt x="0" y="1465923"/>
                </a:lnTo>
                <a:lnTo>
                  <a:pt x="783" y="1514311"/>
                </a:lnTo>
                <a:lnTo>
                  <a:pt x="3118" y="1562307"/>
                </a:lnTo>
                <a:lnTo>
                  <a:pt x="6979" y="1609887"/>
                </a:lnTo>
                <a:lnTo>
                  <a:pt x="12344" y="1657027"/>
                </a:lnTo>
                <a:lnTo>
                  <a:pt x="19187" y="1703702"/>
                </a:lnTo>
                <a:lnTo>
                  <a:pt x="27484" y="1749889"/>
                </a:lnTo>
                <a:lnTo>
                  <a:pt x="37212" y="1795563"/>
                </a:lnTo>
                <a:lnTo>
                  <a:pt x="48346" y="1840700"/>
                </a:lnTo>
                <a:lnTo>
                  <a:pt x="60861" y="1885276"/>
                </a:lnTo>
                <a:lnTo>
                  <a:pt x="74735" y="1929266"/>
                </a:lnTo>
                <a:lnTo>
                  <a:pt x="89943" y="1972648"/>
                </a:lnTo>
                <a:lnTo>
                  <a:pt x="106460" y="2015396"/>
                </a:lnTo>
                <a:lnTo>
                  <a:pt x="124262" y="2057487"/>
                </a:lnTo>
                <a:lnTo>
                  <a:pt x="143326" y="2098895"/>
                </a:lnTo>
                <a:lnTo>
                  <a:pt x="163627" y="2139598"/>
                </a:lnTo>
                <a:lnTo>
                  <a:pt x="185141" y="2179571"/>
                </a:lnTo>
                <a:lnTo>
                  <a:pt x="207844" y="2218790"/>
                </a:lnTo>
                <a:lnTo>
                  <a:pt x="231712" y="2257230"/>
                </a:lnTo>
                <a:lnTo>
                  <a:pt x="256720" y="2294868"/>
                </a:lnTo>
                <a:lnTo>
                  <a:pt x="282844" y="2331679"/>
                </a:lnTo>
                <a:lnTo>
                  <a:pt x="310061" y="2367639"/>
                </a:lnTo>
                <a:lnTo>
                  <a:pt x="338346" y="2402725"/>
                </a:lnTo>
                <a:lnTo>
                  <a:pt x="367674" y="2436911"/>
                </a:lnTo>
                <a:lnTo>
                  <a:pt x="398023" y="2470174"/>
                </a:lnTo>
                <a:lnTo>
                  <a:pt x="429367" y="2502490"/>
                </a:lnTo>
                <a:lnTo>
                  <a:pt x="461683" y="2533834"/>
                </a:lnTo>
                <a:lnTo>
                  <a:pt x="494946" y="2564183"/>
                </a:lnTo>
                <a:lnTo>
                  <a:pt x="529133" y="2593512"/>
                </a:lnTo>
                <a:lnTo>
                  <a:pt x="564218" y="2621797"/>
                </a:lnTo>
                <a:lnTo>
                  <a:pt x="600179" y="2649013"/>
                </a:lnTo>
                <a:lnTo>
                  <a:pt x="636990" y="2675138"/>
                </a:lnTo>
                <a:lnTo>
                  <a:pt x="674627" y="2700146"/>
                </a:lnTo>
                <a:lnTo>
                  <a:pt x="713068" y="2724013"/>
                </a:lnTo>
                <a:lnTo>
                  <a:pt x="752286" y="2746716"/>
                </a:lnTo>
                <a:lnTo>
                  <a:pt x="792259" y="2768230"/>
                </a:lnTo>
                <a:lnTo>
                  <a:pt x="832962" y="2788531"/>
                </a:lnTo>
                <a:lnTo>
                  <a:pt x="874371" y="2807595"/>
                </a:lnTo>
                <a:lnTo>
                  <a:pt x="916461" y="2825397"/>
                </a:lnTo>
                <a:lnTo>
                  <a:pt x="959209" y="2841915"/>
                </a:lnTo>
                <a:lnTo>
                  <a:pt x="1002591" y="2857122"/>
                </a:lnTo>
                <a:lnTo>
                  <a:pt x="1046582" y="2870996"/>
                </a:lnTo>
                <a:lnTo>
                  <a:pt x="1091158" y="2883512"/>
                </a:lnTo>
                <a:lnTo>
                  <a:pt x="1136295" y="2894646"/>
                </a:lnTo>
                <a:lnTo>
                  <a:pt x="1181969" y="2904373"/>
                </a:lnTo>
                <a:lnTo>
                  <a:pt x="1228155" y="2912671"/>
                </a:lnTo>
                <a:lnTo>
                  <a:pt x="1274831" y="2919514"/>
                </a:lnTo>
                <a:lnTo>
                  <a:pt x="1321970" y="2924878"/>
                </a:lnTo>
                <a:lnTo>
                  <a:pt x="1369550" y="2928740"/>
                </a:lnTo>
                <a:lnTo>
                  <a:pt x="1417546" y="2931074"/>
                </a:lnTo>
                <a:lnTo>
                  <a:pt x="1465934" y="2931858"/>
                </a:lnTo>
                <a:lnTo>
                  <a:pt x="1514322" y="2931074"/>
                </a:lnTo>
                <a:lnTo>
                  <a:pt x="1562318" y="2928740"/>
                </a:lnTo>
                <a:lnTo>
                  <a:pt x="1609898" y="2924878"/>
                </a:lnTo>
                <a:lnTo>
                  <a:pt x="1657037" y="2919514"/>
                </a:lnTo>
                <a:lnTo>
                  <a:pt x="1703712" y="2912671"/>
                </a:lnTo>
                <a:lnTo>
                  <a:pt x="1749899" y="2904373"/>
                </a:lnTo>
                <a:lnTo>
                  <a:pt x="1795573" y="2894646"/>
                </a:lnTo>
                <a:lnTo>
                  <a:pt x="1840710" y="2883512"/>
                </a:lnTo>
                <a:lnTo>
                  <a:pt x="1885286" y="2870996"/>
                </a:lnTo>
                <a:lnTo>
                  <a:pt x="1929277" y="2857122"/>
                </a:lnTo>
                <a:lnTo>
                  <a:pt x="1972658" y="2841915"/>
                </a:lnTo>
                <a:lnTo>
                  <a:pt x="2015407" y="2825397"/>
                </a:lnTo>
                <a:lnTo>
                  <a:pt x="2057497" y="2807595"/>
                </a:lnTo>
                <a:lnTo>
                  <a:pt x="2098906" y="2788531"/>
                </a:lnTo>
                <a:lnTo>
                  <a:pt x="2139609" y="2768230"/>
                </a:lnTo>
                <a:lnTo>
                  <a:pt x="2179581" y="2746716"/>
                </a:lnTo>
                <a:lnTo>
                  <a:pt x="2218800" y="2724013"/>
                </a:lnTo>
                <a:lnTo>
                  <a:pt x="2257240" y="2700146"/>
                </a:lnTo>
                <a:lnTo>
                  <a:pt x="2294878" y="2675138"/>
                </a:lnTo>
                <a:lnTo>
                  <a:pt x="2331689" y="2649013"/>
                </a:lnTo>
                <a:lnTo>
                  <a:pt x="2367650" y="2621797"/>
                </a:lnTo>
                <a:lnTo>
                  <a:pt x="2402735" y="2593512"/>
                </a:lnTo>
                <a:lnTo>
                  <a:pt x="2436922" y="2564183"/>
                </a:lnTo>
                <a:lnTo>
                  <a:pt x="2470185" y="2533834"/>
                </a:lnTo>
                <a:lnTo>
                  <a:pt x="2502501" y="2502490"/>
                </a:lnTo>
                <a:lnTo>
                  <a:pt x="2533845" y="2470174"/>
                </a:lnTo>
                <a:lnTo>
                  <a:pt x="2564193" y="2436911"/>
                </a:lnTo>
                <a:lnTo>
                  <a:pt x="2593522" y="2402725"/>
                </a:lnTo>
                <a:lnTo>
                  <a:pt x="2621807" y="2367639"/>
                </a:lnTo>
                <a:lnTo>
                  <a:pt x="2649024" y="2331679"/>
                </a:lnTo>
                <a:lnTo>
                  <a:pt x="2675148" y="2294868"/>
                </a:lnTo>
                <a:lnTo>
                  <a:pt x="2700156" y="2257230"/>
                </a:lnTo>
                <a:lnTo>
                  <a:pt x="2724024" y="2218790"/>
                </a:lnTo>
                <a:lnTo>
                  <a:pt x="2746727" y="2179571"/>
                </a:lnTo>
                <a:lnTo>
                  <a:pt x="2768241" y="2139598"/>
                </a:lnTo>
                <a:lnTo>
                  <a:pt x="2788542" y="2098895"/>
                </a:lnTo>
                <a:lnTo>
                  <a:pt x="2807605" y="2057487"/>
                </a:lnTo>
                <a:lnTo>
                  <a:pt x="2825408" y="2015396"/>
                </a:lnTo>
                <a:lnTo>
                  <a:pt x="2841925" y="1972648"/>
                </a:lnTo>
                <a:lnTo>
                  <a:pt x="2857133" y="1929266"/>
                </a:lnTo>
                <a:lnTo>
                  <a:pt x="2871006" y="1885276"/>
                </a:lnTo>
                <a:lnTo>
                  <a:pt x="2883522" y="1840700"/>
                </a:lnTo>
                <a:lnTo>
                  <a:pt x="2894656" y="1795563"/>
                </a:lnTo>
                <a:lnTo>
                  <a:pt x="2904384" y="1749889"/>
                </a:lnTo>
                <a:lnTo>
                  <a:pt x="2912681" y="1703702"/>
                </a:lnTo>
                <a:lnTo>
                  <a:pt x="2919524" y="1657027"/>
                </a:lnTo>
                <a:lnTo>
                  <a:pt x="2924889" y="1609887"/>
                </a:lnTo>
                <a:lnTo>
                  <a:pt x="2928750" y="1562307"/>
                </a:lnTo>
                <a:lnTo>
                  <a:pt x="2931085" y="1514311"/>
                </a:lnTo>
                <a:lnTo>
                  <a:pt x="2931868" y="1465923"/>
                </a:lnTo>
                <a:lnTo>
                  <a:pt x="2931085" y="1417535"/>
                </a:lnTo>
                <a:lnTo>
                  <a:pt x="2928750" y="1369540"/>
                </a:lnTo>
                <a:lnTo>
                  <a:pt x="2924889" y="1321960"/>
                </a:lnTo>
                <a:lnTo>
                  <a:pt x="2919524" y="1274820"/>
                </a:lnTo>
                <a:lnTo>
                  <a:pt x="2912681" y="1228145"/>
                </a:lnTo>
                <a:lnTo>
                  <a:pt x="2904384" y="1181959"/>
                </a:lnTo>
                <a:lnTo>
                  <a:pt x="2894656" y="1136285"/>
                </a:lnTo>
                <a:lnTo>
                  <a:pt x="2883522" y="1091148"/>
                </a:lnTo>
                <a:lnTo>
                  <a:pt x="2871006" y="1046572"/>
                </a:lnTo>
                <a:lnTo>
                  <a:pt x="2857133" y="1002582"/>
                </a:lnTo>
                <a:lnTo>
                  <a:pt x="2841925" y="959200"/>
                </a:lnTo>
                <a:lnTo>
                  <a:pt x="2825408" y="916452"/>
                </a:lnTo>
                <a:lnTo>
                  <a:pt x="2807605" y="874362"/>
                </a:lnTo>
                <a:lnTo>
                  <a:pt x="2788542" y="832954"/>
                </a:lnTo>
                <a:lnTo>
                  <a:pt x="2768241" y="792251"/>
                </a:lnTo>
                <a:lnTo>
                  <a:pt x="2746727" y="752278"/>
                </a:lnTo>
                <a:lnTo>
                  <a:pt x="2724024" y="713060"/>
                </a:lnTo>
                <a:lnTo>
                  <a:pt x="2700156" y="674620"/>
                </a:lnTo>
                <a:lnTo>
                  <a:pt x="2675148" y="636983"/>
                </a:lnTo>
                <a:lnTo>
                  <a:pt x="2649024" y="600172"/>
                </a:lnTo>
                <a:lnTo>
                  <a:pt x="2621807" y="564212"/>
                </a:lnTo>
                <a:lnTo>
                  <a:pt x="2593522" y="529126"/>
                </a:lnTo>
                <a:lnTo>
                  <a:pt x="2564193" y="494940"/>
                </a:lnTo>
                <a:lnTo>
                  <a:pt x="2533845" y="461678"/>
                </a:lnTo>
                <a:lnTo>
                  <a:pt x="2502501" y="429362"/>
                </a:lnTo>
                <a:lnTo>
                  <a:pt x="2470185" y="398018"/>
                </a:lnTo>
                <a:lnTo>
                  <a:pt x="2436922" y="367670"/>
                </a:lnTo>
                <a:lnTo>
                  <a:pt x="2402735" y="338341"/>
                </a:lnTo>
                <a:lnTo>
                  <a:pt x="2367650" y="310057"/>
                </a:lnTo>
                <a:lnTo>
                  <a:pt x="2331689" y="282840"/>
                </a:lnTo>
                <a:lnTo>
                  <a:pt x="2294878" y="256716"/>
                </a:lnTo>
                <a:lnTo>
                  <a:pt x="2257240" y="231708"/>
                </a:lnTo>
                <a:lnTo>
                  <a:pt x="2218800" y="207841"/>
                </a:lnTo>
                <a:lnTo>
                  <a:pt x="2179581" y="185139"/>
                </a:lnTo>
                <a:lnTo>
                  <a:pt x="2139609" y="163625"/>
                </a:lnTo>
                <a:lnTo>
                  <a:pt x="2098906" y="143324"/>
                </a:lnTo>
                <a:lnTo>
                  <a:pt x="2057497" y="124261"/>
                </a:lnTo>
                <a:lnTo>
                  <a:pt x="2015407" y="106458"/>
                </a:lnTo>
                <a:lnTo>
                  <a:pt x="1972658" y="89941"/>
                </a:lnTo>
                <a:lnTo>
                  <a:pt x="1929277" y="74734"/>
                </a:lnTo>
                <a:lnTo>
                  <a:pt x="1885286" y="60861"/>
                </a:lnTo>
                <a:lnTo>
                  <a:pt x="1840710" y="48345"/>
                </a:lnTo>
                <a:lnTo>
                  <a:pt x="1795573" y="37211"/>
                </a:lnTo>
                <a:lnTo>
                  <a:pt x="1749899" y="27483"/>
                </a:lnTo>
                <a:lnTo>
                  <a:pt x="1703712" y="19186"/>
                </a:lnTo>
                <a:lnTo>
                  <a:pt x="1657037" y="12343"/>
                </a:lnTo>
                <a:lnTo>
                  <a:pt x="1609898" y="6979"/>
                </a:lnTo>
                <a:lnTo>
                  <a:pt x="1562318" y="3118"/>
                </a:lnTo>
                <a:lnTo>
                  <a:pt x="1514322" y="783"/>
                </a:lnTo>
                <a:lnTo>
                  <a:pt x="1465934" y="0"/>
                </a:lnTo>
                <a:close/>
              </a:path>
            </a:pathLst>
          </a:custGeom>
          <a:solidFill>
            <a:srgbClr val="253C46"/>
          </a:solidFill>
        </p:spPr>
        <p:txBody>
          <a:bodyPr wrap="square" lIns="0" tIns="0" rIns="0" bIns="0" rtlCol="0"/>
          <a:lstStyle/>
          <a:p>
            <a:endParaRPr sz="1092"/>
          </a:p>
        </p:txBody>
      </p:sp>
      <p:sp>
        <p:nvSpPr>
          <p:cNvPr id="100" name="object 83">
            <a:extLst>
              <a:ext uri="{FF2B5EF4-FFF2-40B4-BE49-F238E27FC236}">
                <a16:creationId xmlns:a16="http://schemas.microsoft.com/office/drawing/2014/main" id="{1FAC7E0A-55E5-BE26-392E-4D74D38A06A6}"/>
              </a:ext>
            </a:extLst>
          </p:cNvPr>
          <p:cNvSpPr txBox="1">
            <a:spLocks noGrp="1" noRot="1" noMove="1" noResize="1" noEditPoints="1" noAdjustHandles="1" noChangeArrowheads="1" noChangeShapeType="1"/>
          </p:cNvSpPr>
          <p:nvPr userDrawn="1"/>
        </p:nvSpPr>
        <p:spPr>
          <a:xfrm>
            <a:off x="8652146" y="6636833"/>
            <a:ext cx="3192024" cy="122517"/>
          </a:xfrm>
          <a:prstGeom prst="rect">
            <a:avLst/>
          </a:prstGeom>
        </p:spPr>
        <p:txBody>
          <a:bodyPr vert="horz" wrap="square" lIns="0" tIns="10397" rIns="0" bIns="0" rtlCol="0">
            <a:spAutoFit/>
          </a:bodyPr>
          <a:lstStyle/>
          <a:p>
            <a:pPr marL="7701">
              <a:lnSpc>
                <a:spcPct val="100000"/>
              </a:lnSpc>
              <a:spcBef>
                <a:spcPts val="82"/>
              </a:spcBef>
            </a:pPr>
            <a:r>
              <a:rPr sz="728" dirty="0">
                <a:solidFill>
                  <a:schemeClr val="bg1"/>
                </a:solidFill>
                <a:latin typeface="Calibri"/>
                <a:cs typeface="Calibri"/>
              </a:rPr>
              <a:t>This</a:t>
            </a:r>
            <a:r>
              <a:rPr sz="728" spc="33" dirty="0">
                <a:solidFill>
                  <a:schemeClr val="bg1"/>
                </a:solidFill>
                <a:latin typeface="Calibri"/>
                <a:cs typeface="Calibri"/>
              </a:rPr>
              <a:t> </a:t>
            </a:r>
            <a:r>
              <a:rPr sz="728" dirty="0">
                <a:solidFill>
                  <a:schemeClr val="bg1"/>
                </a:solidFill>
                <a:latin typeface="Calibri"/>
                <a:cs typeface="Calibri"/>
              </a:rPr>
              <a:t>project</a:t>
            </a:r>
            <a:r>
              <a:rPr sz="728" spc="36" dirty="0">
                <a:solidFill>
                  <a:schemeClr val="bg1"/>
                </a:solidFill>
                <a:latin typeface="Calibri"/>
                <a:cs typeface="Calibri"/>
              </a:rPr>
              <a:t> </a:t>
            </a:r>
            <a:r>
              <a:rPr sz="728" dirty="0">
                <a:solidFill>
                  <a:schemeClr val="bg1"/>
                </a:solidFill>
                <a:latin typeface="Calibri"/>
                <a:cs typeface="Calibri"/>
              </a:rPr>
              <a:t>is</a:t>
            </a:r>
            <a:r>
              <a:rPr sz="728" spc="36" dirty="0">
                <a:solidFill>
                  <a:schemeClr val="bg1"/>
                </a:solidFill>
                <a:latin typeface="Calibri"/>
                <a:cs typeface="Calibri"/>
              </a:rPr>
              <a:t> </a:t>
            </a:r>
            <a:r>
              <a:rPr sz="728" dirty="0">
                <a:solidFill>
                  <a:schemeClr val="bg1"/>
                </a:solidFill>
                <a:latin typeface="Calibri"/>
                <a:cs typeface="Calibri"/>
              </a:rPr>
              <a:t>supported</a:t>
            </a:r>
            <a:r>
              <a:rPr sz="728" spc="36" dirty="0">
                <a:solidFill>
                  <a:schemeClr val="bg1"/>
                </a:solidFill>
                <a:latin typeface="Calibri"/>
                <a:cs typeface="Calibri"/>
              </a:rPr>
              <a:t> </a:t>
            </a:r>
            <a:r>
              <a:rPr sz="728" dirty="0">
                <a:solidFill>
                  <a:schemeClr val="bg1"/>
                </a:solidFill>
                <a:latin typeface="Calibri"/>
                <a:cs typeface="Calibri"/>
              </a:rPr>
              <a:t>by</a:t>
            </a:r>
            <a:r>
              <a:rPr sz="728" spc="36" dirty="0">
                <a:solidFill>
                  <a:schemeClr val="bg1"/>
                </a:solidFill>
                <a:latin typeface="Calibri"/>
                <a:cs typeface="Calibri"/>
              </a:rPr>
              <a:t> </a:t>
            </a:r>
            <a:r>
              <a:rPr sz="728" dirty="0">
                <a:solidFill>
                  <a:schemeClr val="bg1"/>
                </a:solidFill>
                <a:latin typeface="Calibri"/>
                <a:cs typeface="Calibri"/>
              </a:rPr>
              <a:t>the</a:t>
            </a:r>
            <a:r>
              <a:rPr sz="728" spc="36" dirty="0">
                <a:solidFill>
                  <a:schemeClr val="bg1"/>
                </a:solidFill>
                <a:latin typeface="Calibri"/>
                <a:cs typeface="Calibri"/>
              </a:rPr>
              <a:t> </a:t>
            </a:r>
            <a:r>
              <a:rPr sz="728" dirty="0">
                <a:solidFill>
                  <a:schemeClr val="bg1"/>
                </a:solidFill>
                <a:latin typeface="Calibri"/>
                <a:cs typeface="Calibri"/>
              </a:rPr>
              <a:t>Edinburgh</a:t>
            </a:r>
            <a:r>
              <a:rPr sz="728" spc="36" dirty="0">
                <a:solidFill>
                  <a:schemeClr val="bg1"/>
                </a:solidFill>
                <a:latin typeface="Calibri"/>
                <a:cs typeface="Calibri"/>
              </a:rPr>
              <a:t> </a:t>
            </a:r>
            <a:r>
              <a:rPr sz="728" dirty="0">
                <a:solidFill>
                  <a:schemeClr val="bg1"/>
                </a:solidFill>
                <a:latin typeface="Calibri"/>
                <a:cs typeface="Calibri"/>
              </a:rPr>
              <a:t>&amp;</a:t>
            </a:r>
            <a:r>
              <a:rPr sz="728" spc="36" dirty="0">
                <a:solidFill>
                  <a:schemeClr val="bg1"/>
                </a:solidFill>
                <a:latin typeface="Calibri"/>
                <a:cs typeface="Calibri"/>
              </a:rPr>
              <a:t> </a:t>
            </a:r>
            <a:r>
              <a:rPr sz="728" dirty="0">
                <a:solidFill>
                  <a:schemeClr val="bg1"/>
                </a:solidFill>
                <a:latin typeface="Calibri"/>
                <a:cs typeface="Calibri"/>
              </a:rPr>
              <a:t>South</a:t>
            </a:r>
            <a:r>
              <a:rPr sz="728" spc="36" dirty="0">
                <a:solidFill>
                  <a:schemeClr val="bg1"/>
                </a:solidFill>
                <a:latin typeface="Calibri"/>
                <a:cs typeface="Calibri"/>
              </a:rPr>
              <a:t> </a:t>
            </a:r>
            <a:r>
              <a:rPr sz="728" dirty="0">
                <a:solidFill>
                  <a:schemeClr val="bg1"/>
                </a:solidFill>
                <a:latin typeface="Calibri"/>
                <a:cs typeface="Calibri"/>
              </a:rPr>
              <a:t>East</a:t>
            </a:r>
            <a:r>
              <a:rPr sz="728" spc="33" dirty="0">
                <a:solidFill>
                  <a:schemeClr val="bg1"/>
                </a:solidFill>
                <a:latin typeface="Calibri"/>
                <a:cs typeface="Calibri"/>
              </a:rPr>
              <a:t> </a:t>
            </a:r>
            <a:r>
              <a:rPr sz="728" dirty="0">
                <a:solidFill>
                  <a:schemeClr val="bg1"/>
                </a:solidFill>
                <a:latin typeface="Calibri"/>
                <a:cs typeface="Calibri"/>
              </a:rPr>
              <a:t>Scotland</a:t>
            </a:r>
            <a:r>
              <a:rPr sz="728" spc="36" dirty="0">
                <a:solidFill>
                  <a:schemeClr val="bg1"/>
                </a:solidFill>
                <a:latin typeface="Calibri"/>
                <a:cs typeface="Calibri"/>
              </a:rPr>
              <a:t> </a:t>
            </a:r>
            <a:r>
              <a:rPr sz="728" dirty="0">
                <a:solidFill>
                  <a:schemeClr val="bg1"/>
                </a:solidFill>
                <a:latin typeface="Calibri"/>
                <a:cs typeface="Calibri"/>
              </a:rPr>
              <a:t>City</a:t>
            </a:r>
            <a:r>
              <a:rPr sz="728" spc="36" dirty="0">
                <a:solidFill>
                  <a:schemeClr val="bg1"/>
                </a:solidFill>
                <a:latin typeface="Calibri"/>
                <a:cs typeface="Calibri"/>
              </a:rPr>
              <a:t> </a:t>
            </a:r>
            <a:r>
              <a:rPr sz="728" dirty="0">
                <a:solidFill>
                  <a:schemeClr val="bg1"/>
                </a:solidFill>
                <a:latin typeface="Calibri"/>
                <a:cs typeface="Calibri"/>
              </a:rPr>
              <a:t>Region</a:t>
            </a:r>
            <a:r>
              <a:rPr sz="728" spc="36" dirty="0">
                <a:solidFill>
                  <a:schemeClr val="bg1"/>
                </a:solidFill>
                <a:latin typeface="Calibri"/>
                <a:cs typeface="Calibri"/>
              </a:rPr>
              <a:t> </a:t>
            </a:r>
            <a:r>
              <a:rPr sz="728" spc="-6" dirty="0">
                <a:solidFill>
                  <a:schemeClr val="bg1"/>
                </a:solidFill>
                <a:latin typeface="Calibri"/>
                <a:cs typeface="Calibri"/>
              </a:rPr>
              <a:t>Deal.</a:t>
            </a:r>
            <a:endParaRPr sz="728" dirty="0">
              <a:solidFill>
                <a:schemeClr val="bg1"/>
              </a:solidFill>
              <a:latin typeface="Calibri"/>
              <a:cs typeface="Calibri"/>
            </a:endParaRPr>
          </a:p>
        </p:txBody>
      </p:sp>
      <p:cxnSp>
        <p:nvCxnSpPr>
          <p:cNvPr id="102" name="Straight Connector 101">
            <a:extLst>
              <a:ext uri="{FF2B5EF4-FFF2-40B4-BE49-F238E27FC236}">
                <a16:creationId xmlns:a16="http://schemas.microsoft.com/office/drawing/2014/main" id="{F2459E0B-2DAE-56A1-5E85-382BF7A0B3D3}"/>
              </a:ext>
            </a:extLst>
          </p:cNvPr>
          <p:cNvCxnSpPr>
            <a:cxnSpLocks/>
          </p:cNvCxnSpPr>
          <p:nvPr userDrawn="1"/>
        </p:nvCxnSpPr>
        <p:spPr>
          <a:xfrm>
            <a:off x="381540" y="1996560"/>
            <a:ext cx="4697819"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3" name="object 15">
            <a:extLst>
              <a:ext uri="{FF2B5EF4-FFF2-40B4-BE49-F238E27FC236}">
                <a16:creationId xmlns:a16="http://schemas.microsoft.com/office/drawing/2014/main" id="{EBB9F627-2C3B-5C8E-42C7-80DFB9F770C8}"/>
              </a:ext>
            </a:extLst>
          </p:cNvPr>
          <p:cNvGrpSpPr>
            <a:grpSpLocks noGrp="1" noUngrp="1" noRot="1" noMove="1" noResize="1"/>
          </p:cNvGrpSpPr>
          <p:nvPr userDrawn="1"/>
        </p:nvGrpSpPr>
        <p:grpSpPr>
          <a:xfrm>
            <a:off x="9903990" y="5646972"/>
            <a:ext cx="1905048" cy="844832"/>
            <a:chOff x="16334579" y="9287420"/>
            <a:chExt cx="3141345" cy="1393190"/>
          </a:xfrm>
        </p:grpSpPr>
        <p:sp>
          <p:nvSpPr>
            <p:cNvPr id="104" name="object 16">
              <a:extLst>
                <a:ext uri="{FF2B5EF4-FFF2-40B4-BE49-F238E27FC236}">
                  <a16:creationId xmlns:a16="http://schemas.microsoft.com/office/drawing/2014/main" id="{F4192025-7415-FE27-C5F1-AAA1C9E91C21}"/>
                </a:ext>
              </a:extLst>
            </p:cNvPr>
            <p:cNvSpPr>
              <a:spLocks noGrp="1" noRot="1" noMove="1" noResize="1" noEditPoints="1" noAdjustHandles="1" noChangeArrowheads="1" noChangeShapeType="1"/>
            </p:cNvSpPr>
            <p:nvPr/>
          </p:nvSpPr>
          <p:spPr>
            <a:xfrm>
              <a:off x="16408104" y="9360126"/>
              <a:ext cx="2995295" cy="1251585"/>
            </a:xfrm>
            <a:custGeom>
              <a:avLst/>
              <a:gdLst/>
              <a:ahLst/>
              <a:cxnLst/>
              <a:rect l="l" t="t" r="r" b="b"/>
              <a:pathLst>
                <a:path w="2995294" h="1251584">
                  <a:moveTo>
                    <a:pt x="1336183" y="834602"/>
                  </a:moveTo>
                  <a:lnTo>
                    <a:pt x="1312902" y="834602"/>
                  </a:lnTo>
                  <a:lnTo>
                    <a:pt x="1817054" y="1247459"/>
                  </a:lnTo>
                  <a:lnTo>
                    <a:pt x="1821902" y="1251501"/>
                  </a:lnTo>
                  <a:lnTo>
                    <a:pt x="1839535" y="1232915"/>
                  </a:lnTo>
                  <a:lnTo>
                    <a:pt x="1821902" y="1232915"/>
                  </a:lnTo>
                  <a:lnTo>
                    <a:pt x="1336183" y="834602"/>
                  </a:lnTo>
                  <a:close/>
                </a:path>
                <a:path w="2995294" h="1251584">
                  <a:moveTo>
                    <a:pt x="8083" y="724721"/>
                  </a:moveTo>
                  <a:lnTo>
                    <a:pt x="0" y="736040"/>
                  </a:lnTo>
                  <a:lnTo>
                    <a:pt x="735223" y="1250694"/>
                  </a:lnTo>
                  <a:lnTo>
                    <a:pt x="758788" y="1233721"/>
                  </a:lnTo>
                  <a:lnTo>
                    <a:pt x="736029" y="1233721"/>
                  </a:lnTo>
                  <a:lnTo>
                    <a:pt x="8083" y="724721"/>
                  </a:lnTo>
                  <a:close/>
                </a:path>
                <a:path w="2995294" h="1251584">
                  <a:moveTo>
                    <a:pt x="1314514" y="816833"/>
                  </a:moveTo>
                  <a:lnTo>
                    <a:pt x="736029" y="1233721"/>
                  </a:lnTo>
                  <a:lnTo>
                    <a:pt x="758788" y="1233721"/>
                  </a:lnTo>
                  <a:lnTo>
                    <a:pt x="1312902" y="834602"/>
                  </a:lnTo>
                  <a:lnTo>
                    <a:pt x="1336183" y="834602"/>
                  </a:lnTo>
                  <a:lnTo>
                    <a:pt x="1314514" y="816833"/>
                  </a:lnTo>
                  <a:close/>
                </a:path>
                <a:path w="2995294" h="1251584">
                  <a:moveTo>
                    <a:pt x="2141034" y="895197"/>
                  </a:moveTo>
                  <a:lnTo>
                    <a:pt x="1821902" y="1232915"/>
                  </a:lnTo>
                  <a:lnTo>
                    <a:pt x="1839535" y="1232915"/>
                  </a:lnTo>
                  <a:lnTo>
                    <a:pt x="2150730" y="904893"/>
                  </a:lnTo>
                  <a:lnTo>
                    <a:pt x="2141034" y="895197"/>
                  </a:lnTo>
                  <a:close/>
                </a:path>
                <a:path w="2995294" h="1251584">
                  <a:moveTo>
                    <a:pt x="2985333" y="0"/>
                  </a:moveTo>
                  <a:lnTo>
                    <a:pt x="2624181" y="382155"/>
                  </a:lnTo>
                  <a:lnTo>
                    <a:pt x="2633877" y="391851"/>
                  </a:lnTo>
                  <a:lnTo>
                    <a:pt x="2995029" y="9696"/>
                  </a:lnTo>
                  <a:lnTo>
                    <a:pt x="2985333" y="0"/>
                  </a:lnTo>
                  <a:close/>
                </a:path>
              </a:pathLst>
            </a:custGeom>
            <a:solidFill>
              <a:srgbClr val="FFFFFF"/>
            </a:solidFill>
          </p:spPr>
          <p:txBody>
            <a:bodyPr wrap="square" lIns="0" tIns="0" rIns="0" bIns="0" rtlCol="0"/>
            <a:lstStyle/>
            <a:p>
              <a:endParaRPr sz="1092"/>
            </a:p>
          </p:txBody>
        </p:sp>
        <p:pic>
          <p:nvPicPr>
            <p:cNvPr id="105" name="object 17">
              <a:extLst>
                <a:ext uri="{FF2B5EF4-FFF2-40B4-BE49-F238E27FC236}">
                  <a16:creationId xmlns:a16="http://schemas.microsoft.com/office/drawing/2014/main" id="{B9D16CA3-F34B-A709-3A44-C3E9103A9939}"/>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16509094" y="9718045"/>
              <a:ext cx="210873" cy="239155"/>
            </a:xfrm>
            <a:prstGeom prst="rect">
              <a:avLst/>
            </a:prstGeom>
          </p:spPr>
        </p:pic>
        <p:pic>
          <p:nvPicPr>
            <p:cNvPr id="106" name="object 18">
              <a:extLst>
                <a:ext uri="{FF2B5EF4-FFF2-40B4-BE49-F238E27FC236}">
                  <a16:creationId xmlns:a16="http://schemas.microsoft.com/office/drawing/2014/main" id="{DF1833B4-1167-839A-4D9D-0B21C9E4904F}"/>
                </a:ext>
              </a:extLst>
            </p:cNvPr>
            <p:cNvPicPr>
              <a:picLocks noGrp="1" noRo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16750668" y="9765713"/>
              <a:ext cx="195522" cy="195522"/>
            </a:xfrm>
            <a:prstGeom prst="rect">
              <a:avLst/>
            </a:prstGeom>
          </p:spPr>
        </p:pic>
        <p:pic>
          <p:nvPicPr>
            <p:cNvPr id="107" name="object 19">
              <a:extLst>
                <a:ext uri="{FF2B5EF4-FFF2-40B4-BE49-F238E27FC236}">
                  <a16:creationId xmlns:a16="http://schemas.microsoft.com/office/drawing/2014/main" id="{E6C77C0E-DF4F-B9C9-098A-DEF339E23B07}"/>
                </a:ext>
              </a:extLst>
            </p:cNvPr>
            <p:cNvPicPr>
              <a:picLocks noGrp="1" noRo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16972050" y="9718048"/>
              <a:ext cx="376494" cy="243188"/>
            </a:xfrm>
            <a:prstGeom prst="rect">
              <a:avLst/>
            </a:prstGeom>
          </p:spPr>
        </p:pic>
        <p:sp>
          <p:nvSpPr>
            <p:cNvPr id="108" name="object 20">
              <a:extLst>
                <a:ext uri="{FF2B5EF4-FFF2-40B4-BE49-F238E27FC236}">
                  <a16:creationId xmlns:a16="http://schemas.microsoft.com/office/drawing/2014/main" id="{90F12AD2-1779-7852-F058-B3DD56FEC54A}"/>
                </a:ext>
              </a:extLst>
            </p:cNvPr>
            <p:cNvSpPr>
              <a:spLocks noGrp="1" noRot="1" noMove="1" noResize="1" noEditPoints="1" noAdjustHandles="1" noChangeArrowheads="1" noChangeShapeType="1"/>
            </p:cNvSpPr>
            <p:nvPr/>
          </p:nvSpPr>
          <p:spPr>
            <a:xfrm>
              <a:off x="17497997" y="9694627"/>
              <a:ext cx="392430" cy="266700"/>
            </a:xfrm>
            <a:custGeom>
              <a:avLst/>
              <a:gdLst/>
              <a:ahLst/>
              <a:cxnLst/>
              <a:rect l="l" t="t" r="r" b="b"/>
              <a:pathLst>
                <a:path w="392430" h="266700">
                  <a:moveTo>
                    <a:pt x="164020" y="23291"/>
                  </a:moveTo>
                  <a:lnTo>
                    <a:pt x="0" y="23291"/>
                  </a:lnTo>
                  <a:lnTo>
                    <a:pt x="0" y="79171"/>
                  </a:lnTo>
                  <a:lnTo>
                    <a:pt x="0" y="113461"/>
                  </a:lnTo>
                  <a:lnTo>
                    <a:pt x="0" y="169341"/>
                  </a:lnTo>
                  <a:lnTo>
                    <a:pt x="0" y="207441"/>
                  </a:lnTo>
                  <a:lnTo>
                    <a:pt x="0" y="262051"/>
                  </a:lnTo>
                  <a:lnTo>
                    <a:pt x="164020" y="262051"/>
                  </a:lnTo>
                  <a:lnTo>
                    <a:pt x="164020" y="207441"/>
                  </a:lnTo>
                  <a:lnTo>
                    <a:pt x="58178" y="207441"/>
                  </a:lnTo>
                  <a:lnTo>
                    <a:pt x="58178" y="169341"/>
                  </a:lnTo>
                  <a:lnTo>
                    <a:pt x="155130" y="169341"/>
                  </a:lnTo>
                  <a:lnTo>
                    <a:pt x="155130" y="113461"/>
                  </a:lnTo>
                  <a:lnTo>
                    <a:pt x="58178" y="113461"/>
                  </a:lnTo>
                  <a:lnTo>
                    <a:pt x="58178" y="79171"/>
                  </a:lnTo>
                  <a:lnTo>
                    <a:pt x="164020" y="79171"/>
                  </a:lnTo>
                  <a:lnTo>
                    <a:pt x="164020" y="23291"/>
                  </a:lnTo>
                  <a:close/>
                </a:path>
                <a:path w="392430" h="266700">
                  <a:moveTo>
                    <a:pt x="391858" y="0"/>
                  </a:moveTo>
                  <a:lnTo>
                    <a:pt x="333679" y="0"/>
                  </a:lnTo>
                  <a:lnTo>
                    <a:pt x="333679" y="168046"/>
                  </a:lnTo>
                  <a:lnTo>
                    <a:pt x="330682" y="186105"/>
                  </a:lnTo>
                  <a:lnTo>
                    <a:pt x="322376" y="199758"/>
                  </a:lnTo>
                  <a:lnTo>
                    <a:pt x="309829" y="208267"/>
                  </a:lnTo>
                  <a:lnTo>
                    <a:pt x="294106" y="210870"/>
                  </a:lnTo>
                  <a:lnTo>
                    <a:pt x="278714" y="207810"/>
                  </a:lnTo>
                  <a:lnTo>
                    <a:pt x="266128" y="199161"/>
                  </a:lnTo>
                  <a:lnTo>
                    <a:pt x="257632" y="185648"/>
                  </a:lnTo>
                  <a:lnTo>
                    <a:pt x="254508" y="168046"/>
                  </a:lnTo>
                  <a:lnTo>
                    <a:pt x="257517" y="150444"/>
                  </a:lnTo>
                  <a:lnTo>
                    <a:pt x="265823" y="136944"/>
                  </a:lnTo>
                  <a:lnTo>
                    <a:pt x="278371" y="128282"/>
                  </a:lnTo>
                  <a:lnTo>
                    <a:pt x="294106" y="125234"/>
                  </a:lnTo>
                  <a:lnTo>
                    <a:pt x="309829" y="128282"/>
                  </a:lnTo>
                  <a:lnTo>
                    <a:pt x="322376" y="136944"/>
                  </a:lnTo>
                  <a:lnTo>
                    <a:pt x="330682" y="150444"/>
                  </a:lnTo>
                  <a:lnTo>
                    <a:pt x="333679" y="168046"/>
                  </a:lnTo>
                  <a:lnTo>
                    <a:pt x="333679" y="0"/>
                  </a:lnTo>
                  <a:lnTo>
                    <a:pt x="332879" y="0"/>
                  </a:lnTo>
                  <a:lnTo>
                    <a:pt x="332879" y="96951"/>
                  </a:lnTo>
                  <a:lnTo>
                    <a:pt x="322732" y="86436"/>
                  </a:lnTo>
                  <a:lnTo>
                    <a:pt x="310464" y="78270"/>
                  </a:lnTo>
                  <a:lnTo>
                    <a:pt x="296062" y="72974"/>
                  </a:lnTo>
                  <a:lnTo>
                    <a:pt x="279565" y="71094"/>
                  </a:lnTo>
                  <a:lnTo>
                    <a:pt x="246659" y="78193"/>
                  </a:lnTo>
                  <a:lnTo>
                    <a:pt x="219964" y="98158"/>
                  </a:lnTo>
                  <a:lnTo>
                    <a:pt x="202069" y="129044"/>
                  </a:lnTo>
                  <a:lnTo>
                    <a:pt x="195529" y="168859"/>
                  </a:lnTo>
                  <a:lnTo>
                    <a:pt x="202082" y="208330"/>
                  </a:lnTo>
                  <a:lnTo>
                    <a:pt x="220065" y="239242"/>
                  </a:lnTo>
                  <a:lnTo>
                    <a:pt x="247002" y="259410"/>
                  </a:lnTo>
                  <a:lnTo>
                    <a:pt x="280365" y="266611"/>
                  </a:lnTo>
                  <a:lnTo>
                    <a:pt x="297218" y="264871"/>
                  </a:lnTo>
                  <a:lnTo>
                    <a:pt x="311569" y="259956"/>
                  </a:lnTo>
                  <a:lnTo>
                    <a:pt x="323646" y="252298"/>
                  </a:lnTo>
                  <a:lnTo>
                    <a:pt x="333679" y="242379"/>
                  </a:lnTo>
                  <a:lnTo>
                    <a:pt x="333679" y="262572"/>
                  </a:lnTo>
                  <a:lnTo>
                    <a:pt x="391858" y="262572"/>
                  </a:lnTo>
                  <a:lnTo>
                    <a:pt x="391858" y="242379"/>
                  </a:lnTo>
                  <a:lnTo>
                    <a:pt x="391858" y="210870"/>
                  </a:lnTo>
                  <a:lnTo>
                    <a:pt x="391858" y="125234"/>
                  </a:lnTo>
                  <a:lnTo>
                    <a:pt x="391858" y="96951"/>
                  </a:lnTo>
                  <a:lnTo>
                    <a:pt x="391858" y="0"/>
                  </a:lnTo>
                  <a:close/>
                </a:path>
              </a:pathLst>
            </a:custGeom>
            <a:solidFill>
              <a:srgbClr val="FFFFFF"/>
            </a:solidFill>
          </p:spPr>
          <p:txBody>
            <a:bodyPr wrap="square" lIns="0" tIns="0" rIns="0" bIns="0" rtlCol="0"/>
            <a:lstStyle/>
            <a:p>
              <a:endParaRPr sz="1092"/>
            </a:p>
          </p:txBody>
        </p:sp>
        <p:pic>
          <p:nvPicPr>
            <p:cNvPr id="109" name="object 21">
              <a:extLst>
                <a:ext uri="{FF2B5EF4-FFF2-40B4-BE49-F238E27FC236}">
                  <a16:creationId xmlns:a16="http://schemas.microsoft.com/office/drawing/2014/main" id="{31B2F384-5877-DDF9-9818-616D004787E6}"/>
                </a:ext>
              </a:extLst>
            </p:cNvPr>
            <p:cNvPicPr>
              <a:picLocks noGrp="1" noRo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tretch>
              <a:fillRect/>
            </a:stretch>
          </p:blipFill>
          <p:spPr>
            <a:xfrm>
              <a:off x="17924600" y="9769755"/>
              <a:ext cx="179366" cy="191481"/>
            </a:xfrm>
            <a:prstGeom prst="rect">
              <a:avLst/>
            </a:prstGeom>
          </p:spPr>
        </p:pic>
        <p:pic>
          <p:nvPicPr>
            <p:cNvPr id="110" name="object 22">
              <a:extLst>
                <a:ext uri="{FF2B5EF4-FFF2-40B4-BE49-F238E27FC236}">
                  <a16:creationId xmlns:a16="http://schemas.microsoft.com/office/drawing/2014/main" id="{3BFF6D9C-0234-4DF8-638C-2D9AFEBB1B73}"/>
                </a:ext>
              </a:extLst>
            </p:cNvPr>
            <p:cNvPicPr>
              <a:picLocks noGrp="1" noRot="1" noMove="1" noResize="1" noEditPoints="1" noAdjustHandles="1" noChangeArrowheads="1" noChangeShapeType="1" noCrop="1"/>
            </p:cNvPicPr>
            <p:nvPr/>
          </p:nvPicPr>
          <p:blipFill>
            <a:blip r:embed="rId7" cstate="screen">
              <a:extLst>
                <a:ext uri="{28A0092B-C50C-407E-A947-70E740481C1C}">
                  <a14:useLocalDpi xmlns:a14="http://schemas.microsoft.com/office/drawing/2010/main"/>
                </a:ext>
              </a:extLst>
            </a:blip>
            <a:stretch>
              <a:fillRect/>
            </a:stretch>
          </p:blipFill>
          <p:spPr>
            <a:xfrm>
              <a:off x="18137900" y="9764912"/>
              <a:ext cx="193093" cy="195512"/>
            </a:xfrm>
            <a:prstGeom prst="rect">
              <a:avLst/>
            </a:prstGeom>
          </p:spPr>
        </p:pic>
        <p:pic>
          <p:nvPicPr>
            <p:cNvPr id="111" name="object 23">
              <a:extLst>
                <a:ext uri="{FF2B5EF4-FFF2-40B4-BE49-F238E27FC236}">
                  <a16:creationId xmlns:a16="http://schemas.microsoft.com/office/drawing/2014/main" id="{E125C4B6-641C-970A-342B-BFCB4C8F0349}"/>
                </a:ext>
              </a:extLst>
            </p:cNvPr>
            <p:cNvPicPr>
              <a:picLocks noGrp="1" noRot="1" noMove="1" noResize="1" noEditPoints="1" noAdjustHandles="1" noChangeArrowheads="1" noChangeShapeType="1" noCrop="1"/>
            </p:cNvPicPr>
            <p:nvPr/>
          </p:nvPicPr>
          <p:blipFill>
            <a:blip r:embed="rId8" cstate="screen">
              <a:extLst>
                <a:ext uri="{28A0092B-C50C-407E-A947-70E740481C1C}">
                  <a14:useLocalDpi xmlns:a14="http://schemas.microsoft.com/office/drawing/2010/main"/>
                </a:ext>
              </a:extLst>
            </a:blip>
            <a:stretch>
              <a:fillRect/>
            </a:stretch>
          </p:blipFill>
          <p:spPr>
            <a:xfrm>
              <a:off x="18357658" y="9765713"/>
              <a:ext cx="195522" cy="195522"/>
            </a:xfrm>
            <a:prstGeom prst="rect">
              <a:avLst/>
            </a:prstGeom>
          </p:spPr>
        </p:pic>
        <p:pic>
          <p:nvPicPr>
            <p:cNvPr id="112" name="object 24">
              <a:extLst>
                <a:ext uri="{FF2B5EF4-FFF2-40B4-BE49-F238E27FC236}">
                  <a16:creationId xmlns:a16="http://schemas.microsoft.com/office/drawing/2014/main" id="{70403E3D-C70A-2BF6-4EB8-3DACE0BA77D9}"/>
                </a:ext>
              </a:extLst>
            </p:cNvPr>
            <p:cNvPicPr>
              <a:picLocks noGrp="1" noRot="1" noMove="1" noResize="1" noEditPoints="1" noAdjustHandles="1" noChangeArrowheads="1" noChangeShapeType="1" noCrop="1"/>
            </p:cNvPicPr>
            <p:nvPr/>
          </p:nvPicPr>
          <p:blipFill>
            <a:blip r:embed="rId9" cstate="screen">
              <a:extLst>
                <a:ext uri="{28A0092B-C50C-407E-A947-70E740481C1C}">
                  <a14:useLocalDpi xmlns:a14="http://schemas.microsoft.com/office/drawing/2010/main"/>
                </a:ext>
              </a:extLst>
            </a:blip>
            <a:stretch>
              <a:fillRect/>
            </a:stretch>
          </p:blipFill>
          <p:spPr>
            <a:xfrm>
              <a:off x="18579039" y="9718048"/>
              <a:ext cx="163199" cy="243186"/>
            </a:xfrm>
            <a:prstGeom prst="rect">
              <a:avLst/>
            </a:prstGeom>
          </p:spPr>
        </p:pic>
        <p:sp>
          <p:nvSpPr>
            <p:cNvPr id="113" name="object 25">
              <a:extLst>
                <a:ext uri="{FF2B5EF4-FFF2-40B4-BE49-F238E27FC236}">
                  <a16:creationId xmlns:a16="http://schemas.microsoft.com/office/drawing/2014/main" id="{DF96AADA-4889-9D20-FCC1-832C97B452DA}"/>
                </a:ext>
              </a:extLst>
            </p:cNvPr>
            <p:cNvSpPr>
              <a:spLocks noGrp="1" noRot="1" noMove="1" noResize="1" noEditPoints="1" noAdjustHandles="1" noChangeArrowheads="1" noChangeShapeType="1"/>
            </p:cNvSpPr>
            <p:nvPr/>
          </p:nvSpPr>
          <p:spPr>
            <a:xfrm>
              <a:off x="18768899" y="9680877"/>
              <a:ext cx="69850" cy="276860"/>
            </a:xfrm>
            <a:custGeom>
              <a:avLst/>
              <a:gdLst/>
              <a:ahLst/>
              <a:cxnLst/>
              <a:rect l="l" t="t" r="r" b="b"/>
              <a:pathLst>
                <a:path w="69850" h="276859">
                  <a:moveTo>
                    <a:pt x="34742" y="0"/>
                  </a:moveTo>
                  <a:lnTo>
                    <a:pt x="21132" y="2449"/>
                  </a:lnTo>
                  <a:lnTo>
                    <a:pt x="10099" y="9292"/>
                  </a:lnTo>
                  <a:lnTo>
                    <a:pt x="2701" y="19772"/>
                  </a:lnTo>
                  <a:lnTo>
                    <a:pt x="0" y="33129"/>
                  </a:lnTo>
                  <a:lnTo>
                    <a:pt x="2701" y="46487"/>
                  </a:lnTo>
                  <a:lnTo>
                    <a:pt x="10099" y="56966"/>
                  </a:lnTo>
                  <a:lnTo>
                    <a:pt x="21132" y="63810"/>
                  </a:lnTo>
                  <a:lnTo>
                    <a:pt x="34742" y="66259"/>
                  </a:lnTo>
                  <a:lnTo>
                    <a:pt x="48692" y="63810"/>
                  </a:lnTo>
                  <a:lnTo>
                    <a:pt x="59687" y="56966"/>
                  </a:lnTo>
                  <a:lnTo>
                    <a:pt x="66896" y="46487"/>
                  </a:lnTo>
                  <a:lnTo>
                    <a:pt x="69484" y="33129"/>
                  </a:lnTo>
                  <a:lnTo>
                    <a:pt x="66783" y="19772"/>
                  </a:lnTo>
                  <a:lnTo>
                    <a:pt x="59385" y="9292"/>
                  </a:lnTo>
                  <a:lnTo>
                    <a:pt x="48351" y="2449"/>
                  </a:lnTo>
                  <a:lnTo>
                    <a:pt x="34742" y="0"/>
                  </a:lnTo>
                  <a:close/>
                </a:path>
                <a:path w="69850" h="276859">
                  <a:moveTo>
                    <a:pt x="63024" y="88876"/>
                  </a:moveTo>
                  <a:lnTo>
                    <a:pt x="4848" y="88876"/>
                  </a:lnTo>
                  <a:lnTo>
                    <a:pt x="4848" y="276316"/>
                  </a:lnTo>
                  <a:lnTo>
                    <a:pt x="63024" y="276316"/>
                  </a:lnTo>
                  <a:lnTo>
                    <a:pt x="63024" y="88876"/>
                  </a:lnTo>
                  <a:close/>
                </a:path>
              </a:pathLst>
            </a:custGeom>
            <a:solidFill>
              <a:srgbClr val="FFFFFF"/>
            </a:solidFill>
          </p:spPr>
          <p:txBody>
            <a:bodyPr wrap="square" lIns="0" tIns="0" rIns="0" bIns="0" rtlCol="0"/>
            <a:lstStyle/>
            <a:p>
              <a:endParaRPr sz="1092"/>
            </a:p>
          </p:txBody>
        </p:sp>
        <p:pic>
          <p:nvPicPr>
            <p:cNvPr id="114" name="object 26">
              <a:extLst>
                <a:ext uri="{FF2B5EF4-FFF2-40B4-BE49-F238E27FC236}">
                  <a16:creationId xmlns:a16="http://schemas.microsoft.com/office/drawing/2014/main" id="{8A90F7B2-AAB1-F152-1109-0EFE65267146}"/>
                </a:ext>
              </a:extLst>
            </p:cNvPr>
            <p:cNvPicPr>
              <a:picLocks noGrp="1" noRot="1" noMove="1" noResize="1" noEditPoints="1" noAdjustHandles="1" noChangeArrowheads="1" noChangeShapeType="1" noCrop="1"/>
            </p:cNvPicPr>
            <p:nvPr/>
          </p:nvPicPr>
          <p:blipFill>
            <a:blip r:embed="rId10" cstate="screen">
              <a:extLst>
                <a:ext uri="{28A0092B-C50C-407E-A947-70E740481C1C}">
                  <a14:useLocalDpi xmlns:a14="http://schemas.microsoft.com/office/drawing/2010/main"/>
                </a:ext>
              </a:extLst>
            </a:blip>
            <a:stretch>
              <a:fillRect/>
            </a:stretch>
          </p:blipFill>
          <p:spPr>
            <a:xfrm>
              <a:off x="18866659" y="9764912"/>
              <a:ext cx="195522" cy="195512"/>
            </a:xfrm>
            <a:prstGeom prst="rect">
              <a:avLst/>
            </a:prstGeom>
          </p:spPr>
        </p:pic>
        <p:pic>
          <p:nvPicPr>
            <p:cNvPr id="115" name="object 27">
              <a:extLst>
                <a:ext uri="{FF2B5EF4-FFF2-40B4-BE49-F238E27FC236}">
                  <a16:creationId xmlns:a16="http://schemas.microsoft.com/office/drawing/2014/main" id="{213C6294-2AC0-17BF-0565-F5E4650ED00A}"/>
                </a:ext>
              </a:extLst>
            </p:cNvPr>
            <p:cNvPicPr>
              <a:picLocks noGrp="1" noRot="1" noMove="1" noResize="1" noEditPoints="1" noAdjustHandles="1" noChangeArrowheads="1" noChangeShapeType="1" noCrop="1"/>
            </p:cNvPicPr>
            <p:nvPr/>
          </p:nvPicPr>
          <p:blipFill>
            <a:blip r:embed="rId11" cstate="screen">
              <a:extLst>
                <a:ext uri="{28A0092B-C50C-407E-A947-70E740481C1C}">
                  <a14:useLocalDpi xmlns:a14="http://schemas.microsoft.com/office/drawing/2010/main"/>
                </a:ext>
              </a:extLst>
            </a:blip>
            <a:stretch>
              <a:fillRect/>
            </a:stretch>
          </p:blipFill>
          <p:spPr>
            <a:xfrm>
              <a:off x="19094500" y="9764905"/>
              <a:ext cx="180978" cy="191481"/>
            </a:xfrm>
            <a:prstGeom prst="rect">
              <a:avLst/>
            </a:prstGeom>
          </p:spPr>
        </p:pic>
        <p:pic>
          <p:nvPicPr>
            <p:cNvPr id="116" name="object 28">
              <a:extLst>
                <a:ext uri="{FF2B5EF4-FFF2-40B4-BE49-F238E27FC236}">
                  <a16:creationId xmlns:a16="http://schemas.microsoft.com/office/drawing/2014/main" id="{BF347340-0A0E-357E-C15D-A7582565D21E}"/>
                </a:ext>
              </a:extLst>
            </p:cNvPr>
            <p:cNvPicPr>
              <a:picLocks noGrp="1" noRot="1" noMove="1" noResize="1" noEditPoints="1" noAdjustHandles="1" noChangeArrowheads="1" noChangeShapeType="1" noCrop="1"/>
            </p:cNvPicPr>
            <p:nvPr/>
          </p:nvPicPr>
          <p:blipFill>
            <a:blip r:embed="rId12" cstate="screen">
              <a:extLst>
                <a:ext uri="{28A0092B-C50C-407E-A947-70E740481C1C}">
                  <a14:useLocalDpi xmlns:a14="http://schemas.microsoft.com/office/drawing/2010/main"/>
                </a:ext>
              </a:extLst>
            </a:blip>
            <a:stretch>
              <a:fillRect/>
            </a:stretch>
          </p:blipFill>
          <p:spPr>
            <a:xfrm>
              <a:off x="19320721" y="9287420"/>
              <a:ext cx="155126" cy="155115"/>
            </a:xfrm>
            <a:prstGeom prst="rect">
              <a:avLst/>
            </a:prstGeom>
          </p:spPr>
        </p:pic>
        <p:pic>
          <p:nvPicPr>
            <p:cNvPr id="117" name="object 29">
              <a:extLst>
                <a:ext uri="{FF2B5EF4-FFF2-40B4-BE49-F238E27FC236}">
                  <a16:creationId xmlns:a16="http://schemas.microsoft.com/office/drawing/2014/main" id="{3809C089-BB03-6422-2560-AA268837219C}"/>
                </a:ext>
              </a:extLst>
            </p:cNvPr>
            <p:cNvPicPr>
              <a:picLocks noGrp="1" noRot="1" noMove="1" noResize="1" noEditPoints="1" noAdjustHandles="1" noChangeArrowheads="1" noChangeShapeType="1" noCrop="1"/>
            </p:cNvPicPr>
            <p:nvPr/>
          </p:nvPicPr>
          <p:blipFill>
            <a:blip r:embed="rId13" cstate="screen">
              <a:extLst>
                <a:ext uri="{28A0092B-C50C-407E-A947-70E740481C1C}">
                  <a14:useLocalDpi xmlns:a14="http://schemas.microsoft.com/office/drawing/2010/main"/>
                </a:ext>
              </a:extLst>
            </a:blip>
            <a:stretch>
              <a:fillRect/>
            </a:stretch>
          </p:blipFill>
          <p:spPr>
            <a:xfrm>
              <a:off x="18151634" y="10525183"/>
              <a:ext cx="155126" cy="155115"/>
            </a:xfrm>
            <a:prstGeom prst="rect">
              <a:avLst/>
            </a:prstGeom>
          </p:spPr>
        </p:pic>
        <p:pic>
          <p:nvPicPr>
            <p:cNvPr id="118" name="object 30">
              <a:extLst>
                <a:ext uri="{FF2B5EF4-FFF2-40B4-BE49-F238E27FC236}">
                  <a16:creationId xmlns:a16="http://schemas.microsoft.com/office/drawing/2014/main" id="{B5F3262F-5CEF-3603-5F94-C83F409C1181}"/>
                </a:ext>
              </a:extLst>
            </p:cNvPr>
            <p:cNvPicPr>
              <a:picLocks noGrp="1" noRot="1" noMove="1" noResize="1" noEditPoints="1" noAdjustHandles="1" noChangeArrowheads="1" noChangeShapeType="1" noCrop="1"/>
            </p:cNvPicPr>
            <p:nvPr/>
          </p:nvPicPr>
          <p:blipFill>
            <a:blip r:embed="rId14" cstate="screen">
              <a:extLst>
                <a:ext uri="{28A0092B-C50C-407E-A947-70E740481C1C}">
                  <a14:useLocalDpi xmlns:a14="http://schemas.microsoft.com/office/drawing/2010/main"/>
                </a:ext>
              </a:extLst>
            </a:blip>
            <a:stretch>
              <a:fillRect/>
            </a:stretch>
          </p:blipFill>
          <p:spPr>
            <a:xfrm>
              <a:off x="17644248" y="10108286"/>
              <a:ext cx="155126" cy="155115"/>
            </a:xfrm>
            <a:prstGeom prst="rect">
              <a:avLst/>
            </a:prstGeom>
          </p:spPr>
        </p:pic>
        <p:pic>
          <p:nvPicPr>
            <p:cNvPr id="119" name="object 31">
              <a:extLst>
                <a:ext uri="{FF2B5EF4-FFF2-40B4-BE49-F238E27FC236}">
                  <a16:creationId xmlns:a16="http://schemas.microsoft.com/office/drawing/2014/main" id="{C98F0F92-CFC4-9DAA-72F2-0779D1A918D9}"/>
                </a:ext>
              </a:extLst>
            </p:cNvPr>
            <p:cNvPicPr>
              <a:picLocks noGrp="1" noRot="1" noMove="1" noResize="1" noEditPoints="1" noAdjustHandles="1" noChangeArrowheads="1" noChangeShapeType="1" noCrop="1"/>
            </p:cNvPicPr>
            <p:nvPr/>
          </p:nvPicPr>
          <p:blipFill>
            <a:blip r:embed="rId13" cstate="screen">
              <a:extLst>
                <a:ext uri="{28A0092B-C50C-407E-A947-70E740481C1C}">
                  <a14:useLocalDpi xmlns:a14="http://schemas.microsoft.com/office/drawing/2010/main"/>
                </a:ext>
              </a:extLst>
            </a:blip>
            <a:stretch>
              <a:fillRect/>
            </a:stretch>
          </p:blipFill>
          <p:spPr>
            <a:xfrm>
              <a:off x="17065763" y="10525183"/>
              <a:ext cx="155126" cy="155115"/>
            </a:xfrm>
            <a:prstGeom prst="rect">
              <a:avLst/>
            </a:prstGeom>
          </p:spPr>
        </p:pic>
        <p:pic>
          <p:nvPicPr>
            <p:cNvPr id="120" name="object 32">
              <a:extLst>
                <a:ext uri="{FF2B5EF4-FFF2-40B4-BE49-F238E27FC236}">
                  <a16:creationId xmlns:a16="http://schemas.microsoft.com/office/drawing/2014/main" id="{68BAC860-A14A-306A-B721-138CB4EE33CB}"/>
                </a:ext>
              </a:extLst>
            </p:cNvPr>
            <p:cNvPicPr>
              <a:picLocks noGrp="1" noRot="1" noMove="1" noResize="1" noEditPoints="1" noAdjustHandles="1" noChangeArrowheads="1" noChangeShapeType="1" noCrop="1"/>
            </p:cNvPicPr>
            <p:nvPr/>
          </p:nvPicPr>
          <p:blipFill>
            <a:blip r:embed="rId15" cstate="screen">
              <a:extLst>
                <a:ext uri="{28A0092B-C50C-407E-A947-70E740481C1C}">
                  <a14:useLocalDpi xmlns:a14="http://schemas.microsoft.com/office/drawing/2010/main"/>
                </a:ext>
              </a:extLst>
            </a:blip>
            <a:stretch>
              <a:fillRect/>
            </a:stretch>
          </p:blipFill>
          <p:spPr>
            <a:xfrm>
              <a:off x="16334579" y="10012949"/>
              <a:ext cx="155126" cy="155115"/>
            </a:xfrm>
            <a:prstGeom prst="rect">
              <a:avLst/>
            </a:prstGeom>
          </p:spPr>
        </p:pic>
        <p:sp>
          <p:nvSpPr>
            <p:cNvPr id="121" name="object 33">
              <a:extLst>
                <a:ext uri="{FF2B5EF4-FFF2-40B4-BE49-F238E27FC236}">
                  <a16:creationId xmlns:a16="http://schemas.microsoft.com/office/drawing/2014/main" id="{0A3AA2F0-2F43-3E1D-BA38-0CE01B832B4F}"/>
                </a:ext>
              </a:extLst>
            </p:cNvPr>
            <p:cNvSpPr>
              <a:spLocks noGrp="1" noRot="1" noMove="1" noResize="1" noEditPoints="1" noAdjustHandles="1" noChangeArrowheads="1" noChangeShapeType="1"/>
            </p:cNvSpPr>
            <p:nvPr/>
          </p:nvSpPr>
          <p:spPr>
            <a:xfrm>
              <a:off x="18066800" y="9997593"/>
              <a:ext cx="19685" cy="182880"/>
            </a:xfrm>
            <a:custGeom>
              <a:avLst/>
              <a:gdLst/>
              <a:ahLst/>
              <a:cxnLst/>
              <a:rect l="l" t="t" r="r" b="b"/>
              <a:pathLst>
                <a:path w="19684" h="182879">
                  <a:moveTo>
                    <a:pt x="14544" y="0"/>
                  </a:moveTo>
                  <a:lnTo>
                    <a:pt x="4041" y="0"/>
                  </a:lnTo>
                  <a:lnTo>
                    <a:pt x="0" y="4041"/>
                  </a:lnTo>
                  <a:lnTo>
                    <a:pt x="0" y="15350"/>
                  </a:lnTo>
                  <a:lnTo>
                    <a:pt x="4041" y="19392"/>
                  </a:lnTo>
                  <a:lnTo>
                    <a:pt x="15350" y="19392"/>
                  </a:lnTo>
                  <a:lnTo>
                    <a:pt x="19392" y="15350"/>
                  </a:lnTo>
                  <a:lnTo>
                    <a:pt x="19392" y="4041"/>
                  </a:lnTo>
                  <a:lnTo>
                    <a:pt x="14544" y="0"/>
                  </a:lnTo>
                  <a:close/>
                </a:path>
                <a:path w="19684" h="182879">
                  <a:moveTo>
                    <a:pt x="15350" y="54940"/>
                  </a:moveTo>
                  <a:lnTo>
                    <a:pt x="3235" y="54940"/>
                  </a:lnTo>
                  <a:lnTo>
                    <a:pt x="3235" y="182591"/>
                  </a:lnTo>
                  <a:lnTo>
                    <a:pt x="15350" y="182591"/>
                  </a:lnTo>
                  <a:lnTo>
                    <a:pt x="15350" y="54940"/>
                  </a:lnTo>
                  <a:close/>
                </a:path>
              </a:pathLst>
            </a:custGeom>
            <a:solidFill>
              <a:srgbClr val="FFFFFF"/>
            </a:solidFill>
          </p:spPr>
          <p:txBody>
            <a:bodyPr wrap="square" lIns="0" tIns="0" rIns="0" bIns="0" rtlCol="0"/>
            <a:lstStyle/>
            <a:p>
              <a:endParaRPr sz="1092"/>
            </a:p>
          </p:txBody>
        </p:sp>
        <p:pic>
          <p:nvPicPr>
            <p:cNvPr id="122" name="object 34">
              <a:extLst>
                <a:ext uri="{FF2B5EF4-FFF2-40B4-BE49-F238E27FC236}">
                  <a16:creationId xmlns:a16="http://schemas.microsoft.com/office/drawing/2014/main" id="{6C0879F2-D086-A07E-1252-2DA6CA179FED}"/>
                </a:ext>
              </a:extLst>
            </p:cNvPr>
            <p:cNvPicPr>
              <a:picLocks noGrp="1" noRot="1" noMove="1" noResize="1" noEditPoints="1" noAdjustHandles="1" noChangeArrowheads="1" noChangeShapeType="1" noCrop="1"/>
            </p:cNvPicPr>
            <p:nvPr/>
          </p:nvPicPr>
          <p:blipFill>
            <a:blip r:embed="rId16" cstate="screen">
              <a:extLst>
                <a:ext uri="{28A0092B-C50C-407E-A947-70E740481C1C}">
                  <a14:useLocalDpi xmlns:a14="http://schemas.microsoft.com/office/drawing/2010/main"/>
                </a:ext>
              </a:extLst>
            </a:blip>
            <a:stretch>
              <a:fillRect/>
            </a:stretch>
          </p:blipFill>
          <p:spPr>
            <a:xfrm>
              <a:off x="18122552" y="10050106"/>
              <a:ext cx="106645" cy="130079"/>
            </a:xfrm>
            <a:prstGeom prst="rect">
              <a:avLst/>
            </a:prstGeom>
          </p:spPr>
        </p:pic>
        <p:pic>
          <p:nvPicPr>
            <p:cNvPr id="123" name="object 35">
              <a:extLst>
                <a:ext uri="{FF2B5EF4-FFF2-40B4-BE49-F238E27FC236}">
                  <a16:creationId xmlns:a16="http://schemas.microsoft.com/office/drawing/2014/main" id="{5BBCF8CB-5661-A831-27CB-66E1732B67C5}"/>
                </a:ext>
              </a:extLst>
            </p:cNvPr>
            <p:cNvPicPr>
              <a:picLocks noGrp="1" noRot="1" noMove="1" noResize="1" noEditPoints="1" noAdjustHandles="1" noChangeArrowheads="1" noChangeShapeType="1" noCrop="1"/>
            </p:cNvPicPr>
            <p:nvPr/>
          </p:nvPicPr>
          <p:blipFill>
            <a:blip r:embed="rId17" cstate="screen">
              <a:extLst>
                <a:ext uri="{28A0092B-C50C-407E-A947-70E740481C1C}">
                  <a14:useLocalDpi xmlns:a14="http://schemas.microsoft.com/office/drawing/2010/main"/>
                </a:ext>
              </a:extLst>
            </a:blip>
            <a:stretch>
              <a:fillRect/>
            </a:stretch>
          </p:blipFill>
          <p:spPr>
            <a:xfrm>
              <a:off x="18331806" y="10015368"/>
              <a:ext cx="126038" cy="167240"/>
            </a:xfrm>
            <a:prstGeom prst="rect">
              <a:avLst/>
            </a:prstGeom>
          </p:spPr>
        </p:pic>
        <p:pic>
          <p:nvPicPr>
            <p:cNvPr id="124" name="object 36">
              <a:extLst>
                <a:ext uri="{FF2B5EF4-FFF2-40B4-BE49-F238E27FC236}">
                  <a16:creationId xmlns:a16="http://schemas.microsoft.com/office/drawing/2014/main" id="{25702D69-1BAE-ACD3-5FB7-44E139684EC5}"/>
                </a:ext>
              </a:extLst>
            </p:cNvPr>
            <p:cNvPicPr>
              <a:picLocks noGrp="1" noRot="1" noMove="1" noResize="1" noEditPoints="1" noAdjustHandles="1" noChangeArrowheads="1" noChangeShapeType="1" noCrop="1"/>
            </p:cNvPicPr>
            <p:nvPr/>
          </p:nvPicPr>
          <p:blipFill>
            <a:blip r:embed="rId18" cstate="screen">
              <a:extLst>
                <a:ext uri="{28A0092B-C50C-407E-A947-70E740481C1C}">
                  <a14:useLocalDpi xmlns:a14="http://schemas.microsoft.com/office/drawing/2010/main"/>
                </a:ext>
              </a:extLst>
            </a:blip>
            <a:stretch>
              <a:fillRect/>
            </a:stretch>
          </p:blipFill>
          <p:spPr>
            <a:xfrm>
              <a:off x="18483698" y="10050112"/>
              <a:ext cx="126844" cy="134111"/>
            </a:xfrm>
            <a:prstGeom prst="rect">
              <a:avLst/>
            </a:prstGeom>
          </p:spPr>
        </p:pic>
        <p:pic>
          <p:nvPicPr>
            <p:cNvPr id="125" name="object 37">
              <a:extLst>
                <a:ext uri="{FF2B5EF4-FFF2-40B4-BE49-F238E27FC236}">
                  <a16:creationId xmlns:a16="http://schemas.microsoft.com/office/drawing/2014/main" id="{C76FDBCE-38B0-51AD-113D-E3A095149060}"/>
                </a:ext>
              </a:extLst>
            </p:cNvPr>
            <p:cNvPicPr>
              <a:picLocks noGrp="1" noRot="1" noMove="1" noResize="1" noEditPoints="1" noAdjustHandles="1" noChangeArrowheads="1" noChangeShapeType="1" noCrop="1"/>
            </p:cNvPicPr>
            <p:nvPr/>
          </p:nvPicPr>
          <p:blipFill>
            <a:blip r:embed="rId19" cstate="screen">
              <a:extLst>
                <a:ext uri="{28A0092B-C50C-407E-A947-70E740481C1C}">
                  <a14:useLocalDpi xmlns:a14="http://schemas.microsoft.com/office/drawing/2010/main"/>
                </a:ext>
              </a:extLst>
            </a:blip>
            <a:stretch>
              <a:fillRect/>
            </a:stretch>
          </p:blipFill>
          <p:spPr>
            <a:xfrm>
              <a:off x="18643671" y="10001636"/>
              <a:ext cx="106645" cy="178549"/>
            </a:xfrm>
            <a:prstGeom prst="rect">
              <a:avLst/>
            </a:prstGeom>
          </p:spPr>
        </p:pic>
        <p:pic>
          <p:nvPicPr>
            <p:cNvPr id="126" name="object 38">
              <a:extLst>
                <a:ext uri="{FF2B5EF4-FFF2-40B4-BE49-F238E27FC236}">
                  <a16:creationId xmlns:a16="http://schemas.microsoft.com/office/drawing/2014/main" id="{6B57B55E-C687-284E-9688-424CA63CB460}"/>
                </a:ext>
              </a:extLst>
            </p:cNvPr>
            <p:cNvPicPr>
              <a:picLocks noGrp="1" noRot="1" noMove="1" noResize="1" noEditPoints="1" noAdjustHandles="1" noChangeArrowheads="1" noChangeShapeType="1" noCrop="1"/>
            </p:cNvPicPr>
            <p:nvPr/>
          </p:nvPicPr>
          <p:blipFill>
            <a:blip r:embed="rId20" cstate="screen">
              <a:extLst>
                <a:ext uri="{28A0092B-C50C-407E-A947-70E740481C1C}">
                  <a14:useLocalDpi xmlns:a14="http://schemas.microsoft.com/office/drawing/2010/main"/>
                </a:ext>
              </a:extLst>
            </a:blip>
            <a:stretch>
              <a:fillRect/>
            </a:stretch>
          </p:blipFill>
          <p:spPr>
            <a:xfrm>
              <a:off x="18782636" y="10050112"/>
              <a:ext cx="130886" cy="132498"/>
            </a:xfrm>
            <a:prstGeom prst="rect">
              <a:avLst/>
            </a:prstGeom>
          </p:spPr>
        </p:pic>
        <p:pic>
          <p:nvPicPr>
            <p:cNvPr id="127" name="object 39">
              <a:extLst>
                <a:ext uri="{FF2B5EF4-FFF2-40B4-BE49-F238E27FC236}">
                  <a16:creationId xmlns:a16="http://schemas.microsoft.com/office/drawing/2014/main" id="{02535843-B9B8-28C4-9322-5B066470864F}"/>
                </a:ext>
              </a:extLst>
            </p:cNvPr>
            <p:cNvPicPr>
              <a:picLocks noGrp="1" noRot="1" noMove="1" noResize="1" noEditPoints="1" noAdjustHandles="1" noChangeArrowheads="1" noChangeShapeType="1" noCrop="1"/>
            </p:cNvPicPr>
            <p:nvPr/>
          </p:nvPicPr>
          <p:blipFill>
            <a:blip r:embed="rId21" cstate="screen">
              <a:extLst>
                <a:ext uri="{28A0092B-C50C-407E-A947-70E740481C1C}">
                  <a14:useLocalDpi xmlns:a14="http://schemas.microsoft.com/office/drawing/2010/main"/>
                </a:ext>
              </a:extLst>
            </a:blip>
            <a:stretch>
              <a:fillRect/>
            </a:stretch>
          </p:blipFill>
          <p:spPr>
            <a:xfrm>
              <a:off x="18940991" y="10050112"/>
              <a:ext cx="130886" cy="132498"/>
            </a:xfrm>
            <a:prstGeom prst="rect">
              <a:avLst/>
            </a:prstGeom>
          </p:spPr>
        </p:pic>
        <p:sp>
          <p:nvSpPr>
            <p:cNvPr id="128" name="object 40">
              <a:extLst>
                <a:ext uri="{FF2B5EF4-FFF2-40B4-BE49-F238E27FC236}">
                  <a16:creationId xmlns:a16="http://schemas.microsoft.com/office/drawing/2014/main" id="{5D81D13D-C56E-2D25-D704-0B6CE6B47537}"/>
                </a:ext>
              </a:extLst>
            </p:cNvPr>
            <p:cNvSpPr>
              <a:spLocks noGrp="1" noRot="1" noMove="1" noResize="1" noEditPoints="1" noAdjustHandles="1" noChangeArrowheads="1" noChangeShapeType="1"/>
            </p:cNvSpPr>
            <p:nvPr/>
          </p:nvSpPr>
          <p:spPr>
            <a:xfrm>
              <a:off x="19106622" y="10001632"/>
              <a:ext cx="12700" cy="179070"/>
            </a:xfrm>
            <a:custGeom>
              <a:avLst/>
              <a:gdLst/>
              <a:ahLst/>
              <a:cxnLst/>
              <a:rect l="l" t="t" r="r" b="b"/>
              <a:pathLst>
                <a:path w="12700" h="179070">
                  <a:moveTo>
                    <a:pt x="12114" y="0"/>
                  </a:moveTo>
                  <a:lnTo>
                    <a:pt x="0" y="0"/>
                  </a:lnTo>
                  <a:lnTo>
                    <a:pt x="0" y="178549"/>
                  </a:lnTo>
                  <a:lnTo>
                    <a:pt x="12114" y="178549"/>
                  </a:lnTo>
                  <a:lnTo>
                    <a:pt x="12114" y="0"/>
                  </a:lnTo>
                  <a:close/>
                </a:path>
              </a:pathLst>
            </a:custGeom>
            <a:solidFill>
              <a:srgbClr val="FFFFFF"/>
            </a:solidFill>
          </p:spPr>
          <p:txBody>
            <a:bodyPr wrap="square" lIns="0" tIns="0" rIns="0" bIns="0" rtlCol="0"/>
            <a:lstStyle/>
            <a:p>
              <a:endParaRPr sz="1092"/>
            </a:p>
          </p:txBody>
        </p:sp>
        <p:pic>
          <p:nvPicPr>
            <p:cNvPr id="129" name="object 41">
              <a:extLst>
                <a:ext uri="{FF2B5EF4-FFF2-40B4-BE49-F238E27FC236}">
                  <a16:creationId xmlns:a16="http://schemas.microsoft.com/office/drawing/2014/main" id="{4C761F67-9A82-2E61-4583-D045E41552A0}"/>
                </a:ext>
              </a:extLst>
            </p:cNvPr>
            <p:cNvPicPr>
              <a:picLocks noGrp="1" noRot="1" noMove="1" noResize="1" noEditPoints="1" noAdjustHandles="1" noChangeArrowheads="1" noChangeShapeType="1" noCrop="1"/>
            </p:cNvPicPr>
            <p:nvPr/>
          </p:nvPicPr>
          <p:blipFill>
            <a:blip r:embed="rId22" cstate="screen">
              <a:extLst>
                <a:ext uri="{28A0092B-C50C-407E-A947-70E740481C1C}">
                  <a14:useLocalDpi xmlns:a14="http://schemas.microsoft.com/office/drawing/2010/main"/>
                </a:ext>
              </a:extLst>
            </a:blip>
            <a:stretch>
              <a:fillRect/>
            </a:stretch>
          </p:blipFill>
          <p:spPr>
            <a:xfrm>
              <a:off x="19147825" y="10049302"/>
              <a:ext cx="111493" cy="133315"/>
            </a:xfrm>
            <a:prstGeom prst="rect">
              <a:avLst/>
            </a:prstGeom>
          </p:spPr>
        </p:pic>
      </p:grpSp>
      <p:pic>
        <p:nvPicPr>
          <p:cNvPr id="130" name="Graphic 129">
            <a:extLst>
              <a:ext uri="{FF2B5EF4-FFF2-40B4-BE49-F238E27FC236}">
                <a16:creationId xmlns:a16="http://schemas.microsoft.com/office/drawing/2014/main" id="{75A8E958-D72C-8C4E-7A0D-92382CF8E85E}"/>
              </a:ext>
            </a:extLst>
          </p:cNvPr>
          <p:cNvPicPr>
            <a:picLocks noGrp="1" noRot="1" noChangeAspect="1" noMove="1" noResize="1" noEditPoints="1" noAdjustHandles="1" noChangeArrowheads="1" noChangeShapeType="1" noCrop="1"/>
          </p:cNvPicPr>
          <p:nvPr userDrawn="1"/>
        </p:nvPicPr>
        <p:blipFill>
          <a:blip r:embed="rId23">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96233" y="5776906"/>
            <a:ext cx="1043987" cy="833215"/>
          </a:xfrm>
          <a:prstGeom prst="rect">
            <a:avLst/>
          </a:prstGeom>
        </p:spPr>
      </p:pic>
      <p:pic>
        <p:nvPicPr>
          <p:cNvPr id="131" name="Graphic 130">
            <a:extLst>
              <a:ext uri="{FF2B5EF4-FFF2-40B4-BE49-F238E27FC236}">
                <a16:creationId xmlns:a16="http://schemas.microsoft.com/office/drawing/2014/main" id="{D854AD5C-1713-DB19-2907-2A78DA6A16B5}"/>
              </a:ext>
            </a:extLst>
          </p:cNvPr>
          <p:cNvPicPr>
            <a:picLocks noGrp="1" noRot="1" noChangeAspect="1" noMove="1" noResize="1" noEditPoints="1" noAdjustHandles="1" noChangeArrowheads="1" noChangeShapeType="1" noCrop="1"/>
          </p:cNvPicPr>
          <p:nvPr userDrawn="1"/>
        </p:nvPicPr>
        <p:blipFill>
          <a:blip r:embed="rId25">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1434793" y="5936520"/>
            <a:ext cx="734154" cy="651703"/>
          </a:xfrm>
          <a:prstGeom prst="rect">
            <a:avLst/>
          </a:prstGeom>
        </p:spPr>
      </p:pic>
      <p:pic>
        <p:nvPicPr>
          <p:cNvPr id="132" name="Picture 131" descr="A black and white logo&#10;&#10;Description automatically generated">
            <a:extLst>
              <a:ext uri="{FF2B5EF4-FFF2-40B4-BE49-F238E27FC236}">
                <a16:creationId xmlns:a16="http://schemas.microsoft.com/office/drawing/2014/main" id="{7B45001C-FD99-29E7-D860-6B27F0BEE39F}"/>
              </a:ext>
            </a:extLst>
          </p:cNvPr>
          <p:cNvPicPr>
            <a:picLocks noGrp="1" noRot="1" noChangeAspect="1" noMove="1" noResize="1" noEditPoints="1" noAdjustHandles="1" noChangeArrowheads="1" noChangeShapeType="1" noCrop="1"/>
          </p:cNvPicPr>
          <p:nvPr userDrawn="1"/>
        </p:nvPicPr>
        <p:blipFill>
          <a:blip r:embed="rId27" cstate="screen">
            <a:extLst>
              <a:ext uri="{28A0092B-C50C-407E-A947-70E740481C1C}">
                <a14:useLocalDpi xmlns:a14="http://schemas.microsoft.com/office/drawing/2010/main"/>
              </a:ext>
            </a:extLst>
          </a:blip>
          <a:stretch>
            <a:fillRect/>
          </a:stretch>
        </p:blipFill>
        <p:spPr>
          <a:xfrm>
            <a:off x="2331856" y="5854806"/>
            <a:ext cx="1000892" cy="705937"/>
          </a:xfrm>
          <a:prstGeom prst="rect">
            <a:avLst/>
          </a:prstGeom>
        </p:spPr>
      </p:pic>
      <p:sp>
        <p:nvSpPr>
          <p:cNvPr id="141" name="Text Placeholder 140">
            <a:extLst>
              <a:ext uri="{FF2B5EF4-FFF2-40B4-BE49-F238E27FC236}">
                <a16:creationId xmlns:a16="http://schemas.microsoft.com/office/drawing/2014/main" id="{FE46A46E-BD0C-1102-4F1A-B5C9835C7AF3}"/>
              </a:ext>
            </a:extLst>
          </p:cNvPr>
          <p:cNvSpPr>
            <a:spLocks noGrp="1"/>
          </p:cNvSpPr>
          <p:nvPr>
            <p:ph type="body" sz="quarter" idx="10"/>
          </p:nvPr>
        </p:nvSpPr>
        <p:spPr>
          <a:xfrm>
            <a:off x="381538" y="2158070"/>
            <a:ext cx="6521526" cy="772017"/>
          </a:xfrm>
          <a:prstGeom prst="rect">
            <a:avLst/>
          </a:prstGeom>
        </p:spPr>
        <p:txBody>
          <a:bodyPr/>
          <a:lstStyle>
            <a:lvl1pPr>
              <a:lnSpc>
                <a:spcPts val="2498"/>
              </a:lnSpc>
              <a:defRPr sz="2547"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pic>
        <p:nvPicPr>
          <p:cNvPr id="133" name="Picture 132">
            <a:extLst>
              <a:ext uri="{FF2B5EF4-FFF2-40B4-BE49-F238E27FC236}">
                <a16:creationId xmlns:a16="http://schemas.microsoft.com/office/drawing/2014/main" id="{BC9F3CC3-95F5-3072-D4B9-69151EE1B85E}"/>
              </a:ext>
            </a:extLst>
          </p:cNvPr>
          <p:cNvPicPr>
            <a:picLocks noGrp="1" noRot="1" noChangeAspect="1" noMove="1" noResize="1" noEditPoints="1" noAdjustHandles="1" noChangeArrowheads="1" noChangeShapeType="1" noCrop="1"/>
          </p:cNvPicPr>
          <p:nvPr userDrawn="1"/>
        </p:nvPicPr>
        <p:blipFill>
          <a:blip r:embed="rId28" cstate="screen">
            <a:extLst>
              <a:ext uri="{28A0092B-C50C-407E-A947-70E740481C1C}">
                <a14:useLocalDpi xmlns:a14="http://schemas.microsoft.com/office/drawing/2010/main"/>
              </a:ext>
            </a:extLst>
          </a:blip>
          <a:stretch>
            <a:fillRect/>
          </a:stretch>
        </p:blipFill>
        <p:spPr>
          <a:xfrm>
            <a:off x="5486296" y="5924243"/>
            <a:ext cx="1702224" cy="567367"/>
          </a:xfrm>
          <a:prstGeom prst="rect">
            <a:avLst/>
          </a:prstGeom>
        </p:spPr>
      </p:pic>
      <p:pic>
        <p:nvPicPr>
          <p:cNvPr id="134" name="Picture 133">
            <a:extLst>
              <a:ext uri="{FF2B5EF4-FFF2-40B4-BE49-F238E27FC236}">
                <a16:creationId xmlns:a16="http://schemas.microsoft.com/office/drawing/2014/main" id="{FBFCEE4E-2A8A-15C4-61D3-7B3D8EE140C1}"/>
              </a:ext>
            </a:extLst>
          </p:cNvPr>
          <p:cNvPicPr>
            <a:picLocks noGrp="1" noRot="1" noChangeAspect="1" noMove="1" noResize="1" noEditPoints="1" noAdjustHandles="1" noChangeArrowheads="1" noChangeShapeType="1" noCrop="1"/>
          </p:cNvPicPr>
          <p:nvPr userDrawn="1"/>
        </p:nvPicPr>
        <p:blipFill>
          <a:blip r:embed="rId29" cstate="screen">
            <a:extLst>
              <a:ext uri="{28A0092B-C50C-407E-A947-70E740481C1C}">
                <a14:useLocalDpi xmlns:a14="http://schemas.microsoft.com/office/drawing/2010/main"/>
              </a:ext>
            </a:extLst>
          </a:blip>
          <a:stretch>
            <a:fillRect/>
          </a:stretch>
        </p:blipFill>
        <p:spPr>
          <a:xfrm>
            <a:off x="3488190" y="6070599"/>
            <a:ext cx="1811998" cy="326954"/>
          </a:xfrm>
          <a:prstGeom prst="rect">
            <a:avLst/>
          </a:prstGeom>
        </p:spPr>
      </p:pic>
      <p:sp>
        <p:nvSpPr>
          <p:cNvPr id="137" name="Title 136">
            <a:extLst>
              <a:ext uri="{FF2B5EF4-FFF2-40B4-BE49-F238E27FC236}">
                <a16:creationId xmlns:a16="http://schemas.microsoft.com/office/drawing/2014/main" id="{56BE5B78-6790-9D8B-1ADB-B2F83303EB17}"/>
              </a:ext>
            </a:extLst>
          </p:cNvPr>
          <p:cNvSpPr>
            <a:spLocks noGrp="1"/>
          </p:cNvSpPr>
          <p:nvPr>
            <p:ph type="title"/>
          </p:nvPr>
        </p:nvSpPr>
        <p:spPr>
          <a:xfrm>
            <a:off x="381540" y="366390"/>
            <a:ext cx="6521624" cy="1452168"/>
          </a:xfrm>
          <a:prstGeom prst="rect">
            <a:avLst/>
          </a:prstGeom>
        </p:spPr>
        <p:txBody>
          <a:bodyPr/>
          <a:lstStyle>
            <a:lvl1pPr>
              <a:lnSpc>
                <a:spcPts val="6064"/>
              </a:lnSpc>
              <a:defRPr sz="6488" b="1">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124410735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_4">
    <p:bg>
      <p:bgPr>
        <a:solidFill>
          <a:srgbClr val="04A6A6"/>
        </a:solidFill>
        <a:effectLst/>
      </p:bgPr>
    </p:bg>
    <p:spTree>
      <p:nvGrpSpPr>
        <p:cNvPr id="1" name=""/>
        <p:cNvGrpSpPr/>
        <p:nvPr/>
      </p:nvGrpSpPr>
      <p:grpSpPr>
        <a:xfrm>
          <a:off x="0" y="0"/>
          <a:ext cx="0" cy="0"/>
          <a:chOff x="0" y="0"/>
          <a:chExt cx="0" cy="0"/>
        </a:xfrm>
      </p:grpSpPr>
      <p:sp>
        <p:nvSpPr>
          <p:cNvPr id="17" name="bg object 17"/>
          <p:cNvSpPr>
            <a:spLocks noGrp="1" noRot="1" noMove="1" noResize="1" noEditPoints="1" noAdjustHandles="1" noChangeArrowheads="1" noChangeShapeType="1"/>
          </p:cNvSpPr>
          <p:nvPr userDrawn="1"/>
        </p:nvSpPr>
        <p:spPr>
          <a:xfrm>
            <a:off x="6903164" y="780985"/>
            <a:ext cx="1837657" cy="1778228"/>
          </a:xfrm>
          <a:custGeom>
            <a:avLst/>
            <a:gdLst/>
            <a:ahLst/>
            <a:cxnLst/>
            <a:rect l="l" t="t" r="r" b="b"/>
            <a:pathLst>
              <a:path w="3030219" h="2932429">
                <a:moveTo>
                  <a:pt x="1514980" y="0"/>
                </a:moveTo>
                <a:lnTo>
                  <a:pt x="1465952" y="753"/>
                </a:lnTo>
                <a:lnTo>
                  <a:pt x="1417314" y="2997"/>
                </a:lnTo>
                <a:lnTo>
                  <a:pt x="1369087" y="6710"/>
                </a:lnTo>
                <a:lnTo>
                  <a:pt x="1321296" y="11869"/>
                </a:lnTo>
                <a:lnTo>
                  <a:pt x="1273965" y="18451"/>
                </a:lnTo>
                <a:lnTo>
                  <a:pt x="1227116" y="26433"/>
                </a:lnTo>
                <a:lnTo>
                  <a:pt x="1180774" y="35792"/>
                </a:lnTo>
                <a:lnTo>
                  <a:pt x="1134961" y="46506"/>
                </a:lnTo>
                <a:lnTo>
                  <a:pt x="1089702" y="58553"/>
                </a:lnTo>
                <a:lnTo>
                  <a:pt x="1045019" y="71908"/>
                </a:lnTo>
                <a:lnTo>
                  <a:pt x="1000937" y="86550"/>
                </a:lnTo>
                <a:lnTo>
                  <a:pt x="957479" y="102455"/>
                </a:lnTo>
                <a:lnTo>
                  <a:pt x="914668" y="119602"/>
                </a:lnTo>
                <a:lnTo>
                  <a:pt x="872528" y="137967"/>
                </a:lnTo>
                <a:lnTo>
                  <a:pt x="831083" y="157527"/>
                </a:lnTo>
                <a:lnTo>
                  <a:pt x="790355" y="178260"/>
                </a:lnTo>
                <a:lnTo>
                  <a:pt x="750370" y="200143"/>
                </a:lnTo>
                <a:lnTo>
                  <a:pt x="711149" y="223153"/>
                </a:lnTo>
                <a:lnTo>
                  <a:pt x="672716" y="247268"/>
                </a:lnTo>
                <a:lnTo>
                  <a:pt x="635096" y="272464"/>
                </a:lnTo>
                <a:lnTo>
                  <a:pt x="598311" y="298719"/>
                </a:lnTo>
                <a:lnTo>
                  <a:pt x="562386" y="326011"/>
                </a:lnTo>
                <a:lnTo>
                  <a:pt x="527343" y="354316"/>
                </a:lnTo>
                <a:lnTo>
                  <a:pt x="493206" y="383611"/>
                </a:lnTo>
                <a:lnTo>
                  <a:pt x="459999" y="413875"/>
                </a:lnTo>
                <a:lnTo>
                  <a:pt x="427745" y="445083"/>
                </a:lnTo>
                <a:lnTo>
                  <a:pt x="396468" y="477214"/>
                </a:lnTo>
                <a:lnTo>
                  <a:pt x="366192" y="510245"/>
                </a:lnTo>
                <a:lnTo>
                  <a:pt x="336938" y="544152"/>
                </a:lnTo>
                <a:lnTo>
                  <a:pt x="308733" y="578914"/>
                </a:lnTo>
                <a:lnTo>
                  <a:pt x="281598" y="614507"/>
                </a:lnTo>
                <a:lnTo>
                  <a:pt x="255557" y="650909"/>
                </a:lnTo>
                <a:lnTo>
                  <a:pt x="230635" y="688097"/>
                </a:lnTo>
                <a:lnTo>
                  <a:pt x="206853" y="726048"/>
                </a:lnTo>
                <a:lnTo>
                  <a:pt x="184237" y="764739"/>
                </a:lnTo>
                <a:lnTo>
                  <a:pt x="162809" y="804148"/>
                </a:lnTo>
                <a:lnTo>
                  <a:pt x="142593" y="844251"/>
                </a:lnTo>
                <a:lnTo>
                  <a:pt x="123613" y="885027"/>
                </a:lnTo>
                <a:lnTo>
                  <a:pt x="105891" y="926452"/>
                </a:lnTo>
                <a:lnTo>
                  <a:pt x="89452" y="968504"/>
                </a:lnTo>
                <a:lnTo>
                  <a:pt x="74320" y="1011160"/>
                </a:lnTo>
                <a:lnTo>
                  <a:pt x="60516" y="1054397"/>
                </a:lnTo>
                <a:lnTo>
                  <a:pt x="48066" y="1098192"/>
                </a:lnTo>
                <a:lnTo>
                  <a:pt x="36993" y="1142523"/>
                </a:lnTo>
                <a:lnTo>
                  <a:pt x="27319" y="1187366"/>
                </a:lnTo>
                <a:lnTo>
                  <a:pt x="19070" y="1232700"/>
                </a:lnTo>
                <a:lnTo>
                  <a:pt x="12267" y="1278501"/>
                </a:lnTo>
                <a:lnTo>
                  <a:pt x="6935" y="1324747"/>
                </a:lnTo>
                <a:lnTo>
                  <a:pt x="3098" y="1371414"/>
                </a:lnTo>
                <a:lnTo>
                  <a:pt x="778" y="1418481"/>
                </a:lnTo>
                <a:lnTo>
                  <a:pt x="0" y="1465923"/>
                </a:lnTo>
                <a:lnTo>
                  <a:pt x="778" y="1513366"/>
                </a:lnTo>
                <a:lnTo>
                  <a:pt x="3098" y="1560433"/>
                </a:lnTo>
                <a:lnTo>
                  <a:pt x="6935" y="1607100"/>
                </a:lnTo>
                <a:lnTo>
                  <a:pt x="12267" y="1653346"/>
                </a:lnTo>
                <a:lnTo>
                  <a:pt x="19070" y="1699147"/>
                </a:lnTo>
                <a:lnTo>
                  <a:pt x="27319" y="1744481"/>
                </a:lnTo>
                <a:lnTo>
                  <a:pt x="36993" y="1789325"/>
                </a:lnTo>
                <a:lnTo>
                  <a:pt x="48066" y="1833656"/>
                </a:lnTo>
                <a:lnTo>
                  <a:pt x="60516" y="1877451"/>
                </a:lnTo>
                <a:lnTo>
                  <a:pt x="74320" y="1920688"/>
                </a:lnTo>
                <a:lnTo>
                  <a:pt x="89452" y="1963344"/>
                </a:lnTo>
                <a:lnTo>
                  <a:pt x="105891" y="2005396"/>
                </a:lnTo>
                <a:lnTo>
                  <a:pt x="123613" y="2046821"/>
                </a:lnTo>
                <a:lnTo>
                  <a:pt x="142593" y="2087597"/>
                </a:lnTo>
                <a:lnTo>
                  <a:pt x="162809" y="2127701"/>
                </a:lnTo>
                <a:lnTo>
                  <a:pt x="184237" y="2167111"/>
                </a:lnTo>
                <a:lnTo>
                  <a:pt x="206853" y="2205802"/>
                </a:lnTo>
                <a:lnTo>
                  <a:pt x="230635" y="2243753"/>
                </a:lnTo>
                <a:lnTo>
                  <a:pt x="255557" y="2280941"/>
                </a:lnTo>
                <a:lnTo>
                  <a:pt x="281598" y="2317343"/>
                </a:lnTo>
                <a:lnTo>
                  <a:pt x="308733" y="2352937"/>
                </a:lnTo>
                <a:lnTo>
                  <a:pt x="336938" y="2387699"/>
                </a:lnTo>
                <a:lnTo>
                  <a:pt x="366192" y="2421607"/>
                </a:lnTo>
                <a:lnTo>
                  <a:pt x="396468" y="2454638"/>
                </a:lnTo>
                <a:lnTo>
                  <a:pt x="427745" y="2486769"/>
                </a:lnTo>
                <a:lnTo>
                  <a:pt x="459999" y="2517978"/>
                </a:lnTo>
                <a:lnTo>
                  <a:pt x="493206" y="2548242"/>
                </a:lnTo>
                <a:lnTo>
                  <a:pt x="527343" y="2577537"/>
                </a:lnTo>
                <a:lnTo>
                  <a:pt x="562386" y="2605842"/>
                </a:lnTo>
                <a:lnTo>
                  <a:pt x="598311" y="2633134"/>
                </a:lnTo>
                <a:lnTo>
                  <a:pt x="635096" y="2659390"/>
                </a:lnTo>
                <a:lnTo>
                  <a:pt x="672716" y="2684586"/>
                </a:lnTo>
                <a:lnTo>
                  <a:pt x="711149" y="2708701"/>
                </a:lnTo>
                <a:lnTo>
                  <a:pt x="750370" y="2731712"/>
                </a:lnTo>
                <a:lnTo>
                  <a:pt x="790355" y="2753595"/>
                </a:lnTo>
                <a:lnTo>
                  <a:pt x="831083" y="2774328"/>
                </a:lnTo>
                <a:lnTo>
                  <a:pt x="872528" y="2793889"/>
                </a:lnTo>
                <a:lnTo>
                  <a:pt x="914668" y="2812254"/>
                </a:lnTo>
                <a:lnTo>
                  <a:pt x="957479" y="2829400"/>
                </a:lnTo>
                <a:lnTo>
                  <a:pt x="1000937" y="2845306"/>
                </a:lnTo>
                <a:lnTo>
                  <a:pt x="1045019" y="2859948"/>
                </a:lnTo>
                <a:lnTo>
                  <a:pt x="1089702" y="2873304"/>
                </a:lnTo>
                <a:lnTo>
                  <a:pt x="1134961" y="2885350"/>
                </a:lnTo>
                <a:lnTo>
                  <a:pt x="1180774" y="2896065"/>
                </a:lnTo>
                <a:lnTo>
                  <a:pt x="1227116" y="2905424"/>
                </a:lnTo>
                <a:lnTo>
                  <a:pt x="1273965" y="2913406"/>
                </a:lnTo>
                <a:lnTo>
                  <a:pt x="1321296" y="2919988"/>
                </a:lnTo>
                <a:lnTo>
                  <a:pt x="1369087" y="2925147"/>
                </a:lnTo>
                <a:lnTo>
                  <a:pt x="1417314" y="2928860"/>
                </a:lnTo>
                <a:lnTo>
                  <a:pt x="1465952" y="2931105"/>
                </a:lnTo>
                <a:lnTo>
                  <a:pt x="1514980" y="2931858"/>
                </a:lnTo>
                <a:lnTo>
                  <a:pt x="1564011" y="2931105"/>
                </a:lnTo>
                <a:lnTo>
                  <a:pt x="1612653" y="2928860"/>
                </a:lnTo>
                <a:lnTo>
                  <a:pt x="1660883" y="2925147"/>
                </a:lnTo>
                <a:lnTo>
                  <a:pt x="1708677" y="2919988"/>
                </a:lnTo>
                <a:lnTo>
                  <a:pt x="1756012" y="2913406"/>
                </a:lnTo>
                <a:lnTo>
                  <a:pt x="1802863" y="2905424"/>
                </a:lnTo>
                <a:lnTo>
                  <a:pt x="1849208" y="2896065"/>
                </a:lnTo>
                <a:lnTo>
                  <a:pt x="1895022" y="2885350"/>
                </a:lnTo>
                <a:lnTo>
                  <a:pt x="1940284" y="2873304"/>
                </a:lnTo>
                <a:lnTo>
                  <a:pt x="1984968" y="2859948"/>
                </a:lnTo>
                <a:lnTo>
                  <a:pt x="2029051" y="2845306"/>
                </a:lnTo>
                <a:lnTo>
                  <a:pt x="2072510" y="2829400"/>
                </a:lnTo>
                <a:lnTo>
                  <a:pt x="2115322" y="2812254"/>
                </a:lnTo>
                <a:lnTo>
                  <a:pt x="2157463" y="2793889"/>
                </a:lnTo>
                <a:lnTo>
                  <a:pt x="2198908" y="2774328"/>
                </a:lnTo>
                <a:lnTo>
                  <a:pt x="2239636" y="2753595"/>
                </a:lnTo>
                <a:lnTo>
                  <a:pt x="2279622" y="2731712"/>
                </a:lnTo>
                <a:lnTo>
                  <a:pt x="2318843" y="2708701"/>
                </a:lnTo>
                <a:lnTo>
                  <a:pt x="2357275" y="2684586"/>
                </a:lnTo>
                <a:lnTo>
                  <a:pt x="2394895" y="2659390"/>
                </a:lnTo>
                <a:lnTo>
                  <a:pt x="2431679" y="2633134"/>
                </a:lnTo>
                <a:lnTo>
                  <a:pt x="2467604" y="2605842"/>
                </a:lnTo>
                <a:lnTo>
                  <a:pt x="2502646" y="2577537"/>
                </a:lnTo>
                <a:lnTo>
                  <a:pt x="2536782" y="2548242"/>
                </a:lnTo>
                <a:lnTo>
                  <a:pt x="2569988" y="2517978"/>
                </a:lnTo>
                <a:lnTo>
                  <a:pt x="2602241" y="2486769"/>
                </a:lnTo>
                <a:lnTo>
                  <a:pt x="2633517" y="2454638"/>
                </a:lnTo>
                <a:lnTo>
                  <a:pt x="2663792" y="2421607"/>
                </a:lnTo>
                <a:lnTo>
                  <a:pt x="2693044" y="2387699"/>
                </a:lnTo>
                <a:lnTo>
                  <a:pt x="2721248" y="2352937"/>
                </a:lnTo>
                <a:lnTo>
                  <a:pt x="2748382" y="2317343"/>
                </a:lnTo>
                <a:lnTo>
                  <a:pt x="2774421" y="2280941"/>
                </a:lnTo>
                <a:lnTo>
                  <a:pt x="2799342" y="2243753"/>
                </a:lnTo>
                <a:lnTo>
                  <a:pt x="2823122" y="2205802"/>
                </a:lnTo>
                <a:lnTo>
                  <a:pt x="2845737" y="2167111"/>
                </a:lnTo>
                <a:lnTo>
                  <a:pt x="2867163" y="2127701"/>
                </a:lnTo>
                <a:lnTo>
                  <a:pt x="2887378" y="2087597"/>
                </a:lnTo>
                <a:lnTo>
                  <a:pt x="2906357" y="2046821"/>
                </a:lnTo>
                <a:lnTo>
                  <a:pt x="2924077" y="2005396"/>
                </a:lnTo>
                <a:lnTo>
                  <a:pt x="2940515" y="1963344"/>
                </a:lnTo>
                <a:lnTo>
                  <a:pt x="2955646" y="1920688"/>
                </a:lnTo>
                <a:lnTo>
                  <a:pt x="2969448" y="1877451"/>
                </a:lnTo>
                <a:lnTo>
                  <a:pt x="2981897" y="1833656"/>
                </a:lnTo>
                <a:lnTo>
                  <a:pt x="2992970" y="1789325"/>
                </a:lnTo>
                <a:lnTo>
                  <a:pt x="3002643" y="1744481"/>
                </a:lnTo>
                <a:lnTo>
                  <a:pt x="3010891" y="1699147"/>
                </a:lnTo>
                <a:lnTo>
                  <a:pt x="3017693" y="1653346"/>
                </a:lnTo>
                <a:lnTo>
                  <a:pt x="3023025" y="1607100"/>
                </a:lnTo>
                <a:lnTo>
                  <a:pt x="3026862" y="1560433"/>
                </a:lnTo>
                <a:lnTo>
                  <a:pt x="3029181" y="1513366"/>
                </a:lnTo>
                <a:lnTo>
                  <a:pt x="3029960" y="1465923"/>
                </a:lnTo>
                <a:lnTo>
                  <a:pt x="3029181" y="1418481"/>
                </a:lnTo>
                <a:lnTo>
                  <a:pt x="3026862" y="1371414"/>
                </a:lnTo>
                <a:lnTo>
                  <a:pt x="3023025" y="1324747"/>
                </a:lnTo>
                <a:lnTo>
                  <a:pt x="3017693" y="1278501"/>
                </a:lnTo>
                <a:lnTo>
                  <a:pt x="3010891" y="1232700"/>
                </a:lnTo>
                <a:lnTo>
                  <a:pt x="3002643" y="1187366"/>
                </a:lnTo>
                <a:lnTo>
                  <a:pt x="2992970" y="1142523"/>
                </a:lnTo>
                <a:lnTo>
                  <a:pt x="2981897" y="1098192"/>
                </a:lnTo>
                <a:lnTo>
                  <a:pt x="2969448" y="1054397"/>
                </a:lnTo>
                <a:lnTo>
                  <a:pt x="2955646" y="1011160"/>
                </a:lnTo>
                <a:lnTo>
                  <a:pt x="2940515" y="968504"/>
                </a:lnTo>
                <a:lnTo>
                  <a:pt x="2924077" y="926452"/>
                </a:lnTo>
                <a:lnTo>
                  <a:pt x="2906357" y="885027"/>
                </a:lnTo>
                <a:lnTo>
                  <a:pt x="2887378" y="844251"/>
                </a:lnTo>
                <a:lnTo>
                  <a:pt x="2867163" y="804148"/>
                </a:lnTo>
                <a:lnTo>
                  <a:pt x="2845737" y="764739"/>
                </a:lnTo>
                <a:lnTo>
                  <a:pt x="2823122" y="726048"/>
                </a:lnTo>
                <a:lnTo>
                  <a:pt x="2799342" y="688097"/>
                </a:lnTo>
                <a:lnTo>
                  <a:pt x="2774421" y="650909"/>
                </a:lnTo>
                <a:lnTo>
                  <a:pt x="2748382" y="614507"/>
                </a:lnTo>
                <a:lnTo>
                  <a:pt x="2721248" y="578914"/>
                </a:lnTo>
                <a:lnTo>
                  <a:pt x="2693044" y="544152"/>
                </a:lnTo>
                <a:lnTo>
                  <a:pt x="2663792" y="510245"/>
                </a:lnTo>
                <a:lnTo>
                  <a:pt x="2633517" y="477214"/>
                </a:lnTo>
                <a:lnTo>
                  <a:pt x="2602241" y="445083"/>
                </a:lnTo>
                <a:lnTo>
                  <a:pt x="2569988" y="413875"/>
                </a:lnTo>
                <a:lnTo>
                  <a:pt x="2536782" y="383611"/>
                </a:lnTo>
                <a:lnTo>
                  <a:pt x="2502646" y="354316"/>
                </a:lnTo>
                <a:lnTo>
                  <a:pt x="2467604" y="326011"/>
                </a:lnTo>
                <a:lnTo>
                  <a:pt x="2431679" y="298719"/>
                </a:lnTo>
                <a:lnTo>
                  <a:pt x="2394895" y="272464"/>
                </a:lnTo>
                <a:lnTo>
                  <a:pt x="2357275" y="247268"/>
                </a:lnTo>
                <a:lnTo>
                  <a:pt x="2318843" y="223153"/>
                </a:lnTo>
                <a:lnTo>
                  <a:pt x="2279622" y="200143"/>
                </a:lnTo>
                <a:lnTo>
                  <a:pt x="2239636" y="178260"/>
                </a:lnTo>
                <a:lnTo>
                  <a:pt x="2198908" y="157527"/>
                </a:lnTo>
                <a:lnTo>
                  <a:pt x="2157463" y="137967"/>
                </a:lnTo>
                <a:lnTo>
                  <a:pt x="2115322" y="119602"/>
                </a:lnTo>
                <a:lnTo>
                  <a:pt x="2072510" y="102455"/>
                </a:lnTo>
                <a:lnTo>
                  <a:pt x="2029051" y="86550"/>
                </a:lnTo>
                <a:lnTo>
                  <a:pt x="1984968" y="71908"/>
                </a:lnTo>
                <a:lnTo>
                  <a:pt x="1940284" y="58553"/>
                </a:lnTo>
                <a:lnTo>
                  <a:pt x="1895022" y="46506"/>
                </a:lnTo>
                <a:lnTo>
                  <a:pt x="1849208" y="35792"/>
                </a:lnTo>
                <a:lnTo>
                  <a:pt x="1802863" y="26433"/>
                </a:lnTo>
                <a:lnTo>
                  <a:pt x="1756012" y="18451"/>
                </a:lnTo>
                <a:lnTo>
                  <a:pt x="1708677" y="11869"/>
                </a:lnTo>
                <a:lnTo>
                  <a:pt x="1660883" y="6710"/>
                </a:lnTo>
                <a:lnTo>
                  <a:pt x="1612653" y="2997"/>
                </a:lnTo>
                <a:lnTo>
                  <a:pt x="1564011" y="753"/>
                </a:lnTo>
                <a:lnTo>
                  <a:pt x="1514980" y="0"/>
                </a:lnTo>
                <a:close/>
              </a:path>
            </a:pathLst>
          </a:custGeom>
          <a:solidFill>
            <a:srgbClr val="F26836"/>
          </a:solidFill>
        </p:spPr>
        <p:txBody>
          <a:bodyPr wrap="square" lIns="0" tIns="0" rIns="0" bIns="0" rtlCol="0"/>
          <a:lstStyle/>
          <a:p>
            <a:endParaRPr sz="1092"/>
          </a:p>
        </p:txBody>
      </p:sp>
      <p:sp>
        <p:nvSpPr>
          <p:cNvPr id="18" name="bg object 18"/>
          <p:cNvSpPr>
            <a:spLocks noGrp="1" noRot="1" noMove="1" noResize="1" noEditPoints="1" noAdjustHandles="1" noChangeArrowheads="1" noChangeShapeType="1"/>
          </p:cNvSpPr>
          <p:nvPr userDrawn="1"/>
        </p:nvSpPr>
        <p:spPr>
          <a:xfrm>
            <a:off x="789959" y="2988424"/>
            <a:ext cx="1777968" cy="1778228"/>
          </a:xfrm>
          <a:custGeom>
            <a:avLst/>
            <a:gdLst/>
            <a:ahLst/>
            <a:cxnLst/>
            <a:rect l="l" t="t" r="r" b="b"/>
            <a:pathLst>
              <a:path w="2931795" h="2932429">
                <a:moveTo>
                  <a:pt x="1465861" y="0"/>
                </a:moveTo>
                <a:lnTo>
                  <a:pt x="1417473" y="783"/>
                </a:lnTo>
                <a:lnTo>
                  <a:pt x="1369477" y="3118"/>
                </a:lnTo>
                <a:lnTo>
                  <a:pt x="1321898" y="6979"/>
                </a:lnTo>
                <a:lnTo>
                  <a:pt x="1274759" y="12343"/>
                </a:lnTo>
                <a:lnTo>
                  <a:pt x="1228084" y="19186"/>
                </a:lnTo>
                <a:lnTo>
                  <a:pt x="1181898" y="27483"/>
                </a:lnTo>
                <a:lnTo>
                  <a:pt x="1136225" y="37211"/>
                </a:lnTo>
                <a:lnTo>
                  <a:pt x="1091090" y="48345"/>
                </a:lnTo>
                <a:lnTo>
                  <a:pt x="1046515" y="60861"/>
                </a:lnTo>
                <a:lnTo>
                  <a:pt x="1002525" y="74734"/>
                </a:lnTo>
                <a:lnTo>
                  <a:pt x="959145" y="89941"/>
                </a:lnTo>
                <a:lnTo>
                  <a:pt x="916399" y="106458"/>
                </a:lnTo>
                <a:lnTo>
                  <a:pt x="874310" y="124261"/>
                </a:lnTo>
                <a:lnTo>
                  <a:pt x="832903" y="143324"/>
                </a:lnTo>
                <a:lnTo>
                  <a:pt x="792202" y="163625"/>
                </a:lnTo>
                <a:lnTo>
                  <a:pt x="752231" y="185139"/>
                </a:lnTo>
                <a:lnTo>
                  <a:pt x="713014" y="207841"/>
                </a:lnTo>
                <a:lnTo>
                  <a:pt x="674576" y="231708"/>
                </a:lnTo>
                <a:lnTo>
                  <a:pt x="636940" y="256716"/>
                </a:lnTo>
                <a:lnTo>
                  <a:pt x="600131" y="282840"/>
                </a:lnTo>
                <a:lnTo>
                  <a:pt x="564173" y="310057"/>
                </a:lnTo>
                <a:lnTo>
                  <a:pt x="529089" y="338341"/>
                </a:lnTo>
                <a:lnTo>
                  <a:pt x="494905" y="367670"/>
                </a:lnTo>
                <a:lnTo>
                  <a:pt x="461644" y="398018"/>
                </a:lnTo>
                <a:lnTo>
                  <a:pt x="429331" y="429362"/>
                </a:lnTo>
                <a:lnTo>
                  <a:pt x="397989" y="461678"/>
                </a:lnTo>
                <a:lnTo>
                  <a:pt x="367642" y="494940"/>
                </a:lnTo>
                <a:lnTo>
                  <a:pt x="338316" y="529126"/>
                </a:lnTo>
                <a:lnTo>
                  <a:pt x="310033" y="564212"/>
                </a:lnTo>
                <a:lnTo>
                  <a:pt x="282818" y="600172"/>
                </a:lnTo>
                <a:lnTo>
                  <a:pt x="256696" y="636983"/>
                </a:lnTo>
                <a:lnTo>
                  <a:pt x="231690" y="674620"/>
                </a:lnTo>
                <a:lnTo>
                  <a:pt x="207824" y="713060"/>
                </a:lnTo>
                <a:lnTo>
                  <a:pt x="185123" y="752278"/>
                </a:lnTo>
                <a:lnTo>
                  <a:pt x="163611" y="792251"/>
                </a:lnTo>
                <a:lnTo>
                  <a:pt x="143312" y="832954"/>
                </a:lnTo>
                <a:lnTo>
                  <a:pt x="124250" y="874362"/>
                </a:lnTo>
                <a:lnTo>
                  <a:pt x="106449" y="916452"/>
                </a:lnTo>
                <a:lnTo>
                  <a:pt x="89934" y="959200"/>
                </a:lnTo>
                <a:lnTo>
                  <a:pt x="74728" y="1002582"/>
                </a:lnTo>
                <a:lnTo>
                  <a:pt x="60855" y="1046572"/>
                </a:lnTo>
                <a:lnTo>
                  <a:pt x="48340" y="1091148"/>
                </a:lnTo>
                <a:lnTo>
                  <a:pt x="37208" y="1136285"/>
                </a:lnTo>
                <a:lnTo>
                  <a:pt x="27481" y="1181959"/>
                </a:lnTo>
                <a:lnTo>
                  <a:pt x="19184" y="1228145"/>
                </a:lnTo>
                <a:lnTo>
                  <a:pt x="12342" y="1274820"/>
                </a:lnTo>
                <a:lnTo>
                  <a:pt x="6979" y="1321960"/>
                </a:lnTo>
                <a:lnTo>
                  <a:pt x="3117" y="1369540"/>
                </a:lnTo>
                <a:lnTo>
                  <a:pt x="783" y="1417535"/>
                </a:lnTo>
                <a:lnTo>
                  <a:pt x="0" y="1465923"/>
                </a:lnTo>
                <a:lnTo>
                  <a:pt x="783" y="1514311"/>
                </a:lnTo>
                <a:lnTo>
                  <a:pt x="3117" y="1562307"/>
                </a:lnTo>
                <a:lnTo>
                  <a:pt x="6979" y="1609887"/>
                </a:lnTo>
                <a:lnTo>
                  <a:pt x="12342" y="1657027"/>
                </a:lnTo>
                <a:lnTo>
                  <a:pt x="19184" y="1703702"/>
                </a:lnTo>
                <a:lnTo>
                  <a:pt x="27481" y="1749889"/>
                </a:lnTo>
                <a:lnTo>
                  <a:pt x="37208" y="1795563"/>
                </a:lnTo>
                <a:lnTo>
                  <a:pt x="48340" y="1840700"/>
                </a:lnTo>
                <a:lnTo>
                  <a:pt x="60855" y="1885276"/>
                </a:lnTo>
                <a:lnTo>
                  <a:pt x="74728" y="1929266"/>
                </a:lnTo>
                <a:lnTo>
                  <a:pt x="89934" y="1972648"/>
                </a:lnTo>
                <a:lnTo>
                  <a:pt x="106449" y="2015396"/>
                </a:lnTo>
                <a:lnTo>
                  <a:pt x="124250" y="2057487"/>
                </a:lnTo>
                <a:lnTo>
                  <a:pt x="143312" y="2098895"/>
                </a:lnTo>
                <a:lnTo>
                  <a:pt x="163611" y="2139598"/>
                </a:lnTo>
                <a:lnTo>
                  <a:pt x="185123" y="2179571"/>
                </a:lnTo>
                <a:lnTo>
                  <a:pt x="207824" y="2218790"/>
                </a:lnTo>
                <a:lnTo>
                  <a:pt x="231690" y="2257230"/>
                </a:lnTo>
                <a:lnTo>
                  <a:pt x="256696" y="2294868"/>
                </a:lnTo>
                <a:lnTo>
                  <a:pt x="282818" y="2331679"/>
                </a:lnTo>
                <a:lnTo>
                  <a:pt x="310033" y="2367639"/>
                </a:lnTo>
                <a:lnTo>
                  <a:pt x="338316" y="2402725"/>
                </a:lnTo>
                <a:lnTo>
                  <a:pt x="367642" y="2436911"/>
                </a:lnTo>
                <a:lnTo>
                  <a:pt x="397989" y="2470174"/>
                </a:lnTo>
                <a:lnTo>
                  <a:pt x="429331" y="2502490"/>
                </a:lnTo>
                <a:lnTo>
                  <a:pt x="461644" y="2533834"/>
                </a:lnTo>
                <a:lnTo>
                  <a:pt x="494905" y="2564183"/>
                </a:lnTo>
                <a:lnTo>
                  <a:pt x="529089" y="2593512"/>
                </a:lnTo>
                <a:lnTo>
                  <a:pt x="564173" y="2621797"/>
                </a:lnTo>
                <a:lnTo>
                  <a:pt x="600131" y="2649013"/>
                </a:lnTo>
                <a:lnTo>
                  <a:pt x="636940" y="2675138"/>
                </a:lnTo>
                <a:lnTo>
                  <a:pt x="674576" y="2700146"/>
                </a:lnTo>
                <a:lnTo>
                  <a:pt x="713014" y="2724013"/>
                </a:lnTo>
                <a:lnTo>
                  <a:pt x="752231" y="2746716"/>
                </a:lnTo>
                <a:lnTo>
                  <a:pt x="792202" y="2768230"/>
                </a:lnTo>
                <a:lnTo>
                  <a:pt x="832903" y="2788531"/>
                </a:lnTo>
                <a:lnTo>
                  <a:pt x="874310" y="2807595"/>
                </a:lnTo>
                <a:lnTo>
                  <a:pt x="916399" y="2825397"/>
                </a:lnTo>
                <a:lnTo>
                  <a:pt x="959145" y="2841915"/>
                </a:lnTo>
                <a:lnTo>
                  <a:pt x="1002525" y="2857122"/>
                </a:lnTo>
                <a:lnTo>
                  <a:pt x="1046515" y="2870996"/>
                </a:lnTo>
                <a:lnTo>
                  <a:pt x="1091090" y="2883512"/>
                </a:lnTo>
                <a:lnTo>
                  <a:pt x="1136225" y="2894646"/>
                </a:lnTo>
                <a:lnTo>
                  <a:pt x="1181898" y="2904373"/>
                </a:lnTo>
                <a:lnTo>
                  <a:pt x="1228084" y="2912671"/>
                </a:lnTo>
                <a:lnTo>
                  <a:pt x="1274759" y="2919514"/>
                </a:lnTo>
                <a:lnTo>
                  <a:pt x="1321898" y="2924878"/>
                </a:lnTo>
                <a:lnTo>
                  <a:pt x="1369477" y="2928740"/>
                </a:lnTo>
                <a:lnTo>
                  <a:pt x="1417473" y="2931074"/>
                </a:lnTo>
                <a:lnTo>
                  <a:pt x="1465861" y="2931858"/>
                </a:lnTo>
                <a:lnTo>
                  <a:pt x="1514253" y="2931074"/>
                </a:lnTo>
                <a:lnTo>
                  <a:pt x="1562253" y="2928740"/>
                </a:lnTo>
                <a:lnTo>
                  <a:pt x="1609836" y="2924878"/>
                </a:lnTo>
                <a:lnTo>
                  <a:pt x="1656979" y="2919514"/>
                </a:lnTo>
                <a:lnTo>
                  <a:pt x="1703657" y="2912671"/>
                </a:lnTo>
                <a:lnTo>
                  <a:pt x="1749846" y="2904373"/>
                </a:lnTo>
                <a:lnTo>
                  <a:pt x="1795522" y="2894646"/>
                </a:lnTo>
                <a:lnTo>
                  <a:pt x="1840662" y="2883512"/>
                </a:lnTo>
                <a:lnTo>
                  <a:pt x="1885239" y="2870996"/>
                </a:lnTo>
                <a:lnTo>
                  <a:pt x="1929232" y="2857122"/>
                </a:lnTo>
                <a:lnTo>
                  <a:pt x="1972615" y="2841915"/>
                </a:lnTo>
                <a:lnTo>
                  <a:pt x="2015364" y="2825397"/>
                </a:lnTo>
                <a:lnTo>
                  <a:pt x="2057455" y="2807595"/>
                </a:lnTo>
                <a:lnTo>
                  <a:pt x="2098864" y="2788531"/>
                </a:lnTo>
                <a:lnTo>
                  <a:pt x="2139568" y="2768230"/>
                </a:lnTo>
                <a:lnTo>
                  <a:pt x="2179541" y="2746716"/>
                </a:lnTo>
                <a:lnTo>
                  <a:pt x="2218759" y="2724013"/>
                </a:lnTo>
                <a:lnTo>
                  <a:pt x="2257199" y="2700146"/>
                </a:lnTo>
                <a:lnTo>
                  <a:pt x="2294837" y="2675138"/>
                </a:lnTo>
                <a:lnTo>
                  <a:pt x="2331648" y="2649013"/>
                </a:lnTo>
                <a:lnTo>
                  <a:pt x="2367608" y="2621797"/>
                </a:lnTo>
                <a:lnTo>
                  <a:pt x="2402692" y="2593512"/>
                </a:lnTo>
                <a:lnTo>
                  <a:pt x="2436878" y="2564183"/>
                </a:lnTo>
                <a:lnTo>
                  <a:pt x="2470140" y="2533834"/>
                </a:lnTo>
                <a:lnTo>
                  <a:pt x="2502455" y="2502490"/>
                </a:lnTo>
                <a:lnTo>
                  <a:pt x="2533798" y="2470174"/>
                </a:lnTo>
                <a:lnTo>
                  <a:pt x="2564145" y="2436911"/>
                </a:lnTo>
                <a:lnTo>
                  <a:pt x="2593473" y="2402725"/>
                </a:lnTo>
                <a:lnTo>
                  <a:pt x="2621756" y="2367639"/>
                </a:lnTo>
                <a:lnTo>
                  <a:pt x="2648972" y="2331679"/>
                </a:lnTo>
                <a:lnTo>
                  <a:pt x="2675095" y="2294868"/>
                </a:lnTo>
                <a:lnTo>
                  <a:pt x="2700101" y="2257230"/>
                </a:lnTo>
                <a:lnTo>
                  <a:pt x="2723967" y="2218790"/>
                </a:lnTo>
                <a:lnTo>
                  <a:pt x="2746669" y="2179571"/>
                </a:lnTo>
                <a:lnTo>
                  <a:pt x="2768181" y="2139598"/>
                </a:lnTo>
                <a:lnTo>
                  <a:pt x="2788481" y="2098895"/>
                </a:lnTo>
                <a:lnTo>
                  <a:pt x="2807543" y="2057487"/>
                </a:lnTo>
                <a:lnTo>
                  <a:pt x="2825344" y="2015396"/>
                </a:lnTo>
                <a:lnTo>
                  <a:pt x="2841860" y="1972648"/>
                </a:lnTo>
                <a:lnTo>
                  <a:pt x="2857066" y="1929266"/>
                </a:lnTo>
                <a:lnTo>
                  <a:pt x="2870939" y="1885276"/>
                </a:lnTo>
                <a:lnTo>
                  <a:pt x="2883454" y="1840700"/>
                </a:lnTo>
                <a:lnTo>
                  <a:pt x="2894587" y="1795563"/>
                </a:lnTo>
                <a:lnTo>
                  <a:pt x="2904313" y="1749889"/>
                </a:lnTo>
                <a:lnTo>
                  <a:pt x="2912610" y="1703702"/>
                </a:lnTo>
                <a:lnTo>
                  <a:pt x="2919452" y="1657027"/>
                </a:lnTo>
                <a:lnTo>
                  <a:pt x="2924816" y="1609887"/>
                </a:lnTo>
                <a:lnTo>
                  <a:pt x="2928677" y="1562307"/>
                </a:lnTo>
                <a:lnTo>
                  <a:pt x="2931012" y="1514311"/>
                </a:lnTo>
                <a:lnTo>
                  <a:pt x="2931795" y="1465923"/>
                </a:lnTo>
                <a:lnTo>
                  <a:pt x="2931012" y="1417535"/>
                </a:lnTo>
                <a:lnTo>
                  <a:pt x="2928677" y="1369540"/>
                </a:lnTo>
                <a:lnTo>
                  <a:pt x="2924816" y="1321960"/>
                </a:lnTo>
                <a:lnTo>
                  <a:pt x="2919452" y="1274820"/>
                </a:lnTo>
                <a:lnTo>
                  <a:pt x="2912610" y="1228145"/>
                </a:lnTo>
                <a:lnTo>
                  <a:pt x="2904313" y="1181959"/>
                </a:lnTo>
                <a:lnTo>
                  <a:pt x="2894587" y="1136285"/>
                </a:lnTo>
                <a:lnTo>
                  <a:pt x="2883454" y="1091148"/>
                </a:lnTo>
                <a:lnTo>
                  <a:pt x="2870939" y="1046572"/>
                </a:lnTo>
                <a:lnTo>
                  <a:pt x="2857066" y="1002582"/>
                </a:lnTo>
                <a:lnTo>
                  <a:pt x="2841860" y="959200"/>
                </a:lnTo>
                <a:lnTo>
                  <a:pt x="2825344" y="916452"/>
                </a:lnTo>
                <a:lnTo>
                  <a:pt x="2807543" y="874362"/>
                </a:lnTo>
                <a:lnTo>
                  <a:pt x="2788481" y="832954"/>
                </a:lnTo>
                <a:lnTo>
                  <a:pt x="2768181" y="792251"/>
                </a:lnTo>
                <a:lnTo>
                  <a:pt x="2746669" y="752278"/>
                </a:lnTo>
                <a:lnTo>
                  <a:pt x="2723967" y="713060"/>
                </a:lnTo>
                <a:lnTo>
                  <a:pt x="2700101" y="674620"/>
                </a:lnTo>
                <a:lnTo>
                  <a:pt x="2675095" y="636983"/>
                </a:lnTo>
                <a:lnTo>
                  <a:pt x="2648972" y="600172"/>
                </a:lnTo>
                <a:lnTo>
                  <a:pt x="2621756" y="564212"/>
                </a:lnTo>
                <a:lnTo>
                  <a:pt x="2593473" y="529126"/>
                </a:lnTo>
                <a:lnTo>
                  <a:pt x="2564145" y="494940"/>
                </a:lnTo>
                <a:lnTo>
                  <a:pt x="2533798" y="461678"/>
                </a:lnTo>
                <a:lnTo>
                  <a:pt x="2502455" y="429362"/>
                </a:lnTo>
                <a:lnTo>
                  <a:pt x="2470140" y="398018"/>
                </a:lnTo>
                <a:lnTo>
                  <a:pt x="2436878" y="367670"/>
                </a:lnTo>
                <a:lnTo>
                  <a:pt x="2402692" y="338341"/>
                </a:lnTo>
                <a:lnTo>
                  <a:pt x="2367608" y="310057"/>
                </a:lnTo>
                <a:lnTo>
                  <a:pt x="2331648" y="282840"/>
                </a:lnTo>
                <a:lnTo>
                  <a:pt x="2294837" y="256716"/>
                </a:lnTo>
                <a:lnTo>
                  <a:pt x="2257199" y="231708"/>
                </a:lnTo>
                <a:lnTo>
                  <a:pt x="2218759" y="207841"/>
                </a:lnTo>
                <a:lnTo>
                  <a:pt x="2179541" y="185139"/>
                </a:lnTo>
                <a:lnTo>
                  <a:pt x="2139568" y="163625"/>
                </a:lnTo>
                <a:lnTo>
                  <a:pt x="2098864" y="143324"/>
                </a:lnTo>
                <a:lnTo>
                  <a:pt x="2057455" y="124261"/>
                </a:lnTo>
                <a:lnTo>
                  <a:pt x="2015364" y="106458"/>
                </a:lnTo>
                <a:lnTo>
                  <a:pt x="1972615" y="89941"/>
                </a:lnTo>
                <a:lnTo>
                  <a:pt x="1929232" y="74734"/>
                </a:lnTo>
                <a:lnTo>
                  <a:pt x="1885239" y="60861"/>
                </a:lnTo>
                <a:lnTo>
                  <a:pt x="1840662" y="48345"/>
                </a:lnTo>
                <a:lnTo>
                  <a:pt x="1795522" y="37211"/>
                </a:lnTo>
                <a:lnTo>
                  <a:pt x="1749846" y="27483"/>
                </a:lnTo>
                <a:lnTo>
                  <a:pt x="1703657" y="19186"/>
                </a:lnTo>
                <a:lnTo>
                  <a:pt x="1656979" y="12343"/>
                </a:lnTo>
                <a:lnTo>
                  <a:pt x="1609836" y="6979"/>
                </a:lnTo>
                <a:lnTo>
                  <a:pt x="1562253" y="3118"/>
                </a:lnTo>
                <a:lnTo>
                  <a:pt x="1514253" y="783"/>
                </a:lnTo>
                <a:lnTo>
                  <a:pt x="1465861" y="0"/>
                </a:lnTo>
                <a:close/>
              </a:path>
            </a:pathLst>
          </a:custGeom>
          <a:solidFill>
            <a:srgbClr val="F0BC1A"/>
          </a:solidFill>
        </p:spPr>
        <p:txBody>
          <a:bodyPr wrap="square" lIns="0" tIns="0" rIns="0" bIns="0" rtlCol="0"/>
          <a:lstStyle/>
          <a:p>
            <a:endParaRPr sz="1092"/>
          </a:p>
        </p:txBody>
      </p:sp>
      <p:pic>
        <p:nvPicPr>
          <p:cNvPr id="2" name="Picture 1">
            <a:extLst>
              <a:ext uri="{FF2B5EF4-FFF2-40B4-BE49-F238E27FC236}">
                <a16:creationId xmlns:a16="http://schemas.microsoft.com/office/drawing/2014/main" id="{C8C1C7C2-B8C3-6EC5-AC0E-572FF4C05E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417"/>
          <a:stretch/>
        </p:blipFill>
        <p:spPr>
          <a:xfrm>
            <a:off x="2193935" y="0"/>
            <a:ext cx="9998066" cy="6858000"/>
          </a:xfrm>
          <a:prstGeom prst="rect">
            <a:avLst/>
          </a:prstGeom>
        </p:spPr>
      </p:pic>
      <p:sp>
        <p:nvSpPr>
          <p:cNvPr id="96" name="object 2">
            <a:extLst>
              <a:ext uri="{FF2B5EF4-FFF2-40B4-BE49-F238E27FC236}">
                <a16:creationId xmlns:a16="http://schemas.microsoft.com/office/drawing/2014/main" id="{07FBCFDA-E345-723D-7F44-FE3AFE229C80}"/>
              </a:ext>
            </a:extLst>
          </p:cNvPr>
          <p:cNvSpPr>
            <a:spLocks noGrp="1" noRot="1" noMove="1" noResize="1" noEditPoints="1" noAdjustHandles="1" noChangeArrowheads="1" noChangeShapeType="1"/>
          </p:cNvSpPr>
          <p:nvPr userDrawn="1"/>
        </p:nvSpPr>
        <p:spPr>
          <a:xfrm>
            <a:off x="3802081" y="3775137"/>
            <a:ext cx="1778353" cy="1778228"/>
          </a:xfrm>
          <a:custGeom>
            <a:avLst/>
            <a:gdLst/>
            <a:ahLst/>
            <a:cxnLst/>
            <a:rect l="l" t="t" r="r" b="b"/>
            <a:pathLst>
              <a:path w="2932429" h="2932429">
                <a:moveTo>
                  <a:pt x="1465934" y="0"/>
                </a:moveTo>
                <a:lnTo>
                  <a:pt x="1417546" y="783"/>
                </a:lnTo>
                <a:lnTo>
                  <a:pt x="1369550" y="3118"/>
                </a:lnTo>
                <a:lnTo>
                  <a:pt x="1321970" y="6979"/>
                </a:lnTo>
                <a:lnTo>
                  <a:pt x="1274831" y="12343"/>
                </a:lnTo>
                <a:lnTo>
                  <a:pt x="1228155" y="19186"/>
                </a:lnTo>
                <a:lnTo>
                  <a:pt x="1181969" y="27483"/>
                </a:lnTo>
                <a:lnTo>
                  <a:pt x="1136295" y="37211"/>
                </a:lnTo>
                <a:lnTo>
                  <a:pt x="1091158" y="48345"/>
                </a:lnTo>
                <a:lnTo>
                  <a:pt x="1046582" y="60861"/>
                </a:lnTo>
                <a:lnTo>
                  <a:pt x="1002591" y="74734"/>
                </a:lnTo>
                <a:lnTo>
                  <a:pt x="959209" y="89941"/>
                </a:lnTo>
                <a:lnTo>
                  <a:pt x="916461" y="106458"/>
                </a:lnTo>
                <a:lnTo>
                  <a:pt x="874371" y="124261"/>
                </a:lnTo>
                <a:lnTo>
                  <a:pt x="832962" y="143324"/>
                </a:lnTo>
                <a:lnTo>
                  <a:pt x="792259" y="163625"/>
                </a:lnTo>
                <a:lnTo>
                  <a:pt x="752286" y="185139"/>
                </a:lnTo>
                <a:lnTo>
                  <a:pt x="713068" y="207841"/>
                </a:lnTo>
                <a:lnTo>
                  <a:pt x="674627" y="231708"/>
                </a:lnTo>
                <a:lnTo>
                  <a:pt x="636990" y="256716"/>
                </a:lnTo>
                <a:lnTo>
                  <a:pt x="600179" y="282840"/>
                </a:lnTo>
                <a:lnTo>
                  <a:pt x="564218" y="310057"/>
                </a:lnTo>
                <a:lnTo>
                  <a:pt x="529133" y="338341"/>
                </a:lnTo>
                <a:lnTo>
                  <a:pt x="494946" y="367670"/>
                </a:lnTo>
                <a:lnTo>
                  <a:pt x="461683" y="398018"/>
                </a:lnTo>
                <a:lnTo>
                  <a:pt x="429367" y="429362"/>
                </a:lnTo>
                <a:lnTo>
                  <a:pt x="398023" y="461678"/>
                </a:lnTo>
                <a:lnTo>
                  <a:pt x="367674" y="494940"/>
                </a:lnTo>
                <a:lnTo>
                  <a:pt x="338346" y="529126"/>
                </a:lnTo>
                <a:lnTo>
                  <a:pt x="310061" y="564212"/>
                </a:lnTo>
                <a:lnTo>
                  <a:pt x="282844" y="600172"/>
                </a:lnTo>
                <a:lnTo>
                  <a:pt x="256720" y="636983"/>
                </a:lnTo>
                <a:lnTo>
                  <a:pt x="231712" y="674620"/>
                </a:lnTo>
                <a:lnTo>
                  <a:pt x="207844" y="713060"/>
                </a:lnTo>
                <a:lnTo>
                  <a:pt x="185141" y="752278"/>
                </a:lnTo>
                <a:lnTo>
                  <a:pt x="163627" y="792251"/>
                </a:lnTo>
                <a:lnTo>
                  <a:pt x="143326" y="832954"/>
                </a:lnTo>
                <a:lnTo>
                  <a:pt x="124262" y="874362"/>
                </a:lnTo>
                <a:lnTo>
                  <a:pt x="106460" y="916452"/>
                </a:lnTo>
                <a:lnTo>
                  <a:pt x="89943" y="959200"/>
                </a:lnTo>
                <a:lnTo>
                  <a:pt x="74735" y="1002582"/>
                </a:lnTo>
                <a:lnTo>
                  <a:pt x="60861" y="1046572"/>
                </a:lnTo>
                <a:lnTo>
                  <a:pt x="48346" y="1091148"/>
                </a:lnTo>
                <a:lnTo>
                  <a:pt x="37212" y="1136285"/>
                </a:lnTo>
                <a:lnTo>
                  <a:pt x="27484" y="1181959"/>
                </a:lnTo>
                <a:lnTo>
                  <a:pt x="19187" y="1228145"/>
                </a:lnTo>
                <a:lnTo>
                  <a:pt x="12344" y="1274820"/>
                </a:lnTo>
                <a:lnTo>
                  <a:pt x="6979" y="1321960"/>
                </a:lnTo>
                <a:lnTo>
                  <a:pt x="3118" y="1369540"/>
                </a:lnTo>
                <a:lnTo>
                  <a:pt x="783" y="1417535"/>
                </a:lnTo>
                <a:lnTo>
                  <a:pt x="0" y="1465923"/>
                </a:lnTo>
                <a:lnTo>
                  <a:pt x="783" y="1514311"/>
                </a:lnTo>
                <a:lnTo>
                  <a:pt x="3118" y="1562307"/>
                </a:lnTo>
                <a:lnTo>
                  <a:pt x="6979" y="1609887"/>
                </a:lnTo>
                <a:lnTo>
                  <a:pt x="12344" y="1657027"/>
                </a:lnTo>
                <a:lnTo>
                  <a:pt x="19187" y="1703702"/>
                </a:lnTo>
                <a:lnTo>
                  <a:pt x="27484" y="1749889"/>
                </a:lnTo>
                <a:lnTo>
                  <a:pt x="37212" y="1795563"/>
                </a:lnTo>
                <a:lnTo>
                  <a:pt x="48346" y="1840700"/>
                </a:lnTo>
                <a:lnTo>
                  <a:pt x="60861" y="1885276"/>
                </a:lnTo>
                <a:lnTo>
                  <a:pt x="74735" y="1929266"/>
                </a:lnTo>
                <a:lnTo>
                  <a:pt x="89943" y="1972648"/>
                </a:lnTo>
                <a:lnTo>
                  <a:pt x="106460" y="2015396"/>
                </a:lnTo>
                <a:lnTo>
                  <a:pt x="124262" y="2057487"/>
                </a:lnTo>
                <a:lnTo>
                  <a:pt x="143326" y="2098895"/>
                </a:lnTo>
                <a:lnTo>
                  <a:pt x="163627" y="2139598"/>
                </a:lnTo>
                <a:lnTo>
                  <a:pt x="185141" y="2179571"/>
                </a:lnTo>
                <a:lnTo>
                  <a:pt x="207844" y="2218790"/>
                </a:lnTo>
                <a:lnTo>
                  <a:pt x="231712" y="2257230"/>
                </a:lnTo>
                <a:lnTo>
                  <a:pt x="256720" y="2294868"/>
                </a:lnTo>
                <a:lnTo>
                  <a:pt x="282844" y="2331679"/>
                </a:lnTo>
                <a:lnTo>
                  <a:pt x="310061" y="2367639"/>
                </a:lnTo>
                <a:lnTo>
                  <a:pt x="338346" y="2402725"/>
                </a:lnTo>
                <a:lnTo>
                  <a:pt x="367674" y="2436911"/>
                </a:lnTo>
                <a:lnTo>
                  <a:pt x="398023" y="2470174"/>
                </a:lnTo>
                <a:lnTo>
                  <a:pt x="429367" y="2502490"/>
                </a:lnTo>
                <a:lnTo>
                  <a:pt x="461683" y="2533834"/>
                </a:lnTo>
                <a:lnTo>
                  <a:pt x="494946" y="2564183"/>
                </a:lnTo>
                <a:lnTo>
                  <a:pt x="529133" y="2593512"/>
                </a:lnTo>
                <a:lnTo>
                  <a:pt x="564218" y="2621797"/>
                </a:lnTo>
                <a:lnTo>
                  <a:pt x="600179" y="2649013"/>
                </a:lnTo>
                <a:lnTo>
                  <a:pt x="636990" y="2675138"/>
                </a:lnTo>
                <a:lnTo>
                  <a:pt x="674627" y="2700146"/>
                </a:lnTo>
                <a:lnTo>
                  <a:pt x="713068" y="2724013"/>
                </a:lnTo>
                <a:lnTo>
                  <a:pt x="752286" y="2746716"/>
                </a:lnTo>
                <a:lnTo>
                  <a:pt x="792259" y="2768230"/>
                </a:lnTo>
                <a:lnTo>
                  <a:pt x="832962" y="2788531"/>
                </a:lnTo>
                <a:lnTo>
                  <a:pt x="874371" y="2807595"/>
                </a:lnTo>
                <a:lnTo>
                  <a:pt x="916461" y="2825397"/>
                </a:lnTo>
                <a:lnTo>
                  <a:pt x="959209" y="2841915"/>
                </a:lnTo>
                <a:lnTo>
                  <a:pt x="1002591" y="2857122"/>
                </a:lnTo>
                <a:lnTo>
                  <a:pt x="1046582" y="2870996"/>
                </a:lnTo>
                <a:lnTo>
                  <a:pt x="1091158" y="2883512"/>
                </a:lnTo>
                <a:lnTo>
                  <a:pt x="1136295" y="2894646"/>
                </a:lnTo>
                <a:lnTo>
                  <a:pt x="1181969" y="2904373"/>
                </a:lnTo>
                <a:lnTo>
                  <a:pt x="1228155" y="2912671"/>
                </a:lnTo>
                <a:lnTo>
                  <a:pt x="1274831" y="2919514"/>
                </a:lnTo>
                <a:lnTo>
                  <a:pt x="1321970" y="2924878"/>
                </a:lnTo>
                <a:lnTo>
                  <a:pt x="1369550" y="2928740"/>
                </a:lnTo>
                <a:lnTo>
                  <a:pt x="1417546" y="2931074"/>
                </a:lnTo>
                <a:lnTo>
                  <a:pt x="1465934" y="2931858"/>
                </a:lnTo>
                <a:lnTo>
                  <a:pt x="1514322" y="2931074"/>
                </a:lnTo>
                <a:lnTo>
                  <a:pt x="1562318" y="2928740"/>
                </a:lnTo>
                <a:lnTo>
                  <a:pt x="1609898" y="2924878"/>
                </a:lnTo>
                <a:lnTo>
                  <a:pt x="1657037" y="2919514"/>
                </a:lnTo>
                <a:lnTo>
                  <a:pt x="1703712" y="2912671"/>
                </a:lnTo>
                <a:lnTo>
                  <a:pt x="1749899" y="2904373"/>
                </a:lnTo>
                <a:lnTo>
                  <a:pt x="1795573" y="2894646"/>
                </a:lnTo>
                <a:lnTo>
                  <a:pt x="1840710" y="2883512"/>
                </a:lnTo>
                <a:lnTo>
                  <a:pt x="1885286" y="2870996"/>
                </a:lnTo>
                <a:lnTo>
                  <a:pt x="1929277" y="2857122"/>
                </a:lnTo>
                <a:lnTo>
                  <a:pt x="1972658" y="2841915"/>
                </a:lnTo>
                <a:lnTo>
                  <a:pt x="2015407" y="2825397"/>
                </a:lnTo>
                <a:lnTo>
                  <a:pt x="2057497" y="2807595"/>
                </a:lnTo>
                <a:lnTo>
                  <a:pt x="2098906" y="2788531"/>
                </a:lnTo>
                <a:lnTo>
                  <a:pt x="2139609" y="2768230"/>
                </a:lnTo>
                <a:lnTo>
                  <a:pt x="2179581" y="2746716"/>
                </a:lnTo>
                <a:lnTo>
                  <a:pt x="2218800" y="2724013"/>
                </a:lnTo>
                <a:lnTo>
                  <a:pt x="2257240" y="2700146"/>
                </a:lnTo>
                <a:lnTo>
                  <a:pt x="2294878" y="2675138"/>
                </a:lnTo>
                <a:lnTo>
                  <a:pt x="2331689" y="2649013"/>
                </a:lnTo>
                <a:lnTo>
                  <a:pt x="2367650" y="2621797"/>
                </a:lnTo>
                <a:lnTo>
                  <a:pt x="2402735" y="2593512"/>
                </a:lnTo>
                <a:lnTo>
                  <a:pt x="2436922" y="2564183"/>
                </a:lnTo>
                <a:lnTo>
                  <a:pt x="2470185" y="2533834"/>
                </a:lnTo>
                <a:lnTo>
                  <a:pt x="2502501" y="2502490"/>
                </a:lnTo>
                <a:lnTo>
                  <a:pt x="2533845" y="2470174"/>
                </a:lnTo>
                <a:lnTo>
                  <a:pt x="2564193" y="2436911"/>
                </a:lnTo>
                <a:lnTo>
                  <a:pt x="2593522" y="2402725"/>
                </a:lnTo>
                <a:lnTo>
                  <a:pt x="2621807" y="2367639"/>
                </a:lnTo>
                <a:lnTo>
                  <a:pt x="2649024" y="2331679"/>
                </a:lnTo>
                <a:lnTo>
                  <a:pt x="2675148" y="2294868"/>
                </a:lnTo>
                <a:lnTo>
                  <a:pt x="2700156" y="2257230"/>
                </a:lnTo>
                <a:lnTo>
                  <a:pt x="2724024" y="2218790"/>
                </a:lnTo>
                <a:lnTo>
                  <a:pt x="2746727" y="2179571"/>
                </a:lnTo>
                <a:lnTo>
                  <a:pt x="2768241" y="2139598"/>
                </a:lnTo>
                <a:lnTo>
                  <a:pt x="2788542" y="2098895"/>
                </a:lnTo>
                <a:lnTo>
                  <a:pt x="2807605" y="2057487"/>
                </a:lnTo>
                <a:lnTo>
                  <a:pt x="2825408" y="2015396"/>
                </a:lnTo>
                <a:lnTo>
                  <a:pt x="2841925" y="1972648"/>
                </a:lnTo>
                <a:lnTo>
                  <a:pt x="2857133" y="1929266"/>
                </a:lnTo>
                <a:lnTo>
                  <a:pt x="2871006" y="1885276"/>
                </a:lnTo>
                <a:lnTo>
                  <a:pt x="2883522" y="1840700"/>
                </a:lnTo>
                <a:lnTo>
                  <a:pt x="2894656" y="1795563"/>
                </a:lnTo>
                <a:lnTo>
                  <a:pt x="2904384" y="1749889"/>
                </a:lnTo>
                <a:lnTo>
                  <a:pt x="2912681" y="1703702"/>
                </a:lnTo>
                <a:lnTo>
                  <a:pt x="2919524" y="1657027"/>
                </a:lnTo>
                <a:lnTo>
                  <a:pt x="2924889" y="1609887"/>
                </a:lnTo>
                <a:lnTo>
                  <a:pt x="2928750" y="1562307"/>
                </a:lnTo>
                <a:lnTo>
                  <a:pt x="2931085" y="1514311"/>
                </a:lnTo>
                <a:lnTo>
                  <a:pt x="2931868" y="1465923"/>
                </a:lnTo>
                <a:lnTo>
                  <a:pt x="2931085" y="1417535"/>
                </a:lnTo>
                <a:lnTo>
                  <a:pt x="2928750" y="1369540"/>
                </a:lnTo>
                <a:lnTo>
                  <a:pt x="2924889" y="1321960"/>
                </a:lnTo>
                <a:lnTo>
                  <a:pt x="2919524" y="1274820"/>
                </a:lnTo>
                <a:lnTo>
                  <a:pt x="2912681" y="1228145"/>
                </a:lnTo>
                <a:lnTo>
                  <a:pt x="2904384" y="1181959"/>
                </a:lnTo>
                <a:lnTo>
                  <a:pt x="2894656" y="1136285"/>
                </a:lnTo>
                <a:lnTo>
                  <a:pt x="2883522" y="1091148"/>
                </a:lnTo>
                <a:lnTo>
                  <a:pt x="2871006" y="1046572"/>
                </a:lnTo>
                <a:lnTo>
                  <a:pt x="2857133" y="1002582"/>
                </a:lnTo>
                <a:lnTo>
                  <a:pt x="2841925" y="959200"/>
                </a:lnTo>
                <a:lnTo>
                  <a:pt x="2825408" y="916452"/>
                </a:lnTo>
                <a:lnTo>
                  <a:pt x="2807605" y="874362"/>
                </a:lnTo>
                <a:lnTo>
                  <a:pt x="2788542" y="832954"/>
                </a:lnTo>
                <a:lnTo>
                  <a:pt x="2768241" y="792251"/>
                </a:lnTo>
                <a:lnTo>
                  <a:pt x="2746727" y="752278"/>
                </a:lnTo>
                <a:lnTo>
                  <a:pt x="2724024" y="713060"/>
                </a:lnTo>
                <a:lnTo>
                  <a:pt x="2700156" y="674620"/>
                </a:lnTo>
                <a:lnTo>
                  <a:pt x="2675148" y="636983"/>
                </a:lnTo>
                <a:lnTo>
                  <a:pt x="2649024" y="600172"/>
                </a:lnTo>
                <a:lnTo>
                  <a:pt x="2621807" y="564212"/>
                </a:lnTo>
                <a:lnTo>
                  <a:pt x="2593522" y="529126"/>
                </a:lnTo>
                <a:lnTo>
                  <a:pt x="2564193" y="494940"/>
                </a:lnTo>
                <a:lnTo>
                  <a:pt x="2533845" y="461678"/>
                </a:lnTo>
                <a:lnTo>
                  <a:pt x="2502501" y="429362"/>
                </a:lnTo>
                <a:lnTo>
                  <a:pt x="2470185" y="398018"/>
                </a:lnTo>
                <a:lnTo>
                  <a:pt x="2436922" y="367670"/>
                </a:lnTo>
                <a:lnTo>
                  <a:pt x="2402735" y="338341"/>
                </a:lnTo>
                <a:lnTo>
                  <a:pt x="2367650" y="310057"/>
                </a:lnTo>
                <a:lnTo>
                  <a:pt x="2331689" y="282840"/>
                </a:lnTo>
                <a:lnTo>
                  <a:pt x="2294878" y="256716"/>
                </a:lnTo>
                <a:lnTo>
                  <a:pt x="2257240" y="231708"/>
                </a:lnTo>
                <a:lnTo>
                  <a:pt x="2218800" y="207841"/>
                </a:lnTo>
                <a:lnTo>
                  <a:pt x="2179581" y="185139"/>
                </a:lnTo>
                <a:lnTo>
                  <a:pt x="2139609" y="163625"/>
                </a:lnTo>
                <a:lnTo>
                  <a:pt x="2098906" y="143324"/>
                </a:lnTo>
                <a:lnTo>
                  <a:pt x="2057497" y="124261"/>
                </a:lnTo>
                <a:lnTo>
                  <a:pt x="2015407" y="106458"/>
                </a:lnTo>
                <a:lnTo>
                  <a:pt x="1972658" y="89941"/>
                </a:lnTo>
                <a:lnTo>
                  <a:pt x="1929277" y="74734"/>
                </a:lnTo>
                <a:lnTo>
                  <a:pt x="1885286" y="60861"/>
                </a:lnTo>
                <a:lnTo>
                  <a:pt x="1840710" y="48345"/>
                </a:lnTo>
                <a:lnTo>
                  <a:pt x="1795573" y="37211"/>
                </a:lnTo>
                <a:lnTo>
                  <a:pt x="1749899" y="27483"/>
                </a:lnTo>
                <a:lnTo>
                  <a:pt x="1703712" y="19186"/>
                </a:lnTo>
                <a:lnTo>
                  <a:pt x="1657037" y="12343"/>
                </a:lnTo>
                <a:lnTo>
                  <a:pt x="1609898" y="6979"/>
                </a:lnTo>
                <a:lnTo>
                  <a:pt x="1562318" y="3118"/>
                </a:lnTo>
                <a:lnTo>
                  <a:pt x="1514322" y="783"/>
                </a:lnTo>
                <a:lnTo>
                  <a:pt x="1465934" y="0"/>
                </a:lnTo>
                <a:close/>
              </a:path>
            </a:pathLst>
          </a:custGeom>
          <a:solidFill>
            <a:srgbClr val="253C46"/>
          </a:solidFill>
        </p:spPr>
        <p:txBody>
          <a:bodyPr wrap="square" lIns="0" tIns="0" rIns="0" bIns="0" rtlCol="0"/>
          <a:lstStyle/>
          <a:p>
            <a:endParaRPr sz="1092"/>
          </a:p>
        </p:txBody>
      </p:sp>
      <p:sp>
        <p:nvSpPr>
          <p:cNvPr id="100" name="object 83">
            <a:extLst>
              <a:ext uri="{FF2B5EF4-FFF2-40B4-BE49-F238E27FC236}">
                <a16:creationId xmlns:a16="http://schemas.microsoft.com/office/drawing/2014/main" id="{1FAC7E0A-55E5-BE26-392E-4D74D38A06A6}"/>
              </a:ext>
            </a:extLst>
          </p:cNvPr>
          <p:cNvSpPr txBox="1">
            <a:spLocks noGrp="1" noRot="1" noMove="1" noResize="1" noEditPoints="1" noAdjustHandles="1" noChangeArrowheads="1" noChangeShapeType="1"/>
          </p:cNvSpPr>
          <p:nvPr userDrawn="1"/>
        </p:nvSpPr>
        <p:spPr>
          <a:xfrm>
            <a:off x="8652146" y="6636833"/>
            <a:ext cx="3192024" cy="122517"/>
          </a:xfrm>
          <a:prstGeom prst="rect">
            <a:avLst/>
          </a:prstGeom>
        </p:spPr>
        <p:txBody>
          <a:bodyPr vert="horz" wrap="square" lIns="0" tIns="10397" rIns="0" bIns="0" rtlCol="0">
            <a:spAutoFit/>
          </a:bodyPr>
          <a:lstStyle/>
          <a:p>
            <a:pPr marL="7701">
              <a:lnSpc>
                <a:spcPct val="100000"/>
              </a:lnSpc>
              <a:spcBef>
                <a:spcPts val="82"/>
              </a:spcBef>
            </a:pPr>
            <a:r>
              <a:rPr sz="728" dirty="0">
                <a:solidFill>
                  <a:schemeClr val="bg1"/>
                </a:solidFill>
                <a:latin typeface="Calibri"/>
                <a:cs typeface="Calibri"/>
              </a:rPr>
              <a:t>This</a:t>
            </a:r>
            <a:r>
              <a:rPr sz="728" spc="33" dirty="0">
                <a:solidFill>
                  <a:schemeClr val="bg1"/>
                </a:solidFill>
                <a:latin typeface="Calibri"/>
                <a:cs typeface="Calibri"/>
              </a:rPr>
              <a:t> </a:t>
            </a:r>
            <a:r>
              <a:rPr sz="728" dirty="0">
                <a:solidFill>
                  <a:schemeClr val="bg1"/>
                </a:solidFill>
                <a:latin typeface="Calibri"/>
                <a:cs typeface="Calibri"/>
              </a:rPr>
              <a:t>project</a:t>
            </a:r>
            <a:r>
              <a:rPr sz="728" spc="36" dirty="0">
                <a:solidFill>
                  <a:schemeClr val="bg1"/>
                </a:solidFill>
                <a:latin typeface="Calibri"/>
                <a:cs typeface="Calibri"/>
              </a:rPr>
              <a:t> </a:t>
            </a:r>
            <a:r>
              <a:rPr sz="728" dirty="0">
                <a:solidFill>
                  <a:schemeClr val="bg1"/>
                </a:solidFill>
                <a:latin typeface="Calibri"/>
                <a:cs typeface="Calibri"/>
              </a:rPr>
              <a:t>is</a:t>
            </a:r>
            <a:r>
              <a:rPr sz="728" spc="36" dirty="0">
                <a:solidFill>
                  <a:schemeClr val="bg1"/>
                </a:solidFill>
                <a:latin typeface="Calibri"/>
                <a:cs typeface="Calibri"/>
              </a:rPr>
              <a:t> </a:t>
            </a:r>
            <a:r>
              <a:rPr sz="728" dirty="0">
                <a:solidFill>
                  <a:schemeClr val="bg1"/>
                </a:solidFill>
                <a:latin typeface="Calibri"/>
                <a:cs typeface="Calibri"/>
              </a:rPr>
              <a:t>supported</a:t>
            </a:r>
            <a:r>
              <a:rPr sz="728" spc="36" dirty="0">
                <a:solidFill>
                  <a:schemeClr val="bg1"/>
                </a:solidFill>
                <a:latin typeface="Calibri"/>
                <a:cs typeface="Calibri"/>
              </a:rPr>
              <a:t> </a:t>
            </a:r>
            <a:r>
              <a:rPr sz="728" dirty="0">
                <a:solidFill>
                  <a:schemeClr val="bg1"/>
                </a:solidFill>
                <a:latin typeface="Calibri"/>
                <a:cs typeface="Calibri"/>
              </a:rPr>
              <a:t>by</a:t>
            </a:r>
            <a:r>
              <a:rPr sz="728" spc="36" dirty="0">
                <a:solidFill>
                  <a:schemeClr val="bg1"/>
                </a:solidFill>
                <a:latin typeface="Calibri"/>
                <a:cs typeface="Calibri"/>
              </a:rPr>
              <a:t> </a:t>
            </a:r>
            <a:r>
              <a:rPr sz="728" dirty="0">
                <a:solidFill>
                  <a:schemeClr val="bg1"/>
                </a:solidFill>
                <a:latin typeface="Calibri"/>
                <a:cs typeface="Calibri"/>
              </a:rPr>
              <a:t>the</a:t>
            </a:r>
            <a:r>
              <a:rPr sz="728" spc="36" dirty="0">
                <a:solidFill>
                  <a:schemeClr val="bg1"/>
                </a:solidFill>
                <a:latin typeface="Calibri"/>
                <a:cs typeface="Calibri"/>
              </a:rPr>
              <a:t> </a:t>
            </a:r>
            <a:r>
              <a:rPr sz="728" dirty="0">
                <a:solidFill>
                  <a:schemeClr val="bg1"/>
                </a:solidFill>
                <a:latin typeface="Calibri"/>
                <a:cs typeface="Calibri"/>
              </a:rPr>
              <a:t>Edinburgh</a:t>
            </a:r>
            <a:r>
              <a:rPr sz="728" spc="36" dirty="0">
                <a:solidFill>
                  <a:schemeClr val="bg1"/>
                </a:solidFill>
                <a:latin typeface="Calibri"/>
                <a:cs typeface="Calibri"/>
              </a:rPr>
              <a:t> </a:t>
            </a:r>
            <a:r>
              <a:rPr sz="728" dirty="0">
                <a:solidFill>
                  <a:schemeClr val="bg1"/>
                </a:solidFill>
                <a:latin typeface="Calibri"/>
                <a:cs typeface="Calibri"/>
              </a:rPr>
              <a:t>&amp;</a:t>
            </a:r>
            <a:r>
              <a:rPr sz="728" spc="36" dirty="0">
                <a:solidFill>
                  <a:schemeClr val="bg1"/>
                </a:solidFill>
                <a:latin typeface="Calibri"/>
                <a:cs typeface="Calibri"/>
              </a:rPr>
              <a:t> </a:t>
            </a:r>
            <a:r>
              <a:rPr sz="728" dirty="0">
                <a:solidFill>
                  <a:schemeClr val="bg1"/>
                </a:solidFill>
                <a:latin typeface="Calibri"/>
                <a:cs typeface="Calibri"/>
              </a:rPr>
              <a:t>South</a:t>
            </a:r>
            <a:r>
              <a:rPr sz="728" spc="36" dirty="0">
                <a:solidFill>
                  <a:schemeClr val="bg1"/>
                </a:solidFill>
                <a:latin typeface="Calibri"/>
                <a:cs typeface="Calibri"/>
              </a:rPr>
              <a:t> </a:t>
            </a:r>
            <a:r>
              <a:rPr sz="728" dirty="0">
                <a:solidFill>
                  <a:schemeClr val="bg1"/>
                </a:solidFill>
                <a:latin typeface="Calibri"/>
                <a:cs typeface="Calibri"/>
              </a:rPr>
              <a:t>East</a:t>
            </a:r>
            <a:r>
              <a:rPr sz="728" spc="33" dirty="0">
                <a:solidFill>
                  <a:schemeClr val="bg1"/>
                </a:solidFill>
                <a:latin typeface="Calibri"/>
                <a:cs typeface="Calibri"/>
              </a:rPr>
              <a:t> </a:t>
            </a:r>
            <a:r>
              <a:rPr sz="728" dirty="0">
                <a:solidFill>
                  <a:schemeClr val="bg1"/>
                </a:solidFill>
                <a:latin typeface="Calibri"/>
                <a:cs typeface="Calibri"/>
              </a:rPr>
              <a:t>Scotland</a:t>
            </a:r>
            <a:r>
              <a:rPr sz="728" spc="36" dirty="0">
                <a:solidFill>
                  <a:schemeClr val="bg1"/>
                </a:solidFill>
                <a:latin typeface="Calibri"/>
                <a:cs typeface="Calibri"/>
              </a:rPr>
              <a:t> </a:t>
            </a:r>
            <a:r>
              <a:rPr sz="728" dirty="0">
                <a:solidFill>
                  <a:schemeClr val="bg1"/>
                </a:solidFill>
                <a:latin typeface="Calibri"/>
                <a:cs typeface="Calibri"/>
              </a:rPr>
              <a:t>City</a:t>
            </a:r>
            <a:r>
              <a:rPr sz="728" spc="36" dirty="0">
                <a:solidFill>
                  <a:schemeClr val="bg1"/>
                </a:solidFill>
                <a:latin typeface="Calibri"/>
                <a:cs typeface="Calibri"/>
              </a:rPr>
              <a:t> </a:t>
            </a:r>
            <a:r>
              <a:rPr sz="728" dirty="0">
                <a:solidFill>
                  <a:schemeClr val="bg1"/>
                </a:solidFill>
                <a:latin typeface="Calibri"/>
                <a:cs typeface="Calibri"/>
              </a:rPr>
              <a:t>Region</a:t>
            </a:r>
            <a:r>
              <a:rPr sz="728" spc="36" dirty="0">
                <a:solidFill>
                  <a:schemeClr val="bg1"/>
                </a:solidFill>
                <a:latin typeface="Calibri"/>
                <a:cs typeface="Calibri"/>
              </a:rPr>
              <a:t> </a:t>
            </a:r>
            <a:r>
              <a:rPr sz="728" spc="-6" dirty="0">
                <a:solidFill>
                  <a:schemeClr val="bg1"/>
                </a:solidFill>
                <a:latin typeface="Calibri"/>
                <a:cs typeface="Calibri"/>
              </a:rPr>
              <a:t>Deal.</a:t>
            </a:r>
            <a:endParaRPr sz="728" dirty="0">
              <a:solidFill>
                <a:schemeClr val="bg1"/>
              </a:solidFill>
              <a:latin typeface="Calibri"/>
              <a:cs typeface="Calibri"/>
            </a:endParaRPr>
          </a:p>
        </p:txBody>
      </p:sp>
      <p:cxnSp>
        <p:nvCxnSpPr>
          <p:cNvPr id="102" name="Straight Connector 101">
            <a:extLst>
              <a:ext uri="{FF2B5EF4-FFF2-40B4-BE49-F238E27FC236}">
                <a16:creationId xmlns:a16="http://schemas.microsoft.com/office/drawing/2014/main" id="{F2459E0B-2DAE-56A1-5E85-382BF7A0B3D3}"/>
              </a:ext>
            </a:extLst>
          </p:cNvPr>
          <p:cNvCxnSpPr>
            <a:cxnSpLocks/>
          </p:cNvCxnSpPr>
          <p:nvPr userDrawn="1"/>
        </p:nvCxnSpPr>
        <p:spPr>
          <a:xfrm>
            <a:off x="381540" y="1996560"/>
            <a:ext cx="4697819"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3" name="object 15">
            <a:extLst>
              <a:ext uri="{FF2B5EF4-FFF2-40B4-BE49-F238E27FC236}">
                <a16:creationId xmlns:a16="http://schemas.microsoft.com/office/drawing/2014/main" id="{EBB9F627-2C3B-5C8E-42C7-80DFB9F770C8}"/>
              </a:ext>
            </a:extLst>
          </p:cNvPr>
          <p:cNvGrpSpPr>
            <a:grpSpLocks noGrp="1" noUngrp="1" noRot="1" noMove="1" noResize="1"/>
          </p:cNvGrpSpPr>
          <p:nvPr userDrawn="1"/>
        </p:nvGrpSpPr>
        <p:grpSpPr>
          <a:xfrm>
            <a:off x="9903990" y="5646972"/>
            <a:ext cx="1905048" cy="844832"/>
            <a:chOff x="16334579" y="9287420"/>
            <a:chExt cx="3141345" cy="1393190"/>
          </a:xfrm>
        </p:grpSpPr>
        <p:sp>
          <p:nvSpPr>
            <p:cNvPr id="104" name="object 16">
              <a:extLst>
                <a:ext uri="{FF2B5EF4-FFF2-40B4-BE49-F238E27FC236}">
                  <a16:creationId xmlns:a16="http://schemas.microsoft.com/office/drawing/2014/main" id="{F4192025-7415-FE27-C5F1-AAA1C9E91C21}"/>
                </a:ext>
              </a:extLst>
            </p:cNvPr>
            <p:cNvSpPr>
              <a:spLocks noGrp="1" noRot="1" noMove="1" noResize="1" noEditPoints="1" noAdjustHandles="1" noChangeArrowheads="1" noChangeShapeType="1"/>
            </p:cNvSpPr>
            <p:nvPr/>
          </p:nvSpPr>
          <p:spPr>
            <a:xfrm>
              <a:off x="16408104" y="9360126"/>
              <a:ext cx="2995295" cy="1251585"/>
            </a:xfrm>
            <a:custGeom>
              <a:avLst/>
              <a:gdLst/>
              <a:ahLst/>
              <a:cxnLst/>
              <a:rect l="l" t="t" r="r" b="b"/>
              <a:pathLst>
                <a:path w="2995294" h="1251584">
                  <a:moveTo>
                    <a:pt x="1336183" y="834602"/>
                  </a:moveTo>
                  <a:lnTo>
                    <a:pt x="1312902" y="834602"/>
                  </a:lnTo>
                  <a:lnTo>
                    <a:pt x="1817054" y="1247459"/>
                  </a:lnTo>
                  <a:lnTo>
                    <a:pt x="1821902" y="1251501"/>
                  </a:lnTo>
                  <a:lnTo>
                    <a:pt x="1839535" y="1232915"/>
                  </a:lnTo>
                  <a:lnTo>
                    <a:pt x="1821902" y="1232915"/>
                  </a:lnTo>
                  <a:lnTo>
                    <a:pt x="1336183" y="834602"/>
                  </a:lnTo>
                  <a:close/>
                </a:path>
                <a:path w="2995294" h="1251584">
                  <a:moveTo>
                    <a:pt x="8083" y="724721"/>
                  </a:moveTo>
                  <a:lnTo>
                    <a:pt x="0" y="736040"/>
                  </a:lnTo>
                  <a:lnTo>
                    <a:pt x="735223" y="1250694"/>
                  </a:lnTo>
                  <a:lnTo>
                    <a:pt x="758788" y="1233721"/>
                  </a:lnTo>
                  <a:lnTo>
                    <a:pt x="736029" y="1233721"/>
                  </a:lnTo>
                  <a:lnTo>
                    <a:pt x="8083" y="724721"/>
                  </a:lnTo>
                  <a:close/>
                </a:path>
                <a:path w="2995294" h="1251584">
                  <a:moveTo>
                    <a:pt x="1314514" y="816833"/>
                  </a:moveTo>
                  <a:lnTo>
                    <a:pt x="736029" y="1233721"/>
                  </a:lnTo>
                  <a:lnTo>
                    <a:pt x="758788" y="1233721"/>
                  </a:lnTo>
                  <a:lnTo>
                    <a:pt x="1312902" y="834602"/>
                  </a:lnTo>
                  <a:lnTo>
                    <a:pt x="1336183" y="834602"/>
                  </a:lnTo>
                  <a:lnTo>
                    <a:pt x="1314514" y="816833"/>
                  </a:lnTo>
                  <a:close/>
                </a:path>
                <a:path w="2995294" h="1251584">
                  <a:moveTo>
                    <a:pt x="2141034" y="895197"/>
                  </a:moveTo>
                  <a:lnTo>
                    <a:pt x="1821902" y="1232915"/>
                  </a:lnTo>
                  <a:lnTo>
                    <a:pt x="1839535" y="1232915"/>
                  </a:lnTo>
                  <a:lnTo>
                    <a:pt x="2150730" y="904893"/>
                  </a:lnTo>
                  <a:lnTo>
                    <a:pt x="2141034" y="895197"/>
                  </a:lnTo>
                  <a:close/>
                </a:path>
                <a:path w="2995294" h="1251584">
                  <a:moveTo>
                    <a:pt x="2985333" y="0"/>
                  </a:moveTo>
                  <a:lnTo>
                    <a:pt x="2624181" y="382155"/>
                  </a:lnTo>
                  <a:lnTo>
                    <a:pt x="2633877" y="391851"/>
                  </a:lnTo>
                  <a:lnTo>
                    <a:pt x="2995029" y="9696"/>
                  </a:lnTo>
                  <a:lnTo>
                    <a:pt x="2985333" y="0"/>
                  </a:lnTo>
                  <a:close/>
                </a:path>
              </a:pathLst>
            </a:custGeom>
            <a:solidFill>
              <a:srgbClr val="FFFFFF"/>
            </a:solidFill>
          </p:spPr>
          <p:txBody>
            <a:bodyPr wrap="square" lIns="0" tIns="0" rIns="0" bIns="0" rtlCol="0"/>
            <a:lstStyle/>
            <a:p>
              <a:endParaRPr sz="1092"/>
            </a:p>
          </p:txBody>
        </p:sp>
        <p:pic>
          <p:nvPicPr>
            <p:cNvPr id="105" name="object 17">
              <a:extLst>
                <a:ext uri="{FF2B5EF4-FFF2-40B4-BE49-F238E27FC236}">
                  <a16:creationId xmlns:a16="http://schemas.microsoft.com/office/drawing/2014/main" id="{B9D16CA3-F34B-A709-3A44-C3E9103A9939}"/>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16509094" y="9718045"/>
              <a:ext cx="210873" cy="239155"/>
            </a:xfrm>
            <a:prstGeom prst="rect">
              <a:avLst/>
            </a:prstGeom>
          </p:spPr>
        </p:pic>
        <p:pic>
          <p:nvPicPr>
            <p:cNvPr id="106" name="object 18">
              <a:extLst>
                <a:ext uri="{FF2B5EF4-FFF2-40B4-BE49-F238E27FC236}">
                  <a16:creationId xmlns:a16="http://schemas.microsoft.com/office/drawing/2014/main" id="{DF1833B4-1167-839A-4D9D-0B21C9E4904F}"/>
                </a:ext>
              </a:extLst>
            </p:cNvPr>
            <p:cNvPicPr>
              <a:picLocks noGrp="1" noRo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16750668" y="9765713"/>
              <a:ext cx="195522" cy="195522"/>
            </a:xfrm>
            <a:prstGeom prst="rect">
              <a:avLst/>
            </a:prstGeom>
          </p:spPr>
        </p:pic>
        <p:pic>
          <p:nvPicPr>
            <p:cNvPr id="107" name="object 19">
              <a:extLst>
                <a:ext uri="{FF2B5EF4-FFF2-40B4-BE49-F238E27FC236}">
                  <a16:creationId xmlns:a16="http://schemas.microsoft.com/office/drawing/2014/main" id="{E6C77C0E-DF4F-B9C9-098A-DEF339E23B07}"/>
                </a:ext>
              </a:extLst>
            </p:cNvPr>
            <p:cNvPicPr>
              <a:picLocks noGrp="1" noRo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16972050" y="9718048"/>
              <a:ext cx="376494" cy="243188"/>
            </a:xfrm>
            <a:prstGeom prst="rect">
              <a:avLst/>
            </a:prstGeom>
          </p:spPr>
        </p:pic>
        <p:sp>
          <p:nvSpPr>
            <p:cNvPr id="108" name="object 20">
              <a:extLst>
                <a:ext uri="{FF2B5EF4-FFF2-40B4-BE49-F238E27FC236}">
                  <a16:creationId xmlns:a16="http://schemas.microsoft.com/office/drawing/2014/main" id="{90F12AD2-1779-7852-F058-B3DD56FEC54A}"/>
                </a:ext>
              </a:extLst>
            </p:cNvPr>
            <p:cNvSpPr>
              <a:spLocks noGrp="1" noRot="1" noMove="1" noResize="1" noEditPoints="1" noAdjustHandles="1" noChangeArrowheads="1" noChangeShapeType="1"/>
            </p:cNvSpPr>
            <p:nvPr/>
          </p:nvSpPr>
          <p:spPr>
            <a:xfrm>
              <a:off x="17497997" y="9694627"/>
              <a:ext cx="392430" cy="266700"/>
            </a:xfrm>
            <a:custGeom>
              <a:avLst/>
              <a:gdLst/>
              <a:ahLst/>
              <a:cxnLst/>
              <a:rect l="l" t="t" r="r" b="b"/>
              <a:pathLst>
                <a:path w="392430" h="266700">
                  <a:moveTo>
                    <a:pt x="164020" y="23291"/>
                  </a:moveTo>
                  <a:lnTo>
                    <a:pt x="0" y="23291"/>
                  </a:lnTo>
                  <a:lnTo>
                    <a:pt x="0" y="79171"/>
                  </a:lnTo>
                  <a:lnTo>
                    <a:pt x="0" y="113461"/>
                  </a:lnTo>
                  <a:lnTo>
                    <a:pt x="0" y="169341"/>
                  </a:lnTo>
                  <a:lnTo>
                    <a:pt x="0" y="207441"/>
                  </a:lnTo>
                  <a:lnTo>
                    <a:pt x="0" y="262051"/>
                  </a:lnTo>
                  <a:lnTo>
                    <a:pt x="164020" y="262051"/>
                  </a:lnTo>
                  <a:lnTo>
                    <a:pt x="164020" y="207441"/>
                  </a:lnTo>
                  <a:lnTo>
                    <a:pt x="58178" y="207441"/>
                  </a:lnTo>
                  <a:lnTo>
                    <a:pt x="58178" y="169341"/>
                  </a:lnTo>
                  <a:lnTo>
                    <a:pt x="155130" y="169341"/>
                  </a:lnTo>
                  <a:lnTo>
                    <a:pt x="155130" y="113461"/>
                  </a:lnTo>
                  <a:lnTo>
                    <a:pt x="58178" y="113461"/>
                  </a:lnTo>
                  <a:lnTo>
                    <a:pt x="58178" y="79171"/>
                  </a:lnTo>
                  <a:lnTo>
                    <a:pt x="164020" y="79171"/>
                  </a:lnTo>
                  <a:lnTo>
                    <a:pt x="164020" y="23291"/>
                  </a:lnTo>
                  <a:close/>
                </a:path>
                <a:path w="392430" h="266700">
                  <a:moveTo>
                    <a:pt x="391858" y="0"/>
                  </a:moveTo>
                  <a:lnTo>
                    <a:pt x="333679" y="0"/>
                  </a:lnTo>
                  <a:lnTo>
                    <a:pt x="333679" y="168046"/>
                  </a:lnTo>
                  <a:lnTo>
                    <a:pt x="330682" y="186105"/>
                  </a:lnTo>
                  <a:lnTo>
                    <a:pt x="322376" y="199758"/>
                  </a:lnTo>
                  <a:lnTo>
                    <a:pt x="309829" y="208267"/>
                  </a:lnTo>
                  <a:lnTo>
                    <a:pt x="294106" y="210870"/>
                  </a:lnTo>
                  <a:lnTo>
                    <a:pt x="278714" y="207810"/>
                  </a:lnTo>
                  <a:lnTo>
                    <a:pt x="266128" y="199161"/>
                  </a:lnTo>
                  <a:lnTo>
                    <a:pt x="257632" y="185648"/>
                  </a:lnTo>
                  <a:lnTo>
                    <a:pt x="254508" y="168046"/>
                  </a:lnTo>
                  <a:lnTo>
                    <a:pt x="257517" y="150444"/>
                  </a:lnTo>
                  <a:lnTo>
                    <a:pt x="265823" y="136944"/>
                  </a:lnTo>
                  <a:lnTo>
                    <a:pt x="278371" y="128282"/>
                  </a:lnTo>
                  <a:lnTo>
                    <a:pt x="294106" y="125234"/>
                  </a:lnTo>
                  <a:lnTo>
                    <a:pt x="309829" y="128282"/>
                  </a:lnTo>
                  <a:lnTo>
                    <a:pt x="322376" y="136944"/>
                  </a:lnTo>
                  <a:lnTo>
                    <a:pt x="330682" y="150444"/>
                  </a:lnTo>
                  <a:lnTo>
                    <a:pt x="333679" y="168046"/>
                  </a:lnTo>
                  <a:lnTo>
                    <a:pt x="333679" y="0"/>
                  </a:lnTo>
                  <a:lnTo>
                    <a:pt x="332879" y="0"/>
                  </a:lnTo>
                  <a:lnTo>
                    <a:pt x="332879" y="96951"/>
                  </a:lnTo>
                  <a:lnTo>
                    <a:pt x="322732" y="86436"/>
                  </a:lnTo>
                  <a:lnTo>
                    <a:pt x="310464" y="78270"/>
                  </a:lnTo>
                  <a:lnTo>
                    <a:pt x="296062" y="72974"/>
                  </a:lnTo>
                  <a:lnTo>
                    <a:pt x="279565" y="71094"/>
                  </a:lnTo>
                  <a:lnTo>
                    <a:pt x="246659" y="78193"/>
                  </a:lnTo>
                  <a:lnTo>
                    <a:pt x="219964" y="98158"/>
                  </a:lnTo>
                  <a:lnTo>
                    <a:pt x="202069" y="129044"/>
                  </a:lnTo>
                  <a:lnTo>
                    <a:pt x="195529" y="168859"/>
                  </a:lnTo>
                  <a:lnTo>
                    <a:pt x="202082" y="208330"/>
                  </a:lnTo>
                  <a:lnTo>
                    <a:pt x="220065" y="239242"/>
                  </a:lnTo>
                  <a:lnTo>
                    <a:pt x="247002" y="259410"/>
                  </a:lnTo>
                  <a:lnTo>
                    <a:pt x="280365" y="266611"/>
                  </a:lnTo>
                  <a:lnTo>
                    <a:pt x="297218" y="264871"/>
                  </a:lnTo>
                  <a:lnTo>
                    <a:pt x="311569" y="259956"/>
                  </a:lnTo>
                  <a:lnTo>
                    <a:pt x="323646" y="252298"/>
                  </a:lnTo>
                  <a:lnTo>
                    <a:pt x="333679" y="242379"/>
                  </a:lnTo>
                  <a:lnTo>
                    <a:pt x="333679" y="262572"/>
                  </a:lnTo>
                  <a:lnTo>
                    <a:pt x="391858" y="262572"/>
                  </a:lnTo>
                  <a:lnTo>
                    <a:pt x="391858" y="242379"/>
                  </a:lnTo>
                  <a:lnTo>
                    <a:pt x="391858" y="210870"/>
                  </a:lnTo>
                  <a:lnTo>
                    <a:pt x="391858" y="125234"/>
                  </a:lnTo>
                  <a:lnTo>
                    <a:pt x="391858" y="96951"/>
                  </a:lnTo>
                  <a:lnTo>
                    <a:pt x="391858" y="0"/>
                  </a:lnTo>
                  <a:close/>
                </a:path>
              </a:pathLst>
            </a:custGeom>
            <a:solidFill>
              <a:srgbClr val="FFFFFF"/>
            </a:solidFill>
          </p:spPr>
          <p:txBody>
            <a:bodyPr wrap="square" lIns="0" tIns="0" rIns="0" bIns="0" rtlCol="0"/>
            <a:lstStyle/>
            <a:p>
              <a:endParaRPr sz="1092"/>
            </a:p>
          </p:txBody>
        </p:sp>
        <p:pic>
          <p:nvPicPr>
            <p:cNvPr id="109" name="object 21">
              <a:extLst>
                <a:ext uri="{FF2B5EF4-FFF2-40B4-BE49-F238E27FC236}">
                  <a16:creationId xmlns:a16="http://schemas.microsoft.com/office/drawing/2014/main" id="{31B2F384-5877-DDF9-9818-616D004787E6}"/>
                </a:ext>
              </a:extLst>
            </p:cNvPr>
            <p:cNvPicPr>
              <a:picLocks noGrp="1" noRo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tretch>
              <a:fillRect/>
            </a:stretch>
          </p:blipFill>
          <p:spPr>
            <a:xfrm>
              <a:off x="17924600" y="9769755"/>
              <a:ext cx="179366" cy="191481"/>
            </a:xfrm>
            <a:prstGeom prst="rect">
              <a:avLst/>
            </a:prstGeom>
          </p:spPr>
        </p:pic>
        <p:pic>
          <p:nvPicPr>
            <p:cNvPr id="110" name="object 22">
              <a:extLst>
                <a:ext uri="{FF2B5EF4-FFF2-40B4-BE49-F238E27FC236}">
                  <a16:creationId xmlns:a16="http://schemas.microsoft.com/office/drawing/2014/main" id="{3BFF6D9C-0234-4DF8-638C-2D9AFEBB1B73}"/>
                </a:ext>
              </a:extLst>
            </p:cNvPr>
            <p:cNvPicPr>
              <a:picLocks noGrp="1" noRot="1" noMove="1" noResize="1" noEditPoints="1" noAdjustHandles="1" noChangeArrowheads="1" noChangeShapeType="1" noCrop="1"/>
            </p:cNvPicPr>
            <p:nvPr/>
          </p:nvPicPr>
          <p:blipFill>
            <a:blip r:embed="rId7" cstate="screen">
              <a:extLst>
                <a:ext uri="{28A0092B-C50C-407E-A947-70E740481C1C}">
                  <a14:useLocalDpi xmlns:a14="http://schemas.microsoft.com/office/drawing/2010/main"/>
                </a:ext>
              </a:extLst>
            </a:blip>
            <a:stretch>
              <a:fillRect/>
            </a:stretch>
          </p:blipFill>
          <p:spPr>
            <a:xfrm>
              <a:off x="18137900" y="9764912"/>
              <a:ext cx="193093" cy="195512"/>
            </a:xfrm>
            <a:prstGeom prst="rect">
              <a:avLst/>
            </a:prstGeom>
          </p:spPr>
        </p:pic>
        <p:pic>
          <p:nvPicPr>
            <p:cNvPr id="111" name="object 23">
              <a:extLst>
                <a:ext uri="{FF2B5EF4-FFF2-40B4-BE49-F238E27FC236}">
                  <a16:creationId xmlns:a16="http://schemas.microsoft.com/office/drawing/2014/main" id="{E125C4B6-641C-970A-342B-BFCB4C8F0349}"/>
                </a:ext>
              </a:extLst>
            </p:cNvPr>
            <p:cNvPicPr>
              <a:picLocks noGrp="1" noRot="1" noMove="1" noResize="1" noEditPoints="1" noAdjustHandles="1" noChangeArrowheads="1" noChangeShapeType="1" noCrop="1"/>
            </p:cNvPicPr>
            <p:nvPr/>
          </p:nvPicPr>
          <p:blipFill>
            <a:blip r:embed="rId8" cstate="screen">
              <a:extLst>
                <a:ext uri="{28A0092B-C50C-407E-A947-70E740481C1C}">
                  <a14:useLocalDpi xmlns:a14="http://schemas.microsoft.com/office/drawing/2010/main"/>
                </a:ext>
              </a:extLst>
            </a:blip>
            <a:stretch>
              <a:fillRect/>
            </a:stretch>
          </p:blipFill>
          <p:spPr>
            <a:xfrm>
              <a:off x="18357658" y="9765713"/>
              <a:ext cx="195522" cy="195522"/>
            </a:xfrm>
            <a:prstGeom prst="rect">
              <a:avLst/>
            </a:prstGeom>
          </p:spPr>
        </p:pic>
        <p:pic>
          <p:nvPicPr>
            <p:cNvPr id="112" name="object 24">
              <a:extLst>
                <a:ext uri="{FF2B5EF4-FFF2-40B4-BE49-F238E27FC236}">
                  <a16:creationId xmlns:a16="http://schemas.microsoft.com/office/drawing/2014/main" id="{70403E3D-C70A-2BF6-4EB8-3DACE0BA77D9}"/>
                </a:ext>
              </a:extLst>
            </p:cNvPr>
            <p:cNvPicPr>
              <a:picLocks noGrp="1" noRot="1" noMove="1" noResize="1" noEditPoints="1" noAdjustHandles="1" noChangeArrowheads="1" noChangeShapeType="1" noCrop="1"/>
            </p:cNvPicPr>
            <p:nvPr/>
          </p:nvPicPr>
          <p:blipFill>
            <a:blip r:embed="rId9" cstate="screen">
              <a:extLst>
                <a:ext uri="{28A0092B-C50C-407E-A947-70E740481C1C}">
                  <a14:useLocalDpi xmlns:a14="http://schemas.microsoft.com/office/drawing/2010/main"/>
                </a:ext>
              </a:extLst>
            </a:blip>
            <a:stretch>
              <a:fillRect/>
            </a:stretch>
          </p:blipFill>
          <p:spPr>
            <a:xfrm>
              <a:off x="18579039" y="9718048"/>
              <a:ext cx="163199" cy="243186"/>
            </a:xfrm>
            <a:prstGeom prst="rect">
              <a:avLst/>
            </a:prstGeom>
          </p:spPr>
        </p:pic>
        <p:sp>
          <p:nvSpPr>
            <p:cNvPr id="113" name="object 25">
              <a:extLst>
                <a:ext uri="{FF2B5EF4-FFF2-40B4-BE49-F238E27FC236}">
                  <a16:creationId xmlns:a16="http://schemas.microsoft.com/office/drawing/2014/main" id="{DF96AADA-4889-9D20-FCC1-832C97B452DA}"/>
                </a:ext>
              </a:extLst>
            </p:cNvPr>
            <p:cNvSpPr>
              <a:spLocks noGrp="1" noRot="1" noMove="1" noResize="1" noEditPoints="1" noAdjustHandles="1" noChangeArrowheads="1" noChangeShapeType="1"/>
            </p:cNvSpPr>
            <p:nvPr/>
          </p:nvSpPr>
          <p:spPr>
            <a:xfrm>
              <a:off x="18768899" y="9680877"/>
              <a:ext cx="69850" cy="276860"/>
            </a:xfrm>
            <a:custGeom>
              <a:avLst/>
              <a:gdLst/>
              <a:ahLst/>
              <a:cxnLst/>
              <a:rect l="l" t="t" r="r" b="b"/>
              <a:pathLst>
                <a:path w="69850" h="276859">
                  <a:moveTo>
                    <a:pt x="34742" y="0"/>
                  </a:moveTo>
                  <a:lnTo>
                    <a:pt x="21132" y="2449"/>
                  </a:lnTo>
                  <a:lnTo>
                    <a:pt x="10099" y="9292"/>
                  </a:lnTo>
                  <a:lnTo>
                    <a:pt x="2701" y="19772"/>
                  </a:lnTo>
                  <a:lnTo>
                    <a:pt x="0" y="33129"/>
                  </a:lnTo>
                  <a:lnTo>
                    <a:pt x="2701" y="46487"/>
                  </a:lnTo>
                  <a:lnTo>
                    <a:pt x="10099" y="56966"/>
                  </a:lnTo>
                  <a:lnTo>
                    <a:pt x="21132" y="63810"/>
                  </a:lnTo>
                  <a:lnTo>
                    <a:pt x="34742" y="66259"/>
                  </a:lnTo>
                  <a:lnTo>
                    <a:pt x="48692" y="63810"/>
                  </a:lnTo>
                  <a:lnTo>
                    <a:pt x="59687" y="56966"/>
                  </a:lnTo>
                  <a:lnTo>
                    <a:pt x="66896" y="46487"/>
                  </a:lnTo>
                  <a:lnTo>
                    <a:pt x="69484" y="33129"/>
                  </a:lnTo>
                  <a:lnTo>
                    <a:pt x="66783" y="19772"/>
                  </a:lnTo>
                  <a:lnTo>
                    <a:pt x="59385" y="9292"/>
                  </a:lnTo>
                  <a:lnTo>
                    <a:pt x="48351" y="2449"/>
                  </a:lnTo>
                  <a:lnTo>
                    <a:pt x="34742" y="0"/>
                  </a:lnTo>
                  <a:close/>
                </a:path>
                <a:path w="69850" h="276859">
                  <a:moveTo>
                    <a:pt x="63024" y="88876"/>
                  </a:moveTo>
                  <a:lnTo>
                    <a:pt x="4848" y="88876"/>
                  </a:lnTo>
                  <a:lnTo>
                    <a:pt x="4848" y="276316"/>
                  </a:lnTo>
                  <a:lnTo>
                    <a:pt x="63024" y="276316"/>
                  </a:lnTo>
                  <a:lnTo>
                    <a:pt x="63024" y="88876"/>
                  </a:lnTo>
                  <a:close/>
                </a:path>
              </a:pathLst>
            </a:custGeom>
            <a:solidFill>
              <a:srgbClr val="FFFFFF"/>
            </a:solidFill>
          </p:spPr>
          <p:txBody>
            <a:bodyPr wrap="square" lIns="0" tIns="0" rIns="0" bIns="0" rtlCol="0"/>
            <a:lstStyle/>
            <a:p>
              <a:endParaRPr sz="1092"/>
            </a:p>
          </p:txBody>
        </p:sp>
        <p:pic>
          <p:nvPicPr>
            <p:cNvPr id="114" name="object 26">
              <a:extLst>
                <a:ext uri="{FF2B5EF4-FFF2-40B4-BE49-F238E27FC236}">
                  <a16:creationId xmlns:a16="http://schemas.microsoft.com/office/drawing/2014/main" id="{8A90F7B2-AAB1-F152-1109-0EFE65267146}"/>
                </a:ext>
              </a:extLst>
            </p:cNvPr>
            <p:cNvPicPr>
              <a:picLocks noGrp="1" noRot="1" noMove="1" noResize="1" noEditPoints="1" noAdjustHandles="1" noChangeArrowheads="1" noChangeShapeType="1" noCrop="1"/>
            </p:cNvPicPr>
            <p:nvPr/>
          </p:nvPicPr>
          <p:blipFill>
            <a:blip r:embed="rId10" cstate="screen">
              <a:extLst>
                <a:ext uri="{28A0092B-C50C-407E-A947-70E740481C1C}">
                  <a14:useLocalDpi xmlns:a14="http://schemas.microsoft.com/office/drawing/2010/main"/>
                </a:ext>
              </a:extLst>
            </a:blip>
            <a:stretch>
              <a:fillRect/>
            </a:stretch>
          </p:blipFill>
          <p:spPr>
            <a:xfrm>
              <a:off x="18866659" y="9764912"/>
              <a:ext cx="195522" cy="195512"/>
            </a:xfrm>
            <a:prstGeom prst="rect">
              <a:avLst/>
            </a:prstGeom>
          </p:spPr>
        </p:pic>
        <p:pic>
          <p:nvPicPr>
            <p:cNvPr id="115" name="object 27">
              <a:extLst>
                <a:ext uri="{FF2B5EF4-FFF2-40B4-BE49-F238E27FC236}">
                  <a16:creationId xmlns:a16="http://schemas.microsoft.com/office/drawing/2014/main" id="{213C6294-2AC0-17BF-0565-F5E4650ED00A}"/>
                </a:ext>
              </a:extLst>
            </p:cNvPr>
            <p:cNvPicPr>
              <a:picLocks noGrp="1" noRot="1" noMove="1" noResize="1" noEditPoints="1" noAdjustHandles="1" noChangeArrowheads="1" noChangeShapeType="1" noCrop="1"/>
            </p:cNvPicPr>
            <p:nvPr/>
          </p:nvPicPr>
          <p:blipFill>
            <a:blip r:embed="rId11" cstate="screen">
              <a:extLst>
                <a:ext uri="{28A0092B-C50C-407E-A947-70E740481C1C}">
                  <a14:useLocalDpi xmlns:a14="http://schemas.microsoft.com/office/drawing/2010/main"/>
                </a:ext>
              </a:extLst>
            </a:blip>
            <a:stretch>
              <a:fillRect/>
            </a:stretch>
          </p:blipFill>
          <p:spPr>
            <a:xfrm>
              <a:off x="19094500" y="9764905"/>
              <a:ext cx="180978" cy="191481"/>
            </a:xfrm>
            <a:prstGeom prst="rect">
              <a:avLst/>
            </a:prstGeom>
          </p:spPr>
        </p:pic>
        <p:pic>
          <p:nvPicPr>
            <p:cNvPr id="116" name="object 28">
              <a:extLst>
                <a:ext uri="{FF2B5EF4-FFF2-40B4-BE49-F238E27FC236}">
                  <a16:creationId xmlns:a16="http://schemas.microsoft.com/office/drawing/2014/main" id="{BF347340-0A0E-357E-C15D-A7582565D21E}"/>
                </a:ext>
              </a:extLst>
            </p:cNvPr>
            <p:cNvPicPr>
              <a:picLocks noGrp="1" noRot="1" noMove="1" noResize="1" noEditPoints="1" noAdjustHandles="1" noChangeArrowheads="1" noChangeShapeType="1" noCrop="1"/>
            </p:cNvPicPr>
            <p:nvPr/>
          </p:nvPicPr>
          <p:blipFill>
            <a:blip r:embed="rId12" cstate="screen">
              <a:extLst>
                <a:ext uri="{28A0092B-C50C-407E-A947-70E740481C1C}">
                  <a14:useLocalDpi xmlns:a14="http://schemas.microsoft.com/office/drawing/2010/main"/>
                </a:ext>
              </a:extLst>
            </a:blip>
            <a:stretch>
              <a:fillRect/>
            </a:stretch>
          </p:blipFill>
          <p:spPr>
            <a:xfrm>
              <a:off x="19320721" y="9287420"/>
              <a:ext cx="155126" cy="155115"/>
            </a:xfrm>
            <a:prstGeom prst="rect">
              <a:avLst/>
            </a:prstGeom>
          </p:spPr>
        </p:pic>
        <p:pic>
          <p:nvPicPr>
            <p:cNvPr id="117" name="object 29">
              <a:extLst>
                <a:ext uri="{FF2B5EF4-FFF2-40B4-BE49-F238E27FC236}">
                  <a16:creationId xmlns:a16="http://schemas.microsoft.com/office/drawing/2014/main" id="{3809C089-BB03-6422-2560-AA268837219C}"/>
                </a:ext>
              </a:extLst>
            </p:cNvPr>
            <p:cNvPicPr>
              <a:picLocks noGrp="1" noRot="1" noMove="1" noResize="1" noEditPoints="1" noAdjustHandles="1" noChangeArrowheads="1" noChangeShapeType="1" noCrop="1"/>
            </p:cNvPicPr>
            <p:nvPr/>
          </p:nvPicPr>
          <p:blipFill>
            <a:blip r:embed="rId13" cstate="screen">
              <a:extLst>
                <a:ext uri="{28A0092B-C50C-407E-A947-70E740481C1C}">
                  <a14:useLocalDpi xmlns:a14="http://schemas.microsoft.com/office/drawing/2010/main"/>
                </a:ext>
              </a:extLst>
            </a:blip>
            <a:stretch>
              <a:fillRect/>
            </a:stretch>
          </p:blipFill>
          <p:spPr>
            <a:xfrm>
              <a:off x="18151634" y="10525183"/>
              <a:ext cx="155126" cy="155115"/>
            </a:xfrm>
            <a:prstGeom prst="rect">
              <a:avLst/>
            </a:prstGeom>
          </p:spPr>
        </p:pic>
        <p:pic>
          <p:nvPicPr>
            <p:cNvPr id="118" name="object 30">
              <a:extLst>
                <a:ext uri="{FF2B5EF4-FFF2-40B4-BE49-F238E27FC236}">
                  <a16:creationId xmlns:a16="http://schemas.microsoft.com/office/drawing/2014/main" id="{B5F3262F-5CEF-3603-5F94-C83F409C1181}"/>
                </a:ext>
              </a:extLst>
            </p:cNvPr>
            <p:cNvPicPr>
              <a:picLocks noGrp="1" noRot="1" noMove="1" noResize="1" noEditPoints="1" noAdjustHandles="1" noChangeArrowheads="1" noChangeShapeType="1" noCrop="1"/>
            </p:cNvPicPr>
            <p:nvPr/>
          </p:nvPicPr>
          <p:blipFill>
            <a:blip r:embed="rId14" cstate="screen">
              <a:extLst>
                <a:ext uri="{28A0092B-C50C-407E-A947-70E740481C1C}">
                  <a14:useLocalDpi xmlns:a14="http://schemas.microsoft.com/office/drawing/2010/main"/>
                </a:ext>
              </a:extLst>
            </a:blip>
            <a:stretch>
              <a:fillRect/>
            </a:stretch>
          </p:blipFill>
          <p:spPr>
            <a:xfrm>
              <a:off x="17644248" y="10108286"/>
              <a:ext cx="155126" cy="155115"/>
            </a:xfrm>
            <a:prstGeom prst="rect">
              <a:avLst/>
            </a:prstGeom>
          </p:spPr>
        </p:pic>
        <p:pic>
          <p:nvPicPr>
            <p:cNvPr id="119" name="object 31">
              <a:extLst>
                <a:ext uri="{FF2B5EF4-FFF2-40B4-BE49-F238E27FC236}">
                  <a16:creationId xmlns:a16="http://schemas.microsoft.com/office/drawing/2014/main" id="{C98F0F92-CFC4-9DAA-72F2-0779D1A918D9}"/>
                </a:ext>
              </a:extLst>
            </p:cNvPr>
            <p:cNvPicPr>
              <a:picLocks noGrp="1" noRot="1" noMove="1" noResize="1" noEditPoints="1" noAdjustHandles="1" noChangeArrowheads="1" noChangeShapeType="1" noCrop="1"/>
            </p:cNvPicPr>
            <p:nvPr/>
          </p:nvPicPr>
          <p:blipFill>
            <a:blip r:embed="rId13" cstate="screen">
              <a:extLst>
                <a:ext uri="{28A0092B-C50C-407E-A947-70E740481C1C}">
                  <a14:useLocalDpi xmlns:a14="http://schemas.microsoft.com/office/drawing/2010/main"/>
                </a:ext>
              </a:extLst>
            </a:blip>
            <a:stretch>
              <a:fillRect/>
            </a:stretch>
          </p:blipFill>
          <p:spPr>
            <a:xfrm>
              <a:off x="17065763" y="10525183"/>
              <a:ext cx="155126" cy="155115"/>
            </a:xfrm>
            <a:prstGeom prst="rect">
              <a:avLst/>
            </a:prstGeom>
          </p:spPr>
        </p:pic>
        <p:pic>
          <p:nvPicPr>
            <p:cNvPr id="120" name="object 32">
              <a:extLst>
                <a:ext uri="{FF2B5EF4-FFF2-40B4-BE49-F238E27FC236}">
                  <a16:creationId xmlns:a16="http://schemas.microsoft.com/office/drawing/2014/main" id="{68BAC860-A14A-306A-B721-138CB4EE33CB}"/>
                </a:ext>
              </a:extLst>
            </p:cNvPr>
            <p:cNvPicPr>
              <a:picLocks noGrp="1" noRot="1" noMove="1" noResize="1" noEditPoints="1" noAdjustHandles="1" noChangeArrowheads="1" noChangeShapeType="1" noCrop="1"/>
            </p:cNvPicPr>
            <p:nvPr/>
          </p:nvPicPr>
          <p:blipFill>
            <a:blip r:embed="rId15" cstate="screen">
              <a:extLst>
                <a:ext uri="{28A0092B-C50C-407E-A947-70E740481C1C}">
                  <a14:useLocalDpi xmlns:a14="http://schemas.microsoft.com/office/drawing/2010/main"/>
                </a:ext>
              </a:extLst>
            </a:blip>
            <a:stretch>
              <a:fillRect/>
            </a:stretch>
          </p:blipFill>
          <p:spPr>
            <a:xfrm>
              <a:off x="16334579" y="10012949"/>
              <a:ext cx="155126" cy="155115"/>
            </a:xfrm>
            <a:prstGeom prst="rect">
              <a:avLst/>
            </a:prstGeom>
          </p:spPr>
        </p:pic>
        <p:sp>
          <p:nvSpPr>
            <p:cNvPr id="121" name="object 33">
              <a:extLst>
                <a:ext uri="{FF2B5EF4-FFF2-40B4-BE49-F238E27FC236}">
                  <a16:creationId xmlns:a16="http://schemas.microsoft.com/office/drawing/2014/main" id="{0A3AA2F0-2F43-3E1D-BA38-0CE01B832B4F}"/>
                </a:ext>
              </a:extLst>
            </p:cNvPr>
            <p:cNvSpPr>
              <a:spLocks noGrp="1" noRot="1" noMove="1" noResize="1" noEditPoints="1" noAdjustHandles="1" noChangeArrowheads="1" noChangeShapeType="1"/>
            </p:cNvSpPr>
            <p:nvPr/>
          </p:nvSpPr>
          <p:spPr>
            <a:xfrm>
              <a:off x="18066800" y="9997593"/>
              <a:ext cx="19685" cy="182880"/>
            </a:xfrm>
            <a:custGeom>
              <a:avLst/>
              <a:gdLst/>
              <a:ahLst/>
              <a:cxnLst/>
              <a:rect l="l" t="t" r="r" b="b"/>
              <a:pathLst>
                <a:path w="19684" h="182879">
                  <a:moveTo>
                    <a:pt x="14544" y="0"/>
                  </a:moveTo>
                  <a:lnTo>
                    <a:pt x="4041" y="0"/>
                  </a:lnTo>
                  <a:lnTo>
                    <a:pt x="0" y="4041"/>
                  </a:lnTo>
                  <a:lnTo>
                    <a:pt x="0" y="15350"/>
                  </a:lnTo>
                  <a:lnTo>
                    <a:pt x="4041" y="19392"/>
                  </a:lnTo>
                  <a:lnTo>
                    <a:pt x="15350" y="19392"/>
                  </a:lnTo>
                  <a:lnTo>
                    <a:pt x="19392" y="15350"/>
                  </a:lnTo>
                  <a:lnTo>
                    <a:pt x="19392" y="4041"/>
                  </a:lnTo>
                  <a:lnTo>
                    <a:pt x="14544" y="0"/>
                  </a:lnTo>
                  <a:close/>
                </a:path>
                <a:path w="19684" h="182879">
                  <a:moveTo>
                    <a:pt x="15350" y="54940"/>
                  </a:moveTo>
                  <a:lnTo>
                    <a:pt x="3235" y="54940"/>
                  </a:lnTo>
                  <a:lnTo>
                    <a:pt x="3235" y="182591"/>
                  </a:lnTo>
                  <a:lnTo>
                    <a:pt x="15350" y="182591"/>
                  </a:lnTo>
                  <a:lnTo>
                    <a:pt x="15350" y="54940"/>
                  </a:lnTo>
                  <a:close/>
                </a:path>
              </a:pathLst>
            </a:custGeom>
            <a:solidFill>
              <a:srgbClr val="FFFFFF"/>
            </a:solidFill>
          </p:spPr>
          <p:txBody>
            <a:bodyPr wrap="square" lIns="0" tIns="0" rIns="0" bIns="0" rtlCol="0"/>
            <a:lstStyle/>
            <a:p>
              <a:endParaRPr sz="1092"/>
            </a:p>
          </p:txBody>
        </p:sp>
        <p:pic>
          <p:nvPicPr>
            <p:cNvPr id="122" name="object 34">
              <a:extLst>
                <a:ext uri="{FF2B5EF4-FFF2-40B4-BE49-F238E27FC236}">
                  <a16:creationId xmlns:a16="http://schemas.microsoft.com/office/drawing/2014/main" id="{6C0879F2-D086-A07E-1252-2DA6CA179FED}"/>
                </a:ext>
              </a:extLst>
            </p:cNvPr>
            <p:cNvPicPr>
              <a:picLocks noGrp="1" noRot="1" noMove="1" noResize="1" noEditPoints="1" noAdjustHandles="1" noChangeArrowheads="1" noChangeShapeType="1" noCrop="1"/>
            </p:cNvPicPr>
            <p:nvPr/>
          </p:nvPicPr>
          <p:blipFill>
            <a:blip r:embed="rId16" cstate="screen">
              <a:extLst>
                <a:ext uri="{28A0092B-C50C-407E-A947-70E740481C1C}">
                  <a14:useLocalDpi xmlns:a14="http://schemas.microsoft.com/office/drawing/2010/main"/>
                </a:ext>
              </a:extLst>
            </a:blip>
            <a:stretch>
              <a:fillRect/>
            </a:stretch>
          </p:blipFill>
          <p:spPr>
            <a:xfrm>
              <a:off x="18122552" y="10050106"/>
              <a:ext cx="106645" cy="130079"/>
            </a:xfrm>
            <a:prstGeom prst="rect">
              <a:avLst/>
            </a:prstGeom>
          </p:spPr>
        </p:pic>
        <p:pic>
          <p:nvPicPr>
            <p:cNvPr id="123" name="object 35">
              <a:extLst>
                <a:ext uri="{FF2B5EF4-FFF2-40B4-BE49-F238E27FC236}">
                  <a16:creationId xmlns:a16="http://schemas.microsoft.com/office/drawing/2014/main" id="{5BBCF8CB-5661-A831-27CB-66E1732B67C5}"/>
                </a:ext>
              </a:extLst>
            </p:cNvPr>
            <p:cNvPicPr>
              <a:picLocks noGrp="1" noRot="1" noMove="1" noResize="1" noEditPoints="1" noAdjustHandles="1" noChangeArrowheads="1" noChangeShapeType="1" noCrop="1"/>
            </p:cNvPicPr>
            <p:nvPr/>
          </p:nvPicPr>
          <p:blipFill>
            <a:blip r:embed="rId17" cstate="screen">
              <a:extLst>
                <a:ext uri="{28A0092B-C50C-407E-A947-70E740481C1C}">
                  <a14:useLocalDpi xmlns:a14="http://schemas.microsoft.com/office/drawing/2010/main"/>
                </a:ext>
              </a:extLst>
            </a:blip>
            <a:stretch>
              <a:fillRect/>
            </a:stretch>
          </p:blipFill>
          <p:spPr>
            <a:xfrm>
              <a:off x="18331806" y="10015368"/>
              <a:ext cx="126038" cy="167240"/>
            </a:xfrm>
            <a:prstGeom prst="rect">
              <a:avLst/>
            </a:prstGeom>
          </p:spPr>
        </p:pic>
        <p:pic>
          <p:nvPicPr>
            <p:cNvPr id="124" name="object 36">
              <a:extLst>
                <a:ext uri="{FF2B5EF4-FFF2-40B4-BE49-F238E27FC236}">
                  <a16:creationId xmlns:a16="http://schemas.microsoft.com/office/drawing/2014/main" id="{25702D69-1BAE-ACD3-5FB7-44E139684EC5}"/>
                </a:ext>
              </a:extLst>
            </p:cNvPr>
            <p:cNvPicPr>
              <a:picLocks noGrp="1" noRot="1" noMove="1" noResize="1" noEditPoints="1" noAdjustHandles="1" noChangeArrowheads="1" noChangeShapeType="1" noCrop="1"/>
            </p:cNvPicPr>
            <p:nvPr/>
          </p:nvPicPr>
          <p:blipFill>
            <a:blip r:embed="rId18" cstate="screen">
              <a:extLst>
                <a:ext uri="{28A0092B-C50C-407E-A947-70E740481C1C}">
                  <a14:useLocalDpi xmlns:a14="http://schemas.microsoft.com/office/drawing/2010/main"/>
                </a:ext>
              </a:extLst>
            </a:blip>
            <a:stretch>
              <a:fillRect/>
            </a:stretch>
          </p:blipFill>
          <p:spPr>
            <a:xfrm>
              <a:off x="18483698" y="10050112"/>
              <a:ext cx="126844" cy="134111"/>
            </a:xfrm>
            <a:prstGeom prst="rect">
              <a:avLst/>
            </a:prstGeom>
          </p:spPr>
        </p:pic>
        <p:pic>
          <p:nvPicPr>
            <p:cNvPr id="125" name="object 37">
              <a:extLst>
                <a:ext uri="{FF2B5EF4-FFF2-40B4-BE49-F238E27FC236}">
                  <a16:creationId xmlns:a16="http://schemas.microsoft.com/office/drawing/2014/main" id="{C76FDBCE-38B0-51AD-113D-E3A095149060}"/>
                </a:ext>
              </a:extLst>
            </p:cNvPr>
            <p:cNvPicPr>
              <a:picLocks noGrp="1" noRot="1" noMove="1" noResize="1" noEditPoints="1" noAdjustHandles="1" noChangeArrowheads="1" noChangeShapeType="1" noCrop="1"/>
            </p:cNvPicPr>
            <p:nvPr/>
          </p:nvPicPr>
          <p:blipFill>
            <a:blip r:embed="rId19" cstate="screen">
              <a:extLst>
                <a:ext uri="{28A0092B-C50C-407E-A947-70E740481C1C}">
                  <a14:useLocalDpi xmlns:a14="http://schemas.microsoft.com/office/drawing/2010/main"/>
                </a:ext>
              </a:extLst>
            </a:blip>
            <a:stretch>
              <a:fillRect/>
            </a:stretch>
          </p:blipFill>
          <p:spPr>
            <a:xfrm>
              <a:off x="18643671" y="10001636"/>
              <a:ext cx="106645" cy="178549"/>
            </a:xfrm>
            <a:prstGeom prst="rect">
              <a:avLst/>
            </a:prstGeom>
          </p:spPr>
        </p:pic>
        <p:pic>
          <p:nvPicPr>
            <p:cNvPr id="126" name="object 38">
              <a:extLst>
                <a:ext uri="{FF2B5EF4-FFF2-40B4-BE49-F238E27FC236}">
                  <a16:creationId xmlns:a16="http://schemas.microsoft.com/office/drawing/2014/main" id="{6B57B55E-C687-284E-9688-424CA63CB460}"/>
                </a:ext>
              </a:extLst>
            </p:cNvPr>
            <p:cNvPicPr>
              <a:picLocks noGrp="1" noRot="1" noMove="1" noResize="1" noEditPoints="1" noAdjustHandles="1" noChangeArrowheads="1" noChangeShapeType="1" noCrop="1"/>
            </p:cNvPicPr>
            <p:nvPr/>
          </p:nvPicPr>
          <p:blipFill>
            <a:blip r:embed="rId20" cstate="screen">
              <a:extLst>
                <a:ext uri="{28A0092B-C50C-407E-A947-70E740481C1C}">
                  <a14:useLocalDpi xmlns:a14="http://schemas.microsoft.com/office/drawing/2010/main"/>
                </a:ext>
              </a:extLst>
            </a:blip>
            <a:stretch>
              <a:fillRect/>
            </a:stretch>
          </p:blipFill>
          <p:spPr>
            <a:xfrm>
              <a:off x="18782636" y="10050112"/>
              <a:ext cx="130886" cy="132498"/>
            </a:xfrm>
            <a:prstGeom prst="rect">
              <a:avLst/>
            </a:prstGeom>
          </p:spPr>
        </p:pic>
        <p:pic>
          <p:nvPicPr>
            <p:cNvPr id="127" name="object 39">
              <a:extLst>
                <a:ext uri="{FF2B5EF4-FFF2-40B4-BE49-F238E27FC236}">
                  <a16:creationId xmlns:a16="http://schemas.microsoft.com/office/drawing/2014/main" id="{02535843-B9B8-28C4-9322-5B066470864F}"/>
                </a:ext>
              </a:extLst>
            </p:cNvPr>
            <p:cNvPicPr>
              <a:picLocks noGrp="1" noRot="1" noMove="1" noResize="1" noEditPoints="1" noAdjustHandles="1" noChangeArrowheads="1" noChangeShapeType="1" noCrop="1"/>
            </p:cNvPicPr>
            <p:nvPr/>
          </p:nvPicPr>
          <p:blipFill>
            <a:blip r:embed="rId21" cstate="screen">
              <a:extLst>
                <a:ext uri="{28A0092B-C50C-407E-A947-70E740481C1C}">
                  <a14:useLocalDpi xmlns:a14="http://schemas.microsoft.com/office/drawing/2010/main"/>
                </a:ext>
              </a:extLst>
            </a:blip>
            <a:stretch>
              <a:fillRect/>
            </a:stretch>
          </p:blipFill>
          <p:spPr>
            <a:xfrm>
              <a:off x="18940991" y="10050112"/>
              <a:ext cx="130886" cy="132498"/>
            </a:xfrm>
            <a:prstGeom prst="rect">
              <a:avLst/>
            </a:prstGeom>
          </p:spPr>
        </p:pic>
        <p:sp>
          <p:nvSpPr>
            <p:cNvPr id="128" name="object 40">
              <a:extLst>
                <a:ext uri="{FF2B5EF4-FFF2-40B4-BE49-F238E27FC236}">
                  <a16:creationId xmlns:a16="http://schemas.microsoft.com/office/drawing/2014/main" id="{5D81D13D-C56E-2D25-D704-0B6CE6B47537}"/>
                </a:ext>
              </a:extLst>
            </p:cNvPr>
            <p:cNvSpPr>
              <a:spLocks noGrp="1" noRot="1" noMove="1" noResize="1" noEditPoints="1" noAdjustHandles="1" noChangeArrowheads="1" noChangeShapeType="1"/>
            </p:cNvSpPr>
            <p:nvPr/>
          </p:nvSpPr>
          <p:spPr>
            <a:xfrm>
              <a:off x="19106622" y="10001632"/>
              <a:ext cx="12700" cy="179070"/>
            </a:xfrm>
            <a:custGeom>
              <a:avLst/>
              <a:gdLst/>
              <a:ahLst/>
              <a:cxnLst/>
              <a:rect l="l" t="t" r="r" b="b"/>
              <a:pathLst>
                <a:path w="12700" h="179070">
                  <a:moveTo>
                    <a:pt x="12114" y="0"/>
                  </a:moveTo>
                  <a:lnTo>
                    <a:pt x="0" y="0"/>
                  </a:lnTo>
                  <a:lnTo>
                    <a:pt x="0" y="178549"/>
                  </a:lnTo>
                  <a:lnTo>
                    <a:pt x="12114" y="178549"/>
                  </a:lnTo>
                  <a:lnTo>
                    <a:pt x="12114" y="0"/>
                  </a:lnTo>
                  <a:close/>
                </a:path>
              </a:pathLst>
            </a:custGeom>
            <a:solidFill>
              <a:srgbClr val="FFFFFF"/>
            </a:solidFill>
          </p:spPr>
          <p:txBody>
            <a:bodyPr wrap="square" lIns="0" tIns="0" rIns="0" bIns="0" rtlCol="0"/>
            <a:lstStyle/>
            <a:p>
              <a:endParaRPr sz="1092"/>
            </a:p>
          </p:txBody>
        </p:sp>
        <p:pic>
          <p:nvPicPr>
            <p:cNvPr id="129" name="object 41">
              <a:extLst>
                <a:ext uri="{FF2B5EF4-FFF2-40B4-BE49-F238E27FC236}">
                  <a16:creationId xmlns:a16="http://schemas.microsoft.com/office/drawing/2014/main" id="{4C761F67-9A82-2E61-4583-D045E41552A0}"/>
                </a:ext>
              </a:extLst>
            </p:cNvPr>
            <p:cNvPicPr>
              <a:picLocks noGrp="1" noRot="1" noMove="1" noResize="1" noEditPoints="1" noAdjustHandles="1" noChangeArrowheads="1" noChangeShapeType="1" noCrop="1"/>
            </p:cNvPicPr>
            <p:nvPr/>
          </p:nvPicPr>
          <p:blipFill>
            <a:blip r:embed="rId22" cstate="screen">
              <a:extLst>
                <a:ext uri="{28A0092B-C50C-407E-A947-70E740481C1C}">
                  <a14:useLocalDpi xmlns:a14="http://schemas.microsoft.com/office/drawing/2010/main"/>
                </a:ext>
              </a:extLst>
            </a:blip>
            <a:stretch>
              <a:fillRect/>
            </a:stretch>
          </p:blipFill>
          <p:spPr>
            <a:xfrm>
              <a:off x="19147825" y="10049302"/>
              <a:ext cx="111493" cy="133315"/>
            </a:xfrm>
            <a:prstGeom prst="rect">
              <a:avLst/>
            </a:prstGeom>
          </p:spPr>
        </p:pic>
      </p:grpSp>
      <p:pic>
        <p:nvPicPr>
          <p:cNvPr id="130" name="Graphic 129">
            <a:extLst>
              <a:ext uri="{FF2B5EF4-FFF2-40B4-BE49-F238E27FC236}">
                <a16:creationId xmlns:a16="http://schemas.microsoft.com/office/drawing/2014/main" id="{75A8E958-D72C-8C4E-7A0D-92382CF8E85E}"/>
              </a:ext>
            </a:extLst>
          </p:cNvPr>
          <p:cNvPicPr>
            <a:picLocks noGrp="1" noRot="1" noChangeAspect="1" noMove="1" noResize="1" noEditPoints="1" noAdjustHandles="1" noChangeArrowheads="1" noChangeShapeType="1" noCrop="1"/>
          </p:cNvPicPr>
          <p:nvPr userDrawn="1"/>
        </p:nvPicPr>
        <p:blipFill>
          <a:blip r:embed="rId23">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96233" y="5776906"/>
            <a:ext cx="1043987" cy="833215"/>
          </a:xfrm>
          <a:prstGeom prst="rect">
            <a:avLst/>
          </a:prstGeom>
        </p:spPr>
      </p:pic>
      <p:pic>
        <p:nvPicPr>
          <p:cNvPr id="131" name="Graphic 130">
            <a:extLst>
              <a:ext uri="{FF2B5EF4-FFF2-40B4-BE49-F238E27FC236}">
                <a16:creationId xmlns:a16="http://schemas.microsoft.com/office/drawing/2014/main" id="{D854AD5C-1713-DB19-2907-2A78DA6A16B5}"/>
              </a:ext>
            </a:extLst>
          </p:cNvPr>
          <p:cNvPicPr>
            <a:picLocks noGrp="1" noRot="1" noChangeAspect="1" noMove="1" noResize="1" noEditPoints="1" noAdjustHandles="1" noChangeArrowheads="1" noChangeShapeType="1" noCrop="1"/>
          </p:cNvPicPr>
          <p:nvPr userDrawn="1"/>
        </p:nvPicPr>
        <p:blipFill>
          <a:blip r:embed="rId25">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1434793" y="5936520"/>
            <a:ext cx="734154" cy="651703"/>
          </a:xfrm>
          <a:prstGeom prst="rect">
            <a:avLst/>
          </a:prstGeom>
        </p:spPr>
      </p:pic>
      <p:pic>
        <p:nvPicPr>
          <p:cNvPr id="132" name="Picture 131" descr="A black and white logo&#10;&#10;Description automatically generated">
            <a:extLst>
              <a:ext uri="{FF2B5EF4-FFF2-40B4-BE49-F238E27FC236}">
                <a16:creationId xmlns:a16="http://schemas.microsoft.com/office/drawing/2014/main" id="{7B45001C-FD99-29E7-D860-6B27F0BEE39F}"/>
              </a:ext>
            </a:extLst>
          </p:cNvPr>
          <p:cNvPicPr>
            <a:picLocks noGrp="1" noRot="1" noChangeAspect="1" noMove="1" noResize="1" noEditPoints="1" noAdjustHandles="1" noChangeArrowheads="1" noChangeShapeType="1" noCrop="1"/>
          </p:cNvPicPr>
          <p:nvPr userDrawn="1"/>
        </p:nvPicPr>
        <p:blipFill>
          <a:blip r:embed="rId27" cstate="screen">
            <a:extLst>
              <a:ext uri="{28A0092B-C50C-407E-A947-70E740481C1C}">
                <a14:useLocalDpi xmlns:a14="http://schemas.microsoft.com/office/drawing/2010/main"/>
              </a:ext>
            </a:extLst>
          </a:blip>
          <a:stretch>
            <a:fillRect/>
          </a:stretch>
        </p:blipFill>
        <p:spPr>
          <a:xfrm>
            <a:off x="2331856" y="5854806"/>
            <a:ext cx="1000892" cy="705937"/>
          </a:xfrm>
          <a:prstGeom prst="rect">
            <a:avLst/>
          </a:prstGeom>
        </p:spPr>
      </p:pic>
      <p:sp>
        <p:nvSpPr>
          <p:cNvPr id="141" name="Text Placeholder 140">
            <a:extLst>
              <a:ext uri="{FF2B5EF4-FFF2-40B4-BE49-F238E27FC236}">
                <a16:creationId xmlns:a16="http://schemas.microsoft.com/office/drawing/2014/main" id="{FE46A46E-BD0C-1102-4F1A-B5C9835C7AF3}"/>
              </a:ext>
            </a:extLst>
          </p:cNvPr>
          <p:cNvSpPr>
            <a:spLocks noGrp="1"/>
          </p:cNvSpPr>
          <p:nvPr>
            <p:ph type="body" sz="quarter" idx="10"/>
          </p:nvPr>
        </p:nvSpPr>
        <p:spPr>
          <a:xfrm>
            <a:off x="381538" y="2158070"/>
            <a:ext cx="6521526" cy="772017"/>
          </a:xfrm>
          <a:prstGeom prst="rect">
            <a:avLst/>
          </a:prstGeom>
        </p:spPr>
        <p:txBody>
          <a:bodyPr/>
          <a:lstStyle>
            <a:lvl1pPr>
              <a:lnSpc>
                <a:spcPts val="2498"/>
              </a:lnSpc>
              <a:defRPr sz="2547"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pic>
        <p:nvPicPr>
          <p:cNvPr id="133" name="Picture 132">
            <a:extLst>
              <a:ext uri="{FF2B5EF4-FFF2-40B4-BE49-F238E27FC236}">
                <a16:creationId xmlns:a16="http://schemas.microsoft.com/office/drawing/2014/main" id="{BC9F3CC3-95F5-3072-D4B9-69151EE1B85E}"/>
              </a:ext>
            </a:extLst>
          </p:cNvPr>
          <p:cNvPicPr>
            <a:picLocks noGrp="1" noRot="1" noChangeAspect="1" noMove="1" noResize="1" noEditPoints="1" noAdjustHandles="1" noChangeArrowheads="1" noChangeShapeType="1" noCrop="1"/>
          </p:cNvPicPr>
          <p:nvPr userDrawn="1"/>
        </p:nvPicPr>
        <p:blipFill>
          <a:blip r:embed="rId28" cstate="screen">
            <a:extLst>
              <a:ext uri="{28A0092B-C50C-407E-A947-70E740481C1C}">
                <a14:useLocalDpi xmlns:a14="http://schemas.microsoft.com/office/drawing/2010/main"/>
              </a:ext>
            </a:extLst>
          </a:blip>
          <a:stretch>
            <a:fillRect/>
          </a:stretch>
        </p:blipFill>
        <p:spPr>
          <a:xfrm>
            <a:off x="5486296" y="5924243"/>
            <a:ext cx="1702224" cy="567367"/>
          </a:xfrm>
          <a:prstGeom prst="rect">
            <a:avLst/>
          </a:prstGeom>
        </p:spPr>
      </p:pic>
      <p:pic>
        <p:nvPicPr>
          <p:cNvPr id="134" name="Picture 133">
            <a:extLst>
              <a:ext uri="{FF2B5EF4-FFF2-40B4-BE49-F238E27FC236}">
                <a16:creationId xmlns:a16="http://schemas.microsoft.com/office/drawing/2014/main" id="{FBFCEE4E-2A8A-15C4-61D3-7B3D8EE140C1}"/>
              </a:ext>
            </a:extLst>
          </p:cNvPr>
          <p:cNvPicPr>
            <a:picLocks noGrp="1" noRot="1" noChangeAspect="1" noMove="1" noResize="1" noEditPoints="1" noAdjustHandles="1" noChangeArrowheads="1" noChangeShapeType="1" noCrop="1"/>
          </p:cNvPicPr>
          <p:nvPr userDrawn="1"/>
        </p:nvPicPr>
        <p:blipFill>
          <a:blip r:embed="rId29" cstate="screen">
            <a:extLst>
              <a:ext uri="{28A0092B-C50C-407E-A947-70E740481C1C}">
                <a14:useLocalDpi xmlns:a14="http://schemas.microsoft.com/office/drawing/2010/main"/>
              </a:ext>
            </a:extLst>
          </a:blip>
          <a:stretch>
            <a:fillRect/>
          </a:stretch>
        </p:blipFill>
        <p:spPr>
          <a:xfrm>
            <a:off x="3488190" y="6070599"/>
            <a:ext cx="1811998" cy="326954"/>
          </a:xfrm>
          <a:prstGeom prst="rect">
            <a:avLst/>
          </a:prstGeom>
        </p:spPr>
      </p:pic>
      <p:sp>
        <p:nvSpPr>
          <p:cNvPr id="137" name="Title 136">
            <a:extLst>
              <a:ext uri="{FF2B5EF4-FFF2-40B4-BE49-F238E27FC236}">
                <a16:creationId xmlns:a16="http://schemas.microsoft.com/office/drawing/2014/main" id="{56BE5B78-6790-9D8B-1ADB-B2F83303EB17}"/>
              </a:ext>
            </a:extLst>
          </p:cNvPr>
          <p:cNvSpPr>
            <a:spLocks noGrp="1"/>
          </p:cNvSpPr>
          <p:nvPr>
            <p:ph type="title"/>
          </p:nvPr>
        </p:nvSpPr>
        <p:spPr>
          <a:xfrm>
            <a:off x="381540" y="366390"/>
            <a:ext cx="6521624" cy="1452168"/>
          </a:xfrm>
          <a:prstGeom prst="rect">
            <a:avLst/>
          </a:prstGeom>
        </p:spPr>
        <p:txBody>
          <a:bodyPr/>
          <a:lstStyle>
            <a:lvl1pPr>
              <a:lnSpc>
                <a:spcPts val="6064"/>
              </a:lnSpc>
              <a:defRPr sz="6488" b="1">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173982172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_5">
    <p:bg>
      <p:bgPr>
        <a:solidFill>
          <a:srgbClr val="04A6A6"/>
        </a:solidFill>
        <a:effectLst/>
      </p:bgPr>
    </p:bg>
    <p:spTree>
      <p:nvGrpSpPr>
        <p:cNvPr id="1" name=""/>
        <p:cNvGrpSpPr/>
        <p:nvPr/>
      </p:nvGrpSpPr>
      <p:grpSpPr>
        <a:xfrm>
          <a:off x="0" y="0"/>
          <a:ext cx="0" cy="0"/>
          <a:chOff x="0" y="0"/>
          <a:chExt cx="0" cy="0"/>
        </a:xfrm>
      </p:grpSpPr>
      <p:sp>
        <p:nvSpPr>
          <p:cNvPr id="17" name="bg object 17"/>
          <p:cNvSpPr>
            <a:spLocks noGrp="1" noRot="1" noMove="1" noResize="1" noEditPoints="1" noAdjustHandles="1" noChangeArrowheads="1" noChangeShapeType="1"/>
          </p:cNvSpPr>
          <p:nvPr userDrawn="1"/>
        </p:nvSpPr>
        <p:spPr>
          <a:xfrm>
            <a:off x="6903164" y="780985"/>
            <a:ext cx="1837657" cy="1778228"/>
          </a:xfrm>
          <a:custGeom>
            <a:avLst/>
            <a:gdLst/>
            <a:ahLst/>
            <a:cxnLst/>
            <a:rect l="l" t="t" r="r" b="b"/>
            <a:pathLst>
              <a:path w="3030219" h="2932429">
                <a:moveTo>
                  <a:pt x="1514980" y="0"/>
                </a:moveTo>
                <a:lnTo>
                  <a:pt x="1465952" y="753"/>
                </a:lnTo>
                <a:lnTo>
                  <a:pt x="1417314" y="2997"/>
                </a:lnTo>
                <a:lnTo>
                  <a:pt x="1369087" y="6710"/>
                </a:lnTo>
                <a:lnTo>
                  <a:pt x="1321296" y="11869"/>
                </a:lnTo>
                <a:lnTo>
                  <a:pt x="1273965" y="18451"/>
                </a:lnTo>
                <a:lnTo>
                  <a:pt x="1227116" y="26433"/>
                </a:lnTo>
                <a:lnTo>
                  <a:pt x="1180774" y="35792"/>
                </a:lnTo>
                <a:lnTo>
                  <a:pt x="1134961" y="46506"/>
                </a:lnTo>
                <a:lnTo>
                  <a:pt x="1089702" y="58553"/>
                </a:lnTo>
                <a:lnTo>
                  <a:pt x="1045019" y="71908"/>
                </a:lnTo>
                <a:lnTo>
                  <a:pt x="1000937" y="86550"/>
                </a:lnTo>
                <a:lnTo>
                  <a:pt x="957479" y="102455"/>
                </a:lnTo>
                <a:lnTo>
                  <a:pt x="914668" y="119602"/>
                </a:lnTo>
                <a:lnTo>
                  <a:pt x="872528" y="137967"/>
                </a:lnTo>
                <a:lnTo>
                  <a:pt x="831083" y="157527"/>
                </a:lnTo>
                <a:lnTo>
                  <a:pt x="790355" y="178260"/>
                </a:lnTo>
                <a:lnTo>
                  <a:pt x="750370" y="200143"/>
                </a:lnTo>
                <a:lnTo>
                  <a:pt x="711149" y="223153"/>
                </a:lnTo>
                <a:lnTo>
                  <a:pt x="672716" y="247268"/>
                </a:lnTo>
                <a:lnTo>
                  <a:pt x="635096" y="272464"/>
                </a:lnTo>
                <a:lnTo>
                  <a:pt x="598311" y="298719"/>
                </a:lnTo>
                <a:lnTo>
                  <a:pt x="562386" y="326011"/>
                </a:lnTo>
                <a:lnTo>
                  <a:pt x="527343" y="354316"/>
                </a:lnTo>
                <a:lnTo>
                  <a:pt x="493206" y="383611"/>
                </a:lnTo>
                <a:lnTo>
                  <a:pt x="459999" y="413875"/>
                </a:lnTo>
                <a:lnTo>
                  <a:pt x="427745" y="445083"/>
                </a:lnTo>
                <a:lnTo>
                  <a:pt x="396468" y="477214"/>
                </a:lnTo>
                <a:lnTo>
                  <a:pt x="366192" y="510245"/>
                </a:lnTo>
                <a:lnTo>
                  <a:pt x="336938" y="544152"/>
                </a:lnTo>
                <a:lnTo>
                  <a:pt x="308733" y="578914"/>
                </a:lnTo>
                <a:lnTo>
                  <a:pt x="281598" y="614507"/>
                </a:lnTo>
                <a:lnTo>
                  <a:pt x="255557" y="650909"/>
                </a:lnTo>
                <a:lnTo>
                  <a:pt x="230635" y="688097"/>
                </a:lnTo>
                <a:lnTo>
                  <a:pt x="206853" y="726048"/>
                </a:lnTo>
                <a:lnTo>
                  <a:pt x="184237" y="764739"/>
                </a:lnTo>
                <a:lnTo>
                  <a:pt x="162809" y="804148"/>
                </a:lnTo>
                <a:lnTo>
                  <a:pt x="142593" y="844251"/>
                </a:lnTo>
                <a:lnTo>
                  <a:pt x="123613" y="885027"/>
                </a:lnTo>
                <a:lnTo>
                  <a:pt x="105891" y="926452"/>
                </a:lnTo>
                <a:lnTo>
                  <a:pt x="89452" y="968504"/>
                </a:lnTo>
                <a:lnTo>
                  <a:pt x="74320" y="1011160"/>
                </a:lnTo>
                <a:lnTo>
                  <a:pt x="60516" y="1054397"/>
                </a:lnTo>
                <a:lnTo>
                  <a:pt x="48066" y="1098192"/>
                </a:lnTo>
                <a:lnTo>
                  <a:pt x="36993" y="1142523"/>
                </a:lnTo>
                <a:lnTo>
                  <a:pt x="27319" y="1187366"/>
                </a:lnTo>
                <a:lnTo>
                  <a:pt x="19070" y="1232700"/>
                </a:lnTo>
                <a:lnTo>
                  <a:pt x="12267" y="1278501"/>
                </a:lnTo>
                <a:lnTo>
                  <a:pt x="6935" y="1324747"/>
                </a:lnTo>
                <a:lnTo>
                  <a:pt x="3098" y="1371414"/>
                </a:lnTo>
                <a:lnTo>
                  <a:pt x="778" y="1418481"/>
                </a:lnTo>
                <a:lnTo>
                  <a:pt x="0" y="1465923"/>
                </a:lnTo>
                <a:lnTo>
                  <a:pt x="778" y="1513366"/>
                </a:lnTo>
                <a:lnTo>
                  <a:pt x="3098" y="1560433"/>
                </a:lnTo>
                <a:lnTo>
                  <a:pt x="6935" y="1607100"/>
                </a:lnTo>
                <a:lnTo>
                  <a:pt x="12267" y="1653346"/>
                </a:lnTo>
                <a:lnTo>
                  <a:pt x="19070" y="1699147"/>
                </a:lnTo>
                <a:lnTo>
                  <a:pt x="27319" y="1744481"/>
                </a:lnTo>
                <a:lnTo>
                  <a:pt x="36993" y="1789325"/>
                </a:lnTo>
                <a:lnTo>
                  <a:pt x="48066" y="1833656"/>
                </a:lnTo>
                <a:lnTo>
                  <a:pt x="60516" y="1877451"/>
                </a:lnTo>
                <a:lnTo>
                  <a:pt x="74320" y="1920688"/>
                </a:lnTo>
                <a:lnTo>
                  <a:pt x="89452" y="1963344"/>
                </a:lnTo>
                <a:lnTo>
                  <a:pt x="105891" y="2005396"/>
                </a:lnTo>
                <a:lnTo>
                  <a:pt x="123613" y="2046821"/>
                </a:lnTo>
                <a:lnTo>
                  <a:pt x="142593" y="2087597"/>
                </a:lnTo>
                <a:lnTo>
                  <a:pt x="162809" y="2127701"/>
                </a:lnTo>
                <a:lnTo>
                  <a:pt x="184237" y="2167111"/>
                </a:lnTo>
                <a:lnTo>
                  <a:pt x="206853" y="2205802"/>
                </a:lnTo>
                <a:lnTo>
                  <a:pt x="230635" y="2243753"/>
                </a:lnTo>
                <a:lnTo>
                  <a:pt x="255557" y="2280941"/>
                </a:lnTo>
                <a:lnTo>
                  <a:pt x="281598" y="2317343"/>
                </a:lnTo>
                <a:lnTo>
                  <a:pt x="308733" y="2352937"/>
                </a:lnTo>
                <a:lnTo>
                  <a:pt x="336938" y="2387699"/>
                </a:lnTo>
                <a:lnTo>
                  <a:pt x="366192" y="2421607"/>
                </a:lnTo>
                <a:lnTo>
                  <a:pt x="396468" y="2454638"/>
                </a:lnTo>
                <a:lnTo>
                  <a:pt x="427745" y="2486769"/>
                </a:lnTo>
                <a:lnTo>
                  <a:pt x="459999" y="2517978"/>
                </a:lnTo>
                <a:lnTo>
                  <a:pt x="493206" y="2548242"/>
                </a:lnTo>
                <a:lnTo>
                  <a:pt x="527343" y="2577537"/>
                </a:lnTo>
                <a:lnTo>
                  <a:pt x="562386" y="2605842"/>
                </a:lnTo>
                <a:lnTo>
                  <a:pt x="598311" y="2633134"/>
                </a:lnTo>
                <a:lnTo>
                  <a:pt x="635096" y="2659390"/>
                </a:lnTo>
                <a:lnTo>
                  <a:pt x="672716" y="2684586"/>
                </a:lnTo>
                <a:lnTo>
                  <a:pt x="711149" y="2708701"/>
                </a:lnTo>
                <a:lnTo>
                  <a:pt x="750370" y="2731712"/>
                </a:lnTo>
                <a:lnTo>
                  <a:pt x="790355" y="2753595"/>
                </a:lnTo>
                <a:lnTo>
                  <a:pt x="831083" y="2774328"/>
                </a:lnTo>
                <a:lnTo>
                  <a:pt x="872528" y="2793889"/>
                </a:lnTo>
                <a:lnTo>
                  <a:pt x="914668" y="2812254"/>
                </a:lnTo>
                <a:lnTo>
                  <a:pt x="957479" y="2829400"/>
                </a:lnTo>
                <a:lnTo>
                  <a:pt x="1000937" y="2845306"/>
                </a:lnTo>
                <a:lnTo>
                  <a:pt x="1045019" y="2859948"/>
                </a:lnTo>
                <a:lnTo>
                  <a:pt x="1089702" y="2873304"/>
                </a:lnTo>
                <a:lnTo>
                  <a:pt x="1134961" y="2885350"/>
                </a:lnTo>
                <a:lnTo>
                  <a:pt x="1180774" y="2896065"/>
                </a:lnTo>
                <a:lnTo>
                  <a:pt x="1227116" y="2905424"/>
                </a:lnTo>
                <a:lnTo>
                  <a:pt x="1273965" y="2913406"/>
                </a:lnTo>
                <a:lnTo>
                  <a:pt x="1321296" y="2919988"/>
                </a:lnTo>
                <a:lnTo>
                  <a:pt x="1369087" y="2925147"/>
                </a:lnTo>
                <a:lnTo>
                  <a:pt x="1417314" y="2928860"/>
                </a:lnTo>
                <a:lnTo>
                  <a:pt x="1465952" y="2931105"/>
                </a:lnTo>
                <a:lnTo>
                  <a:pt x="1514980" y="2931858"/>
                </a:lnTo>
                <a:lnTo>
                  <a:pt x="1564011" y="2931105"/>
                </a:lnTo>
                <a:lnTo>
                  <a:pt x="1612653" y="2928860"/>
                </a:lnTo>
                <a:lnTo>
                  <a:pt x="1660883" y="2925147"/>
                </a:lnTo>
                <a:lnTo>
                  <a:pt x="1708677" y="2919988"/>
                </a:lnTo>
                <a:lnTo>
                  <a:pt x="1756012" y="2913406"/>
                </a:lnTo>
                <a:lnTo>
                  <a:pt x="1802863" y="2905424"/>
                </a:lnTo>
                <a:lnTo>
                  <a:pt x="1849208" y="2896065"/>
                </a:lnTo>
                <a:lnTo>
                  <a:pt x="1895022" y="2885350"/>
                </a:lnTo>
                <a:lnTo>
                  <a:pt x="1940284" y="2873304"/>
                </a:lnTo>
                <a:lnTo>
                  <a:pt x="1984968" y="2859948"/>
                </a:lnTo>
                <a:lnTo>
                  <a:pt x="2029051" y="2845306"/>
                </a:lnTo>
                <a:lnTo>
                  <a:pt x="2072510" y="2829400"/>
                </a:lnTo>
                <a:lnTo>
                  <a:pt x="2115322" y="2812254"/>
                </a:lnTo>
                <a:lnTo>
                  <a:pt x="2157463" y="2793889"/>
                </a:lnTo>
                <a:lnTo>
                  <a:pt x="2198908" y="2774328"/>
                </a:lnTo>
                <a:lnTo>
                  <a:pt x="2239636" y="2753595"/>
                </a:lnTo>
                <a:lnTo>
                  <a:pt x="2279622" y="2731712"/>
                </a:lnTo>
                <a:lnTo>
                  <a:pt x="2318843" y="2708701"/>
                </a:lnTo>
                <a:lnTo>
                  <a:pt x="2357275" y="2684586"/>
                </a:lnTo>
                <a:lnTo>
                  <a:pt x="2394895" y="2659390"/>
                </a:lnTo>
                <a:lnTo>
                  <a:pt x="2431679" y="2633134"/>
                </a:lnTo>
                <a:lnTo>
                  <a:pt x="2467604" y="2605842"/>
                </a:lnTo>
                <a:lnTo>
                  <a:pt x="2502646" y="2577537"/>
                </a:lnTo>
                <a:lnTo>
                  <a:pt x="2536782" y="2548242"/>
                </a:lnTo>
                <a:lnTo>
                  <a:pt x="2569988" y="2517978"/>
                </a:lnTo>
                <a:lnTo>
                  <a:pt x="2602241" y="2486769"/>
                </a:lnTo>
                <a:lnTo>
                  <a:pt x="2633517" y="2454638"/>
                </a:lnTo>
                <a:lnTo>
                  <a:pt x="2663792" y="2421607"/>
                </a:lnTo>
                <a:lnTo>
                  <a:pt x="2693044" y="2387699"/>
                </a:lnTo>
                <a:lnTo>
                  <a:pt x="2721248" y="2352937"/>
                </a:lnTo>
                <a:lnTo>
                  <a:pt x="2748382" y="2317343"/>
                </a:lnTo>
                <a:lnTo>
                  <a:pt x="2774421" y="2280941"/>
                </a:lnTo>
                <a:lnTo>
                  <a:pt x="2799342" y="2243753"/>
                </a:lnTo>
                <a:lnTo>
                  <a:pt x="2823122" y="2205802"/>
                </a:lnTo>
                <a:lnTo>
                  <a:pt x="2845737" y="2167111"/>
                </a:lnTo>
                <a:lnTo>
                  <a:pt x="2867163" y="2127701"/>
                </a:lnTo>
                <a:lnTo>
                  <a:pt x="2887378" y="2087597"/>
                </a:lnTo>
                <a:lnTo>
                  <a:pt x="2906357" y="2046821"/>
                </a:lnTo>
                <a:lnTo>
                  <a:pt x="2924077" y="2005396"/>
                </a:lnTo>
                <a:lnTo>
                  <a:pt x="2940515" y="1963344"/>
                </a:lnTo>
                <a:lnTo>
                  <a:pt x="2955646" y="1920688"/>
                </a:lnTo>
                <a:lnTo>
                  <a:pt x="2969448" y="1877451"/>
                </a:lnTo>
                <a:lnTo>
                  <a:pt x="2981897" y="1833656"/>
                </a:lnTo>
                <a:lnTo>
                  <a:pt x="2992970" y="1789325"/>
                </a:lnTo>
                <a:lnTo>
                  <a:pt x="3002643" y="1744481"/>
                </a:lnTo>
                <a:lnTo>
                  <a:pt x="3010891" y="1699147"/>
                </a:lnTo>
                <a:lnTo>
                  <a:pt x="3017693" y="1653346"/>
                </a:lnTo>
                <a:lnTo>
                  <a:pt x="3023025" y="1607100"/>
                </a:lnTo>
                <a:lnTo>
                  <a:pt x="3026862" y="1560433"/>
                </a:lnTo>
                <a:lnTo>
                  <a:pt x="3029181" y="1513366"/>
                </a:lnTo>
                <a:lnTo>
                  <a:pt x="3029960" y="1465923"/>
                </a:lnTo>
                <a:lnTo>
                  <a:pt x="3029181" y="1418481"/>
                </a:lnTo>
                <a:lnTo>
                  <a:pt x="3026862" y="1371414"/>
                </a:lnTo>
                <a:lnTo>
                  <a:pt x="3023025" y="1324747"/>
                </a:lnTo>
                <a:lnTo>
                  <a:pt x="3017693" y="1278501"/>
                </a:lnTo>
                <a:lnTo>
                  <a:pt x="3010891" y="1232700"/>
                </a:lnTo>
                <a:lnTo>
                  <a:pt x="3002643" y="1187366"/>
                </a:lnTo>
                <a:lnTo>
                  <a:pt x="2992970" y="1142523"/>
                </a:lnTo>
                <a:lnTo>
                  <a:pt x="2981897" y="1098192"/>
                </a:lnTo>
                <a:lnTo>
                  <a:pt x="2969448" y="1054397"/>
                </a:lnTo>
                <a:lnTo>
                  <a:pt x="2955646" y="1011160"/>
                </a:lnTo>
                <a:lnTo>
                  <a:pt x="2940515" y="968504"/>
                </a:lnTo>
                <a:lnTo>
                  <a:pt x="2924077" y="926452"/>
                </a:lnTo>
                <a:lnTo>
                  <a:pt x="2906357" y="885027"/>
                </a:lnTo>
                <a:lnTo>
                  <a:pt x="2887378" y="844251"/>
                </a:lnTo>
                <a:lnTo>
                  <a:pt x="2867163" y="804148"/>
                </a:lnTo>
                <a:lnTo>
                  <a:pt x="2845737" y="764739"/>
                </a:lnTo>
                <a:lnTo>
                  <a:pt x="2823122" y="726048"/>
                </a:lnTo>
                <a:lnTo>
                  <a:pt x="2799342" y="688097"/>
                </a:lnTo>
                <a:lnTo>
                  <a:pt x="2774421" y="650909"/>
                </a:lnTo>
                <a:lnTo>
                  <a:pt x="2748382" y="614507"/>
                </a:lnTo>
                <a:lnTo>
                  <a:pt x="2721248" y="578914"/>
                </a:lnTo>
                <a:lnTo>
                  <a:pt x="2693044" y="544152"/>
                </a:lnTo>
                <a:lnTo>
                  <a:pt x="2663792" y="510245"/>
                </a:lnTo>
                <a:lnTo>
                  <a:pt x="2633517" y="477214"/>
                </a:lnTo>
                <a:lnTo>
                  <a:pt x="2602241" y="445083"/>
                </a:lnTo>
                <a:lnTo>
                  <a:pt x="2569988" y="413875"/>
                </a:lnTo>
                <a:lnTo>
                  <a:pt x="2536782" y="383611"/>
                </a:lnTo>
                <a:lnTo>
                  <a:pt x="2502646" y="354316"/>
                </a:lnTo>
                <a:lnTo>
                  <a:pt x="2467604" y="326011"/>
                </a:lnTo>
                <a:lnTo>
                  <a:pt x="2431679" y="298719"/>
                </a:lnTo>
                <a:lnTo>
                  <a:pt x="2394895" y="272464"/>
                </a:lnTo>
                <a:lnTo>
                  <a:pt x="2357275" y="247268"/>
                </a:lnTo>
                <a:lnTo>
                  <a:pt x="2318843" y="223153"/>
                </a:lnTo>
                <a:lnTo>
                  <a:pt x="2279622" y="200143"/>
                </a:lnTo>
                <a:lnTo>
                  <a:pt x="2239636" y="178260"/>
                </a:lnTo>
                <a:lnTo>
                  <a:pt x="2198908" y="157527"/>
                </a:lnTo>
                <a:lnTo>
                  <a:pt x="2157463" y="137967"/>
                </a:lnTo>
                <a:lnTo>
                  <a:pt x="2115322" y="119602"/>
                </a:lnTo>
                <a:lnTo>
                  <a:pt x="2072510" y="102455"/>
                </a:lnTo>
                <a:lnTo>
                  <a:pt x="2029051" y="86550"/>
                </a:lnTo>
                <a:lnTo>
                  <a:pt x="1984968" y="71908"/>
                </a:lnTo>
                <a:lnTo>
                  <a:pt x="1940284" y="58553"/>
                </a:lnTo>
                <a:lnTo>
                  <a:pt x="1895022" y="46506"/>
                </a:lnTo>
                <a:lnTo>
                  <a:pt x="1849208" y="35792"/>
                </a:lnTo>
                <a:lnTo>
                  <a:pt x="1802863" y="26433"/>
                </a:lnTo>
                <a:lnTo>
                  <a:pt x="1756012" y="18451"/>
                </a:lnTo>
                <a:lnTo>
                  <a:pt x="1708677" y="11869"/>
                </a:lnTo>
                <a:lnTo>
                  <a:pt x="1660883" y="6710"/>
                </a:lnTo>
                <a:lnTo>
                  <a:pt x="1612653" y="2997"/>
                </a:lnTo>
                <a:lnTo>
                  <a:pt x="1564011" y="753"/>
                </a:lnTo>
                <a:lnTo>
                  <a:pt x="1514980" y="0"/>
                </a:lnTo>
                <a:close/>
              </a:path>
            </a:pathLst>
          </a:custGeom>
          <a:solidFill>
            <a:srgbClr val="F26836"/>
          </a:solidFill>
        </p:spPr>
        <p:txBody>
          <a:bodyPr wrap="square" lIns="0" tIns="0" rIns="0" bIns="0" rtlCol="0"/>
          <a:lstStyle/>
          <a:p>
            <a:endParaRPr sz="1092"/>
          </a:p>
        </p:txBody>
      </p:sp>
      <p:sp>
        <p:nvSpPr>
          <p:cNvPr id="96" name="object 2">
            <a:extLst>
              <a:ext uri="{FF2B5EF4-FFF2-40B4-BE49-F238E27FC236}">
                <a16:creationId xmlns:a16="http://schemas.microsoft.com/office/drawing/2014/main" id="{07FBCFDA-E345-723D-7F44-FE3AFE229C80}"/>
              </a:ext>
            </a:extLst>
          </p:cNvPr>
          <p:cNvSpPr>
            <a:spLocks noGrp="1" noRot="1" noMove="1" noResize="1" noEditPoints="1" noAdjustHandles="1" noChangeArrowheads="1" noChangeShapeType="1"/>
          </p:cNvSpPr>
          <p:nvPr userDrawn="1"/>
        </p:nvSpPr>
        <p:spPr>
          <a:xfrm>
            <a:off x="3802081" y="3775137"/>
            <a:ext cx="1778353" cy="1778228"/>
          </a:xfrm>
          <a:custGeom>
            <a:avLst/>
            <a:gdLst/>
            <a:ahLst/>
            <a:cxnLst/>
            <a:rect l="l" t="t" r="r" b="b"/>
            <a:pathLst>
              <a:path w="2932429" h="2932429">
                <a:moveTo>
                  <a:pt x="1465934" y="0"/>
                </a:moveTo>
                <a:lnTo>
                  <a:pt x="1417546" y="783"/>
                </a:lnTo>
                <a:lnTo>
                  <a:pt x="1369550" y="3118"/>
                </a:lnTo>
                <a:lnTo>
                  <a:pt x="1321970" y="6979"/>
                </a:lnTo>
                <a:lnTo>
                  <a:pt x="1274831" y="12343"/>
                </a:lnTo>
                <a:lnTo>
                  <a:pt x="1228155" y="19186"/>
                </a:lnTo>
                <a:lnTo>
                  <a:pt x="1181969" y="27483"/>
                </a:lnTo>
                <a:lnTo>
                  <a:pt x="1136295" y="37211"/>
                </a:lnTo>
                <a:lnTo>
                  <a:pt x="1091158" y="48345"/>
                </a:lnTo>
                <a:lnTo>
                  <a:pt x="1046582" y="60861"/>
                </a:lnTo>
                <a:lnTo>
                  <a:pt x="1002591" y="74734"/>
                </a:lnTo>
                <a:lnTo>
                  <a:pt x="959209" y="89941"/>
                </a:lnTo>
                <a:lnTo>
                  <a:pt x="916461" y="106458"/>
                </a:lnTo>
                <a:lnTo>
                  <a:pt x="874371" y="124261"/>
                </a:lnTo>
                <a:lnTo>
                  <a:pt x="832962" y="143324"/>
                </a:lnTo>
                <a:lnTo>
                  <a:pt x="792259" y="163625"/>
                </a:lnTo>
                <a:lnTo>
                  <a:pt x="752286" y="185139"/>
                </a:lnTo>
                <a:lnTo>
                  <a:pt x="713068" y="207841"/>
                </a:lnTo>
                <a:lnTo>
                  <a:pt x="674627" y="231708"/>
                </a:lnTo>
                <a:lnTo>
                  <a:pt x="636990" y="256716"/>
                </a:lnTo>
                <a:lnTo>
                  <a:pt x="600179" y="282840"/>
                </a:lnTo>
                <a:lnTo>
                  <a:pt x="564218" y="310057"/>
                </a:lnTo>
                <a:lnTo>
                  <a:pt x="529133" y="338341"/>
                </a:lnTo>
                <a:lnTo>
                  <a:pt x="494946" y="367670"/>
                </a:lnTo>
                <a:lnTo>
                  <a:pt x="461683" y="398018"/>
                </a:lnTo>
                <a:lnTo>
                  <a:pt x="429367" y="429362"/>
                </a:lnTo>
                <a:lnTo>
                  <a:pt x="398023" y="461678"/>
                </a:lnTo>
                <a:lnTo>
                  <a:pt x="367674" y="494940"/>
                </a:lnTo>
                <a:lnTo>
                  <a:pt x="338346" y="529126"/>
                </a:lnTo>
                <a:lnTo>
                  <a:pt x="310061" y="564212"/>
                </a:lnTo>
                <a:lnTo>
                  <a:pt x="282844" y="600172"/>
                </a:lnTo>
                <a:lnTo>
                  <a:pt x="256720" y="636983"/>
                </a:lnTo>
                <a:lnTo>
                  <a:pt x="231712" y="674620"/>
                </a:lnTo>
                <a:lnTo>
                  <a:pt x="207844" y="713060"/>
                </a:lnTo>
                <a:lnTo>
                  <a:pt x="185141" y="752278"/>
                </a:lnTo>
                <a:lnTo>
                  <a:pt x="163627" y="792251"/>
                </a:lnTo>
                <a:lnTo>
                  <a:pt x="143326" y="832954"/>
                </a:lnTo>
                <a:lnTo>
                  <a:pt x="124262" y="874362"/>
                </a:lnTo>
                <a:lnTo>
                  <a:pt x="106460" y="916452"/>
                </a:lnTo>
                <a:lnTo>
                  <a:pt x="89943" y="959200"/>
                </a:lnTo>
                <a:lnTo>
                  <a:pt x="74735" y="1002582"/>
                </a:lnTo>
                <a:lnTo>
                  <a:pt x="60861" y="1046572"/>
                </a:lnTo>
                <a:lnTo>
                  <a:pt x="48346" y="1091148"/>
                </a:lnTo>
                <a:lnTo>
                  <a:pt x="37212" y="1136285"/>
                </a:lnTo>
                <a:lnTo>
                  <a:pt x="27484" y="1181959"/>
                </a:lnTo>
                <a:lnTo>
                  <a:pt x="19187" y="1228145"/>
                </a:lnTo>
                <a:lnTo>
                  <a:pt x="12344" y="1274820"/>
                </a:lnTo>
                <a:lnTo>
                  <a:pt x="6979" y="1321960"/>
                </a:lnTo>
                <a:lnTo>
                  <a:pt x="3118" y="1369540"/>
                </a:lnTo>
                <a:lnTo>
                  <a:pt x="783" y="1417535"/>
                </a:lnTo>
                <a:lnTo>
                  <a:pt x="0" y="1465923"/>
                </a:lnTo>
                <a:lnTo>
                  <a:pt x="783" y="1514311"/>
                </a:lnTo>
                <a:lnTo>
                  <a:pt x="3118" y="1562307"/>
                </a:lnTo>
                <a:lnTo>
                  <a:pt x="6979" y="1609887"/>
                </a:lnTo>
                <a:lnTo>
                  <a:pt x="12344" y="1657027"/>
                </a:lnTo>
                <a:lnTo>
                  <a:pt x="19187" y="1703702"/>
                </a:lnTo>
                <a:lnTo>
                  <a:pt x="27484" y="1749889"/>
                </a:lnTo>
                <a:lnTo>
                  <a:pt x="37212" y="1795563"/>
                </a:lnTo>
                <a:lnTo>
                  <a:pt x="48346" y="1840700"/>
                </a:lnTo>
                <a:lnTo>
                  <a:pt x="60861" y="1885276"/>
                </a:lnTo>
                <a:lnTo>
                  <a:pt x="74735" y="1929266"/>
                </a:lnTo>
                <a:lnTo>
                  <a:pt x="89943" y="1972648"/>
                </a:lnTo>
                <a:lnTo>
                  <a:pt x="106460" y="2015396"/>
                </a:lnTo>
                <a:lnTo>
                  <a:pt x="124262" y="2057487"/>
                </a:lnTo>
                <a:lnTo>
                  <a:pt x="143326" y="2098895"/>
                </a:lnTo>
                <a:lnTo>
                  <a:pt x="163627" y="2139598"/>
                </a:lnTo>
                <a:lnTo>
                  <a:pt x="185141" y="2179571"/>
                </a:lnTo>
                <a:lnTo>
                  <a:pt x="207844" y="2218790"/>
                </a:lnTo>
                <a:lnTo>
                  <a:pt x="231712" y="2257230"/>
                </a:lnTo>
                <a:lnTo>
                  <a:pt x="256720" y="2294868"/>
                </a:lnTo>
                <a:lnTo>
                  <a:pt x="282844" y="2331679"/>
                </a:lnTo>
                <a:lnTo>
                  <a:pt x="310061" y="2367639"/>
                </a:lnTo>
                <a:lnTo>
                  <a:pt x="338346" y="2402725"/>
                </a:lnTo>
                <a:lnTo>
                  <a:pt x="367674" y="2436911"/>
                </a:lnTo>
                <a:lnTo>
                  <a:pt x="398023" y="2470174"/>
                </a:lnTo>
                <a:lnTo>
                  <a:pt x="429367" y="2502490"/>
                </a:lnTo>
                <a:lnTo>
                  <a:pt x="461683" y="2533834"/>
                </a:lnTo>
                <a:lnTo>
                  <a:pt x="494946" y="2564183"/>
                </a:lnTo>
                <a:lnTo>
                  <a:pt x="529133" y="2593512"/>
                </a:lnTo>
                <a:lnTo>
                  <a:pt x="564218" y="2621797"/>
                </a:lnTo>
                <a:lnTo>
                  <a:pt x="600179" y="2649013"/>
                </a:lnTo>
                <a:lnTo>
                  <a:pt x="636990" y="2675138"/>
                </a:lnTo>
                <a:lnTo>
                  <a:pt x="674627" y="2700146"/>
                </a:lnTo>
                <a:lnTo>
                  <a:pt x="713068" y="2724013"/>
                </a:lnTo>
                <a:lnTo>
                  <a:pt x="752286" y="2746716"/>
                </a:lnTo>
                <a:lnTo>
                  <a:pt x="792259" y="2768230"/>
                </a:lnTo>
                <a:lnTo>
                  <a:pt x="832962" y="2788531"/>
                </a:lnTo>
                <a:lnTo>
                  <a:pt x="874371" y="2807595"/>
                </a:lnTo>
                <a:lnTo>
                  <a:pt x="916461" y="2825397"/>
                </a:lnTo>
                <a:lnTo>
                  <a:pt x="959209" y="2841915"/>
                </a:lnTo>
                <a:lnTo>
                  <a:pt x="1002591" y="2857122"/>
                </a:lnTo>
                <a:lnTo>
                  <a:pt x="1046582" y="2870996"/>
                </a:lnTo>
                <a:lnTo>
                  <a:pt x="1091158" y="2883512"/>
                </a:lnTo>
                <a:lnTo>
                  <a:pt x="1136295" y="2894646"/>
                </a:lnTo>
                <a:lnTo>
                  <a:pt x="1181969" y="2904373"/>
                </a:lnTo>
                <a:lnTo>
                  <a:pt x="1228155" y="2912671"/>
                </a:lnTo>
                <a:lnTo>
                  <a:pt x="1274831" y="2919514"/>
                </a:lnTo>
                <a:lnTo>
                  <a:pt x="1321970" y="2924878"/>
                </a:lnTo>
                <a:lnTo>
                  <a:pt x="1369550" y="2928740"/>
                </a:lnTo>
                <a:lnTo>
                  <a:pt x="1417546" y="2931074"/>
                </a:lnTo>
                <a:lnTo>
                  <a:pt x="1465934" y="2931858"/>
                </a:lnTo>
                <a:lnTo>
                  <a:pt x="1514322" y="2931074"/>
                </a:lnTo>
                <a:lnTo>
                  <a:pt x="1562318" y="2928740"/>
                </a:lnTo>
                <a:lnTo>
                  <a:pt x="1609898" y="2924878"/>
                </a:lnTo>
                <a:lnTo>
                  <a:pt x="1657037" y="2919514"/>
                </a:lnTo>
                <a:lnTo>
                  <a:pt x="1703712" y="2912671"/>
                </a:lnTo>
                <a:lnTo>
                  <a:pt x="1749899" y="2904373"/>
                </a:lnTo>
                <a:lnTo>
                  <a:pt x="1795573" y="2894646"/>
                </a:lnTo>
                <a:lnTo>
                  <a:pt x="1840710" y="2883512"/>
                </a:lnTo>
                <a:lnTo>
                  <a:pt x="1885286" y="2870996"/>
                </a:lnTo>
                <a:lnTo>
                  <a:pt x="1929277" y="2857122"/>
                </a:lnTo>
                <a:lnTo>
                  <a:pt x="1972658" y="2841915"/>
                </a:lnTo>
                <a:lnTo>
                  <a:pt x="2015407" y="2825397"/>
                </a:lnTo>
                <a:lnTo>
                  <a:pt x="2057497" y="2807595"/>
                </a:lnTo>
                <a:lnTo>
                  <a:pt x="2098906" y="2788531"/>
                </a:lnTo>
                <a:lnTo>
                  <a:pt x="2139609" y="2768230"/>
                </a:lnTo>
                <a:lnTo>
                  <a:pt x="2179581" y="2746716"/>
                </a:lnTo>
                <a:lnTo>
                  <a:pt x="2218800" y="2724013"/>
                </a:lnTo>
                <a:lnTo>
                  <a:pt x="2257240" y="2700146"/>
                </a:lnTo>
                <a:lnTo>
                  <a:pt x="2294878" y="2675138"/>
                </a:lnTo>
                <a:lnTo>
                  <a:pt x="2331689" y="2649013"/>
                </a:lnTo>
                <a:lnTo>
                  <a:pt x="2367650" y="2621797"/>
                </a:lnTo>
                <a:lnTo>
                  <a:pt x="2402735" y="2593512"/>
                </a:lnTo>
                <a:lnTo>
                  <a:pt x="2436922" y="2564183"/>
                </a:lnTo>
                <a:lnTo>
                  <a:pt x="2470185" y="2533834"/>
                </a:lnTo>
                <a:lnTo>
                  <a:pt x="2502501" y="2502490"/>
                </a:lnTo>
                <a:lnTo>
                  <a:pt x="2533845" y="2470174"/>
                </a:lnTo>
                <a:lnTo>
                  <a:pt x="2564193" y="2436911"/>
                </a:lnTo>
                <a:lnTo>
                  <a:pt x="2593522" y="2402725"/>
                </a:lnTo>
                <a:lnTo>
                  <a:pt x="2621807" y="2367639"/>
                </a:lnTo>
                <a:lnTo>
                  <a:pt x="2649024" y="2331679"/>
                </a:lnTo>
                <a:lnTo>
                  <a:pt x="2675148" y="2294868"/>
                </a:lnTo>
                <a:lnTo>
                  <a:pt x="2700156" y="2257230"/>
                </a:lnTo>
                <a:lnTo>
                  <a:pt x="2724024" y="2218790"/>
                </a:lnTo>
                <a:lnTo>
                  <a:pt x="2746727" y="2179571"/>
                </a:lnTo>
                <a:lnTo>
                  <a:pt x="2768241" y="2139598"/>
                </a:lnTo>
                <a:lnTo>
                  <a:pt x="2788542" y="2098895"/>
                </a:lnTo>
                <a:lnTo>
                  <a:pt x="2807605" y="2057487"/>
                </a:lnTo>
                <a:lnTo>
                  <a:pt x="2825408" y="2015396"/>
                </a:lnTo>
                <a:lnTo>
                  <a:pt x="2841925" y="1972648"/>
                </a:lnTo>
                <a:lnTo>
                  <a:pt x="2857133" y="1929266"/>
                </a:lnTo>
                <a:lnTo>
                  <a:pt x="2871006" y="1885276"/>
                </a:lnTo>
                <a:lnTo>
                  <a:pt x="2883522" y="1840700"/>
                </a:lnTo>
                <a:lnTo>
                  <a:pt x="2894656" y="1795563"/>
                </a:lnTo>
                <a:lnTo>
                  <a:pt x="2904384" y="1749889"/>
                </a:lnTo>
                <a:lnTo>
                  <a:pt x="2912681" y="1703702"/>
                </a:lnTo>
                <a:lnTo>
                  <a:pt x="2919524" y="1657027"/>
                </a:lnTo>
                <a:lnTo>
                  <a:pt x="2924889" y="1609887"/>
                </a:lnTo>
                <a:lnTo>
                  <a:pt x="2928750" y="1562307"/>
                </a:lnTo>
                <a:lnTo>
                  <a:pt x="2931085" y="1514311"/>
                </a:lnTo>
                <a:lnTo>
                  <a:pt x="2931868" y="1465923"/>
                </a:lnTo>
                <a:lnTo>
                  <a:pt x="2931085" y="1417535"/>
                </a:lnTo>
                <a:lnTo>
                  <a:pt x="2928750" y="1369540"/>
                </a:lnTo>
                <a:lnTo>
                  <a:pt x="2924889" y="1321960"/>
                </a:lnTo>
                <a:lnTo>
                  <a:pt x="2919524" y="1274820"/>
                </a:lnTo>
                <a:lnTo>
                  <a:pt x="2912681" y="1228145"/>
                </a:lnTo>
                <a:lnTo>
                  <a:pt x="2904384" y="1181959"/>
                </a:lnTo>
                <a:lnTo>
                  <a:pt x="2894656" y="1136285"/>
                </a:lnTo>
                <a:lnTo>
                  <a:pt x="2883522" y="1091148"/>
                </a:lnTo>
                <a:lnTo>
                  <a:pt x="2871006" y="1046572"/>
                </a:lnTo>
                <a:lnTo>
                  <a:pt x="2857133" y="1002582"/>
                </a:lnTo>
                <a:lnTo>
                  <a:pt x="2841925" y="959200"/>
                </a:lnTo>
                <a:lnTo>
                  <a:pt x="2825408" y="916452"/>
                </a:lnTo>
                <a:lnTo>
                  <a:pt x="2807605" y="874362"/>
                </a:lnTo>
                <a:lnTo>
                  <a:pt x="2788542" y="832954"/>
                </a:lnTo>
                <a:lnTo>
                  <a:pt x="2768241" y="792251"/>
                </a:lnTo>
                <a:lnTo>
                  <a:pt x="2746727" y="752278"/>
                </a:lnTo>
                <a:lnTo>
                  <a:pt x="2724024" y="713060"/>
                </a:lnTo>
                <a:lnTo>
                  <a:pt x="2700156" y="674620"/>
                </a:lnTo>
                <a:lnTo>
                  <a:pt x="2675148" y="636983"/>
                </a:lnTo>
                <a:lnTo>
                  <a:pt x="2649024" y="600172"/>
                </a:lnTo>
                <a:lnTo>
                  <a:pt x="2621807" y="564212"/>
                </a:lnTo>
                <a:lnTo>
                  <a:pt x="2593522" y="529126"/>
                </a:lnTo>
                <a:lnTo>
                  <a:pt x="2564193" y="494940"/>
                </a:lnTo>
                <a:lnTo>
                  <a:pt x="2533845" y="461678"/>
                </a:lnTo>
                <a:lnTo>
                  <a:pt x="2502501" y="429362"/>
                </a:lnTo>
                <a:lnTo>
                  <a:pt x="2470185" y="398018"/>
                </a:lnTo>
                <a:lnTo>
                  <a:pt x="2436922" y="367670"/>
                </a:lnTo>
                <a:lnTo>
                  <a:pt x="2402735" y="338341"/>
                </a:lnTo>
                <a:lnTo>
                  <a:pt x="2367650" y="310057"/>
                </a:lnTo>
                <a:lnTo>
                  <a:pt x="2331689" y="282840"/>
                </a:lnTo>
                <a:lnTo>
                  <a:pt x="2294878" y="256716"/>
                </a:lnTo>
                <a:lnTo>
                  <a:pt x="2257240" y="231708"/>
                </a:lnTo>
                <a:lnTo>
                  <a:pt x="2218800" y="207841"/>
                </a:lnTo>
                <a:lnTo>
                  <a:pt x="2179581" y="185139"/>
                </a:lnTo>
                <a:lnTo>
                  <a:pt x="2139609" y="163625"/>
                </a:lnTo>
                <a:lnTo>
                  <a:pt x="2098906" y="143324"/>
                </a:lnTo>
                <a:lnTo>
                  <a:pt x="2057497" y="124261"/>
                </a:lnTo>
                <a:lnTo>
                  <a:pt x="2015407" y="106458"/>
                </a:lnTo>
                <a:lnTo>
                  <a:pt x="1972658" y="89941"/>
                </a:lnTo>
                <a:lnTo>
                  <a:pt x="1929277" y="74734"/>
                </a:lnTo>
                <a:lnTo>
                  <a:pt x="1885286" y="60861"/>
                </a:lnTo>
                <a:lnTo>
                  <a:pt x="1840710" y="48345"/>
                </a:lnTo>
                <a:lnTo>
                  <a:pt x="1795573" y="37211"/>
                </a:lnTo>
                <a:lnTo>
                  <a:pt x="1749899" y="27483"/>
                </a:lnTo>
                <a:lnTo>
                  <a:pt x="1703712" y="19186"/>
                </a:lnTo>
                <a:lnTo>
                  <a:pt x="1657037" y="12343"/>
                </a:lnTo>
                <a:lnTo>
                  <a:pt x="1609898" y="6979"/>
                </a:lnTo>
                <a:lnTo>
                  <a:pt x="1562318" y="3118"/>
                </a:lnTo>
                <a:lnTo>
                  <a:pt x="1514322" y="783"/>
                </a:lnTo>
                <a:lnTo>
                  <a:pt x="1465934" y="0"/>
                </a:lnTo>
                <a:close/>
              </a:path>
            </a:pathLst>
          </a:custGeom>
          <a:solidFill>
            <a:srgbClr val="253C46"/>
          </a:solidFill>
        </p:spPr>
        <p:txBody>
          <a:bodyPr wrap="square" lIns="0" tIns="0" rIns="0" bIns="0" rtlCol="0"/>
          <a:lstStyle/>
          <a:p>
            <a:endParaRPr sz="1092"/>
          </a:p>
        </p:txBody>
      </p:sp>
      <p:sp>
        <p:nvSpPr>
          <p:cNvPr id="18" name="bg object 18"/>
          <p:cNvSpPr>
            <a:spLocks noGrp="1" noRot="1" noMove="1" noResize="1" noEditPoints="1" noAdjustHandles="1" noChangeArrowheads="1" noChangeShapeType="1"/>
          </p:cNvSpPr>
          <p:nvPr userDrawn="1"/>
        </p:nvSpPr>
        <p:spPr>
          <a:xfrm>
            <a:off x="789959" y="2988424"/>
            <a:ext cx="1777968" cy="1778228"/>
          </a:xfrm>
          <a:custGeom>
            <a:avLst/>
            <a:gdLst/>
            <a:ahLst/>
            <a:cxnLst/>
            <a:rect l="l" t="t" r="r" b="b"/>
            <a:pathLst>
              <a:path w="2931795" h="2932429">
                <a:moveTo>
                  <a:pt x="1465861" y="0"/>
                </a:moveTo>
                <a:lnTo>
                  <a:pt x="1417473" y="783"/>
                </a:lnTo>
                <a:lnTo>
                  <a:pt x="1369477" y="3118"/>
                </a:lnTo>
                <a:lnTo>
                  <a:pt x="1321898" y="6979"/>
                </a:lnTo>
                <a:lnTo>
                  <a:pt x="1274759" y="12343"/>
                </a:lnTo>
                <a:lnTo>
                  <a:pt x="1228084" y="19186"/>
                </a:lnTo>
                <a:lnTo>
                  <a:pt x="1181898" y="27483"/>
                </a:lnTo>
                <a:lnTo>
                  <a:pt x="1136225" y="37211"/>
                </a:lnTo>
                <a:lnTo>
                  <a:pt x="1091090" y="48345"/>
                </a:lnTo>
                <a:lnTo>
                  <a:pt x="1046515" y="60861"/>
                </a:lnTo>
                <a:lnTo>
                  <a:pt x="1002525" y="74734"/>
                </a:lnTo>
                <a:lnTo>
                  <a:pt x="959145" y="89941"/>
                </a:lnTo>
                <a:lnTo>
                  <a:pt x="916399" y="106458"/>
                </a:lnTo>
                <a:lnTo>
                  <a:pt x="874310" y="124261"/>
                </a:lnTo>
                <a:lnTo>
                  <a:pt x="832903" y="143324"/>
                </a:lnTo>
                <a:lnTo>
                  <a:pt x="792202" y="163625"/>
                </a:lnTo>
                <a:lnTo>
                  <a:pt x="752231" y="185139"/>
                </a:lnTo>
                <a:lnTo>
                  <a:pt x="713014" y="207841"/>
                </a:lnTo>
                <a:lnTo>
                  <a:pt x="674576" y="231708"/>
                </a:lnTo>
                <a:lnTo>
                  <a:pt x="636940" y="256716"/>
                </a:lnTo>
                <a:lnTo>
                  <a:pt x="600131" y="282840"/>
                </a:lnTo>
                <a:lnTo>
                  <a:pt x="564173" y="310057"/>
                </a:lnTo>
                <a:lnTo>
                  <a:pt x="529089" y="338341"/>
                </a:lnTo>
                <a:lnTo>
                  <a:pt x="494905" y="367670"/>
                </a:lnTo>
                <a:lnTo>
                  <a:pt x="461644" y="398018"/>
                </a:lnTo>
                <a:lnTo>
                  <a:pt x="429331" y="429362"/>
                </a:lnTo>
                <a:lnTo>
                  <a:pt x="397989" y="461678"/>
                </a:lnTo>
                <a:lnTo>
                  <a:pt x="367642" y="494940"/>
                </a:lnTo>
                <a:lnTo>
                  <a:pt x="338316" y="529126"/>
                </a:lnTo>
                <a:lnTo>
                  <a:pt x="310033" y="564212"/>
                </a:lnTo>
                <a:lnTo>
                  <a:pt x="282818" y="600172"/>
                </a:lnTo>
                <a:lnTo>
                  <a:pt x="256696" y="636983"/>
                </a:lnTo>
                <a:lnTo>
                  <a:pt x="231690" y="674620"/>
                </a:lnTo>
                <a:lnTo>
                  <a:pt x="207824" y="713060"/>
                </a:lnTo>
                <a:lnTo>
                  <a:pt x="185123" y="752278"/>
                </a:lnTo>
                <a:lnTo>
                  <a:pt x="163611" y="792251"/>
                </a:lnTo>
                <a:lnTo>
                  <a:pt x="143312" y="832954"/>
                </a:lnTo>
                <a:lnTo>
                  <a:pt x="124250" y="874362"/>
                </a:lnTo>
                <a:lnTo>
                  <a:pt x="106449" y="916452"/>
                </a:lnTo>
                <a:lnTo>
                  <a:pt x="89934" y="959200"/>
                </a:lnTo>
                <a:lnTo>
                  <a:pt x="74728" y="1002582"/>
                </a:lnTo>
                <a:lnTo>
                  <a:pt x="60855" y="1046572"/>
                </a:lnTo>
                <a:lnTo>
                  <a:pt x="48340" y="1091148"/>
                </a:lnTo>
                <a:lnTo>
                  <a:pt x="37208" y="1136285"/>
                </a:lnTo>
                <a:lnTo>
                  <a:pt x="27481" y="1181959"/>
                </a:lnTo>
                <a:lnTo>
                  <a:pt x="19184" y="1228145"/>
                </a:lnTo>
                <a:lnTo>
                  <a:pt x="12342" y="1274820"/>
                </a:lnTo>
                <a:lnTo>
                  <a:pt x="6979" y="1321960"/>
                </a:lnTo>
                <a:lnTo>
                  <a:pt x="3117" y="1369540"/>
                </a:lnTo>
                <a:lnTo>
                  <a:pt x="783" y="1417535"/>
                </a:lnTo>
                <a:lnTo>
                  <a:pt x="0" y="1465923"/>
                </a:lnTo>
                <a:lnTo>
                  <a:pt x="783" y="1514311"/>
                </a:lnTo>
                <a:lnTo>
                  <a:pt x="3117" y="1562307"/>
                </a:lnTo>
                <a:lnTo>
                  <a:pt x="6979" y="1609887"/>
                </a:lnTo>
                <a:lnTo>
                  <a:pt x="12342" y="1657027"/>
                </a:lnTo>
                <a:lnTo>
                  <a:pt x="19184" y="1703702"/>
                </a:lnTo>
                <a:lnTo>
                  <a:pt x="27481" y="1749889"/>
                </a:lnTo>
                <a:lnTo>
                  <a:pt x="37208" y="1795563"/>
                </a:lnTo>
                <a:lnTo>
                  <a:pt x="48340" y="1840700"/>
                </a:lnTo>
                <a:lnTo>
                  <a:pt x="60855" y="1885276"/>
                </a:lnTo>
                <a:lnTo>
                  <a:pt x="74728" y="1929266"/>
                </a:lnTo>
                <a:lnTo>
                  <a:pt x="89934" y="1972648"/>
                </a:lnTo>
                <a:lnTo>
                  <a:pt x="106449" y="2015396"/>
                </a:lnTo>
                <a:lnTo>
                  <a:pt x="124250" y="2057487"/>
                </a:lnTo>
                <a:lnTo>
                  <a:pt x="143312" y="2098895"/>
                </a:lnTo>
                <a:lnTo>
                  <a:pt x="163611" y="2139598"/>
                </a:lnTo>
                <a:lnTo>
                  <a:pt x="185123" y="2179571"/>
                </a:lnTo>
                <a:lnTo>
                  <a:pt x="207824" y="2218790"/>
                </a:lnTo>
                <a:lnTo>
                  <a:pt x="231690" y="2257230"/>
                </a:lnTo>
                <a:lnTo>
                  <a:pt x="256696" y="2294868"/>
                </a:lnTo>
                <a:lnTo>
                  <a:pt x="282818" y="2331679"/>
                </a:lnTo>
                <a:lnTo>
                  <a:pt x="310033" y="2367639"/>
                </a:lnTo>
                <a:lnTo>
                  <a:pt x="338316" y="2402725"/>
                </a:lnTo>
                <a:lnTo>
                  <a:pt x="367642" y="2436911"/>
                </a:lnTo>
                <a:lnTo>
                  <a:pt x="397989" y="2470174"/>
                </a:lnTo>
                <a:lnTo>
                  <a:pt x="429331" y="2502490"/>
                </a:lnTo>
                <a:lnTo>
                  <a:pt x="461644" y="2533834"/>
                </a:lnTo>
                <a:lnTo>
                  <a:pt x="494905" y="2564183"/>
                </a:lnTo>
                <a:lnTo>
                  <a:pt x="529089" y="2593512"/>
                </a:lnTo>
                <a:lnTo>
                  <a:pt x="564173" y="2621797"/>
                </a:lnTo>
                <a:lnTo>
                  <a:pt x="600131" y="2649013"/>
                </a:lnTo>
                <a:lnTo>
                  <a:pt x="636940" y="2675138"/>
                </a:lnTo>
                <a:lnTo>
                  <a:pt x="674576" y="2700146"/>
                </a:lnTo>
                <a:lnTo>
                  <a:pt x="713014" y="2724013"/>
                </a:lnTo>
                <a:lnTo>
                  <a:pt x="752231" y="2746716"/>
                </a:lnTo>
                <a:lnTo>
                  <a:pt x="792202" y="2768230"/>
                </a:lnTo>
                <a:lnTo>
                  <a:pt x="832903" y="2788531"/>
                </a:lnTo>
                <a:lnTo>
                  <a:pt x="874310" y="2807595"/>
                </a:lnTo>
                <a:lnTo>
                  <a:pt x="916399" y="2825397"/>
                </a:lnTo>
                <a:lnTo>
                  <a:pt x="959145" y="2841915"/>
                </a:lnTo>
                <a:lnTo>
                  <a:pt x="1002525" y="2857122"/>
                </a:lnTo>
                <a:lnTo>
                  <a:pt x="1046515" y="2870996"/>
                </a:lnTo>
                <a:lnTo>
                  <a:pt x="1091090" y="2883512"/>
                </a:lnTo>
                <a:lnTo>
                  <a:pt x="1136225" y="2894646"/>
                </a:lnTo>
                <a:lnTo>
                  <a:pt x="1181898" y="2904373"/>
                </a:lnTo>
                <a:lnTo>
                  <a:pt x="1228084" y="2912671"/>
                </a:lnTo>
                <a:lnTo>
                  <a:pt x="1274759" y="2919514"/>
                </a:lnTo>
                <a:lnTo>
                  <a:pt x="1321898" y="2924878"/>
                </a:lnTo>
                <a:lnTo>
                  <a:pt x="1369477" y="2928740"/>
                </a:lnTo>
                <a:lnTo>
                  <a:pt x="1417473" y="2931074"/>
                </a:lnTo>
                <a:lnTo>
                  <a:pt x="1465861" y="2931858"/>
                </a:lnTo>
                <a:lnTo>
                  <a:pt x="1514253" y="2931074"/>
                </a:lnTo>
                <a:lnTo>
                  <a:pt x="1562253" y="2928740"/>
                </a:lnTo>
                <a:lnTo>
                  <a:pt x="1609836" y="2924878"/>
                </a:lnTo>
                <a:lnTo>
                  <a:pt x="1656979" y="2919514"/>
                </a:lnTo>
                <a:lnTo>
                  <a:pt x="1703657" y="2912671"/>
                </a:lnTo>
                <a:lnTo>
                  <a:pt x="1749846" y="2904373"/>
                </a:lnTo>
                <a:lnTo>
                  <a:pt x="1795522" y="2894646"/>
                </a:lnTo>
                <a:lnTo>
                  <a:pt x="1840662" y="2883512"/>
                </a:lnTo>
                <a:lnTo>
                  <a:pt x="1885239" y="2870996"/>
                </a:lnTo>
                <a:lnTo>
                  <a:pt x="1929232" y="2857122"/>
                </a:lnTo>
                <a:lnTo>
                  <a:pt x="1972615" y="2841915"/>
                </a:lnTo>
                <a:lnTo>
                  <a:pt x="2015364" y="2825397"/>
                </a:lnTo>
                <a:lnTo>
                  <a:pt x="2057455" y="2807595"/>
                </a:lnTo>
                <a:lnTo>
                  <a:pt x="2098864" y="2788531"/>
                </a:lnTo>
                <a:lnTo>
                  <a:pt x="2139568" y="2768230"/>
                </a:lnTo>
                <a:lnTo>
                  <a:pt x="2179541" y="2746716"/>
                </a:lnTo>
                <a:lnTo>
                  <a:pt x="2218759" y="2724013"/>
                </a:lnTo>
                <a:lnTo>
                  <a:pt x="2257199" y="2700146"/>
                </a:lnTo>
                <a:lnTo>
                  <a:pt x="2294837" y="2675138"/>
                </a:lnTo>
                <a:lnTo>
                  <a:pt x="2331648" y="2649013"/>
                </a:lnTo>
                <a:lnTo>
                  <a:pt x="2367608" y="2621797"/>
                </a:lnTo>
                <a:lnTo>
                  <a:pt x="2402692" y="2593512"/>
                </a:lnTo>
                <a:lnTo>
                  <a:pt x="2436878" y="2564183"/>
                </a:lnTo>
                <a:lnTo>
                  <a:pt x="2470140" y="2533834"/>
                </a:lnTo>
                <a:lnTo>
                  <a:pt x="2502455" y="2502490"/>
                </a:lnTo>
                <a:lnTo>
                  <a:pt x="2533798" y="2470174"/>
                </a:lnTo>
                <a:lnTo>
                  <a:pt x="2564145" y="2436911"/>
                </a:lnTo>
                <a:lnTo>
                  <a:pt x="2593473" y="2402725"/>
                </a:lnTo>
                <a:lnTo>
                  <a:pt x="2621756" y="2367639"/>
                </a:lnTo>
                <a:lnTo>
                  <a:pt x="2648972" y="2331679"/>
                </a:lnTo>
                <a:lnTo>
                  <a:pt x="2675095" y="2294868"/>
                </a:lnTo>
                <a:lnTo>
                  <a:pt x="2700101" y="2257230"/>
                </a:lnTo>
                <a:lnTo>
                  <a:pt x="2723967" y="2218790"/>
                </a:lnTo>
                <a:lnTo>
                  <a:pt x="2746669" y="2179571"/>
                </a:lnTo>
                <a:lnTo>
                  <a:pt x="2768181" y="2139598"/>
                </a:lnTo>
                <a:lnTo>
                  <a:pt x="2788481" y="2098895"/>
                </a:lnTo>
                <a:lnTo>
                  <a:pt x="2807543" y="2057487"/>
                </a:lnTo>
                <a:lnTo>
                  <a:pt x="2825344" y="2015396"/>
                </a:lnTo>
                <a:lnTo>
                  <a:pt x="2841860" y="1972648"/>
                </a:lnTo>
                <a:lnTo>
                  <a:pt x="2857066" y="1929266"/>
                </a:lnTo>
                <a:lnTo>
                  <a:pt x="2870939" y="1885276"/>
                </a:lnTo>
                <a:lnTo>
                  <a:pt x="2883454" y="1840700"/>
                </a:lnTo>
                <a:lnTo>
                  <a:pt x="2894587" y="1795563"/>
                </a:lnTo>
                <a:lnTo>
                  <a:pt x="2904313" y="1749889"/>
                </a:lnTo>
                <a:lnTo>
                  <a:pt x="2912610" y="1703702"/>
                </a:lnTo>
                <a:lnTo>
                  <a:pt x="2919452" y="1657027"/>
                </a:lnTo>
                <a:lnTo>
                  <a:pt x="2924816" y="1609887"/>
                </a:lnTo>
                <a:lnTo>
                  <a:pt x="2928677" y="1562307"/>
                </a:lnTo>
                <a:lnTo>
                  <a:pt x="2931012" y="1514311"/>
                </a:lnTo>
                <a:lnTo>
                  <a:pt x="2931795" y="1465923"/>
                </a:lnTo>
                <a:lnTo>
                  <a:pt x="2931012" y="1417535"/>
                </a:lnTo>
                <a:lnTo>
                  <a:pt x="2928677" y="1369540"/>
                </a:lnTo>
                <a:lnTo>
                  <a:pt x="2924816" y="1321960"/>
                </a:lnTo>
                <a:lnTo>
                  <a:pt x="2919452" y="1274820"/>
                </a:lnTo>
                <a:lnTo>
                  <a:pt x="2912610" y="1228145"/>
                </a:lnTo>
                <a:lnTo>
                  <a:pt x="2904313" y="1181959"/>
                </a:lnTo>
                <a:lnTo>
                  <a:pt x="2894587" y="1136285"/>
                </a:lnTo>
                <a:lnTo>
                  <a:pt x="2883454" y="1091148"/>
                </a:lnTo>
                <a:lnTo>
                  <a:pt x="2870939" y="1046572"/>
                </a:lnTo>
                <a:lnTo>
                  <a:pt x="2857066" y="1002582"/>
                </a:lnTo>
                <a:lnTo>
                  <a:pt x="2841860" y="959200"/>
                </a:lnTo>
                <a:lnTo>
                  <a:pt x="2825344" y="916452"/>
                </a:lnTo>
                <a:lnTo>
                  <a:pt x="2807543" y="874362"/>
                </a:lnTo>
                <a:lnTo>
                  <a:pt x="2788481" y="832954"/>
                </a:lnTo>
                <a:lnTo>
                  <a:pt x="2768181" y="792251"/>
                </a:lnTo>
                <a:lnTo>
                  <a:pt x="2746669" y="752278"/>
                </a:lnTo>
                <a:lnTo>
                  <a:pt x="2723967" y="713060"/>
                </a:lnTo>
                <a:lnTo>
                  <a:pt x="2700101" y="674620"/>
                </a:lnTo>
                <a:lnTo>
                  <a:pt x="2675095" y="636983"/>
                </a:lnTo>
                <a:lnTo>
                  <a:pt x="2648972" y="600172"/>
                </a:lnTo>
                <a:lnTo>
                  <a:pt x="2621756" y="564212"/>
                </a:lnTo>
                <a:lnTo>
                  <a:pt x="2593473" y="529126"/>
                </a:lnTo>
                <a:lnTo>
                  <a:pt x="2564145" y="494940"/>
                </a:lnTo>
                <a:lnTo>
                  <a:pt x="2533798" y="461678"/>
                </a:lnTo>
                <a:lnTo>
                  <a:pt x="2502455" y="429362"/>
                </a:lnTo>
                <a:lnTo>
                  <a:pt x="2470140" y="398018"/>
                </a:lnTo>
                <a:lnTo>
                  <a:pt x="2436878" y="367670"/>
                </a:lnTo>
                <a:lnTo>
                  <a:pt x="2402692" y="338341"/>
                </a:lnTo>
                <a:lnTo>
                  <a:pt x="2367608" y="310057"/>
                </a:lnTo>
                <a:lnTo>
                  <a:pt x="2331648" y="282840"/>
                </a:lnTo>
                <a:lnTo>
                  <a:pt x="2294837" y="256716"/>
                </a:lnTo>
                <a:lnTo>
                  <a:pt x="2257199" y="231708"/>
                </a:lnTo>
                <a:lnTo>
                  <a:pt x="2218759" y="207841"/>
                </a:lnTo>
                <a:lnTo>
                  <a:pt x="2179541" y="185139"/>
                </a:lnTo>
                <a:lnTo>
                  <a:pt x="2139568" y="163625"/>
                </a:lnTo>
                <a:lnTo>
                  <a:pt x="2098864" y="143324"/>
                </a:lnTo>
                <a:lnTo>
                  <a:pt x="2057455" y="124261"/>
                </a:lnTo>
                <a:lnTo>
                  <a:pt x="2015364" y="106458"/>
                </a:lnTo>
                <a:lnTo>
                  <a:pt x="1972615" y="89941"/>
                </a:lnTo>
                <a:lnTo>
                  <a:pt x="1929232" y="74734"/>
                </a:lnTo>
                <a:lnTo>
                  <a:pt x="1885239" y="60861"/>
                </a:lnTo>
                <a:lnTo>
                  <a:pt x="1840662" y="48345"/>
                </a:lnTo>
                <a:lnTo>
                  <a:pt x="1795522" y="37211"/>
                </a:lnTo>
                <a:lnTo>
                  <a:pt x="1749846" y="27483"/>
                </a:lnTo>
                <a:lnTo>
                  <a:pt x="1703657" y="19186"/>
                </a:lnTo>
                <a:lnTo>
                  <a:pt x="1656979" y="12343"/>
                </a:lnTo>
                <a:lnTo>
                  <a:pt x="1609836" y="6979"/>
                </a:lnTo>
                <a:lnTo>
                  <a:pt x="1562253" y="3118"/>
                </a:lnTo>
                <a:lnTo>
                  <a:pt x="1514253" y="783"/>
                </a:lnTo>
                <a:lnTo>
                  <a:pt x="1465861" y="0"/>
                </a:lnTo>
                <a:close/>
              </a:path>
            </a:pathLst>
          </a:custGeom>
          <a:solidFill>
            <a:srgbClr val="F0BC1A"/>
          </a:solidFill>
        </p:spPr>
        <p:txBody>
          <a:bodyPr wrap="square" lIns="0" tIns="0" rIns="0" bIns="0" rtlCol="0"/>
          <a:lstStyle/>
          <a:p>
            <a:endParaRPr sz="1092"/>
          </a:p>
        </p:txBody>
      </p:sp>
      <p:pic>
        <p:nvPicPr>
          <p:cNvPr id="3" name="Picture 2">
            <a:extLst>
              <a:ext uri="{FF2B5EF4-FFF2-40B4-BE49-F238E27FC236}">
                <a16:creationId xmlns:a16="http://schemas.microsoft.com/office/drawing/2014/main" id="{CD7A7D53-AB1B-68FC-C4C2-0953E08064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673098" y="0"/>
            <a:ext cx="10518903" cy="6858000"/>
          </a:xfrm>
          <a:prstGeom prst="rect">
            <a:avLst/>
          </a:prstGeom>
        </p:spPr>
      </p:pic>
      <p:sp>
        <p:nvSpPr>
          <p:cNvPr id="100" name="object 83">
            <a:extLst>
              <a:ext uri="{FF2B5EF4-FFF2-40B4-BE49-F238E27FC236}">
                <a16:creationId xmlns:a16="http://schemas.microsoft.com/office/drawing/2014/main" id="{1FAC7E0A-55E5-BE26-392E-4D74D38A06A6}"/>
              </a:ext>
            </a:extLst>
          </p:cNvPr>
          <p:cNvSpPr txBox="1">
            <a:spLocks noGrp="1" noRot="1" noMove="1" noResize="1" noEditPoints="1" noAdjustHandles="1" noChangeArrowheads="1" noChangeShapeType="1"/>
          </p:cNvSpPr>
          <p:nvPr userDrawn="1"/>
        </p:nvSpPr>
        <p:spPr>
          <a:xfrm>
            <a:off x="8652146" y="6636833"/>
            <a:ext cx="3192024" cy="122517"/>
          </a:xfrm>
          <a:prstGeom prst="rect">
            <a:avLst/>
          </a:prstGeom>
        </p:spPr>
        <p:txBody>
          <a:bodyPr vert="horz" wrap="square" lIns="0" tIns="10397" rIns="0" bIns="0" rtlCol="0">
            <a:spAutoFit/>
          </a:bodyPr>
          <a:lstStyle/>
          <a:p>
            <a:pPr marL="7701">
              <a:lnSpc>
                <a:spcPct val="100000"/>
              </a:lnSpc>
              <a:spcBef>
                <a:spcPts val="82"/>
              </a:spcBef>
            </a:pPr>
            <a:r>
              <a:rPr sz="728" dirty="0">
                <a:solidFill>
                  <a:schemeClr val="bg1"/>
                </a:solidFill>
                <a:latin typeface="Calibri"/>
                <a:cs typeface="Calibri"/>
              </a:rPr>
              <a:t>This</a:t>
            </a:r>
            <a:r>
              <a:rPr sz="728" spc="33" dirty="0">
                <a:solidFill>
                  <a:schemeClr val="bg1"/>
                </a:solidFill>
                <a:latin typeface="Calibri"/>
                <a:cs typeface="Calibri"/>
              </a:rPr>
              <a:t> </a:t>
            </a:r>
            <a:r>
              <a:rPr sz="728" dirty="0">
                <a:solidFill>
                  <a:schemeClr val="bg1"/>
                </a:solidFill>
                <a:latin typeface="Calibri"/>
                <a:cs typeface="Calibri"/>
              </a:rPr>
              <a:t>project</a:t>
            </a:r>
            <a:r>
              <a:rPr sz="728" spc="36" dirty="0">
                <a:solidFill>
                  <a:schemeClr val="bg1"/>
                </a:solidFill>
                <a:latin typeface="Calibri"/>
                <a:cs typeface="Calibri"/>
              </a:rPr>
              <a:t> </a:t>
            </a:r>
            <a:r>
              <a:rPr sz="728" dirty="0">
                <a:solidFill>
                  <a:schemeClr val="bg1"/>
                </a:solidFill>
                <a:latin typeface="Calibri"/>
                <a:cs typeface="Calibri"/>
              </a:rPr>
              <a:t>is</a:t>
            </a:r>
            <a:r>
              <a:rPr sz="728" spc="36" dirty="0">
                <a:solidFill>
                  <a:schemeClr val="bg1"/>
                </a:solidFill>
                <a:latin typeface="Calibri"/>
                <a:cs typeface="Calibri"/>
              </a:rPr>
              <a:t> </a:t>
            </a:r>
            <a:r>
              <a:rPr sz="728" dirty="0">
                <a:solidFill>
                  <a:schemeClr val="bg1"/>
                </a:solidFill>
                <a:latin typeface="Calibri"/>
                <a:cs typeface="Calibri"/>
              </a:rPr>
              <a:t>supported</a:t>
            </a:r>
            <a:r>
              <a:rPr sz="728" spc="36" dirty="0">
                <a:solidFill>
                  <a:schemeClr val="bg1"/>
                </a:solidFill>
                <a:latin typeface="Calibri"/>
                <a:cs typeface="Calibri"/>
              </a:rPr>
              <a:t> </a:t>
            </a:r>
            <a:r>
              <a:rPr sz="728" dirty="0">
                <a:solidFill>
                  <a:schemeClr val="bg1"/>
                </a:solidFill>
                <a:latin typeface="Calibri"/>
                <a:cs typeface="Calibri"/>
              </a:rPr>
              <a:t>by</a:t>
            </a:r>
            <a:r>
              <a:rPr sz="728" spc="36" dirty="0">
                <a:solidFill>
                  <a:schemeClr val="bg1"/>
                </a:solidFill>
                <a:latin typeface="Calibri"/>
                <a:cs typeface="Calibri"/>
              </a:rPr>
              <a:t> </a:t>
            </a:r>
            <a:r>
              <a:rPr sz="728" dirty="0">
                <a:solidFill>
                  <a:schemeClr val="bg1"/>
                </a:solidFill>
                <a:latin typeface="Calibri"/>
                <a:cs typeface="Calibri"/>
              </a:rPr>
              <a:t>the</a:t>
            </a:r>
            <a:r>
              <a:rPr sz="728" spc="36" dirty="0">
                <a:solidFill>
                  <a:schemeClr val="bg1"/>
                </a:solidFill>
                <a:latin typeface="Calibri"/>
                <a:cs typeface="Calibri"/>
              </a:rPr>
              <a:t> </a:t>
            </a:r>
            <a:r>
              <a:rPr sz="728" dirty="0">
                <a:solidFill>
                  <a:schemeClr val="bg1"/>
                </a:solidFill>
                <a:latin typeface="Calibri"/>
                <a:cs typeface="Calibri"/>
              </a:rPr>
              <a:t>Edinburgh</a:t>
            </a:r>
            <a:r>
              <a:rPr sz="728" spc="36" dirty="0">
                <a:solidFill>
                  <a:schemeClr val="bg1"/>
                </a:solidFill>
                <a:latin typeface="Calibri"/>
                <a:cs typeface="Calibri"/>
              </a:rPr>
              <a:t> </a:t>
            </a:r>
            <a:r>
              <a:rPr sz="728" dirty="0">
                <a:solidFill>
                  <a:schemeClr val="bg1"/>
                </a:solidFill>
                <a:latin typeface="Calibri"/>
                <a:cs typeface="Calibri"/>
              </a:rPr>
              <a:t>&amp;</a:t>
            </a:r>
            <a:r>
              <a:rPr sz="728" spc="36" dirty="0">
                <a:solidFill>
                  <a:schemeClr val="bg1"/>
                </a:solidFill>
                <a:latin typeface="Calibri"/>
                <a:cs typeface="Calibri"/>
              </a:rPr>
              <a:t> </a:t>
            </a:r>
            <a:r>
              <a:rPr sz="728" dirty="0">
                <a:solidFill>
                  <a:schemeClr val="bg1"/>
                </a:solidFill>
                <a:latin typeface="Calibri"/>
                <a:cs typeface="Calibri"/>
              </a:rPr>
              <a:t>South</a:t>
            </a:r>
            <a:r>
              <a:rPr sz="728" spc="36" dirty="0">
                <a:solidFill>
                  <a:schemeClr val="bg1"/>
                </a:solidFill>
                <a:latin typeface="Calibri"/>
                <a:cs typeface="Calibri"/>
              </a:rPr>
              <a:t> </a:t>
            </a:r>
            <a:r>
              <a:rPr sz="728" dirty="0">
                <a:solidFill>
                  <a:schemeClr val="bg1"/>
                </a:solidFill>
                <a:latin typeface="Calibri"/>
                <a:cs typeface="Calibri"/>
              </a:rPr>
              <a:t>East</a:t>
            </a:r>
            <a:r>
              <a:rPr sz="728" spc="33" dirty="0">
                <a:solidFill>
                  <a:schemeClr val="bg1"/>
                </a:solidFill>
                <a:latin typeface="Calibri"/>
                <a:cs typeface="Calibri"/>
              </a:rPr>
              <a:t> </a:t>
            </a:r>
            <a:r>
              <a:rPr sz="728" dirty="0">
                <a:solidFill>
                  <a:schemeClr val="bg1"/>
                </a:solidFill>
                <a:latin typeface="Calibri"/>
                <a:cs typeface="Calibri"/>
              </a:rPr>
              <a:t>Scotland</a:t>
            </a:r>
            <a:r>
              <a:rPr sz="728" spc="36" dirty="0">
                <a:solidFill>
                  <a:schemeClr val="bg1"/>
                </a:solidFill>
                <a:latin typeface="Calibri"/>
                <a:cs typeface="Calibri"/>
              </a:rPr>
              <a:t> </a:t>
            </a:r>
            <a:r>
              <a:rPr sz="728" dirty="0">
                <a:solidFill>
                  <a:schemeClr val="bg1"/>
                </a:solidFill>
                <a:latin typeface="Calibri"/>
                <a:cs typeface="Calibri"/>
              </a:rPr>
              <a:t>City</a:t>
            </a:r>
            <a:r>
              <a:rPr sz="728" spc="36" dirty="0">
                <a:solidFill>
                  <a:schemeClr val="bg1"/>
                </a:solidFill>
                <a:latin typeface="Calibri"/>
                <a:cs typeface="Calibri"/>
              </a:rPr>
              <a:t> </a:t>
            </a:r>
            <a:r>
              <a:rPr sz="728" dirty="0">
                <a:solidFill>
                  <a:schemeClr val="bg1"/>
                </a:solidFill>
                <a:latin typeface="Calibri"/>
                <a:cs typeface="Calibri"/>
              </a:rPr>
              <a:t>Region</a:t>
            </a:r>
            <a:r>
              <a:rPr sz="728" spc="36" dirty="0">
                <a:solidFill>
                  <a:schemeClr val="bg1"/>
                </a:solidFill>
                <a:latin typeface="Calibri"/>
                <a:cs typeface="Calibri"/>
              </a:rPr>
              <a:t> </a:t>
            </a:r>
            <a:r>
              <a:rPr sz="728" spc="-6" dirty="0">
                <a:solidFill>
                  <a:schemeClr val="bg1"/>
                </a:solidFill>
                <a:latin typeface="Calibri"/>
                <a:cs typeface="Calibri"/>
              </a:rPr>
              <a:t>Deal.</a:t>
            </a:r>
            <a:endParaRPr sz="728" dirty="0">
              <a:solidFill>
                <a:schemeClr val="bg1"/>
              </a:solidFill>
              <a:latin typeface="Calibri"/>
              <a:cs typeface="Calibri"/>
            </a:endParaRPr>
          </a:p>
        </p:txBody>
      </p:sp>
      <p:cxnSp>
        <p:nvCxnSpPr>
          <p:cNvPr id="102" name="Straight Connector 101">
            <a:extLst>
              <a:ext uri="{FF2B5EF4-FFF2-40B4-BE49-F238E27FC236}">
                <a16:creationId xmlns:a16="http://schemas.microsoft.com/office/drawing/2014/main" id="{F2459E0B-2DAE-56A1-5E85-382BF7A0B3D3}"/>
              </a:ext>
            </a:extLst>
          </p:cNvPr>
          <p:cNvCxnSpPr>
            <a:cxnSpLocks/>
          </p:cNvCxnSpPr>
          <p:nvPr userDrawn="1"/>
        </p:nvCxnSpPr>
        <p:spPr>
          <a:xfrm>
            <a:off x="381540" y="1996560"/>
            <a:ext cx="4697819"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3" name="object 15">
            <a:extLst>
              <a:ext uri="{FF2B5EF4-FFF2-40B4-BE49-F238E27FC236}">
                <a16:creationId xmlns:a16="http://schemas.microsoft.com/office/drawing/2014/main" id="{EBB9F627-2C3B-5C8E-42C7-80DFB9F770C8}"/>
              </a:ext>
            </a:extLst>
          </p:cNvPr>
          <p:cNvGrpSpPr>
            <a:grpSpLocks noGrp="1" noUngrp="1" noRot="1" noMove="1" noResize="1"/>
          </p:cNvGrpSpPr>
          <p:nvPr userDrawn="1"/>
        </p:nvGrpSpPr>
        <p:grpSpPr>
          <a:xfrm>
            <a:off x="9903990" y="5646972"/>
            <a:ext cx="1905048" cy="844832"/>
            <a:chOff x="16334579" y="9287420"/>
            <a:chExt cx="3141345" cy="1393190"/>
          </a:xfrm>
        </p:grpSpPr>
        <p:sp>
          <p:nvSpPr>
            <p:cNvPr id="104" name="object 16">
              <a:extLst>
                <a:ext uri="{FF2B5EF4-FFF2-40B4-BE49-F238E27FC236}">
                  <a16:creationId xmlns:a16="http://schemas.microsoft.com/office/drawing/2014/main" id="{F4192025-7415-FE27-C5F1-AAA1C9E91C21}"/>
                </a:ext>
              </a:extLst>
            </p:cNvPr>
            <p:cNvSpPr>
              <a:spLocks noGrp="1" noRot="1" noMove="1" noResize="1" noEditPoints="1" noAdjustHandles="1" noChangeArrowheads="1" noChangeShapeType="1"/>
            </p:cNvSpPr>
            <p:nvPr/>
          </p:nvSpPr>
          <p:spPr>
            <a:xfrm>
              <a:off x="16408104" y="9360126"/>
              <a:ext cx="2995295" cy="1251585"/>
            </a:xfrm>
            <a:custGeom>
              <a:avLst/>
              <a:gdLst/>
              <a:ahLst/>
              <a:cxnLst/>
              <a:rect l="l" t="t" r="r" b="b"/>
              <a:pathLst>
                <a:path w="2995294" h="1251584">
                  <a:moveTo>
                    <a:pt x="1336183" y="834602"/>
                  </a:moveTo>
                  <a:lnTo>
                    <a:pt x="1312902" y="834602"/>
                  </a:lnTo>
                  <a:lnTo>
                    <a:pt x="1817054" y="1247459"/>
                  </a:lnTo>
                  <a:lnTo>
                    <a:pt x="1821902" y="1251501"/>
                  </a:lnTo>
                  <a:lnTo>
                    <a:pt x="1839535" y="1232915"/>
                  </a:lnTo>
                  <a:lnTo>
                    <a:pt x="1821902" y="1232915"/>
                  </a:lnTo>
                  <a:lnTo>
                    <a:pt x="1336183" y="834602"/>
                  </a:lnTo>
                  <a:close/>
                </a:path>
                <a:path w="2995294" h="1251584">
                  <a:moveTo>
                    <a:pt x="8083" y="724721"/>
                  </a:moveTo>
                  <a:lnTo>
                    <a:pt x="0" y="736040"/>
                  </a:lnTo>
                  <a:lnTo>
                    <a:pt x="735223" y="1250694"/>
                  </a:lnTo>
                  <a:lnTo>
                    <a:pt x="758788" y="1233721"/>
                  </a:lnTo>
                  <a:lnTo>
                    <a:pt x="736029" y="1233721"/>
                  </a:lnTo>
                  <a:lnTo>
                    <a:pt x="8083" y="724721"/>
                  </a:lnTo>
                  <a:close/>
                </a:path>
                <a:path w="2995294" h="1251584">
                  <a:moveTo>
                    <a:pt x="1314514" y="816833"/>
                  </a:moveTo>
                  <a:lnTo>
                    <a:pt x="736029" y="1233721"/>
                  </a:lnTo>
                  <a:lnTo>
                    <a:pt x="758788" y="1233721"/>
                  </a:lnTo>
                  <a:lnTo>
                    <a:pt x="1312902" y="834602"/>
                  </a:lnTo>
                  <a:lnTo>
                    <a:pt x="1336183" y="834602"/>
                  </a:lnTo>
                  <a:lnTo>
                    <a:pt x="1314514" y="816833"/>
                  </a:lnTo>
                  <a:close/>
                </a:path>
                <a:path w="2995294" h="1251584">
                  <a:moveTo>
                    <a:pt x="2141034" y="895197"/>
                  </a:moveTo>
                  <a:lnTo>
                    <a:pt x="1821902" y="1232915"/>
                  </a:lnTo>
                  <a:lnTo>
                    <a:pt x="1839535" y="1232915"/>
                  </a:lnTo>
                  <a:lnTo>
                    <a:pt x="2150730" y="904893"/>
                  </a:lnTo>
                  <a:lnTo>
                    <a:pt x="2141034" y="895197"/>
                  </a:lnTo>
                  <a:close/>
                </a:path>
                <a:path w="2995294" h="1251584">
                  <a:moveTo>
                    <a:pt x="2985333" y="0"/>
                  </a:moveTo>
                  <a:lnTo>
                    <a:pt x="2624181" y="382155"/>
                  </a:lnTo>
                  <a:lnTo>
                    <a:pt x="2633877" y="391851"/>
                  </a:lnTo>
                  <a:lnTo>
                    <a:pt x="2995029" y="9696"/>
                  </a:lnTo>
                  <a:lnTo>
                    <a:pt x="2985333" y="0"/>
                  </a:lnTo>
                  <a:close/>
                </a:path>
              </a:pathLst>
            </a:custGeom>
            <a:solidFill>
              <a:srgbClr val="FFFFFF"/>
            </a:solidFill>
          </p:spPr>
          <p:txBody>
            <a:bodyPr wrap="square" lIns="0" tIns="0" rIns="0" bIns="0" rtlCol="0"/>
            <a:lstStyle/>
            <a:p>
              <a:endParaRPr sz="1092"/>
            </a:p>
          </p:txBody>
        </p:sp>
        <p:pic>
          <p:nvPicPr>
            <p:cNvPr id="105" name="object 17">
              <a:extLst>
                <a:ext uri="{FF2B5EF4-FFF2-40B4-BE49-F238E27FC236}">
                  <a16:creationId xmlns:a16="http://schemas.microsoft.com/office/drawing/2014/main" id="{B9D16CA3-F34B-A709-3A44-C3E9103A9939}"/>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16509094" y="9718045"/>
              <a:ext cx="210873" cy="239155"/>
            </a:xfrm>
            <a:prstGeom prst="rect">
              <a:avLst/>
            </a:prstGeom>
          </p:spPr>
        </p:pic>
        <p:pic>
          <p:nvPicPr>
            <p:cNvPr id="106" name="object 18">
              <a:extLst>
                <a:ext uri="{FF2B5EF4-FFF2-40B4-BE49-F238E27FC236}">
                  <a16:creationId xmlns:a16="http://schemas.microsoft.com/office/drawing/2014/main" id="{DF1833B4-1167-839A-4D9D-0B21C9E4904F}"/>
                </a:ext>
              </a:extLst>
            </p:cNvPr>
            <p:cNvPicPr>
              <a:picLocks noGrp="1" noRo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16750668" y="9765713"/>
              <a:ext cx="195522" cy="195522"/>
            </a:xfrm>
            <a:prstGeom prst="rect">
              <a:avLst/>
            </a:prstGeom>
          </p:spPr>
        </p:pic>
        <p:pic>
          <p:nvPicPr>
            <p:cNvPr id="107" name="object 19">
              <a:extLst>
                <a:ext uri="{FF2B5EF4-FFF2-40B4-BE49-F238E27FC236}">
                  <a16:creationId xmlns:a16="http://schemas.microsoft.com/office/drawing/2014/main" id="{E6C77C0E-DF4F-B9C9-098A-DEF339E23B07}"/>
                </a:ext>
              </a:extLst>
            </p:cNvPr>
            <p:cNvPicPr>
              <a:picLocks noGrp="1" noRo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16972050" y="9718048"/>
              <a:ext cx="376494" cy="243188"/>
            </a:xfrm>
            <a:prstGeom prst="rect">
              <a:avLst/>
            </a:prstGeom>
          </p:spPr>
        </p:pic>
        <p:sp>
          <p:nvSpPr>
            <p:cNvPr id="108" name="object 20">
              <a:extLst>
                <a:ext uri="{FF2B5EF4-FFF2-40B4-BE49-F238E27FC236}">
                  <a16:creationId xmlns:a16="http://schemas.microsoft.com/office/drawing/2014/main" id="{90F12AD2-1779-7852-F058-B3DD56FEC54A}"/>
                </a:ext>
              </a:extLst>
            </p:cNvPr>
            <p:cNvSpPr>
              <a:spLocks noGrp="1" noRot="1" noMove="1" noResize="1" noEditPoints="1" noAdjustHandles="1" noChangeArrowheads="1" noChangeShapeType="1"/>
            </p:cNvSpPr>
            <p:nvPr/>
          </p:nvSpPr>
          <p:spPr>
            <a:xfrm>
              <a:off x="17497997" y="9694627"/>
              <a:ext cx="392430" cy="266700"/>
            </a:xfrm>
            <a:custGeom>
              <a:avLst/>
              <a:gdLst/>
              <a:ahLst/>
              <a:cxnLst/>
              <a:rect l="l" t="t" r="r" b="b"/>
              <a:pathLst>
                <a:path w="392430" h="266700">
                  <a:moveTo>
                    <a:pt x="164020" y="23291"/>
                  </a:moveTo>
                  <a:lnTo>
                    <a:pt x="0" y="23291"/>
                  </a:lnTo>
                  <a:lnTo>
                    <a:pt x="0" y="79171"/>
                  </a:lnTo>
                  <a:lnTo>
                    <a:pt x="0" y="113461"/>
                  </a:lnTo>
                  <a:lnTo>
                    <a:pt x="0" y="169341"/>
                  </a:lnTo>
                  <a:lnTo>
                    <a:pt x="0" y="207441"/>
                  </a:lnTo>
                  <a:lnTo>
                    <a:pt x="0" y="262051"/>
                  </a:lnTo>
                  <a:lnTo>
                    <a:pt x="164020" y="262051"/>
                  </a:lnTo>
                  <a:lnTo>
                    <a:pt x="164020" y="207441"/>
                  </a:lnTo>
                  <a:lnTo>
                    <a:pt x="58178" y="207441"/>
                  </a:lnTo>
                  <a:lnTo>
                    <a:pt x="58178" y="169341"/>
                  </a:lnTo>
                  <a:lnTo>
                    <a:pt x="155130" y="169341"/>
                  </a:lnTo>
                  <a:lnTo>
                    <a:pt x="155130" y="113461"/>
                  </a:lnTo>
                  <a:lnTo>
                    <a:pt x="58178" y="113461"/>
                  </a:lnTo>
                  <a:lnTo>
                    <a:pt x="58178" y="79171"/>
                  </a:lnTo>
                  <a:lnTo>
                    <a:pt x="164020" y="79171"/>
                  </a:lnTo>
                  <a:lnTo>
                    <a:pt x="164020" y="23291"/>
                  </a:lnTo>
                  <a:close/>
                </a:path>
                <a:path w="392430" h="266700">
                  <a:moveTo>
                    <a:pt x="391858" y="0"/>
                  </a:moveTo>
                  <a:lnTo>
                    <a:pt x="333679" y="0"/>
                  </a:lnTo>
                  <a:lnTo>
                    <a:pt x="333679" y="168046"/>
                  </a:lnTo>
                  <a:lnTo>
                    <a:pt x="330682" y="186105"/>
                  </a:lnTo>
                  <a:lnTo>
                    <a:pt x="322376" y="199758"/>
                  </a:lnTo>
                  <a:lnTo>
                    <a:pt x="309829" y="208267"/>
                  </a:lnTo>
                  <a:lnTo>
                    <a:pt x="294106" y="210870"/>
                  </a:lnTo>
                  <a:lnTo>
                    <a:pt x="278714" y="207810"/>
                  </a:lnTo>
                  <a:lnTo>
                    <a:pt x="266128" y="199161"/>
                  </a:lnTo>
                  <a:lnTo>
                    <a:pt x="257632" y="185648"/>
                  </a:lnTo>
                  <a:lnTo>
                    <a:pt x="254508" y="168046"/>
                  </a:lnTo>
                  <a:lnTo>
                    <a:pt x="257517" y="150444"/>
                  </a:lnTo>
                  <a:lnTo>
                    <a:pt x="265823" y="136944"/>
                  </a:lnTo>
                  <a:lnTo>
                    <a:pt x="278371" y="128282"/>
                  </a:lnTo>
                  <a:lnTo>
                    <a:pt x="294106" y="125234"/>
                  </a:lnTo>
                  <a:lnTo>
                    <a:pt x="309829" y="128282"/>
                  </a:lnTo>
                  <a:lnTo>
                    <a:pt x="322376" y="136944"/>
                  </a:lnTo>
                  <a:lnTo>
                    <a:pt x="330682" y="150444"/>
                  </a:lnTo>
                  <a:lnTo>
                    <a:pt x="333679" y="168046"/>
                  </a:lnTo>
                  <a:lnTo>
                    <a:pt x="333679" y="0"/>
                  </a:lnTo>
                  <a:lnTo>
                    <a:pt x="332879" y="0"/>
                  </a:lnTo>
                  <a:lnTo>
                    <a:pt x="332879" y="96951"/>
                  </a:lnTo>
                  <a:lnTo>
                    <a:pt x="322732" y="86436"/>
                  </a:lnTo>
                  <a:lnTo>
                    <a:pt x="310464" y="78270"/>
                  </a:lnTo>
                  <a:lnTo>
                    <a:pt x="296062" y="72974"/>
                  </a:lnTo>
                  <a:lnTo>
                    <a:pt x="279565" y="71094"/>
                  </a:lnTo>
                  <a:lnTo>
                    <a:pt x="246659" y="78193"/>
                  </a:lnTo>
                  <a:lnTo>
                    <a:pt x="219964" y="98158"/>
                  </a:lnTo>
                  <a:lnTo>
                    <a:pt x="202069" y="129044"/>
                  </a:lnTo>
                  <a:lnTo>
                    <a:pt x="195529" y="168859"/>
                  </a:lnTo>
                  <a:lnTo>
                    <a:pt x="202082" y="208330"/>
                  </a:lnTo>
                  <a:lnTo>
                    <a:pt x="220065" y="239242"/>
                  </a:lnTo>
                  <a:lnTo>
                    <a:pt x="247002" y="259410"/>
                  </a:lnTo>
                  <a:lnTo>
                    <a:pt x="280365" y="266611"/>
                  </a:lnTo>
                  <a:lnTo>
                    <a:pt x="297218" y="264871"/>
                  </a:lnTo>
                  <a:lnTo>
                    <a:pt x="311569" y="259956"/>
                  </a:lnTo>
                  <a:lnTo>
                    <a:pt x="323646" y="252298"/>
                  </a:lnTo>
                  <a:lnTo>
                    <a:pt x="333679" y="242379"/>
                  </a:lnTo>
                  <a:lnTo>
                    <a:pt x="333679" y="262572"/>
                  </a:lnTo>
                  <a:lnTo>
                    <a:pt x="391858" y="262572"/>
                  </a:lnTo>
                  <a:lnTo>
                    <a:pt x="391858" y="242379"/>
                  </a:lnTo>
                  <a:lnTo>
                    <a:pt x="391858" y="210870"/>
                  </a:lnTo>
                  <a:lnTo>
                    <a:pt x="391858" y="125234"/>
                  </a:lnTo>
                  <a:lnTo>
                    <a:pt x="391858" y="96951"/>
                  </a:lnTo>
                  <a:lnTo>
                    <a:pt x="391858" y="0"/>
                  </a:lnTo>
                  <a:close/>
                </a:path>
              </a:pathLst>
            </a:custGeom>
            <a:solidFill>
              <a:srgbClr val="FFFFFF"/>
            </a:solidFill>
          </p:spPr>
          <p:txBody>
            <a:bodyPr wrap="square" lIns="0" tIns="0" rIns="0" bIns="0" rtlCol="0"/>
            <a:lstStyle/>
            <a:p>
              <a:endParaRPr sz="1092"/>
            </a:p>
          </p:txBody>
        </p:sp>
        <p:pic>
          <p:nvPicPr>
            <p:cNvPr id="109" name="object 21">
              <a:extLst>
                <a:ext uri="{FF2B5EF4-FFF2-40B4-BE49-F238E27FC236}">
                  <a16:creationId xmlns:a16="http://schemas.microsoft.com/office/drawing/2014/main" id="{31B2F384-5877-DDF9-9818-616D004787E6}"/>
                </a:ext>
              </a:extLst>
            </p:cNvPr>
            <p:cNvPicPr>
              <a:picLocks noGrp="1" noRo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tretch>
              <a:fillRect/>
            </a:stretch>
          </p:blipFill>
          <p:spPr>
            <a:xfrm>
              <a:off x="17924600" y="9769755"/>
              <a:ext cx="179366" cy="191481"/>
            </a:xfrm>
            <a:prstGeom prst="rect">
              <a:avLst/>
            </a:prstGeom>
          </p:spPr>
        </p:pic>
        <p:pic>
          <p:nvPicPr>
            <p:cNvPr id="110" name="object 22">
              <a:extLst>
                <a:ext uri="{FF2B5EF4-FFF2-40B4-BE49-F238E27FC236}">
                  <a16:creationId xmlns:a16="http://schemas.microsoft.com/office/drawing/2014/main" id="{3BFF6D9C-0234-4DF8-638C-2D9AFEBB1B73}"/>
                </a:ext>
              </a:extLst>
            </p:cNvPr>
            <p:cNvPicPr>
              <a:picLocks noGrp="1" noRot="1" noMove="1" noResize="1" noEditPoints="1" noAdjustHandles="1" noChangeArrowheads="1" noChangeShapeType="1" noCrop="1"/>
            </p:cNvPicPr>
            <p:nvPr/>
          </p:nvPicPr>
          <p:blipFill>
            <a:blip r:embed="rId7" cstate="screen">
              <a:extLst>
                <a:ext uri="{28A0092B-C50C-407E-A947-70E740481C1C}">
                  <a14:useLocalDpi xmlns:a14="http://schemas.microsoft.com/office/drawing/2010/main"/>
                </a:ext>
              </a:extLst>
            </a:blip>
            <a:stretch>
              <a:fillRect/>
            </a:stretch>
          </p:blipFill>
          <p:spPr>
            <a:xfrm>
              <a:off x="18137900" y="9764912"/>
              <a:ext cx="193093" cy="195512"/>
            </a:xfrm>
            <a:prstGeom prst="rect">
              <a:avLst/>
            </a:prstGeom>
          </p:spPr>
        </p:pic>
        <p:pic>
          <p:nvPicPr>
            <p:cNvPr id="111" name="object 23">
              <a:extLst>
                <a:ext uri="{FF2B5EF4-FFF2-40B4-BE49-F238E27FC236}">
                  <a16:creationId xmlns:a16="http://schemas.microsoft.com/office/drawing/2014/main" id="{E125C4B6-641C-970A-342B-BFCB4C8F0349}"/>
                </a:ext>
              </a:extLst>
            </p:cNvPr>
            <p:cNvPicPr>
              <a:picLocks noGrp="1" noRot="1" noMove="1" noResize="1" noEditPoints="1" noAdjustHandles="1" noChangeArrowheads="1" noChangeShapeType="1" noCrop="1"/>
            </p:cNvPicPr>
            <p:nvPr/>
          </p:nvPicPr>
          <p:blipFill>
            <a:blip r:embed="rId8" cstate="screen">
              <a:extLst>
                <a:ext uri="{28A0092B-C50C-407E-A947-70E740481C1C}">
                  <a14:useLocalDpi xmlns:a14="http://schemas.microsoft.com/office/drawing/2010/main"/>
                </a:ext>
              </a:extLst>
            </a:blip>
            <a:stretch>
              <a:fillRect/>
            </a:stretch>
          </p:blipFill>
          <p:spPr>
            <a:xfrm>
              <a:off x="18357658" y="9765713"/>
              <a:ext cx="195522" cy="195522"/>
            </a:xfrm>
            <a:prstGeom prst="rect">
              <a:avLst/>
            </a:prstGeom>
          </p:spPr>
        </p:pic>
        <p:pic>
          <p:nvPicPr>
            <p:cNvPr id="112" name="object 24">
              <a:extLst>
                <a:ext uri="{FF2B5EF4-FFF2-40B4-BE49-F238E27FC236}">
                  <a16:creationId xmlns:a16="http://schemas.microsoft.com/office/drawing/2014/main" id="{70403E3D-C70A-2BF6-4EB8-3DACE0BA77D9}"/>
                </a:ext>
              </a:extLst>
            </p:cNvPr>
            <p:cNvPicPr>
              <a:picLocks noGrp="1" noRot="1" noMove="1" noResize="1" noEditPoints="1" noAdjustHandles="1" noChangeArrowheads="1" noChangeShapeType="1" noCrop="1"/>
            </p:cNvPicPr>
            <p:nvPr/>
          </p:nvPicPr>
          <p:blipFill>
            <a:blip r:embed="rId9" cstate="screen">
              <a:extLst>
                <a:ext uri="{28A0092B-C50C-407E-A947-70E740481C1C}">
                  <a14:useLocalDpi xmlns:a14="http://schemas.microsoft.com/office/drawing/2010/main"/>
                </a:ext>
              </a:extLst>
            </a:blip>
            <a:stretch>
              <a:fillRect/>
            </a:stretch>
          </p:blipFill>
          <p:spPr>
            <a:xfrm>
              <a:off x="18579039" y="9718048"/>
              <a:ext cx="163199" cy="243186"/>
            </a:xfrm>
            <a:prstGeom prst="rect">
              <a:avLst/>
            </a:prstGeom>
          </p:spPr>
        </p:pic>
        <p:sp>
          <p:nvSpPr>
            <p:cNvPr id="113" name="object 25">
              <a:extLst>
                <a:ext uri="{FF2B5EF4-FFF2-40B4-BE49-F238E27FC236}">
                  <a16:creationId xmlns:a16="http://schemas.microsoft.com/office/drawing/2014/main" id="{DF96AADA-4889-9D20-FCC1-832C97B452DA}"/>
                </a:ext>
              </a:extLst>
            </p:cNvPr>
            <p:cNvSpPr>
              <a:spLocks noGrp="1" noRot="1" noMove="1" noResize="1" noEditPoints="1" noAdjustHandles="1" noChangeArrowheads="1" noChangeShapeType="1"/>
            </p:cNvSpPr>
            <p:nvPr/>
          </p:nvSpPr>
          <p:spPr>
            <a:xfrm>
              <a:off x="18768899" y="9680877"/>
              <a:ext cx="69850" cy="276860"/>
            </a:xfrm>
            <a:custGeom>
              <a:avLst/>
              <a:gdLst/>
              <a:ahLst/>
              <a:cxnLst/>
              <a:rect l="l" t="t" r="r" b="b"/>
              <a:pathLst>
                <a:path w="69850" h="276859">
                  <a:moveTo>
                    <a:pt x="34742" y="0"/>
                  </a:moveTo>
                  <a:lnTo>
                    <a:pt x="21132" y="2449"/>
                  </a:lnTo>
                  <a:lnTo>
                    <a:pt x="10099" y="9292"/>
                  </a:lnTo>
                  <a:lnTo>
                    <a:pt x="2701" y="19772"/>
                  </a:lnTo>
                  <a:lnTo>
                    <a:pt x="0" y="33129"/>
                  </a:lnTo>
                  <a:lnTo>
                    <a:pt x="2701" y="46487"/>
                  </a:lnTo>
                  <a:lnTo>
                    <a:pt x="10099" y="56966"/>
                  </a:lnTo>
                  <a:lnTo>
                    <a:pt x="21132" y="63810"/>
                  </a:lnTo>
                  <a:lnTo>
                    <a:pt x="34742" y="66259"/>
                  </a:lnTo>
                  <a:lnTo>
                    <a:pt x="48692" y="63810"/>
                  </a:lnTo>
                  <a:lnTo>
                    <a:pt x="59687" y="56966"/>
                  </a:lnTo>
                  <a:lnTo>
                    <a:pt x="66896" y="46487"/>
                  </a:lnTo>
                  <a:lnTo>
                    <a:pt x="69484" y="33129"/>
                  </a:lnTo>
                  <a:lnTo>
                    <a:pt x="66783" y="19772"/>
                  </a:lnTo>
                  <a:lnTo>
                    <a:pt x="59385" y="9292"/>
                  </a:lnTo>
                  <a:lnTo>
                    <a:pt x="48351" y="2449"/>
                  </a:lnTo>
                  <a:lnTo>
                    <a:pt x="34742" y="0"/>
                  </a:lnTo>
                  <a:close/>
                </a:path>
                <a:path w="69850" h="276859">
                  <a:moveTo>
                    <a:pt x="63024" y="88876"/>
                  </a:moveTo>
                  <a:lnTo>
                    <a:pt x="4848" y="88876"/>
                  </a:lnTo>
                  <a:lnTo>
                    <a:pt x="4848" y="276316"/>
                  </a:lnTo>
                  <a:lnTo>
                    <a:pt x="63024" y="276316"/>
                  </a:lnTo>
                  <a:lnTo>
                    <a:pt x="63024" y="88876"/>
                  </a:lnTo>
                  <a:close/>
                </a:path>
              </a:pathLst>
            </a:custGeom>
            <a:solidFill>
              <a:srgbClr val="FFFFFF"/>
            </a:solidFill>
          </p:spPr>
          <p:txBody>
            <a:bodyPr wrap="square" lIns="0" tIns="0" rIns="0" bIns="0" rtlCol="0"/>
            <a:lstStyle/>
            <a:p>
              <a:endParaRPr sz="1092"/>
            </a:p>
          </p:txBody>
        </p:sp>
        <p:pic>
          <p:nvPicPr>
            <p:cNvPr id="114" name="object 26">
              <a:extLst>
                <a:ext uri="{FF2B5EF4-FFF2-40B4-BE49-F238E27FC236}">
                  <a16:creationId xmlns:a16="http://schemas.microsoft.com/office/drawing/2014/main" id="{8A90F7B2-AAB1-F152-1109-0EFE65267146}"/>
                </a:ext>
              </a:extLst>
            </p:cNvPr>
            <p:cNvPicPr>
              <a:picLocks noGrp="1" noRot="1" noMove="1" noResize="1" noEditPoints="1" noAdjustHandles="1" noChangeArrowheads="1" noChangeShapeType="1" noCrop="1"/>
            </p:cNvPicPr>
            <p:nvPr/>
          </p:nvPicPr>
          <p:blipFill>
            <a:blip r:embed="rId10" cstate="screen">
              <a:extLst>
                <a:ext uri="{28A0092B-C50C-407E-A947-70E740481C1C}">
                  <a14:useLocalDpi xmlns:a14="http://schemas.microsoft.com/office/drawing/2010/main"/>
                </a:ext>
              </a:extLst>
            </a:blip>
            <a:stretch>
              <a:fillRect/>
            </a:stretch>
          </p:blipFill>
          <p:spPr>
            <a:xfrm>
              <a:off x="18866659" y="9764912"/>
              <a:ext cx="195522" cy="195512"/>
            </a:xfrm>
            <a:prstGeom prst="rect">
              <a:avLst/>
            </a:prstGeom>
          </p:spPr>
        </p:pic>
        <p:pic>
          <p:nvPicPr>
            <p:cNvPr id="115" name="object 27">
              <a:extLst>
                <a:ext uri="{FF2B5EF4-FFF2-40B4-BE49-F238E27FC236}">
                  <a16:creationId xmlns:a16="http://schemas.microsoft.com/office/drawing/2014/main" id="{213C6294-2AC0-17BF-0565-F5E4650ED00A}"/>
                </a:ext>
              </a:extLst>
            </p:cNvPr>
            <p:cNvPicPr>
              <a:picLocks noGrp="1" noRot="1" noMove="1" noResize="1" noEditPoints="1" noAdjustHandles="1" noChangeArrowheads="1" noChangeShapeType="1" noCrop="1"/>
            </p:cNvPicPr>
            <p:nvPr/>
          </p:nvPicPr>
          <p:blipFill>
            <a:blip r:embed="rId11" cstate="screen">
              <a:extLst>
                <a:ext uri="{28A0092B-C50C-407E-A947-70E740481C1C}">
                  <a14:useLocalDpi xmlns:a14="http://schemas.microsoft.com/office/drawing/2010/main"/>
                </a:ext>
              </a:extLst>
            </a:blip>
            <a:stretch>
              <a:fillRect/>
            </a:stretch>
          </p:blipFill>
          <p:spPr>
            <a:xfrm>
              <a:off x="19094500" y="9764905"/>
              <a:ext cx="180978" cy="191481"/>
            </a:xfrm>
            <a:prstGeom prst="rect">
              <a:avLst/>
            </a:prstGeom>
          </p:spPr>
        </p:pic>
        <p:pic>
          <p:nvPicPr>
            <p:cNvPr id="116" name="object 28">
              <a:extLst>
                <a:ext uri="{FF2B5EF4-FFF2-40B4-BE49-F238E27FC236}">
                  <a16:creationId xmlns:a16="http://schemas.microsoft.com/office/drawing/2014/main" id="{BF347340-0A0E-357E-C15D-A7582565D21E}"/>
                </a:ext>
              </a:extLst>
            </p:cNvPr>
            <p:cNvPicPr>
              <a:picLocks noGrp="1" noRot="1" noMove="1" noResize="1" noEditPoints="1" noAdjustHandles="1" noChangeArrowheads="1" noChangeShapeType="1" noCrop="1"/>
            </p:cNvPicPr>
            <p:nvPr/>
          </p:nvPicPr>
          <p:blipFill>
            <a:blip r:embed="rId12" cstate="screen">
              <a:extLst>
                <a:ext uri="{28A0092B-C50C-407E-A947-70E740481C1C}">
                  <a14:useLocalDpi xmlns:a14="http://schemas.microsoft.com/office/drawing/2010/main"/>
                </a:ext>
              </a:extLst>
            </a:blip>
            <a:stretch>
              <a:fillRect/>
            </a:stretch>
          </p:blipFill>
          <p:spPr>
            <a:xfrm>
              <a:off x="19320721" y="9287420"/>
              <a:ext cx="155126" cy="155115"/>
            </a:xfrm>
            <a:prstGeom prst="rect">
              <a:avLst/>
            </a:prstGeom>
          </p:spPr>
        </p:pic>
        <p:pic>
          <p:nvPicPr>
            <p:cNvPr id="117" name="object 29">
              <a:extLst>
                <a:ext uri="{FF2B5EF4-FFF2-40B4-BE49-F238E27FC236}">
                  <a16:creationId xmlns:a16="http://schemas.microsoft.com/office/drawing/2014/main" id="{3809C089-BB03-6422-2560-AA268837219C}"/>
                </a:ext>
              </a:extLst>
            </p:cNvPr>
            <p:cNvPicPr>
              <a:picLocks noGrp="1" noRot="1" noMove="1" noResize="1" noEditPoints="1" noAdjustHandles="1" noChangeArrowheads="1" noChangeShapeType="1" noCrop="1"/>
            </p:cNvPicPr>
            <p:nvPr/>
          </p:nvPicPr>
          <p:blipFill>
            <a:blip r:embed="rId13" cstate="screen">
              <a:extLst>
                <a:ext uri="{28A0092B-C50C-407E-A947-70E740481C1C}">
                  <a14:useLocalDpi xmlns:a14="http://schemas.microsoft.com/office/drawing/2010/main"/>
                </a:ext>
              </a:extLst>
            </a:blip>
            <a:stretch>
              <a:fillRect/>
            </a:stretch>
          </p:blipFill>
          <p:spPr>
            <a:xfrm>
              <a:off x="18151634" y="10525183"/>
              <a:ext cx="155126" cy="155115"/>
            </a:xfrm>
            <a:prstGeom prst="rect">
              <a:avLst/>
            </a:prstGeom>
          </p:spPr>
        </p:pic>
        <p:pic>
          <p:nvPicPr>
            <p:cNvPr id="118" name="object 30">
              <a:extLst>
                <a:ext uri="{FF2B5EF4-FFF2-40B4-BE49-F238E27FC236}">
                  <a16:creationId xmlns:a16="http://schemas.microsoft.com/office/drawing/2014/main" id="{B5F3262F-5CEF-3603-5F94-C83F409C1181}"/>
                </a:ext>
              </a:extLst>
            </p:cNvPr>
            <p:cNvPicPr>
              <a:picLocks noGrp="1" noRot="1" noMove="1" noResize="1" noEditPoints="1" noAdjustHandles="1" noChangeArrowheads="1" noChangeShapeType="1" noCrop="1"/>
            </p:cNvPicPr>
            <p:nvPr/>
          </p:nvPicPr>
          <p:blipFill>
            <a:blip r:embed="rId14" cstate="screen">
              <a:extLst>
                <a:ext uri="{28A0092B-C50C-407E-A947-70E740481C1C}">
                  <a14:useLocalDpi xmlns:a14="http://schemas.microsoft.com/office/drawing/2010/main"/>
                </a:ext>
              </a:extLst>
            </a:blip>
            <a:stretch>
              <a:fillRect/>
            </a:stretch>
          </p:blipFill>
          <p:spPr>
            <a:xfrm>
              <a:off x="17644248" y="10108286"/>
              <a:ext cx="155126" cy="155115"/>
            </a:xfrm>
            <a:prstGeom prst="rect">
              <a:avLst/>
            </a:prstGeom>
          </p:spPr>
        </p:pic>
        <p:pic>
          <p:nvPicPr>
            <p:cNvPr id="119" name="object 31">
              <a:extLst>
                <a:ext uri="{FF2B5EF4-FFF2-40B4-BE49-F238E27FC236}">
                  <a16:creationId xmlns:a16="http://schemas.microsoft.com/office/drawing/2014/main" id="{C98F0F92-CFC4-9DAA-72F2-0779D1A918D9}"/>
                </a:ext>
              </a:extLst>
            </p:cNvPr>
            <p:cNvPicPr>
              <a:picLocks noGrp="1" noRot="1" noMove="1" noResize="1" noEditPoints="1" noAdjustHandles="1" noChangeArrowheads="1" noChangeShapeType="1" noCrop="1"/>
            </p:cNvPicPr>
            <p:nvPr/>
          </p:nvPicPr>
          <p:blipFill>
            <a:blip r:embed="rId13" cstate="screen">
              <a:extLst>
                <a:ext uri="{28A0092B-C50C-407E-A947-70E740481C1C}">
                  <a14:useLocalDpi xmlns:a14="http://schemas.microsoft.com/office/drawing/2010/main"/>
                </a:ext>
              </a:extLst>
            </a:blip>
            <a:stretch>
              <a:fillRect/>
            </a:stretch>
          </p:blipFill>
          <p:spPr>
            <a:xfrm>
              <a:off x="17065763" y="10525183"/>
              <a:ext cx="155126" cy="155115"/>
            </a:xfrm>
            <a:prstGeom prst="rect">
              <a:avLst/>
            </a:prstGeom>
          </p:spPr>
        </p:pic>
        <p:pic>
          <p:nvPicPr>
            <p:cNvPr id="120" name="object 32">
              <a:extLst>
                <a:ext uri="{FF2B5EF4-FFF2-40B4-BE49-F238E27FC236}">
                  <a16:creationId xmlns:a16="http://schemas.microsoft.com/office/drawing/2014/main" id="{68BAC860-A14A-306A-B721-138CB4EE33CB}"/>
                </a:ext>
              </a:extLst>
            </p:cNvPr>
            <p:cNvPicPr>
              <a:picLocks noGrp="1" noRot="1" noMove="1" noResize="1" noEditPoints="1" noAdjustHandles="1" noChangeArrowheads="1" noChangeShapeType="1" noCrop="1"/>
            </p:cNvPicPr>
            <p:nvPr/>
          </p:nvPicPr>
          <p:blipFill>
            <a:blip r:embed="rId15" cstate="screen">
              <a:extLst>
                <a:ext uri="{28A0092B-C50C-407E-A947-70E740481C1C}">
                  <a14:useLocalDpi xmlns:a14="http://schemas.microsoft.com/office/drawing/2010/main"/>
                </a:ext>
              </a:extLst>
            </a:blip>
            <a:stretch>
              <a:fillRect/>
            </a:stretch>
          </p:blipFill>
          <p:spPr>
            <a:xfrm>
              <a:off x="16334579" y="10012949"/>
              <a:ext cx="155126" cy="155115"/>
            </a:xfrm>
            <a:prstGeom prst="rect">
              <a:avLst/>
            </a:prstGeom>
          </p:spPr>
        </p:pic>
        <p:sp>
          <p:nvSpPr>
            <p:cNvPr id="121" name="object 33">
              <a:extLst>
                <a:ext uri="{FF2B5EF4-FFF2-40B4-BE49-F238E27FC236}">
                  <a16:creationId xmlns:a16="http://schemas.microsoft.com/office/drawing/2014/main" id="{0A3AA2F0-2F43-3E1D-BA38-0CE01B832B4F}"/>
                </a:ext>
              </a:extLst>
            </p:cNvPr>
            <p:cNvSpPr>
              <a:spLocks noGrp="1" noRot="1" noMove="1" noResize="1" noEditPoints="1" noAdjustHandles="1" noChangeArrowheads="1" noChangeShapeType="1"/>
            </p:cNvSpPr>
            <p:nvPr/>
          </p:nvSpPr>
          <p:spPr>
            <a:xfrm>
              <a:off x="18066800" y="9997593"/>
              <a:ext cx="19685" cy="182880"/>
            </a:xfrm>
            <a:custGeom>
              <a:avLst/>
              <a:gdLst/>
              <a:ahLst/>
              <a:cxnLst/>
              <a:rect l="l" t="t" r="r" b="b"/>
              <a:pathLst>
                <a:path w="19684" h="182879">
                  <a:moveTo>
                    <a:pt x="14544" y="0"/>
                  </a:moveTo>
                  <a:lnTo>
                    <a:pt x="4041" y="0"/>
                  </a:lnTo>
                  <a:lnTo>
                    <a:pt x="0" y="4041"/>
                  </a:lnTo>
                  <a:lnTo>
                    <a:pt x="0" y="15350"/>
                  </a:lnTo>
                  <a:lnTo>
                    <a:pt x="4041" y="19392"/>
                  </a:lnTo>
                  <a:lnTo>
                    <a:pt x="15350" y="19392"/>
                  </a:lnTo>
                  <a:lnTo>
                    <a:pt x="19392" y="15350"/>
                  </a:lnTo>
                  <a:lnTo>
                    <a:pt x="19392" y="4041"/>
                  </a:lnTo>
                  <a:lnTo>
                    <a:pt x="14544" y="0"/>
                  </a:lnTo>
                  <a:close/>
                </a:path>
                <a:path w="19684" h="182879">
                  <a:moveTo>
                    <a:pt x="15350" y="54940"/>
                  </a:moveTo>
                  <a:lnTo>
                    <a:pt x="3235" y="54940"/>
                  </a:lnTo>
                  <a:lnTo>
                    <a:pt x="3235" y="182591"/>
                  </a:lnTo>
                  <a:lnTo>
                    <a:pt x="15350" y="182591"/>
                  </a:lnTo>
                  <a:lnTo>
                    <a:pt x="15350" y="54940"/>
                  </a:lnTo>
                  <a:close/>
                </a:path>
              </a:pathLst>
            </a:custGeom>
            <a:solidFill>
              <a:srgbClr val="FFFFFF"/>
            </a:solidFill>
          </p:spPr>
          <p:txBody>
            <a:bodyPr wrap="square" lIns="0" tIns="0" rIns="0" bIns="0" rtlCol="0"/>
            <a:lstStyle/>
            <a:p>
              <a:endParaRPr sz="1092"/>
            </a:p>
          </p:txBody>
        </p:sp>
        <p:pic>
          <p:nvPicPr>
            <p:cNvPr id="122" name="object 34">
              <a:extLst>
                <a:ext uri="{FF2B5EF4-FFF2-40B4-BE49-F238E27FC236}">
                  <a16:creationId xmlns:a16="http://schemas.microsoft.com/office/drawing/2014/main" id="{6C0879F2-D086-A07E-1252-2DA6CA179FED}"/>
                </a:ext>
              </a:extLst>
            </p:cNvPr>
            <p:cNvPicPr>
              <a:picLocks noGrp="1" noRot="1" noMove="1" noResize="1" noEditPoints="1" noAdjustHandles="1" noChangeArrowheads="1" noChangeShapeType="1" noCrop="1"/>
            </p:cNvPicPr>
            <p:nvPr/>
          </p:nvPicPr>
          <p:blipFill>
            <a:blip r:embed="rId16" cstate="screen">
              <a:extLst>
                <a:ext uri="{28A0092B-C50C-407E-A947-70E740481C1C}">
                  <a14:useLocalDpi xmlns:a14="http://schemas.microsoft.com/office/drawing/2010/main"/>
                </a:ext>
              </a:extLst>
            </a:blip>
            <a:stretch>
              <a:fillRect/>
            </a:stretch>
          </p:blipFill>
          <p:spPr>
            <a:xfrm>
              <a:off x="18122552" y="10050106"/>
              <a:ext cx="106645" cy="130079"/>
            </a:xfrm>
            <a:prstGeom prst="rect">
              <a:avLst/>
            </a:prstGeom>
          </p:spPr>
        </p:pic>
        <p:pic>
          <p:nvPicPr>
            <p:cNvPr id="123" name="object 35">
              <a:extLst>
                <a:ext uri="{FF2B5EF4-FFF2-40B4-BE49-F238E27FC236}">
                  <a16:creationId xmlns:a16="http://schemas.microsoft.com/office/drawing/2014/main" id="{5BBCF8CB-5661-A831-27CB-66E1732B67C5}"/>
                </a:ext>
              </a:extLst>
            </p:cNvPr>
            <p:cNvPicPr>
              <a:picLocks noGrp="1" noRot="1" noMove="1" noResize="1" noEditPoints="1" noAdjustHandles="1" noChangeArrowheads="1" noChangeShapeType="1" noCrop="1"/>
            </p:cNvPicPr>
            <p:nvPr/>
          </p:nvPicPr>
          <p:blipFill>
            <a:blip r:embed="rId17" cstate="screen">
              <a:extLst>
                <a:ext uri="{28A0092B-C50C-407E-A947-70E740481C1C}">
                  <a14:useLocalDpi xmlns:a14="http://schemas.microsoft.com/office/drawing/2010/main"/>
                </a:ext>
              </a:extLst>
            </a:blip>
            <a:stretch>
              <a:fillRect/>
            </a:stretch>
          </p:blipFill>
          <p:spPr>
            <a:xfrm>
              <a:off x="18331806" y="10015368"/>
              <a:ext cx="126038" cy="167240"/>
            </a:xfrm>
            <a:prstGeom prst="rect">
              <a:avLst/>
            </a:prstGeom>
          </p:spPr>
        </p:pic>
        <p:pic>
          <p:nvPicPr>
            <p:cNvPr id="124" name="object 36">
              <a:extLst>
                <a:ext uri="{FF2B5EF4-FFF2-40B4-BE49-F238E27FC236}">
                  <a16:creationId xmlns:a16="http://schemas.microsoft.com/office/drawing/2014/main" id="{25702D69-1BAE-ACD3-5FB7-44E139684EC5}"/>
                </a:ext>
              </a:extLst>
            </p:cNvPr>
            <p:cNvPicPr>
              <a:picLocks noGrp="1" noRot="1" noMove="1" noResize="1" noEditPoints="1" noAdjustHandles="1" noChangeArrowheads="1" noChangeShapeType="1" noCrop="1"/>
            </p:cNvPicPr>
            <p:nvPr/>
          </p:nvPicPr>
          <p:blipFill>
            <a:blip r:embed="rId18" cstate="screen">
              <a:extLst>
                <a:ext uri="{28A0092B-C50C-407E-A947-70E740481C1C}">
                  <a14:useLocalDpi xmlns:a14="http://schemas.microsoft.com/office/drawing/2010/main"/>
                </a:ext>
              </a:extLst>
            </a:blip>
            <a:stretch>
              <a:fillRect/>
            </a:stretch>
          </p:blipFill>
          <p:spPr>
            <a:xfrm>
              <a:off x="18483698" y="10050112"/>
              <a:ext cx="126844" cy="134111"/>
            </a:xfrm>
            <a:prstGeom prst="rect">
              <a:avLst/>
            </a:prstGeom>
          </p:spPr>
        </p:pic>
        <p:pic>
          <p:nvPicPr>
            <p:cNvPr id="125" name="object 37">
              <a:extLst>
                <a:ext uri="{FF2B5EF4-FFF2-40B4-BE49-F238E27FC236}">
                  <a16:creationId xmlns:a16="http://schemas.microsoft.com/office/drawing/2014/main" id="{C76FDBCE-38B0-51AD-113D-E3A095149060}"/>
                </a:ext>
              </a:extLst>
            </p:cNvPr>
            <p:cNvPicPr>
              <a:picLocks noGrp="1" noRot="1" noMove="1" noResize="1" noEditPoints="1" noAdjustHandles="1" noChangeArrowheads="1" noChangeShapeType="1" noCrop="1"/>
            </p:cNvPicPr>
            <p:nvPr/>
          </p:nvPicPr>
          <p:blipFill>
            <a:blip r:embed="rId19" cstate="screen">
              <a:extLst>
                <a:ext uri="{28A0092B-C50C-407E-A947-70E740481C1C}">
                  <a14:useLocalDpi xmlns:a14="http://schemas.microsoft.com/office/drawing/2010/main"/>
                </a:ext>
              </a:extLst>
            </a:blip>
            <a:stretch>
              <a:fillRect/>
            </a:stretch>
          </p:blipFill>
          <p:spPr>
            <a:xfrm>
              <a:off x="18643671" y="10001636"/>
              <a:ext cx="106645" cy="178549"/>
            </a:xfrm>
            <a:prstGeom prst="rect">
              <a:avLst/>
            </a:prstGeom>
          </p:spPr>
        </p:pic>
        <p:pic>
          <p:nvPicPr>
            <p:cNvPr id="126" name="object 38">
              <a:extLst>
                <a:ext uri="{FF2B5EF4-FFF2-40B4-BE49-F238E27FC236}">
                  <a16:creationId xmlns:a16="http://schemas.microsoft.com/office/drawing/2014/main" id="{6B57B55E-C687-284E-9688-424CA63CB460}"/>
                </a:ext>
              </a:extLst>
            </p:cNvPr>
            <p:cNvPicPr>
              <a:picLocks noGrp="1" noRot="1" noMove="1" noResize="1" noEditPoints="1" noAdjustHandles="1" noChangeArrowheads="1" noChangeShapeType="1" noCrop="1"/>
            </p:cNvPicPr>
            <p:nvPr/>
          </p:nvPicPr>
          <p:blipFill>
            <a:blip r:embed="rId20" cstate="screen">
              <a:extLst>
                <a:ext uri="{28A0092B-C50C-407E-A947-70E740481C1C}">
                  <a14:useLocalDpi xmlns:a14="http://schemas.microsoft.com/office/drawing/2010/main"/>
                </a:ext>
              </a:extLst>
            </a:blip>
            <a:stretch>
              <a:fillRect/>
            </a:stretch>
          </p:blipFill>
          <p:spPr>
            <a:xfrm>
              <a:off x="18782636" y="10050112"/>
              <a:ext cx="130886" cy="132498"/>
            </a:xfrm>
            <a:prstGeom prst="rect">
              <a:avLst/>
            </a:prstGeom>
          </p:spPr>
        </p:pic>
        <p:pic>
          <p:nvPicPr>
            <p:cNvPr id="127" name="object 39">
              <a:extLst>
                <a:ext uri="{FF2B5EF4-FFF2-40B4-BE49-F238E27FC236}">
                  <a16:creationId xmlns:a16="http://schemas.microsoft.com/office/drawing/2014/main" id="{02535843-B9B8-28C4-9322-5B066470864F}"/>
                </a:ext>
              </a:extLst>
            </p:cNvPr>
            <p:cNvPicPr>
              <a:picLocks noGrp="1" noRot="1" noMove="1" noResize="1" noEditPoints="1" noAdjustHandles="1" noChangeArrowheads="1" noChangeShapeType="1" noCrop="1"/>
            </p:cNvPicPr>
            <p:nvPr/>
          </p:nvPicPr>
          <p:blipFill>
            <a:blip r:embed="rId21" cstate="screen">
              <a:extLst>
                <a:ext uri="{28A0092B-C50C-407E-A947-70E740481C1C}">
                  <a14:useLocalDpi xmlns:a14="http://schemas.microsoft.com/office/drawing/2010/main"/>
                </a:ext>
              </a:extLst>
            </a:blip>
            <a:stretch>
              <a:fillRect/>
            </a:stretch>
          </p:blipFill>
          <p:spPr>
            <a:xfrm>
              <a:off x="18940991" y="10050112"/>
              <a:ext cx="130886" cy="132498"/>
            </a:xfrm>
            <a:prstGeom prst="rect">
              <a:avLst/>
            </a:prstGeom>
          </p:spPr>
        </p:pic>
        <p:sp>
          <p:nvSpPr>
            <p:cNvPr id="128" name="object 40">
              <a:extLst>
                <a:ext uri="{FF2B5EF4-FFF2-40B4-BE49-F238E27FC236}">
                  <a16:creationId xmlns:a16="http://schemas.microsoft.com/office/drawing/2014/main" id="{5D81D13D-C56E-2D25-D704-0B6CE6B47537}"/>
                </a:ext>
              </a:extLst>
            </p:cNvPr>
            <p:cNvSpPr>
              <a:spLocks noGrp="1" noRot="1" noMove="1" noResize="1" noEditPoints="1" noAdjustHandles="1" noChangeArrowheads="1" noChangeShapeType="1"/>
            </p:cNvSpPr>
            <p:nvPr/>
          </p:nvSpPr>
          <p:spPr>
            <a:xfrm>
              <a:off x="19106622" y="10001632"/>
              <a:ext cx="12700" cy="179070"/>
            </a:xfrm>
            <a:custGeom>
              <a:avLst/>
              <a:gdLst/>
              <a:ahLst/>
              <a:cxnLst/>
              <a:rect l="l" t="t" r="r" b="b"/>
              <a:pathLst>
                <a:path w="12700" h="179070">
                  <a:moveTo>
                    <a:pt x="12114" y="0"/>
                  </a:moveTo>
                  <a:lnTo>
                    <a:pt x="0" y="0"/>
                  </a:lnTo>
                  <a:lnTo>
                    <a:pt x="0" y="178549"/>
                  </a:lnTo>
                  <a:lnTo>
                    <a:pt x="12114" y="178549"/>
                  </a:lnTo>
                  <a:lnTo>
                    <a:pt x="12114" y="0"/>
                  </a:lnTo>
                  <a:close/>
                </a:path>
              </a:pathLst>
            </a:custGeom>
            <a:solidFill>
              <a:srgbClr val="FFFFFF"/>
            </a:solidFill>
          </p:spPr>
          <p:txBody>
            <a:bodyPr wrap="square" lIns="0" tIns="0" rIns="0" bIns="0" rtlCol="0"/>
            <a:lstStyle/>
            <a:p>
              <a:endParaRPr sz="1092"/>
            </a:p>
          </p:txBody>
        </p:sp>
        <p:pic>
          <p:nvPicPr>
            <p:cNvPr id="129" name="object 41">
              <a:extLst>
                <a:ext uri="{FF2B5EF4-FFF2-40B4-BE49-F238E27FC236}">
                  <a16:creationId xmlns:a16="http://schemas.microsoft.com/office/drawing/2014/main" id="{4C761F67-9A82-2E61-4583-D045E41552A0}"/>
                </a:ext>
              </a:extLst>
            </p:cNvPr>
            <p:cNvPicPr>
              <a:picLocks noGrp="1" noRot="1" noMove="1" noResize="1" noEditPoints="1" noAdjustHandles="1" noChangeArrowheads="1" noChangeShapeType="1" noCrop="1"/>
            </p:cNvPicPr>
            <p:nvPr/>
          </p:nvPicPr>
          <p:blipFill>
            <a:blip r:embed="rId22" cstate="screen">
              <a:extLst>
                <a:ext uri="{28A0092B-C50C-407E-A947-70E740481C1C}">
                  <a14:useLocalDpi xmlns:a14="http://schemas.microsoft.com/office/drawing/2010/main"/>
                </a:ext>
              </a:extLst>
            </a:blip>
            <a:stretch>
              <a:fillRect/>
            </a:stretch>
          </p:blipFill>
          <p:spPr>
            <a:xfrm>
              <a:off x="19147825" y="10049302"/>
              <a:ext cx="111493" cy="133315"/>
            </a:xfrm>
            <a:prstGeom prst="rect">
              <a:avLst/>
            </a:prstGeom>
          </p:spPr>
        </p:pic>
      </p:grpSp>
      <p:pic>
        <p:nvPicPr>
          <p:cNvPr id="130" name="Graphic 129">
            <a:extLst>
              <a:ext uri="{FF2B5EF4-FFF2-40B4-BE49-F238E27FC236}">
                <a16:creationId xmlns:a16="http://schemas.microsoft.com/office/drawing/2014/main" id="{75A8E958-D72C-8C4E-7A0D-92382CF8E85E}"/>
              </a:ext>
            </a:extLst>
          </p:cNvPr>
          <p:cNvPicPr>
            <a:picLocks noGrp="1" noRot="1" noChangeAspect="1" noMove="1" noResize="1" noEditPoints="1" noAdjustHandles="1" noChangeArrowheads="1" noChangeShapeType="1" noCrop="1"/>
          </p:cNvPicPr>
          <p:nvPr userDrawn="1"/>
        </p:nvPicPr>
        <p:blipFill>
          <a:blip r:embed="rId23">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96233" y="5776906"/>
            <a:ext cx="1043987" cy="833215"/>
          </a:xfrm>
          <a:prstGeom prst="rect">
            <a:avLst/>
          </a:prstGeom>
        </p:spPr>
      </p:pic>
      <p:pic>
        <p:nvPicPr>
          <p:cNvPr id="131" name="Graphic 130">
            <a:extLst>
              <a:ext uri="{FF2B5EF4-FFF2-40B4-BE49-F238E27FC236}">
                <a16:creationId xmlns:a16="http://schemas.microsoft.com/office/drawing/2014/main" id="{D854AD5C-1713-DB19-2907-2A78DA6A16B5}"/>
              </a:ext>
            </a:extLst>
          </p:cNvPr>
          <p:cNvPicPr>
            <a:picLocks noGrp="1" noRot="1" noChangeAspect="1" noMove="1" noResize="1" noEditPoints="1" noAdjustHandles="1" noChangeArrowheads="1" noChangeShapeType="1" noCrop="1"/>
          </p:cNvPicPr>
          <p:nvPr userDrawn="1"/>
        </p:nvPicPr>
        <p:blipFill>
          <a:blip r:embed="rId25">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1434793" y="5936520"/>
            <a:ext cx="734154" cy="651703"/>
          </a:xfrm>
          <a:prstGeom prst="rect">
            <a:avLst/>
          </a:prstGeom>
        </p:spPr>
      </p:pic>
      <p:pic>
        <p:nvPicPr>
          <p:cNvPr id="132" name="Picture 131" descr="A black and white logo&#10;&#10;Description automatically generated">
            <a:extLst>
              <a:ext uri="{FF2B5EF4-FFF2-40B4-BE49-F238E27FC236}">
                <a16:creationId xmlns:a16="http://schemas.microsoft.com/office/drawing/2014/main" id="{7B45001C-FD99-29E7-D860-6B27F0BEE39F}"/>
              </a:ext>
            </a:extLst>
          </p:cNvPr>
          <p:cNvPicPr>
            <a:picLocks noGrp="1" noRot="1" noChangeAspect="1" noMove="1" noResize="1" noEditPoints="1" noAdjustHandles="1" noChangeArrowheads="1" noChangeShapeType="1" noCrop="1"/>
          </p:cNvPicPr>
          <p:nvPr userDrawn="1"/>
        </p:nvPicPr>
        <p:blipFill>
          <a:blip r:embed="rId27" cstate="screen">
            <a:extLst>
              <a:ext uri="{28A0092B-C50C-407E-A947-70E740481C1C}">
                <a14:useLocalDpi xmlns:a14="http://schemas.microsoft.com/office/drawing/2010/main"/>
              </a:ext>
            </a:extLst>
          </a:blip>
          <a:stretch>
            <a:fillRect/>
          </a:stretch>
        </p:blipFill>
        <p:spPr>
          <a:xfrm>
            <a:off x="2331856" y="5854806"/>
            <a:ext cx="1000892" cy="705937"/>
          </a:xfrm>
          <a:prstGeom prst="rect">
            <a:avLst/>
          </a:prstGeom>
        </p:spPr>
      </p:pic>
      <p:sp>
        <p:nvSpPr>
          <p:cNvPr id="141" name="Text Placeholder 140">
            <a:extLst>
              <a:ext uri="{FF2B5EF4-FFF2-40B4-BE49-F238E27FC236}">
                <a16:creationId xmlns:a16="http://schemas.microsoft.com/office/drawing/2014/main" id="{FE46A46E-BD0C-1102-4F1A-B5C9835C7AF3}"/>
              </a:ext>
            </a:extLst>
          </p:cNvPr>
          <p:cNvSpPr>
            <a:spLocks noGrp="1"/>
          </p:cNvSpPr>
          <p:nvPr>
            <p:ph type="body" sz="quarter" idx="10"/>
          </p:nvPr>
        </p:nvSpPr>
        <p:spPr>
          <a:xfrm>
            <a:off x="381538" y="2158070"/>
            <a:ext cx="6521526" cy="772017"/>
          </a:xfrm>
          <a:prstGeom prst="rect">
            <a:avLst/>
          </a:prstGeom>
        </p:spPr>
        <p:txBody>
          <a:bodyPr/>
          <a:lstStyle>
            <a:lvl1pPr>
              <a:lnSpc>
                <a:spcPts val="2498"/>
              </a:lnSpc>
              <a:defRPr sz="2547"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pic>
        <p:nvPicPr>
          <p:cNvPr id="133" name="Picture 132">
            <a:extLst>
              <a:ext uri="{FF2B5EF4-FFF2-40B4-BE49-F238E27FC236}">
                <a16:creationId xmlns:a16="http://schemas.microsoft.com/office/drawing/2014/main" id="{BC9F3CC3-95F5-3072-D4B9-69151EE1B85E}"/>
              </a:ext>
            </a:extLst>
          </p:cNvPr>
          <p:cNvPicPr>
            <a:picLocks noGrp="1" noRot="1" noChangeAspect="1" noMove="1" noResize="1" noEditPoints="1" noAdjustHandles="1" noChangeArrowheads="1" noChangeShapeType="1" noCrop="1"/>
          </p:cNvPicPr>
          <p:nvPr userDrawn="1"/>
        </p:nvPicPr>
        <p:blipFill>
          <a:blip r:embed="rId28" cstate="screen">
            <a:extLst>
              <a:ext uri="{28A0092B-C50C-407E-A947-70E740481C1C}">
                <a14:useLocalDpi xmlns:a14="http://schemas.microsoft.com/office/drawing/2010/main"/>
              </a:ext>
            </a:extLst>
          </a:blip>
          <a:stretch>
            <a:fillRect/>
          </a:stretch>
        </p:blipFill>
        <p:spPr>
          <a:xfrm>
            <a:off x="5486296" y="5924243"/>
            <a:ext cx="1702224" cy="567367"/>
          </a:xfrm>
          <a:prstGeom prst="rect">
            <a:avLst/>
          </a:prstGeom>
        </p:spPr>
      </p:pic>
      <p:pic>
        <p:nvPicPr>
          <p:cNvPr id="134" name="Picture 133">
            <a:extLst>
              <a:ext uri="{FF2B5EF4-FFF2-40B4-BE49-F238E27FC236}">
                <a16:creationId xmlns:a16="http://schemas.microsoft.com/office/drawing/2014/main" id="{FBFCEE4E-2A8A-15C4-61D3-7B3D8EE140C1}"/>
              </a:ext>
            </a:extLst>
          </p:cNvPr>
          <p:cNvPicPr>
            <a:picLocks noGrp="1" noRot="1" noChangeAspect="1" noMove="1" noResize="1" noEditPoints="1" noAdjustHandles="1" noChangeArrowheads="1" noChangeShapeType="1" noCrop="1"/>
          </p:cNvPicPr>
          <p:nvPr userDrawn="1"/>
        </p:nvPicPr>
        <p:blipFill>
          <a:blip r:embed="rId29" cstate="screen">
            <a:extLst>
              <a:ext uri="{28A0092B-C50C-407E-A947-70E740481C1C}">
                <a14:useLocalDpi xmlns:a14="http://schemas.microsoft.com/office/drawing/2010/main"/>
              </a:ext>
            </a:extLst>
          </a:blip>
          <a:stretch>
            <a:fillRect/>
          </a:stretch>
        </p:blipFill>
        <p:spPr>
          <a:xfrm>
            <a:off x="3488190" y="6070599"/>
            <a:ext cx="1811998" cy="326954"/>
          </a:xfrm>
          <a:prstGeom prst="rect">
            <a:avLst/>
          </a:prstGeom>
        </p:spPr>
      </p:pic>
      <p:sp>
        <p:nvSpPr>
          <p:cNvPr id="137" name="Title 136">
            <a:extLst>
              <a:ext uri="{FF2B5EF4-FFF2-40B4-BE49-F238E27FC236}">
                <a16:creationId xmlns:a16="http://schemas.microsoft.com/office/drawing/2014/main" id="{56BE5B78-6790-9D8B-1ADB-B2F83303EB17}"/>
              </a:ext>
            </a:extLst>
          </p:cNvPr>
          <p:cNvSpPr>
            <a:spLocks noGrp="1"/>
          </p:cNvSpPr>
          <p:nvPr>
            <p:ph type="title"/>
          </p:nvPr>
        </p:nvSpPr>
        <p:spPr>
          <a:xfrm>
            <a:off x="381540" y="366390"/>
            <a:ext cx="6521624" cy="1452168"/>
          </a:xfrm>
          <a:prstGeom prst="rect">
            <a:avLst/>
          </a:prstGeom>
        </p:spPr>
        <p:txBody>
          <a:bodyPr/>
          <a:lstStyle>
            <a:lvl1pPr>
              <a:lnSpc>
                <a:spcPts val="6064"/>
              </a:lnSpc>
              <a:defRPr sz="6488" b="1">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1347218053"/>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_6">
    <p:bg>
      <p:bgPr>
        <a:solidFill>
          <a:srgbClr val="04A6A6"/>
        </a:solidFill>
        <a:effectLst/>
      </p:bgPr>
    </p:bg>
    <p:spTree>
      <p:nvGrpSpPr>
        <p:cNvPr id="1" name=""/>
        <p:cNvGrpSpPr/>
        <p:nvPr/>
      </p:nvGrpSpPr>
      <p:grpSpPr>
        <a:xfrm>
          <a:off x="0" y="0"/>
          <a:ext cx="0" cy="0"/>
          <a:chOff x="0" y="0"/>
          <a:chExt cx="0" cy="0"/>
        </a:xfrm>
      </p:grpSpPr>
      <p:sp>
        <p:nvSpPr>
          <p:cNvPr id="17" name="bg object 17"/>
          <p:cNvSpPr>
            <a:spLocks noGrp="1" noRot="1" noMove="1" noResize="1" noEditPoints="1" noAdjustHandles="1" noChangeArrowheads="1" noChangeShapeType="1"/>
          </p:cNvSpPr>
          <p:nvPr userDrawn="1"/>
        </p:nvSpPr>
        <p:spPr>
          <a:xfrm>
            <a:off x="6903164" y="780985"/>
            <a:ext cx="1837657" cy="1778228"/>
          </a:xfrm>
          <a:custGeom>
            <a:avLst/>
            <a:gdLst/>
            <a:ahLst/>
            <a:cxnLst/>
            <a:rect l="l" t="t" r="r" b="b"/>
            <a:pathLst>
              <a:path w="3030219" h="2932429">
                <a:moveTo>
                  <a:pt x="1514980" y="0"/>
                </a:moveTo>
                <a:lnTo>
                  <a:pt x="1465952" y="753"/>
                </a:lnTo>
                <a:lnTo>
                  <a:pt x="1417314" y="2997"/>
                </a:lnTo>
                <a:lnTo>
                  <a:pt x="1369087" y="6710"/>
                </a:lnTo>
                <a:lnTo>
                  <a:pt x="1321296" y="11869"/>
                </a:lnTo>
                <a:lnTo>
                  <a:pt x="1273965" y="18451"/>
                </a:lnTo>
                <a:lnTo>
                  <a:pt x="1227116" y="26433"/>
                </a:lnTo>
                <a:lnTo>
                  <a:pt x="1180774" y="35792"/>
                </a:lnTo>
                <a:lnTo>
                  <a:pt x="1134961" y="46506"/>
                </a:lnTo>
                <a:lnTo>
                  <a:pt x="1089702" y="58553"/>
                </a:lnTo>
                <a:lnTo>
                  <a:pt x="1045019" y="71908"/>
                </a:lnTo>
                <a:lnTo>
                  <a:pt x="1000937" y="86550"/>
                </a:lnTo>
                <a:lnTo>
                  <a:pt x="957479" y="102455"/>
                </a:lnTo>
                <a:lnTo>
                  <a:pt x="914668" y="119602"/>
                </a:lnTo>
                <a:lnTo>
                  <a:pt x="872528" y="137967"/>
                </a:lnTo>
                <a:lnTo>
                  <a:pt x="831083" y="157527"/>
                </a:lnTo>
                <a:lnTo>
                  <a:pt x="790355" y="178260"/>
                </a:lnTo>
                <a:lnTo>
                  <a:pt x="750370" y="200143"/>
                </a:lnTo>
                <a:lnTo>
                  <a:pt x="711149" y="223153"/>
                </a:lnTo>
                <a:lnTo>
                  <a:pt x="672716" y="247268"/>
                </a:lnTo>
                <a:lnTo>
                  <a:pt x="635096" y="272464"/>
                </a:lnTo>
                <a:lnTo>
                  <a:pt x="598311" y="298719"/>
                </a:lnTo>
                <a:lnTo>
                  <a:pt x="562386" y="326011"/>
                </a:lnTo>
                <a:lnTo>
                  <a:pt x="527343" y="354316"/>
                </a:lnTo>
                <a:lnTo>
                  <a:pt x="493206" y="383611"/>
                </a:lnTo>
                <a:lnTo>
                  <a:pt x="459999" y="413875"/>
                </a:lnTo>
                <a:lnTo>
                  <a:pt x="427745" y="445083"/>
                </a:lnTo>
                <a:lnTo>
                  <a:pt x="396468" y="477214"/>
                </a:lnTo>
                <a:lnTo>
                  <a:pt x="366192" y="510245"/>
                </a:lnTo>
                <a:lnTo>
                  <a:pt x="336938" y="544152"/>
                </a:lnTo>
                <a:lnTo>
                  <a:pt x="308733" y="578914"/>
                </a:lnTo>
                <a:lnTo>
                  <a:pt x="281598" y="614507"/>
                </a:lnTo>
                <a:lnTo>
                  <a:pt x="255557" y="650909"/>
                </a:lnTo>
                <a:lnTo>
                  <a:pt x="230635" y="688097"/>
                </a:lnTo>
                <a:lnTo>
                  <a:pt x="206853" y="726048"/>
                </a:lnTo>
                <a:lnTo>
                  <a:pt x="184237" y="764739"/>
                </a:lnTo>
                <a:lnTo>
                  <a:pt x="162809" y="804148"/>
                </a:lnTo>
                <a:lnTo>
                  <a:pt x="142593" y="844251"/>
                </a:lnTo>
                <a:lnTo>
                  <a:pt x="123613" y="885027"/>
                </a:lnTo>
                <a:lnTo>
                  <a:pt x="105891" y="926452"/>
                </a:lnTo>
                <a:lnTo>
                  <a:pt x="89452" y="968504"/>
                </a:lnTo>
                <a:lnTo>
                  <a:pt x="74320" y="1011160"/>
                </a:lnTo>
                <a:lnTo>
                  <a:pt x="60516" y="1054397"/>
                </a:lnTo>
                <a:lnTo>
                  <a:pt x="48066" y="1098192"/>
                </a:lnTo>
                <a:lnTo>
                  <a:pt x="36993" y="1142523"/>
                </a:lnTo>
                <a:lnTo>
                  <a:pt x="27319" y="1187366"/>
                </a:lnTo>
                <a:lnTo>
                  <a:pt x="19070" y="1232700"/>
                </a:lnTo>
                <a:lnTo>
                  <a:pt x="12267" y="1278501"/>
                </a:lnTo>
                <a:lnTo>
                  <a:pt x="6935" y="1324747"/>
                </a:lnTo>
                <a:lnTo>
                  <a:pt x="3098" y="1371414"/>
                </a:lnTo>
                <a:lnTo>
                  <a:pt x="778" y="1418481"/>
                </a:lnTo>
                <a:lnTo>
                  <a:pt x="0" y="1465923"/>
                </a:lnTo>
                <a:lnTo>
                  <a:pt x="778" y="1513366"/>
                </a:lnTo>
                <a:lnTo>
                  <a:pt x="3098" y="1560433"/>
                </a:lnTo>
                <a:lnTo>
                  <a:pt x="6935" y="1607100"/>
                </a:lnTo>
                <a:lnTo>
                  <a:pt x="12267" y="1653346"/>
                </a:lnTo>
                <a:lnTo>
                  <a:pt x="19070" y="1699147"/>
                </a:lnTo>
                <a:lnTo>
                  <a:pt x="27319" y="1744481"/>
                </a:lnTo>
                <a:lnTo>
                  <a:pt x="36993" y="1789325"/>
                </a:lnTo>
                <a:lnTo>
                  <a:pt x="48066" y="1833656"/>
                </a:lnTo>
                <a:lnTo>
                  <a:pt x="60516" y="1877451"/>
                </a:lnTo>
                <a:lnTo>
                  <a:pt x="74320" y="1920688"/>
                </a:lnTo>
                <a:lnTo>
                  <a:pt x="89452" y="1963344"/>
                </a:lnTo>
                <a:lnTo>
                  <a:pt x="105891" y="2005396"/>
                </a:lnTo>
                <a:lnTo>
                  <a:pt x="123613" y="2046821"/>
                </a:lnTo>
                <a:lnTo>
                  <a:pt x="142593" y="2087597"/>
                </a:lnTo>
                <a:lnTo>
                  <a:pt x="162809" y="2127701"/>
                </a:lnTo>
                <a:lnTo>
                  <a:pt x="184237" y="2167111"/>
                </a:lnTo>
                <a:lnTo>
                  <a:pt x="206853" y="2205802"/>
                </a:lnTo>
                <a:lnTo>
                  <a:pt x="230635" y="2243753"/>
                </a:lnTo>
                <a:lnTo>
                  <a:pt x="255557" y="2280941"/>
                </a:lnTo>
                <a:lnTo>
                  <a:pt x="281598" y="2317343"/>
                </a:lnTo>
                <a:lnTo>
                  <a:pt x="308733" y="2352937"/>
                </a:lnTo>
                <a:lnTo>
                  <a:pt x="336938" y="2387699"/>
                </a:lnTo>
                <a:lnTo>
                  <a:pt x="366192" y="2421607"/>
                </a:lnTo>
                <a:lnTo>
                  <a:pt x="396468" y="2454638"/>
                </a:lnTo>
                <a:lnTo>
                  <a:pt x="427745" y="2486769"/>
                </a:lnTo>
                <a:lnTo>
                  <a:pt x="459999" y="2517978"/>
                </a:lnTo>
                <a:lnTo>
                  <a:pt x="493206" y="2548242"/>
                </a:lnTo>
                <a:lnTo>
                  <a:pt x="527343" y="2577537"/>
                </a:lnTo>
                <a:lnTo>
                  <a:pt x="562386" y="2605842"/>
                </a:lnTo>
                <a:lnTo>
                  <a:pt x="598311" y="2633134"/>
                </a:lnTo>
                <a:lnTo>
                  <a:pt x="635096" y="2659390"/>
                </a:lnTo>
                <a:lnTo>
                  <a:pt x="672716" y="2684586"/>
                </a:lnTo>
                <a:lnTo>
                  <a:pt x="711149" y="2708701"/>
                </a:lnTo>
                <a:lnTo>
                  <a:pt x="750370" y="2731712"/>
                </a:lnTo>
                <a:lnTo>
                  <a:pt x="790355" y="2753595"/>
                </a:lnTo>
                <a:lnTo>
                  <a:pt x="831083" y="2774328"/>
                </a:lnTo>
                <a:lnTo>
                  <a:pt x="872528" y="2793889"/>
                </a:lnTo>
                <a:lnTo>
                  <a:pt x="914668" y="2812254"/>
                </a:lnTo>
                <a:lnTo>
                  <a:pt x="957479" y="2829400"/>
                </a:lnTo>
                <a:lnTo>
                  <a:pt x="1000937" y="2845306"/>
                </a:lnTo>
                <a:lnTo>
                  <a:pt x="1045019" y="2859948"/>
                </a:lnTo>
                <a:lnTo>
                  <a:pt x="1089702" y="2873304"/>
                </a:lnTo>
                <a:lnTo>
                  <a:pt x="1134961" y="2885350"/>
                </a:lnTo>
                <a:lnTo>
                  <a:pt x="1180774" y="2896065"/>
                </a:lnTo>
                <a:lnTo>
                  <a:pt x="1227116" y="2905424"/>
                </a:lnTo>
                <a:lnTo>
                  <a:pt x="1273965" y="2913406"/>
                </a:lnTo>
                <a:lnTo>
                  <a:pt x="1321296" y="2919988"/>
                </a:lnTo>
                <a:lnTo>
                  <a:pt x="1369087" y="2925147"/>
                </a:lnTo>
                <a:lnTo>
                  <a:pt x="1417314" y="2928860"/>
                </a:lnTo>
                <a:lnTo>
                  <a:pt x="1465952" y="2931105"/>
                </a:lnTo>
                <a:lnTo>
                  <a:pt x="1514980" y="2931858"/>
                </a:lnTo>
                <a:lnTo>
                  <a:pt x="1564011" y="2931105"/>
                </a:lnTo>
                <a:lnTo>
                  <a:pt x="1612653" y="2928860"/>
                </a:lnTo>
                <a:lnTo>
                  <a:pt x="1660883" y="2925147"/>
                </a:lnTo>
                <a:lnTo>
                  <a:pt x="1708677" y="2919988"/>
                </a:lnTo>
                <a:lnTo>
                  <a:pt x="1756012" y="2913406"/>
                </a:lnTo>
                <a:lnTo>
                  <a:pt x="1802863" y="2905424"/>
                </a:lnTo>
                <a:lnTo>
                  <a:pt x="1849208" y="2896065"/>
                </a:lnTo>
                <a:lnTo>
                  <a:pt x="1895022" y="2885350"/>
                </a:lnTo>
                <a:lnTo>
                  <a:pt x="1940284" y="2873304"/>
                </a:lnTo>
                <a:lnTo>
                  <a:pt x="1984968" y="2859948"/>
                </a:lnTo>
                <a:lnTo>
                  <a:pt x="2029051" y="2845306"/>
                </a:lnTo>
                <a:lnTo>
                  <a:pt x="2072510" y="2829400"/>
                </a:lnTo>
                <a:lnTo>
                  <a:pt x="2115322" y="2812254"/>
                </a:lnTo>
                <a:lnTo>
                  <a:pt x="2157463" y="2793889"/>
                </a:lnTo>
                <a:lnTo>
                  <a:pt x="2198908" y="2774328"/>
                </a:lnTo>
                <a:lnTo>
                  <a:pt x="2239636" y="2753595"/>
                </a:lnTo>
                <a:lnTo>
                  <a:pt x="2279622" y="2731712"/>
                </a:lnTo>
                <a:lnTo>
                  <a:pt x="2318843" y="2708701"/>
                </a:lnTo>
                <a:lnTo>
                  <a:pt x="2357275" y="2684586"/>
                </a:lnTo>
                <a:lnTo>
                  <a:pt x="2394895" y="2659390"/>
                </a:lnTo>
                <a:lnTo>
                  <a:pt x="2431679" y="2633134"/>
                </a:lnTo>
                <a:lnTo>
                  <a:pt x="2467604" y="2605842"/>
                </a:lnTo>
                <a:lnTo>
                  <a:pt x="2502646" y="2577537"/>
                </a:lnTo>
                <a:lnTo>
                  <a:pt x="2536782" y="2548242"/>
                </a:lnTo>
                <a:lnTo>
                  <a:pt x="2569988" y="2517978"/>
                </a:lnTo>
                <a:lnTo>
                  <a:pt x="2602241" y="2486769"/>
                </a:lnTo>
                <a:lnTo>
                  <a:pt x="2633517" y="2454638"/>
                </a:lnTo>
                <a:lnTo>
                  <a:pt x="2663792" y="2421607"/>
                </a:lnTo>
                <a:lnTo>
                  <a:pt x="2693044" y="2387699"/>
                </a:lnTo>
                <a:lnTo>
                  <a:pt x="2721248" y="2352937"/>
                </a:lnTo>
                <a:lnTo>
                  <a:pt x="2748382" y="2317343"/>
                </a:lnTo>
                <a:lnTo>
                  <a:pt x="2774421" y="2280941"/>
                </a:lnTo>
                <a:lnTo>
                  <a:pt x="2799342" y="2243753"/>
                </a:lnTo>
                <a:lnTo>
                  <a:pt x="2823122" y="2205802"/>
                </a:lnTo>
                <a:lnTo>
                  <a:pt x="2845737" y="2167111"/>
                </a:lnTo>
                <a:lnTo>
                  <a:pt x="2867163" y="2127701"/>
                </a:lnTo>
                <a:lnTo>
                  <a:pt x="2887378" y="2087597"/>
                </a:lnTo>
                <a:lnTo>
                  <a:pt x="2906357" y="2046821"/>
                </a:lnTo>
                <a:lnTo>
                  <a:pt x="2924077" y="2005396"/>
                </a:lnTo>
                <a:lnTo>
                  <a:pt x="2940515" y="1963344"/>
                </a:lnTo>
                <a:lnTo>
                  <a:pt x="2955646" y="1920688"/>
                </a:lnTo>
                <a:lnTo>
                  <a:pt x="2969448" y="1877451"/>
                </a:lnTo>
                <a:lnTo>
                  <a:pt x="2981897" y="1833656"/>
                </a:lnTo>
                <a:lnTo>
                  <a:pt x="2992970" y="1789325"/>
                </a:lnTo>
                <a:lnTo>
                  <a:pt x="3002643" y="1744481"/>
                </a:lnTo>
                <a:lnTo>
                  <a:pt x="3010891" y="1699147"/>
                </a:lnTo>
                <a:lnTo>
                  <a:pt x="3017693" y="1653346"/>
                </a:lnTo>
                <a:lnTo>
                  <a:pt x="3023025" y="1607100"/>
                </a:lnTo>
                <a:lnTo>
                  <a:pt x="3026862" y="1560433"/>
                </a:lnTo>
                <a:lnTo>
                  <a:pt x="3029181" y="1513366"/>
                </a:lnTo>
                <a:lnTo>
                  <a:pt x="3029960" y="1465923"/>
                </a:lnTo>
                <a:lnTo>
                  <a:pt x="3029181" y="1418481"/>
                </a:lnTo>
                <a:lnTo>
                  <a:pt x="3026862" y="1371414"/>
                </a:lnTo>
                <a:lnTo>
                  <a:pt x="3023025" y="1324747"/>
                </a:lnTo>
                <a:lnTo>
                  <a:pt x="3017693" y="1278501"/>
                </a:lnTo>
                <a:lnTo>
                  <a:pt x="3010891" y="1232700"/>
                </a:lnTo>
                <a:lnTo>
                  <a:pt x="3002643" y="1187366"/>
                </a:lnTo>
                <a:lnTo>
                  <a:pt x="2992970" y="1142523"/>
                </a:lnTo>
                <a:lnTo>
                  <a:pt x="2981897" y="1098192"/>
                </a:lnTo>
                <a:lnTo>
                  <a:pt x="2969448" y="1054397"/>
                </a:lnTo>
                <a:lnTo>
                  <a:pt x="2955646" y="1011160"/>
                </a:lnTo>
                <a:lnTo>
                  <a:pt x="2940515" y="968504"/>
                </a:lnTo>
                <a:lnTo>
                  <a:pt x="2924077" y="926452"/>
                </a:lnTo>
                <a:lnTo>
                  <a:pt x="2906357" y="885027"/>
                </a:lnTo>
                <a:lnTo>
                  <a:pt x="2887378" y="844251"/>
                </a:lnTo>
                <a:lnTo>
                  <a:pt x="2867163" y="804148"/>
                </a:lnTo>
                <a:lnTo>
                  <a:pt x="2845737" y="764739"/>
                </a:lnTo>
                <a:lnTo>
                  <a:pt x="2823122" y="726048"/>
                </a:lnTo>
                <a:lnTo>
                  <a:pt x="2799342" y="688097"/>
                </a:lnTo>
                <a:lnTo>
                  <a:pt x="2774421" y="650909"/>
                </a:lnTo>
                <a:lnTo>
                  <a:pt x="2748382" y="614507"/>
                </a:lnTo>
                <a:lnTo>
                  <a:pt x="2721248" y="578914"/>
                </a:lnTo>
                <a:lnTo>
                  <a:pt x="2693044" y="544152"/>
                </a:lnTo>
                <a:lnTo>
                  <a:pt x="2663792" y="510245"/>
                </a:lnTo>
                <a:lnTo>
                  <a:pt x="2633517" y="477214"/>
                </a:lnTo>
                <a:lnTo>
                  <a:pt x="2602241" y="445083"/>
                </a:lnTo>
                <a:lnTo>
                  <a:pt x="2569988" y="413875"/>
                </a:lnTo>
                <a:lnTo>
                  <a:pt x="2536782" y="383611"/>
                </a:lnTo>
                <a:lnTo>
                  <a:pt x="2502646" y="354316"/>
                </a:lnTo>
                <a:lnTo>
                  <a:pt x="2467604" y="326011"/>
                </a:lnTo>
                <a:lnTo>
                  <a:pt x="2431679" y="298719"/>
                </a:lnTo>
                <a:lnTo>
                  <a:pt x="2394895" y="272464"/>
                </a:lnTo>
                <a:lnTo>
                  <a:pt x="2357275" y="247268"/>
                </a:lnTo>
                <a:lnTo>
                  <a:pt x="2318843" y="223153"/>
                </a:lnTo>
                <a:lnTo>
                  <a:pt x="2279622" y="200143"/>
                </a:lnTo>
                <a:lnTo>
                  <a:pt x="2239636" y="178260"/>
                </a:lnTo>
                <a:lnTo>
                  <a:pt x="2198908" y="157527"/>
                </a:lnTo>
                <a:lnTo>
                  <a:pt x="2157463" y="137967"/>
                </a:lnTo>
                <a:lnTo>
                  <a:pt x="2115322" y="119602"/>
                </a:lnTo>
                <a:lnTo>
                  <a:pt x="2072510" y="102455"/>
                </a:lnTo>
                <a:lnTo>
                  <a:pt x="2029051" y="86550"/>
                </a:lnTo>
                <a:lnTo>
                  <a:pt x="1984968" y="71908"/>
                </a:lnTo>
                <a:lnTo>
                  <a:pt x="1940284" y="58553"/>
                </a:lnTo>
                <a:lnTo>
                  <a:pt x="1895022" y="46506"/>
                </a:lnTo>
                <a:lnTo>
                  <a:pt x="1849208" y="35792"/>
                </a:lnTo>
                <a:lnTo>
                  <a:pt x="1802863" y="26433"/>
                </a:lnTo>
                <a:lnTo>
                  <a:pt x="1756012" y="18451"/>
                </a:lnTo>
                <a:lnTo>
                  <a:pt x="1708677" y="11869"/>
                </a:lnTo>
                <a:lnTo>
                  <a:pt x="1660883" y="6710"/>
                </a:lnTo>
                <a:lnTo>
                  <a:pt x="1612653" y="2997"/>
                </a:lnTo>
                <a:lnTo>
                  <a:pt x="1564011" y="753"/>
                </a:lnTo>
                <a:lnTo>
                  <a:pt x="1514980" y="0"/>
                </a:lnTo>
                <a:close/>
              </a:path>
            </a:pathLst>
          </a:custGeom>
          <a:solidFill>
            <a:srgbClr val="F26836"/>
          </a:solidFill>
        </p:spPr>
        <p:txBody>
          <a:bodyPr wrap="square" lIns="0" tIns="0" rIns="0" bIns="0" rtlCol="0"/>
          <a:lstStyle/>
          <a:p>
            <a:endParaRPr sz="1092"/>
          </a:p>
        </p:txBody>
      </p:sp>
      <p:sp>
        <p:nvSpPr>
          <p:cNvPr id="96" name="object 2">
            <a:extLst>
              <a:ext uri="{FF2B5EF4-FFF2-40B4-BE49-F238E27FC236}">
                <a16:creationId xmlns:a16="http://schemas.microsoft.com/office/drawing/2014/main" id="{07FBCFDA-E345-723D-7F44-FE3AFE229C80}"/>
              </a:ext>
            </a:extLst>
          </p:cNvPr>
          <p:cNvSpPr>
            <a:spLocks noGrp="1" noRot="1" noMove="1" noResize="1" noEditPoints="1" noAdjustHandles="1" noChangeArrowheads="1" noChangeShapeType="1"/>
          </p:cNvSpPr>
          <p:nvPr userDrawn="1"/>
        </p:nvSpPr>
        <p:spPr>
          <a:xfrm>
            <a:off x="3802081" y="3775137"/>
            <a:ext cx="1778353" cy="1778228"/>
          </a:xfrm>
          <a:custGeom>
            <a:avLst/>
            <a:gdLst/>
            <a:ahLst/>
            <a:cxnLst/>
            <a:rect l="l" t="t" r="r" b="b"/>
            <a:pathLst>
              <a:path w="2932429" h="2932429">
                <a:moveTo>
                  <a:pt x="1465934" y="0"/>
                </a:moveTo>
                <a:lnTo>
                  <a:pt x="1417546" y="783"/>
                </a:lnTo>
                <a:lnTo>
                  <a:pt x="1369550" y="3118"/>
                </a:lnTo>
                <a:lnTo>
                  <a:pt x="1321970" y="6979"/>
                </a:lnTo>
                <a:lnTo>
                  <a:pt x="1274831" y="12343"/>
                </a:lnTo>
                <a:lnTo>
                  <a:pt x="1228155" y="19186"/>
                </a:lnTo>
                <a:lnTo>
                  <a:pt x="1181969" y="27483"/>
                </a:lnTo>
                <a:lnTo>
                  <a:pt x="1136295" y="37211"/>
                </a:lnTo>
                <a:lnTo>
                  <a:pt x="1091158" y="48345"/>
                </a:lnTo>
                <a:lnTo>
                  <a:pt x="1046582" y="60861"/>
                </a:lnTo>
                <a:lnTo>
                  <a:pt x="1002591" y="74734"/>
                </a:lnTo>
                <a:lnTo>
                  <a:pt x="959209" y="89941"/>
                </a:lnTo>
                <a:lnTo>
                  <a:pt x="916461" y="106458"/>
                </a:lnTo>
                <a:lnTo>
                  <a:pt x="874371" y="124261"/>
                </a:lnTo>
                <a:lnTo>
                  <a:pt x="832962" y="143324"/>
                </a:lnTo>
                <a:lnTo>
                  <a:pt x="792259" y="163625"/>
                </a:lnTo>
                <a:lnTo>
                  <a:pt x="752286" y="185139"/>
                </a:lnTo>
                <a:lnTo>
                  <a:pt x="713068" y="207841"/>
                </a:lnTo>
                <a:lnTo>
                  <a:pt x="674627" y="231708"/>
                </a:lnTo>
                <a:lnTo>
                  <a:pt x="636990" y="256716"/>
                </a:lnTo>
                <a:lnTo>
                  <a:pt x="600179" y="282840"/>
                </a:lnTo>
                <a:lnTo>
                  <a:pt x="564218" y="310057"/>
                </a:lnTo>
                <a:lnTo>
                  <a:pt x="529133" y="338341"/>
                </a:lnTo>
                <a:lnTo>
                  <a:pt x="494946" y="367670"/>
                </a:lnTo>
                <a:lnTo>
                  <a:pt x="461683" y="398018"/>
                </a:lnTo>
                <a:lnTo>
                  <a:pt x="429367" y="429362"/>
                </a:lnTo>
                <a:lnTo>
                  <a:pt x="398023" y="461678"/>
                </a:lnTo>
                <a:lnTo>
                  <a:pt x="367674" y="494940"/>
                </a:lnTo>
                <a:lnTo>
                  <a:pt x="338346" y="529126"/>
                </a:lnTo>
                <a:lnTo>
                  <a:pt x="310061" y="564212"/>
                </a:lnTo>
                <a:lnTo>
                  <a:pt x="282844" y="600172"/>
                </a:lnTo>
                <a:lnTo>
                  <a:pt x="256720" y="636983"/>
                </a:lnTo>
                <a:lnTo>
                  <a:pt x="231712" y="674620"/>
                </a:lnTo>
                <a:lnTo>
                  <a:pt x="207844" y="713060"/>
                </a:lnTo>
                <a:lnTo>
                  <a:pt x="185141" y="752278"/>
                </a:lnTo>
                <a:lnTo>
                  <a:pt x="163627" y="792251"/>
                </a:lnTo>
                <a:lnTo>
                  <a:pt x="143326" y="832954"/>
                </a:lnTo>
                <a:lnTo>
                  <a:pt x="124262" y="874362"/>
                </a:lnTo>
                <a:lnTo>
                  <a:pt x="106460" y="916452"/>
                </a:lnTo>
                <a:lnTo>
                  <a:pt x="89943" y="959200"/>
                </a:lnTo>
                <a:lnTo>
                  <a:pt x="74735" y="1002582"/>
                </a:lnTo>
                <a:lnTo>
                  <a:pt x="60861" y="1046572"/>
                </a:lnTo>
                <a:lnTo>
                  <a:pt x="48346" y="1091148"/>
                </a:lnTo>
                <a:lnTo>
                  <a:pt x="37212" y="1136285"/>
                </a:lnTo>
                <a:lnTo>
                  <a:pt x="27484" y="1181959"/>
                </a:lnTo>
                <a:lnTo>
                  <a:pt x="19187" y="1228145"/>
                </a:lnTo>
                <a:lnTo>
                  <a:pt x="12344" y="1274820"/>
                </a:lnTo>
                <a:lnTo>
                  <a:pt x="6979" y="1321960"/>
                </a:lnTo>
                <a:lnTo>
                  <a:pt x="3118" y="1369540"/>
                </a:lnTo>
                <a:lnTo>
                  <a:pt x="783" y="1417535"/>
                </a:lnTo>
                <a:lnTo>
                  <a:pt x="0" y="1465923"/>
                </a:lnTo>
                <a:lnTo>
                  <a:pt x="783" y="1514311"/>
                </a:lnTo>
                <a:lnTo>
                  <a:pt x="3118" y="1562307"/>
                </a:lnTo>
                <a:lnTo>
                  <a:pt x="6979" y="1609887"/>
                </a:lnTo>
                <a:lnTo>
                  <a:pt x="12344" y="1657027"/>
                </a:lnTo>
                <a:lnTo>
                  <a:pt x="19187" y="1703702"/>
                </a:lnTo>
                <a:lnTo>
                  <a:pt x="27484" y="1749889"/>
                </a:lnTo>
                <a:lnTo>
                  <a:pt x="37212" y="1795563"/>
                </a:lnTo>
                <a:lnTo>
                  <a:pt x="48346" y="1840700"/>
                </a:lnTo>
                <a:lnTo>
                  <a:pt x="60861" y="1885276"/>
                </a:lnTo>
                <a:lnTo>
                  <a:pt x="74735" y="1929266"/>
                </a:lnTo>
                <a:lnTo>
                  <a:pt x="89943" y="1972648"/>
                </a:lnTo>
                <a:lnTo>
                  <a:pt x="106460" y="2015396"/>
                </a:lnTo>
                <a:lnTo>
                  <a:pt x="124262" y="2057487"/>
                </a:lnTo>
                <a:lnTo>
                  <a:pt x="143326" y="2098895"/>
                </a:lnTo>
                <a:lnTo>
                  <a:pt x="163627" y="2139598"/>
                </a:lnTo>
                <a:lnTo>
                  <a:pt x="185141" y="2179571"/>
                </a:lnTo>
                <a:lnTo>
                  <a:pt x="207844" y="2218790"/>
                </a:lnTo>
                <a:lnTo>
                  <a:pt x="231712" y="2257230"/>
                </a:lnTo>
                <a:lnTo>
                  <a:pt x="256720" y="2294868"/>
                </a:lnTo>
                <a:lnTo>
                  <a:pt x="282844" y="2331679"/>
                </a:lnTo>
                <a:lnTo>
                  <a:pt x="310061" y="2367639"/>
                </a:lnTo>
                <a:lnTo>
                  <a:pt x="338346" y="2402725"/>
                </a:lnTo>
                <a:lnTo>
                  <a:pt x="367674" y="2436911"/>
                </a:lnTo>
                <a:lnTo>
                  <a:pt x="398023" y="2470174"/>
                </a:lnTo>
                <a:lnTo>
                  <a:pt x="429367" y="2502490"/>
                </a:lnTo>
                <a:lnTo>
                  <a:pt x="461683" y="2533834"/>
                </a:lnTo>
                <a:lnTo>
                  <a:pt x="494946" y="2564183"/>
                </a:lnTo>
                <a:lnTo>
                  <a:pt x="529133" y="2593512"/>
                </a:lnTo>
                <a:lnTo>
                  <a:pt x="564218" y="2621797"/>
                </a:lnTo>
                <a:lnTo>
                  <a:pt x="600179" y="2649013"/>
                </a:lnTo>
                <a:lnTo>
                  <a:pt x="636990" y="2675138"/>
                </a:lnTo>
                <a:lnTo>
                  <a:pt x="674627" y="2700146"/>
                </a:lnTo>
                <a:lnTo>
                  <a:pt x="713068" y="2724013"/>
                </a:lnTo>
                <a:lnTo>
                  <a:pt x="752286" y="2746716"/>
                </a:lnTo>
                <a:lnTo>
                  <a:pt x="792259" y="2768230"/>
                </a:lnTo>
                <a:lnTo>
                  <a:pt x="832962" y="2788531"/>
                </a:lnTo>
                <a:lnTo>
                  <a:pt x="874371" y="2807595"/>
                </a:lnTo>
                <a:lnTo>
                  <a:pt x="916461" y="2825397"/>
                </a:lnTo>
                <a:lnTo>
                  <a:pt x="959209" y="2841915"/>
                </a:lnTo>
                <a:lnTo>
                  <a:pt x="1002591" y="2857122"/>
                </a:lnTo>
                <a:lnTo>
                  <a:pt x="1046582" y="2870996"/>
                </a:lnTo>
                <a:lnTo>
                  <a:pt x="1091158" y="2883512"/>
                </a:lnTo>
                <a:lnTo>
                  <a:pt x="1136295" y="2894646"/>
                </a:lnTo>
                <a:lnTo>
                  <a:pt x="1181969" y="2904373"/>
                </a:lnTo>
                <a:lnTo>
                  <a:pt x="1228155" y="2912671"/>
                </a:lnTo>
                <a:lnTo>
                  <a:pt x="1274831" y="2919514"/>
                </a:lnTo>
                <a:lnTo>
                  <a:pt x="1321970" y="2924878"/>
                </a:lnTo>
                <a:lnTo>
                  <a:pt x="1369550" y="2928740"/>
                </a:lnTo>
                <a:lnTo>
                  <a:pt x="1417546" y="2931074"/>
                </a:lnTo>
                <a:lnTo>
                  <a:pt x="1465934" y="2931858"/>
                </a:lnTo>
                <a:lnTo>
                  <a:pt x="1514322" y="2931074"/>
                </a:lnTo>
                <a:lnTo>
                  <a:pt x="1562318" y="2928740"/>
                </a:lnTo>
                <a:lnTo>
                  <a:pt x="1609898" y="2924878"/>
                </a:lnTo>
                <a:lnTo>
                  <a:pt x="1657037" y="2919514"/>
                </a:lnTo>
                <a:lnTo>
                  <a:pt x="1703712" y="2912671"/>
                </a:lnTo>
                <a:lnTo>
                  <a:pt x="1749899" y="2904373"/>
                </a:lnTo>
                <a:lnTo>
                  <a:pt x="1795573" y="2894646"/>
                </a:lnTo>
                <a:lnTo>
                  <a:pt x="1840710" y="2883512"/>
                </a:lnTo>
                <a:lnTo>
                  <a:pt x="1885286" y="2870996"/>
                </a:lnTo>
                <a:lnTo>
                  <a:pt x="1929277" y="2857122"/>
                </a:lnTo>
                <a:lnTo>
                  <a:pt x="1972658" y="2841915"/>
                </a:lnTo>
                <a:lnTo>
                  <a:pt x="2015407" y="2825397"/>
                </a:lnTo>
                <a:lnTo>
                  <a:pt x="2057497" y="2807595"/>
                </a:lnTo>
                <a:lnTo>
                  <a:pt x="2098906" y="2788531"/>
                </a:lnTo>
                <a:lnTo>
                  <a:pt x="2139609" y="2768230"/>
                </a:lnTo>
                <a:lnTo>
                  <a:pt x="2179581" y="2746716"/>
                </a:lnTo>
                <a:lnTo>
                  <a:pt x="2218800" y="2724013"/>
                </a:lnTo>
                <a:lnTo>
                  <a:pt x="2257240" y="2700146"/>
                </a:lnTo>
                <a:lnTo>
                  <a:pt x="2294878" y="2675138"/>
                </a:lnTo>
                <a:lnTo>
                  <a:pt x="2331689" y="2649013"/>
                </a:lnTo>
                <a:lnTo>
                  <a:pt x="2367650" y="2621797"/>
                </a:lnTo>
                <a:lnTo>
                  <a:pt x="2402735" y="2593512"/>
                </a:lnTo>
                <a:lnTo>
                  <a:pt x="2436922" y="2564183"/>
                </a:lnTo>
                <a:lnTo>
                  <a:pt x="2470185" y="2533834"/>
                </a:lnTo>
                <a:lnTo>
                  <a:pt x="2502501" y="2502490"/>
                </a:lnTo>
                <a:lnTo>
                  <a:pt x="2533845" y="2470174"/>
                </a:lnTo>
                <a:lnTo>
                  <a:pt x="2564193" y="2436911"/>
                </a:lnTo>
                <a:lnTo>
                  <a:pt x="2593522" y="2402725"/>
                </a:lnTo>
                <a:lnTo>
                  <a:pt x="2621807" y="2367639"/>
                </a:lnTo>
                <a:lnTo>
                  <a:pt x="2649024" y="2331679"/>
                </a:lnTo>
                <a:lnTo>
                  <a:pt x="2675148" y="2294868"/>
                </a:lnTo>
                <a:lnTo>
                  <a:pt x="2700156" y="2257230"/>
                </a:lnTo>
                <a:lnTo>
                  <a:pt x="2724024" y="2218790"/>
                </a:lnTo>
                <a:lnTo>
                  <a:pt x="2746727" y="2179571"/>
                </a:lnTo>
                <a:lnTo>
                  <a:pt x="2768241" y="2139598"/>
                </a:lnTo>
                <a:lnTo>
                  <a:pt x="2788542" y="2098895"/>
                </a:lnTo>
                <a:lnTo>
                  <a:pt x="2807605" y="2057487"/>
                </a:lnTo>
                <a:lnTo>
                  <a:pt x="2825408" y="2015396"/>
                </a:lnTo>
                <a:lnTo>
                  <a:pt x="2841925" y="1972648"/>
                </a:lnTo>
                <a:lnTo>
                  <a:pt x="2857133" y="1929266"/>
                </a:lnTo>
                <a:lnTo>
                  <a:pt x="2871006" y="1885276"/>
                </a:lnTo>
                <a:lnTo>
                  <a:pt x="2883522" y="1840700"/>
                </a:lnTo>
                <a:lnTo>
                  <a:pt x="2894656" y="1795563"/>
                </a:lnTo>
                <a:lnTo>
                  <a:pt x="2904384" y="1749889"/>
                </a:lnTo>
                <a:lnTo>
                  <a:pt x="2912681" y="1703702"/>
                </a:lnTo>
                <a:lnTo>
                  <a:pt x="2919524" y="1657027"/>
                </a:lnTo>
                <a:lnTo>
                  <a:pt x="2924889" y="1609887"/>
                </a:lnTo>
                <a:lnTo>
                  <a:pt x="2928750" y="1562307"/>
                </a:lnTo>
                <a:lnTo>
                  <a:pt x="2931085" y="1514311"/>
                </a:lnTo>
                <a:lnTo>
                  <a:pt x="2931868" y="1465923"/>
                </a:lnTo>
                <a:lnTo>
                  <a:pt x="2931085" y="1417535"/>
                </a:lnTo>
                <a:lnTo>
                  <a:pt x="2928750" y="1369540"/>
                </a:lnTo>
                <a:lnTo>
                  <a:pt x="2924889" y="1321960"/>
                </a:lnTo>
                <a:lnTo>
                  <a:pt x="2919524" y="1274820"/>
                </a:lnTo>
                <a:lnTo>
                  <a:pt x="2912681" y="1228145"/>
                </a:lnTo>
                <a:lnTo>
                  <a:pt x="2904384" y="1181959"/>
                </a:lnTo>
                <a:lnTo>
                  <a:pt x="2894656" y="1136285"/>
                </a:lnTo>
                <a:lnTo>
                  <a:pt x="2883522" y="1091148"/>
                </a:lnTo>
                <a:lnTo>
                  <a:pt x="2871006" y="1046572"/>
                </a:lnTo>
                <a:lnTo>
                  <a:pt x="2857133" y="1002582"/>
                </a:lnTo>
                <a:lnTo>
                  <a:pt x="2841925" y="959200"/>
                </a:lnTo>
                <a:lnTo>
                  <a:pt x="2825408" y="916452"/>
                </a:lnTo>
                <a:lnTo>
                  <a:pt x="2807605" y="874362"/>
                </a:lnTo>
                <a:lnTo>
                  <a:pt x="2788542" y="832954"/>
                </a:lnTo>
                <a:lnTo>
                  <a:pt x="2768241" y="792251"/>
                </a:lnTo>
                <a:lnTo>
                  <a:pt x="2746727" y="752278"/>
                </a:lnTo>
                <a:lnTo>
                  <a:pt x="2724024" y="713060"/>
                </a:lnTo>
                <a:lnTo>
                  <a:pt x="2700156" y="674620"/>
                </a:lnTo>
                <a:lnTo>
                  <a:pt x="2675148" y="636983"/>
                </a:lnTo>
                <a:lnTo>
                  <a:pt x="2649024" y="600172"/>
                </a:lnTo>
                <a:lnTo>
                  <a:pt x="2621807" y="564212"/>
                </a:lnTo>
                <a:lnTo>
                  <a:pt x="2593522" y="529126"/>
                </a:lnTo>
                <a:lnTo>
                  <a:pt x="2564193" y="494940"/>
                </a:lnTo>
                <a:lnTo>
                  <a:pt x="2533845" y="461678"/>
                </a:lnTo>
                <a:lnTo>
                  <a:pt x="2502501" y="429362"/>
                </a:lnTo>
                <a:lnTo>
                  <a:pt x="2470185" y="398018"/>
                </a:lnTo>
                <a:lnTo>
                  <a:pt x="2436922" y="367670"/>
                </a:lnTo>
                <a:lnTo>
                  <a:pt x="2402735" y="338341"/>
                </a:lnTo>
                <a:lnTo>
                  <a:pt x="2367650" y="310057"/>
                </a:lnTo>
                <a:lnTo>
                  <a:pt x="2331689" y="282840"/>
                </a:lnTo>
                <a:lnTo>
                  <a:pt x="2294878" y="256716"/>
                </a:lnTo>
                <a:lnTo>
                  <a:pt x="2257240" y="231708"/>
                </a:lnTo>
                <a:lnTo>
                  <a:pt x="2218800" y="207841"/>
                </a:lnTo>
                <a:lnTo>
                  <a:pt x="2179581" y="185139"/>
                </a:lnTo>
                <a:lnTo>
                  <a:pt x="2139609" y="163625"/>
                </a:lnTo>
                <a:lnTo>
                  <a:pt x="2098906" y="143324"/>
                </a:lnTo>
                <a:lnTo>
                  <a:pt x="2057497" y="124261"/>
                </a:lnTo>
                <a:lnTo>
                  <a:pt x="2015407" y="106458"/>
                </a:lnTo>
                <a:lnTo>
                  <a:pt x="1972658" y="89941"/>
                </a:lnTo>
                <a:lnTo>
                  <a:pt x="1929277" y="74734"/>
                </a:lnTo>
                <a:lnTo>
                  <a:pt x="1885286" y="60861"/>
                </a:lnTo>
                <a:lnTo>
                  <a:pt x="1840710" y="48345"/>
                </a:lnTo>
                <a:lnTo>
                  <a:pt x="1795573" y="37211"/>
                </a:lnTo>
                <a:lnTo>
                  <a:pt x="1749899" y="27483"/>
                </a:lnTo>
                <a:lnTo>
                  <a:pt x="1703712" y="19186"/>
                </a:lnTo>
                <a:lnTo>
                  <a:pt x="1657037" y="12343"/>
                </a:lnTo>
                <a:lnTo>
                  <a:pt x="1609898" y="6979"/>
                </a:lnTo>
                <a:lnTo>
                  <a:pt x="1562318" y="3118"/>
                </a:lnTo>
                <a:lnTo>
                  <a:pt x="1514322" y="783"/>
                </a:lnTo>
                <a:lnTo>
                  <a:pt x="1465934" y="0"/>
                </a:lnTo>
                <a:close/>
              </a:path>
            </a:pathLst>
          </a:custGeom>
          <a:solidFill>
            <a:srgbClr val="253C46"/>
          </a:solidFill>
        </p:spPr>
        <p:txBody>
          <a:bodyPr wrap="square" lIns="0" tIns="0" rIns="0" bIns="0" rtlCol="0"/>
          <a:lstStyle/>
          <a:p>
            <a:endParaRPr sz="1092"/>
          </a:p>
        </p:txBody>
      </p:sp>
      <p:pic>
        <p:nvPicPr>
          <p:cNvPr id="2" name="Picture 1">
            <a:extLst>
              <a:ext uri="{FF2B5EF4-FFF2-40B4-BE49-F238E27FC236}">
                <a16:creationId xmlns:a16="http://schemas.microsoft.com/office/drawing/2014/main" id="{DAF04C80-279A-75BD-D7B6-C00F5D6C7AF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93797" y="-1"/>
            <a:ext cx="7158853" cy="6858001"/>
          </a:xfrm>
          <a:prstGeom prst="rect">
            <a:avLst/>
          </a:prstGeom>
        </p:spPr>
      </p:pic>
      <p:sp>
        <p:nvSpPr>
          <p:cNvPr id="18" name="bg object 18"/>
          <p:cNvSpPr>
            <a:spLocks noGrp="1" noRot="1" noMove="1" noResize="1" noEditPoints="1" noAdjustHandles="1" noChangeArrowheads="1" noChangeShapeType="1"/>
          </p:cNvSpPr>
          <p:nvPr userDrawn="1"/>
        </p:nvSpPr>
        <p:spPr>
          <a:xfrm>
            <a:off x="789959" y="2988424"/>
            <a:ext cx="1777968" cy="1778228"/>
          </a:xfrm>
          <a:custGeom>
            <a:avLst/>
            <a:gdLst/>
            <a:ahLst/>
            <a:cxnLst/>
            <a:rect l="l" t="t" r="r" b="b"/>
            <a:pathLst>
              <a:path w="2931795" h="2932429">
                <a:moveTo>
                  <a:pt x="1465861" y="0"/>
                </a:moveTo>
                <a:lnTo>
                  <a:pt x="1417473" y="783"/>
                </a:lnTo>
                <a:lnTo>
                  <a:pt x="1369477" y="3118"/>
                </a:lnTo>
                <a:lnTo>
                  <a:pt x="1321898" y="6979"/>
                </a:lnTo>
                <a:lnTo>
                  <a:pt x="1274759" y="12343"/>
                </a:lnTo>
                <a:lnTo>
                  <a:pt x="1228084" y="19186"/>
                </a:lnTo>
                <a:lnTo>
                  <a:pt x="1181898" y="27483"/>
                </a:lnTo>
                <a:lnTo>
                  <a:pt x="1136225" y="37211"/>
                </a:lnTo>
                <a:lnTo>
                  <a:pt x="1091090" y="48345"/>
                </a:lnTo>
                <a:lnTo>
                  <a:pt x="1046515" y="60861"/>
                </a:lnTo>
                <a:lnTo>
                  <a:pt x="1002525" y="74734"/>
                </a:lnTo>
                <a:lnTo>
                  <a:pt x="959145" y="89941"/>
                </a:lnTo>
                <a:lnTo>
                  <a:pt x="916399" y="106458"/>
                </a:lnTo>
                <a:lnTo>
                  <a:pt x="874310" y="124261"/>
                </a:lnTo>
                <a:lnTo>
                  <a:pt x="832903" y="143324"/>
                </a:lnTo>
                <a:lnTo>
                  <a:pt x="792202" y="163625"/>
                </a:lnTo>
                <a:lnTo>
                  <a:pt x="752231" y="185139"/>
                </a:lnTo>
                <a:lnTo>
                  <a:pt x="713014" y="207841"/>
                </a:lnTo>
                <a:lnTo>
                  <a:pt x="674576" y="231708"/>
                </a:lnTo>
                <a:lnTo>
                  <a:pt x="636940" y="256716"/>
                </a:lnTo>
                <a:lnTo>
                  <a:pt x="600131" y="282840"/>
                </a:lnTo>
                <a:lnTo>
                  <a:pt x="564173" y="310057"/>
                </a:lnTo>
                <a:lnTo>
                  <a:pt x="529089" y="338341"/>
                </a:lnTo>
                <a:lnTo>
                  <a:pt x="494905" y="367670"/>
                </a:lnTo>
                <a:lnTo>
                  <a:pt x="461644" y="398018"/>
                </a:lnTo>
                <a:lnTo>
                  <a:pt x="429331" y="429362"/>
                </a:lnTo>
                <a:lnTo>
                  <a:pt x="397989" y="461678"/>
                </a:lnTo>
                <a:lnTo>
                  <a:pt x="367642" y="494940"/>
                </a:lnTo>
                <a:lnTo>
                  <a:pt x="338316" y="529126"/>
                </a:lnTo>
                <a:lnTo>
                  <a:pt x="310033" y="564212"/>
                </a:lnTo>
                <a:lnTo>
                  <a:pt x="282818" y="600172"/>
                </a:lnTo>
                <a:lnTo>
                  <a:pt x="256696" y="636983"/>
                </a:lnTo>
                <a:lnTo>
                  <a:pt x="231690" y="674620"/>
                </a:lnTo>
                <a:lnTo>
                  <a:pt x="207824" y="713060"/>
                </a:lnTo>
                <a:lnTo>
                  <a:pt x="185123" y="752278"/>
                </a:lnTo>
                <a:lnTo>
                  <a:pt x="163611" y="792251"/>
                </a:lnTo>
                <a:lnTo>
                  <a:pt x="143312" y="832954"/>
                </a:lnTo>
                <a:lnTo>
                  <a:pt x="124250" y="874362"/>
                </a:lnTo>
                <a:lnTo>
                  <a:pt x="106449" y="916452"/>
                </a:lnTo>
                <a:lnTo>
                  <a:pt x="89934" y="959200"/>
                </a:lnTo>
                <a:lnTo>
                  <a:pt x="74728" y="1002582"/>
                </a:lnTo>
                <a:lnTo>
                  <a:pt x="60855" y="1046572"/>
                </a:lnTo>
                <a:lnTo>
                  <a:pt x="48340" y="1091148"/>
                </a:lnTo>
                <a:lnTo>
                  <a:pt x="37208" y="1136285"/>
                </a:lnTo>
                <a:lnTo>
                  <a:pt x="27481" y="1181959"/>
                </a:lnTo>
                <a:lnTo>
                  <a:pt x="19184" y="1228145"/>
                </a:lnTo>
                <a:lnTo>
                  <a:pt x="12342" y="1274820"/>
                </a:lnTo>
                <a:lnTo>
                  <a:pt x="6979" y="1321960"/>
                </a:lnTo>
                <a:lnTo>
                  <a:pt x="3117" y="1369540"/>
                </a:lnTo>
                <a:lnTo>
                  <a:pt x="783" y="1417535"/>
                </a:lnTo>
                <a:lnTo>
                  <a:pt x="0" y="1465923"/>
                </a:lnTo>
                <a:lnTo>
                  <a:pt x="783" y="1514311"/>
                </a:lnTo>
                <a:lnTo>
                  <a:pt x="3117" y="1562307"/>
                </a:lnTo>
                <a:lnTo>
                  <a:pt x="6979" y="1609887"/>
                </a:lnTo>
                <a:lnTo>
                  <a:pt x="12342" y="1657027"/>
                </a:lnTo>
                <a:lnTo>
                  <a:pt x="19184" y="1703702"/>
                </a:lnTo>
                <a:lnTo>
                  <a:pt x="27481" y="1749889"/>
                </a:lnTo>
                <a:lnTo>
                  <a:pt x="37208" y="1795563"/>
                </a:lnTo>
                <a:lnTo>
                  <a:pt x="48340" y="1840700"/>
                </a:lnTo>
                <a:lnTo>
                  <a:pt x="60855" y="1885276"/>
                </a:lnTo>
                <a:lnTo>
                  <a:pt x="74728" y="1929266"/>
                </a:lnTo>
                <a:lnTo>
                  <a:pt x="89934" y="1972648"/>
                </a:lnTo>
                <a:lnTo>
                  <a:pt x="106449" y="2015396"/>
                </a:lnTo>
                <a:lnTo>
                  <a:pt x="124250" y="2057487"/>
                </a:lnTo>
                <a:lnTo>
                  <a:pt x="143312" y="2098895"/>
                </a:lnTo>
                <a:lnTo>
                  <a:pt x="163611" y="2139598"/>
                </a:lnTo>
                <a:lnTo>
                  <a:pt x="185123" y="2179571"/>
                </a:lnTo>
                <a:lnTo>
                  <a:pt x="207824" y="2218790"/>
                </a:lnTo>
                <a:lnTo>
                  <a:pt x="231690" y="2257230"/>
                </a:lnTo>
                <a:lnTo>
                  <a:pt x="256696" y="2294868"/>
                </a:lnTo>
                <a:lnTo>
                  <a:pt x="282818" y="2331679"/>
                </a:lnTo>
                <a:lnTo>
                  <a:pt x="310033" y="2367639"/>
                </a:lnTo>
                <a:lnTo>
                  <a:pt x="338316" y="2402725"/>
                </a:lnTo>
                <a:lnTo>
                  <a:pt x="367642" y="2436911"/>
                </a:lnTo>
                <a:lnTo>
                  <a:pt x="397989" y="2470174"/>
                </a:lnTo>
                <a:lnTo>
                  <a:pt x="429331" y="2502490"/>
                </a:lnTo>
                <a:lnTo>
                  <a:pt x="461644" y="2533834"/>
                </a:lnTo>
                <a:lnTo>
                  <a:pt x="494905" y="2564183"/>
                </a:lnTo>
                <a:lnTo>
                  <a:pt x="529089" y="2593512"/>
                </a:lnTo>
                <a:lnTo>
                  <a:pt x="564173" y="2621797"/>
                </a:lnTo>
                <a:lnTo>
                  <a:pt x="600131" y="2649013"/>
                </a:lnTo>
                <a:lnTo>
                  <a:pt x="636940" y="2675138"/>
                </a:lnTo>
                <a:lnTo>
                  <a:pt x="674576" y="2700146"/>
                </a:lnTo>
                <a:lnTo>
                  <a:pt x="713014" y="2724013"/>
                </a:lnTo>
                <a:lnTo>
                  <a:pt x="752231" y="2746716"/>
                </a:lnTo>
                <a:lnTo>
                  <a:pt x="792202" y="2768230"/>
                </a:lnTo>
                <a:lnTo>
                  <a:pt x="832903" y="2788531"/>
                </a:lnTo>
                <a:lnTo>
                  <a:pt x="874310" y="2807595"/>
                </a:lnTo>
                <a:lnTo>
                  <a:pt x="916399" y="2825397"/>
                </a:lnTo>
                <a:lnTo>
                  <a:pt x="959145" y="2841915"/>
                </a:lnTo>
                <a:lnTo>
                  <a:pt x="1002525" y="2857122"/>
                </a:lnTo>
                <a:lnTo>
                  <a:pt x="1046515" y="2870996"/>
                </a:lnTo>
                <a:lnTo>
                  <a:pt x="1091090" y="2883512"/>
                </a:lnTo>
                <a:lnTo>
                  <a:pt x="1136225" y="2894646"/>
                </a:lnTo>
                <a:lnTo>
                  <a:pt x="1181898" y="2904373"/>
                </a:lnTo>
                <a:lnTo>
                  <a:pt x="1228084" y="2912671"/>
                </a:lnTo>
                <a:lnTo>
                  <a:pt x="1274759" y="2919514"/>
                </a:lnTo>
                <a:lnTo>
                  <a:pt x="1321898" y="2924878"/>
                </a:lnTo>
                <a:lnTo>
                  <a:pt x="1369477" y="2928740"/>
                </a:lnTo>
                <a:lnTo>
                  <a:pt x="1417473" y="2931074"/>
                </a:lnTo>
                <a:lnTo>
                  <a:pt x="1465861" y="2931858"/>
                </a:lnTo>
                <a:lnTo>
                  <a:pt x="1514253" y="2931074"/>
                </a:lnTo>
                <a:lnTo>
                  <a:pt x="1562253" y="2928740"/>
                </a:lnTo>
                <a:lnTo>
                  <a:pt x="1609836" y="2924878"/>
                </a:lnTo>
                <a:lnTo>
                  <a:pt x="1656979" y="2919514"/>
                </a:lnTo>
                <a:lnTo>
                  <a:pt x="1703657" y="2912671"/>
                </a:lnTo>
                <a:lnTo>
                  <a:pt x="1749846" y="2904373"/>
                </a:lnTo>
                <a:lnTo>
                  <a:pt x="1795522" y="2894646"/>
                </a:lnTo>
                <a:lnTo>
                  <a:pt x="1840662" y="2883512"/>
                </a:lnTo>
                <a:lnTo>
                  <a:pt x="1885239" y="2870996"/>
                </a:lnTo>
                <a:lnTo>
                  <a:pt x="1929232" y="2857122"/>
                </a:lnTo>
                <a:lnTo>
                  <a:pt x="1972615" y="2841915"/>
                </a:lnTo>
                <a:lnTo>
                  <a:pt x="2015364" y="2825397"/>
                </a:lnTo>
                <a:lnTo>
                  <a:pt x="2057455" y="2807595"/>
                </a:lnTo>
                <a:lnTo>
                  <a:pt x="2098864" y="2788531"/>
                </a:lnTo>
                <a:lnTo>
                  <a:pt x="2139568" y="2768230"/>
                </a:lnTo>
                <a:lnTo>
                  <a:pt x="2179541" y="2746716"/>
                </a:lnTo>
                <a:lnTo>
                  <a:pt x="2218759" y="2724013"/>
                </a:lnTo>
                <a:lnTo>
                  <a:pt x="2257199" y="2700146"/>
                </a:lnTo>
                <a:lnTo>
                  <a:pt x="2294837" y="2675138"/>
                </a:lnTo>
                <a:lnTo>
                  <a:pt x="2331648" y="2649013"/>
                </a:lnTo>
                <a:lnTo>
                  <a:pt x="2367608" y="2621797"/>
                </a:lnTo>
                <a:lnTo>
                  <a:pt x="2402692" y="2593512"/>
                </a:lnTo>
                <a:lnTo>
                  <a:pt x="2436878" y="2564183"/>
                </a:lnTo>
                <a:lnTo>
                  <a:pt x="2470140" y="2533834"/>
                </a:lnTo>
                <a:lnTo>
                  <a:pt x="2502455" y="2502490"/>
                </a:lnTo>
                <a:lnTo>
                  <a:pt x="2533798" y="2470174"/>
                </a:lnTo>
                <a:lnTo>
                  <a:pt x="2564145" y="2436911"/>
                </a:lnTo>
                <a:lnTo>
                  <a:pt x="2593473" y="2402725"/>
                </a:lnTo>
                <a:lnTo>
                  <a:pt x="2621756" y="2367639"/>
                </a:lnTo>
                <a:lnTo>
                  <a:pt x="2648972" y="2331679"/>
                </a:lnTo>
                <a:lnTo>
                  <a:pt x="2675095" y="2294868"/>
                </a:lnTo>
                <a:lnTo>
                  <a:pt x="2700101" y="2257230"/>
                </a:lnTo>
                <a:lnTo>
                  <a:pt x="2723967" y="2218790"/>
                </a:lnTo>
                <a:lnTo>
                  <a:pt x="2746669" y="2179571"/>
                </a:lnTo>
                <a:lnTo>
                  <a:pt x="2768181" y="2139598"/>
                </a:lnTo>
                <a:lnTo>
                  <a:pt x="2788481" y="2098895"/>
                </a:lnTo>
                <a:lnTo>
                  <a:pt x="2807543" y="2057487"/>
                </a:lnTo>
                <a:lnTo>
                  <a:pt x="2825344" y="2015396"/>
                </a:lnTo>
                <a:lnTo>
                  <a:pt x="2841860" y="1972648"/>
                </a:lnTo>
                <a:lnTo>
                  <a:pt x="2857066" y="1929266"/>
                </a:lnTo>
                <a:lnTo>
                  <a:pt x="2870939" y="1885276"/>
                </a:lnTo>
                <a:lnTo>
                  <a:pt x="2883454" y="1840700"/>
                </a:lnTo>
                <a:lnTo>
                  <a:pt x="2894587" y="1795563"/>
                </a:lnTo>
                <a:lnTo>
                  <a:pt x="2904313" y="1749889"/>
                </a:lnTo>
                <a:lnTo>
                  <a:pt x="2912610" y="1703702"/>
                </a:lnTo>
                <a:lnTo>
                  <a:pt x="2919452" y="1657027"/>
                </a:lnTo>
                <a:lnTo>
                  <a:pt x="2924816" y="1609887"/>
                </a:lnTo>
                <a:lnTo>
                  <a:pt x="2928677" y="1562307"/>
                </a:lnTo>
                <a:lnTo>
                  <a:pt x="2931012" y="1514311"/>
                </a:lnTo>
                <a:lnTo>
                  <a:pt x="2931795" y="1465923"/>
                </a:lnTo>
                <a:lnTo>
                  <a:pt x="2931012" y="1417535"/>
                </a:lnTo>
                <a:lnTo>
                  <a:pt x="2928677" y="1369540"/>
                </a:lnTo>
                <a:lnTo>
                  <a:pt x="2924816" y="1321960"/>
                </a:lnTo>
                <a:lnTo>
                  <a:pt x="2919452" y="1274820"/>
                </a:lnTo>
                <a:lnTo>
                  <a:pt x="2912610" y="1228145"/>
                </a:lnTo>
                <a:lnTo>
                  <a:pt x="2904313" y="1181959"/>
                </a:lnTo>
                <a:lnTo>
                  <a:pt x="2894587" y="1136285"/>
                </a:lnTo>
                <a:lnTo>
                  <a:pt x="2883454" y="1091148"/>
                </a:lnTo>
                <a:lnTo>
                  <a:pt x="2870939" y="1046572"/>
                </a:lnTo>
                <a:lnTo>
                  <a:pt x="2857066" y="1002582"/>
                </a:lnTo>
                <a:lnTo>
                  <a:pt x="2841860" y="959200"/>
                </a:lnTo>
                <a:lnTo>
                  <a:pt x="2825344" y="916452"/>
                </a:lnTo>
                <a:lnTo>
                  <a:pt x="2807543" y="874362"/>
                </a:lnTo>
                <a:lnTo>
                  <a:pt x="2788481" y="832954"/>
                </a:lnTo>
                <a:lnTo>
                  <a:pt x="2768181" y="792251"/>
                </a:lnTo>
                <a:lnTo>
                  <a:pt x="2746669" y="752278"/>
                </a:lnTo>
                <a:lnTo>
                  <a:pt x="2723967" y="713060"/>
                </a:lnTo>
                <a:lnTo>
                  <a:pt x="2700101" y="674620"/>
                </a:lnTo>
                <a:lnTo>
                  <a:pt x="2675095" y="636983"/>
                </a:lnTo>
                <a:lnTo>
                  <a:pt x="2648972" y="600172"/>
                </a:lnTo>
                <a:lnTo>
                  <a:pt x="2621756" y="564212"/>
                </a:lnTo>
                <a:lnTo>
                  <a:pt x="2593473" y="529126"/>
                </a:lnTo>
                <a:lnTo>
                  <a:pt x="2564145" y="494940"/>
                </a:lnTo>
                <a:lnTo>
                  <a:pt x="2533798" y="461678"/>
                </a:lnTo>
                <a:lnTo>
                  <a:pt x="2502455" y="429362"/>
                </a:lnTo>
                <a:lnTo>
                  <a:pt x="2470140" y="398018"/>
                </a:lnTo>
                <a:lnTo>
                  <a:pt x="2436878" y="367670"/>
                </a:lnTo>
                <a:lnTo>
                  <a:pt x="2402692" y="338341"/>
                </a:lnTo>
                <a:lnTo>
                  <a:pt x="2367608" y="310057"/>
                </a:lnTo>
                <a:lnTo>
                  <a:pt x="2331648" y="282840"/>
                </a:lnTo>
                <a:lnTo>
                  <a:pt x="2294837" y="256716"/>
                </a:lnTo>
                <a:lnTo>
                  <a:pt x="2257199" y="231708"/>
                </a:lnTo>
                <a:lnTo>
                  <a:pt x="2218759" y="207841"/>
                </a:lnTo>
                <a:lnTo>
                  <a:pt x="2179541" y="185139"/>
                </a:lnTo>
                <a:lnTo>
                  <a:pt x="2139568" y="163625"/>
                </a:lnTo>
                <a:lnTo>
                  <a:pt x="2098864" y="143324"/>
                </a:lnTo>
                <a:lnTo>
                  <a:pt x="2057455" y="124261"/>
                </a:lnTo>
                <a:lnTo>
                  <a:pt x="2015364" y="106458"/>
                </a:lnTo>
                <a:lnTo>
                  <a:pt x="1972615" y="89941"/>
                </a:lnTo>
                <a:lnTo>
                  <a:pt x="1929232" y="74734"/>
                </a:lnTo>
                <a:lnTo>
                  <a:pt x="1885239" y="60861"/>
                </a:lnTo>
                <a:lnTo>
                  <a:pt x="1840662" y="48345"/>
                </a:lnTo>
                <a:lnTo>
                  <a:pt x="1795522" y="37211"/>
                </a:lnTo>
                <a:lnTo>
                  <a:pt x="1749846" y="27483"/>
                </a:lnTo>
                <a:lnTo>
                  <a:pt x="1703657" y="19186"/>
                </a:lnTo>
                <a:lnTo>
                  <a:pt x="1656979" y="12343"/>
                </a:lnTo>
                <a:lnTo>
                  <a:pt x="1609836" y="6979"/>
                </a:lnTo>
                <a:lnTo>
                  <a:pt x="1562253" y="3118"/>
                </a:lnTo>
                <a:lnTo>
                  <a:pt x="1514253" y="783"/>
                </a:lnTo>
                <a:lnTo>
                  <a:pt x="1465861" y="0"/>
                </a:lnTo>
                <a:close/>
              </a:path>
            </a:pathLst>
          </a:custGeom>
          <a:solidFill>
            <a:srgbClr val="F0BC1A"/>
          </a:solidFill>
        </p:spPr>
        <p:txBody>
          <a:bodyPr wrap="square" lIns="0" tIns="0" rIns="0" bIns="0" rtlCol="0"/>
          <a:lstStyle/>
          <a:p>
            <a:endParaRPr sz="1092"/>
          </a:p>
        </p:txBody>
      </p:sp>
      <p:sp>
        <p:nvSpPr>
          <p:cNvPr id="100" name="object 83">
            <a:extLst>
              <a:ext uri="{FF2B5EF4-FFF2-40B4-BE49-F238E27FC236}">
                <a16:creationId xmlns:a16="http://schemas.microsoft.com/office/drawing/2014/main" id="{1FAC7E0A-55E5-BE26-392E-4D74D38A06A6}"/>
              </a:ext>
            </a:extLst>
          </p:cNvPr>
          <p:cNvSpPr txBox="1">
            <a:spLocks noGrp="1" noRot="1" noMove="1" noResize="1" noEditPoints="1" noAdjustHandles="1" noChangeArrowheads="1" noChangeShapeType="1"/>
          </p:cNvSpPr>
          <p:nvPr userDrawn="1"/>
        </p:nvSpPr>
        <p:spPr>
          <a:xfrm>
            <a:off x="8652146" y="6636833"/>
            <a:ext cx="3192024" cy="122517"/>
          </a:xfrm>
          <a:prstGeom prst="rect">
            <a:avLst/>
          </a:prstGeom>
        </p:spPr>
        <p:txBody>
          <a:bodyPr vert="horz" wrap="square" lIns="0" tIns="10397" rIns="0" bIns="0" rtlCol="0">
            <a:spAutoFit/>
          </a:bodyPr>
          <a:lstStyle/>
          <a:p>
            <a:pPr marL="7701">
              <a:lnSpc>
                <a:spcPct val="100000"/>
              </a:lnSpc>
              <a:spcBef>
                <a:spcPts val="82"/>
              </a:spcBef>
            </a:pPr>
            <a:r>
              <a:rPr sz="728" dirty="0">
                <a:solidFill>
                  <a:schemeClr val="bg1"/>
                </a:solidFill>
                <a:latin typeface="Calibri"/>
                <a:cs typeface="Calibri"/>
              </a:rPr>
              <a:t>This</a:t>
            </a:r>
            <a:r>
              <a:rPr sz="728" spc="33" dirty="0">
                <a:solidFill>
                  <a:schemeClr val="bg1"/>
                </a:solidFill>
                <a:latin typeface="Calibri"/>
                <a:cs typeface="Calibri"/>
              </a:rPr>
              <a:t> </a:t>
            </a:r>
            <a:r>
              <a:rPr sz="728" dirty="0">
                <a:solidFill>
                  <a:schemeClr val="bg1"/>
                </a:solidFill>
                <a:latin typeface="Calibri"/>
                <a:cs typeface="Calibri"/>
              </a:rPr>
              <a:t>project</a:t>
            </a:r>
            <a:r>
              <a:rPr sz="728" spc="36" dirty="0">
                <a:solidFill>
                  <a:schemeClr val="bg1"/>
                </a:solidFill>
                <a:latin typeface="Calibri"/>
                <a:cs typeface="Calibri"/>
              </a:rPr>
              <a:t> </a:t>
            </a:r>
            <a:r>
              <a:rPr sz="728" dirty="0">
                <a:solidFill>
                  <a:schemeClr val="bg1"/>
                </a:solidFill>
                <a:latin typeface="Calibri"/>
                <a:cs typeface="Calibri"/>
              </a:rPr>
              <a:t>is</a:t>
            </a:r>
            <a:r>
              <a:rPr sz="728" spc="36" dirty="0">
                <a:solidFill>
                  <a:schemeClr val="bg1"/>
                </a:solidFill>
                <a:latin typeface="Calibri"/>
                <a:cs typeface="Calibri"/>
              </a:rPr>
              <a:t> </a:t>
            </a:r>
            <a:r>
              <a:rPr sz="728" dirty="0">
                <a:solidFill>
                  <a:schemeClr val="bg1"/>
                </a:solidFill>
                <a:latin typeface="Calibri"/>
                <a:cs typeface="Calibri"/>
              </a:rPr>
              <a:t>supported</a:t>
            </a:r>
            <a:r>
              <a:rPr sz="728" spc="36" dirty="0">
                <a:solidFill>
                  <a:schemeClr val="bg1"/>
                </a:solidFill>
                <a:latin typeface="Calibri"/>
                <a:cs typeface="Calibri"/>
              </a:rPr>
              <a:t> </a:t>
            </a:r>
            <a:r>
              <a:rPr sz="728" dirty="0">
                <a:solidFill>
                  <a:schemeClr val="bg1"/>
                </a:solidFill>
                <a:latin typeface="Calibri"/>
                <a:cs typeface="Calibri"/>
              </a:rPr>
              <a:t>by</a:t>
            </a:r>
            <a:r>
              <a:rPr sz="728" spc="36" dirty="0">
                <a:solidFill>
                  <a:schemeClr val="bg1"/>
                </a:solidFill>
                <a:latin typeface="Calibri"/>
                <a:cs typeface="Calibri"/>
              </a:rPr>
              <a:t> </a:t>
            </a:r>
            <a:r>
              <a:rPr sz="728" dirty="0">
                <a:solidFill>
                  <a:schemeClr val="bg1"/>
                </a:solidFill>
                <a:latin typeface="Calibri"/>
                <a:cs typeface="Calibri"/>
              </a:rPr>
              <a:t>the</a:t>
            </a:r>
            <a:r>
              <a:rPr sz="728" spc="36" dirty="0">
                <a:solidFill>
                  <a:schemeClr val="bg1"/>
                </a:solidFill>
                <a:latin typeface="Calibri"/>
                <a:cs typeface="Calibri"/>
              </a:rPr>
              <a:t> </a:t>
            </a:r>
            <a:r>
              <a:rPr sz="728" dirty="0">
                <a:solidFill>
                  <a:schemeClr val="bg1"/>
                </a:solidFill>
                <a:latin typeface="Calibri"/>
                <a:cs typeface="Calibri"/>
              </a:rPr>
              <a:t>Edinburgh</a:t>
            </a:r>
            <a:r>
              <a:rPr sz="728" spc="36" dirty="0">
                <a:solidFill>
                  <a:schemeClr val="bg1"/>
                </a:solidFill>
                <a:latin typeface="Calibri"/>
                <a:cs typeface="Calibri"/>
              </a:rPr>
              <a:t> </a:t>
            </a:r>
            <a:r>
              <a:rPr sz="728" dirty="0">
                <a:solidFill>
                  <a:schemeClr val="bg1"/>
                </a:solidFill>
                <a:latin typeface="Calibri"/>
                <a:cs typeface="Calibri"/>
              </a:rPr>
              <a:t>&amp;</a:t>
            </a:r>
            <a:r>
              <a:rPr sz="728" spc="36" dirty="0">
                <a:solidFill>
                  <a:schemeClr val="bg1"/>
                </a:solidFill>
                <a:latin typeface="Calibri"/>
                <a:cs typeface="Calibri"/>
              </a:rPr>
              <a:t> </a:t>
            </a:r>
            <a:r>
              <a:rPr sz="728" dirty="0">
                <a:solidFill>
                  <a:schemeClr val="bg1"/>
                </a:solidFill>
                <a:latin typeface="Calibri"/>
                <a:cs typeface="Calibri"/>
              </a:rPr>
              <a:t>South</a:t>
            </a:r>
            <a:r>
              <a:rPr sz="728" spc="36" dirty="0">
                <a:solidFill>
                  <a:schemeClr val="bg1"/>
                </a:solidFill>
                <a:latin typeface="Calibri"/>
                <a:cs typeface="Calibri"/>
              </a:rPr>
              <a:t> </a:t>
            </a:r>
            <a:r>
              <a:rPr sz="728" dirty="0">
                <a:solidFill>
                  <a:schemeClr val="bg1"/>
                </a:solidFill>
                <a:latin typeface="Calibri"/>
                <a:cs typeface="Calibri"/>
              </a:rPr>
              <a:t>East</a:t>
            </a:r>
            <a:r>
              <a:rPr sz="728" spc="33" dirty="0">
                <a:solidFill>
                  <a:schemeClr val="bg1"/>
                </a:solidFill>
                <a:latin typeface="Calibri"/>
                <a:cs typeface="Calibri"/>
              </a:rPr>
              <a:t> </a:t>
            </a:r>
            <a:r>
              <a:rPr sz="728" dirty="0">
                <a:solidFill>
                  <a:schemeClr val="bg1"/>
                </a:solidFill>
                <a:latin typeface="Calibri"/>
                <a:cs typeface="Calibri"/>
              </a:rPr>
              <a:t>Scotland</a:t>
            </a:r>
            <a:r>
              <a:rPr sz="728" spc="36" dirty="0">
                <a:solidFill>
                  <a:schemeClr val="bg1"/>
                </a:solidFill>
                <a:latin typeface="Calibri"/>
                <a:cs typeface="Calibri"/>
              </a:rPr>
              <a:t> </a:t>
            </a:r>
            <a:r>
              <a:rPr sz="728" dirty="0">
                <a:solidFill>
                  <a:schemeClr val="bg1"/>
                </a:solidFill>
                <a:latin typeface="Calibri"/>
                <a:cs typeface="Calibri"/>
              </a:rPr>
              <a:t>City</a:t>
            </a:r>
            <a:r>
              <a:rPr sz="728" spc="36" dirty="0">
                <a:solidFill>
                  <a:schemeClr val="bg1"/>
                </a:solidFill>
                <a:latin typeface="Calibri"/>
                <a:cs typeface="Calibri"/>
              </a:rPr>
              <a:t> </a:t>
            </a:r>
            <a:r>
              <a:rPr sz="728" dirty="0">
                <a:solidFill>
                  <a:schemeClr val="bg1"/>
                </a:solidFill>
                <a:latin typeface="Calibri"/>
                <a:cs typeface="Calibri"/>
              </a:rPr>
              <a:t>Region</a:t>
            </a:r>
            <a:r>
              <a:rPr sz="728" spc="36" dirty="0">
                <a:solidFill>
                  <a:schemeClr val="bg1"/>
                </a:solidFill>
                <a:latin typeface="Calibri"/>
                <a:cs typeface="Calibri"/>
              </a:rPr>
              <a:t> </a:t>
            </a:r>
            <a:r>
              <a:rPr sz="728" spc="-6" dirty="0">
                <a:solidFill>
                  <a:schemeClr val="bg1"/>
                </a:solidFill>
                <a:latin typeface="Calibri"/>
                <a:cs typeface="Calibri"/>
              </a:rPr>
              <a:t>Deal.</a:t>
            </a:r>
            <a:endParaRPr sz="728" dirty="0">
              <a:solidFill>
                <a:schemeClr val="bg1"/>
              </a:solidFill>
              <a:latin typeface="Calibri"/>
              <a:cs typeface="Calibri"/>
            </a:endParaRPr>
          </a:p>
        </p:txBody>
      </p:sp>
      <p:cxnSp>
        <p:nvCxnSpPr>
          <p:cNvPr id="102" name="Straight Connector 101">
            <a:extLst>
              <a:ext uri="{FF2B5EF4-FFF2-40B4-BE49-F238E27FC236}">
                <a16:creationId xmlns:a16="http://schemas.microsoft.com/office/drawing/2014/main" id="{F2459E0B-2DAE-56A1-5E85-382BF7A0B3D3}"/>
              </a:ext>
            </a:extLst>
          </p:cNvPr>
          <p:cNvCxnSpPr>
            <a:cxnSpLocks/>
          </p:cNvCxnSpPr>
          <p:nvPr userDrawn="1"/>
        </p:nvCxnSpPr>
        <p:spPr>
          <a:xfrm>
            <a:off x="381540" y="1303444"/>
            <a:ext cx="4697819"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3" name="object 15">
            <a:extLst>
              <a:ext uri="{FF2B5EF4-FFF2-40B4-BE49-F238E27FC236}">
                <a16:creationId xmlns:a16="http://schemas.microsoft.com/office/drawing/2014/main" id="{EBB9F627-2C3B-5C8E-42C7-80DFB9F770C8}"/>
              </a:ext>
            </a:extLst>
          </p:cNvPr>
          <p:cNvGrpSpPr>
            <a:grpSpLocks noGrp="1" noUngrp="1" noRot="1" noMove="1" noResize="1"/>
          </p:cNvGrpSpPr>
          <p:nvPr userDrawn="1"/>
        </p:nvGrpSpPr>
        <p:grpSpPr>
          <a:xfrm>
            <a:off x="9903990" y="5646972"/>
            <a:ext cx="1905048" cy="844832"/>
            <a:chOff x="16334579" y="9287420"/>
            <a:chExt cx="3141345" cy="1393190"/>
          </a:xfrm>
        </p:grpSpPr>
        <p:sp>
          <p:nvSpPr>
            <p:cNvPr id="104" name="object 16">
              <a:extLst>
                <a:ext uri="{FF2B5EF4-FFF2-40B4-BE49-F238E27FC236}">
                  <a16:creationId xmlns:a16="http://schemas.microsoft.com/office/drawing/2014/main" id="{F4192025-7415-FE27-C5F1-AAA1C9E91C21}"/>
                </a:ext>
              </a:extLst>
            </p:cNvPr>
            <p:cNvSpPr>
              <a:spLocks noGrp="1" noRot="1" noMove="1" noResize="1" noEditPoints="1" noAdjustHandles="1" noChangeArrowheads="1" noChangeShapeType="1"/>
            </p:cNvSpPr>
            <p:nvPr/>
          </p:nvSpPr>
          <p:spPr>
            <a:xfrm>
              <a:off x="16408104" y="9360126"/>
              <a:ext cx="2995295" cy="1251585"/>
            </a:xfrm>
            <a:custGeom>
              <a:avLst/>
              <a:gdLst/>
              <a:ahLst/>
              <a:cxnLst/>
              <a:rect l="l" t="t" r="r" b="b"/>
              <a:pathLst>
                <a:path w="2995294" h="1251584">
                  <a:moveTo>
                    <a:pt x="1336183" y="834602"/>
                  </a:moveTo>
                  <a:lnTo>
                    <a:pt x="1312902" y="834602"/>
                  </a:lnTo>
                  <a:lnTo>
                    <a:pt x="1817054" y="1247459"/>
                  </a:lnTo>
                  <a:lnTo>
                    <a:pt x="1821902" y="1251501"/>
                  </a:lnTo>
                  <a:lnTo>
                    <a:pt x="1839535" y="1232915"/>
                  </a:lnTo>
                  <a:lnTo>
                    <a:pt x="1821902" y="1232915"/>
                  </a:lnTo>
                  <a:lnTo>
                    <a:pt x="1336183" y="834602"/>
                  </a:lnTo>
                  <a:close/>
                </a:path>
                <a:path w="2995294" h="1251584">
                  <a:moveTo>
                    <a:pt x="8083" y="724721"/>
                  </a:moveTo>
                  <a:lnTo>
                    <a:pt x="0" y="736040"/>
                  </a:lnTo>
                  <a:lnTo>
                    <a:pt x="735223" y="1250694"/>
                  </a:lnTo>
                  <a:lnTo>
                    <a:pt x="758788" y="1233721"/>
                  </a:lnTo>
                  <a:lnTo>
                    <a:pt x="736029" y="1233721"/>
                  </a:lnTo>
                  <a:lnTo>
                    <a:pt x="8083" y="724721"/>
                  </a:lnTo>
                  <a:close/>
                </a:path>
                <a:path w="2995294" h="1251584">
                  <a:moveTo>
                    <a:pt x="1314514" y="816833"/>
                  </a:moveTo>
                  <a:lnTo>
                    <a:pt x="736029" y="1233721"/>
                  </a:lnTo>
                  <a:lnTo>
                    <a:pt x="758788" y="1233721"/>
                  </a:lnTo>
                  <a:lnTo>
                    <a:pt x="1312902" y="834602"/>
                  </a:lnTo>
                  <a:lnTo>
                    <a:pt x="1336183" y="834602"/>
                  </a:lnTo>
                  <a:lnTo>
                    <a:pt x="1314514" y="816833"/>
                  </a:lnTo>
                  <a:close/>
                </a:path>
                <a:path w="2995294" h="1251584">
                  <a:moveTo>
                    <a:pt x="2141034" y="895197"/>
                  </a:moveTo>
                  <a:lnTo>
                    <a:pt x="1821902" y="1232915"/>
                  </a:lnTo>
                  <a:lnTo>
                    <a:pt x="1839535" y="1232915"/>
                  </a:lnTo>
                  <a:lnTo>
                    <a:pt x="2150730" y="904893"/>
                  </a:lnTo>
                  <a:lnTo>
                    <a:pt x="2141034" y="895197"/>
                  </a:lnTo>
                  <a:close/>
                </a:path>
                <a:path w="2995294" h="1251584">
                  <a:moveTo>
                    <a:pt x="2985333" y="0"/>
                  </a:moveTo>
                  <a:lnTo>
                    <a:pt x="2624181" y="382155"/>
                  </a:lnTo>
                  <a:lnTo>
                    <a:pt x="2633877" y="391851"/>
                  </a:lnTo>
                  <a:lnTo>
                    <a:pt x="2995029" y="9696"/>
                  </a:lnTo>
                  <a:lnTo>
                    <a:pt x="2985333" y="0"/>
                  </a:lnTo>
                  <a:close/>
                </a:path>
              </a:pathLst>
            </a:custGeom>
            <a:solidFill>
              <a:srgbClr val="FFFFFF"/>
            </a:solidFill>
          </p:spPr>
          <p:txBody>
            <a:bodyPr wrap="square" lIns="0" tIns="0" rIns="0" bIns="0" rtlCol="0"/>
            <a:lstStyle/>
            <a:p>
              <a:endParaRPr sz="1092"/>
            </a:p>
          </p:txBody>
        </p:sp>
        <p:pic>
          <p:nvPicPr>
            <p:cNvPr id="105" name="object 17">
              <a:extLst>
                <a:ext uri="{FF2B5EF4-FFF2-40B4-BE49-F238E27FC236}">
                  <a16:creationId xmlns:a16="http://schemas.microsoft.com/office/drawing/2014/main" id="{B9D16CA3-F34B-A709-3A44-C3E9103A9939}"/>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16509094" y="9718045"/>
              <a:ext cx="210873" cy="239155"/>
            </a:xfrm>
            <a:prstGeom prst="rect">
              <a:avLst/>
            </a:prstGeom>
          </p:spPr>
        </p:pic>
        <p:pic>
          <p:nvPicPr>
            <p:cNvPr id="106" name="object 18">
              <a:extLst>
                <a:ext uri="{FF2B5EF4-FFF2-40B4-BE49-F238E27FC236}">
                  <a16:creationId xmlns:a16="http://schemas.microsoft.com/office/drawing/2014/main" id="{DF1833B4-1167-839A-4D9D-0B21C9E4904F}"/>
                </a:ext>
              </a:extLst>
            </p:cNvPr>
            <p:cNvPicPr>
              <a:picLocks noGrp="1" noRo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16750668" y="9765713"/>
              <a:ext cx="195522" cy="195522"/>
            </a:xfrm>
            <a:prstGeom prst="rect">
              <a:avLst/>
            </a:prstGeom>
          </p:spPr>
        </p:pic>
        <p:pic>
          <p:nvPicPr>
            <p:cNvPr id="107" name="object 19">
              <a:extLst>
                <a:ext uri="{FF2B5EF4-FFF2-40B4-BE49-F238E27FC236}">
                  <a16:creationId xmlns:a16="http://schemas.microsoft.com/office/drawing/2014/main" id="{E6C77C0E-DF4F-B9C9-098A-DEF339E23B07}"/>
                </a:ext>
              </a:extLst>
            </p:cNvPr>
            <p:cNvPicPr>
              <a:picLocks noGrp="1" noRo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16972050" y="9718048"/>
              <a:ext cx="376494" cy="243188"/>
            </a:xfrm>
            <a:prstGeom prst="rect">
              <a:avLst/>
            </a:prstGeom>
          </p:spPr>
        </p:pic>
        <p:sp>
          <p:nvSpPr>
            <p:cNvPr id="108" name="object 20">
              <a:extLst>
                <a:ext uri="{FF2B5EF4-FFF2-40B4-BE49-F238E27FC236}">
                  <a16:creationId xmlns:a16="http://schemas.microsoft.com/office/drawing/2014/main" id="{90F12AD2-1779-7852-F058-B3DD56FEC54A}"/>
                </a:ext>
              </a:extLst>
            </p:cNvPr>
            <p:cNvSpPr>
              <a:spLocks noGrp="1" noRot="1" noMove="1" noResize="1" noEditPoints="1" noAdjustHandles="1" noChangeArrowheads="1" noChangeShapeType="1"/>
            </p:cNvSpPr>
            <p:nvPr/>
          </p:nvSpPr>
          <p:spPr>
            <a:xfrm>
              <a:off x="17497997" y="9694627"/>
              <a:ext cx="392430" cy="266700"/>
            </a:xfrm>
            <a:custGeom>
              <a:avLst/>
              <a:gdLst/>
              <a:ahLst/>
              <a:cxnLst/>
              <a:rect l="l" t="t" r="r" b="b"/>
              <a:pathLst>
                <a:path w="392430" h="266700">
                  <a:moveTo>
                    <a:pt x="164020" y="23291"/>
                  </a:moveTo>
                  <a:lnTo>
                    <a:pt x="0" y="23291"/>
                  </a:lnTo>
                  <a:lnTo>
                    <a:pt x="0" y="79171"/>
                  </a:lnTo>
                  <a:lnTo>
                    <a:pt x="0" y="113461"/>
                  </a:lnTo>
                  <a:lnTo>
                    <a:pt x="0" y="169341"/>
                  </a:lnTo>
                  <a:lnTo>
                    <a:pt x="0" y="207441"/>
                  </a:lnTo>
                  <a:lnTo>
                    <a:pt x="0" y="262051"/>
                  </a:lnTo>
                  <a:lnTo>
                    <a:pt x="164020" y="262051"/>
                  </a:lnTo>
                  <a:lnTo>
                    <a:pt x="164020" y="207441"/>
                  </a:lnTo>
                  <a:lnTo>
                    <a:pt x="58178" y="207441"/>
                  </a:lnTo>
                  <a:lnTo>
                    <a:pt x="58178" y="169341"/>
                  </a:lnTo>
                  <a:lnTo>
                    <a:pt x="155130" y="169341"/>
                  </a:lnTo>
                  <a:lnTo>
                    <a:pt x="155130" y="113461"/>
                  </a:lnTo>
                  <a:lnTo>
                    <a:pt x="58178" y="113461"/>
                  </a:lnTo>
                  <a:lnTo>
                    <a:pt x="58178" y="79171"/>
                  </a:lnTo>
                  <a:lnTo>
                    <a:pt x="164020" y="79171"/>
                  </a:lnTo>
                  <a:lnTo>
                    <a:pt x="164020" y="23291"/>
                  </a:lnTo>
                  <a:close/>
                </a:path>
                <a:path w="392430" h="266700">
                  <a:moveTo>
                    <a:pt x="391858" y="0"/>
                  </a:moveTo>
                  <a:lnTo>
                    <a:pt x="333679" y="0"/>
                  </a:lnTo>
                  <a:lnTo>
                    <a:pt x="333679" y="168046"/>
                  </a:lnTo>
                  <a:lnTo>
                    <a:pt x="330682" y="186105"/>
                  </a:lnTo>
                  <a:lnTo>
                    <a:pt x="322376" y="199758"/>
                  </a:lnTo>
                  <a:lnTo>
                    <a:pt x="309829" y="208267"/>
                  </a:lnTo>
                  <a:lnTo>
                    <a:pt x="294106" y="210870"/>
                  </a:lnTo>
                  <a:lnTo>
                    <a:pt x="278714" y="207810"/>
                  </a:lnTo>
                  <a:lnTo>
                    <a:pt x="266128" y="199161"/>
                  </a:lnTo>
                  <a:lnTo>
                    <a:pt x="257632" y="185648"/>
                  </a:lnTo>
                  <a:lnTo>
                    <a:pt x="254508" y="168046"/>
                  </a:lnTo>
                  <a:lnTo>
                    <a:pt x="257517" y="150444"/>
                  </a:lnTo>
                  <a:lnTo>
                    <a:pt x="265823" y="136944"/>
                  </a:lnTo>
                  <a:lnTo>
                    <a:pt x="278371" y="128282"/>
                  </a:lnTo>
                  <a:lnTo>
                    <a:pt x="294106" y="125234"/>
                  </a:lnTo>
                  <a:lnTo>
                    <a:pt x="309829" y="128282"/>
                  </a:lnTo>
                  <a:lnTo>
                    <a:pt x="322376" y="136944"/>
                  </a:lnTo>
                  <a:lnTo>
                    <a:pt x="330682" y="150444"/>
                  </a:lnTo>
                  <a:lnTo>
                    <a:pt x="333679" y="168046"/>
                  </a:lnTo>
                  <a:lnTo>
                    <a:pt x="333679" y="0"/>
                  </a:lnTo>
                  <a:lnTo>
                    <a:pt x="332879" y="0"/>
                  </a:lnTo>
                  <a:lnTo>
                    <a:pt x="332879" y="96951"/>
                  </a:lnTo>
                  <a:lnTo>
                    <a:pt x="322732" y="86436"/>
                  </a:lnTo>
                  <a:lnTo>
                    <a:pt x="310464" y="78270"/>
                  </a:lnTo>
                  <a:lnTo>
                    <a:pt x="296062" y="72974"/>
                  </a:lnTo>
                  <a:lnTo>
                    <a:pt x="279565" y="71094"/>
                  </a:lnTo>
                  <a:lnTo>
                    <a:pt x="246659" y="78193"/>
                  </a:lnTo>
                  <a:lnTo>
                    <a:pt x="219964" y="98158"/>
                  </a:lnTo>
                  <a:lnTo>
                    <a:pt x="202069" y="129044"/>
                  </a:lnTo>
                  <a:lnTo>
                    <a:pt x="195529" y="168859"/>
                  </a:lnTo>
                  <a:lnTo>
                    <a:pt x="202082" y="208330"/>
                  </a:lnTo>
                  <a:lnTo>
                    <a:pt x="220065" y="239242"/>
                  </a:lnTo>
                  <a:lnTo>
                    <a:pt x="247002" y="259410"/>
                  </a:lnTo>
                  <a:lnTo>
                    <a:pt x="280365" y="266611"/>
                  </a:lnTo>
                  <a:lnTo>
                    <a:pt x="297218" y="264871"/>
                  </a:lnTo>
                  <a:lnTo>
                    <a:pt x="311569" y="259956"/>
                  </a:lnTo>
                  <a:lnTo>
                    <a:pt x="323646" y="252298"/>
                  </a:lnTo>
                  <a:lnTo>
                    <a:pt x="333679" y="242379"/>
                  </a:lnTo>
                  <a:lnTo>
                    <a:pt x="333679" y="262572"/>
                  </a:lnTo>
                  <a:lnTo>
                    <a:pt x="391858" y="262572"/>
                  </a:lnTo>
                  <a:lnTo>
                    <a:pt x="391858" y="242379"/>
                  </a:lnTo>
                  <a:lnTo>
                    <a:pt x="391858" y="210870"/>
                  </a:lnTo>
                  <a:lnTo>
                    <a:pt x="391858" y="125234"/>
                  </a:lnTo>
                  <a:lnTo>
                    <a:pt x="391858" y="96951"/>
                  </a:lnTo>
                  <a:lnTo>
                    <a:pt x="391858" y="0"/>
                  </a:lnTo>
                  <a:close/>
                </a:path>
              </a:pathLst>
            </a:custGeom>
            <a:solidFill>
              <a:srgbClr val="FFFFFF"/>
            </a:solidFill>
          </p:spPr>
          <p:txBody>
            <a:bodyPr wrap="square" lIns="0" tIns="0" rIns="0" bIns="0" rtlCol="0"/>
            <a:lstStyle/>
            <a:p>
              <a:endParaRPr sz="1092"/>
            </a:p>
          </p:txBody>
        </p:sp>
        <p:pic>
          <p:nvPicPr>
            <p:cNvPr id="109" name="object 21">
              <a:extLst>
                <a:ext uri="{FF2B5EF4-FFF2-40B4-BE49-F238E27FC236}">
                  <a16:creationId xmlns:a16="http://schemas.microsoft.com/office/drawing/2014/main" id="{31B2F384-5877-DDF9-9818-616D004787E6}"/>
                </a:ext>
              </a:extLst>
            </p:cNvPr>
            <p:cNvPicPr>
              <a:picLocks noGrp="1" noRo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tretch>
              <a:fillRect/>
            </a:stretch>
          </p:blipFill>
          <p:spPr>
            <a:xfrm>
              <a:off x="17924600" y="9769755"/>
              <a:ext cx="179366" cy="191481"/>
            </a:xfrm>
            <a:prstGeom prst="rect">
              <a:avLst/>
            </a:prstGeom>
          </p:spPr>
        </p:pic>
        <p:pic>
          <p:nvPicPr>
            <p:cNvPr id="110" name="object 22">
              <a:extLst>
                <a:ext uri="{FF2B5EF4-FFF2-40B4-BE49-F238E27FC236}">
                  <a16:creationId xmlns:a16="http://schemas.microsoft.com/office/drawing/2014/main" id="{3BFF6D9C-0234-4DF8-638C-2D9AFEBB1B73}"/>
                </a:ext>
              </a:extLst>
            </p:cNvPr>
            <p:cNvPicPr>
              <a:picLocks noGrp="1" noRot="1" noMove="1" noResize="1" noEditPoints="1" noAdjustHandles="1" noChangeArrowheads="1" noChangeShapeType="1" noCrop="1"/>
            </p:cNvPicPr>
            <p:nvPr/>
          </p:nvPicPr>
          <p:blipFill>
            <a:blip r:embed="rId7" cstate="screen">
              <a:extLst>
                <a:ext uri="{28A0092B-C50C-407E-A947-70E740481C1C}">
                  <a14:useLocalDpi xmlns:a14="http://schemas.microsoft.com/office/drawing/2010/main"/>
                </a:ext>
              </a:extLst>
            </a:blip>
            <a:stretch>
              <a:fillRect/>
            </a:stretch>
          </p:blipFill>
          <p:spPr>
            <a:xfrm>
              <a:off x="18137900" y="9764912"/>
              <a:ext cx="193093" cy="195512"/>
            </a:xfrm>
            <a:prstGeom prst="rect">
              <a:avLst/>
            </a:prstGeom>
          </p:spPr>
        </p:pic>
        <p:pic>
          <p:nvPicPr>
            <p:cNvPr id="111" name="object 23">
              <a:extLst>
                <a:ext uri="{FF2B5EF4-FFF2-40B4-BE49-F238E27FC236}">
                  <a16:creationId xmlns:a16="http://schemas.microsoft.com/office/drawing/2014/main" id="{E125C4B6-641C-970A-342B-BFCB4C8F0349}"/>
                </a:ext>
              </a:extLst>
            </p:cNvPr>
            <p:cNvPicPr>
              <a:picLocks noGrp="1" noRot="1" noMove="1" noResize="1" noEditPoints="1" noAdjustHandles="1" noChangeArrowheads="1" noChangeShapeType="1" noCrop="1"/>
            </p:cNvPicPr>
            <p:nvPr/>
          </p:nvPicPr>
          <p:blipFill>
            <a:blip r:embed="rId8" cstate="screen">
              <a:extLst>
                <a:ext uri="{28A0092B-C50C-407E-A947-70E740481C1C}">
                  <a14:useLocalDpi xmlns:a14="http://schemas.microsoft.com/office/drawing/2010/main"/>
                </a:ext>
              </a:extLst>
            </a:blip>
            <a:stretch>
              <a:fillRect/>
            </a:stretch>
          </p:blipFill>
          <p:spPr>
            <a:xfrm>
              <a:off x="18357658" y="9765713"/>
              <a:ext cx="195522" cy="195522"/>
            </a:xfrm>
            <a:prstGeom prst="rect">
              <a:avLst/>
            </a:prstGeom>
          </p:spPr>
        </p:pic>
        <p:pic>
          <p:nvPicPr>
            <p:cNvPr id="112" name="object 24">
              <a:extLst>
                <a:ext uri="{FF2B5EF4-FFF2-40B4-BE49-F238E27FC236}">
                  <a16:creationId xmlns:a16="http://schemas.microsoft.com/office/drawing/2014/main" id="{70403E3D-C70A-2BF6-4EB8-3DACE0BA77D9}"/>
                </a:ext>
              </a:extLst>
            </p:cNvPr>
            <p:cNvPicPr>
              <a:picLocks noGrp="1" noRot="1" noMove="1" noResize="1" noEditPoints="1" noAdjustHandles="1" noChangeArrowheads="1" noChangeShapeType="1" noCrop="1"/>
            </p:cNvPicPr>
            <p:nvPr/>
          </p:nvPicPr>
          <p:blipFill>
            <a:blip r:embed="rId9" cstate="screen">
              <a:extLst>
                <a:ext uri="{28A0092B-C50C-407E-A947-70E740481C1C}">
                  <a14:useLocalDpi xmlns:a14="http://schemas.microsoft.com/office/drawing/2010/main"/>
                </a:ext>
              </a:extLst>
            </a:blip>
            <a:stretch>
              <a:fillRect/>
            </a:stretch>
          </p:blipFill>
          <p:spPr>
            <a:xfrm>
              <a:off x="18579039" y="9718048"/>
              <a:ext cx="163199" cy="243186"/>
            </a:xfrm>
            <a:prstGeom prst="rect">
              <a:avLst/>
            </a:prstGeom>
          </p:spPr>
        </p:pic>
        <p:sp>
          <p:nvSpPr>
            <p:cNvPr id="113" name="object 25">
              <a:extLst>
                <a:ext uri="{FF2B5EF4-FFF2-40B4-BE49-F238E27FC236}">
                  <a16:creationId xmlns:a16="http://schemas.microsoft.com/office/drawing/2014/main" id="{DF96AADA-4889-9D20-FCC1-832C97B452DA}"/>
                </a:ext>
              </a:extLst>
            </p:cNvPr>
            <p:cNvSpPr>
              <a:spLocks noGrp="1" noRot="1" noMove="1" noResize="1" noEditPoints="1" noAdjustHandles="1" noChangeArrowheads="1" noChangeShapeType="1"/>
            </p:cNvSpPr>
            <p:nvPr/>
          </p:nvSpPr>
          <p:spPr>
            <a:xfrm>
              <a:off x="18768899" y="9680877"/>
              <a:ext cx="69850" cy="276860"/>
            </a:xfrm>
            <a:custGeom>
              <a:avLst/>
              <a:gdLst/>
              <a:ahLst/>
              <a:cxnLst/>
              <a:rect l="l" t="t" r="r" b="b"/>
              <a:pathLst>
                <a:path w="69850" h="276859">
                  <a:moveTo>
                    <a:pt x="34742" y="0"/>
                  </a:moveTo>
                  <a:lnTo>
                    <a:pt x="21132" y="2449"/>
                  </a:lnTo>
                  <a:lnTo>
                    <a:pt x="10099" y="9292"/>
                  </a:lnTo>
                  <a:lnTo>
                    <a:pt x="2701" y="19772"/>
                  </a:lnTo>
                  <a:lnTo>
                    <a:pt x="0" y="33129"/>
                  </a:lnTo>
                  <a:lnTo>
                    <a:pt x="2701" y="46487"/>
                  </a:lnTo>
                  <a:lnTo>
                    <a:pt x="10099" y="56966"/>
                  </a:lnTo>
                  <a:lnTo>
                    <a:pt x="21132" y="63810"/>
                  </a:lnTo>
                  <a:lnTo>
                    <a:pt x="34742" y="66259"/>
                  </a:lnTo>
                  <a:lnTo>
                    <a:pt x="48692" y="63810"/>
                  </a:lnTo>
                  <a:lnTo>
                    <a:pt x="59687" y="56966"/>
                  </a:lnTo>
                  <a:lnTo>
                    <a:pt x="66896" y="46487"/>
                  </a:lnTo>
                  <a:lnTo>
                    <a:pt x="69484" y="33129"/>
                  </a:lnTo>
                  <a:lnTo>
                    <a:pt x="66783" y="19772"/>
                  </a:lnTo>
                  <a:lnTo>
                    <a:pt x="59385" y="9292"/>
                  </a:lnTo>
                  <a:lnTo>
                    <a:pt x="48351" y="2449"/>
                  </a:lnTo>
                  <a:lnTo>
                    <a:pt x="34742" y="0"/>
                  </a:lnTo>
                  <a:close/>
                </a:path>
                <a:path w="69850" h="276859">
                  <a:moveTo>
                    <a:pt x="63024" y="88876"/>
                  </a:moveTo>
                  <a:lnTo>
                    <a:pt x="4848" y="88876"/>
                  </a:lnTo>
                  <a:lnTo>
                    <a:pt x="4848" y="276316"/>
                  </a:lnTo>
                  <a:lnTo>
                    <a:pt x="63024" y="276316"/>
                  </a:lnTo>
                  <a:lnTo>
                    <a:pt x="63024" y="88876"/>
                  </a:lnTo>
                  <a:close/>
                </a:path>
              </a:pathLst>
            </a:custGeom>
            <a:solidFill>
              <a:srgbClr val="FFFFFF"/>
            </a:solidFill>
          </p:spPr>
          <p:txBody>
            <a:bodyPr wrap="square" lIns="0" tIns="0" rIns="0" bIns="0" rtlCol="0"/>
            <a:lstStyle/>
            <a:p>
              <a:endParaRPr sz="1092"/>
            </a:p>
          </p:txBody>
        </p:sp>
        <p:pic>
          <p:nvPicPr>
            <p:cNvPr id="114" name="object 26">
              <a:extLst>
                <a:ext uri="{FF2B5EF4-FFF2-40B4-BE49-F238E27FC236}">
                  <a16:creationId xmlns:a16="http://schemas.microsoft.com/office/drawing/2014/main" id="{8A90F7B2-AAB1-F152-1109-0EFE65267146}"/>
                </a:ext>
              </a:extLst>
            </p:cNvPr>
            <p:cNvPicPr>
              <a:picLocks noGrp="1" noRot="1" noMove="1" noResize="1" noEditPoints="1" noAdjustHandles="1" noChangeArrowheads="1" noChangeShapeType="1" noCrop="1"/>
            </p:cNvPicPr>
            <p:nvPr/>
          </p:nvPicPr>
          <p:blipFill>
            <a:blip r:embed="rId10" cstate="screen">
              <a:extLst>
                <a:ext uri="{28A0092B-C50C-407E-A947-70E740481C1C}">
                  <a14:useLocalDpi xmlns:a14="http://schemas.microsoft.com/office/drawing/2010/main"/>
                </a:ext>
              </a:extLst>
            </a:blip>
            <a:stretch>
              <a:fillRect/>
            </a:stretch>
          </p:blipFill>
          <p:spPr>
            <a:xfrm>
              <a:off x="18866659" y="9764912"/>
              <a:ext cx="195522" cy="195512"/>
            </a:xfrm>
            <a:prstGeom prst="rect">
              <a:avLst/>
            </a:prstGeom>
          </p:spPr>
        </p:pic>
        <p:pic>
          <p:nvPicPr>
            <p:cNvPr id="115" name="object 27">
              <a:extLst>
                <a:ext uri="{FF2B5EF4-FFF2-40B4-BE49-F238E27FC236}">
                  <a16:creationId xmlns:a16="http://schemas.microsoft.com/office/drawing/2014/main" id="{213C6294-2AC0-17BF-0565-F5E4650ED00A}"/>
                </a:ext>
              </a:extLst>
            </p:cNvPr>
            <p:cNvPicPr>
              <a:picLocks noGrp="1" noRot="1" noMove="1" noResize="1" noEditPoints="1" noAdjustHandles="1" noChangeArrowheads="1" noChangeShapeType="1" noCrop="1"/>
            </p:cNvPicPr>
            <p:nvPr/>
          </p:nvPicPr>
          <p:blipFill>
            <a:blip r:embed="rId11" cstate="screen">
              <a:extLst>
                <a:ext uri="{28A0092B-C50C-407E-A947-70E740481C1C}">
                  <a14:useLocalDpi xmlns:a14="http://schemas.microsoft.com/office/drawing/2010/main"/>
                </a:ext>
              </a:extLst>
            </a:blip>
            <a:stretch>
              <a:fillRect/>
            </a:stretch>
          </p:blipFill>
          <p:spPr>
            <a:xfrm>
              <a:off x="19094500" y="9764905"/>
              <a:ext cx="180978" cy="191481"/>
            </a:xfrm>
            <a:prstGeom prst="rect">
              <a:avLst/>
            </a:prstGeom>
          </p:spPr>
        </p:pic>
        <p:pic>
          <p:nvPicPr>
            <p:cNvPr id="116" name="object 28">
              <a:extLst>
                <a:ext uri="{FF2B5EF4-FFF2-40B4-BE49-F238E27FC236}">
                  <a16:creationId xmlns:a16="http://schemas.microsoft.com/office/drawing/2014/main" id="{BF347340-0A0E-357E-C15D-A7582565D21E}"/>
                </a:ext>
              </a:extLst>
            </p:cNvPr>
            <p:cNvPicPr>
              <a:picLocks noGrp="1" noRot="1" noMove="1" noResize="1" noEditPoints="1" noAdjustHandles="1" noChangeArrowheads="1" noChangeShapeType="1" noCrop="1"/>
            </p:cNvPicPr>
            <p:nvPr/>
          </p:nvPicPr>
          <p:blipFill>
            <a:blip r:embed="rId12" cstate="screen">
              <a:extLst>
                <a:ext uri="{28A0092B-C50C-407E-A947-70E740481C1C}">
                  <a14:useLocalDpi xmlns:a14="http://schemas.microsoft.com/office/drawing/2010/main"/>
                </a:ext>
              </a:extLst>
            </a:blip>
            <a:stretch>
              <a:fillRect/>
            </a:stretch>
          </p:blipFill>
          <p:spPr>
            <a:xfrm>
              <a:off x="19320721" y="9287420"/>
              <a:ext cx="155126" cy="155115"/>
            </a:xfrm>
            <a:prstGeom prst="rect">
              <a:avLst/>
            </a:prstGeom>
          </p:spPr>
        </p:pic>
        <p:pic>
          <p:nvPicPr>
            <p:cNvPr id="117" name="object 29">
              <a:extLst>
                <a:ext uri="{FF2B5EF4-FFF2-40B4-BE49-F238E27FC236}">
                  <a16:creationId xmlns:a16="http://schemas.microsoft.com/office/drawing/2014/main" id="{3809C089-BB03-6422-2560-AA268837219C}"/>
                </a:ext>
              </a:extLst>
            </p:cNvPr>
            <p:cNvPicPr>
              <a:picLocks noGrp="1" noRot="1" noMove="1" noResize="1" noEditPoints="1" noAdjustHandles="1" noChangeArrowheads="1" noChangeShapeType="1" noCrop="1"/>
            </p:cNvPicPr>
            <p:nvPr/>
          </p:nvPicPr>
          <p:blipFill>
            <a:blip r:embed="rId13" cstate="screen">
              <a:extLst>
                <a:ext uri="{28A0092B-C50C-407E-A947-70E740481C1C}">
                  <a14:useLocalDpi xmlns:a14="http://schemas.microsoft.com/office/drawing/2010/main"/>
                </a:ext>
              </a:extLst>
            </a:blip>
            <a:stretch>
              <a:fillRect/>
            </a:stretch>
          </p:blipFill>
          <p:spPr>
            <a:xfrm>
              <a:off x="18151634" y="10525183"/>
              <a:ext cx="155126" cy="155115"/>
            </a:xfrm>
            <a:prstGeom prst="rect">
              <a:avLst/>
            </a:prstGeom>
          </p:spPr>
        </p:pic>
        <p:pic>
          <p:nvPicPr>
            <p:cNvPr id="118" name="object 30">
              <a:extLst>
                <a:ext uri="{FF2B5EF4-FFF2-40B4-BE49-F238E27FC236}">
                  <a16:creationId xmlns:a16="http://schemas.microsoft.com/office/drawing/2014/main" id="{B5F3262F-5CEF-3603-5F94-C83F409C1181}"/>
                </a:ext>
              </a:extLst>
            </p:cNvPr>
            <p:cNvPicPr>
              <a:picLocks noGrp="1" noRot="1" noMove="1" noResize="1" noEditPoints="1" noAdjustHandles="1" noChangeArrowheads="1" noChangeShapeType="1" noCrop="1"/>
            </p:cNvPicPr>
            <p:nvPr/>
          </p:nvPicPr>
          <p:blipFill>
            <a:blip r:embed="rId14" cstate="screen">
              <a:extLst>
                <a:ext uri="{28A0092B-C50C-407E-A947-70E740481C1C}">
                  <a14:useLocalDpi xmlns:a14="http://schemas.microsoft.com/office/drawing/2010/main"/>
                </a:ext>
              </a:extLst>
            </a:blip>
            <a:stretch>
              <a:fillRect/>
            </a:stretch>
          </p:blipFill>
          <p:spPr>
            <a:xfrm>
              <a:off x="17644248" y="10108286"/>
              <a:ext cx="155126" cy="155115"/>
            </a:xfrm>
            <a:prstGeom prst="rect">
              <a:avLst/>
            </a:prstGeom>
          </p:spPr>
        </p:pic>
        <p:pic>
          <p:nvPicPr>
            <p:cNvPr id="119" name="object 31">
              <a:extLst>
                <a:ext uri="{FF2B5EF4-FFF2-40B4-BE49-F238E27FC236}">
                  <a16:creationId xmlns:a16="http://schemas.microsoft.com/office/drawing/2014/main" id="{C98F0F92-CFC4-9DAA-72F2-0779D1A918D9}"/>
                </a:ext>
              </a:extLst>
            </p:cNvPr>
            <p:cNvPicPr>
              <a:picLocks noGrp="1" noRot="1" noMove="1" noResize="1" noEditPoints="1" noAdjustHandles="1" noChangeArrowheads="1" noChangeShapeType="1" noCrop="1"/>
            </p:cNvPicPr>
            <p:nvPr/>
          </p:nvPicPr>
          <p:blipFill>
            <a:blip r:embed="rId13" cstate="screen">
              <a:extLst>
                <a:ext uri="{28A0092B-C50C-407E-A947-70E740481C1C}">
                  <a14:useLocalDpi xmlns:a14="http://schemas.microsoft.com/office/drawing/2010/main"/>
                </a:ext>
              </a:extLst>
            </a:blip>
            <a:stretch>
              <a:fillRect/>
            </a:stretch>
          </p:blipFill>
          <p:spPr>
            <a:xfrm>
              <a:off x="17065763" y="10525183"/>
              <a:ext cx="155126" cy="155115"/>
            </a:xfrm>
            <a:prstGeom prst="rect">
              <a:avLst/>
            </a:prstGeom>
          </p:spPr>
        </p:pic>
        <p:pic>
          <p:nvPicPr>
            <p:cNvPr id="120" name="object 32">
              <a:extLst>
                <a:ext uri="{FF2B5EF4-FFF2-40B4-BE49-F238E27FC236}">
                  <a16:creationId xmlns:a16="http://schemas.microsoft.com/office/drawing/2014/main" id="{68BAC860-A14A-306A-B721-138CB4EE33CB}"/>
                </a:ext>
              </a:extLst>
            </p:cNvPr>
            <p:cNvPicPr>
              <a:picLocks noGrp="1" noRot="1" noMove="1" noResize="1" noEditPoints="1" noAdjustHandles="1" noChangeArrowheads="1" noChangeShapeType="1" noCrop="1"/>
            </p:cNvPicPr>
            <p:nvPr/>
          </p:nvPicPr>
          <p:blipFill>
            <a:blip r:embed="rId15" cstate="screen">
              <a:extLst>
                <a:ext uri="{28A0092B-C50C-407E-A947-70E740481C1C}">
                  <a14:useLocalDpi xmlns:a14="http://schemas.microsoft.com/office/drawing/2010/main"/>
                </a:ext>
              </a:extLst>
            </a:blip>
            <a:stretch>
              <a:fillRect/>
            </a:stretch>
          </p:blipFill>
          <p:spPr>
            <a:xfrm>
              <a:off x="16334579" y="10012949"/>
              <a:ext cx="155126" cy="155115"/>
            </a:xfrm>
            <a:prstGeom prst="rect">
              <a:avLst/>
            </a:prstGeom>
          </p:spPr>
        </p:pic>
        <p:sp>
          <p:nvSpPr>
            <p:cNvPr id="121" name="object 33">
              <a:extLst>
                <a:ext uri="{FF2B5EF4-FFF2-40B4-BE49-F238E27FC236}">
                  <a16:creationId xmlns:a16="http://schemas.microsoft.com/office/drawing/2014/main" id="{0A3AA2F0-2F43-3E1D-BA38-0CE01B832B4F}"/>
                </a:ext>
              </a:extLst>
            </p:cNvPr>
            <p:cNvSpPr>
              <a:spLocks noGrp="1" noRot="1" noMove="1" noResize="1" noEditPoints="1" noAdjustHandles="1" noChangeArrowheads="1" noChangeShapeType="1"/>
            </p:cNvSpPr>
            <p:nvPr/>
          </p:nvSpPr>
          <p:spPr>
            <a:xfrm>
              <a:off x="18066800" y="9997593"/>
              <a:ext cx="19685" cy="182880"/>
            </a:xfrm>
            <a:custGeom>
              <a:avLst/>
              <a:gdLst/>
              <a:ahLst/>
              <a:cxnLst/>
              <a:rect l="l" t="t" r="r" b="b"/>
              <a:pathLst>
                <a:path w="19684" h="182879">
                  <a:moveTo>
                    <a:pt x="14544" y="0"/>
                  </a:moveTo>
                  <a:lnTo>
                    <a:pt x="4041" y="0"/>
                  </a:lnTo>
                  <a:lnTo>
                    <a:pt x="0" y="4041"/>
                  </a:lnTo>
                  <a:lnTo>
                    <a:pt x="0" y="15350"/>
                  </a:lnTo>
                  <a:lnTo>
                    <a:pt x="4041" y="19392"/>
                  </a:lnTo>
                  <a:lnTo>
                    <a:pt x="15350" y="19392"/>
                  </a:lnTo>
                  <a:lnTo>
                    <a:pt x="19392" y="15350"/>
                  </a:lnTo>
                  <a:lnTo>
                    <a:pt x="19392" y="4041"/>
                  </a:lnTo>
                  <a:lnTo>
                    <a:pt x="14544" y="0"/>
                  </a:lnTo>
                  <a:close/>
                </a:path>
                <a:path w="19684" h="182879">
                  <a:moveTo>
                    <a:pt x="15350" y="54940"/>
                  </a:moveTo>
                  <a:lnTo>
                    <a:pt x="3235" y="54940"/>
                  </a:lnTo>
                  <a:lnTo>
                    <a:pt x="3235" y="182591"/>
                  </a:lnTo>
                  <a:lnTo>
                    <a:pt x="15350" y="182591"/>
                  </a:lnTo>
                  <a:lnTo>
                    <a:pt x="15350" y="54940"/>
                  </a:lnTo>
                  <a:close/>
                </a:path>
              </a:pathLst>
            </a:custGeom>
            <a:solidFill>
              <a:srgbClr val="FFFFFF"/>
            </a:solidFill>
          </p:spPr>
          <p:txBody>
            <a:bodyPr wrap="square" lIns="0" tIns="0" rIns="0" bIns="0" rtlCol="0"/>
            <a:lstStyle/>
            <a:p>
              <a:endParaRPr sz="1092"/>
            </a:p>
          </p:txBody>
        </p:sp>
        <p:pic>
          <p:nvPicPr>
            <p:cNvPr id="122" name="object 34">
              <a:extLst>
                <a:ext uri="{FF2B5EF4-FFF2-40B4-BE49-F238E27FC236}">
                  <a16:creationId xmlns:a16="http://schemas.microsoft.com/office/drawing/2014/main" id="{6C0879F2-D086-A07E-1252-2DA6CA179FED}"/>
                </a:ext>
              </a:extLst>
            </p:cNvPr>
            <p:cNvPicPr>
              <a:picLocks noGrp="1" noRot="1" noMove="1" noResize="1" noEditPoints="1" noAdjustHandles="1" noChangeArrowheads="1" noChangeShapeType="1" noCrop="1"/>
            </p:cNvPicPr>
            <p:nvPr/>
          </p:nvPicPr>
          <p:blipFill>
            <a:blip r:embed="rId16" cstate="screen">
              <a:extLst>
                <a:ext uri="{28A0092B-C50C-407E-A947-70E740481C1C}">
                  <a14:useLocalDpi xmlns:a14="http://schemas.microsoft.com/office/drawing/2010/main"/>
                </a:ext>
              </a:extLst>
            </a:blip>
            <a:stretch>
              <a:fillRect/>
            </a:stretch>
          </p:blipFill>
          <p:spPr>
            <a:xfrm>
              <a:off x="18122552" y="10050106"/>
              <a:ext cx="106645" cy="130079"/>
            </a:xfrm>
            <a:prstGeom prst="rect">
              <a:avLst/>
            </a:prstGeom>
          </p:spPr>
        </p:pic>
        <p:pic>
          <p:nvPicPr>
            <p:cNvPr id="123" name="object 35">
              <a:extLst>
                <a:ext uri="{FF2B5EF4-FFF2-40B4-BE49-F238E27FC236}">
                  <a16:creationId xmlns:a16="http://schemas.microsoft.com/office/drawing/2014/main" id="{5BBCF8CB-5661-A831-27CB-66E1732B67C5}"/>
                </a:ext>
              </a:extLst>
            </p:cNvPr>
            <p:cNvPicPr>
              <a:picLocks noGrp="1" noRot="1" noMove="1" noResize="1" noEditPoints="1" noAdjustHandles="1" noChangeArrowheads="1" noChangeShapeType="1" noCrop="1"/>
            </p:cNvPicPr>
            <p:nvPr/>
          </p:nvPicPr>
          <p:blipFill>
            <a:blip r:embed="rId17" cstate="screen">
              <a:extLst>
                <a:ext uri="{28A0092B-C50C-407E-A947-70E740481C1C}">
                  <a14:useLocalDpi xmlns:a14="http://schemas.microsoft.com/office/drawing/2010/main"/>
                </a:ext>
              </a:extLst>
            </a:blip>
            <a:stretch>
              <a:fillRect/>
            </a:stretch>
          </p:blipFill>
          <p:spPr>
            <a:xfrm>
              <a:off x="18331806" y="10015368"/>
              <a:ext cx="126038" cy="167240"/>
            </a:xfrm>
            <a:prstGeom prst="rect">
              <a:avLst/>
            </a:prstGeom>
          </p:spPr>
        </p:pic>
        <p:pic>
          <p:nvPicPr>
            <p:cNvPr id="124" name="object 36">
              <a:extLst>
                <a:ext uri="{FF2B5EF4-FFF2-40B4-BE49-F238E27FC236}">
                  <a16:creationId xmlns:a16="http://schemas.microsoft.com/office/drawing/2014/main" id="{25702D69-1BAE-ACD3-5FB7-44E139684EC5}"/>
                </a:ext>
              </a:extLst>
            </p:cNvPr>
            <p:cNvPicPr>
              <a:picLocks noGrp="1" noRot="1" noMove="1" noResize="1" noEditPoints="1" noAdjustHandles="1" noChangeArrowheads="1" noChangeShapeType="1" noCrop="1"/>
            </p:cNvPicPr>
            <p:nvPr/>
          </p:nvPicPr>
          <p:blipFill>
            <a:blip r:embed="rId18" cstate="screen">
              <a:extLst>
                <a:ext uri="{28A0092B-C50C-407E-A947-70E740481C1C}">
                  <a14:useLocalDpi xmlns:a14="http://schemas.microsoft.com/office/drawing/2010/main"/>
                </a:ext>
              </a:extLst>
            </a:blip>
            <a:stretch>
              <a:fillRect/>
            </a:stretch>
          </p:blipFill>
          <p:spPr>
            <a:xfrm>
              <a:off x="18483698" y="10050112"/>
              <a:ext cx="126844" cy="134111"/>
            </a:xfrm>
            <a:prstGeom prst="rect">
              <a:avLst/>
            </a:prstGeom>
          </p:spPr>
        </p:pic>
        <p:pic>
          <p:nvPicPr>
            <p:cNvPr id="125" name="object 37">
              <a:extLst>
                <a:ext uri="{FF2B5EF4-FFF2-40B4-BE49-F238E27FC236}">
                  <a16:creationId xmlns:a16="http://schemas.microsoft.com/office/drawing/2014/main" id="{C76FDBCE-38B0-51AD-113D-E3A095149060}"/>
                </a:ext>
              </a:extLst>
            </p:cNvPr>
            <p:cNvPicPr>
              <a:picLocks noGrp="1" noRot="1" noMove="1" noResize="1" noEditPoints="1" noAdjustHandles="1" noChangeArrowheads="1" noChangeShapeType="1" noCrop="1"/>
            </p:cNvPicPr>
            <p:nvPr/>
          </p:nvPicPr>
          <p:blipFill>
            <a:blip r:embed="rId19" cstate="screen">
              <a:extLst>
                <a:ext uri="{28A0092B-C50C-407E-A947-70E740481C1C}">
                  <a14:useLocalDpi xmlns:a14="http://schemas.microsoft.com/office/drawing/2010/main"/>
                </a:ext>
              </a:extLst>
            </a:blip>
            <a:stretch>
              <a:fillRect/>
            </a:stretch>
          </p:blipFill>
          <p:spPr>
            <a:xfrm>
              <a:off x="18643671" y="10001636"/>
              <a:ext cx="106645" cy="178549"/>
            </a:xfrm>
            <a:prstGeom prst="rect">
              <a:avLst/>
            </a:prstGeom>
          </p:spPr>
        </p:pic>
        <p:pic>
          <p:nvPicPr>
            <p:cNvPr id="126" name="object 38">
              <a:extLst>
                <a:ext uri="{FF2B5EF4-FFF2-40B4-BE49-F238E27FC236}">
                  <a16:creationId xmlns:a16="http://schemas.microsoft.com/office/drawing/2014/main" id="{6B57B55E-C687-284E-9688-424CA63CB460}"/>
                </a:ext>
              </a:extLst>
            </p:cNvPr>
            <p:cNvPicPr>
              <a:picLocks noGrp="1" noRot="1" noMove="1" noResize="1" noEditPoints="1" noAdjustHandles="1" noChangeArrowheads="1" noChangeShapeType="1" noCrop="1"/>
            </p:cNvPicPr>
            <p:nvPr/>
          </p:nvPicPr>
          <p:blipFill>
            <a:blip r:embed="rId20" cstate="screen">
              <a:extLst>
                <a:ext uri="{28A0092B-C50C-407E-A947-70E740481C1C}">
                  <a14:useLocalDpi xmlns:a14="http://schemas.microsoft.com/office/drawing/2010/main"/>
                </a:ext>
              </a:extLst>
            </a:blip>
            <a:stretch>
              <a:fillRect/>
            </a:stretch>
          </p:blipFill>
          <p:spPr>
            <a:xfrm>
              <a:off x="18782636" y="10050112"/>
              <a:ext cx="130886" cy="132498"/>
            </a:xfrm>
            <a:prstGeom prst="rect">
              <a:avLst/>
            </a:prstGeom>
          </p:spPr>
        </p:pic>
        <p:pic>
          <p:nvPicPr>
            <p:cNvPr id="127" name="object 39">
              <a:extLst>
                <a:ext uri="{FF2B5EF4-FFF2-40B4-BE49-F238E27FC236}">
                  <a16:creationId xmlns:a16="http://schemas.microsoft.com/office/drawing/2014/main" id="{02535843-B9B8-28C4-9322-5B066470864F}"/>
                </a:ext>
              </a:extLst>
            </p:cNvPr>
            <p:cNvPicPr>
              <a:picLocks noGrp="1" noRot="1" noMove="1" noResize="1" noEditPoints="1" noAdjustHandles="1" noChangeArrowheads="1" noChangeShapeType="1" noCrop="1"/>
            </p:cNvPicPr>
            <p:nvPr/>
          </p:nvPicPr>
          <p:blipFill>
            <a:blip r:embed="rId21" cstate="screen">
              <a:extLst>
                <a:ext uri="{28A0092B-C50C-407E-A947-70E740481C1C}">
                  <a14:useLocalDpi xmlns:a14="http://schemas.microsoft.com/office/drawing/2010/main"/>
                </a:ext>
              </a:extLst>
            </a:blip>
            <a:stretch>
              <a:fillRect/>
            </a:stretch>
          </p:blipFill>
          <p:spPr>
            <a:xfrm>
              <a:off x="18940991" y="10050112"/>
              <a:ext cx="130886" cy="132498"/>
            </a:xfrm>
            <a:prstGeom prst="rect">
              <a:avLst/>
            </a:prstGeom>
          </p:spPr>
        </p:pic>
        <p:sp>
          <p:nvSpPr>
            <p:cNvPr id="128" name="object 40">
              <a:extLst>
                <a:ext uri="{FF2B5EF4-FFF2-40B4-BE49-F238E27FC236}">
                  <a16:creationId xmlns:a16="http://schemas.microsoft.com/office/drawing/2014/main" id="{5D81D13D-C56E-2D25-D704-0B6CE6B47537}"/>
                </a:ext>
              </a:extLst>
            </p:cNvPr>
            <p:cNvSpPr>
              <a:spLocks noGrp="1" noRot="1" noMove="1" noResize="1" noEditPoints="1" noAdjustHandles="1" noChangeArrowheads="1" noChangeShapeType="1"/>
            </p:cNvSpPr>
            <p:nvPr/>
          </p:nvSpPr>
          <p:spPr>
            <a:xfrm>
              <a:off x="19106622" y="10001632"/>
              <a:ext cx="12700" cy="179070"/>
            </a:xfrm>
            <a:custGeom>
              <a:avLst/>
              <a:gdLst/>
              <a:ahLst/>
              <a:cxnLst/>
              <a:rect l="l" t="t" r="r" b="b"/>
              <a:pathLst>
                <a:path w="12700" h="179070">
                  <a:moveTo>
                    <a:pt x="12114" y="0"/>
                  </a:moveTo>
                  <a:lnTo>
                    <a:pt x="0" y="0"/>
                  </a:lnTo>
                  <a:lnTo>
                    <a:pt x="0" y="178549"/>
                  </a:lnTo>
                  <a:lnTo>
                    <a:pt x="12114" y="178549"/>
                  </a:lnTo>
                  <a:lnTo>
                    <a:pt x="12114" y="0"/>
                  </a:lnTo>
                  <a:close/>
                </a:path>
              </a:pathLst>
            </a:custGeom>
            <a:solidFill>
              <a:srgbClr val="FFFFFF"/>
            </a:solidFill>
          </p:spPr>
          <p:txBody>
            <a:bodyPr wrap="square" lIns="0" tIns="0" rIns="0" bIns="0" rtlCol="0"/>
            <a:lstStyle/>
            <a:p>
              <a:endParaRPr sz="1092"/>
            </a:p>
          </p:txBody>
        </p:sp>
        <p:pic>
          <p:nvPicPr>
            <p:cNvPr id="129" name="object 41">
              <a:extLst>
                <a:ext uri="{FF2B5EF4-FFF2-40B4-BE49-F238E27FC236}">
                  <a16:creationId xmlns:a16="http://schemas.microsoft.com/office/drawing/2014/main" id="{4C761F67-9A82-2E61-4583-D045E41552A0}"/>
                </a:ext>
              </a:extLst>
            </p:cNvPr>
            <p:cNvPicPr>
              <a:picLocks noGrp="1" noRot="1" noMove="1" noResize="1" noEditPoints="1" noAdjustHandles="1" noChangeArrowheads="1" noChangeShapeType="1" noCrop="1"/>
            </p:cNvPicPr>
            <p:nvPr/>
          </p:nvPicPr>
          <p:blipFill>
            <a:blip r:embed="rId22" cstate="screen">
              <a:extLst>
                <a:ext uri="{28A0092B-C50C-407E-A947-70E740481C1C}">
                  <a14:useLocalDpi xmlns:a14="http://schemas.microsoft.com/office/drawing/2010/main"/>
                </a:ext>
              </a:extLst>
            </a:blip>
            <a:stretch>
              <a:fillRect/>
            </a:stretch>
          </p:blipFill>
          <p:spPr>
            <a:xfrm>
              <a:off x="19147825" y="10049302"/>
              <a:ext cx="111493" cy="133315"/>
            </a:xfrm>
            <a:prstGeom prst="rect">
              <a:avLst/>
            </a:prstGeom>
          </p:spPr>
        </p:pic>
      </p:grpSp>
      <p:pic>
        <p:nvPicPr>
          <p:cNvPr id="130" name="Graphic 129">
            <a:extLst>
              <a:ext uri="{FF2B5EF4-FFF2-40B4-BE49-F238E27FC236}">
                <a16:creationId xmlns:a16="http://schemas.microsoft.com/office/drawing/2014/main" id="{75A8E958-D72C-8C4E-7A0D-92382CF8E85E}"/>
              </a:ext>
            </a:extLst>
          </p:cNvPr>
          <p:cNvPicPr>
            <a:picLocks noGrp="1" noRot="1" noChangeAspect="1" noMove="1" noResize="1" noEditPoints="1" noAdjustHandles="1" noChangeArrowheads="1" noChangeShapeType="1" noCrop="1"/>
          </p:cNvPicPr>
          <p:nvPr userDrawn="1"/>
        </p:nvPicPr>
        <p:blipFill>
          <a:blip r:embed="rId23">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96233" y="5776906"/>
            <a:ext cx="1043987" cy="833215"/>
          </a:xfrm>
          <a:prstGeom prst="rect">
            <a:avLst/>
          </a:prstGeom>
        </p:spPr>
      </p:pic>
      <p:pic>
        <p:nvPicPr>
          <p:cNvPr id="131" name="Graphic 130">
            <a:extLst>
              <a:ext uri="{FF2B5EF4-FFF2-40B4-BE49-F238E27FC236}">
                <a16:creationId xmlns:a16="http://schemas.microsoft.com/office/drawing/2014/main" id="{D854AD5C-1713-DB19-2907-2A78DA6A16B5}"/>
              </a:ext>
            </a:extLst>
          </p:cNvPr>
          <p:cNvPicPr>
            <a:picLocks noGrp="1" noRot="1" noChangeAspect="1" noMove="1" noResize="1" noEditPoints="1" noAdjustHandles="1" noChangeArrowheads="1" noChangeShapeType="1" noCrop="1"/>
          </p:cNvPicPr>
          <p:nvPr userDrawn="1"/>
        </p:nvPicPr>
        <p:blipFill>
          <a:blip r:embed="rId25">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1434793" y="5936520"/>
            <a:ext cx="734154" cy="651703"/>
          </a:xfrm>
          <a:prstGeom prst="rect">
            <a:avLst/>
          </a:prstGeom>
        </p:spPr>
      </p:pic>
      <p:pic>
        <p:nvPicPr>
          <p:cNvPr id="132" name="Picture 131" descr="A black and white logo&#10;&#10;Description automatically generated">
            <a:extLst>
              <a:ext uri="{FF2B5EF4-FFF2-40B4-BE49-F238E27FC236}">
                <a16:creationId xmlns:a16="http://schemas.microsoft.com/office/drawing/2014/main" id="{7B45001C-FD99-29E7-D860-6B27F0BEE39F}"/>
              </a:ext>
            </a:extLst>
          </p:cNvPr>
          <p:cNvPicPr>
            <a:picLocks noGrp="1" noRot="1" noChangeAspect="1" noMove="1" noResize="1" noEditPoints="1" noAdjustHandles="1" noChangeArrowheads="1" noChangeShapeType="1" noCrop="1"/>
          </p:cNvPicPr>
          <p:nvPr userDrawn="1"/>
        </p:nvPicPr>
        <p:blipFill>
          <a:blip r:embed="rId27" cstate="screen">
            <a:extLst>
              <a:ext uri="{28A0092B-C50C-407E-A947-70E740481C1C}">
                <a14:useLocalDpi xmlns:a14="http://schemas.microsoft.com/office/drawing/2010/main"/>
              </a:ext>
            </a:extLst>
          </a:blip>
          <a:stretch>
            <a:fillRect/>
          </a:stretch>
        </p:blipFill>
        <p:spPr>
          <a:xfrm>
            <a:off x="2331856" y="5854806"/>
            <a:ext cx="1000892" cy="705937"/>
          </a:xfrm>
          <a:prstGeom prst="rect">
            <a:avLst/>
          </a:prstGeom>
        </p:spPr>
      </p:pic>
      <p:sp>
        <p:nvSpPr>
          <p:cNvPr id="141" name="Text Placeholder 140">
            <a:extLst>
              <a:ext uri="{FF2B5EF4-FFF2-40B4-BE49-F238E27FC236}">
                <a16:creationId xmlns:a16="http://schemas.microsoft.com/office/drawing/2014/main" id="{FE46A46E-BD0C-1102-4F1A-B5C9835C7AF3}"/>
              </a:ext>
            </a:extLst>
          </p:cNvPr>
          <p:cNvSpPr>
            <a:spLocks noGrp="1"/>
          </p:cNvSpPr>
          <p:nvPr>
            <p:ph type="body" sz="quarter" idx="10" hasCustomPrompt="1"/>
          </p:nvPr>
        </p:nvSpPr>
        <p:spPr>
          <a:xfrm>
            <a:off x="381538" y="1608405"/>
            <a:ext cx="6521526" cy="772017"/>
          </a:xfrm>
          <a:prstGeom prst="rect">
            <a:avLst/>
          </a:prstGeom>
        </p:spPr>
        <p:txBody>
          <a:bodyPr/>
          <a:lstStyle>
            <a:lvl1pPr marL="7701">
              <a:lnSpc>
                <a:spcPts val="2777"/>
              </a:lnSpc>
              <a:spcBef>
                <a:spcPts val="64"/>
              </a:spcBef>
              <a:defRPr sz="2547"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12700">
              <a:lnSpc>
                <a:spcPts val="4580"/>
              </a:lnSpc>
              <a:spcBef>
                <a:spcPts val="105"/>
              </a:spcBef>
            </a:pPr>
            <a:r>
              <a:rPr lang="en-GB" sz="2547" b="1" spc="-24" dirty="0">
                <a:solidFill>
                  <a:srgbClr val="FFFFFF"/>
                </a:solidFill>
                <a:latin typeface="Calibri"/>
                <a:cs typeface="Calibri"/>
              </a:rPr>
              <a:t>email:</a:t>
            </a:r>
            <a:r>
              <a:rPr lang="en-GB" sz="2547" b="1" spc="-112" dirty="0">
                <a:solidFill>
                  <a:srgbClr val="FFFFFF"/>
                </a:solidFill>
                <a:latin typeface="Calibri"/>
                <a:cs typeface="Calibri"/>
              </a:rPr>
              <a:t> 	</a:t>
            </a:r>
            <a:r>
              <a:rPr lang="en-GB" sz="2547" spc="-45" dirty="0">
                <a:solidFill>
                  <a:schemeClr val="bg1"/>
                </a:solidFill>
                <a:latin typeface="Calibri"/>
                <a:cs typeface="Calibri"/>
                <a:hlinkClick r:id="rId28">
                  <a:extLst>
                    <a:ext uri="{A12FA001-AC4F-418D-AE19-62706E023703}">
                      <ahyp:hlinkClr xmlns:ahyp="http://schemas.microsoft.com/office/drawing/2018/hyperlinkcolor" val="tx"/>
                    </a:ext>
                  </a:extLst>
                </a:hlinkClick>
              </a:rPr>
              <a:t>dataschools@ed.ac.uk</a:t>
            </a:r>
            <a:endParaRPr lang="en-GB" sz="2547" dirty="0">
              <a:solidFill>
                <a:schemeClr val="bg1"/>
              </a:solidFill>
              <a:latin typeface="Calibri"/>
              <a:cs typeface="Calibri"/>
            </a:endParaRPr>
          </a:p>
          <a:p>
            <a:pPr marL="12700">
              <a:lnSpc>
                <a:spcPts val="4580"/>
              </a:lnSpc>
            </a:pPr>
            <a:r>
              <a:rPr lang="en-GB" sz="2547" b="1" spc="-21" dirty="0">
                <a:solidFill>
                  <a:srgbClr val="FFFFFF"/>
                </a:solidFill>
                <a:latin typeface="Calibri"/>
                <a:cs typeface="Calibri"/>
              </a:rPr>
              <a:t>phone:	</a:t>
            </a:r>
            <a:r>
              <a:rPr lang="en-GB" sz="2426" spc="-24" dirty="0">
                <a:solidFill>
                  <a:srgbClr val="FFFFFF"/>
                </a:solidFill>
                <a:latin typeface="Calibri"/>
                <a:cs typeface="Calibri"/>
              </a:rPr>
              <a:t>0131</a:t>
            </a:r>
            <a:r>
              <a:rPr lang="en-GB" sz="2426" spc="-106" dirty="0">
                <a:solidFill>
                  <a:srgbClr val="FFFFFF"/>
                </a:solidFill>
                <a:latin typeface="Calibri"/>
                <a:cs typeface="Calibri"/>
              </a:rPr>
              <a:t> </a:t>
            </a:r>
            <a:r>
              <a:rPr lang="en-GB" sz="2426" spc="-12" dirty="0">
                <a:solidFill>
                  <a:srgbClr val="FFFFFF"/>
                </a:solidFill>
                <a:latin typeface="Calibri"/>
                <a:cs typeface="Calibri"/>
              </a:rPr>
              <a:t>651</a:t>
            </a:r>
            <a:r>
              <a:rPr lang="en-GB" sz="2426" spc="-109" dirty="0">
                <a:solidFill>
                  <a:srgbClr val="FFFFFF"/>
                </a:solidFill>
                <a:latin typeface="Calibri"/>
                <a:cs typeface="Calibri"/>
              </a:rPr>
              <a:t> </a:t>
            </a:r>
            <a:r>
              <a:rPr lang="en-GB" sz="2426" spc="-12" dirty="0">
                <a:solidFill>
                  <a:srgbClr val="FFFFFF"/>
                </a:solidFill>
                <a:latin typeface="Calibri"/>
                <a:cs typeface="Calibri"/>
              </a:rPr>
              <a:t>6548</a:t>
            </a:r>
            <a:endParaRPr lang="en-GB" sz="2426" dirty="0">
              <a:latin typeface="Calibri"/>
              <a:cs typeface="Calibri"/>
            </a:endParaRPr>
          </a:p>
        </p:txBody>
      </p:sp>
      <p:pic>
        <p:nvPicPr>
          <p:cNvPr id="133" name="Picture 132">
            <a:extLst>
              <a:ext uri="{FF2B5EF4-FFF2-40B4-BE49-F238E27FC236}">
                <a16:creationId xmlns:a16="http://schemas.microsoft.com/office/drawing/2014/main" id="{BC9F3CC3-95F5-3072-D4B9-69151EE1B85E}"/>
              </a:ext>
            </a:extLst>
          </p:cNvPr>
          <p:cNvPicPr>
            <a:picLocks noGrp="1" noRot="1" noChangeAspect="1" noMove="1" noResize="1" noEditPoints="1" noAdjustHandles="1" noChangeArrowheads="1" noChangeShapeType="1" noCrop="1"/>
          </p:cNvPicPr>
          <p:nvPr userDrawn="1"/>
        </p:nvPicPr>
        <p:blipFill>
          <a:blip r:embed="rId29" cstate="screen">
            <a:extLst>
              <a:ext uri="{28A0092B-C50C-407E-A947-70E740481C1C}">
                <a14:useLocalDpi xmlns:a14="http://schemas.microsoft.com/office/drawing/2010/main"/>
              </a:ext>
            </a:extLst>
          </a:blip>
          <a:stretch>
            <a:fillRect/>
          </a:stretch>
        </p:blipFill>
        <p:spPr>
          <a:xfrm>
            <a:off x="5486296" y="5924243"/>
            <a:ext cx="1702224" cy="567367"/>
          </a:xfrm>
          <a:prstGeom prst="rect">
            <a:avLst/>
          </a:prstGeom>
        </p:spPr>
      </p:pic>
      <p:pic>
        <p:nvPicPr>
          <p:cNvPr id="134" name="Picture 133">
            <a:extLst>
              <a:ext uri="{FF2B5EF4-FFF2-40B4-BE49-F238E27FC236}">
                <a16:creationId xmlns:a16="http://schemas.microsoft.com/office/drawing/2014/main" id="{FBFCEE4E-2A8A-15C4-61D3-7B3D8EE140C1}"/>
              </a:ext>
            </a:extLst>
          </p:cNvPr>
          <p:cNvPicPr>
            <a:picLocks noGrp="1" noRot="1" noChangeAspect="1" noMove="1" noResize="1" noEditPoints="1" noAdjustHandles="1" noChangeArrowheads="1" noChangeShapeType="1" noCrop="1"/>
          </p:cNvPicPr>
          <p:nvPr userDrawn="1"/>
        </p:nvPicPr>
        <p:blipFill>
          <a:blip r:embed="rId30" cstate="screen">
            <a:extLst>
              <a:ext uri="{28A0092B-C50C-407E-A947-70E740481C1C}">
                <a14:useLocalDpi xmlns:a14="http://schemas.microsoft.com/office/drawing/2010/main"/>
              </a:ext>
            </a:extLst>
          </a:blip>
          <a:stretch>
            <a:fillRect/>
          </a:stretch>
        </p:blipFill>
        <p:spPr>
          <a:xfrm>
            <a:off x="3488190" y="6070599"/>
            <a:ext cx="1811998" cy="326954"/>
          </a:xfrm>
          <a:prstGeom prst="rect">
            <a:avLst/>
          </a:prstGeom>
        </p:spPr>
      </p:pic>
      <p:sp>
        <p:nvSpPr>
          <p:cNvPr id="137" name="Title 136">
            <a:extLst>
              <a:ext uri="{FF2B5EF4-FFF2-40B4-BE49-F238E27FC236}">
                <a16:creationId xmlns:a16="http://schemas.microsoft.com/office/drawing/2014/main" id="{56BE5B78-6790-9D8B-1ADB-B2F83303EB17}"/>
              </a:ext>
            </a:extLst>
          </p:cNvPr>
          <p:cNvSpPr>
            <a:spLocks noGrp="1"/>
          </p:cNvSpPr>
          <p:nvPr>
            <p:ph type="title" hasCustomPrompt="1"/>
          </p:nvPr>
        </p:nvSpPr>
        <p:spPr>
          <a:xfrm>
            <a:off x="381540" y="366391"/>
            <a:ext cx="6521624" cy="1063224"/>
          </a:xfrm>
          <a:prstGeom prst="rect">
            <a:avLst/>
          </a:prstGeom>
        </p:spPr>
        <p:txBody>
          <a:bodyPr/>
          <a:lstStyle>
            <a:lvl1pPr>
              <a:lnSpc>
                <a:spcPts val="6064"/>
              </a:lnSpc>
              <a:defRPr sz="6488" b="1">
                <a:solidFill>
                  <a:schemeClr val="bg1"/>
                </a:solidFill>
              </a:defRPr>
            </a:lvl1pPr>
          </a:lstStyle>
          <a:p>
            <a:r>
              <a:rPr lang="en-GB" dirty="0"/>
              <a:t>Thank you!</a:t>
            </a:r>
            <a:endParaRPr lang="en-US" dirty="0"/>
          </a:p>
        </p:txBody>
      </p:sp>
    </p:spTree>
    <p:extLst>
      <p:ext uri="{BB962C8B-B14F-4D97-AF65-F5344CB8AC3E}">
        <p14:creationId xmlns:p14="http://schemas.microsoft.com/office/powerpoint/2010/main" val="2574395447"/>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9" name="Text Placeholder 48">
            <a:extLst>
              <a:ext uri="{FF2B5EF4-FFF2-40B4-BE49-F238E27FC236}">
                <a16:creationId xmlns:a16="http://schemas.microsoft.com/office/drawing/2014/main" id="{335C50CA-1BCE-F478-79FB-5C037986ABC0}"/>
              </a:ext>
            </a:extLst>
          </p:cNvPr>
          <p:cNvSpPr>
            <a:spLocks noGrp="1"/>
          </p:cNvSpPr>
          <p:nvPr>
            <p:ph type="body" sz="quarter" idx="10"/>
          </p:nvPr>
        </p:nvSpPr>
        <p:spPr>
          <a:xfrm>
            <a:off x="500619" y="425496"/>
            <a:ext cx="5539691" cy="754727"/>
          </a:xfrm>
          <a:prstGeom prst="rect">
            <a:avLst/>
          </a:prstGeom>
        </p:spPr>
        <p:txBody>
          <a:bodyPr/>
          <a:lstStyle>
            <a:lvl1pPr>
              <a:defRPr sz="3517" b="1">
                <a:solidFill>
                  <a:srgbClr val="253B46"/>
                </a:solidFill>
              </a:defRPr>
            </a:lvl1pPr>
          </a:lstStyle>
          <a:p>
            <a:pPr lvl="0"/>
            <a:r>
              <a:rPr lang="en-GB" dirty="0"/>
              <a:t>Click to edit Master text styles</a:t>
            </a:r>
            <a:endParaRPr lang="en-US" dirty="0"/>
          </a:p>
        </p:txBody>
      </p:sp>
      <p:sp>
        <p:nvSpPr>
          <p:cNvPr id="51" name="Text Placeholder 50">
            <a:extLst>
              <a:ext uri="{FF2B5EF4-FFF2-40B4-BE49-F238E27FC236}">
                <a16:creationId xmlns:a16="http://schemas.microsoft.com/office/drawing/2014/main" id="{D8FC2DA0-C518-ED5D-0A20-0816711F6B3C}"/>
              </a:ext>
            </a:extLst>
          </p:cNvPr>
          <p:cNvSpPr>
            <a:spLocks noGrp="1"/>
          </p:cNvSpPr>
          <p:nvPr>
            <p:ph type="body" sz="quarter" idx="11"/>
          </p:nvPr>
        </p:nvSpPr>
        <p:spPr>
          <a:xfrm>
            <a:off x="500620" y="1164820"/>
            <a:ext cx="4440106" cy="5217330"/>
          </a:xfrm>
          <a:prstGeom prst="rect">
            <a:avLst/>
          </a:prstGeom>
        </p:spPr>
        <p:txBody>
          <a:bodyPr/>
          <a:lstStyle>
            <a:lvl1pPr>
              <a:lnSpc>
                <a:spcPts val="2304"/>
              </a:lnSpc>
              <a:defRPr sz="1577" b="0"/>
            </a:lvl1pPr>
          </a:lstStyle>
          <a:p>
            <a:pPr lvl="0"/>
            <a:r>
              <a:rPr lang="en-GB" dirty="0"/>
              <a:t>Click to edit Master text styles</a:t>
            </a:r>
          </a:p>
        </p:txBody>
      </p:sp>
      <p:sp>
        <p:nvSpPr>
          <p:cNvPr id="53" name="object 2">
            <a:extLst>
              <a:ext uri="{FF2B5EF4-FFF2-40B4-BE49-F238E27FC236}">
                <a16:creationId xmlns:a16="http://schemas.microsoft.com/office/drawing/2014/main" id="{FB8D1E81-246A-2C46-01D5-DFF0BA5241FF}"/>
              </a:ext>
            </a:extLst>
          </p:cNvPr>
          <p:cNvSpPr/>
          <p:nvPr userDrawn="1"/>
        </p:nvSpPr>
        <p:spPr>
          <a:xfrm>
            <a:off x="9199691" y="3657343"/>
            <a:ext cx="2997079" cy="3200657"/>
          </a:xfrm>
          <a:custGeom>
            <a:avLst/>
            <a:gdLst/>
            <a:ahLst/>
            <a:cxnLst/>
            <a:rect l="l" t="t" r="r" b="b"/>
            <a:pathLst>
              <a:path w="4942205" h="5277484">
                <a:moveTo>
                  <a:pt x="4942058" y="0"/>
                </a:moveTo>
                <a:lnTo>
                  <a:pt x="0" y="0"/>
                </a:lnTo>
                <a:lnTo>
                  <a:pt x="0" y="5277326"/>
                </a:lnTo>
                <a:lnTo>
                  <a:pt x="4942058" y="5277326"/>
                </a:lnTo>
                <a:lnTo>
                  <a:pt x="4942058" y="0"/>
                </a:lnTo>
                <a:close/>
              </a:path>
            </a:pathLst>
          </a:custGeom>
          <a:solidFill>
            <a:srgbClr val="6F5A80"/>
          </a:solidFill>
        </p:spPr>
        <p:txBody>
          <a:bodyPr wrap="square" lIns="0" tIns="0" rIns="0" bIns="0" rtlCol="0"/>
          <a:lstStyle/>
          <a:p>
            <a:endParaRPr sz="1092" dirty="0"/>
          </a:p>
        </p:txBody>
      </p:sp>
      <p:grpSp>
        <p:nvGrpSpPr>
          <p:cNvPr id="54" name="object 15">
            <a:extLst>
              <a:ext uri="{FF2B5EF4-FFF2-40B4-BE49-F238E27FC236}">
                <a16:creationId xmlns:a16="http://schemas.microsoft.com/office/drawing/2014/main" id="{3BDCD20F-54A7-8484-FE78-EF254FC04473}"/>
              </a:ext>
            </a:extLst>
          </p:cNvPr>
          <p:cNvGrpSpPr>
            <a:grpSpLocks noGrp="1" noUngrp="1" noRot="1" noMove="1" noResize="1"/>
          </p:cNvGrpSpPr>
          <p:nvPr userDrawn="1"/>
        </p:nvGrpSpPr>
        <p:grpSpPr>
          <a:xfrm>
            <a:off x="9903990" y="5646972"/>
            <a:ext cx="1905048" cy="844832"/>
            <a:chOff x="16334579" y="9287420"/>
            <a:chExt cx="3141345" cy="1393190"/>
          </a:xfrm>
        </p:grpSpPr>
        <p:sp>
          <p:nvSpPr>
            <p:cNvPr id="55" name="object 16">
              <a:extLst>
                <a:ext uri="{FF2B5EF4-FFF2-40B4-BE49-F238E27FC236}">
                  <a16:creationId xmlns:a16="http://schemas.microsoft.com/office/drawing/2014/main" id="{AB535B58-1713-14F3-BC7F-935738D65000}"/>
                </a:ext>
              </a:extLst>
            </p:cNvPr>
            <p:cNvSpPr>
              <a:spLocks noGrp="1" noRot="1" noMove="1" noResize="1" noEditPoints="1" noAdjustHandles="1" noChangeArrowheads="1" noChangeShapeType="1"/>
            </p:cNvSpPr>
            <p:nvPr/>
          </p:nvSpPr>
          <p:spPr>
            <a:xfrm>
              <a:off x="16408104" y="9360126"/>
              <a:ext cx="2995295" cy="1251585"/>
            </a:xfrm>
            <a:custGeom>
              <a:avLst/>
              <a:gdLst/>
              <a:ahLst/>
              <a:cxnLst/>
              <a:rect l="l" t="t" r="r" b="b"/>
              <a:pathLst>
                <a:path w="2995294" h="1251584">
                  <a:moveTo>
                    <a:pt x="1336183" y="834602"/>
                  </a:moveTo>
                  <a:lnTo>
                    <a:pt x="1312902" y="834602"/>
                  </a:lnTo>
                  <a:lnTo>
                    <a:pt x="1817054" y="1247459"/>
                  </a:lnTo>
                  <a:lnTo>
                    <a:pt x="1821902" y="1251501"/>
                  </a:lnTo>
                  <a:lnTo>
                    <a:pt x="1839535" y="1232915"/>
                  </a:lnTo>
                  <a:lnTo>
                    <a:pt x="1821902" y="1232915"/>
                  </a:lnTo>
                  <a:lnTo>
                    <a:pt x="1336183" y="834602"/>
                  </a:lnTo>
                  <a:close/>
                </a:path>
                <a:path w="2995294" h="1251584">
                  <a:moveTo>
                    <a:pt x="8083" y="724721"/>
                  </a:moveTo>
                  <a:lnTo>
                    <a:pt x="0" y="736040"/>
                  </a:lnTo>
                  <a:lnTo>
                    <a:pt x="735223" y="1250694"/>
                  </a:lnTo>
                  <a:lnTo>
                    <a:pt x="758788" y="1233721"/>
                  </a:lnTo>
                  <a:lnTo>
                    <a:pt x="736029" y="1233721"/>
                  </a:lnTo>
                  <a:lnTo>
                    <a:pt x="8083" y="724721"/>
                  </a:lnTo>
                  <a:close/>
                </a:path>
                <a:path w="2995294" h="1251584">
                  <a:moveTo>
                    <a:pt x="1314514" y="816833"/>
                  </a:moveTo>
                  <a:lnTo>
                    <a:pt x="736029" y="1233721"/>
                  </a:lnTo>
                  <a:lnTo>
                    <a:pt x="758788" y="1233721"/>
                  </a:lnTo>
                  <a:lnTo>
                    <a:pt x="1312902" y="834602"/>
                  </a:lnTo>
                  <a:lnTo>
                    <a:pt x="1336183" y="834602"/>
                  </a:lnTo>
                  <a:lnTo>
                    <a:pt x="1314514" y="816833"/>
                  </a:lnTo>
                  <a:close/>
                </a:path>
                <a:path w="2995294" h="1251584">
                  <a:moveTo>
                    <a:pt x="2141034" y="895197"/>
                  </a:moveTo>
                  <a:lnTo>
                    <a:pt x="1821902" y="1232915"/>
                  </a:lnTo>
                  <a:lnTo>
                    <a:pt x="1839535" y="1232915"/>
                  </a:lnTo>
                  <a:lnTo>
                    <a:pt x="2150730" y="904893"/>
                  </a:lnTo>
                  <a:lnTo>
                    <a:pt x="2141034" y="895197"/>
                  </a:lnTo>
                  <a:close/>
                </a:path>
                <a:path w="2995294" h="1251584">
                  <a:moveTo>
                    <a:pt x="2985333" y="0"/>
                  </a:moveTo>
                  <a:lnTo>
                    <a:pt x="2624181" y="382155"/>
                  </a:lnTo>
                  <a:lnTo>
                    <a:pt x="2633877" y="391851"/>
                  </a:lnTo>
                  <a:lnTo>
                    <a:pt x="2995029" y="9696"/>
                  </a:lnTo>
                  <a:lnTo>
                    <a:pt x="2985333" y="0"/>
                  </a:lnTo>
                  <a:close/>
                </a:path>
              </a:pathLst>
            </a:custGeom>
            <a:solidFill>
              <a:srgbClr val="FFFFFF"/>
            </a:solidFill>
          </p:spPr>
          <p:txBody>
            <a:bodyPr wrap="square" lIns="0" tIns="0" rIns="0" bIns="0" rtlCol="0"/>
            <a:lstStyle/>
            <a:p>
              <a:endParaRPr sz="1092"/>
            </a:p>
          </p:txBody>
        </p:sp>
        <p:pic>
          <p:nvPicPr>
            <p:cNvPr id="56" name="object 17">
              <a:extLst>
                <a:ext uri="{FF2B5EF4-FFF2-40B4-BE49-F238E27FC236}">
                  <a16:creationId xmlns:a16="http://schemas.microsoft.com/office/drawing/2014/main" id="{C88FEE29-C99E-46E9-89D9-DE9253ACEB36}"/>
                </a:ext>
              </a:extLst>
            </p:cNvPr>
            <p:cNvPicPr>
              <a:picLocks noGrp="1" noRo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6509094" y="9718045"/>
              <a:ext cx="210873" cy="239155"/>
            </a:xfrm>
            <a:prstGeom prst="rect">
              <a:avLst/>
            </a:prstGeom>
          </p:spPr>
        </p:pic>
        <p:pic>
          <p:nvPicPr>
            <p:cNvPr id="57" name="object 18">
              <a:extLst>
                <a:ext uri="{FF2B5EF4-FFF2-40B4-BE49-F238E27FC236}">
                  <a16:creationId xmlns:a16="http://schemas.microsoft.com/office/drawing/2014/main" id="{E267D79E-6759-90D6-F8EE-60587B961483}"/>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16750668" y="9765713"/>
              <a:ext cx="195522" cy="195522"/>
            </a:xfrm>
            <a:prstGeom prst="rect">
              <a:avLst/>
            </a:prstGeom>
          </p:spPr>
        </p:pic>
        <p:pic>
          <p:nvPicPr>
            <p:cNvPr id="58" name="object 19">
              <a:extLst>
                <a:ext uri="{FF2B5EF4-FFF2-40B4-BE49-F238E27FC236}">
                  <a16:creationId xmlns:a16="http://schemas.microsoft.com/office/drawing/2014/main" id="{00A266EA-A872-1035-8EED-37753A0254D5}"/>
                </a:ext>
              </a:extLst>
            </p:cNvPr>
            <p:cNvPicPr>
              <a:picLocks noGrp="1" noRo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16972050" y="9718048"/>
              <a:ext cx="376494" cy="243188"/>
            </a:xfrm>
            <a:prstGeom prst="rect">
              <a:avLst/>
            </a:prstGeom>
          </p:spPr>
        </p:pic>
        <p:sp>
          <p:nvSpPr>
            <p:cNvPr id="59" name="object 20">
              <a:extLst>
                <a:ext uri="{FF2B5EF4-FFF2-40B4-BE49-F238E27FC236}">
                  <a16:creationId xmlns:a16="http://schemas.microsoft.com/office/drawing/2014/main" id="{18CD91DE-04D6-19CD-71F2-A20011D978DE}"/>
                </a:ext>
              </a:extLst>
            </p:cNvPr>
            <p:cNvSpPr>
              <a:spLocks noGrp="1" noRot="1" noMove="1" noResize="1" noEditPoints="1" noAdjustHandles="1" noChangeArrowheads="1" noChangeShapeType="1"/>
            </p:cNvSpPr>
            <p:nvPr/>
          </p:nvSpPr>
          <p:spPr>
            <a:xfrm>
              <a:off x="17497997" y="9694627"/>
              <a:ext cx="392430" cy="266700"/>
            </a:xfrm>
            <a:custGeom>
              <a:avLst/>
              <a:gdLst/>
              <a:ahLst/>
              <a:cxnLst/>
              <a:rect l="l" t="t" r="r" b="b"/>
              <a:pathLst>
                <a:path w="392430" h="266700">
                  <a:moveTo>
                    <a:pt x="164020" y="23291"/>
                  </a:moveTo>
                  <a:lnTo>
                    <a:pt x="0" y="23291"/>
                  </a:lnTo>
                  <a:lnTo>
                    <a:pt x="0" y="79171"/>
                  </a:lnTo>
                  <a:lnTo>
                    <a:pt x="0" y="113461"/>
                  </a:lnTo>
                  <a:lnTo>
                    <a:pt x="0" y="169341"/>
                  </a:lnTo>
                  <a:lnTo>
                    <a:pt x="0" y="207441"/>
                  </a:lnTo>
                  <a:lnTo>
                    <a:pt x="0" y="262051"/>
                  </a:lnTo>
                  <a:lnTo>
                    <a:pt x="164020" y="262051"/>
                  </a:lnTo>
                  <a:lnTo>
                    <a:pt x="164020" y="207441"/>
                  </a:lnTo>
                  <a:lnTo>
                    <a:pt x="58178" y="207441"/>
                  </a:lnTo>
                  <a:lnTo>
                    <a:pt x="58178" y="169341"/>
                  </a:lnTo>
                  <a:lnTo>
                    <a:pt x="155130" y="169341"/>
                  </a:lnTo>
                  <a:lnTo>
                    <a:pt x="155130" y="113461"/>
                  </a:lnTo>
                  <a:lnTo>
                    <a:pt x="58178" y="113461"/>
                  </a:lnTo>
                  <a:lnTo>
                    <a:pt x="58178" y="79171"/>
                  </a:lnTo>
                  <a:lnTo>
                    <a:pt x="164020" y="79171"/>
                  </a:lnTo>
                  <a:lnTo>
                    <a:pt x="164020" y="23291"/>
                  </a:lnTo>
                  <a:close/>
                </a:path>
                <a:path w="392430" h="266700">
                  <a:moveTo>
                    <a:pt x="391858" y="0"/>
                  </a:moveTo>
                  <a:lnTo>
                    <a:pt x="333679" y="0"/>
                  </a:lnTo>
                  <a:lnTo>
                    <a:pt x="333679" y="168046"/>
                  </a:lnTo>
                  <a:lnTo>
                    <a:pt x="330682" y="186105"/>
                  </a:lnTo>
                  <a:lnTo>
                    <a:pt x="322376" y="199758"/>
                  </a:lnTo>
                  <a:lnTo>
                    <a:pt x="309829" y="208267"/>
                  </a:lnTo>
                  <a:lnTo>
                    <a:pt x="294106" y="210870"/>
                  </a:lnTo>
                  <a:lnTo>
                    <a:pt x="278714" y="207810"/>
                  </a:lnTo>
                  <a:lnTo>
                    <a:pt x="266128" y="199161"/>
                  </a:lnTo>
                  <a:lnTo>
                    <a:pt x="257632" y="185648"/>
                  </a:lnTo>
                  <a:lnTo>
                    <a:pt x="254508" y="168046"/>
                  </a:lnTo>
                  <a:lnTo>
                    <a:pt x="257517" y="150444"/>
                  </a:lnTo>
                  <a:lnTo>
                    <a:pt x="265823" y="136944"/>
                  </a:lnTo>
                  <a:lnTo>
                    <a:pt x="278371" y="128282"/>
                  </a:lnTo>
                  <a:lnTo>
                    <a:pt x="294106" y="125234"/>
                  </a:lnTo>
                  <a:lnTo>
                    <a:pt x="309829" y="128282"/>
                  </a:lnTo>
                  <a:lnTo>
                    <a:pt x="322376" y="136944"/>
                  </a:lnTo>
                  <a:lnTo>
                    <a:pt x="330682" y="150444"/>
                  </a:lnTo>
                  <a:lnTo>
                    <a:pt x="333679" y="168046"/>
                  </a:lnTo>
                  <a:lnTo>
                    <a:pt x="333679" y="0"/>
                  </a:lnTo>
                  <a:lnTo>
                    <a:pt x="332879" y="0"/>
                  </a:lnTo>
                  <a:lnTo>
                    <a:pt x="332879" y="96951"/>
                  </a:lnTo>
                  <a:lnTo>
                    <a:pt x="322732" y="86436"/>
                  </a:lnTo>
                  <a:lnTo>
                    <a:pt x="310464" y="78270"/>
                  </a:lnTo>
                  <a:lnTo>
                    <a:pt x="296062" y="72974"/>
                  </a:lnTo>
                  <a:lnTo>
                    <a:pt x="279565" y="71094"/>
                  </a:lnTo>
                  <a:lnTo>
                    <a:pt x="246659" y="78193"/>
                  </a:lnTo>
                  <a:lnTo>
                    <a:pt x="219964" y="98158"/>
                  </a:lnTo>
                  <a:lnTo>
                    <a:pt x="202069" y="129044"/>
                  </a:lnTo>
                  <a:lnTo>
                    <a:pt x="195529" y="168859"/>
                  </a:lnTo>
                  <a:lnTo>
                    <a:pt x="202082" y="208330"/>
                  </a:lnTo>
                  <a:lnTo>
                    <a:pt x="220065" y="239242"/>
                  </a:lnTo>
                  <a:lnTo>
                    <a:pt x="247002" y="259410"/>
                  </a:lnTo>
                  <a:lnTo>
                    <a:pt x="280365" y="266611"/>
                  </a:lnTo>
                  <a:lnTo>
                    <a:pt x="297218" y="264871"/>
                  </a:lnTo>
                  <a:lnTo>
                    <a:pt x="311569" y="259956"/>
                  </a:lnTo>
                  <a:lnTo>
                    <a:pt x="323646" y="252298"/>
                  </a:lnTo>
                  <a:lnTo>
                    <a:pt x="333679" y="242379"/>
                  </a:lnTo>
                  <a:lnTo>
                    <a:pt x="333679" y="262572"/>
                  </a:lnTo>
                  <a:lnTo>
                    <a:pt x="391858" y="262572"/>
                  </a:lnTo>
                  <a:lnTo>
                    <a:pt x="391858" y="242379"/>
                  </a:lnTo>
                  <a:lnTo>
                    <a:pt x="391858" y="210870"/>
                  </a:lnTo>
                  <a:lnTo>
                    <a:pt x="391858" y="125234"/>
                  </a:lnTo>
                  <a:lnTo>
                    <a:pt x="391858" y="96951"/>
                  </a:lnTo>
                  <a:lnTo>
                    <a:pt x="391858" y="0"/>
                  </a:lnTo>
                  <a:close/>
                </a:path>
              </a:pathLst>
            </a:custGeom>
            <a:solidFill>
              <a:srgbClr val="FFFFFF"/>
            </a:solidFill>
          </p:spPr>
          <p:txBody>
            <a:bodyPr wrap="square" lIns="0" tIns="0" rIns="0" bIns="0" rtlCol="0"/>
            <a:lstStyle/>
            <a:p>
              <a:endParaRPr sz="1092"/>
            </a:p>
          </p:txBody>
        </p:sp>
        <p:pic>
          <p:nvPicPr>
            <p:cNvPr id="60" name="object 21">
              <a:extLst>
                <a:ext uri="{FF2B5EF4-FFF2-40B4-BE49-F238E27FC236}">
                  <a16:creationId xmlns:a16="http://schemas.microsoft.com/office/drawing/2014/main" id="{B9FBDE7E-4951-4ED4-BBFF-DF091532C932}"/>
                </a:ext>
              </a:extLst>
            </p:cNvPr>
            <p:cNvPicPr>
              <a:picLocks noGrp="1" noRo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17924600" y="9769755"/>
              <a:ext cx="179366" cy="191481"/>
            </a:xfrm>
            <a:prstGeom prst="rect">
              <a:avLst/>
            </a:prstGeom>
          </p:spPr>
        </p:pic>
        <p:pic>
          <p:nvPicPr>
            <p:cNvPr id="61" name="object 22">
              <a:extLst>
                <a:ext uri="{FF2B5EF4-FFF2-40B4-BE49-F238E27FC236}">
                  <a16:creationId xmlns:a16="http://schemas.microsoft.com/office/drawing/2014/main" id="{199F9EFC-6128-D93C-4479-25CB43264174}"/>
                </a:ext>
              </a:extLst>
            </p:cNvPr>
            <p:cNvPicPr>
              <a:picLocks noGrp="1" noRo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tretch>
              <a:fillRect/>
            </a:stretch>
          </p:blipFill>
          <p:spPr>
            <a:xfrm>
              <a:off x="18137900" y="9764912"/>
              <a:ext cx="193093" cy="195512"/>
            </a:xfrm>
            <a:prstGeom prst="rect">
              <a:avLst/>
            </a:prstGeom>
          </p:spPr>
        </p:pic>
        <p:pic>
          <p:nvPicPr>
            <p:cNvPr id="62" name="object 23">
              <a:extLst>
                <a:ext uri="{FF2B5EF4-FFF2-40B4-BE49-F238E27FC236}">
                  <a16:creationId xmlns:a16="http://schemas.microsoft.com/office/drawing/2014/main" id="{E0A13C73-B636-08B1-EB59-1AC2FC55173E}"/>
                </a:ext>
              </a:extLst>
            </p:cNvPr>
            <p:cNvPicPr>
              <a:picLocks noGrp="1" noRot="1" noMove="1" noResize="1" noEditPoints="1" noAdjustHandles="1" noChangeArrowheads="1" noChangeShapeType="1" noCrop="1"/>
            </p:cNvPicPr>
            <p:nvPr/>
          </p:nvPicPr>
          <p:blipFill>
            <a:blip r:embed="rId7" cstate="screen">
              <a:extLst>
                <a:ext uri="{28A0092B-C50C-407E-A947-70E740481C1C}">
                  <a14:useLocalDpi xmlns:a14="http://schemas.microsoft.com/office/drawing/2010/main"/>
                </a:ext>
              </a:extLst>
            </a:blip>
            <a:stretch>
              <a:fillRect/>
            </a:stretch>
          </p:blipFill>
          <p:spPr>
            <a:xfrm>
              <a:off x="18357658" y="9765713"/>
              <a:ext cx="195522" cy="195522"/>
            </a:xfrm>
            <a:prstGeom prst="rect">
              <a:avLst/>
            </a:prstGeom>
          </p:spPr>
        </p:pic>
        <p:pic>
          <p:nvPicPr>
            <p:cNvPr id="63" name="object 24">
              <a:extLst>
                <a:ext uri="{FF2B5EF4-FFF2-40B4-BE49-F238E27FC236}">
                  <a16:creationId xmlns:a16="http://schemas.microsoft.com/office/drawing/2014/main" id="{5F8BBBE5-1226-8172-7825-EA00BD7BD2FF}"/>
                </a:ext>
              </a:extLst>
            </p:cNvPr>
            <p:cNvPicPr>
              <a:picLocks noGrp="1" noRot="1" noMove="1" noResize="1" noEditPoints="1" noAdjustHandles="1" noChangeArrowheads="1" noChangeShapeType="1" noCrop="1"/>
            </p:cNvPicPr>
            <p:nvPr/>
          </p:nvPicPr>
          <p:blipFill>
            <a:blip r:embed="rId8" cstate="screen">
              <a:extLst>
                <a:ext uri="{28A0092B-C50C-407E-A947-70E740481C1C}">
                  <a14:useLocalDpi xmlns:a14="http://schemas.microsoft.com/office/drawing/2010/main"/>
                </a:ext>
              </a:extLst>
            </a:blip>
            <a:stretch>
              <a:fillRect/>
            </a:stretch>
          </p:blipFill>
          <p:spPr>
            <a:xfrm>
              <a:off x="18579039" y="9718048"/>
              <a:ext cx="163199" cy="243186"/>
            </a:xfrm>
            <a:prstGeom prst="rect">
              <a:avLst/>
            </a:prstGeom>
          </p:spPr>
        </p:pic>
        <p:sp>
          <p:nvSpPr>
            <p:cNvPr id="64" name="object 25">
              <a:extLst>
                <a:ext uri="{FF2B5EF4-FFF2-40B4-BE49-F238E27FC236}">
                  <a16:creationId xmlns:a16="http://schemas.microsoft.com/office/drawing/2014/main" id="{8FE175AD-1C4F-8961-2DE0-B1ED9592F153}"/>
                </a:ext>
              </a:extLst>
            </p:cNvPr>
            <p:cNvSpPr>
              <a:spLocks noGrp="1" noRot="1" noMove="1" noResize="1" noEditPoints="1" noAdjustHandles="1" noChangeArrowheads="1" noChangeShapeType="1"/>
            </p:cNvSpPr>
            <p:nvPr/>
          </p:nvSpPr>
          <p:spPr>
            <a:xfrm>
              <a:off x="18768899" y="9680877"/>
              <a:ext cx="69850" cy="276860"/>
            </a:xfrm>
            <a:custGeom>
              <a:avLst/>
              <a:gdLst/>
              <a:ahLst/>
              <a:cxnLst/>
              <a:rect l="l" t="t" r="r" b="b"/>
              <a:pathLst>
                <a:path w="69850" h="276859">
                  <a:moveTo>
                    <a:pt x="34742" y="0"/>
                  </a:moveTo>
                  <a:lnTo>
                    <a:pt x="21132" y="2449"/>
                  </a:lnTo>
                  <a:lnTo>
                    <a:pt x="10099" y="9292"/>
                  </a:lnTo>
                  <a:lnTo>
                    <a:pt x="2701" y="19772"/>
                  </a:lnTo>
                  <a:lnTo>
                    <a:pt x="0" y="33129"/>
                  </a:lnTo>
                  <a:lnTo>
                    <a:pt x="2701" y="46487"/>
                  </a:lnTo>
                  <a:lnTo>
                    <a:pt x="10099" y="56966"/>
                  </a:lnTo>
                  <a:lnTo>
                    <a:pt x="21132" y="63810"/>
                  </a:lnTo>
                  <a:lnTo>
                    <a:pt x="34742" y="66259"/>
                  </a:lnTo>
                  <a:lnTo>
                    <a:pt x="48692" y="63810"/>
                  </a:lnTo>
                  <a:lnTo>
                    <a:pt x="59687" y="56966"/>
                  </a:lnTo>
                  <a:lnTo>
                    <a:pt x="66896" y="46487"/>
                  </a:lnTo>
                  <a:lnTo>
                    <a:pt x="69484" y="33129"/>
                  </a:lnTo>
                  <a:lnTo>
                    <a:pt x="66783" y="19772"/>
                  </a:lnTo>
                  <a:lnTo>
                    <a:pt x="59385" y="9292"/>
                  </a:lnTo>
                  <a:lnTo>
                    <a:pt x="48351" y="2449"/>
                  </a:lnTo>
                  <a:lnTo>
                    <a:pt x="34742" y="0"/>
                  </a:lnTo>
                  <a:close/>
                </a:path>
                <a:path w="69850" h="276859">
                  <a:moveTo>
                    <a:pt x="63024" y="88876"/>
                  </a:moveTo>
                  <a:lnTo>
                    <a:pt x="4848" y="88876"/>
                  </a:lnTo>
                  <a:lnTo>
                    <a:pt x="4848" y="276316"/>
                  </a:lnTo>
                  <a:lnTo>
                    <a:pt x="63024" y="276316"/>
                  </a:lnTo>
                  <a:lnTo>
                    <a:pt x="63024" y="88876"/>
                  </a:lnTo>
                  <a:close/>
                </a:path>
              </a:pathLst>
            </a:custGeom>
            <a:solidFill>
              <a:srgbClr val="FFFFFF"/>
            </a:solidFill>
          </p:spPr>
          <p:txBody>
            <a:bodyPr wrap="square" lIns="0" tIns="0" rIns="0" bIns="0" rtlCol="0"/>
            <a:lstStyle/>
            <a:p>
              <a:endParaRPr sz="1092"/>
            </a:p>
          </p:txBody>
        </p:sp>
        <p:pic>
          <p:nvPicPr>
            <p:cNvPr id="65" name="object 26">
              <a:extLst>
                <a:ext uri="{FF2B5EF4-FFF2-40B4-BE49-F238E27FC236}">
                  <a16:creationId xmlns:a16="http://schemas.microsoft.com/office/drawing/2014/main" id="{ACCD1AE9-D8A8-7BA9-6A87-E3782A180172}"/>
                </a:ext>
              </a:extLst>
            </p:cNvPr>
            <p:cNvPicPr>
              <a:picLocks noGrp="1" noRot="1" noMove="1" noResize="1" noEditPoints="1" noAdjustHandles="1" noChangeArrowheads="1" noChangeShapeType="1" noCrop="1"/>
            </p:cNvPicPr>
            <p:nvPr/>
          </p:nvPicPr>
          <p:blipFill>
            <a:blip r:embed="rId9" cstate="screen">
              <a:extLst>
                <a:ext uri="{28A0092B-C50C-407E-A947-70E740481C1C}">
                  <a14:useLocalDpi xmlns:a14="http://schemas.microsoft.com/office/drawing/2010/main"/>
                </a:ext>
              </a:extLst>
            </a:blip>
            <a:stretch>
              <a:fillRect/>
            </a:stretch>
          </p:blipFill>
          <p:spPr>
            <a:xfrm>
              <a:off x="18866659" y="9764912"/>
              <a:ext cx="195522" cy="195512"/>
            </a:xfrm>
            <a:prstGeom prst="rect">
              <a:avLst/>
            </a:prstGeom>
          </p:spPr>
        </p:pic>
        <p:pic>
          <p:nvPicPr>
            <p:cNvPr id="66" name="object 27">
              <a:extLst>
                <a:ext uri="{FF2B5EF4-FFF2-40B4-BE49-F238E27FC236}">
                  <a16:creationId xmlns:a16="http://schemas.microsoft.com/office/drawing/2014/main" id="{26DD563A-CC21-1C0A-0FB5-283405B2AD17}"/>
                </a:ext>
              </a:extLst>
            </p:cNvPr>
            <p:cNvPicPr>
              <a:picLocks noGrp="1" noRot="1" noMove="1" noResize="1" noEditPoints="1" noAdjustHandles="1" noChangeArrowheads="1" noChangeShapeType="1" noCrop="1"/>
            </p:cNvPicPr>
            <p:nvPr/>
          </p:nvPicPr>
          <p:blipFill>
            <a:blip r:embed="rId10" cstate="screen">
              <a:extLst>
                <a:ext uri="{28A0092B-C50C-407E-A947-70E740481C1C}">
                  <a14:useLocalDpi xmlns:a14="http://schemas.microsoft.com/office/drawing/2010/main"/>
                </a:ext>
              </a:extLst>
            </a:blip>
            <a:stretch>
              <a:fillRect/>
            </a:stretch>
          </p:blipFill>
          <p:spPr>
            <a:xfrm>
              <a:off x="19094500" y="9764905"/>
              <a:ext cx="180978" cy="191481"/>
            </a:xfrm>
            <a:prstGeom prst="rect">
              <a:avLst/>
            </a:prstGeom>
          </p:spPr>
        </p:pic>
        <p:pic>
          <p:nvPicPr>
            <p:cNvPr id="67" name="object 28">
              <a:extLst>
                <a:ext uri="{FF2B5EF4-FFF2-40B4-BE49-F238E27FC236}">
                  <a16:creationId xmlns:a16="http://schemas.microsoft.com/office/drawing/2014/main" id="{E07963B1-32AD-D8AB-96D4-EF291C4B7F97}"/>
                </a:ext>
              </a:extLst>
            </p:cNvPr>
            <p:cNvPicPr>
              <a:picLocks noGrp="1" noRot="1" noMove="1" noResize="1" noEditPoints="1" noAdjustHandles="1" noChangeArrowheads="1" noChangeShapeType="1" noCrop="1"/>
            </p:cNvPicPr>
            <p:nvPr/>
          </p:nvPicPr>
          <p:blipFill>
            <a:blip r:embed="rId11" cstate="screen">
              <a:extLst>
                <a:ext uri="{28A0092B-C50C-407E-A947-70E740481C1C}">
                  <a14:useLocalDpi xmlns:a14="http://schemas.microsoft.com/office/drawing/2010/main"/>
                </a:ext>
              </a:extLst>
            </a:blip>
            <a:stretch>
              <a:fillRect/>
            </a:stretch>
          </p:blipFill>
          <p:spPr>
            <a:xfrm>
              <a:off x="19320721" y="9287420"/>
              <a:ext cx="155126" cy="155115"/>
            </a:xfrm>
            <a:prstGeom prst="rect">
              <a:avLst/>
            </a:prstGeom>
          </p:spPr>
        </p:pic>
        <p:pic>
          <p:nvPicPr>
            <p:cNvPr id="68" name="object 29">
              <a:extLst>
                <a:ext uri="{FF2B5EF4-FFF2-40B4-BE49-F238E27FC236}">
                  <a16:creationId xmlns:a16="http://schemas.microsoft.com/office/drawing/2014/main" id="{259168ED-D713-1E63-3C95-DD046A3B4DBA}"/>
                </a:ext>
              </a:extLst>
            </p:cNvPr>
            <p:cNvPicPr>
              <a:picLocks noGrp="1" noRot="1" noMove="1" noResize="1" noEditPoints="1" noAdjustHandles="1" noChangeArrowheads="1" noChangeShapeType="1" noCrop="1"/>
            </p:cNvPicPr>
            <p:nvPr/>
          </p:nvPicPr>
          <p:blipFill>
            <a:blip r:embed="rId12" cstate="screen">
              <a:extLst>
                <a:ext uri="{28A0092B-C50C-407E-A947-70E740481C1C}">
                  <a14:useLocalDpi xmlns:a14="http://schemas.microsoft.com/office/drawing/2010/main"/>
                </a:ext>
              </a:extLst>
            </a:blip>
            <a:stretch>
              <a:fillRect/>
            </a:stretch>
          </p:blipFill>
          <p:spPr>
            <a:xfrm>
              <a:off x="18151634" y="10525183"/>
              <a:ext cx="155126" cy="155115"/>
            </a:xfrm>
            <a:prstGeom prst="rect">
              <a:avLst/>
            </a:prstGeom>
          </p:spPr>
        </p:pic>
        <p:pic>
          <p:nvPicPr>
            <p:cNvPr id="69" name="object 30">
              <a:extLst>
                <a:ext uri="{FF2B5EF4-FFF2-40B4-BE49-F238E27FC236}">
                  <a16:creationId xmlns:a16="http://schemas.microsoft.com/office/drawing/2014/main" id="{1AB097B1-DB07-0495-4C4C-A78BAB7424A4}"/>
                </a:ext>
              </a:extLst>
            </p:cNvPr>
            <p:cNvPicPr>
              <a:picLocks noGrp="1" noRot="1" noMove="1" noResize="1" noEditPoints="1" noAdjustHandles="1" noChangeArrowheads="1" noChangeShapeType="1" noCrop="1"/>
            </p:cNvPicPr>
            <p:nvPr/>
          </p:nvPicPr>
          <p:blipFill>
            <a:blip r:embed="rId13" cstate="screen">
              <a:extLst>
                <a:ext uri="{28A0092B-C50C-407E-A947-70E740481C1C}">
                  <a14:useLocalDpi xmlns:a14="http://schemas.microsoft.com/office/drawing/2010/main"/>
                </a:ext>
              </a:extLst>
            </a:blip>
            <a:stretch>
              <a:fillRect/>
            </a:stretch>
          </p:blipFill>
          <p:spPr>
            <a:xfrm>
              <a:off x="17644248" y="10108286"/>
              <a:ext cx="155126" cy="155115"/>
            </a:xfrm>
            <a:prstGeom prst="rect">
              <a:avLst/>
            </a:prstGeom>
          </p:spPr>
        </p:pic>
        <p:pic>
          <p:nvPicPr>
            <p:cNvPr id="70" name="object 31">
              <a:extLst>
                <a:ext uri="{FF2B5EF4-FFF2-40B4-BE49-F238E27FC236}">
                  <a16:creationId xmlns:a16="http://schemas.microsoft.com/office/drawing/2014/main" id="{8685F901-0FEA-557F-76B8-E6CAAC5F9107}"/>
                </a:ext>
              </a:extLst>
            </p:cNvPr>
            <p:cNvPicPr>
              <a:picLocks noGrp="1" noRot="1" noMove="1" noResize="1" noEditPoints="1" noAdjustHandles="1" noChangeArrowheads="1" noChangeShapeType="1" noCrop="1"/>
            </p:cNvPicPr>
            <p:nvPr/>
          </p:nvPicPr>
          <p:blipFill>
            <a:blip r:embed="rId12" cstate="screen">
              <a:extLst>
                <a:ext uri="{28A0092B-C50C-407E-A947-70E740481C1C}">
                  <a14:useLocalDpi xmlns:a14="http://schemas.microsoft.com/office/drawing/2010/main"/>
                </a:ext>
              </a:extLst>
            </a:blip>
            <a:stretch>
              <a:fillRect/>
            </a:stretch>
          </p:blipFill>
          <p:spPr>
            <a:xfrm>
              <a:off x="17065763" y="10525183"/>
              <a:ext cx="155126" cy="155115"/>
            </a:xfrm>
            <a:prstGeom prst="rect">
              <a:avLst/>
            </a:prstGeom>
          </p:spPr>
        </p:pic>
        <p:pic>
          <p:nvPicPr>
            <p:cNvPr id="71" name="object 32">
              <a:extLst>
                <a:ext uri="{FF2B5EF4-FFF2-40B4-BE49-F238E27FC236}">
                  <a16:creationId xmlns:a16="http://schemas.microsoft.com/office/drawing/2014/main" id="{2F58454D-78E9-2565-9DD8-4DFAAC013658}"/>
                </a:ext>
              </a:extLst>
            </p:cNvPr>
            <p:cNvPicPr>
              <a:picLocks noGrp="1" noRot="1" noMove="1" noResize="1" noEditPoints="1" noAdjustHandles="1" noChangeArrowheads="1" noChangeShapeType="1" noCrop="1"/>
            </p:cNvPicPr>
            <p:nvPr/>
          </p:nvPicPr>
          <p:blipFill>
            <a:blip r:embed="rId14" cstate="screen">
              <a:extLst>
                <a:ext uri="{28A0092B-C50C-407E-A947-70E740481C1C}">
                  <a14:useLocalDpi xmlns:a14="http://schemas.microsoft.com/office/drawing/2010/main"/>
                </a:ext>
              </a:extLst>
            </a:blip>
            <a:stretch>
              <a:fillRect/>
            </a:stretch>
          </p:blipFill>
          <p:spPr>
            <a:xfrm>
              <a:off x="16334579" y="10012949"/>
              <a:ext cx="155126" cy="155115"/>
            </a:xfrm>
            <a:prstGeom prst="rect">
              <a:avLst/>
            </a:prstGeom>
          </p:spPr>
        </p:pic>
        <p:sp>
          <p:nvSpPr>
            <p:cNvPr id="72" name="object 33">
              <a:extLst>
                <a:ext uri="{FF2B5EF4-FFF2-40B4-BE49-F238E27FC236}">
                  <a16:creationId xmlns:a16="http://schemas.microsoft.com/office/drawing/2014/main" id="{A8F7161B-A7A8-954F-3D73-1BB95A9ABD59}"/>
                </a:ext>
              </a:extLst>
            </p:cNvPr>
            <p:cNvSpPr>
              <a:spLocks noGrp="1" noRot="1" noMove="1" noResize="1" noEditPoints="1" noAdjustHandles="1" noChangeArrowheads="1" noChangeShapeType="1"/>
            </p:cNvSpPr>
            <p:nvPr/>
          </p:nvSpPr>
          <p:spPr>
            <a:xfrm>
              <a:off x="18066800" y="9997593"/>
              <a:ext cx="19685" cy="182880"/>
            </a:xfrm>
            <a:custGeom>
              <a:avLst/>
              <a:gdLst/>
              <a:ahLst/>
              <a:cxnLst/>
              <a:rect l="l" t="t" r="r" b="b"/>
              <a:pathLst>
                <a:path w="19684" h="182879">
                  <a:moveTo>
                    <a:pt x="14544" y="0"/>
                  </a:moveTo>
                  <a:lnTo>
                    <a:pt x="4041" y="0"/>
                  </a:lnTo>
                  <a:lnTo>
                    <a:pt x="0" y="4041"/>
                  </a:lnTo>
                  <a:lnTo>
                    <a:pt x="0" y="15350"/>
                  </a:lnTo>
                  <a:lnTo>
                    <a:pt x="4041" y="19392"/>
                  </a:lnTo>
                  <a:lnTo>
                    <a:pt x="15350" y="19392"/>
                  </a:lnTo>
                  <a:lnTo>
                    <a:pt x="19392" y="15350"/>
                  </a:lnTo>
                  <a:lnTo>
                    <a:pt x="19392" y="4041"/>
                  </a:lnTo>
                  <a:lnTo>
                    <a:pt x="14544" y="0"/>
                  </a:lnTo>
                  <a:close/>
                </a:path>
                <a:path w="19684" h="182879">
                  <a:moveTo>
                    <a:pt x="15350" y="54940"/>
                  </a:moveTo>
                  <a:lnTo>
                    <a:pt x="3235" y="54940"/>
                  </a:lnTo>
                  <a:lnTo>
                    <a:pt x="3235" y="182591"/>
                  </a:lnTo>
                  <a:lnTo>
                    <a:pt x="15350" y="182591"/>
                  </a:lnTo>
                  <a:lnTo>
                    <a:pt x="15350" y="54940"/>
                  </a:lnTo>
                  <a:close/>
                </a:path>
              </a:pathLst>
            </a:custGeom>
            <a:solidFill>
              <a:srgbClr val="FFFFFF"/>
            </a:solidFill>
          </p:spPr>
          <p:txBody>
            <a:bodyPr wrap="square" lIns="0" tIns="0" rIns="0" bIns="0" rtlCol="0"/>
            <a:lstStyle/>
            <a:p>
              <a:endParaRPr sz="1092"/>
            </a:p>
          </p:txBody>
        </p:sp>
        <p:pic>
          <p:nvPicPr>
            <p:cNvPr id="73" name="object 34">
              <a:extLst>
                <a:ext uri="{FF2B5EF4-FFF2-40B4-BE49-F238E27FC236}">
                  <a16:creationId xmlns:a16="http://schemas.microsoft.com/office/drawing/2014/main" id="{CBEE2F43-EBCE-5AAD-3846-DEBDD43D52BC}"/>
                </a:ext>
              </a:extLst>
            </p:cNvPr>
            <p:cNvPicPr>
              <a:picLocks noGrp="1" noRot="1" noMove="1" noResize="1" noEditPoints="1" noAdjustHandles="1" noChangeArrowheads="1" noChangeShapeType="1" noCrop="1"/>
            </p:cNvPicPr>
            <p:nvPr/>
          </p:nvPicPr>
          <p:blipFill>
            <a:blip r:embed="rId15" cstate="screen">
              <a:extLst>
                <a:ext uri="{28A0092B-C50C-407E-A947-70E740481C1C}">
                  <a14:useLocalDpi xmlns:a14="http://schemas.microsoft.com/office/drawing/2010/main"/>
                </a:ext>
              </a:extLst>
            </a:blip>
            <a:stretch>
              <a:fillRect/>
            </a:stretch>
          </p:blipFill>
          <p:spPr>
            <a:xfrm>
              <a:off x="18122552" y="10050106"/>
              <a:ext cx="106645" cy="130079"/>
            </a:xfrm>
            <a:prstGeom prst="rect">
              <a:avLst/>
            </a:prstGeom>
          </p:spPr>
        </p:pic>
        <p:pic>
          <p:nvPicPr>
            <p:cNvPr id="74" name="object 35">
              <a:extLst>
                <a:ext uri="{FF2B5EF4-FFF2-40B4-BE49-F238E27FC236}">
                  <a16:creationId xmlns:a16="http://schemas.microsoft.com/office/drawing/2014/main" id="{60D5DE0B-0643-910E-9DCB-6153132D5671}"/>
                </a:ext>
              </a:extLst>
            </p:cNvPr>
            <p:cNvPicPr>
              <a:picLocks noGrp="1" noRot="1" noMove="1" noResize="1" noEditPoints="1" noAdjustHandles="1" noChangeArrowheads="1" noChangeShapeType="1" noCrop="1"/>
            </p:cNvPicPr>
            <p:nvPr/>
          </p:nvPicPr>
          <p:blipFill>
            <a:blip r:embed="rId16" cstate="screen">
              <a:extLst>
                <a:ext uri="{28A0092B-C50C-407E-A947-70E740481C1C}">
                  <a14:useLocalDpi xmlns:a14="http://schemas.microsoft.com/office/drawing/2010/main"/>
                </a:ext>
              </a:extLst>
            </a:blip>
            <a:stretch>
              <a:fillRect/>
            </a:stretch>
          </p:blipFill>
          <p:spPr>
            <a:xfrm>
              <a:off x="18331806" y="10015368"/>
              <a:ext cx="126038" cy="167240"/>
            </a:xfrm>
            <a:prstGeom prst="rect">
              <a:avLst/>
            </a:prstGeom>
          </p:spPr>
        </p:pic>
        <p:pic>
          <p:nvPicPr>
            <p:cNvPr id="75" name="object 36">
              <a:extLst>
                <a:ext uri="{FF2B5EF4-FFF2-40B4-BE49-F238E27FC236}">
                  <a16:creationId xmlns:a16="http://schemas.microsoft.com/office/drawing/2014/main" id="{2D45A66A-C490-3377-259F-112992B7B55D}"/>
                </a:ext>
              </a:extLst>
            </p:cNvPr>
            <p:cNvPicPr>
              <a:picLocks noGrp="1" noRot="1" noMove="1" noResize="1" noEditPoints="1" noAdjustHandles="1" noChangeArrowheads="1" noChangeShapeType="1" noCrop="1"/>
            </p:cNvPicPr>
            <p:nvPr/>
          </p:nvPicPr>
          <p:blipFill>
            <a:blip r:embed="rId17" cstate="screen">
              <a:extLst>
                <a:ext uri="{28A0092B-C50C-407E-A947-70E740481C1C}">
                  <a14:useLocalDpi xmlns:a14="http://schemas.microsoft.com/office/drawing/2010/main"/>
                </a:ext>
              </a:extLst>
            </a:blip>
            <a:stretch>
              <a:fillRect/>
            </a:stretch>
          </p:blipFill>
          <p:spPr>
            <a:xfrm>
              <a:off x="18483698" y="10050112"/>
              <a:ext cx="126844" cy="134111"/>
            </a:xfrm>
            <a:prstGeom prst="rect">
              <a:avLst/>
            </a:prstGeom>
          </p:spPr>
        </p:pic>
        <p:pic>
          <p:nvPicPr>
            <p:cNvPr id="76" name="object 37">
              <a:extLst>
                <a:ext uri="{FF2B5EF4-FFF2-40B4-BE49-F238E27FC236}">
                  <a16:creationId xmlns:a16="http://schemas.microsoft.com/office/drawing/2014/main" id="{CC0C6CFB-F05D-4835-4F81-5102571E63B8}"/>
                </a:ext>
              </a:extLst>
            </p:cNvPr>
            <p:cNvPicPr>
              <a:picLocks noGrp="1" noRot="1" noMove="1" noResize="1" noEditPoints="1" noAdjustHandles="1" noChangeArrowheads="1" noChangeShapeType="1" noCrop="1"/>
            </p:cNvPicPr>
            <p:nvPr/>
          </p:nvPicPr>
          <p:blipFill>
            <a:blip r:embed="rId18" cstate="screen">
              <a:extLst>
                <a:ext uri="{28A0092B-C50C-407E-A947-70E740481C1C}">
                  <a14:useLocalDpi xmlns:a14="http://schemas.microsoft.com/office/drawing/2010/main"/>
                </a:ext>
              </a:extLst>
            </a:blip>
            <a:stretch>
              <a:fillRect/>
            </a:stretch>
          </p:blipFill>
          <p:spPr>
            <a:xfrm>
              <a:off x="18643671" y="10001636"/>
              <a:ext cx="106645" cy="178549"/>
            </a:xfrm>
            <a:prstGeom prst="rect">
              <a:avLst/>
            </a:prstGeom>
          </p:spPr>
        </p:pic>
        <p:pic>
          <p:nvPicPr>
            <p:cNvPr id="77" name="object 38">
              <a:extLst>
                <a:ext uri="{FF2B5EF4-FFF2-40B4-BE49-F238E27FC236}">
                  <a16:creationId xmlns:a16="http://schemas.microsoft.com/office/drawing/2014/main" id="{BF9F440F-3DD3-0E88-86B6-201F21150374}"/>
                </a:ext>
              </a:extLst>
            </p:cNvPr>
            <p:cNvPicPr>
              <a:picLocks noGrp="1" noRot="1" noMove="1" noResize="1" noEditPoints="1" noAdjustHandles="1" noChangeArrowheads="1" noChangeShapeType="1" noCrop="1"/>
            </p:cNvPicPr>
            <p:nvPr/>
          </p:nvPicPr>
          <p:blipFill>
            <a:blip r:embed="rId19" cstate="screen">
              <a:extLst>
                <a:ext uri="{28A0092B-C50C-407E-A947-70E740481C1C}">
                  <a14:useLocalDpi xmlns:a14="http://schemas.microsoft.com/office/drawing/2010/main"/>
                </a:ext>
              </a:extLst>
            </a:blip>
            <a:stretch>
              <a:fillRect/>
            </a:stretch>
          </p:blipFill>
          <p:spPr>
            <a:xfrm>
              <a:off x="18782636" y="10050112"/>
              <a:ext cx="130886" cy="132498"/>
            </a:xfrm>
            <a:prstGeom prst="rect">
              <a:avLst/>
            </a:prstGeom>
          </p:spPr>
        </p:pic>
        <p:pic>
          <p:nvPicPr>
            <p:cNvPr id="78" name="object 39">
              <a:extLst>
                <a:ext uri="{FF2B5EF4-FFF2-40B4-BE49-F238E27FC236}">
                  <a16:creationId xmlns:a16="http://schemas.microsoft.com/office/drawing/2014/main" id="{098A34A8-A728-6373-FE3B-37D19DAA7432}"/>
                </a:ext>
              </a:extLst>
            </p:cNvPr>
            <p:cNvPicPr>
              <a:picLocks noGrp="1" noRot="1" noMove="1" noResize="1" noEditPoints="1" noAdjustHandles="1" noChangeArrowheads="1" noChangeShapeType="1" noCrop="1"/>
            </p:cNvPicPr>
            <p:nvPr/>
          </p:nvPicPr>
          <p:blipFill>
            <a:blip r:embed="rId20" cstate="screen">
              <a:extLst>
                <a:ext uri="{28A0092B-C50C-407E-A947-70E740481C1C}">
                  <a14:useLocalDpi xmlns:a14="http://schemas.microsoft.com/office/drawing/2010/main"/>
                </a:ext>
              </a:extLst>
            </a:blip>
            <a:stretch>
              <a:fillRect/>
            </a:stretch>
          </p:blipFill>
          <p:spPr>
            <a:xfrm>
              <a:off x="18940991" y="10050112"/>
              <a:ext cx="130886" cy="132498"/>
            </a:xfrm>
            <a:prstGeom prst="rect">
              <a:avLst/>
            </a:prstGeom>
          </p:spPr>
        </p:pic>
        <p:sp>
          <p:nvSpPr>
            <p:cNvPr id="79" name="object 40">
              <a:extLst>
                <a:ext uri="{FF2B5EF4-FFF2-40B4-BE49-F238E27FC236}">
                  <a16:creationId xmlns:a16="http://schemas.microsoft.com/office/drawing/2014/main" id="{8A05E1DF-A75F-25F6-51B1-E2FC2D2E9C97}"/>
                </a:ext>
              </a:extLst>
            </p:cNvPr>
            <p:cNvSpPr>
              <a:spLocks noGrp="1" noRot="1" noMove="1" noResize="1" noEditPoints="1" noAdjustHandles="1" noChangeArrowheads="1" noChangeShapeType="1"/>
            </p:cNvSpPr>
            <p:nvPr/>
          </p:nvSpPr>
          <p:spPr>
            <a:xfrm>
              <a:off x="19106622" y="10001632"/>
              <a:ext cx="12700" cy="179070"/>
            </a:xfrm>
            <a:custGeom>
              <a:avLst/>
              <a:gdLst/>
              <a:ahLst/>
              <a:cxnLst/>
              <a:rect l="l" t="t" r="r" b="b"/>
              <a:pathLst>
                <a:path w="12700" h="179070">
                  <a:moveTo>
                    <a:pt x="12114" y="0"/>
                  </a:moveTo>
                  <a:lnTo>
                    <a:pt x="0" y="0"/>
                  </a:lnTo>
                  <a:lnTo>
                    <a:pt x="0" y="178549"/>
                  </a:lnTo>
                  <a:lnTo>
                    <a:pt x="12114" y="178549"/>
                  </a:lnTo>
                  <a:lnTo>
                    <a:pt x="12114" y="0"/>
                  </a:lnTo>
                  <a:close/>
                </a:path>
              </a:pathLst>
            </a:custGeom>
            <a:solidFill>
              <a:srgbClr val="FFFFFF"/>
            </a:solidFill>
          </p:spPr>
          <p:txBody>
            <a:bodyPr wrap="square" lIns="0" tIns="0" rIns="0" bIns="0" rtlCol="0"/>
            <a:lstStyle/>
            <a:p>
              <a:endParaRPr sz="1092"/>
            </a:p>
          </p:txBody>
        </p:sp>
        <p:pic>
          <p:nvPicPr>
            <p:cNvPr id="80" name="object 41">
              <a:extLst>
                <a:ext uri="{FF2B5EF4-FFF2-40B4-BE49-F238E27FC236}">
                  <a16:creationId xmlns:a16="http://schemas.microsoft.com/office/drawing/2014/main" id="{7F025B40-CFF2-7841-2BBE-DC5194FE5053}"/>
                </a:ext>
              </a:extLst>
            </p:cNvPr>
            <p:cNvPicPr>
              <a:picLocks noGrp="1" noRot="1" noMove="1" noResize="1" noEditPoints="1" noAdjustHandles="1" noChangeArrowheads="1" noChangeShapeType="1" noCrop="1"/>
            </p:cNvPicPr>
            <p:nvPr/>
          </p:nvPicPr>
          <p:blipFill>
            <a:blip r:embed="rId21" cstate="screen">
              <a:extLst>
                <a:ext uri="{28A0092B-C50C-407E-A947-70E740481C1C}">
                  <a14:useLocalDpi xmlns:a14="http://schemas.microsoft.com/office/drawing/2010/main"/>
                </a:ext>
              </a:extLst>
            </a:blip>
            <a:stretch>
              <a:fillRect/>
            </a:stretch>
          </p:blipFill>
          <p:spPr>
            <a:xfrm>
              <a:off x="19147825" y="10049302"/>
              <a:ext cx="111493" cy="133315"/>
            </a:xfrm>
            <a:prstGeom prst="rect">
              <a:avLst/>
            </a:prstGeom>
          </p:spPr>
        </p:pic>
      </p:grpSp>
      <p:sp>
        <p:nvSpPr>
          <p:cNvPr id="84" name="Picture Placeholder 82">
            <a:extLst>
              <a:ext uri="{FF2B5EF4-FFF2-40B4-BE49-F238E27FC236}">
                <a16:creationId xmlns:a16="http://schemas.microsoft.com/office/drawing/2014/main" id="{98CC27A7-2C09-FC99-6D94-4D12B2699DB9}"/>
              </a:ext>
            </a:extLst>
          </p:cNvPr>
          <p:cNvSpPr>
            <a:spLocks noGrp="1"/>
          </p:cNvSpPr>
          <p:nvPr>
            <p:ph type="pic" sz="quarter" idx="12"/>
          </p:nvPr>
        </p:nvSpPr>
        <p:spPr>
          <a:xfrm>
            <a:off x="6149913" y="3657343"/>
            <a:ext cx="2996976" cy="3200849"/>
          </a:xfrm>
          <a:prstGeom prst="rect">
            <a:avLst/>
          </a:prstGeom>
        </p:spPr>
        <p:txBody>
          <a:bodyPr/>
          <a:lstStyle/>
          <a:p>
            <a:endParaRPr lang="en-US"/>
          </a:p>
        </p:txBody>
      </p:sp>
      <p:sp>
        <p:nvSpPr>
          <p:cNvPr id="86" name="Picture Placeholder 85">
            <a:extLst>
              <a:ext uri="{FF2B5EF4-FFF2-40B4-BE49-F238E27FC236}">
                <a16:creationId xmlns:a16="http://schemas.microsoft.com/office/drawing/2014/main" id="{AA4E82A0-1360-9664-3FA9-8996EB13C167}"/>
              </a:ext>
            </a:extLst>
          </p:cNvPr>
          <p:cNvSpPr>
            <a:spLocks noGrp="1"/>
          </p:cNvSpPr>
          <p:nvPr>
            <p:ph type="pic" sz="quarter" idx="13"/>
          </p:nvPr>
        </p:nvSpPr>
        <p:spPr>
          <a:xfrm>
            <a:off x="6151690" y="-7944"/>
            <a:ext cx="6040310" cy="3608942"/>
          </a:xfrm>
          <a:prstGeom prst="rect">
            <a:avLst/>
          </a:prstGeom>
        </p:spPr>
        <p:txBody>
          <a:bodyPr/>
          <a:lstStyle/>
          <a:p>
            <a:endParaRPr lang="en-US"/>
          </a:p>
        </p:txBody>
      </p:sp>
    </p:spTree>
    <p:extLst>
      <p:ext uri="{BB962C8B-B14F-4D97-AF65-F5344CB8AC3E}">
        <p14:creationId xmlns:p14="http://schemas.microsoft.com/office/powerpoint/2010/main" val="1465771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Images and Content">
    <p:spTree>
      <p:nvGrpSpPr>
        <p:cNvPr id="1" name=""/>
        <p:cNvGrpSpPr/>
        <p:nvPr/>
      </p:nvGrpSpPr>
      <p:grpSpPr>
        <a:xfrm>
          <a:off x="0" y="0"/>
          <a:ext cx="0" cy="0"/>
          <a:chOff x="0" y="0"/>
          <a:chExt cx="0" cy="0"/>
        </a:xfrm>
      </p:grpSpPr>
      <p:sp>
        <p:nvSpPr>
          <p:cNvPr id="86" name="Picture Placeholder 85">
            <a:extLst>
              <a:ext uri="{FF2B5EF4-FFF2-40B4-BE49-F238E27FC236}">
                <a16:creationId xmlns:a16="http://schemas.microsoft.com/office/drawing/2014/main" id="{AA4E82A0-1360-9664-3FA9-8996EB13C167}"/>
              </a:ext>
            </a:extLst>
          </p:cNvPr>
          <p:cNvSpPr>
            <a:spLocks noGrp="1"/>
          </p:cNvSpPr>
          <p:nvPr>
            <p:ph type="pic" sz="quarter" idx="13"/>
          </p:nvPr>
        </p:nvSpPr>
        <p:spPr>
          <a:xfrm>
            <a:off x="1" y="-7944"/>
            <a:ext cx="5616574" cy="3806606"/>
          </a:xfrm>
          <a:prstGeom prst="rect">
            <a:avLst/>
          </a:prstGeom>
        </p:spPr>
        <p:txBody>
          <a:bodyPr/>
          <a:lstStyle/>
          <a:p>
            <a:endParaRPr lang="en-US"/>
          </a:p>
        </p:txBody>
      </p:sp>
      <p:sp>
        <p:nvSpPr>
          <p:cNvPr id="3" name="Picture Placeholder 82">
            <a:extLst>
              <a:ext uri="{FF2B5EF4-FFF2-40B4-BE49-F238E27FC236}">
                <a16:creationId xmlns:a16="http://schemas.microsoft.com/office/drawing/2014/main" id="{C921B5B8-6FC3-2B8A-5F79-8F443C76AEF8}"/>
              </a:ext>
            </a:extLst>
          </p:cNvPr>
          <p:cNvSpPr>
            <a:spLocks noGrp="1"/>
          </p:cNvSpPr>
          <p:nvPr>
            <p:ph type="pic" sz="quarter" idx="14"/>
          </p:nvPr>
        </p:nvSpPr>
        <p:spPr>
          <a:xfrm>
            <a:off x="2763431" y="3901998"/>
            <a:ext cx="2853144" cy="2956194"/>
          </a:xfrm>
          <a:prstGeom prst="rect">
            <a:avLst/>
          </a:prstGeom>
        </p:spPr>
        <p:txBody>
          <a:bodyPr/>
          <a:lstStyle/>
          <a:p>
            <a:endParaRPr lang="en-US"/>
          </a:p>
        </p:txBody>
      </p:sp>
      <p:sp>
        <p:nvSpPr>
          <p:cNvPr id="6" name="Text Placeholder 48">
            <a:extLst>
              <a:ext uri="{FF2B5EF4-FFF2-40B4-BE49-F238E27FC236}">
                <a16:creationId xmlns:a16="http://schemas.microsoft.com/office/drawing/2014/main" id="{C8A2FB5F-ACCF-E8AA-037A-D38B07B7C8A0}"/>
              </a:ext>
            </a:extLst>
          </p:cNvPr>
          <p:cNvSpPr>
            <a:spLocks noGrp="1"/>
          </p:cNvSpPr>
          <p:nvPr>
            <p:ph type="body" sz="quarter" idx="10"/>
          </p:nvPr>
        </p:nvSpPr>
        <p:spPr>
          <a:xfrm>
            <a:off x="6112278" y="425496"/>
            <a:ext cx="5539691" cy="754727"/>
          </a:xfrm>
          <a:prstGeom prst="rect">
            <a:avLst/>
          </a:prstGeom>
        </p:spPr>
        <p:txBody>
          <a:bodyPr/>
          <a:lstStyle>
            <a:lvl1pPr>
              <a:defRPr sz="3517" b="1">
                <a:solidFill>
                  <a:srgbClr val="253C46"/>
                </a:solidFill>
              </a:defRPr>
            </a:lvl1pPr>
          </a:lstStyle>
          <a:p>
            <a:pPr lvl="0"/>
            <a:r>
              <a:rPr lang="en-GB" dirty="0"/>
              <a:t>Click to edit Master text styles</a:t>
            </a:r>
            <a:endParaRPr lang="en-US" dirty="0"/>
          </a:p>
        </p:txBody>
      </p:sp>
      <p:sp>
        <p:nvSpPr>
          <p:cNvPr id="7" name="Text Placeholder 50">
            <a:extLst>
              <a:ext uri="{FF2B5EF4-FFF2-40B4-BE49-F238E27FC236}">
                <a16:creationId xmlns:a16="http://schemas.microsoft.com/office/drawing/2014/main" id="{966ABF16-BF0B-178C-6CB3-418AF014503D}"/>
              </a:ext>
            </a:extLst>
          </p:cNvPr>
          <p:cNvSpPr>
            <a:spLocks noGrp="1"/>
          </p:cNvSpPr>
          <p:nvPr>
            <p:ph type="body" sz="quarter" idx="11"/>
          </p:nvPr>
        </p:nvSpPr>
        <p:spPr>
          <a:xfrm>
            <a:off x="6112279" y="1164820"/>
            <a:ext cx="4967854" cy="5217330"/>
          </a:xfrm>
          <a:prstGeom prst="rect">
            <a:avLst/>
          </a:prstGeom>
        </p:spPr>
        <p:txBody>
          <a:bodyPr/>
          <a:lstStyle>
            <a:lvl1pPr>
              <a:lnSpc>
                <a:spcPts val="2304"/>
              </a:lnSpc>
              <a:defRPr sz="1577" b="0"/>
            </a:lvl1pPr>
          </a:lstStyle>
          <a:p>
            <a:pPr lvl="0"/>
            <a:r>
              <a:rPr lang="en-GB" dirty="0"/>
              <a:t>Click to edit Master text styles</a:t>
            </a:r>
          </a:p>
        </p:txBody>
      </p:sp>
      <p:sp>
        <p:nvSpPr>
          <p:cNvPr id="16" name="Picture Placeholder 82">
            <a:extLst>
              <a:ext uri="{FF2B5EF4-FFF2-40B4-BE49-F238E27FC236}">
                <a16:creationId xmlns:a16="http://schemas.microsoft.com/office/drawing/2014/main" id="{5403E615-BD66-EEBA-A0F0-D80875FA232A}"/>
              </a:ext>
            </a:extLst>
          </p:cNvPr>
          <p:cNvSpPr>
            <a:spLocks noGrp="1"/>
          </p:cNvSpPr>
          <p:nvPr>
            <p:ph type="pic" sz="quarter" idx="15"/>
          </p:nvPr>
        </p:nvSpPr>
        <p:spPr>
          <a:xfrm>
            <a:off x="1" y="3901998"/>
            <a:ext cx="2665077" cy="2956194"/>
          </a:xfrm>
          <a:prstGeom prst="rect">
            <a:avLst/>
          </a:prstGeom>
        </p:spPr>
        <p:txBody>
          <a:bodyPr/>
          <a:lstStyle/>
          <a:p>
            <a:endParaRPr lang="en-US"/>
          </a:p>
        </p:txBody>
      </p:sp>
      <p:grpSp>
        <p:nvGrpSpPr>
          <p:cNvPr id="17" name="object 14">
            <a:extLst>
              <a:ext uri="{FF2B5EF4-FFF2-40B4-BE49-F238E27FC236}">
                <a16:creationId xmlns:a16="http://schemas.microsoft.com/office/drawing/2014/main" id="{F3A2C3AA-E23C-1F41-C287-BC4172FD39C1}"/>
              </a:ext>
            </a:extLst>
          </p:cNvPr>
          <p:cNvGrpSpPr/>
          <p:nvPr userDrawn="1"/>
        </p:nvGrpSpPr>
        <p:grpSpPr>
          <a:xfrm>
            <a:off x="9905999" y="5629178"/>
            <a:ext cx="1921992" cy="847527"/>
            <a:chOff x="16334579" y="9282931"/>
            <a:chExt cx="3169285" cy="1397635"/>
          </a:xfrm>
        </p:grpSpPr>
        <p:sp>
          <p:nvSpPr>
            <p:cNvPr id="18" name="object 15">
              <a:extLst>
                <a:ext uri="{FF2B5EF4-FFF2-40B4-BE49-F238E27FC236}">
                  <a16:creationId xmlns:a16="http://schemas.microsoft.com/office/drawing/2014/main" id="{8CB8C564-4278-0FFD-7E69-F8FDA4BC9FDA}"/>
                </a:ext>
              </a:extLst>
            </p:cNvPr>
            <p:cNvSpPr/>
            <p:nvPr/>
          </p:nvSpPr>
          <p:spPr>
            <a:xfrm>
              <a:off x="16403769" y="9356395"/>
              <a:ext cx="3026410" cy="1264920"/>
            </a:xfrm>
            <a:custGeom>
              <a:avLst/>
              <a:gdLst/>
              <a:ahLst/>
              <a:cxnLst/>
              <a:rect l="l" t="t" r="r" b="b"/>
              <a:pathLst>
                <a:path w="3026409" h="1264920">
                  <a:moveTo>
                    <a:pt x="3016285" y="0"/>
                  </a:moveTo>
                  <a:lnTo>
                    <a:pt x="2651385" y="386113"/>
                  </a:lnTo>
                  <a:lnTo>
                    <a:pt x="2661185" y="395914"/>
                  </a:lnTo>
                  <a:lnTo>
                    <a:pt x="3026075" y="9800"/>
                  </a:lnTo>
                  <a:lnTo>
                    <a:pt x="3016285" y="0"/>
                  </a:lnTo>
                  <a:close/>
                </a:path>
                <a:path w="3026409" h="1264920">
                  <a:moveTo>
                    <a:pt x="1350045" y="843251"/>
                  </a:moveTo>
                  <a:lnTo>
                    <a:pt x="1326514" y="843251"/>
                  </a:lnTo>
                  <a:lnTo>
                    <a:pt x="1835891" y="1260390"/>
                  </a:lnTo>
                  <a:lnTo>
                    <a:pt x="1840792" y="1264474"/>
                  </a:lnTo>
                  <a:lnTo>
                    <a:pt x="1858603" y="1245700"/>
                  </a:lnTo>
                  <a:lnTo>
                    <a:pt x="1840792" y="1245700"/>
                  </a:lnTo>
                  <a:lnTo>
                    <a:pt x="1350045" y="843251"/>
                  </a:lnTo>
                  <a:close/>
                </a:path>
                <a:path w="3026409" h="1264920">
                  <a:moveTo>
                    <a:pt x="8167" y="732239"/>
                  </a:moveTo>
                  <a:lnTo>
                    <a:pt x="0" y="743663"/>
                  </a:lnTo>
                  <a:lnTo>
                    <a:pt x="742846" y="1263657"/>
                  </a:lnTo>
                  <a:lnTo>
                    <a:pt x="766643" y="1246517"/>
                  </a:lnTo>
                  <a:lnTo>
                    <a:pt x="743663" y="1246517"/>
                  </a:lnTo>
                  <a:lnTo>
                    <a:pt x="8167" y="732239"/>
                  </a:lnTo>
                  <a:close/>
                </a:path>
                <a:path w="3026409" h="1264920">
                  <a:moveTo>
                    <a:pt x="1328148" y="825294"/>
                  </a:moveTo>
                  <a:lnTo>
                    <a:pt x="743663" y="1246517"/>
                  </a:lnTo>
                  <a:lnTo>
                    <a:pt x="766643" y="1246517"/>
                  </a:lnTo>
                  <a:lnTo>
                    <a:pt x="1326514" y="843251"/>
                  </a:lnTo>
                  <a:lnTo>
                    <a:pt x="1350045" y="843251"/>
                  </a:lnTo>
                  <a:lnTo>
                    <a:pt x="1328148" y="825294"/>
                  </a:lnTo>
                  <a:close/>
                </a:path>
                <a:path w="3026409" h="1264920">
                  <a:moveTo>
                    <a:pt x="2163232" y="904485"/>
                  </a:moveTo>
                  <a:lnTo>
                    <a:pt x="1840792" y="1245700"/>
                  </a:lnTo>
                  <a:lnTo>
                    <a:pt x="1858603" y="1245700"/>
                  </a:lnTo>
                  <a:lnTo>
                    <a:pt x="2173033" y="914275"/>
                  </a:lnTo>
                  <a:lnTo>
                    <a:pt x="2163232" y="904485"/>
                  </a:lnTo>
                  <a:close/>
                </a:path>
              </a:pathLst>
            </a:custGeom>
            <a:solidFill>
              <a:srgbClr val="47535A"/>
            </a:solidFill>
          </p:spPr>
          <p:txBody>
            <a:bodyPr wrap="square" lIns="0" tIns="0" rIns="0" bIns="0" rtlCol="0"/>
            <a:lstStyle/>
            <a:p>
              <a:endParaRPr sz="1092"/>
            </a:p>
          </p:txBody>
        </p:sp>
        <p:pic>
          <p:nvPicPr>
            <p:cNvPr id="19" name="object 16">
              <a:extLst>
                <a:ext uri="{FF2B5EF4-FFF2-40B4-BE49-F238E27FC236}">
                  <a16:creationId xmlns:a16="http://schemas.microsoft.com/office/drawing/2014/main" id="{4BBFD5EA-953E-B2C5-BF48-ABD3BC18D9D2}"/>
                </a:ext>
              </a:extLst>
            </p:cNvPr>
            <p:cNvPicPr/>
            <p:nvPr/>
          </p:nvPicPr>
          <p:blipFill>
            <a:blip r:embed="rId2" cstate="screen">
              <a:extLst>
                <a:ext uri="{28A0092B-C50C-407E-A947-70E740481C1C}">
                  <a14:useLocalDpi xmlns:a14="http://schemas.microsoft.com/office/drawing/2010/main"/>
                </a:ext>
              </a:extLst>
            </a:blip>
            <a:stretch>
              <a:fillRect/>
            </a:stretch>
          </p:blipFill>
          <p:spPr>
            <a:xfrm>
              <a:off x="16505806" y="9718026"/>
              <a:ext cx="213061" cy="241626"/>
            </a:xfrm>
            <a:prstGeom prst="rect">
              <a:avLst/>
            </a:prstGeom>
          </p:spPr>
        </p:pic>
        <p:pic>
          <p:nvPicPr>
            <p:cNvPr id="20" name="object 17">
              <a:extLst>
                <a:ext uri="{FF2B5EF4-FFF2-40B4-BE49-F238E27FC236}">
                  <a16:creationId xmlns:a16="http://schemas.microsoft.com/office/drawing/2014/main" id="{CE856332-5D3B-CCBB-5A3C-FF8F3DD6870F}"/>
                </a:ext>
              </a:extLst>
            </p:cNvPr>
            <p:cNvPicPr/>
            <p:nvPr/>
          </p:nvPicPr>
          <p:blipFill>
            <a:blip r:embed="rId3" cstate="screen">
              <a:extLst>
                <a:ext uri="{28A0092B-C50C-407E-A947-70E740481C1C}">
                  <a14:useLocalDpi xmlns:a14="http://schemas.microsoft.com/office/drawing/2010/main"/>
                </a:ext>
              </a:extLst>
            </a:blip>
            <a:stretch>
              <a:fillRect/>
            </a:stretch>
          </p:blipFill>
          <p:spPr>
            <a:xfrm>
              <a:off x="16749892" y="9766189"/>
              <a:ext cx="197543" cy="197543"/>
            </a:xfrm>
            <a:prstGeom prst="rect">
              <a:avLst/>
            </a:prstGeom>
          </p:spPr>
        </p:pic>
        <p:pic>
          <p:nvPicPr>
            <p:cNvPr id="21" name="object 18">
              <a:extLst>
                <a:ext uri="{FF2B5EF4-FFF2-40B4-BE49-F238E27FC236}">
                  <a16:creationId xmlns:a16="http://schemas.microsoft.com/office/drawing/2014/main" id="{D65F44A4-F578-F39C-2F01-931E8902F14A}"/>
                </a:ext>
              </a:extLst>
            </p:cNvPr>
            <p:cNvPicPr/>
            <p:nvPr/>
          </p:nvPicPr>
          <p:blipFill>
            <a:blip r:embed="rId4" cstate="screen">
              <a:extLst>
                <a:ext uri="{28A0092B-C50C-407E-A947-70E740481C1C}">
                  <a14:useLocalDpi xmlns:a14="http://schemas.microsoft.com/office/drawing/2010/main"/>
                </a:ext>
              </a:extLst>
            </a:blip>
            <a:stretch>
              <a:fillRect/>
            </a:stretch>
          </p:blipFill>
          <p:spPr>
            <a:xfrm>
              <a:off x="16973558" y="9718023"/>
              <a:ext cx="380400" cy="245709"/>
            </a:xfrm>
            <a:prstGeom prst="rect">
              <a:avLst/>
            </a:prstGeom>
          </p:spPr>
        </p:pic>
        <p:sp>
          <p:nvSpPr>
            <p:cNvPr id="22" name="object 19">
              <a:extLst>
                <a:ext uri="{FF2B5EF4-FFF2-40B4-BE49-F238E27FC236}">
                  <a16:creationId xmlns:a16="http://schemas.microsoft.com/office/drawing/2014/main" id="{F2521E3E-4993-CE71-7B76-86D96BA8A8EE}"/>
                </a:ext>
              </a:extLst>
            </p:cNvPr>
            <p:cNvSpPr/>
            <p:nvPr/>
          </p:nvSpPr>
          <p:spPr>
            <a:xfrm>
              <a:off x="17504969" y="9694360"/>
              <a:ext cx="396240" cy="269875"/>
            </a:xfrm>
            <a:custGeom>
              <a:avLst/>
              <a:gdLst/>
              <a:ahLst/>
              <a:cxnLst/>
              <a:rect l="l" t="t" r="r" b="b"/>
              <a:pathLst>
                <a:path w="396240" h="269875">
                  <a:moveTo>
                    <a:pt x="165722" y="24117"/>
                  </a:moveTo>
                  <a:lnTo>
                    <a:pt x="0" y="24117"/>
                  </a:lnTo>
                  <a:lnTo>
                    <a:pt x="0" y="79997"/>
                  </a:lnTo>
                  <a:lnTo>
                    <a:pt x="0" y="115557"/>
                  </a:lnTo>
                  <a:lnTo>
                    <a:pt x="0" y="171437"/>
                  </a:lnTo>
                  <a:lnTo>
                    <a:pt x="0" y="209537"/>
                  </a:lnTo>
                  <a:lnTo>
                    <a:pt x="0" y="264147"/>
                  </a:lnTo>
                  <a:lnTo>
                    <a:pt x="165722" y="264147"/>
                  </a:lnTo>
                  <a:lnTo>
                    <a:pt x="165722" y="209537"/>
                  </a:lnTo>
                  <a:lnTo>
                    <a:pt x="58775" y="209537"/>
                  </a:lnTo>
                  <a:lnTo>
                    <a:pt x="58775" y="171437"/>
                  </a:lnTo>
                  <a:lnTo>
                    <a:pt x="156730" y="171437"/>
                  </a:lnTo>
                  <a:lnTo>
                    <a:pt x="156730" y="115557"/>
                  </a:lnTo>
                  <a:lnTo>
                    <a:pt x="58775" y="115557"/>
                  </a:lnTo>
                  <a:lnTo>
                    <a:pt x="58775" y="79997"/>
                  </a:lnTo>
                  <a:lnTo>
                    <a:pt x="165722" y="79997"/>
                  </a:lnTo>
                  <a:lnTo>
                    <a:pt x="165722" y="24117"/>
                  </a:lnTo>
                  <a:close/>
                </a:path>
                <a:path w="396240" h="269875">
                  <a:moveTo>
                    <a:pt x="395909" y="0"/>
                  </a:moveTo>
                  <a:lnTo>
                    <a:pt x="337146" y="0"/>
                  </a:lnTo>
                  <a:lnTo>
                    <a:pt x="337146" y="169786"/>
                  </a:lnTo>
                  <a:lnTo>
                    <a:pt x="334111" y="188036"/>
                  </a:lnTo>
                  <a:lnTo>
                    <a:pt x="325716" y="201828"/>
                  </a:lnTo>
                  <a:lnTo>
                    <a:pt x="313042" y="210426"/>
                  </a:lnTo>
                  <a:lnTo>
                    <a:pt x="297141" y="213055"/>
                  </a:lnTo>
                  <a:lnTo>
                    <a:pt x="281597" y="209969"/>
                  </a:lnTo>
                  <a:lnTo>
                    <a:pt x="268884" y="201218"/>
                  </a:lnTo>
                  <a:lnTo>
                    <a:pt x="260299" y="187566"/>
                  </a:lnTo>
                  <a:lnTo>
                    <a:pt x="257149" y="169786"/>
                  </a:lnTo>
                  <a:lnTo>
                    <a:pt x="260184" y="152006"/>
                  </a:lnTo>
                  <a:lnTo>
                    <a:pt x="268566" y="138366"/>
                  </a:lnTo>
                  <a:lnTo>
                    <a:pt x="281254" y="129616"/>
                  </a:lnTo>
                  <a:lnTo>
                    <a:pt x="297141" y="126530"/>
                  </a:lnTo>
                  <a:lnTo>
                    <a:pt x="313042" y="129616"/>
                  </a:lnTo>
                  <a:lnTo>
                    <a:pt x="325716" y="138366"/>
                  </a:lnTo>
                  <a:lnTo>
                    <a:pt x="334111" y="152006"/>
                  </a:lnTo>
                  <a:lnTo>
                    <a:pt x="337146" y="169786"/>
                  </a:lnTo>
                  <a:lnTo>
                    <a:pt x="337146" y="0"/>
                  </a:lnTo>
                  <a:lnTo>
                    <a:pt x="336321" y="0"/>
                  </a:lnTo>
                  <a:lnTo>
                    <a:pt x="336321" y="97955"/>
                  </a:lnTo>
                  <a:lnTo>
                    <a:pt x="326072" y="87325"/>
                  </a:lnTo>
                  <a:lnTo>
                    <a:pt x="313677" y="79082"/>
                  </a:lnTo>
                  <a:lnTo>
                    <a:pt x="299135" y="73736"/>
                  </a:lnTo>
                  <a:lnTo>
                    <a:pt x="282448" y="71831"/>
                  </a:lnTo>
                  <a:lnTo>
                    <a:pt x="249212" y="79006"/>
                  </a:lnTo>
                  <a:lnTo>
                    <a:pt x="222250" y="99187"/>
                  </a:lnTo>
                  <a:lnTo>
                    <a:pt x="204165" y="130378"/>
                  </a:lnTo>
                  <a:lnTo>
                    <a:pt x="197561" y="170611"/>
                  </a:lnTo>
                  <a:lnTo>
                    <a:pt x="204177" y="210489"/>
                  </a:lnTo>
                  <a:lnTo>
                    <a:pt x="222351" y="241731"/>
                  </a:lnTo>
                  <a:lnTo>
                    <a:pt x="249555" y="262089"/>
                  </a:lnTo>
                  <a:lnTo>
                    <a:pt x="283260" y="269379"/>
                  </a:lnTo>
                  <a:lnTo>
                    <a:pt x="300291" y="267614"/>
                  </a:lnTo>
                  <a:lnTo>
                    <a:pt x="314794" y="262648"/>
                  </a:lnTo>
                  <a:lnTo>
                    <a:pt x="326999" y="254914"/>
                  </a:lnTo>
                  <a:lnTo>
                    <a:pt x="337146" y="244881"/>
                  </a:lnTo>
                  <a:lnTo>
                    <a:pt x="337146" y="265290"/>
                  </a:lnTo>
                  <a:lnTo>
                    <a:pt x="395909" y="265290"/>
                  </a:lnTo>
                  <a:lnTo>
                    <a:pt x="395909" y="244881"/>
                  </a:lnTo>
                  <a:lnTo>
                    <a:pt x="395909" y="213055"/>
                  </a:lnTo>
                  <a:lnTo>
                    <a:pt x="395909" y="126530"/>
                  </a:lnTo>
                  <a:lnTo>
                    <a:pt x="395909" y="97955"/>
                  </a:lnTo>
                  <a:lnTo>
                    <a:pt x="395909" y="0"/>
                  </a:lnTo>
                  <a:close/>
                </a:path>
              </a:pathLst>
            </a:custGeom>
            <a:solidFill>
              <a:srgbClr val="479C9F"/>
            </a:solidFill>
          </p:spPr>
          <p:txBody>
            <a:bodyPr wrap="square" lIns="0" tIns="0" rIns="0" bIns="0" rtlCol="0"/>
            <a:lstStyle/>
            <a:p>
              <a:endParaRPr sz="1092"/>
            </a:p>
          </p:txBody>
        </p:sp>
        <p:pic>
          <p:nvPicPr>
            <p:cNvPr id="23" name="object 20">
              <a:extLst>
                <a:ext uri="{FF2B5EF4-FFF2-40B4-BE49-F238E27FC236}">
                  <a16:creationId xmlns:a16="http://schemas.microsoft.com/office/drawing/2014/main" id="{39AF06F5-4B4C-73E5-2D4B-174A12B4B102}"/>
                </a:ext>
              </a:extLst>
            </p:cNvPr>
            <p:cNvPicPr/>
            <p:nvPr/>
          </p:nvPicPr>
          <p:blipFill>
            <a:blip r:embed="rId5" cstate="screen">
              <a:extLst>
                <a:ext uri="{28A0092B-C50C-407E-A947-70E740481C1C}">
                  <a14:useLocalDpi xmlns:a14="http://schemas.microsoft.com/office/drawing/2010/main"/>
                </a:ext>
              </a:extLst>
            </a:blip>
            <a:stretch>
              <a:fillRect/>
            </a:stretch>
          </p:blipFill>
          <p:spPr>
            <a:xfrm>
              <a:off x="17935995" y="9770269"/>
              <a:ext cx="181219" cy="193470"/>
            </a:xfrm>
            <a:prstGeom prst="rect">
              <a:avLst/>
            </a:prstGeom>
          </p:spPr>
        </p:pic>
        <p:pic>
          <p:nvPicPr>
            <p:cNvPr id="24" name="object 21">
              <a:extLst>
                <a:ext uri="{FF2B5EF4-FFF2-40B4-BE49-F238E27FC236}">
                  <a16:creationId xmlns:a16="http://schemas.microsoft.com/office/drawing/2014/main" id="{1ECF7AD0-3460-8FE3-61CC-F1715DB8D802}"/>
                </a:ext>
              </a:extLst>
            </p:cNvPr>
            <p:cNvPicPr/>
            <p:nvPr/>
          </p:nvPicPr>
          <p:blipFill>
            <a:blip r:embed="rId6" cstate="screen">
              <a:extLst>
                <a:ext uri="{28A0092B-C50C-407E-A947-70E740481C1C}">
                  <a14:useLocalDpi xmlns:a14="http://schemas.microsoft.com/office/drawing/2010/main"/>
                </a:ext>
              </a:extLst>
            </a:blip>
            <a:stretch>
              <a:fillRect/>
            </a:stretch>
          </p:blipFill>
          <p:spPr>
            <a:xfrm>
              <a:off x="18151499" y="9765372"/>
              <a:ext cx="195104" cy="197543"/>
            </a:xfrm>
            <a:prstGeom prst="rect">
              <a:avLst/>
            </a:prstGeom>
          </p:spPr>
        </p:pic>
        <p:pic>
          <p:nvPicPr>
            <p:cNvPr id="25" name="object 22">
              <a:extLst>
                <a:ext uri="{FF2B5EF4-FFF2-40B4-BE49-F238E27FC236}">
                  <a16:creationId xmlns:a16="http://schemas.microsoft.com/office/drawing/2014/main" id="{B03B453F-DFBB-E3F4-1887-B463A8E8874C}"/>
                </a:ext>
              </a:extLst>
            </p:cNvPr>
            <p:cNvPicPr/>
            <p:nvPr/>
          </p:nvPicPr>
          <p:blipFill>
            <a:blip r:embed="rId7" cstate="screen">
              <a:extLst>
                <a:ext uri="{28A0092B-C50C-407E-A947-70E740481C1C}">
                  <a14:useLocalDpi xmlns:a14="http://schemas.microsoft.com/office/drawing/2010/main"/>
                </a:ext>
              </a:extLst>
            </a:blip>
            <a:stretch>
              <a:fillRect/>
            </a:stretch>
          </p:blipFill>
          <p:spPr>
            <a:xfrm>
              <a:off x="18373540" y="9766189"/>
              <a:ext cx="197543" cy="197543"/>
            </a:xfrm>
            <a:prstGeom prst="rect">
              <a:avLst/>
            </a:prstGeom>
          </p:spPr>
        </p:pic>
        <p:pic>
          <p:nvPicPr>
            <p:cNvPr id="26" name="object 23">
              <a:extLst>
                <a:ext uri="{FF2B5EF4-FFF2-40B4-BE49-F238E27FC236}">
                  <a16:creationId xmlns:a16="http://schemas.microsoft.com/office/drawing/2014/main" id="{039954E1-4CF0-BFA8-DD4C-C76C48E480A1}"/>
                </a:ext>
              </a:extLst>
            </p:cNvPr>
            <p:cNvPicPr/>
            <p:nvPr/>
          </p:nvPicPr>
          <p:blipFill>
            <a:blip r:embed="rId8" cstate="screen">
              <a:extLst>
                <a:ext uri="{28A0092B-C50C-407E-A947-70E740481C1C}">
                  <a14:useLocalDpi xmlns:a14="http://schemas.microsoft.com/office/drawing/2010/main"/>
                </a:ext>
              </a:extLst>
            </a:blip>
            <a:stretch>
              <a:fillRect/>
            </a:stretch>
          </p:blipFill>
          <p:spPr>
            <a:xfrm>
              <a:off x="18597206" y="9718023"/>
              <a:ext cx="164895" cy="245709"/>
            </a:xfrm>
            <a:prstGeom prst="rect">
              <a:avLst/>
            </a:prstGeom>
          </p:spPr>
        </p:pic>
        <p:sp>
          <p:nvSpPr>
            <p:cNvPr id="27" name="object 24">
              <a:extLst>
                <a:ext uri="{FF2B5EF4-FFF2-40B4-BE49-F238E27FC236}">
                  <a16:creationId xmlns:a16="http://schemas.microsoft.com/office/drawing/2014/main" id="{EF4B53D2-62CC-93C4-2F07-8502D63CA05D}"/>
                </a:ext>
              </a:extLst>
            </p:cNvPr>
            <p:cNvSpPr/>
            <p:nvPr/>
          </p:nvSpPr>
          <p:spPr>
            <a:xfrm>
              <a:off x="18789040" y="9680469"/>
              <a:ext cx="70485" cy="279400"/>
            </a:xfrm>
            <a:custGeom>
              <a:avLst/>
              <a:gdLst/>
              <a:ahLst/>
              <a:cxnLst/>
              <a:rect l="l" t="t" r="r" b="b"/>
              <a:pathLst>
                <a:path w="70484" h="279400">
                  <a:moveTo>
                    <a:pt x="63673" y="89798"/>
                  </a:moveTo>
                  <a:lnTo>
                    <a:pt x="4900" y="89798"/>
                  </a:lnTo>
                  <a:lnTo>
                    <a:pt x="4900" y="279185"/>
                  </a:lnTo>
                  <a:lnTo>
                    <a:pt x="63673" y="279185"/>
                  </a:lnTo>
                  <a:lnTo>
                    <a:pt x="63673" y="89798"/>
                  </a:lnTo>
                  <a:close/>
                </a:path>
                <a:path w="70484" h="279400">
                  <a:moveTo>
                    <a:pt x="35098" y="0"/>
                  </a:moveTo>
                  <a:lnTo>
                    <a:pt x="21349" y="2475"/>
                  </a:lnTo>
                  <a:lnTo>
                    <a:pt x="10202" y="9391"/>
                  </a:lnTo>
                  <a:lnTo>
                    <a:pt x="2729" y="19979"/>
                  </a:lnTo>
                  <a:lnTo>
                    <a:pt x="0" y="33475"/>
                  </a:lnTo>
                  <a:lnTo>
                    <a:pt x="2729" y="46969"/>
                  </a:lnTo>
                  <a:lnTo>
                    <a:pt x="10202" y="57554"/>
                  </a:lnTo>
                  <a:lnTo>
                    <a:pt x="21349" y="64466"/>
                  </a:lnTo>
                  <a:lnTo>
                    <a:pt x="35098" y="66940"/>
                  </a:lnTo>
                  <a:lnTo>
                    <a:pt x="49193" y="64466"/>
                  </a:lnTo>
                  <a:lnTo>
                    <a:pt x="60305" y="57554"/>
                  </a:lnTo>
                  <a:lnTo>
                    <a:pt x="67591" y="46969"/>
                  </a:lnTo>
                  <a:lnTo>
                    <a:pt x="70207" y="33475"/>
                  </a:lnTo>
                  <a:lnTo>
                    <a:pt x="67476" y="19979"/>
                  </a:lnTo>
                  <a:lnTo>
                    <a:pt x="59999" y="9391"/>
                  </a:lnTo>
                  <a:lnTo>
                    <a:pt x="48849" y="2475"/>
                  </a:lnTo>
                  <a:lnTo>
                    <a:pt x="35098" y="0"/>
                  </a:lnTo>
                  <a:close/>
                </a:path>
              </a:pathLst>
            </a:custGeom>
            <a:solidFill>
              <a:srgbClr val="479C9F"/>
            </a:solidFill>
          </p:spPr>
          <p:txBody>
            <a:bodyPr wrap="square" lIns="0" tIns="0" rIns="0" bIns="0" rtlCol="0"/>
            <a:lstStyle/>
            <a:p>
              <a:endParaRPr sz="1092"/>
            </a:p>
          </p:txBody>
        </p:sp>
        <p:pic>
          <p:nvPicPr>
            <p:cNvPr id="28" name="object 25">
              <a:extLst>
                <a:ext uri="{FF2B5EF4-FFF2-40B4-BE49-F238E27FC236}">
                  <a16:creationId xmlns:a16="http://schemas.microsoft.com/office/drawing/2014/main" id="{4909B1E0-10E7-A4BF-0F83-1B485E7D21BD}"/>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887817" y="9765372"/>
              <a:ext cx="197543" cy="197543"/>
            </a:xfrm>
            <a:prstGeom prst="rect">
              <a:avLst/>
            </a:prstGeom>
          </p:spPr>
        </p:pic>
        <p:pic>
          <p:nvPicPr>
            <p:cNvPr id="29" name="object 26">
              <a:extLst>
                <a:ext uri="{FF2B5EF4-FFF2-40B4-BE49-F238E27FC236}">
                  <a16:creationId xmlns:a16="http://schemas.microsoft.com/office/drawing/2014/main" id="{593A8EAC-2448-A1E2-C62B-304681F2151C}"/>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9118016" y="9765375"/>
              <a:ext cx="182853" cy="193460"/>
            </a:xfrm>
            <a:prstGeom prst="rect">
              <a:avLst/>
            </a:prstGeom>
          </p:spPr>
        </p:pic>
        <p:pic>
          <p:nvPicPr>
            <p:cNvPr id="30" name="object 27">
              <a:extLst>
                <a:ext uri="{FF2B5EF4-FFF2-40B4-BE49-F238E27FC236}">
                  <a16:creationId xmlns:a16="http://schemas.microsoft.com/office/drawing/2014/main" id="{06FCCFF0-302B-C3A9-743E-F0C987D12801}"/>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9346586" y="9282931"/>
              <a:ext cx="156728" cy="156728"/>
            </a:xfrm>
            <a:prstGeom prst="rect">
              <a:avLst/>
            </a:prstGeom>
          </p:spPr>
        </p:pic>
        <p:pic>
          <p:nvPicPr>
            <p:cNvPr id="31" name="object 28">
              <a:extLst>
                <a:ext uri="{FF2B5EF4-FFF2-40B4-BE49-F238E27FC236}">
                  <a16:creationId xmlns:a16="http://schemas.microsoft.com/office/drawing/2014/main" id="{A10D5202-05B5-3AE3-D1EB-3A0B3D2778C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165380" y="10533526"/>
              <a:ext cx="156728" cy="146776"/>
            </a:xfrm>
            <a:prstGeom prst="rect">
              <a:avLst/>
            </a:prstGeom>
          </p:spPr>
        </p:pic>
        <p:pic>
          <p:nvPicPr>
            <p:cNvPr id="32" name="object 29">
              <a:extLst>
                <a:ext uri="{FF2B5EF4-FFF2-40B4-BE49-F238E27FC236}">
                  <a16:creationId xmlns:a16="http://schemas.microsoft.com/office/drawing/2014/main" id="{F5541F4A-867C-9698-EDA3-2592B1364834}"/>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7652735" y="10112308"/>
              <a:ext cx="156728" cy="156728"/>
            </a:xfrm>
            <a:prstGeom prst="rect">
              <a:avLst/>
            </a:prstGeom>
          </p:spPr>
        </p:pic>
        <p:pic>
          <p:nvPicPr>
            <p:cNvPr id="33" name="object 30">
              <a:extLst>
                <a:ext uri="{FF2B5EF4-FFF2-40B4-BE49-F238E27FC236}">
                  <a16:creationId xmlns:a16="http://schemas.microsoft.com/office/drawing/2014/main" id="{E8F941D1-2D15-F98F-3B97-2314FEF67112}"/>
                </a:ext>
              </a:extLst>
            </p:cNvPr>
            <p:cNvPicPr/>
            <p:nvPr/>
          </p:nvPicPr>
          <p:blipFill>
            <a:blip r:embed="rId14" cstate="screen">
              <a:extLst>
                <a:ext uri="{28A0092B-C50C-407E-A947-70E740481C1C}">
                  <a14:useLocalDpi xmlns:a14="http://schemas.microsoft.com/office/drawing/2010/main"/>
                </a:ext>
              </a:extLst>
            </a:blip>
            <a:stretch>
              <a:fillRect/>
            </a:stretch>
          </p:blipFill>
          <p:spPr>
            <a:xfrm>
              <a:off x="17068256" y="10533526"/>
              <a:ext cx="156728" cy="146776"/>
            </a:xfrm>
            <a:prstGeom prst="rect">
              <a:avLst/>
            </a:prstGeom>
          </p:spPr>
        </p:pic>
        <p:pic>
          <p:nvPicPr>
            <p:cNvPr id="34" name="object 31">
              <a:extLst>
                <a:ext uri="{FF2B5EF4-FFF2-40B4-BE49-F238E27FC236}">
                  <a16:creationId xmlns:a16="http://schemas.microsoft.com/office/drawing/2014/main" id="{F45E66BB-C01D-9059-4383-910DC754B599}"/>
                </a:ext>
              </a:extLst>
            </p:cNvPr>
            <p:cNvPicPr/>
            <p:nvPr/>
          </p:nvPicPr>
          <p:blipFill>
            <a:blip r:embed="rId15" cstate="screen">
              <a:extLst>
                <a:ext uri="{28A0092B-C50C-407E-A947-70E740481C1C}">
                  <a14:useLocalDpi xmlns:a14="http://schemas.microsoft.com/office/drawing/2010/main"/>
                </a:ext>
              </a:extLst>
            </a:blip>
            <a:stretch>
              <a:fillRect/>
            </a:stretch>
          </p:blipFill>
          <p:spPr>
            <a:xfrm>
              <a:off x="16334579" y="10015980"/>
              <a:ext cx="151638" cy="156728"/>
            </a:xfrm>
            <a:prstGeom prst="rect">
              <a:avLst/>
            </a:prstGeom>
          </p:spPr>
        </p:pic>
        <p:sp>
          <p:nvSpPr>
            <p:cNvPr id="35" name="object 32">
              <a:extLst>
                <a:ext uri="{FF2B5EF4-FFF2-40B4-BE49-F238E27FC236}">
                  <a16:creationId xmlns:a16="http://schemas.microsoft.com/office/drawing/2014/main" id="{F21E5BC7-B787-945B-EAC4-023F0246B8D9}"/>
                </a:ext>
              </a:extLst>
            </p:cNvPr>
            <p:cNvSpPr/>
            <p:nvPr/>
          </p:nvSpPr>
          <p:spPr>
            <a:xfrm>
              <a:off x="18079669" y="10000470"/>
              <a:ext cx="19685" cy="184785"/>
            </a:xfrm>
            <a:custGeom>
              <a:avLst/>
              <a:gdLst/>
              <a:ahLst/>
              <a:cxnLst/>
              <a:rect l="l" t="t" r="r" b="b"/>
              <a:pathLst>
                <a:path w="19684" h="184784">
                  <a:moveTo>
                    <a:pt x="15496" y="55506"/>
                  </a:moveTo>
                  <a:lnTo>
                    <a:pt x="3256" y="55506"/>
                  </a:lnTo>
                  <a:lnTo>
                    <a:pt x="3256" y="184486"/>
                  </a:lnTo>
                  <a:lnTo>
                    <a:pt x="15496" y="184486"/>
                  </a:lnTo>
                  <a:lnTo>
                    <a:pt x="15496" y="55506"/>
                  </a:lnTo>
                  <a:close/>
                </a:path>
                <a:path w="19684" h="184784">
                  <a:moveTo>
                    <a:pt x="14690" y="0"/>
                  </a:moveTo>
                  <a:lnTo>
                    <a:pt x="4073" y="0"/>
                  </a:lnTo>
                  <a:lnTo>
                    <a:pt x="0" y="4083"/>
                  </a:lnTo>
                  <a:lnTo>
                    <a:pt x="0" y="15507"/>
                  </a:lnTo>
                  <a:lnTo>
                    <a:pt x="4073" y="19591"/>
                  </a:lnTo>
                  <a:lnTo>
                    <a:pt x="15507" y="19591"/>
                  </a:lnTo>
                  <a:lnTo>
                    <a:pt x="19580" y="15507"/>
                  </a:lnTo>
                  <a:lnTo>
                    <a:pt x="19580" y="4083"/>
                  </a:lnTo>
                  <a:lnTo>
                    <a:pt x="14690" y="0"/>
                  </a:lnTo>
                  <a:close/>
                </a:path>
              </a:pathLst>
            </a:custGeom>
            <a:solidFill>
              <a:srgbClr val="293A45"/>
            </a:solidFill>
          </p:spPr>
          <p:txBody>
            <a:bodyPr wrap="square" lIns="0" tIns="0" rIns="0" bIns="0" rtlCol="0"/>
            <a:lstStyle/>
            <a:p>
              <a:endParaRPr sz="1092"/>
            </a:p>
          </p:txBody>
        </p:sp>
        <p:pic>
          <p:nvPicPr>
            <p:cNvPr id="36" name="object 33">
              <a:extLst>
                <a:ext uri="{FF2B5EF4-FFF2-40B4-BE49-F238E27FC236}">
                  <a16:creationId xmlns:a16="http://schemas.microsoft.com/office/drawing/2014/main" id="{B4C92BFC-2BC8-2767-10FF-DD425098838A}"/>
                </a:ext>
              </a:extLst>
            </p:cNvPr>
            <p:cNvPicPr/>
            <p:nvPr/>
          </p:nvPicPr>
          <p:blipFill>
            <a:blip r:embed="rId16" cstate="screen">
              <a:extLst>
                <a:ext uri="{28A0092B-C50C-407E-A947-70E740481C1C}">
                  <a14:useLocalDpi xmlns:a14="http://schemas.microsoft.com/office/drawing/2010/main"/>
                </a:ext>
              </a:extLst>
            </a:blip>
            <a:stretch>
              <a:fillRect/>
            </a:stretch>
          </p:blipFill>
          <p:spPr>
            <a:xfrm>
              <a:off x="18135988" y="10053528"/>
              <a:ext cx="107755" cy="131430"/>
            </a:xfrm>
            <a:prstGeom prst="rect">
              <a:avLst/>
            </a:prstGeom>
          </p:spPr>
        </p:pic>
        <p:pic>
          <p:nvPicPr>
            <p:cNvPr id="37" name="object 34">
              <a:extLst>
                <a:ext uri="{FF2B5EF4-FFF2-40B4-BE49-F238E27FC236}">
                  <a16:creationId xmlns:a16="http://schemas.microsoft.com/office/drawing/2014/main" id="{58C528E5-2802-4453-D9D6-4DBC003C2BD3}"/>
                </a:ext>
              </a:extLst>
            </p:cNvPr>
            <p:cNvPicPr/>
            <p:nvPr/>
          </p:nvPicPr>
          <p:blipFill>
            <a:blip r:embed="rId17" cstate="screen">
              <a:extLst>
                <a:ext uri="{28A0092B-C50C-407E-A947-70E740481C1C}">
                  <a14:useLocalDpi xmlns:a14="http://schemas.microsoft.com/office/drawing/2010/main"/>
                </a:ext>
              </a:extLst>
            </a:blip>
            <a:stretch>
              <a:fillRect/>
            </a:stretch>
          </p:blipFill>
          <p:spPr>
            <a:xfrm>
              <a:off x="18347413" y="10018431"/>
              <a:ext cx="127346" cy="168979"/>
            </a:xfrm>
            <a:prstGeom prst="rect">
              <a:avLst/>
            </a:prstGeom>
          </p:spPr>
        </p:pic>
        <p:pic>
          <p:nvPicPr>
            <p:cNvPr id="38" name="object 35">
              <a:extLst>
                <a:ext uri="{FF2B5EF4-FFF2-40B4-BE49-F238E27FC236}">
                  <a16:creationId xmlns:a16="http://schemas.microsoft.com/office/drawing/2014/main" id="{EBB0D375-8E2D-0CA0-21BD-A0BBADC5ECB0}"/>
                </a:ext>
              </a:extLst>
            </p:cNvPr>
            <p:cNvPicPr/>
            <p:nvPr/>
          </p:nvPicPr>
          <p:blipFill>
            <a:blip r:embed="rId18" cstate="screen">
              <a:extLst>
                <a:ext uri="{28A0092B-C50C-407E-A947-70E740481C1C}">
                  <a14:useLocalDpi xmlns:a14="http://schemas.microsoft.com/office/drawing/2010/main"/>
                </a:ext>
              </a:extLst>
            </a:blip>
            <a:stretch>
              <a:fillRect/>
            </a:stretch>
          </p:blipFill>
          <p:spPr>
            <a:xfrm>
              <a:off x="18500882" y="10053529"/>
              <a:ext cx="128163" cy="135514"/>
            </a:xfrm>
            <a:prstGeom prst="rect">
              <a:avLst/>
            </a:prstGeom>
          </p:spPr>
        </p:pic>
        <p:pic>
          <p:nvPicPr>
            <p:cNvPr id="39" name="object 36">
              <a:extLst>
                <a:ext uri="{FF2B5EF4-FFF2-40B4-BE49-F238E27FC236}">
                  <a16:creationId xmlns:a16="http://schemas.microsoft.com/office/drawing/2014/main" id="{BE74E52C-2C7D-40D7-91E4-FE733F34440C}"/>
                </a:ext>
              </a:extLst>
            </p:cNvPr>
            <p:cNvPicPr/>
            <p:nvPr/>
          </p:nvPicPr>
          <p:blipFill>
            <a:blip r:embed="rId19" cstate="screen">
              <a:extLst>
                <a:ext uri="{28A0092B-C50C-407E-A947-70E740481C1C}">
                  <a14:useLocalDpi xmlns:a14="http://schemas.microsoft.com/office/drawing/2010/main"/>
                </a:ext>
              </a:extLst>
            </a:blip>
            <a:stretch>
              <a:fillRect/>
            </a:stretch>
          </p:blipFill>
          <p:spPr>
            <a:xfrm>
              <a:off x="18662510" y="10004556"/>
              <a:ext cx="107755" cy="180402"/>
            </a:xfrm>
            <a:prstGeom prst="rect">
              <a:avLst/>
            </a:prstGeom>
          </p:spPr>
        </p:pic>
        <p:pic>
          <p:nvPicPr>
            <p:cNvPr id="40" name="object 37">
              <a:extLst>
                <a:ext uri="{FF2B5EF4-FFF2-40B4-BE49-F238E27FC236}">
                  <a16:creationId xmlns:a16="http://schemas.microsoft.com/office/drawing/2014/main" id="{919E6F95-960C-CE80-C045-03EBDF6EBCC7}"/>
                </a:ext>
              </a:extLst>
            </p:cNvPr>
            <p:cNvPicPr/>
            <p:nvPr/>
          </p:nvPicPr>
          <p:blipFill>
            <a:blip r:embed="rId20" cstate="screen">
              <a:extLst>
                <a:ext uri="{28A0092B-C50C-407E-A947-70E740481C1C}">
                  <a14:useLocalDpi xmlns:a14="http://schemas.microsoft.com/office/drawing/2010/main"/>
                </a:ext>
              </a:extLst>
            </a:blip>
            <a:stretch>
              <a:fillRect/>
            </a:stretch>
          </p:blipFill>
          <p:spPr>
            <a:xfrm>
              <a:off x="18802921" y="10053529"/>
              <a:ext cx="132236" cy="133880"/>
            </a:xfrm>
            <a:prstGeom prst="rect">
              <a:avLst/>
            </a:prstGeom>
          </p:spPr>
        </p:pic>
        <p:pic>
          <p:nvPicPr>
            <p:cNvPr id="41" name="object 38">
              <a:extLst>
                <a:ext uri="{FF2B5EF4-FFF2-40B4-BE49-F238E27FC236}">
                  <a16:creationId xmlns:a16="http://schemas.microsoft.com/office/drawing/2014/main" id="{E1C4240B-8CA3-5BE4-6C8F-016667A0BFE4}"/>
                </a:ext>
              </a:extLst>
            </p:cNvPr>
            <p:cNvPicPr/>
            <p:nvPr/>
          </p:nvPicPr>
          <p:blipFill>
            <a:blip r:embed="rId21" cstate="screen">
              <a:extLst>
                <a:ext uri="{28A0092B-C50C-407E-A947-70E740481C1C}">
                  <a14:useLocalDpi xmlns:a14="http://schemas.microsoft.com/office/drawing/2010/main"/>
                </a:ext>
              </a:extLst>
            </a:blip>
            <a:stretch>
              <a:fillRect/>
            </a:stretch>
          </p:blipFill>
          <p:spPr>
            <a:xfrm>
              <a:off x="18962920" y="10053529"/>
              <a:ext cx="132236" cy="133880"/>
            </a:xfrm>
            <a:prstGeom prst="rect">
              <a:avLst/>
            </a:prstGeom>
          </p:spPr>
        </p:pic>
        <p:sp>
          <p:nvSpPr>
            <p:cNvPr id="42" name="object 39">
              <a:extLst>
                <a:ext uri="{FF2B5EF4-FFF2-40B4-BE49-F238E27FC236}">
                  <a16:creationId xmlns:a16="http://schemas.microsoft.com/office/drawing/2014/main" id="{6D309E37-E3D4-A057-50F6-109B6CAF9A45}"/>
                </a:ext>
              </a:extLst>
            </p:cNvPr>
            <p:cNvSpPr/>
            <p:nvPr/>
          </p:nvSpPr>
          <p:spPr>
            <a:xfrm>
              <a:off x="19130255" y="10004554"/>
              <a:ext cx="12700" cy="180975"/>
            </a:xfrm>
            <a:custGeom>
              <a:avLst/>
              <a:gdLst/>
              <a:ahLst/>
              <a:cxnLst/>
              <a:rect l="l" t="t" r="r" b="b"/>
              <a:pathLst>
                <a:path w="12700" h="180975">
                  <a:moveTo>
                    <a:pt x="12240" y="0"/>
                  </a:moveTo>
                  <a:lnTo>
                    <a:pt x="0" y="0"/>
                  </a:lnTo>
                  <a:lnTo>
                    <a:pt x="0" y="180402"/>
                  </a:lnTo>
                  <a:lnTo>
                    <a:pt x="12240" y="180402"/>
                  </a:lnTo>
                  <a:lnTo>
                    <a:pt x="12240" y="0"/>
                  </a:lnTo>
                  <a:close/>
                </a:path>
              </a:pathLst>
            </a:custGeom>
            <a:solidFill>
              <a:srgbClr val="293A45"/>
            </a:solidFill>
          </p:spPr>
          <p:txBody>
            <a:bodyPr wrap="square" lIns="0" tIns="0" rIns="0" bIns="0" rtlCol="0"/>
            <a:lstStyle/>
            <a:p>
              <a:endParaRPr sz="1092"/>
            </a:p>
          </p:txBody>
        </p:sp>
        <p:pic>
          <p:nvPicPr>
            <p:cNvPr id="43" name="object 40">
              <a:extLst>
                <a:ext uri="{FF2B5EF4-FFF2-40B4-BE49-F238E27FC236}">
                  <a16:creationId xmlns:a16="http://schemas.microsoft.com/office/drawing/2014/main" id="{CD741BFB-9B92-1790-599E-447CC3F697F8}"/>
                </a:ext>
              </a:extLst>
            </p:cNvPr>
            <p:cNvPicPr/>
            <p:nvPr/>
          </p:nvPicPr>
          <p:blipFill>
            <a:blip r:embed="rId22" cstate="screen">
              <a:extLst>
                <a:ext uri="{28A0092B-C50C-407E-A947-70E740481C1C}">
                  <a14:useLocalDpi xmlns:a14="http://schemas.microsoft.com/office/drawing/2010/main"/>
                </a:ext>
              </a:extLst>
            </a:blip>
            <a:stretch>
              <a:fillRect/>
            </a:stretch>
          </p:blipFill>
          <p:spPr>
            <a:xfrm>
              <a:off x="19171891" y="10052710"/>
              <a:ext cx="112656" cy="134697"/>
            </a:xfrm>
            <a:prstGeom prst="rect">
              <a:avLst/>
            </a:prstGeom>
          </p:spPr>
        </p:pic>
      </p:grpSp>
    </p:spTree>
    <p:extLst>
      <p:ext uri="{BB962C8B-B14F-4D97-AF65-F5344CB8AC3E}">
        <p14:creationId xmlns:p14="http://schemas.microsoft.com/office/powerpoint/2010/main" val="478342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04/02/2026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Image and Content">
    <p:spTree>
      <p:nvGrpSpPr>
        <p:cNvPr id="1" name=""/>
        <p:cNvGrpSpPr/>
        <p:nvPr/>
      </p:nvGrpSpPr>
      <p:grpSpPr>
        <a:xfrm>
          <a:off x="0" y="0"/>
          <a:ext cx="0" cy="0"/>
          <a:chOff x="0" y="0"/>
          <a:chExt cx="0" cy="0"/>
        </a:xfrm>
      </p:grpSpPr>
      <p:sp>
        <p:nvSpPr>
          <p:cNvPr id="6" name="Text Placeholder 48">
            <a:extLst>
              <a:ext uri="{FF2B5EF4-FFF2-40B4-BE49-F238E27FC236}">
                <a16:creationId xmlns:a16="http://schemas.microsoft.com/office/drawing/2014/main" id="{C8A2FB5F-ACCF-E8AA-037A-D38B07B7C8A0}"/>
              </a:ext>
            </a:extLst>
          </p:cNvPr>
          <p:cNvSpPr>
            <a:spLocks noGrp="1"/>
          </p:cNvSpPr>
          <p:nvPr>
            <p:ph type="body" sz="quarter" idx="10"/>
          </p:nvPr>
        </p:nvSpPr>
        <p:spPr>
          <a:xfrm>
            <a:off x="6112278" y="425496"/>
            <a:ext cx="5539691" cy="754727"/>
          </a:xfrm>
          <a:prstGeom prst="rect">
            <a:avLst/>
          </a:prstGeom>
        </p:spPr>
        <p:txBody>
          <a:bodyPr/>
          <a:lstStyle>
            <a:lvl1pPr>
              <a:defRPr sz="3517" b="1">
                <a:solidFill>
                  <a:srgbClr val="253B46"/>
                </a:solidFill>
              </a:defRPr>
            </a:lvl1pPr>
          </a:lstStyle>
          <a:p>
            <a:pPr lvl="0"/>
            <a:r>
              <a:rPr lang="en-GB" dirty="0"/>
              <a:t>Click to edit Master text styles</a:t>
            </a:r>
            <a:endParaRPr lang="en-US" dirty="0"/>
          </a:p>
        </p:txBody>
      </p:sp>
      <p:sp>
        <p:nvSpPr>
          <p:cNvPr id="7" name="Text Placeholder 50">
            <a:extLst>
              <a:ext uri="{FF2B5EF4-FFF2-40B4-BE49-F238E27FC236}">
                <a16:creationId xmlns:a16="http://schemas.microsoft.com/office/drawing/2014/main" id="{966ABF16-BF0B-178C-6CB3-418AF014503D}"/>
              </a:ext>
            </a:extLst>
          </p:cNvPr>
          <p:cNvSpPr>
            <a:spLocks noGrp="1"/>
          </p:cNvSpPr>
          <p:nvPr>
            <p:ph type="body" sz="quarter" idx="11"/>
          </p:nvPr>
        </p:nvSpPr>
        <p:spPr>
          <a:xfrm>
            <a:off x="6112279" y="1164820"/>
            <a:ext cx="4967854" cy="5217330"/>
          </a:xfrm>
          <a:prstGeom prst="rect">
            <a:avLst/>
          </a:prstGeom>
        </p:spPr>
        <p:txBody>
          <a:bodyPr/>
          <a:lstStyle>
            <a:lvl1pPr>
              <a:lnSpc>
                <a:spcPts val="2304"/>
              </a:lnSpc>
              <a:defRPr sz="1577" b="0"/>
            </a:lvl1pPr>
          </a:lstStyle>
          <a:p>
            <a:pPr lvl="0"/>
            <a:r>
              <a:rPr lang="en-GB" dirty="0"/>
              <a:t>Click to edit Master text styles</a:t>
            </a:r>
          </a:p>
        </p:txBody>
      </p:sp>
      <p:grpSp>
        <p:nvGrpSpPr>
          <p:cNvPr id="17" name="object 14">
            <a:extLst>
              <a:ext uri="{FF2B5EF4-FFF2-40B4-BE49-F238E27FC236}">
                <a16:creationId xmlns:a16="http://schemas.microsoft.com/office/drawing/2014/main" id="{F3A2C3AA-E23C-1F41-C287-BC4172FD39C1}"/>
              </a:ext>
            </a:extLst>
          </p:cNvPr>
          <p:cNvGrpSpPr/>
          <p:nvPr userDrawn="1"/>
        </p:nvGrpSpPr>
        <p:grpSpPr>
          <a:xfrm>
            <a:off x="9905999" y="5629178"/>
            <a:ext cx="1921992" cy="847527"/>
            <a:chOff x="16334579" y="9282931"/>
            <a:chExt cx="3169285" cy="1397635"/>
          </a:xfrm>
        </p:grpSpPr>
        <p:sp>
          <p:nvSpPr>
            <p:cNvPr id="18" name="object 15">
              <a:extLst>
                <a:ext uri="{FF2B5EF4-FFF2-40B4-BE49-F238E27FC236}">
                  <a16:creationId xmlns:a16="http://schemas.microsoft.com/office/drawing/2014/main" id="{8CB8C564-4278-0FFD-7E69-F8FDA4BC9FDA}"/>
                </a:ext>
              </a:extLst>
            </p:cNvPr>
            <p:cNvSpPr/>
            <p:nvPr/>
          </p:nvSpPr>
          <p:spPr>
            <a:xfrm>
              <a:off x="16403769" y="9356395"/>
              <a:ext cx="3026410" cy="1264920"/>
            </a:xfrm>
            <a:custGeom>
              <a:avLst/>
              <a:gdLst/>
              <a:ahLst/>
              <a:cxnLst/>
              <a:rect l="l" t="t" r="r" b="b"/>
              <a:pathLst>
                <a:path w="3026409" h="1264920">
                  <a:moveTo>
                    <a:pt x="3016285" y="0"/>
                  </a:moveTo>
                  <a:lnTo>
                    <a:pt x="2651385" y="386113"/>
                  </a:lnTo>
                  <a:lnTo>
                    <a:pt x="2661185" y="395914"/>
                  </a:lnTo>
                  <a:lnTo>
                    <a:pt x="3026075" y="9800"/>
                  </a:lnTo>
                  <a:lnTo>
                    <a:pt x="3016285" y="0"/>
                  </a:lnTo>
                  <a:close/>
                </a:path>
                <a:path w="3026409" h="1264920">
                  <a:moveTo>
                    <a:pt x="1350045" y="843251"/>
                  </a:moveTo>
                  <a:lnTo>
                    <a:pt x="1326514" y="843251"/>
                  </a:lnTo>
                  <a:lnTo>
                    <a:pt x="1835891" y="1260390"/>
                  </a:lnTo>
                  <a:lnTo>
                    <a:pt x="1840792" y="1264474"/>
                  </a:lnTo>
                  <a:lnTo>
                    <a:pt x="1858603" y="1245700"/>
                  </a:lnTo>
                  <a:lnTo>
                    <a:pt x="1840792" y="1245700"/>
                  </a:lnTo>
                  <a:lnTo>
                    <a:pt x="1350045" y="843251"/>
                  </a:lnTo>
                  <a:close/>
                </a:path>
                <a:path w="3026409" h="1264920">
                  <a:moveTo>
                    <a:pt x="8167" y="732239"/>
                  </a:moveTo>
                  <a:lnTo>
                    <a:pt x="0" y="743663"/>
                  </a:lnTo>
                  <a:lnTo>
                    <a:pt x="742846" y="1263657"/>
                  </a:lnTo>
                  <a:lnTo>
                    <a:pt x="766643" y="1246517"/>
                  </a:lnTo>
                  <a:lnTo>
                    <a:pt x="743663" y="1246517"/>
                  </a:lnTo>
                  <a:lnTo>
                    <a:pt x="8167" y="732239"/>
                  </a:lnTo>
                  <a:close/>
                </a:path>
                <a:path w="3026409" h="1264920">
                  <a:moveTo>
                    <a:pt x="1328148" y="825294"/>
                  </a:moveTo>
                  <a:lnTo>
                    <a:pt x="743663" y="1246517"/>
                  </a:lnTo>
                  <a:lnTo>
                    <a:pt x="766643" y="1246517"/>
                  </a:lnTo>
                  <a:lnTo>
                    <a:pt x="1326514" y="843251"/>
                  </a:lnTo>
                  <a:lnTo>
                    <a:pt x="1350045" y="843251"/>
                  </a:lnTo>
                  <a:lnTo>
                    <a:pt x="1328148" y="825294"/>
                  </a:lnTo>
                  <a:close/>
                </a:path>
                <a:path w="3026409" h="1264920">
                  <a:moveTo>
                    <a:pt x="2163232" y="904485"/>
                  </a:moveTo>
                  <a:lnTo>
                    <a:pt x="1840792" y="1245700"/>
                  </a:lnTo>
                  <a:lnTo>
                    <a:pt x="1858603" y="1245700"/>
                  </a:lnTo>
                  <a:lnTo>
                    <a:pt x="2173033" y="914275"/>
                  </a:lnTo>
                  <a:lnTo>
                    <a:pt x="2163232" y="904485"/>
                  </a:lnTo>
                  <a:close/>
                </a:path>
              </a:pathLst>
            </a:custGeom>
            <a:solidFill>
              <a:srgbClr val="47535A"/>
            </a:solidFill>
          </p:spPr>
          <p:txBody>
            <a:bodyPr wrap="square" lIns="0" tIns="0" rIns="0" bIns="0" rtlCol="0"/>
            <a:lstStyle/>
            <a:p>
              <a:endParaRPr sz="1092"/>
            </a:p>
          </p:txBody>
        </p:sp>
        <p:pic>
          <p:nvPicPr>
            <p:cNvPr id="19" name="object 16">
              <a:extLst>
                <a:ext uri="{FF2B5EF4-FFF2-40B4-BE49-F238E27FC236}">
                  <a16:creationId xmlns:a16="http://schemas.microsoft.com/office/drawing/2014/main" id="{4BBFD5EA-953E-B2C5-BF48-ABD3BC18D9D2}"/>
                </a:ext>
              </a:extLst>
            </p:cNvPr>
            <p:cNvPicPr/>
            <p:nvPr/>
          </p:nvPicPr>
          <p:blipFill>
            <a:blip r:embed="rId2" cstate="screen">
              <a:extLst>
                <a:ext uri="{28A0092B-C50C-407E-A947-70E740481C1C}">
                  <a14:useLocalDpi xmlns:a14="http://schemas.microsoft.com/office/drawing/2010/main"/>
                </a:ext>
              </a:extLst>
            </a:blip>
            <a:stretch>
              <a:fillRect/>
            </a:stretch>
          </p:blipFill>
          <p:spPr>
            <a:xfrm>
              <a:off x="16505806" y="9718026"/>
              <a:ext cx="213061" cy="241626"/>
            </a:xfrm>
            <a:prstGeom prst="rect">
              <a:avLst/>
            </a:prstGeom>
          </p:spPr>
        </p:pic>
        <p:pic>
          <p:nvPicPr>
            <p:cNvPr id="20" name="object 17">
              <a:extLst>
                <a:ext uri="{FF2B5EF4-FFF2-40B4-BE49-F238E27FC236}">
                  <a16:creationId xmlns:a16="http://schemas.microsoft.com/office/drawing/2014/main" id="{CE856332-5D3B-CCBB-5A3C-FF8F3DD6870F}"/>
                </a:ext>
              </a:extLst>
            </p:cNvPr>
            <p:cNvPicPr/>
            <p:nvPr/>
          </p:nvPicPr>
          <p:blipFill>
            <a:blip r:embed="rId3" cstate="screen">
              <a:extLst>
                <a:ext uri="{28A0092B-C50C-407E-A947-70E740481C1C}">
                  <a14:useLocalDpi xmlns:a14="http://schemas.microsoft.com/office/drawing/2010/main"/>
                </a:ext>
              </a:extLst>
            </a:blip>
            <a:stretch>
              <a:fillRect/>
            </a:stretch>
          </p:blipFill>
          <p:spPr>
            <a:xfrm>
              <a:off x="16749892" y="9766189"/>
              <a:ext cx="197543" cy="197543"/>
            </a:xfrm>
            <a:prstGeom prst="rect">
              <a:avLst/>
            </a:prstGeom>
          </p:spPr>
        </p:pic>
        <p:pic>
          <p:nvPicPr>
            <p:cNvPr id="21" name="object 18">
              <a:extLst>
                <a:ext uri="{FF2B5EF4-FFF2-40B4-BE49-F238E27FC236}">
                  <a16:creationId xmlns:a16="http://schemas.microsoft.com/office/drawing/2014/main" id="{D65F44A4-F578-F39C-2F01-931E8902F14A}"/>
                </a:ext>
              </a:extLst>
            </p:cNvPr>
            <p:cNvPicPr/>
            <p:nvPr/>
          </p:nvPicPr>
          <p:blipFill>
            <a:blip r:embed="rId4" cstate="screen">
              <a:extLst>
                <a:ext uri="{28A0092B-C50C-407E-A947-70E740481C1C}">
                  <a14:useLocalDpi xmlns:a14="http://schemas.microsoft.com/office/drawing/2010/main"/>
                </a:ext>
              </a:extLst>
            </a:blip>
            <a:stretch>
              <a:fillRect/>
            </a:stretch>
          </p:blipFill>
          <p:spPr>
            <a:xfrm>
              <a:off x="16973558" y="9718023"/>
              <a:ext cx="380400" cy="245709"/>
            </a:xfrm>
            <a:prstGeom prst="rect">
              <a:avLst/>
            </a:prstGeom>
          </p:spPr>
        </p:pic>
        <p:sp>
          <p:nvSpPr>
            <p:cNvPr id="22" name="object 19">
              <a:extLst>
                <a:ext uri="{FF2B5EF4-FFF2-40B4-BE49-F238E27FC236}">
                  <a16:creationId xmlns:a16="http://schemas.microsoft.com/office/drawing/2014/main" id="{F2521E3E-4993-CE71-7B76-86D96BA8A8EE}"/>
                </a:ext>
              </a:extLst>
            </p:cNvPr>
            <p:cNvSpPr/>
            <p:nvPr/>
          </p:nvSpPr>
          <p:spPr>
            <a:xfrm>
              <a:off x="17504969" y="9694360"/>
              <a:ext cx="396240" cy="269875"/>
            </a:xfrm>
            <a:custGeom>
              <a:avLst/>
              <a:gdLst/>
              <a:ahLst/>
              <a:cxnLst/>
              <a:rect l="l" t="t" r="r" b="b"/>
              <a:pathLst>
                <a:path w="396240" h="269875">
                  <a:moveTo>
                    <a:pt x="165722" y="24117"/>
                  </a:moveTo>
                  <a:lnTo>
                    <a:pt x="0" y="24117"/>
                  </a:lnTo>
                  <a:lnTo>
                    <a:pt x="0" y="79997"/>
                  </a:lnTo>
                  <a:lnTo>
                    <a:pt x="0" y="115557"/>
                  </a:lnTo>
                  <a:lnTo>
                    <a:pt x="0" y="171437"/>
                  </a:lnTo>
                  <a:lnTo>
                    <a:pt x="0" y="209537"/>
                  </a:lnTo>
                  <a:lnTo>
                    <a:pt x="0" y="264147"/>
                  </a:lnTo>
                  <a:lnTo>
                    <a:pt x="165722" y="264147"/>
                  </a:lnTo>
                  <a:lnTo>
                    <a:pt x="165722" y="209537"/>
                  </a:lnTo>
                  <a:lnTo>
                    <a:pt x="58775" y="209537"/>
                  </a:lnTo>
                  <a:lnTo>
                    <a:pt x="58775" y="171437"/>
                  </a:lnTo>
                  <a:lnTo>
                    <a:pt x="156730" y="171437"/>
                  </a:lnTo>
                  <a:lnTo>
                    <a:pt x="156730" y="115557"/>
                  </a:lnTo>
                  <a:lnTo>
                    <a:pt x="58775" y="115557"/>
                  </a:lnTo>
                  <a:lnTo>
                    <a:pt x="58775" y="79997"/>
                  </a:lnTo>
                  <a:lnTo>
                    <a:pt x="165722" y="79997"/>
                  </a:lnTo>
                  <a:lnTo>
                    <a:pt x="165722" y="24117"/>
                  </a:lnTo>
                  <a:close/>
                </a:path>
                <a:path w="396240" h="269875">
                  <a:moveTo>
                    <a:pt x="395909" y="0"/>
                  </a:moveTo>
                  <a:lnTo>
                    <a:pt x="337146" y="0"/>
                  </a:lnTo>
                  <a:lnTo>
                    <a:pt x="337146" y="169786"/>
                  </a:lnTo>
                  <a:lnTo>
                    <a:pt x="334111" y="188036"/>
                  </a:lnTo>
                  <a:lnTo>
                    <a:pt x="325716" y="201828"/>
                  </a:lnTo>
                  <a:lnTo>
                    <a:pt x="313042" y="210426"/>
                  </a:lnTo>
                  <a:lnTo>
                    <a:pt x="297141" y="213055"/>
                  </a:lnTo>
                  <a:lnTo>
                    <a:pt x="281597" y="209969"/>
                  </a:lnTo>
                  <a:lnTo>
                    <a:pt x="268884" y="201218"/>
                  </a:lnTo>
                  <a:lnTo>
                    <a:pt x="260299" y="187566"/>
                  </a:lnTo>
                  <a:lnTo>
                    <a:pt x="257149" y="169786"/>
                  </a:lnTo>
                  <a:lnTo>
                    <a:pt x="260184" y="152006"/>
                  </a:lnTo>
                  <a:lnTo>
                    <a:pt x="268566" y="138366"/>
                  </a:lnTo>
                  <a:lnTo>
                    <a:pt x="281254" y="129616"/>
                  </a:lnTo>
                  <a:lnTo>
                    <a:pt x="297141" y="126530"/>
                  </a:lnTo>
                  <a:lnTo>
                    <a:pt x="313042" y="129616"/>
                  </a:lnTo>
                  <a:lnTo>
                    <a:pt x="325716" y="138366"/>
                  </a:lnTo>
                  <a:lnTo>
                    <a:pt x="334111" y="152006"/>
                  </a:lnTo>
                  <a:lnTo>
                    <a:pt x="337146" y="169786"/>
                  </a:lnTo>
                  <a:lnTo>
                    <a:pt x="337146" y="0"/>
                  </a:lnTo>
                  <a:lnTo>
                    <a:pt x="336321" y="0"/>
                  </a:lnTo>
                  <a:lnTo>
                    <a:pt x="336321" y="97955"/>
                  </a:lnTo>
                  <a:lnTo>
                    <a:pt x="326072" y="87325"/>
                  </a:lnTo>
                  <a:lnTo>
                    <a:pt x="313677" y="79082"/>
                  </a:lnTo>
                  <a:lnTo>
                    <a:pt x="299135" y="73736"/>
                  </a:lnTo>
                  <a:lnTo>
                    <a:pt x="282448" y="71831"/>
                  </a:lnTo>
                  <a:lnTo>
                    <a:pt x="249212" y="79006"/>
                  </a:lnTo>
                  <a:lnTo>
                    <a:pt x="222250" y="99187"/>
                  </a:lnTo>
                  <a:lnTo>
                    <a:pt x="204165" y="130378"/>
                  </a:lnTo>
                  <a:lnTo>
                    <a:pt x="197561" y="170611"/>
                  </a:lnTo>
                  <a:lnTo>
                    <a:pt x="204177" y="210489"/>
                  </a:lnTo>
                  <a:lnTo>
                    <a:pt x="222351" y="241731"/>
                  </a:lnTo>
                  <a:lnTo>
                    <a:pt x="249555" y="262089"/>
                  </a:lnTo>
                  <a:lnTo>
                    <a:pt x="283260" y="269379"/>
                  </a:lnTo>
                  <a:lnTo>
                    <a:pt x="300291" y="267614"/>
                  </a:lnTo>
                  <a:lnTo>
                    <a:pt x="314794" y="262648"/>
                  </a:lnTo>
                  <a:lnTo>
                    <a:pt x="326999" y="254914"/>
                  </a:lnTo>
                  <a:lnTo>
                    <a:pt x="337146" y="244881"/>
                  </a:lnTo>
                  <a:lnTo>
                    <a:pt x="337146" y="265290"/>
                  </a:lnTo>
                  <a:lnTo>
                    <a:pt x="395909" y="265290"/>
                  </a:lnTo>
                  <a:lnTo>
                    <a:pt x="395909" y="244881"/>
                  </a:lnTo>
                  <a:lnTo>
                    <a:pt x="395909" y="213055"/>
                  </a:lnTo>
                  <a:lnTo>
                    <a:pt x="395909" y="126530"/>
                  </a:lnTo>
                  <a:lnTo>
                    <a:pt x="395909" y="97955"/>
                  </a:lnTo>
                  <a:lnTo>
                    <a:pt x="395909" y="0"/>
                  </a:lnTo>
                  <a:close/>
                </a:path>
              </a:pathLst>
            </a:custGeom>
            <a:solidFill>
              <a:srgbClr val="479C9F"/>
            </a:solidFill>
          </p:spPr>
          <p:txBody>
            <a:bodyPr wrap="square" lIns="0" tIns="0" rIns="0" bIns="0" rtlCol="0"/>
            <a:lstStyle/>
            <a:p>
              <a:endParaRPr sz="1092"/>
            </a:p>
          </p:txBody>
        </p:sp>
        <p:pic>
          <p:nvPicPr>
            <p:cNvPr id="23" name="object 20">
              <a:extLst>
                <a:ext uri="{FF2B5EF4-FFF2-40B4-BE49-F238E27FC236}">
                  <a16:creationId xmlns:a16="http://schemas.microsoft.com/office/drawing/2014/main" id="{39AF06F5-4B4C-73E5-2D4B-174A12B4B102}"/>
                </a:ext>
              </a:extLst>
            </p:cNvPr>
            <p:cNvPicPr/>
            <p:nvPr/>
          </p:nvPicPr>
          <p:blipFill>
            <a:blip r:embed="rId5" cstate="screen">
              <a:extLst>
                <a:ext uri="{28A0092B-C50C-407E-A947-70E740481C1C}">
                  <a14:useLocalDpi xmlns:a14="http://schemas.microsoft.com/office/drawing/2010/main"/>
                </a:ext>
              </a:extLst>
            </a:blip>
            <a:stretch>
              <a:fillRect/>
            </a:stretch>
          </p:blipFill>
          <p:spPr>
            <a:xfrm>
              <a:off x="17935995" y="9770269"/>
              <a:ext cx="181219" cy="193470"/>
            </a:xfrm>
            <a:prstGeom prst="rect">
              <a:avLst/>
            </a:prstGeom>
          </p:spPr>
        </p:pic>
        <p:pic>
          <p:nvPicPr>
            <p:cNvPr id="24" name="object 21">
              <a:extLst>
                <a:ext uri="{FF2B5EF4-FFF2-40B4-BE49-F238E27FC236}">
                  <a16:creationId xmlns:a16="http://schemas.microsoft.com/office/drawing/2014/main" id="{1ECF7AD0-3460-8FE3-61CC-F1715DB8D802}"/>
                </a:ext>
              </a:extLst>
            </p:cNvPr>
            <p:cNvPicPr/>
            <p:nvPr/>
          </p:nvPicPr>
          <p:blipFill>
            <a:blip r:embed="rId6" cstate="screen">
              <a:extLst>
                <a:ext uri="{28A0092B-C50C-407E-A947-70E740481C1C}">
                  <a14:useLocalDpi xmlns:a14="http://schemas.microsoft.com/office/drawing/2010/main"/>
                </a:ext>
              </a:extLst>
            </a:blip>
            <a:stretch>
              <a:fillRect/>
            </a:stretch>
          </p:blipFill>
          <p:spPr>
            <a:xfrm>
              <a:off x="18151499" y="9765372"/>
              <a:ext cx="195104" cy="197543"/>
            </a:xfrm>
            <a:prstGeom prst="rect">
              <a:avLst/>
            </a:prstGeom>
          </p:spPr>
        </p:pic>
        <p:pic>
          <p:nvPicPr>
            <p:cNvPr id="25" name="object 22">
              <a:extLst>
                <a:ext uri="{FF2B5EF4-FFF2-40B4-BE49-F238E27FC236}">
                  <a16:creationId xmlns:a16="http://schemas.microsoft.com/office/drawing/2014/main" id="{B03B453F-DFBB-E3F4-1887-B463A8E8874C}"/>
                </a:ext>
              </a:extLst>
            </p:cNvPr>
            <p:cNvPicPr/>
            <p:nvPr/>
          </p:nvPicPr>
          <p:blipFill>
            <a:blip r:embed="rId7" cstate="screen">
              <a:extLst>
                <a:ext uri="{28A0092B-C50C-407E-A947-70E740481C1C}">
                  <a14:useLocalDpi xmlns:a14="http://schemas.microsoft.com/office/drawing/2010/main"/>
                </a:ext>
              </a:extLst>
            </a:blip>
            <a:stretch>
              <a:fillRect/>
            </a:stretch>
          </p:blipFill>
          <p:spPr>
            <a:xfrm>
              <a:off x="18373540" y="9766189"/>
              <a:ext cx="197543" cy="197543"/>
            </a:xfrm>
            <a:prstGeom prst="rect">
              <a:avLst/>
            </a:prstGeom>
          </p:spPr>
        </p:pic>
        <p:pic>
          <p:nvPicPr>
            <p:cNvPr id="26" name="object 23">
              <a:extLst>
                <a:ext uri="{FF2B5EF4-FFF2-40B4-BE49-F238E27FC236}">
                  <a16:creationId xmlns:a16="http://schemas.microsoft.com/office/drawing/2014/main" id="{039954E1-4CF0-BFA8-DD4C-C76C48E480A1}"/>
                </a:ext>
              </a:extLst>
            </p:cNvPr>
            <p:cNvPicPr/>
            <p:nvPr/>
          </p:nvPicPr>
          <p:blipFill>
            <a:blip r:embed="rId8" cstate="screen">
              <a:extLst>
                <a:ext uri="{28A0092B-C50C-407E-A947-70E740481C1C}">
                  <a14:useLocalDpi xmlns:a14="http://schemas.microsoft.com/office/drawing/2010/main"/>
                </a:ext>
              </a:extLst>
            </a:blip>
            <a:stretch>
              <a:fillRect/>
            </a:stretch>
          </p:blipFill>
          <p:spPr>
            <a:xfrm>
              <a:off x="18597206" y="9718023"/>
              <a:ext cx="164895" cy="245709"/>
            </a:xfrm>
            <a:prstGeom prst="rect">
              <a:avLst/>
            </a:prstGeom>
          </p:spPr>
        </p:pic>
        <p:sp>
          <p:nvSpPr>
            <p:cNvPr id="27" name="object 24">
              <a:extLst>
                <a:ext uri="{FF2B5EF4-FFF2-40B4-BE49-F238E27FC236}">
                  <a16:creationId xmlns:a16="http://schemas.microsoft.com/office/drawing/2014/main" id="{EF4B53D2-62CC-93C4-2F07-8502D63CA05D}"/>
                </a:ext>
              </a:extLst>
            </p:cNvPr>
            <p:cNvSpPr/>
            <p:nvPr/>
          </p:nvSpPr>
          <p:spPr>
            <a:xfrm>
              <a:off x="18789040" y="9680469"/>
              <a:ext cx="70485" cy="279400"/>
            </a:xfrm>
            <a:custGeom>
              <a:avLst/>
              <a:gdLst/>
              <a:ahLst/>
              <a:cxnLst/>
              <a:rect l="l" t="t" r="r" b="b"/>
              <a:pathLst>
                <a:path w="70484" h="279400">
                  <a:moveTo>
                    <a:pt x="63673" y="89798"/>
                  </a:moveTo>
                  <a:lnTo>
                    <a:pt x="4900" y="89798"/>
                  </a:lnTo>
                  <a:lnTo>
                    <a:pt x="4900" y="279185"/>
                  </a:lnTo>
                  <a:lnTo>
                    <a:pt x="63673" y="279185"/>
                  </a:lnTo>
                  <a:lnTo>
                    <a:pt x="63673" y="89798"/>
                  </a:lnTo>
                  <a:close/>
                </a:path>
                <a:path w="70484" h="279400">
                  <a:moveTo>
                    <a:pt x="35098" y="0"/>
                  </a:moveTo>
                  <a:lnTo>
                    <a:pt x="21349" y="2475"/>
                  </a:lnTo>
                  <a:lnTo>
                    <a:pt x="10202" y="9391"/>
                  </a:lnTo>
                  <a:lnTo>
                    <a:pt x="2729" y="19979"/>
                  </a:lnTo>
                  <a:lnTo>
                    <a:pt x="0" y="33475"/>
                  </a:lnTo>
                  <a:lnTo>
                    <a:pt x="2729" y="46969"/>
                  </a:lnTo>
                  <a:lnTo>
                    <a:pt x="10202" y="57554"/>
                  </a:lnTo>
                  <a:lnTo>
                    <a:pt x="21349" y="64466"/>
                  </a:lnTo>
                  <a:lnTo>
                    <a:pt x="35098" y="66940"/>
                  </a:lnTo>
                  <a:lnTo>
                    <a:pt x="49193" y="64466"/>
                  </a:lnTo>
                  <a:lnTo>
                    <a:pt x="60305" y="57554"/>
                  </a:lnTo>
                  <a:lnTo>
                    <a:pt x="67591" y="46969"/>
                  </a:lnTo>
                  <a:lnTo>
                    <a:pt x="70207" y="33475"/>
                  </a:lnTo>
                  <a:lnTo>
                    <a:pt x="67476" y="19979"/>
                  </a:lnTo>
                  <a:lnTo>
                    <a:pt x="59999" y="9391"/>
                  </a:lnTo>
                  <a:lnTo>
                    <a:pt x="48849" y="2475"/>
                  </a:lnTo>
                  <a:lnTo>
                    <a:pt x="35098" y="0"/>
                  </a:lnTo>
                  <a:close/>
                </a:path>
              </a:pathLst>
            </a:custGeom>
            <a:solidFill>
              <a:srgbClr val="479C9F"/>
            </a:solidFill>
          </p:spPr>
          <p:txBody>
            <a:bodyPr wrap="square" lIns="0" tIns="0" rIns="0" bIns="0" rtlCol="0"/>
            <a:lstStyle/>
            <a:p>
              <a:endParaRPr sz="1092"/>
            </a:p>
          </p:txBody>
        </p:sp>
        <p:pic>
          <p:nvPicPr>
            <p:cNvPr id="28" name="object 25">
              <a:extLst>
                <a:ext uri="{FF2B5EF4-FFF2-40B4-BE49-F238E27FC236}">
                  <a16:creationId xmlns:a16="http://schemas.microsoft.com/office/drawing/2014/main" id="{4909B1E0-10E7-A4BF-0F83-1B485E7D21BD}"/>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887817" y="9765372"/>
              <a:ext cx="197543" cy="197543"/>
            </a:xfrm>
            <a:prstGeom prst="rect">
              <a:avLst/>
            </a:prstGeom>
          </p:spPr>
        </p:pic>
        <p:pic>
          <p:nvPicPr>
            <p:cNvPr id="29" name="object 26">
              <a:extLst>
                <a:ext uri="{FF2B5EF4-FFF2-40B4-BE49-F238E27FC236}">
                  <a16:creationId xmlns:a16="http://schemas.microsoft.com/office/drawing/2014/main" id="{593A8EAC-2448-A1E2-C62B-304681F2151C}"/>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9118016" y="9765375"/>
              <a:ext cx="182853" cy="193460"/>
            </a:xfrm>
            <a:prstGeom prst="rect">
              <a:avLst/>
            </a:prstGeom>
          </p:spPr>
        </p:pic>
        <p:pic>
          <p:nvPicPr>
            <p:cNvPr id="30" name="object 27">
              <a:extLst>
                <a:ext uri="{FF2B5EF4-FFF2-40B4-BE49-F238E27FC236}">
                  <a16:creationId xmlns:a16="http://schemas.microsoft.com/office/drawing/2014/main" id="{06FCCFF0-302B-C3A9-743E-F0C987D12801}"/>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9346586" y="9282931"/>
              <a:ext cx="156728" cy="156728"/>
            </a:xfrm>
            <a:prstGeom prst="rect">
              <a:avLst/>
            </a:prstGeom>
          </p:spPr>
        </p:pic>
        <p:pic>
          <p:nvPicPr>
            <p:cNvPr id="31" name="object 28">
              <a:extLst>
                <a:ext uri="{FF2B5EF4-FFF2-40B4-BE49-F238E27FC236}">
                  <a16:creationId xmlns:a16="http://schemas.microsoft.com/office/drawing/2014/main" id="{A10D5202-05B5-3AE3-D1EB-3A0B3D2778C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165380" y="10533526"/>
              <a:ext cx="156728" cy="146776"/>
            </a:xfrm>
            <a:prstGeom prst="rect">
              <a:avLst/>
            </a:prstGeom>
          </p:spPr>
        </p:pic>
        <p:pic>
          <p:nvPicPr>
            <p:cNvPr id="32" name="object 29">
              <a:extLst>
                <a:ext uri="{FF2B5EF4-FFF2-40B4-BE49-F238E27FC236}">
                  <a16:creationId xmlns:a16="http://schemas.microsoft.com/office/drawing/2014/main" id="{F5541F4A-867C-9698-EDA3-2592B1364834}"/>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7652735" y="10112308"/>
              <a:ext cx="156728" cy="156728"/>
            </a:xfrm>
            <a:prstGeom prst="rect">
              <a:avLst/>
            </a:prstGeom>
          </p:spPr>
        </p:pic>
        <p:pic>
          <p:nvPicPr>
            <p:cNvPr id="33" name="object 30">
              <a:extLst>
                <a:ext uri="{FF2B5EF4-FFF2-40B4-BE49-F238E27FC236}">
                  <a16:creationId xmlns:a16="http://schemas.microsoft.com/office/drawing/2014/main" id="{E8F941D1-2D15-F98F-3B97-2314FEF67112}"/>
                </a:ext>
              </a:extLst>
            </p:cNvPr>
            <p:cNvPicPr/>
            <p:nvPr/>
          </p:nvPicPr>
          <p:blipFill>
            <a:blip r:embed="rId14" cstate="screen">
              <a:extLst>
                <a:ext uri="{28A0092B-C50C-407E-A947-70E740481C1C}">
                  <a14:useLocalDpi xmlns:a14="http://schemas.microsoft.com/office/drawing/2010/main"/>
                </a:ext>
              </a:extLst>
            </a:blip>
            <a:stretch>
              <a:fillRect/>
            </a:stretch>
          </p:blipFill>
          <p:spPr>
            <a:xfrm>
              <a:off x="17068256" y="10533526"/>
              <a:ext cx="156728" cy="146776"/>
            </a:xfrm>
            <a:prstGeom prst="rect">
              <a:avLst/>
            </a:prstGeom>
          </p:spPr>
        </p:pic>
        <p:pic>
          <p:nvPicPr>
            <p:cNvPr id="34" name="object 31">
              <a:extLst>
                <a:ext uri="{FF2B5EF4-FFF2-40B4-BE49-F238E27FC236}">
                  <a16:creationId xmlns:a16="http://schemas.microsoft.com/office/drawing/2014/main" id="{F45E66BB-C01D-9059-4383-910DC754B599}"/>
                </a:ext>
              </a:extLst>
            </p:cNvPr>
            <p:cNvPicPr/>
            <p:nvPr/>
          </p:nvPicPr>
          <p:blipFill>
            <a:blip r:embed="rId15" cstate="screen">
              <a:extLst>
                <a:ext uri="{28A0092B-C50C-407E-A947-70E740481C1C}">
                  <a14:useLocalDpi xmlns:a14="http://schemas.microsoft.com/office/drawing/2010/main"/>
                </a:ext>
              </a:extLst>
            </a:blip>
            <a:stretch>
              <a:fillRect/>
            </a:stretch>
          </p:blipFill>
          <p:spPr>
            <a:xfrm>
              <a:off x="16334579" y="10015980"/>
              <a:ext cx="151638" cy="156728"/>
            </a:xfrm>
            <a:prstGeom prst="rect">
              <a:avLst/>
            </a:prstGeom>
          </p:spPr>
        </p:pic>
        <p:sp>
          <p:nvSpPr>
            <p:cNvPr id="35" name="object 32">
              <a:extLst>
                <a:ext uri="{FF2B5EF4-FFF2-40B4-BE49-F238E27FC236}">
                  <a16:creationId xmlns:a16="http://schemas.microsoft.com/office/drawing/2014/main" id="{F21E5BC7-B787-945B-EAC4-023F0246B8D9}"/>
                </a:ext>
              </a:extLst>
            </p:cNvPr>
            <p:cNvSpPr/>
            <p:nvPr/>
          </p:nvSpPr>
          <p:spPr>
            <a:xfrm>
              <a:off x="18079669" y="10000470"/>
              <a:ext cx="19685" cy="184785"/>
            </a:xfrm>
            <a:custGeom>
              <a:avLst/>
              <a:gdLst/>
              <a:ahLst/>
              <a:cxnLst/>
              <a:rect l="l" t="t" r="r" b="b"/>
              <a:pathLst>
                <a:path w="19684" h="184784">
                  <a:moveTo>
                    <a:pt x="15496" y="55506"/>
                  </a:moveTo>
                  <a:lnTo>
                    <a:pt x="3256" y="55506"/>
                  </a:lnTo>
                  <a:lnTo>
                    <a:pt x="3256" y="184486"/>
                  </a:lnTo>
                  <a:lnTo>
                    <a:pt x="15496" y="184486"/>
                  </a:lnTo>
                  <a:lnTo>
                    <a:pt x="15496" y="55506"/>
                  </a:lnTo>
                  <a:close/>
                </a:path>
                <a:path w="19684" h="184784">
                  <a:moveTo>
                    <a:pt x="14690" y="0"/>
                  </a:moveTo>
                  <a:lnTo>
                    <a:pt x="4073" y="0"/>
                  </a:lnTo>
                  <a:lnTo>
                    <a:pt x="0" y="4083"/>
                  </a:lnTo>
                  <a:lnTo>
                    <a:pt x="0" y="15507"/>
                  </a:lnTo>
                  <a:lnTo>
                    <a:pt x="4073" y="19591"/>
                  </a:lnTo>
                  <a:lnTo>
                    <a:pt x="15507" y="19591"/>
                  </a:lnTo>
                  <a:lnTo>
                    <a:pt x="19580" y="15507"/>
                  </a:lnTo>
                  <a:lnTo>
                    <a:pt x="19580" y="4083"/>
                  </a:lnTo>
                  <a:lnTo>
                    <a:pt x="14690" y="0"/>
                  </a:lnTo>
                  <a:close/>
                </a:path>
              </a:pathLst>
            </a:custGeom>
            <a:solidFill>
              <a:srgbClr val="293A45"/>
            </a:solidFill>
          </p:spPr>
          <p:txBody>
            <a:bodyPr wrap="square" lIns="0" tIns="0" rIns="0" bIns="0" rtlCol="0"/>
            <a:lstStyle/>
            <a:p>
              <a:endParaRPr sz="1092"/>
            </a:p>
          </p:txBody>
        </p:sp>
        <p:pic>
          <p:nvPicPr>
            <p:cNvPr id="36" name="object 33">
              <a:extLst>
                <a:ext uri="{FF2B5EF4-FFF2-40B4-BE49-F238E27FC236}">
                  <a16:creationId xmlns:a16="http://schemas.microsoft.com/office/drawing/2014/main" id="{B4C92BFC-2BC8-2767-10FF-DD425098838A}"/>
                </a:ext>
              </a:extLst>
            </p:cNvPr>
            <p:cNvPicPr/>
            <p:nvPr/>
          </p:nvPicPr>
          <p:blipFill>
            <a:blip r:embed="rId16" cstate="screen">
              <a:extLst>
                <a:ext uri="{28A0092B-C50C-407E-A947-70E740481C1C}">
                  <a14:useLocalDpi xmlns:a14="http://schemas.microsoft.com/office/drawing/2010/main"/>
                </a:ext>
              </a:extLst>
            </a:blip>
            <a:stretch>
              <a:fillRect/>
            </a:stretch>
          </p:blipFill>
          <p:spPr>
            <a:xfrm>
              <a:off x="18135988" y="10053528"/>
              <a:ext cx="107755" cy="131430"/>
            </a:xfrm>
            <a:prstGeom prst="rect">
              <a:avLst/>
            </a:prstGeom>
          </p:spPr>
        </p:pic>
        <p:pic>
          <p:nvPicPr>
            <p:cNvPr id="37" name="object 34">
              <a:extLst>
                <a:ext uri="{FF2B5EF4-FFF2-40B4-BE49-F238E27FC236}">
                  <a16:creationId xmlns:a16="http://schemas.microsoft.com/office/drawing/2014/main" id="{58C528E5-2802-4453-D9D6-4DBC003C2BD3}"/>
                </a:ext>
              </a:extLst>
            </p:cNvPr>
            <p:cNvPicPr/>
            <p:nvPr/>
          </p:nvPicPr>
          <p:blipFill>
            <a:blip r:embed="rId17" cstate="screen">
              <a:extLst>
                <a:ext uri="{28A0092B-C50C-407E-A947-70E740481C1C}">
                  <a14:useLocalDpi xmlns:a14="http://schemas.microsoft.com/office/drawing/2010/main"/>
                </a:ext>
              </a:extLst>
            </a:blip>
            <a:stretch>
              <a:fillRect/>
            </a:stretch>
          </p:blipFill>
          <p:spPr>
            <a:xfrm>
              <a:off x="18347413" y="10018431"/>
              <a:ext cx="127346" cy="168979"/>
            </a:xfrm>
            <a:prstGeom prst="rect">
              <a:avLst/>
            </a:prstGeom>
          </p:spPr>
        </p:pic>
        <p:pic>
          <p:nvPicPr>
            <p:cNvPr id="38" name="object 35">
              <a:extLst>
                <a:ext uri="{FF2B5EF4-FFF2-40B4-BE49-F238E27FC236}">
                  <a16:creationId xmlns:a16="http://schemas.microsoft.com/office/drawing/2014/main" id="{EBB0D375-8E2D-0CA0-21BD-A0BBADC5ECB0}"/>
                </a:ext>
              </a:extLst>
            </p:cNvPr>
            <p:cNvPicPr/>
            <p:nvPr/>
          </p:nvPicPr>
          <p:blipFill>
            <a:blip r:embed="rId18" cstate="screen">
              <a:extLst>
                <a:ext uri="{28A0092B-C50C-407E-A947-70E740481C1C}">
                  <a14:useLocalDpi xmlns:a14="http://schemas.microsoft.com/office/drawing/2010/main"/>
                </a:ext>
              </a:extLst>
            </a:blip>
            <a:stretch>
              <a:fillRect/>
            </a:stretch>
          </p:blipFill>
          <p:spPr>
            <a:xfrm>
              <a:off x="18500882" y="10053529"/>
              <a:ext cx="128163" cy="135514"/>
            </a:xfrm>
            <a:prstGeom prst="rect">
              <a:avLst/>
            </a:prstGeom>
          </p:spPr>
        </p:pic>
        <p:pic>
          <p:nvPicPr>
            <p:cNvPr id="39" name="object 36">
              <a:extLst>
                <a:ext uri="{FF2B5EF4-FFF2-40B4-BE49-F238E27FC236}">
                  <a16:creationId xmlns:a16="http://schemas.microsoft.com/office/drawing/2014/main" id="{BE74E52C-2C7D-40D7-91E4-FE733F34440C}"/>
                </a:ext>
              </a:extLst>
            </p:cNvPr>
            <p:cNvPicPr/>
            <p:nvPr/>
          </p:nvPicPr>
          <p:blipFill>
            <a:blip r:embed="rId19" cstate="screen">
              <a:extLst>
                <a:ext uri="{28A0092B-C50C-407E-A947-70E740481C1C}">
                  <a14:useLocalDpi xmlns:a14="http://schemas.microsoft.com/office/drawing/2010/main"/>
                </a:ext>
              </a:extLst>
            </a:blip>
            <a:stretch>
              <a:fillRect/>
            </a:stretch>
          </p:blipFill>
          <p:spPr>
            <a:xfrm>
              <a:off x="18662510" y="10004556"/>
              <a:ext cx="107755" cy="180402"/>
            </a:xfrm>
            <a:prstGeom prst="rect">
              <a:avLst/>
            </a:prstGeom>
          </p:spPr>
        </p:pic>
        <p:pic>
          <p:nvPicPr>
            <p:cNvPr id="40" name="object 37">
              <a:extLst>
                <a:ext uri="{FF2B5EF4-FFF2-40B4-BE49-F238E27FC236}">
                  <a16:creationId xmlns:a16="http://schemas.microsoft.com/office/drawing/2014/main" id="{919E6F95-960C-CE80-C045-03EBDF6EBCC7}"/>
                </a:ext>
              </a:extLst>
            </p:cNvPr>
            <p:cNvPicPr/>
            <p:nvPr/>
          </p:nvPicPr>
          <p:blipFill>
            <a:blip r:embed="rId20" cstate="screen">
              <a:extLst>
                <a:ext uri="{28A0092B-C50C-407E-A947-70E740481C1C}">
                  <a14:useLocalDpi xmlns:a14="http://schemas.microsoft.com/office/drawing/2010/main"/>
                </a:ext>
              </a:extLst>
            </a:blip>
            <a:stretch>
              <a:fillRect/>
            </a:stretch>
          </p:blipFill>
          <p:spPr>
            <a:xfrm>
              <a:off x="18802921" y="10053529"/>
              <a:ext cx="132236" cy="133880"/>
            </a:xfrm>
            <a:prstGeom prst="rect">
              <a:avLst/>
            </a:prstGeom>
          </p:spPr>
        </p:pic>
        <p:pic>
          <p:nvPicPr>
            <p:cNvPr id="41" name="object 38">
              <a:extLst>
                <a:ext uri="{FF2B5EF4-FFF2-40B4-BE49-F238E27FC236}">
                  <a16:creationId xmlns:a16="http://schemas.microsoft.com/office/drawing/2014/main" id="{E1C4240B-8CA3-5BE4-6C8F-016667A0BFE4}"/>
                </a:ext>
              </a:extLst>
            </p:cNvPr>
            <p:cNvPicPr/>
            <p:nvPr/>
          </p:nvPicPr>
          <p:blipFill>
            <a:blip r:embed="rId21" cstate="screen">
              <a:extLst>
                <a:ext uri="{28A0092B-C50C-407E-A947-70E740481C1C}">
                  <a14:useLocalDpi xmlns:a14="http://schemas.microsoft.com/office/drawing/2010/main"/>
                </a:ext>
              </a:extLst>
            </a:blip>
            <a:stretch>
              <a:fillRect/>
            </a:stretch>
          </p:blipFill>
          <p:spPr>
            <a:xfrm>
              <a:off x="18962920" y="10053529"/>
              <a:ext cx="132236" cy="133880"/>
            </a:xfrm>
            <a:prstGeom prst="rect">
              <a:avLst/>
            </a:prstGeom>
          </p:spPr>
        </p:pic>
        <p:sp>
          <p:nvSpPr>
            <p:cNvPr id="42" name="object 39">
              <a:extLst>
                <a:ext uri="{FF2B5EF4-FFF2-40B4-BE49-F238E27FC236}">
                  <a16:creationId xmlns:a16="http://schemas.microsoft.com/office/drawing/2014/main" id="{6D309E37-E3D4-A057-50F6-109B6CAF9A45}"/>
                </a:ext>
              </a:extLst>
            </p:cNvPr>
            <p:cNvSpPr/>
            <p:nvPr/>
          </p:nvSpPr>
          <p:spPr>
            <a:xfrm>
              <a:off x="19130255" y="10004554"/>
              <a:ext cx="12700" cy="180975"/>
            </a:xfrm>
            <a:custGeom>
              <a:avLst/>
              <a:gdLst/>
              <a:ahLst/>
              <a:cxnLst/>
              <a:rect l="l" t="t" r="r" b="b"/>
              <a:pathLst>
                <a:path w="12700" h="180975">
                  <a:moveTo>
                    <a:pt x="12240" y="0"/>
                  </a:moveTo>
                  <a:lnTo>
                    <a:pt x="0" y="0"/>
                  </a:lnTo>
                  <a:lnTo>
                    <a:pt x="0" y="180402"/>
                  </a:lnTo>
                  <a:lnTo>
                    <a:pt x="12240" y="180402"/>
                  </a:lnTo>
                  <a:lnTo>
                    <a:pt x="12240" y="0"/>
                  </a:lnTo>
                  <a:close/>
                </a:path>
              </a:pathLst>
            </a:custGeom>
            <a:solidFill>
              <a:srgbClr val="293A45"/>
            </a:solidFill>
          </p:spPr>
          <p:txBody>
            <a:bodyPr wrap="square" lIns="0" tIns="0" rIns="0" bIns="0" rtlCol="0"/>
            <a:lstStyle/>
            <a:p>
              <a:endParaRPr sz="1092"/>
            </a:p>
          </p:txBody>
        </p:sp>
        <p:pic>
          <p:nvPicPr>
            <p:cNvPr id="43" name="object 40">
              <a:extLst>
                <a:ext uri="{FF2B5EF4-FFF2-40B4-BE49-F238E27FC236}">
                  <a16:creationId xmlns:a16="http://schemas.microsoft.com/office/drawing/2014/main" id="{CD741BFB-9B92-1790-599E-447CC3F697F8}"/>
                </a:ext>
              </a:extLst>
            </p:cNvPr>
            <p:cNvPicPr/>
            <p:nvPr/>
          </p:nvPicPr>
          <p:blipFill>
            <a:blip r:embed="rId22" cstate="screen">
              <a:extLst>
                <a:ext uri="{28A0092B-C50C-407E-A947-70E740481C1C}">
                  <a14:useLocalDpi xmlns:a14="http://schemas.microsoft.com/office/drawing/2010/main"/>
                </a:ext>
              </a:extLst>
            </a:blip>
            <a:stretch>
              <a:fillRect/>
            </a:stretch>
          </p:blipFill>
          <p:spPr>
            <a:xfrm>
              <a:off x="19171891" y="10052710"/>
              <a:ext cx="112656" cy="134697"/>
            </a:xfrm>
            <a:prstGeom prst="rect">
              <a:avLst/>
            </a:prstGeom>
          </p:spPr>
        </p:pic>
      </p:grpSp>
      <p:sp>
        <p:nvSpPr>
          <p:cNvPr id="4" name="Picture Placeholder 3">
            <a:extLst>
              <a:ext uri="{FF2B5EF4-FFF2-40B4-BE49-F238E27FC236}">
                <a16:creationId xmlns:a16="http://schemas.microsoft.com/office/drawing/2014/main" id="{23AE6EA2-9A49-BB1A-6C6A-9B16422A2208}"/>
              </a:ext>
            </a:extLst>
          </p:cNvPr>
          <p:cNvSpPr>
            <a:spLocks noGrp="1"/>
          </p:cNvSpPr>
          <p:nvPr>
            <p:ph type="pic" sz="quarter" idx="14"/>
          </p:nvPr>
        </p:nvSpPr>
        <p:spPr>
          <a:xfrm>
            <a:off x="0" y="-7701"/>
            <a:ext cx="5616561" cy="6865701"/>
          </a:xfrm>
          <a:prstGeom prst="rect">
            <a:avLst/>
          </a:prstGeom>
        </p:spPr>
        <p:txBody>
          <a:bodyPr/>
          <a:lstStyle/>
          <a:p>
            <a:endParaRPr lang="en-US"/>
          </a:p>
        </p:txBody>
      </p:sp>
    </p:spTree>
    <p:extLst>
      <p:ext uri="{BB962C8B-B14F-4D97-AF65-F5344CB8AC3E}">
        <p14:creationId xmlns:p14="http://schemas.microsoft.com/office/powerpoint/2010/main" val="2405281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9" name="Text Placeholder 48">
            <a:extLst>
              <a:ext uri="{FF2B5EF4-FFF2-40B4-BE49-F238E27FC236}">
                <a16:creationId xmlns:a16="http://schemas.microsoft.com/office/drawing/2014/main" id="{335C50CA-1BCE-F478-79FB-5C037986ABC0}"/>
              </a:ext>
            </a:extLst>
          </p:cNvPr>
          <p:cNvSpPr>
            <a:spLocks noGrp="1"/>
          </p:cNvSpPr>
          <p:nvPr>
            <p:ph type="body" sz="quarter" idx="10"/>
          </p:nvPr>
        </p:nvSpPr>
        <p:spPr>
          <a:xfrm>
            <a:off x="500619" y="425496"/>
            <a:ext cx="11327038" cy="754727"/>
          </a:xfrm>
          <a:prstGeom prst="rect">
            <a:avLst/>
          </a:prstGeom>
        </p:spPr>
        <p:txBody>
          <a:bodyPr/>
          <a:lstStyle>
            <a:lvl1pPr>
              <a:defRPr sz="3517" b="1"/>
            </a:lvl1pPr>
          </a:lstStyle>
          <a:p>
            <a:pPr lvl="0"/>
            <a:r>
              <a:rPr lang="en-GB" dirty="0"/>
              <a:t>Click to edit Master text styles</a:t>
            </a:r>
            <a:endParaRPr lang="en-US" dirty="0"/>
          </a:p>
        </p:txBody>
      </p:sp>
      <p:grpSp>
        <p:nvGrpSpPr>
          <p:cNvPr id="2" name="object 14">
            <a:extLst>
              <a:ext uri="{FF2B5EF4-FFF2-40B4-BE49-F238E27FC236}">
                <a16:creationId xmlns:a16="http://schemas.microsoft.com/office/drawing/2014/main" id="{67D7795C-FC55-F903-CF0D-D7EA1E232959}"/>
              </a:ext>
            </a:extLst>
          </p:cNvPr>
          <p:cNvGrpSpPr/>
          <p:nvPr userDrawn="1"/>
        </p:nvGrpSpPr>
        <p:grpSpPr>
          <a:xfrm>
            <a:off x="9905999" y="5629178"/>
            <a:ext cx="1921992" cy="847527"/>
            <a:chOff x="16334579" y="9282931"/>
            <a:chExt cx="3169285" cy="1397635"/>
          </a:xfrm>
        </p:grpSpPr>
        <p:sp>
          <p:nvSpPr>
            <p:cNvPr id="3" name="object 15">
              <a:extLst>
                <a:ext uri="{FF2B5EF4-FFF2-40B4-BE49-F238E27FC236}">
                  <a16:creationId xmlns:a16="http://schemas.microsoft.com/office/drawing/2014/main" id="{60B4A071-1CE3-674F-F89D-C86C16B055CC}"/>
                </a:ext>
              </a:extLst>
            </p:cNvPr>
            <p:cNvSpPr/>
            <p:nvPr/>
          </p:nvSpPr>
          <p:spPr>
            <a:xfrm>
              <a:off x="16403769" y="9356395"/>
              <a:ext cx="3026410" cy="1264920"/>
            </a:xfrm>
            <a:custGeom>
              <a:avLst/>
              <a:gdLst/>
              <a:ahLst/>
              <a:cxnLst/>
              <a:rect l="l" t="t" r="r" b="b"/>
              <a:pathLst>
                <a:path w="3026409" h="1264920">
                  <a:moveTo>
                    <a:pt x="3016285" y="0"/>
                  </a:moveTo>
                  <a:lnTo>
                    <a:pt x="2651385" y="386113"/>
                  </a:lnTo>
                  <a:lnTo>
                    <a:pt x="2661185" y="395914"/>
                  </a:lnTo>
                  <a:lnTo>
                    <a:pt x="3026075" y="9800"/>
                  </a:lnTo>
                  <a:lnTo>
                    <a:pt x="3016285" y="0"/>
                  </a:lnTo>
                  <a:close/>
                </a:path>
                <a:path w="3026409" h="1264920">
                  <a:moveTo>
                    <a:pt x="1350045" y="843251"/>
                  </a:moveTo>
                  <a:lnTo>
                    <a:pt x="1326514" y="843251"/>
                  </a:lnTo>
                  <a:lnTo>
                    <a:pt x="1835891" y="1260390"/>
                  </a:lnTo>
                  <a:lnTo>
                    <a:pt x="1840792" y="1264474"/>
                  </a:lnTo>
                  <a:lnTo>
                    <a:pt x="1858603" y="1245700"/>
                  </a:lnTo>
                  <a:lnTo>
                    <a:pt x="1840792" y="1245700"/>
                  </a:lnTo>
                  <a:lnTo>
                    <a:pt x="1350045" y="843251"/>
                  </a:lnTo>
                  <a:close/>
                </a:path>
                <a:path w="3026409" h="1264920">
                  <a:moveTo>
                    <a:pt x="8167" y="732239"/>
                  </a:moveTo>
                  <a:lnTo>
                    <a:pt x="0" y="743663"/>
                  </a:lnTo>
                  <a:lnTo>
                    <a:pt x="742846" y="1263657"/>
                  </a:lnTo>
                  <a:lnTo>
                    <a:pt x="766643" y="1246517"/>
                  </a:lnTo>
                  <a:lnTo>
                    <a:pt x="743663" y="1246517"/>
                  </a:lnTo>
                  <a:lnTo>
                    <a:pt x="8167" y="732239"/>
                  </a:lnTo>
                  <a:close/>
                </a:path>
                <a:path w="3026409" h="1264920">
                  <a:moveTo>
                    <a:pt x="1328148" y="825294"/>
                  </a:moveTo>
                  <a:lnTo>
                    <a:pt x="743663" y="1246517"/>
                  </a:lnTo>
                  <a:lnTo>
                    <a:pt x="766643" y="1246517"/>
                  </a:lnTo>
                  <a:lnTo>
                    <a:pt x="1326514" y="843251"/>
                  </a:lnTo>
                  <a:lnTo>
                    <a:pt x="1350045" y="843251"/>
                  </a:lnTo>
                  <a:lnTo>
                    <a:pt x="1328148" y="825294"/>
                  </a:lnTo>
                  <a:close/>
                </a:path>
                <a:path w="3026409" h="1264920">
                  <a:moveTo>
                    <a:pt x="2163232" y="904485"/>
                  </a:moveTo>
                  <a:lnTo>
                    <a:pt x="1840792" y="1245700"/>
                  </a:lnTo>
                  <a:lnTo>
                    <a:pt x="1858603" y="1245700"/>
                  </a:lnTo>
                  <a:lnTo>
                    <a:pt x="2173033" y="914275"/>
                  </a:lnTo>
                  <a:lnTo>
                    <a:pt x="2163232" y="904485"/>
                  </a:lnTo>
                  <a:close/>
                </a:path>
              </a:pathLst>
            </a:custGeom>
            <a:solidFill>
              <a:srgbClr val="47535A"/>
            </a:solidFill>
          </p:spPr>
          <p:txBody>
            <a:bodyPr wrap="square" lIns="0" tIns="0" rIns="0" bIns="0" rtlCol="0"/>
            <a:lstStyle/>
            <a:p>
              <a:endParaRPr sz="1092"/>
            </a:p>
          </p:txBody>
        </p:sp>
        <p:pic>
          <p:nvPicPr>
            <p:cNvPr id="4" name="object 16">
              <a:extLst>
                <a:ext uri="{FF2B5EF4-FFF2-40B4-BE49-F238E27FC236}">
                  <a16:creationId xmlns:a16="http://schemas.microsoft.com/office/drawing/2014/main" id="{01D20D8D-11FF-30C3-0F93-7AF85617F72E}"/>
                </a:ext>
              </a:extLst>
            </p:cNvPr>
            <p:cNvPicPr/>
            <p:nvPr/>
          </p:nvPicPr>
          <p:blipFill>
            <a:blip r:embed="rId2" cstate="screen">
              <a:extLst>
                <a:ext uri="{28A0092B-C50C-407E-A947-70E740481C1C}">
                  <a14:useLocalDpi xmlns:a14="http://schemas.microsoft.com/office/drawing/2010/main"/>
                </a:ext>
              </a:extLst>
            </a:blip>
            <a:stretch>
              <a:fillRect/>
            </a:stretch>
          </p:blipFill>
          <p:spPr>
            <a:xfrm>
              <a:off x="16505806" y="9718026"/>
              <a:ext cx="213061" cy="241626"/>
            </a:xfrm>
            <a:prstGeom prst="rect">
              <a:avLst/>
            </a:prstGeom>
          </p:spPr>
        </p:pic>
        <p:pic>
          <p:nvPicPr>
            <p:cNvPr id="5" name="object 17">
              <a:extLst>
                <a:ext uri="{FF2B5EF4-FFF2-40B4-BE49-F238E27FC236}">
                  <a16:creationId xmlns:a16="http://schemas.microsoft.com/office/drawing/2014/main" id="{7E753663-4569-7BE8-7352-FDDDD767B1C3}"/>
                </a:ext>
              </a:extLst>
            </p:cNvPr>
            <p:cNvPicPr/>
            <p:nvPr/>
          </p:nvPicPr>
          <p:blipFill>
            <a:blip r:embed="rId3" cstate="screen">
              <a:extLst>
                <a:ext uri="{28A0092B-C50C-407E-A947-70E740481C1C}">
                  <a14:useLocalDpi xmlns:a14="http://schemas.microsoft.com/office/drawing/2010/main"/>
                </a:ext>
              </a:extLst>
            </a:blip>
            <a:stretch>
              <a:fillRect/>
            </a:stretch>
          </p:blipFill>
          <p:spPr>
            <a:xfrm>
              <a:off x="16749892" y="9766189"/>
              <a:ext cx="197543" cy="197543"/>
            </a:xfrm>
            <a:prstGeom prst="rect">
              <a:avLst/>
            </a:prstGeom>
          </p:spPr>
        </p:pic>
        <p:pic>
          <p:nvPicPr>
            <p:cNvPr id="6" name="object 18">
              <a:extLst>
                <a:ext uri="{FF2B5EF4-FFF2-40B4-BE49-F238E27FC236}">
                  <a16:creationId xmlns:a16="http://schemas.microsoft.com/office/drawing/2014/main" id="{1D04CAA7-5933-E793-5810-607C2B447C54}"/>
                </a:ext>
              </a:extLst>
            </p:cNvPr>
            <p:cNvPicPr/>
            <p:nvPr/>
          </p:nvPicPr>
          <p:blipFill>
            <a:blip r:embed="rId4" cstate="screen">
              <a:extLst>
                <a:ext uri="{28A0092B-C50C-407E-A947-70E740481C1C}">
                  <a14:useLocalDpi xmlns:a14="http://schemas.microsoft.com/office/drawing/2010/main"/>
                </a:ext>
              </a:extLst>
            </a:blip>
            <a:stretch>
              <a:fillRect/>
            </a:stretch>
          </p:blipFill>
          <p:spPr>
            <a:xfrm>
              <a:off x="16973558" y="9718023"/>
              <a:ext cx="380400" cy="245709"/>
            </a:xfrm>
            <a:prstGeom prst="rect">
              <a:avLst/>
            </a:prstGeom>
          </p:spPr>
        </p:pic>
        <p:sp>
          <p:nvSpPr>
            <p:cNvPr id="7" name="object 19">
              <a:extLst>
                <a:ext uri="{FF2B5EF4-FFF2-40B4-BE49-F238E27FC236}">
                  <a16:creationId xmlns:a16="http://schemas.microsoft.com/office/drawing/2014/main" id="{B56B7867-E2E4-3432-9C65-FA302F8FDC69}"/>
                </a:ext>
              </a:extLst>
            </p:cNvPr>
            <p:cNvSpPr/>
            <p:nvPr/>
          </p:nvSpPr>
          <p:spPr>
            <a:xfrm>
              <a:off x="17504969" y="9694360"/>
              <a:ext cx="396240" cy="269875"/>
            </a:xfrm>
            <a:custGeom>
              <a:avLst/>
              <a:gdLst/>
              <a:ahLst/>
              <a:cxnLst/>
              <a:rect l="l" t="t" r="r" b="b"/>
              <a:pathLst>
                <a:path w="396240" h="269875">
                  <a:moveTo>
                    <a:pt x="165722" y="24117"/>
                  </a:moveTo>
                  <a:lnTo>
                    <a:pt x="0" y="24117"/>
                  </a:lnTo>
                  <a:lnTo>
                    <a:pt x="0" y="79997"/>
                  </a:lnTo>
                  <a:lnTo>
                    <a:pt x="0" y="115557"/>
                  </a:lnTo>
                  <a:lnTo>
                    <a:pt x="0" y="171437"/>
                  </a:lnTo>
                  <a:lnTo>
                    <a:pt x="0" y="209537"/>
                  </a:lnTo>
                  <a:lnTo>
                    <a:pt x="0" y="264147"/>
                  </a:lnTo>
                  <a:lnTo>
                    <a:pt x="165722" y="264147"/>
                  </a:lnTo>
                  <a:lnTo>
                    <a:pt x="165722" y="209537"/>
                  </a:lnTo>
                  <a:lnTo>
                    <a:pt x="58775" y="209537"/>
                  </a:lnTo>
                  <a:lnTo>
                    <a:pt x="58775" y="171437"/>
                  </a:lnTo>
                  <a:lnTo>
                    <a:pt x="156730" y="171437"/>
                  </a:lnTo>
                  <a:lnTo>
                    <a:pt x="156730" y="115557"/>
                  </a:lnTo>
                  <a:lnTo>
                    <a:pt x="58775" y="115557"/>
                  </a:lnTo>
                  <a:lnTo>
                    <a:pt x="58775" y="79997"/>
                  </a:lnTo>
                  <a:lnTo>
                    <a:pt x="165722" y="79997"/>
                  </a:lnTo>
                  <a:lnTo>
                    <a:pt x="165722" y="24117"/>
                  </a:lnTo>
                  <a:close/>
                </a:path>
                <a:path w="396240" h="269875">
                  <a:moveTo>
                    <a:pt x="395909" y="0"/>
                  </a:moveTo>
                  <a:lnTo>
                    <a:pt x="337146" y="0"/>
                  </a:lnTo>
                  <a:lnTo>
                    <a:pt x="337146" y="169786"/>
                  </a:lnTo>
                  <a:lnTo>
                    <a:pt x="334111" y="188036"/>
                  </a:lnTo>
                  <a:lnTo>
                    <a:pt x="325716" y="201828"/>
                  </a:lnTo>
                  <a:lnTo>
                    <a:pt x="313042" y="210426"/>
                  </a:lnTo>
                  <a:lnTo>
                    <a:pt x="297141" y="213055"/>
                  </a:lnTo>
                  <a:lnTo>
                    <a:pt x="281597" y="209969"/>
                  </a:lnTo>
                  <a:lnTo>
                    <a:pt x="268884" y="201218"/>
                  </a:lnTo>
                  <a:lnTo>
                    <a:pt x="260299" y="187566"/>
                  </a:lnTo>
                  <a:lnTo>
                    <a:pt x="257149" y="169786"/>
                  </a:lnTo>
                  <a:lnTo>
                    <a:pt x="260184" y="152006"/>
                  </a:lnTo>
                  <a:lnTo>
                    <a:pt x="268566" y="138366"/>
                  </a:lnTo>
                  <a:lnTo>
                    <a:pt x="281254" y="129616"/>
                  </a:lnTo>
                  <a:lnTo>
                    <a:pt x="297141" y="126530"/>
                  </a:lnTo>
                  <a:lnTo>
                    <a:pt x="313042" y="129616"/>
                  </a:lnTo>
                  <a:lnTo>
                    <a:pt x="325716" y="138366"/>
                  </a:lnTo>
                  <a:lnTo>
                    <a:pt x="334111" y="152006"/>
                  </a:lnTo>
                  <a:lnTo>
                    <a:pt x="337146" y="169786"/>
                  </a:lnTo>
                  <a:lnTo>
                    <a:pt x="337146" y="0"/>
                  </a:lnTo>
                  <a:lnTo>
                    <a:pt x="336321" y="0"/>
                  </a:lnTo>
                  <a:lnTo>
                    <a:pt x="336321" y="97955"/>
                  </a:lnTo>
                  <a:lnTo>
                    <a:pt x="326072" y="87325"/>
                  </a:lnTo>
                  <a:lnTo>
                    <a:pt x="313677" y="79082"/>
                  </a:lnTo>
                  <a:lnTo>
                    <a:pt x="299135" y="73736"/>
                  </a:lnTo>
                  <a:lnTo>
                    <a:pt x="282448" y="71831"/>
                  </a:lnTo>
                  <a:lnTo>
                    <a:pt x="249212" y="79006"/>
                  </a:lnTo>
                  <a:lnTo>
                    <a:pt x="222250" y="99187"/>
                  </a:lnTo>
                  <a:lnTo>
                    <a:pt x="204165" y="130378"/>
                  </a:lnTo>
                  <a:lnTo>
                    <a:pt x="197561" y="170611"/>
                  </a:lnTo>
                  <a:lnTo>
                    <a:pt x="204177" y="210489"/>
                  </a:lnTo>
                  <a:lnTo>
                    <a:pt x="222351" y="241731"/>
                  </a:lnTo>
                  <a:lnTo>
                    <a:pt x="249555" y="262089"/>
                  </a:lnTo>
                  <a:lnTo>
                    <a:pt x="283260" y="269379"/>
                  </a:lnTo>
                  <a:lnTo>
                    <a:pt x="300291" y="267614"/>
                  </a:lnTo>
                  <a:lnTo>
                    <a:pt x="314794" y="262648"/>
                  </a:lnTo>
                  <a:lnTo>
                    <a:pt x="326999" y="254914"/>
                  </a:lnTo>
                  <a:lnTo>
                    <a:pt x="337146" y="244881"/>
                  </a:lnTo>
                  <a:lnTo>
                    <a:pt x="337146" y="265290"/>
                  </a:lnTo>
                  <a:lnTo>
                    <a:pt x="395909" y="265290"/>
                  </a:lnTo>
                  <a:lnTo>
                    <a:pt x="395909" y="244881"/>
                  </a:lnTo>
                  <a:lnTo>
                    <a:pt x="395909" y="213055"/>
                  </a:lnTo>
                  <a:lnTo>
                    <a:pt x="395909" y="126530"/>
                  </a:lnTo>
                  <a:lnTo>
                    <a:pt x="395909" y="97955"/>
                  </a:lnTo>
                  <a:lnTo>
                    <a:pt x="395909" y="0"/>
                  </a:lnTo>
                  <a:close/>
                </a:path>
              </a:pathLst>
            </a:custGeom>
            <a:solidFill>
              <a:srgbClr val="479C9F"/>
            </a:solidFill>
          </p:spPr>
          <p:txBody>
            <a:bodyPr wrap="square" lIns="0" tIns="0" rIns="0" bIns="0" rtlCol="0"/>
            <a:lstStyle/>
            <a:p>
              <a:endParaRPr sz="1092"/>
            </a:p>
          </p:txBody>
        </p:sp>
        <p:pic>
          <p:nvPicPr>
            <p:cNvPr id="8" name="object 20">
              <a:extLst>
                <a:ext uri="{FF2B5EF4-FFF2-40B4-BE49-F238E27FC236}">
                  <a16:creationId xmlns:a16="http://schemas.microsoft.com/office/drawing/2014/main" id="{2DCC804E-5B02-592E-4855-E482E0E7DD21}"/>
                </a:ext>
              </a:extLst>
            </p:cNvPr>
            <p:cNvPicPr/>
            <p:nvPr/>
          </p:nvPicPr>
          <p:blipFill>
            <a:blip r:embed="rId5" cstate="screen">
              <a:extLst>
                <a:ext uri="{28A0092B-C50C-407E-A947-70E740481C1C}">
                  <a14:useLocalDpi xmlns:a14="http://schemas.microsoft.com/office/drawing/2010/main"/>
                </a:ext>
              </a:extLst>
            </a:blip>
            <a:stretch>
              <a:fillRect/>
            </a:stretch>
          </p:blipFill>
          <p:spPr>
            <a:xfrm>
              <a:off x="17935995" y="9770269"/>
              <a:ext cx="181219" cy="193470"/>
            </a:xfrm>
            <a:prstGeom prst="rect">
              <a:avLst/>
            </a:prstGeom>
          </p:spPr>
        </p:pic>
        <p:pic>
          <p:nvPicPr>
            <p:cNvPr id="9" name="object 21">
              <a:extLst>
                <a:ext uri="{FF2B5EF4-FFF2-40B4-BE49-F238E27FC236}">
                  <a16:creationId xmlns:a16="http://schemas.microsoft.com/office/drawing/2014/main" id="{5A5B672E-7C7B-23E4-B980-28B22A9490C6}"/>
                </a:ext>
              </a:extLst>
            </p:cNvPr>
            <p:cNvPicPr/>
            <p:nvPr/>
          </p:nvPicPr>
          <p:blipFill>
            <a:blip r:embed="rId6" cstate="screen">
              <a:extLst>
                <a:ext uri="{28A0092B-C50C-407E-A947-70E740481C1C}">
                  <a14:useLocalDpi xmlns:a14="http://schemas.microsoft.com/office/drawing/2010/main"/>
                </a:ext>
              </a:extLst>
            </a:blip>
            <a:stretch>
              <a:fillRect/>
            </a:stretch>
          </p:blipFill>
          <p:spPr>
            <a:xfrm>
              <a:off x="18151499" y="9765372"/>
              <a:ext cx="195104" cy="197543"/>
            </a:xfrm>
            <a:prstGeom prst="rect">
              <a:avLst/>
            </a:prstGeom>
          </p:spPr>
        </p:pic>
        <p:pic>
          <p:nvPicPr>
            <p:cNvPr id="10" name="object 22">
              <a:extLst>
                <a:ext uri="{FF2B5EF4-FFF2-40B4-BE49-F238E27FC236}">
                  <a16:creationId xmlns:a16="http://schemas.microsoft.com/office/drawing/2014/main" id="{1F6EECC5-C966-0102-C74E-692CCBD0A45C}"/>
                </a:ext>
              </a:extLst>
            </p:cNvPr>
            <p:cNvPicPr/>
            <p:nvPr/>
          </p:nvPicPr>
          <p:blipFill>
            <a:blip r:embed="rId7" cstate="screen">
              <a:extLst>
                <a:ext uri="{28A0092B-C50C-407E-A947-70E740481C1C}">
                  <a14:useLocalDpi xmlns:a14="http://schemas.microsoft.com/office/drawing/2010/main"/>
                </a:ext>
              </a:extLst>
            </a:blip>
            <a:stretch>
              <a:fillRect/>
            </a:stretch>
          </p:blipFill>
          <p:spPr>
            <a:xfrm>
              <a:off x="18373540" y="9766189"/>
              <a:ext cx="197543" cy="197543"/>
            </a:xfrm>
            <a:prstGeom prst="rect">
              <a:avLst/>
            </a:prstGeom>
          </p:spPr>
        </p:pic>
        <p:pic>
          <p:nvPicPr>
            <p:cNvPr id="11" name="object 23">
              <a:extLst>
                <a:ext uri="{FF2B5EF4-FFF2-40B4-BE49-F238E27FC236}">
                  <a16:creationId xmlns:a16="http://schemas.microsoft.com/office/drawing/2014/main" id="{C5D46C04-995E-0369-6E13-910EAB61D7F0}"/>
                </a:ext>
              </a:extLst>
            </p:cNvPr>
            <p:cNvPicPr/>
            <p:nvPr/>
          </p:nvPicPr>
          <p:blipFill>
            <a:blip r:embed="rId8" cstate="screen">
              <a:extLst>
                <a:ext uri="{28A0092B-C50C-407E-A947-70E740481C1C}">
                  <a14:useLocalDpi xmlns:a14="http://schemas.microsoft.com/office/drawing/2010/main"/>
                </a:ext>
              </a:extLst>
            </a:blip>
            <a:stretch>
              <a:fillRect/>
            </a:stretch>
          </p:blipFill>
          <p:spPr>
            <a:xfrm>
              <a:off x="18597206" y="9718023"/>
              <a:ext cx="164895" cy="245709"/>
            </a:xfrm>
            <a:prstGeom prst="rect">
              <a:avLst/>
            </a:prstGeom>
          </p:spPr>
        </p:pic>
        <p:sp>
          <p:nvSpPr>
            <p:cNvPr id="12" name="object 24">
              <a:extLst>
                <a:ext uri="{FF2B5EF4-FFF2-40B4-BE49-F238E27FC236}">
                  <a16:creationId xmlns:a16="http://schemas.microsoft.com/office/drawing/2014/main" id="{3639A702-508C-F002-92C0-76C22930D78E}"/>
                </a:ext>
              </a:extLst>
            </p:cNvPr>
            <p:cNvSpPr/>
            <p:nvPr/>
          </p:nvSpPr>
          <p:spPr>
            <a:xfrm>
              <a:off x="18789040" y="9680469"/>
              <a:ext cx="70485" cy="279400"/>
            </a:xfrm>
            <a:custGeom>
              <a:avLst/>
              <a:gdLst/>
              <a:ahLst/>
              <a:cxnLst/>
              <a:rect l="l" t="t" r="r" b="b"/>
              <a:pathLst>
                <a:path w="70484" h="279400">
                  <a:moveTo>
                    <a:pt x="63673" y="89798"/>
                  </a:moveTo>
                  <a:lnTo>
                    <a:pt x="4900" y="89798"/>
                  </a:lnTo>
                  <a:lnTo>
                    <a:pt x="4900" y="279185"/>
                  </a:lnTo>
                  <a:lnTo>
                    <a:pt x="63673" y="279185"/>
                  </a:lnTo>
                  <a:lnTo>
                    <a:pt x="63673" y="89798"/>
                  </a:lnTo>
                  <a:close/>
                </a:path>
                <a:path w="70484" h="279400">
                  <a:moveTo>
                    <a:pt x="35098" y="0"/>
                  </a:moveTo>
                  <a:lnTo>
                    <a:pt x="21349" y="2475"/>
                  </a:lnTo>
                  <a:lnTo>
                    <a:pt x="10202" y="9391"/>
                  </a:lnTo>
                  <a:lnTo>
                    <a:pt x="2729" y="19979"/>
                  </a:lnTo>
                  <a:lnTo>
                    <a:pt x="0" y="33475"/>
                  </a:lnTo>
                  <a:lnTo>
                    <a:pt x="2729" y="46969"/>
                  </a:lnTo>
                  <a:lnTo>
                    <a:pt x="10202" y="57554"/>
                  </a:lnTo>
                  <a:lnTo>
                    <a:pt x="21349" y="64466"/>
                  </a:lnTo>
                  <a:lnTo>
                    <a:pt x="35098" y="66940"/>
                  </a:lnTo>
                  <a:lnTo>
                    <a:pt x="49193" y="64466"/>
                  </a:lnTo>
                  <a:lnTo>
                    <a:pt x="60305" y="57554"/>
                  </a:lnTo>
                  <a:lnTo>
                    <a:pt x="67591" y="46969"/>
                  </a:lnTo>
                  <a:lnTo>
                    <a:pt x="70207" y="33475"/>
                  </a:lnTo>
                  <a:lnTo>
                    <a:pt x="67476" y="19979"/>
                  </a:lnTo>
                  <a:lnTo>
                    <a:pt x="59999" y="9391"/>
                  </a:lnTo>
                  <a:lnTo>
                    <a:pt x="48849" y="2475"/>
                  </a:lnTo>
                  <a:lnTo>
                    <a:pt x="35098" y="0"/>
                  </a:lnTo>
                  <a:close/>
                </a:path>
              </a:pathLst>
            </a:custGeom>
            <a:solidFill>
              <a:srgbClr val="479C9F"/>
            </a:solidFill>
          </p:spPr>
          <p:txBody>
            <a:bodyPr wrap="square" lIns="0" tIns="0" rIns="0" bIns="0" rtlCol="0"/>
            <a:lstStyle/>
            <a:p>
              <a:endParaRPr sz="1092"/>
            </a:p>
          </p:txBody>
        </p:sp>
        <p:pic>
          <p:nvPicPr>
            <p:cNvPr id="13" name="object 25">
              <a:extLst>
                <a:ext uri="{FF2B5EF4-FFF2-40B4-BE49-F238E27FC236}">
                  <a16:creationId xmlns:a16="http://schemas.microsoft.com/office/drawing/2014/main" id="{7A77D463-0439-FBAD-00BD-0787F983761E}"/>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887817" y="9765372"/>
              <a:ext cx="197543" cy="197543"/>
            </a:xfrm>
            <a:prstGeom prst="rect">
              <a:avLst/>
            </a:prstGeom>
          </p:spPr>
        </p:pic>
        <p:pic>
          <p:nvPicPr>
            <p:cNvPr id="14" name="object 26">
              <a:extLst>
                <a:ext uri="{FF2B5EF4-FFF2-40B4-BE49-F238E27FC236}">
                  <a16:creationId xmlns:a16="http://schemas.microsoft.com/office/drawing/2014/main" id="{6C9052F5-4BA4-7BB0-5803-67FF284A88C8}"/>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9118016" y="9765375"/>
              <a:ext cx="182853" cy="193460"/>
            </a:xfrm>
            <a:prstGeom prst="rect">
              <a:avLst/>
            </a:prstGeom>
          </p:spPr>
        </p:pic>
        <p:pic>
          <p:nvPicPr>
            <p:cNvPr id="15" name="object 27">
              <a:extLst>
                <a:ext uri="{FF2B5EF4-FFF2-40B4-BE49-F238E27FC236}">
                  <a16:creationId xmlns:a16="http://schemas.microsoft.com/office/drawing/2014/main" id="{EC59C531-D458-9B40-BB42-261F898DBA38}"/>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9346586" y="9282931"/>
              <a:ext cx="156728" cy="156728"/>
            </a:xfrm>
            <a:prstGeom prst="rect">
              <a:avLst/>
            </a:prstGeom>
          </p:spPr>
        </p:pic>
        <p:pic>
          <p:nvPicPr>
            <p:cNvPr id="16" name="object 28">
              <a:extLst>
                <a:ext uri="{FF2B5EF4-FFF2-40B4-BE49-F238E27FC236}">
                  <a16:creationId xmlns:a16="http://schemas.microsoft.com/office/drawing/2014/main" id="{D7C81681-C22A-D6C2-7B39-1BF4FD3FB0CA}"/>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165380" y="10533526"/>
              <a:ext cx="156728" cy="146776"/>
            </a:xfrm>
            <a:prstGeom prst="rect">
              <a:avLst/>
            </a:prstGeom>
          </p:spPr>
        </p:pic>
        <p:pic>
          <p:nvPicPr>
            <p:cNvPr id="17" name="object 29">
              <a:extLst>
                <a:ext uri="{FF2B5EF4-FFF2-40B4-BE49-F238E27FC236}">
                  <a16:creationId xmlns:a16="http://schemas.microsoft.com/office/drawing/2014/main" id="{504B5BA6-5000-8400-711E-03A422F7A4A4}"/>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7652735" y="10112308"/>
              <a:ext cx="156728" cy="156728"/>
            </a:xfrm>
            <a:prstGeom prst="rect">
              <a:avLst/>
            </a:prstGeom>
          </p:spPr>
        </p:pic>
        <p:pic>
          <p:nvPicPr>
            <p:cNvPr id="18" name="object 30">
              <a:extLst>
                <a:ext uri="{FF2B5EF4-FFF2-40B4-BE49-F238E27FC236}">
                  <a16:creationId xmlns:a16="http://schemas.microsoft.com/office/drawing/2014/main" id="{99635B2A-EECA-C07E-4A60-97BB44977D0D}"/>
                </a:ext>
              </a:extLst>
            </p:cNvPr>
            <p:cNvPicPr/>
            <p:nvPr/>
          </p:nvPicPr>
          <p:blipFill>
            <a:blip r:embed="rId14" cstate="screen">
              <a:extLst>
                <a:ext uri="{28A0092B-C50C-407E-A947-70E740481C1C}">
                  <a14:useLocalDpi xmlns:a14="http://schemas.microsoft.com/office/drawing/2010/main"/>
                </a:ext>
              </a:extLst>
            </a:blip>
            <a:stretch>
              <a:fillRect/>
            </a:stretch>
          </p:blipFill>
          <p:spPr>
            <a:xfrm>
              <a:off x="17068256" y="10533526"/>
              <a:ext cx="156728" cy="146776"/>
            </a:xfrm>
            <a:prstGeom prst="rect">
              <a:avLst/>
            </a:prstGeom>
          </p:spPr>
        </p:pic>
        <p:pic>
          <p:nvPicPr>
            <p:cNvPr id="19" name="object 31">
              <a:extLst>
                <a:ext uri="{FF2B5EF4-FFF2-40B4-BE49-F238E27FC236}">
                  <a16:creationId xmlns:a16="http://schemas.microsoft.com/office/drawing/2014/main" id="{4D1D1AF5-C7CD-C32C-26F4-60938A382D8D}"/>
                </a:ext>
              </a:extLst>
            </p:cNvPr>
            <p:cNvPicPr/>
            <p:nvPr/>
          </p:nvPicPr>
          <p:blipFill>
            <a:blip r:embed="rId15" cstate="screen">
              <a:extLst>
                <a:ext uri="{28A0092B-C50C-407E-A947-70E740481C1C}">
                  <a14:useLocalDpi xmlns:a14="http://schemas.microsoft.com/office/drawing/2010/main"/>
                </a:ext>
              </a:extLst>
            </a:blip>
            <a:stretch>
              <a:fillRect/>
            </a:stretch>
          </p:blipFill>
          <p:spPr>
            <a:xfrm>
              <a:off x="16334579" y="10015980"/>
              <a:ext cx="151638" cy="156728"/>
            </a:xfrm>
            <a:prstGeom prst="rect">
              <a:avLst/>
            </a:prstGeom>
          </p:spPr>
        </p:pic>
        <p:sp>
          <p:nvSpPr>
            <p:cNvPr id="20" name="object 32">
              <a:extLst>
                <a:ext uri="{FF2B5EF4-FFF2-40B4-BE49-F238E27FC236}">
                  <a16:creationId xmlns:a16="http://schemas.microsoft.com/office/drawing/2014/main" id="{71DDD6AB-74B6-0D0B-788B-040EAA3E71D9}"/>
                </a:ext>
              </a:extLst>
            </p:cNvPr>
            <p:cNvSpPr/>
            <p:nvPr/>
          </p:nvSpPr>
          <p:spPr>
            <a:xfrm>
              <a:off x="18079669" y="10000470"/>
              <a:ext cx="19685" cy="184785"/>
            </a:xfrm>
            <a:custGeom>
              <a:avLst/>
              <a:gdLst/>
              <a:ahLst/>
              <a:cxnLst/>
              <a:rect l="l" t="t" r="r" b="b"/>
              <a:pathLst>
                <a:path w="19684" h="184784">
                  <a:moveTo>
                    <a:pt x="15496" y="55506"/>
                  </a:moveTo>
                  <a:lnTo>
                    <a:pt x="3256" y="55506"/>
                  </a:lnTo>
                  <a:lnTo>
                    <a:pt x="3256" y="184486"/>
                  </a:lnTo>
                  <a:lnTo>
                    <a:pt x="15496" y="184486"/>
                  </a:lnTo>
                  <a:lnTo>
                    <a:pt x="15496" y="55506"/>
                  </a:lnTo>
                  <a:close/>
                </a:path>
                <a:path w="19684" h="184784">
                  <a:moveTo>
                    <a:pt x="14690" y="0"/>
                  </a:moveTo>
                  <a:lnTo>
                    <a:pt x="4073" y="0"/>
                  </a:lnTo>
                  <a:lnTo>
                    <a:pt x="0" y="4083"/>
                  </a:lnTo>
                  <a:lnTo>
                    <a:pt x="0" y="15507"/>
                  </a:lnTo>
                  <a:lnTo>
                    <a:pt x="4073" y="19591"/>
                  </a:lnTo>
                  <a:lnTo>
                    <a:pt x="15507" y="19591"/>
                  </a:lnTo>
                  <a:lnTo>
                    <a:pt x="19580" y="15507"/>
                  </a:lnTo>
                  <a:lnTo>
                    <a:pt x="19580" y="4083"/>
                  </a:lnTo>
                  <a:lnTo>
                    <a:pt x="14690" y="0"/>
                  </a:lnTo>
                  <a:close/>
                </a:path>
              </a:pathLst>
            </a:custGeom>
            <a:solidFill>
              <a:srgbClr val="293A45"/>
            </a:solidFill>
          </p:spPr>
          <p:txBody>
            <a:bodyPr wrap="square" lIns="0" tIns="0" rIns="0" bIns="0" rtlCol="0"/>
            <a:lstStyle/>
            <a:p>
              <a:endParaRPr sz="1092"/>
            </a:p>
          </p:txBody>
        </p:sp>
        <p:pic>
          <p:nvPicPr>
            <p:cNvPr id="21" name="object 33">
              <a:extLst>
                <a:ext uri="{FF2B5EF4-FFF2-40B4-BE49-F238E27FC236}">
                  <a16:creationId xmlns:a16="http://schemas.microsoft.com/office/drawing/2014/main" id="{8D61CBBF-0AE2-0928-9C7D-1F59CE5F6228}"/>
                </a:ext>
              </a:extLst>
            </p:cNvPr>
            <p:cNvPicPr/>
            <p:nvPr/>
          </p:nvPicPr>
          <p:blipFill>
            <a:blip r:embed="rId16" cstate="screen">
              <a:extLst>
                <a:ext uri="{28A0092B-C50C-407E-A947-70E740481C1C}">
                  <a14:useLocalDpi xmlns:a14="http://schemas.microsoft.com/office/drawing/2010/main"/>
                </a:ext>
              </a:extLst>
            </a:blip>
            <a:stretch>
              <a:fillRect/>
            </a:stretch>
          </p:blipFill>
          <p:spPr>
            <a:xfrm>
              <a:off x="18135988" y="10053528"/>
              <a:ext cx="107755" cy="131430"/>
            </a:xfrm>
            <a:prstGeom prst="rect">
              <a:avLst/>
            </a:prstGeom>
          </p:spPr>
        </p:pic>
        <p:pic>
          <p:nvPicPr>
            <p:cNvPr id="22" name="object 34">
              <a:extLst>
                <a:ext uri="{FF2B5EF4-FFF2-40B4-BE49-F238E27FC236}">
                  <a16:creationId xmlns:a16="http://schemas.microsoft.com/office/drawing/2014/main" id="{B00F7C1A-6504-4B33-7CD7-516713DE53D1}"/>
                </a:ext>
              </a:extLst>
            </p:cNvPr>
            <p:cNvPicPr/>
            <p:nvPr/>
          </p:nvPicPr>
          <p:blipFill>
            <a:blip r:embed="rId17" cstate="screen">
              <a:extLst>
                <a:ext uri="{28A0092B-C50C-407E-A947-70E740481C1C}">
                  <a14:useLocalDpi xmlns:a14="http://schemas.microsoft.com/office/drawing/2010/main"/>
                </a:ext>
              </a:extLst>
            </a:blip>
            <a:stretch>
              <a:fillRect/>
            </a:stretch>
          </p:blipFill>
          <p:spPr>
            <a:xfrm>
              <a:off x="18347413" y="10018431"/>
              <a:ext cx="127346" cy="168979"/>
            </a:xfrm>
            <a:prstGeom prst="rect">
              <a:avLst/>
            </a:prstGeom>
          </p:spPr>
        </p:pic>
        <p:pic>
          <p:nvPicPr>
            <p:cNvPr id="23" name="object 35">
              <a:extLst>
                <a:ext uri="{FF2B5EF4-FFF2-40B4-BE49-F238E27FC236}">
                  <a16:creationId xmlns:a16="http://schemas.microsoft.com/office/drawing/2014/main" id="{EA80DAD2-59F6-37DF-297E-C1979462A903}"/>
                </a:ext>
              </a:extLst>
            </p:cNvPr>
            <p:cNvPicPr/>
            <p:nvPr/>
          </p:nvPicPr>
          <p:blipFill>
            <a:blip r:embed="rId18" cstate="screen">
              <a:extLst>
                <a:ext uri="{28A0092B-C50C-407E-A947-70E740481C1C}">
                  <a14:useLocalDpi xmlns:a14="http://schemas.microsoft.com/office/drawing/2010/main"/>
                </a:ext>
              </a:extLst>
            </a:blip>
            <a:stretch>
              <a:fillRect/>
            </a:stretch>
          </p:blipFill>
          <p:spPr>
            <a:xfrm>
              <a:off x="18500882" y="10053529"/>
              <a:ext cx="128163" cy="135514"/>
            </a:xfrm>
            <a:prstGeom prst="rect">
              <a:avLst/>
            </a:prstGeom>
          </p:spPr>
        </p:pic>
        <p:pic>
          <p:nvPicPr>
            <p:cNvPr id="24" name="object 36">
              <a:extLst>
                <a:ext uri="{FF2B5EF4-FFF2-40B4-BE49-F238E27FC236}">
                  <a16:creationId xmlns:a16="http://schemas.microsoft.com/office/drawing/2014/main" id="{20174707-F59B-49A9-ABFD-6FB41B5CA13F}"/>
                </a:ext>
              </a:extLst>
            </p:cNvPr>
            <p:cNvPicPr/>
            <p:nvPr/>
          </p:nvPicPr>
          <p:blipFill>
            <a:blip r:embed="rId19" cstate="screen">
              <a:extLst>
                <a:ext uri="{28A0092B-C50C-407E-A947-70E740481C1C}">
                  <a14:useLocalDpi xmlns:a14="http://schemas.microsoft.com/office/drawing/2010/main"/>
                </a:ext>
              </a:extLst>
            </a:blip>
            <a:stretch>
              <a:fillRect/>
            </a:stretch>
          </p:blipFill>
          <p:spPr>
            <a:xfrm>
              <a:off x="18662510" y="10004556"/>
              <a:ext cx="107755" cy="180402"/>
            </a:xfrm>
            <a:prstGeom prst="rect">
              <a:avLst/>
            </a:prstGeom>
          </p:spPr>
        </p:pic>
        <p:pic>
          <p:nvPicPr>
            <p:cNvPr id="25" name="object 37">
              <a:extLst>
                <a:ext uri="{FF2B5EF4-FFF2-40B4-BE49-F238E27FC236}">
                  <a16:creationId xmlns:a16="http://schemas.microsoft.com/office/drawing/2014/main" id="{4749FE14-6F3A-C8D6-C3E2-7064889CB51B}"/>
                </a:ext>
              </a:extLst>
            </p:cNvPr>
            <p:cNvPicPr/>
            <p:nvPr/>
          </p:nvPicPr>
          <p:blipFill>
            <a:blip r:embed="rId20" cstate="screen">
              <a:extLst>
                <a:ext uri="{28A0092B-C50C-407E-A947-70E740481C1C}">
                  <a14:useLocalDpi xmlns:a14="http://schemas.microsoft.com/office/drawing/2010/main"/>
                </a:ext>
              </a:extLst>
            </a:blip>
            <a:stretch>
              <a:fillRect/>
            </a:stretch>
          </p:blipFill>
          <p:spPr>
            <a:xfrm>
              <a:off x="18802921" y="10053529"/>
              <a:ext cx="132236" cy="133880"/>
            </a:xfrm>
            <a:prstGeom prst="rect">
              <a:avLst/>
            </a:prstGeom>
          </p:spPr>
        </p:pic>
        <p:pic>
          <p:nvPicPr>
            <p:cNvPr id="26" name="object 38">
              <a:extLst>
                <a:ext uri="{FF2B5EF4-FFF2-40B4-BE49-F238E27FC236}">
                  <a16:creationId xmlns:a16="http://schemas.microsoft.com/office/drawing/2014/main" id="{EB82C5CF-357B-BC71-A608-9F9D2099F458}"/>
                </a:ext>
              </a:extLst>
            </p:cNvPr>
            <p:cNvPicPr/>
            <p:nvPr/>
          </p:nvPicPr>
          <p:blipFill>
            <a:blip r:embed="rId21" cstate="screen">
              <a:extLst>
                <a:ext uri="{28A0092B-C50C-407E-A947-70E740481C1C}">
                  <a14:useLocalDpi xmlns:a14="http://schemas.microsoft.com/office/drawing/2010/main"/>
                </a:ext>
              </a:extLst>
            </a:blip>
            <a:stretch>
              <a:fillRect/>
            </a:stretch>
          </p:blipFill>
          <p:spPr>
            <a:xfrm>
              <a:off x="18962920" y="10053529"/>
              <a:ext cx="132236" cy="133880"/>
            </a:xfrm>
            <a:prstGeom prst="rect">
              <a:avLst/>
            </a:prstGeom>
          </p:spPr>
        </p:pic>
        <p:sp>
          <p:nvSpPr>
            <p:cNvPr id="27" name="object 39">
              <a:extLst>
                <a:ext uri="{FF2B5EF4-FFF2-40B4-BE49-F238E27FC236}">
                  <a16:creationId xmlns:a16="http://schemas.microsoft.com/office/drawing/2014/main" id="{5E269A76-8A5E-CD47-1EE3-987D032CC4CC}"/>
                </a:ext>
              </a:extLst>
            </p:cNvPr>
            <p:cNvSpPr/>
            <p:nvPr/>
          </p:nvSpPr>
          <p:spPr>
            <a:xfrm>
              <a:off x="19130255" y="10004554"/>
              <a:ext cx="12700" cy="180975"/>
            </a:xfrm>
            <a:custGeom>
              <a:avLst/>
              <a:gdLst/>
              <a:ahLst/>
              <a:cxnLst/>
              <a:rect l="l" t="t" r="r" b="b"/>
              <a:pathLst>
                <a:path w="12700" h="180975">
                  <a:moveTo>
                    <a:pt x="12240" y="0"/>
                  </a:moveTo>
                  <a:lnTo>
                    <a:pt x="0" y="0"/>
                  </a:lnTo>
                  <a:lnTo>
                    <a:pt x="0" y="180402"/>
                  </a:lnTo>
                  <a:lnTo>
                    <a:pt x="12240" y="180402"/>
                  </a:lnTo>
                  <a:lnTo>
                    <a:pt x="12240" y="0"/>
                  </a:lnTo>
                  <a:close/>
                </a:path>
              </a:pathLst>
            </a:custGeom>
            <a:solidFill>
              <a:srgbClr val="293A45"/>
            </a:solidFill>
          </p:spPr>
          <p:txBody>
            <a:bodyPr wrap="square" lIns="0" tIns="0" rIns="0" bIns="0" rtlCol="0"/>
            <a:lstStyle/>
            <a:p>
              <a:endParaRPr sz="1092"/>
            </a:p>
          </p:txBody>
        </p:sp>
        <p:pic>
          <p:nvPicPr>
            <p:cNvPr id="28" name="object 40">
              <a:extLst>
                <a:ext uri="{FF2B5EF4-FFF2-40B4-BE49-F238E27FC236}">
                  <a16:creationId xmlns:a16="http://schemas.microsoft.com/office/drawing/2014/main" id="{A7EEB10D-E9C6-D62A-4540-F6D356A3CBF8}"/>
                </a:ext>
              </a:extLst>
            </p:cNvPr>
            <p:cNvPicPr/>
            <p:nvPr/>
          </p:nvPicPr>
          <p:blipFill>
            <a:blip r:embed="rId22" cstate="screen">
              <a:extLst>
                <a:ext uri="{28A0092B-C50C-407E-A947-70E740481C1C}">
                  <a14:useLocalDpi xmlns:a14="http://schemas.microsoft.com/office/drawing/2010/main"/>
                </a:ext>
              </a:extLst>
            </a:blip>
            <a:stretch>
              <a:fillRect/>
            </a:stretch>
          </p:blipFill>
          <p:spPr>
            <a:xfrm>
              <a:off x="19171891" y="10052710"/>
              <a:ext cx="112656" cy="134697"/>
            </a:xfrm>
            <a:prstGeom prst="rect">
              <a:avLst/>
            </a:prstGeom>
          </p:spPr>
        </p:pic>
      </p:grpSp>
    </p:spTree>
    <p:extLst>
      <p:ext uri="{BB962C8B-B14F-4D97-AF65-F5344CB8AC3E}">
        <p14:creationId xmlns:p14="http://schemas.microsoft.com/office/powerpoint/2010/main" val="39314760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lit Slide">
    <p:spTree>
      <p:nvGrpSpPr>
        <p:cNvPr id="1" name=""/>
        <p:cNvGrpSpPr/>
        <p:nvPr/>
      </p:nvGrpSpPr>
      <p:grpSpPr>
        <a:xfrm>
          <a:off x="0" y="0"/>
          <a:ext cx="0" cy="0"/>
          <a:chOff x="0" y="0"/>
          <a:chExt cx="0" cy="0"/>
        </a:xfrm>
      </p:grpSpPr>
      <p:sp>
        <p:nvSpPr>
          <p:cNvPr id="65" name="object 5">
            <a:extLst>
              <a:ext uri="{FF2B5EF4-FFF2-40B4-BE49-F238E27FC236}">
                <a16:creationId xmlns:a16="http://schemas.microsoft.com/office/drawing/2014/main" id="{0BD412B4-5B90-EB3D-7F56-08EF10853A7D}"/>
              </a:ext>
            </a:extLst>
          </p:cNvPr>
          <p:cNvSpPr/>
          <p:nvPr/>
        </p:nvSpPr>
        <p:spPr>
          <a:xfrm>
            <a:off x="6140336" y="0"/>
            <a:ext cx="6051714" cy="6857615"/>
          </a:xfrm>
          <a:custGeom>
            <a:avLst/>
            <a:gdLst/>
            <a:ahLst/>
            <a:cxnLst/>
            <a:rect l="l" t="t" r="r" b="b"/>
            <a:pathLst>
              <a:path w="9979025" h="11308715">
                <a:moveTo>
                  <a:pt x="9978942" y="0"/>
                </a:moveTo>
                <a:lnTo>
                  <a:pt x="0" y="0"/>
                </a:lnTo>
                <a:lnTo>
                  <a:pt x="0" y="11308556"/>
                </a:lnTo>
                <a:lnTo>
                  <a:pt x="9978942" y="11308556"/>
                </a:lnTo>
                <a:lnTo>
                  <a:pt x="9978942" y="0"/>
                </a:lnTo>
                <a:close/>
              </a:path>
            </a:pathLst>
          </a:custGeom>
          <a:solidFill>
            <a:srgbClr val="00A6A6"/>
          </a:solidFill>
        </p:spPr>
        <p:txBody>
          <a:bodyPr wrap="square" lIns="0" tIns="0" rIns="0" bIns="0" rtlCol="0"/>
          <a:lstStyle/>
          <a:p>
            <a:endParaRPr sz="1092" dirty="0"/>
          </a:p>
        </p:txBody>
      </p:sp>
      <p:grpSp>
        <p:nvGrpSpPr>
          <p:cNvPr id="69" name="object 20">
            <a:extLst>
              <a:ext uri="{FF2B5EF4-FFF2-40B4-BE49-F238E27FC236}">
                <a16:creationId xmlns:a16="http://schemas.microsoft.com/office/drawing/2014/main" id="{0C5A44DF-75CF-73C9-ED7A-FF2960DB24FB}"/>
              </a:ext>
            </a:extLst>
          </p:cNvPr>
          <p:cNvGrpSpPr/>
          <p:nvPr userDrawn="1"/>
        </p:nvGrpSpPr>
        <p:grpSpPr>
          <a:xfrm>
            <a:off x="9905998" y="5631900"/>
            <a:ext cx="1905001" cy="844642"/>
            <a:chOff x="16334578" y="9287420"/>
            <a:chExt cx="3141268" cy="1392878"/>
          </a:xfrm>
        </p:grpSpPr>
        <p:sp>
          <p:nvSpPr>
            <p:cNvPr id="70" name="object 21">
              <a:extLst>
                <a:ext uri="{FF2B5EF4-FFF2-40B4-BE49-F238E27FC236}">
                  <a16:creationId xmlns:a16="http://schemas.microsoft.com/office/drawing/2014/main" id="{DCA20F92-5E2A-F8D9-DB3A-8CF5739610DD}"/>
                </a:ext>
              </a:extLst>
            </p:cNvPr>
            <p:cNvSpPr/>
            <p:nvPr/>
          </p:nvSpPr>
          <p:spPr>
            <a:xfrm>
              <a:off x="16408103" y="9360126"/>
              <a:ext cx="2995295" cy="1251585"/>
            </a:xfrm>
            <a:custGeom>
              <a:avLst/>
              <a:gdLst/>
              <a:ahLst/>
              <a:cxnLst/>
              <a:rect l="l" t="t" r="r" b="b"/>
              <a:pathLst>
                <a:path w="2995294" h="1251584">
                  <a:moveTo>
                    <a:pt x="1336183" y="834602"/>
                  </a:moveTo>
                  <a:lnTo>
                    <a:pt x="1312902" y="834602"/>
                  </a:lnTo>
                  <a:lnTo>
                    <a:pt x="1817054" y="1247459"/>
                  </a:lnTo>
                  <a:lnTo>
                    <a:pt x="1821902" y="1251501"/>
                  </a:lnTo>
                  <a:lnTo>
                    <a:pt x="1839535" y="1232915"/>
                  </a:lnTo>
                  <a:lnTo>
                    <a:pt x="1821902" y="1232915"/>
                  </a:lnTo>
                  <a:lnTo>
                    <a:pt x="1336183" y="834602"/>
                  </a:lnTo>
                  <a:close/>
                </a:path>
                <a:path w="2995294" h="1251584">
                  <a:moveTo>
                    <a:pt x="8083" y="724721"/>
                  </a:moveTo>
                  <a:lnTo>
                    <a:pt x="0" y="736040"/>
                  </a:lnTo>
                  <a:lnTo>
                    <a:pt x="735223" y="1250694"/>
                  </a:lnTo>
                  <a:lnTo>
                    <a:pt x="758788" y="1233721"/>
                  </a:lnTo>
                  <a:lnTo>
                    <a:pt x="736029" y="1233721"/>
                  </a:lnTo>
                  <a:lnTo>
                    <a:pt x="8083" y="724721"/>
                  </a:lnTo>
                  <a:close/>
                </a:path>
                <a:path w="2995294" h="1251584">
                  <a:moveTo>
                    <a:pt x="1314514" y="816833"/>
                  </a:moveTo>
                  <a:lnTo>
                    <a:pt x="736029" y="1233721"/>
                  </a:lnTo>
                  <a:lnTo>
                    <a:pt x="758788" y="1233721"/>
                  </a:lnTo>
                  <a:lnTo>
                    <a:pt x="1312902" y="834602"/>
                  </a:lnTo>
                  <a:lnTo>
                    <a:pt x="1336183" y="834602"/>
                  </a:lnTo>
                  <a:lnTo>
                    <a:pt x="1314514" y="816833"/>
                  </a:lnTo>
                  <a:close/>
                </a:path>
                <a:path w="2995294" h="1251584">
                  <a:moveTo>
                    <a:pt x="2141034" y="895197"/>
                  </a:moveTo>
                  <a:lnTo>
                    <a:pt x="1821902" y="1232915"/>
                  </a:lnTo>
                  <a:lnTo>
                    <a:pt x="1839535" y="1232915"/>
                  </a:lnTo>
                  <a:lnTo>
                    <a:pt x="2150730" y="904893"/>
                  </a:lnTo>
                  <a:lnTo>
                    <a:pt x="2141034" y="895197"/>
                  </a:lnTo>
                  <a:close/>
                </a:path>
                <a:path w="2995294" h="1251584">
                  <a:moveTo>
                    <a:pt x="2985333" y="0"/>
                  </a:moveTo>
                  <a:lnTo>
                    <a:pt x="2624181" y="382155"/>
                  </a:lnTo>
                  <a:lnTo>
                    <a:pt x="2633877" y="391851"/>
                  </a:lnTo>
                  <a:lnTo>
                    <a:pt x="2995029" y="9696"/>
                  </a:lnTo>
                  <a:lnTo>
                    <a:pt x="2985333" y="0"/>
                  </a:lnTo>
                  <a:close/>
                </a:path>
              </a:pathLst>
            </a:custGeom>
            <a:solidFill>
              <a:srgbClr val="FFFFFF"/>
            </a:solidFill>
          </p:spPr>
          <p:txBody>
            <a:bodyPr wrap="square" lIns="0" tIns="0" rIns="0" bIns="0" rtlCol="0"/>
            <a:lstStyle/>
            <a:p>
              <a:endParaRPr sz="1092"/>
            </a:p>
          </p:txBody>
        </p:sp>
        <p:pic>
          <p:nvPicPr>
            <p:cNvPr id="71" name="object 22">
              <a:extLst>
                <a:ext uri="{FF2B5EF4-FFF2-40B4-BE49-F238E27FC236}">
                  <a16:creationId xmlns:a16="http://schemas.microsoft.com/office/drawing/2014/main" id="{9979C29D-1B56-E0DD-57A2-2479D1EA005E}"/>
                </a:ext>
              </a:extLst>
            </p:cNvPr>
            <p:cNvPicPr/>
            <p:nvPr/>
          </p:nvPicPr>
          <p:blipFill>
            <a:blip r:embed="rId2" cstate="screen">
              <a:extLst>
                <a:ext uri="{28A0092B-C50C-407E-A947-70E740481C1C}">
                  <a14:useLocalDpi xmlns:a14="http://schemas.microsoft.com/office/drawing/2010/main"/>
                </a:ext>
              </a:extLst>
            </a:blip>
            <a:stretch>
              <a:fillRect/>
            </a:stretch>
          </p:blipFill>
          <p:spPr>
            <a:xfrm>
              <a:off x="16509093" y="9718045"/>
              <a:ext cx="210873" cy="239155"/>
            </a:xfrm>
            <a:prstGeom prst="rect">
              <a:avLst/>
            </a:prstGeom>
          </p:spPr>
        </p:pic>
        <p:pic>
          <p:nvPicPr>
            <p:cNvPr id="72" name="object 23">
              <a:extLst>
                <a:ext uri="{FF2B5EF4-FFF2-40B4-BE49-F238E27FC236}">
                  <a16:creationId xmlns:a16="http://schemas.microsoft.com/office/drawing/2014/main" id="{10B16996-5F8F-8776-7FF1-0FF0F34E7AA7}"/>
                </a:ext>
              </a:extLst>
            </p:cNvPr>
            <p:cNvPicPr/>
            <p:nvPr/>
          </p:nvPicPr>
          <p:blipFill>
            <a:blip r:embed="rId3" cstate="screen">
              <a:extLst>
                <a:ext uri="{28A0092B-C50C-407E-A947-70E740481C1C}">
                  <a14:useLocalDpi xmlns:a14="http://schemas.microsoft.com/office/drawing/2010/main"/>
                </a:ext>
              </a:extLst>
            </a:blip>
            <a:stretch>
              <a:fillRect/>
            </a:stretch>
          </p:blipFill>
          <p:spPr>
            <a:xfrm>
              <a:off x="16750667" y="9765714"/>
              <a:ext cx="195522" cy="195522"/>
            </a:xfrm>
            <a:prstGeom prst="rect">
              <a:avLst/>
            </a:prstGeom>
          </p:spPr>
        </p:pic>
        <p:pic>
          <p:nvPicPr>
            <p:cNvPr id="73" name="object 24">
              <a:extLst>
                <a:ext uri="{FF2B5EF4-FFF2-40B4-BE49-F238E27FC236}">
                  <a16:creationId xmlns:a16="http://schemas.microsoft.com/office/drawing/2014/main" id="{C701E065-253E-FCF0-1248-79C40332F660}"/>
                </a:ext>
              </a:extLst>
            </p:cNvPr>
            <p:cNvPicPr/>
            <p:nvPr/>
          </p:nvPicPr>
          <p:blipFill>
            <a:blip r:embed="rId4" cstate="screen">
              <a:extLst>
                <a:ext uri="{28A0092B-C50C-407E-A947-70E740481C1C}">
                  <a14:useLocalDpi xmlns:a14="http://schemas.microsoft.com/office/drawing/2010/main"/>
                </a:ext>
              </a:extLst>
            </a:blip>
            <a:stretch>
              <a:fillRect/>
            </a:stretch>
          </p:blipFill>
          <p:spPr>
            <a:xfrm>
              <a:off x="16972049" y="9718048"/>
              <a:ext cx="376494" cy="243188"/>
            </a:xfrm>
            <a:prstGeom prst="rect">
              <a:avLst/>
            </a:prstGeom>
          </p:spPr>
        </p:pic>
        <p:sp>
          <p:nvSpPr>
            <p:cNvPr id="74" name="object 25">
              <a:extLst>
                <a:ext uri="{FF2B5EF4-FFF2-40B4-BE49-F238E27FC236}">
                  <a16:creationId xmlns:a16="http://schemas.microsoft.com/office/drawing/2014/main" id="{F789B52B-5C1C-7C66-7FC5-70794550B703}"/>
                </a:ext>
              </a:extLst>
            </p:cNvPr>
            <p:cNvSpPr/>
            <p:nvPr/>
          </p:nvSpPr>
          <p:spPr>
            <a:xfrm>
              <a:off x="17497996" y="9694627"/>
              <a:ext cx="392430" cy="266700"/>
            </a:xfrm>
            <a:custGeom>
              <a:avLst/>
              <a:gdLst/>
              <a:ahLst/>
              <a:cxnLst/>
              <a:rect l="l" t="t" r="r" b="b"/>
              <a:pathLst>
                <a:path w="392430" h="266700">
                  <a:moveTo>
                    <a:pt x="164020" y="23291"/>
                  </a:moveTo>
                  <a:lnTo>
                    <a:pt x="0" y="23291"/>
                  </a:lnTo>
                  <a:lnTo>
                    <a:pt x="0" y="79171"/>
                  </a:lnTo>
                  <a:lnTo>
                    <a:pt x="0" y="113461"/>
                  </a:lnTo>
                  <a:lnTo>
                    <a:pt x="0" y="169341"/>
                  </a:lnTo>
                  <a:lnTo>
                    <a:pt x="0" y="207441"/>
                  </a:lnTo>
                  <a:lnTo>
                    <a:pt x="0" y="262051"/>
                  </a:lnTo>
                  <a:lnTo>
                    <a:pt x="164020" y="262051"/>
                  </a:lnTo>
                  <a:lnTo>
                    <a:pt x="164020" y="207441"/>
                  </a:lnTo>
                  <a:lnTo>
                    <a:pt x="58178" y="207441"/>
                  </a:lnTo>
                  <a:lnTo>
                    <a:pt x="58178" y="169341"/>
                  </a:lnTo>
                  <a:lnTo>
                    <a:pt x="155130" y="169341"/>
                  </a:lnTo>
                  <a:lnTo>
                    <a:pt x="155130" y="113461"/>
                  </a:lnTo>
                  <a:lnTo>
                    <a:pt x="58178" y="113461"/>
                  </a:lnTo>
                  <a:lnTo>
                    <a:pt x="58178" y="79171"/>
                  </a:lnTo>
                  <a:lnTo>
                    <a:pt x="164020" y="79171"/>
                  </a:lnTo>
                  <a:lnTo>
                    <a:pt x="164020" y="23291"/>
                  </a:lnTo>
                  <a:close/>
                </a:path>
                <a:path w="392430" h="266700">
                  <a:moveTo>
                    <a:pt x="391858" y="0"/>
                  </a:moveTo>
                  <a:lnTo>
                    <a:pt x="333679" y="0"/>
                  </a:lnTo>
                  <a:lnTo>
                    <a:pt x="333679" y="168046"/>
                  </a:lnTo>
                  <a:lnTo>
                    <a:pt x="330682" y="186105"/>
                  </a:lnTo>
                  <a:lnTo>
                    <a:pt x="322376" y="199758"/>
                  </a:lnTo>
                  <a:lnTo>
                    <a:pt x="309829" y="208267"/>
                  </a:lnTo>
                  <a:lnTo>
                    <a:pt x="294106" y="210870"/>
                  </a:lnTo>
                  <a:lnTo>
                    <a:pt x="278714" y="207810"/>
                  </a:lnTo>
                  <a:lnTo>
                    <a:pt x="266128" y="199161"/>
                  </a:lnTo>
                  <a:lnTo>
                    <a:pt x="257632" y="185648"/>
                  </a:lnTo>
                  <a:lnTo>
                    <a:pt x="254508" y="168046"/>
                  </a:lnTo>
                  <a:lnTo>
                    <a:pt x="257517" y="150444"/>
                  </a:lnTo>
                  <a:lnTo>
                    <a:pt x="265823" y="136944"/>
                  </a:lnTo>
                  <a:lnTo>
                    <a:pt x="278371" y="128282"/>
                  </a:lnTo>
                  <a:lnTo>
                    <a:pt x="294106" y="125234"/>
                  </a:lnTo>
                  <a:lnTo>
                    <a:pt x="309829" y="128282"/>
                  </a:lnTo>
                  <a:lnTo>
                    <a:pt x="322376" y="136944"/>
                  </a:lnTo>
                  <a:lnTo>
                    <a:pt x="330682" y="150444"/>
                  </a:lnTo>
                  <a:lnTo>
                    <a:pt x="333679" y="168046"/>
                  </a:lnTo>
                  <a:lnTo>
                    <a:pt x="333679" y="0"/>
                  </a:lnTo>
                  <a:lnTo>
                    <a:pt x="332879" y="0"/>
                  </a:lnTo>
                  <a:lnTo>
                    <a:pt x="332879" y="96951"/>
                  </a:lnTo>
                  <a:lnTo>
                    <a:pt x="322732" y="86436"/>
                  </a:lnTo>
                  <a:lnTo>
                    <a:pt x="310464" y="78270"/>
                  </a:lnTo>
                  <a:lnTo>
                    <a:pt x="296062" y="72974"/>
                  </a:lnTo>
                  <a:lnTo>
                    <a:pt x="279565" y="71094"/>
                  </a:lnTo>
                  <a:lnTo>
                    <a:pt x="246659" y="78193"/>
                  </a:lnTo>
                  <a:lnTo>
                    <a:pt x="219964" y="98158"/>
                  </a:lnTo>
                  <a:lnTo>
                    <a:pt x="202069" y="129044"/>
                  </a:lnTo>
                  <a:lnTo>
                    <a:pt x="195529" y="168859"/>
                  </a:lnTo>
                  <a:lnTo>
                    <a:pt x="202082" y="208330"/>
                  </a:lnTo>
                  <a:lnTo>
                    <a:pt x="220065" y="239242"/>
                  </a:lnTo>
                  <a:lnTo>
                    <a:pt x="247002" y="259410"/>
                  </a:lnTo>
                  <a:lnTo>
                    <a:pt x="280365" y="266611"/>
                  </a:lnTo>
                  <a:lnTo>
                    <a:pt x="297218" y="264871"/>
                  </a:lnTo>
                  <a:lnTo>
                    <a:pt x="311569" y="259956"/>
                  </a:lnTo>
                  <a:lnTo>
                    <a:pt x="323646" y="252298"/>
                  </a:lnTo>
                  <a:lnTo>
                    <a:pt x="333679" y="242379"/>
                  </a:lnTo>
                  <a:lnTo>
                    <a:pt x="333679" y="262572"/>
                  </a:lnTo>
                  <a:lnTo>
                    <a:pt x="391858" y="262572"/>
                  </a:lnTo>
                  <a:lnTo>
                    <a:pt x="391858" y="242379"/>
                  </a:lnTo>
                  <a:lnTo>
                    <a:pt x="391858" y="210870"/>
                  </a:lnTo>
                  <a:lnTo>
                    <a:pt x="391858" y="125234"/>
                  </a:lnTo>
                  <a:lnTo>
                    <a:pt x="391858" y="96951"/>
                  </a:lnTo>
                  <a:lnTo>
                    <a:pt x="391858" y="0"/>
                  </a:lnTo>
                  <a:close/>
                </a:path>
              </a:pathLst>
            </a:custGeom>
            <a:solidFill>
              <a:srgbClr val="FFFFFF"/>
            </a:solidFill>
          </p:spPr>
          <p:txBody>
            <a:bodyPr wrap="square" lIns="0" tIns="0" rIns="0" bIns="0" rtlCol="0"/>
            <a:lstStyle/>
            <a:p>
              <a:endParaRPr sz="1092"/>
            </a:p>
          </p:txBody>
        </p:sp>
        <p:pic>
          <p:nvPicPr>
            <p:cNvPr id="75" name="object 26">
              <a:extLst>
                <a:ext uri="{FF2B5EF4-FFF2-40B4-BE49-F238E27FC236}">
                  <a16:creationId xmlns:a16="http://schemas.microsoft.com/office/drawing/2014/main" id="{F56CE694-0C19-1ADD-A57E-872477791412}"/>
                </a:ext>
              </a:extLst>
            </p:cNvPr>
            <p:cNvPicPr/>
            <p:nvPr/>
          </p:nvPicPr>
          <p:blipFill>
            <a:blip r:embed="rId5" cstate="screen">
              <a:extLst>
                <a:ext uri="{28A0092B-C50C-407E-A947-70E740481C1C}">
                  <a14:useLocalDpi xmlns:a14="http://schemas.microsoft.com/office/drawing/2010/main"/>
                </a:ext>
              </a:extLst>
            </a:blip>
            <a:stretch>
              <a:fillRect/>
            </a:stretch>
          </p:blipFill>
          <p:spPr>
            <a:xfrm>
              <a:off x="17924599" y="9769755"/>
              <a:ext cx="179366" cy="191481"/>
            </a:xfrm>
            <a:prstGeom prst="rect">
              <a:avLst/>
            </a:prstGeom>
          </p:spPr>
        </p:pic>
        <p:pic>
          <p:nvPicPr>
            <p:cNvPr id="76" name="object 27">
              <a:extLst>
                <a:ext uri="{FF2B5EF4-FFF2-40B4-BE49-F238E27FC236}">
                  <a16:creationId xmlns:a16="http://schemas.microsoft.com/office/drawing/2014/main" id="{35AE0EC4-C4DC-C3D9-5E65-A5FB5B1FF2C8}"/>
                </a:ext>
              </a:extLst>
            </p:cNvPr>
            <p:cNvPicPr/>
            <p:nvPr/>
          </p:nvPicPr>
          <p:blipFill>
            <a:blip r:embed="rId6" cstate="screen">
              <a:extLst>
                <a:ext uri="{28A0092B-C50C-407E-A947-70E740481C1C}">
                  <a14:useLocalDpi xmlns:a14="http://schemas.microsoft.com/office/drawing/2010/main"/>
                </a:ext>
              </a:extLst>
            </a:blip>
            <a:stretch>
              <a:fillRect/>
            </a:stretch>
          </p:blipFill>
          <p:spPr>
            <a:xfrm>
              <a:off x="18137899" y="9764913"/>
              <a:ext cx="193093" cy="195512"/>
            </a:xfrm>
            <a:prstGeom prst="rect">
              <a:avLst/>
            </a:prstGeom>
          </p:spPr>
        </p:pic>
        <p:pic>
          <p:nvPicPr>
            <p:cNvPr id="77" name="object 28">
              <a:extLst>
                <a:ext uri="{FF2B5EF4-FFF2-40B4-BE49-F238E27FC236}">
                  <a16:creationId xmlns:a16="http://schemas.microsoft.com/office/drawing/2014/main" id="{DA772E85-463B-F11E-9F9A-CEBD60586CDF}"/>
                </a:ext>
              </a:extLst>
            </p:cNvPr>
            <p:cNvPicPr/>
            <p:nvPr/>
          </p:nvPicPr>
          <p:blipFill>
            <a:blip r:embed="rId7" cstate="screen">
              <a:extLst>
                <a:ext uri="{28A0092B-C50C-407E-A947-70E740481C1C}">
                  <a14:useLocalDpi xmlns:a14="http://schemas.microsoft.com/office/drawing/2010/main"/>
                </a:ext>
              </a:extLst>
            </a:blip>
            <a:stretch>
              <a:fillRect/>
            </a:stretch>
          </p:blipFill>
          <p:spPr>
            <a:xfrm>
              <a:off x="18357657" y="9765714"/>
              <a:ext cx="195522" cy="195522"/>
            </a:xfrm>
            <a:prstGeom prst="rect">
              <a:avLst/>
            </a:prstGeom>
          </p:spPr>
        </p:pic>
        <p:pic>
          <p:nvPicPr>
            <p:cNvPr id="78" name="object 29">
              <a:extLst>
                <a:ext uri="{FF2B5EF4-FFF2-40B4-BE49-F238E27FC236}">
                  <a16:creationId xmlns:a16="http://schemas.microsoft.com/office/drawing/2014/main" id="{243E1BFC-C4BB-05A4-A72F-20EC5299F06D}"/>
                </a:ext>
              </a:extLst>
            </p:cNvPr>
            <p:cNvPicPr/>
            <p:nvPr/>
          </p:nvPicPr>
          <p:blipFill>
            <a:blip r:embed="rId8" cstate="screen">
              <a:extLst>
                <a:ext uri="{28A0092B-C50C-407E-A947-70E740481C1C}">
                  <a14:useLocalDpi xmlns:a14="http://schemas.microsoft.com/office/drawing/2010/main"/>
                </a:ext>
              </a:extLst>
            </a:blip>
            <a:stretch>
              <a:fillRect/>
            </a:stretch>
          </p:blipFill>
          <p:spPr>
            <a:xfrm>
              <a:off x="18579038" y="9718048"/>
              <a:ext cx="163199" cy="243186"/>
            </a:xfrm>
            <a:prstGeom prst="rect">
              <a:avLst/>
            </a:prstGeom>
          </p:spPr>
        </p:pic>
        <p:sp>
          <p:nvSpPr>
            <p:cNvPr id="79" name="object 30">
              <a:extLst>
                <a:ext uri="{FF2B5EF4-FFF2-40B4-BE49-F238E27FC236}">
                  <a16:creationId xmlns:a16="http://schemas.microsoft.com/office/drawing/2014/main" id="{42CB7802-B087-559F-4C12-911937023B51}"/>
                </a:ext>
              </a:extLst>
            </p:cNvPr>
            <p:cNvSpPr/>
            <p:nvPr/>
          </p:nvSpPr>
          <p:spPr>
            <a:xfrm>
              <a:off x="18768898" y="9680878"/>
              <a:ext cx="69850" cy="276860"/>
            </a:xfrm>
            <a:custGeom>
              <a:avLst/>
              <a:gdLst/>
              <a:ahLst/>
              <a:cxnLst/>
              <a:rect l="l" t="t" r="r" b="b"/>
              <a:pathLst>
                <a:path w="69850" h="276859">
                  <a:moveTo>
                    <a:pt x="34742" y="0"/>
                  </a:moveTo>
                  <a:lnTo>
                    <a:pt x="21132" y="2449"/>
                  </a:lnTo>
                  <a:lnTo>
                    <a:pt x="10099" y="9292"/>
                  </a:lnTo>
                  <a:lnTo>
                    <a:pt x="2701" y="19772"/>
                  </a:lnTo>
                  <a:lnTo>
                    <a:pt x="0" y="33129"/>
                  </a:lnTo>
                  <a:lnTo>
                    <a:pt x="2701" y="46487"/>
                  </a:lnTo>
                  <a:lnTo>
                    <a:pt x="10099" y="56966"/>
                  </a:lnTo>
                  <a:lnTo>
                    <a:pt x="21132" y="63810"/>
                  </a:lnTo>
                  <a:lnTo>
                    <a:pt x="34742" y="66259"/>
                  </a:lnTo>
                  <a:lnTo>
                    <a:pt x="48692" y="63810"/>
                  </a:lnTo>
                  <a:lnTo>
                    <a:pt x="59687" y="56966"/>
                  </a:lnTo>
                  <a:lnTo>
                    <a:pt x="66896" y="46487"/>
                  </a:lnTo>
                  <a:lnTo>
                    <a:pt x="69484" y="33129"/>
                  </a:lnTo>
                  <a:lnTo>
                    <a:pt x="66783" y="19772"/>
                  </a:lnTo>
                  <a:lnTo>
                    <a:pt x="59385" y="9292"/>
                  </a:lnTo>
                  <a:lnTo>
                    <a:pt x="48351" y="2449"/>
                  </a:lnTo>
                  <a:lnTo>
                    <a:pt x="34742" y="0"/>
                  </a:lnTo>
                  <a:close/>
                </a:path>
                <a:path w="69850" h="276859">
                  <a:moveTo>
                    <a:pt x="63024" y="88876"/>
                  </a:moveTo>
                  <a:lnTo>
                    <a:pt x="4848" y="88876"/>
                  </a:lnTo>
                  <a:lnTo>
                    <a:pt x="4848" y="276316"/>
                  </a:lnTo>
                  <a:lnTo>
                    <a:pt x="63024" y="276316"/>
                  </a:lnTo>
                  <a:lnTo>
                    <a:pt x="63024" y="88876"/>
                  </a:lnTo>
                  <a:close/>
                </a:path>
              </a:pathLst>
            </a:custGeom>
            <a:solidFill>
              <a:srgbClr val="FFFFFF"/>
            </a:solidFill>
          </p:spPr>
          <p:txBody>
            <a:bodyPr wrap="square" lIns="0" tIns="0" rIns="0" bIns="0" rtlCol="0"/>
            <a:lstStyle/>
            <a:p>
              <a:endParaRPr sz="1092"/>
            </a:p>
          </p:txBody>
        </p:sp>
        <p:pic>
          <p:nvPicPr>
            <p:cNvPr id="80" name="object 31">
              <a:extLst>
                <a:ext uri="{FF2B5EF4-FFF2-40B4-BE49-F238E27FC236}">
                  <a16:creationId xmlns:a16="http://schemas.microsoft.com/office/drawing/2014/main" id="{4B98FAC1-AC8E-6E8A-8832-0E4FFAE9A24A}"/>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866658" y="9764913"/>
              <a:ext cx="195522" cy="195512"/>
            </a:xfrm>
            <a:prstGeom prst="rect">
              <a:avLst/>
            </a:prstGeom>
          </p:spPr>
        </p:pic>
        <p:pic>
          <p:nvPicPr>
            <p:cNvPr id="81" name="object 32">
              <a:extLst>
                <a:ext uri="{FF2B5EF4-FFF2-40B4-BE49-F238E27FC236}">
                  <a16:creationId xmlns:a16="http://schemas.microsoft.com/office/drawing/2014/main" id="{0E325662-4954-A497-7ED2-B9F593C7EDAC}"/>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9094499" y="9764905"/>
              <a:ext cx="180978" cy="191481"/>
            </a:xfrm>
            <a:prstGeom prst="rect">
              <a:avLst/>
            </a:prstGeom>
          </p:spPr>
        </p:pic>
        <p:pic>
          <p:nvPicPr>
            <p:cNvPr id="82" name="object 33">
              <a:extLst>
                <a:ext uri="{FF2B5EF4-FFF2-40B4-BE49-F238E27FC236}">
                  <a16:creationId xmlns:a16="http://schemas.microsoft.com/office/drawing/2014/main" id="{FDB88922-20FE-2D6E-ECC3-27F4E189ABAE}"/>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9320720" y="9287420"/>
              <a:ext cx="155126" cy="155115"/>
            </a:xfrm>
            <a:prstGeom prst="rect">
              <a:avLst/>
            </a:prstGeom>
          </p:spPr>
        </p:pic>
        <p:pic>
          <p:nvPicPr>
            <p:cNvPr id="83" name="object 34">
              <a:extLst>
                <a:ext uri="{FF2B5EF4-FFF2-40B4-BE49-F238E27FC236}">
                  <a16:creationId xmlns:a16="http://schemas.microsoft.com/office/drawing/2014/main" id="{E87EFAF0-A8B3-57FB-BC24-B1B0358CF37D}"/>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151633" y="10525183"/>
              <a:ext cx="155126" cy="155115"/>
            </a:xfrm>
            <a:prstGeom prst="rect">
              <a:avLst/>
            </a:prstGeom>
          </p:spPr>
        </p:pic>
        <p:pic>
          <p:nvPicPr>
            <p:cNvPr id="84" name="object 35">
              <a:extLst>
                <a:ext uri="{FF2B5EF4-FFF2-40B4-BE49-F238E27FC236}">
                  <a16:creationId xmlns:a16="http://schemas.microsoft.com/office/drawing/2014/main" id="{81F0EC5A-804F-35DC-D8BC-2CB509D14EF9}"/>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7644247" y="10108286"/>
              <a:ext cx="155126" cy="155115"/>
            </a:xfrm>
            <a:prstGeom prst="rect">
              <a:avLst/>
            </a:prstGeom>
          </p:spPr>
        </p:pic>
        <p:pic>
          <p:nvPicPr>
            <p:cNvPr id="85" name="object 36">
              <a:extLst>
                <a:ext uri="{FF2B5EF4-FFF2-40B4-BE49-F238E27FC236}">
                  <a16:creationId xmlns:a16="http://schemas.microsoft.com/office/drawing/2014/main" id="{FDE131C0-E98C-4135-BD32-5FB682C2D6CF}"/>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7065762" y="10525183"/>
              <a:ext cx="155126" cy="155115"/>
            </a:xfrm>
            <a:prstGeom prst="rect">
              <a:avLst/>
            </a:prstGeom>
          </p:spPr>
        </p:pic>
        <p:pic>
          <p:nvPicPr>
            <p:cNvPr id="86" name="object 37">
              <a:extLst>
                <a:ext uri="{FF2B5EF4-FFF2-40B4-BE49-F238E27FC236}">
                  <a16:creationId xmlns:a16="http://schemas.microsoft.com/office/drawing/2014/main" id="{735A361D-CCB2-2D3D-9A3C-2DC0C68DEBAF}"/>
                </a:ext>
              </a:extLst>
            </p:cNvPr>
            <p:cNvPicPr/>
            <p:nvPr/>
          </p:nvPicPr>
          <p:blipFill>
            <a:blip r:embed="rId14" cstate="screen">
              <a:extLst>
                <a:ext uri="{28A0092B-C50C-407E-A947-70E740481C1C}">
                  <a14:useLocalDpi xmlns:a14="http://schemas.microsoft.com/office/drawing/2010/main"/>
                </a:ext>
              </a:extLst>
            </a:blip>
            <a:stretch>
              <a:fillRect/>
            </a:stretch>
          </p:blipFill>
          <p:spPr>
            <a:xfrm>
              <a:off x="16334578" y="10012949"/>
              <a:ext cx="155126" cy="155115"/>
            </a:xfrm>
            <a:prstGeom prst="rect">
              <a:avLst/>
            </a:prstGeom>
          </p:spPr>
        </p:pic>
        <p:sp>
          <p:nvSpPr>
            <p:cNvPr id="87" name="object 38">
              <a:extLst>
                <a:ext uri="{FF2B5EF4-FFF2-40B4-BE49-F238E27FC236}">
                  <a16:creationId xmlns:a16="http://schemas.microsoft.com/office/drawing/2014/main" id="{8C85813F-8617-18E7-3018-49A27E0FF549}"/>
                </a:ext>
              </a:extLst>
            </p:cNvPr>
            <p:cNvSpPr/>
            <p:nvPr/>
          </p:nvSpPr>
          <p:spPr>
            <a:xfrm>
              <a:off x="18066799" y="9997593"/>
              <a:ext cx="19685" cy="182880"/>
            </a:xfrm>
            <a:custGeom>
              <a:avLst/>
              <a:gdLst/>
              <a:ahLst/>
              <a:cxnLst/>
              <a:rect l="l" t="t" r="r" b="b"/>
              <a:pathLst>
                <a:path w="19684" h="182879">
                  <a:moveTo>
                    <a:pt x="14544" y="0"/>
                  </a:moveTo>
                  <a:lnTo>
                    <a:pt x="4041" y="0"/>
                  </a:lnTo>
                  <a:lnTo>
                    <a:pt x="0" y="4041"/>
                  </a:lnTo>
                  <a:lnTo>
                    <a:pt x="0" y="15350"/>
                  </a:lnTo>
                  <a:lnTo>
                    <a:pt x="4041" y="19392"/>
                  </a:lnTo>
                  <a:lnTo>
                    <a:pt x="15350" y="19392"/>
                  </a:lnTo>
                  <a:lnTo>
                    <a:pt x="19392" y="15350"/>
                  </a:lnTo>
                  <a:lnTo>
                    <a:pt x="19392" y="4041"/>
                  </a:lnTo>
                  <a:lnTo>
                    <a:pt x="14544" y="0"/>
                  </a:lnTo>
                  <a:close/>
                </a:path>
                <a:path w="19684" h="182879">
                  <a:moveTo>
                    <a:pt x="15350" y="54940"/>
                  </a:moveTo>
                  <a:lnTo>
                    <a:pt x="3235" y="54940"/>
                  </a:lnTo>
                  <a:lnTo>
                    <a:pt x="3235" y="182591"/>
                  </a:lnTo>
                  <a:lnTo>
                    <a:pt x="15350" y="182591"/>
                  </a:lnTo>
                  <a:lnTo>
                    <a:pt x="15350" y="54940"/>
                  </a:lnTo>
                  <a:close/>
                </a:path>
              </a:pathLst>
            </a:custGeom>
            <a:solidFill>
              <a:srgbClr val="FFFFFF"/>
            </a:solidFill>
          </p:spPr>
          <p:txBody>
            <a:bodyPr wrap="square" lIns="0" tIns="0" rIns="0" bIns="0" rtlCol="0"/>
            <a:lstStyle/>
            <a:p>
              <a:endParaRPr sz="1092"/>
            </a:p>
          </p:txBody>
        </p:sp>
        <p:pic>
          <p:nvPicPr>
            <p:cNvPr id="88" name="object 39">
              <a:extLst>
                <a:ext uri="{FF2B5EF4-FFF2-40B4-BE49-F238E27FC236}">
                  <a16:creationId xmlns:a16="http://schemas.microsoft.com/office/drawing/2014/main" id="{AFC70EC6-42AD-BA8A-EEC1-536A952E1B58}"/>
                </a:ext>
              </a:extLst>
            </p:cNvPr>
            <p:cNvPicPr/>
            <p:nvPr/>
          </p:nvPicPr>
          <p:blipFill>
            <a:blip r:embed="rId15" cstate="screen">
              <a:extLst>
                <a:ext uri="{28A0092B-C50C-407E-A947-70E740481C1C}">
                  <a14:useLocalDpi xmlns:a14="http://schemas.microsoft.com/office/drawing/2010/main"/>
                </a:ext>
              </a:extLst>
            </a:blip>
            <a:stretch>
              <a:fillRect/>
            </a:stretch>
          </p:blipFill>
          <p:spPr>
            <a:xfrm>
              <a:off x="18122551" y="10050106"/>
              <a:ext cx="106645" cy="130079"/>
            </a:xfrm>
            <a:prstGeom prst="rect">
              <a:avLst/>
            </a:prstGeom>
          </p:spPr>
        </p:pic>
        <p:pic>
          <p:nvPicPr>
            <p:cNvPr id="89" name="object 40">
              <a:extLst>
                <a:ext uri="{FF2B5EF4-FFF2-40B4-BE49-F238E27FC236}">
                  <a16:creationId xmlns:a16="http://schemas.microsoft.com/office/drawing/2014/main" id="{21798A31-7020-86A2-4934-72CEC86AC85D}"/>
                </a:ext>
              </a:extLst>
            </p:cNvPr>
            <p:cNvPicPr/>
            <p:nvPr/>
          </p:nvPicPr>
          <p:blipFill>
            <a:blip r:embed="rId16" cstate="screen">
              <a:extLst>
                <a:ext uri="{28A0092B-C50C-407E-A947-70E740481C1C}">
                  <a14:useLocalDpi xmlns:a14="http://schemas.microsoft.com/office/drawing/2010/main"/>
                </a:ext>
              </a:extLst>
            </a:blip>
            <a:stretch>
              <a:fillRect/>
            </a:stretch>
          </p:blipFill>
          <p:spPr>
            <a:xfrm>
              <a:off x="18331805" y="10015368"/>
              <a:ext cx="126038" cy="167240"/>
            </a:xfrm>
            <a:prstGeom prst="rect">
              <a:avLst/>
            </a:prstGeom>
          </p:spPr>
        </p:pic>
        <p:pic>
          <p:nvPicPr>
            <p:cNvPr id="90" name="object 41">
              <a:extLst>
                <a:ext uri="{FF2B5EF4-FFF2-40B4-BE49-F238E27FC236}">
                  <a16:creationId xmlns:a16="http://schemas.microsoft.com/office/drawing/2014/main" id="{2B6A8A53-042C-E768-BD42-14EC2988FAE5}"/>
                </a:ext>
              </a:extLst>
            </p:cNvPr>
            <p:cNvPicPr/>
            <p:nvPr/>
          </p:nvPicPr>
          <p:blipFill>
            <a:blip r:embed="rId17" cstate="screen">
              <a:extLst>
                <a:ext uri="{28A0092B-C50C-407E-A947-70E740481C1C}">
                  <a14:useLocalDpi xmlns:a14="http://schemas.microsoft.com/office/drawing/2010/main"/>
                </a:ext>
              </a:extLst>
            </a:blip>
            <a:stretch>
              <a:fillRect/>
            </a:stretch>
          </p:blipFill>
          <p:spPr>
            <a:xfrm>
              <a:off x="18483697" y="10050113"/>
              <a:ext cx="126844" cy="134111"/>
            </a:xfrm>
            <a:prstGeom prst="rect">
              <a:avLst/>
            </a:prstGeom>
          </p:spPr>
        </p:pic>
        <p:pic>
          <p:nvPicPr>
            <p:cNvPr id="91" name="object 42">
              <a:extLst>
                <a:ext uri="{FF2B5EF4-FFF2-40B4-BE49-F238E27FC236}">
                  <a16:creationId xmlns:a16="http://schemas.microsoft.com/office/drawing/2014/main" id="{6264AC0E-8E1A-16D9-9EBB-870AB42C00A5}"/>
                </a:ext>
              </a:extLst>
            </p:cNvPr>
            <p:cNvPicPr/>
            <p:nvPr/>
          </p:nvPicPr>
          <p:blipFill>
            <a:blip r:embed="rId18" cstate="screen">
              <a:extLst>
                <a:ext uri="{28A0092B-C50C-407E-A947-70E740481C1C}">
                  <a14:useLocalDpi xmlns:a14="http://schemas.microsoft.com/office/drawing/2010/main"/>
                </a:ext>
              </a:extLst>
            </a:blip>
            <a:stretch>
              <a:fillRect/>
            </a:stretch>
          </p:blipFill>
          <p:spPr>
            <a:xfrm>
              <a:off x="18643670" y="10001636"/>
              <a:ext cx="106645" cy="178549"/>
            </a:xfrm>
            <a:prstGeom prst="rect">
              <a:avLst/>
            </a:prstGeom>
          </p:spPr>
        </p:pic>
        <p:pic>
          <p:nvPicPr>
            <p:cNvPr id="92" name="object 43">
              <a:extLst>
                <a:ext uri="{FF2B5EF4-FFF2-40B4-BE49-F238E27FC236}">
                  <a16:creationId xmlns:a16="http://schemas.microsoft.com/office/drawing/2014/main" id="{DB138C2F-1364-1EA1-FDAE-068FE709640F}"/>
                </a:ext>
              </a:extLst>
            </p:cNvPr>
            <p:cNvPicPr/>
            <p:nvPr/>
          </p:nvPicPr>
          <p:blipFill>
            <a:blip r:embed="rId19" cstate="screen">
              <a:extLst>
                <a:ext uri="{28A0092B-C50C-407E-A947-70E740481C1C}">
                  <a14:useLocalDpi xmlns:a14="http://schemas.microsoft.com/office/drawing/2010/main"/>
                </a:ext>
              </a:extLst>
            </a:blip>
            <a:stretch>
              <a:fillRect/>
            </a:stretch>
          </p:blipFill>
          <p:spPr>
            <a:xfrm>
              <a:off x="18782635" y="10050113"/>
              <a:ext cx="130886" cy="132498"/>
            </a:xfrm>
            <a:prstGeom prst="rect">
              <a:avLst/>
            </a:prstGeom>
          </p:spPr>
        </p:pic>
        <p:pic>
          <p:nvPicPr>
            <p:cNvPr id="93" name="object 44">
              <a:extLst>
                <a:ext uri="{FF2B5EF4-FFF2-40B4-BE49-F238E27FC236}">
                  <a16:creationId xmlns:a16="http://schemas.microsoft.com/office/drawing/2014/main" id="{55D379CF-796D-86AE-2AF0-CD97E67818CF}"/>
                </a:ext>
              </a:extLst>
            </p:cNvPr>
            <p:cNvPicPr/>
            <p:nvPr/>
          </p:nvPicPr>
          <p:blipFill>
            <a:blip r:embed="rId20" cstate="screen">
              <a:extLst>
                <a:ext uri="{28A0092B-C50C-407E-A947-70E740481C1C}">
                  <a14:useLocalDpi xmlns:a14="http://schemas.microsoft.com/office/drawing/2010/main"/>
                </a:ext>
              </a:extLst>
            </a:blip>
            <a:stretch>
              <a:fillRect/>
            </a:stretch>
          </p:blipFill>
          <p:spPr>
            <a:xfrm>
              <a:off x="18940990" y="10050113"/>
              <a:ext cx="130886" cy="132498"/>
            </a:xfrm>
            <a:prstGeom prst="rect">
              <a:avLst/>
            </a:prstGeom>
          </p:spPr>
        </p:pic>
        <p:sp>
          <p:nvSpPr>
            <p:cNvPr id="94" name="object 45">
              <a:extLst>
                <a:ext uri="{FF2B5EF4-FFF2-40B4-BE49-F238E27FC236}">
                  <a16:creationId xmlns:a16="http://schemas.microsoft.com/office/drawing/2014/main" id="{3E8F75BE-D89B-A8A3-9763-7A3ED800B1A0}"/>
                </a:ext>
              </a:extLst>
            </p:cNvPr>
            <p:cNvSpPr/>
            <p:nvPr/>
          </p:nvSpPr>
          <p:spPr>
            <a:xfrm>
              <a:off x="19106622" y="10001633"/>
              <a:ext cx="12700" cy="179070"/>
            </a:xfrm>
            <a:custGeom>
              <a:avLst/>
              <a:gdLst/>
              <a:ahLst/>
              <a:cxnLst/>
              <a:rect l="l" t="t" r="r" b="b"/>
              <a:pathLst>
                <a:path w="12700" h="179070">
                  <a:moveTo>
                    <a:pt x="12114" y="0"/>
                  </a:moveTo>
                  <a:lnTo>
                    <a:pt x="0" y="0"/>
                  </a:lnTo>
                  <a:lnTo>
                    <a:pt x="0" y="178549"/>
                  </a:lnTo>
                  <a:lnTo>
                    <a:pt x="12114" y="178549"/>
                  </a:lnTo>
                  <a:lnTo>
                    <a:pt x="12114" y="0"/>
                  </a:lnTo>
                  <a:close/>
                </a:path>
              </a:pathLst>
            </a:custGeom>
            <a:solidFill>
              <a:srgbClr val="FFFFFF"/>
            </a:solidFill>
          </p:spPr>
          <p:txBody>
            <a:bodyPr wrap="square" lIns="0" tIns="0" rIns="0" bIns="0" rtlCol="0"/>
            <a:lstStyle/>
            <a:p>
              <a:endParaRPr sz="1092"/>
            </a:p>
          </p:txBody>
        </p:sp>
        <p:pic>
          <p:nvPicPr>
            <p:cNvPr id="95" name="object 46">
              <a:extLst>
                <a:ext uri="{FF2B5EF4-FFF2-40B4-BE49-F238E27FC236}">
                  <a16:creationId xmlns:a16="http://schemas.microsoft.com/office/drawing/2014/main" id="{04D1585B-039A-854C-F35F-62F0CB41C0E9}"/>
                </a:ext>
              </a:extLst>
            </p:cNvPr>
            <p:cNvPicPr/>
            <p:nvPr/>
          </p:nvPicPr>
          <p:blipFill>
            <a:blip r:embed="rId21" cstate="screen">
              <a:extLst>
                <a:ext uri="{28A0092B-C50C-407E-A947-70E740481C1C}">
                  <a14:useLocalDpi xmlns:a14="http://schemas.microsoft.com/office/drawing/2010/main"/>
                </a:ext>
              </a:extLst>
            </a:blip>
            <a:stretch>
              <a:fillRect/>
            </a:stretch>
          </p:blipFill>
          <p:spPr>
            <a:xfrm>
              <a:off x="19147823" y="10049302"/>
              <a:ext cx="111493" cy="133315"/>
            </a:xfrm>
            <a:prstGeom prst="rect">
              <a:avLst/>
            </a:prstGeom>
          </p:spPr>
        </p:pic>
      </p:grpSp>
      <p:sp>
        <p:nvSpPr>
          <p:cNvPr id="98" name="Text Placeholder 48">
            <a:extLst>
              <a:ext uri="{FF2B5EF4-FFF2-40B4-BE49-F238E27FC236}">
                <a16:creationId xmlns:a16="http://schemas.microsoft.com/office/drawing/2014/main" id="{223B3FB4-9D77-8359-89CF-3CA9FAAD18F5}"/>
              </a:ext>
            </a:extLst>
          </p:cNvPr>
          <p:cNvSpPr>
            <a:spLocks noGrp="1"/>
          </p:cNvSpPr>
          <p:nvPr>
            <p:ph type="body" sz="quarter" idx="11"/>
          </p:nvPr>
        </p:nvSpPr>
        <p:spPr>
          <a:xfrm>
            <a:off x="500619" y="425496"/>
            <a:ext cx="5539691" cy="754727"/>
          </a:xfrm>
          <a:prstGeom prst="rect">
            <a:avLst/>
          </a:prstGeom>
        </p:spPr>
        <p:txBody>
          <a:bodyPr/>
          <a:lstStyle>
            <a:lvl1pPr>
              <a:defRPr sz="3517" b="1">
                <a:solidFill>
                  <a:srgbClr val="253B46"/>
                </a:solidFill>
              </a:defRPr>
            </a:lvl1pPr>
          </a:lstStyle>
          <a:p>
            <a:pPr lvl="0"/>
            <a:r>
              <a:rPr lang="en-GB" dirty="0"/>
              <a:t>Click to edit Master text styles</a:t>
            </a:r>
            <a:endParaRPr lang="en-US" dirty="0"/>
          </a:p>
        </p:txBody>
      </p:sp>
      <p:sp>
        <p:nvSpPr>
          <p:cNvPr id="99" name="Text Placeholder 50">
            <a:extLst>
              <a:ext uri="{FF2B5EF4-FFF2-40B4-BE49-F238E27FC236}">
                <a16:creationId xmlns:a16="http://schemas.microsoft.com/office/drawing/2014/main" id="{D1A6687C-9233-4C8A-4819-0CC761C0392F}"/>
              </a:ext>
            </a:extLst>
          </p:cNvPr>
          <p:cNvSpPr>
            <a:spLocks noGrp="1"/>
          </p:cNvSpPr>
          <p:nvPr>
            <p:ph type="body" sz="quarter" idx="12"/>
          </p:nvPr>
        </p:nvSpPr>
        <p:spPr>
          <a:xfrm>
            <a:off x="500620" y="1164820"/>
            <a:ext cx="4440106" cy="5217330"/>
          </a:xfrm>
          <a:prstGeom prst="rect">
            <a:avLst/>
          </a:prstGeom>
        </p:spPr>
        <p:txBody>
          <a:bodyPr/>
          <a:lstStyle>
            <a:lvl1pPr>
              <a:lnSpc>
                <a:spcPts val="2304"/>
              </a:lnSpc>
              <a:defRPr sz="1577" b="0"/>
            </a:lvl1pPr>
          </a:lstStyle>
          <a:p>
            <a:pPr lvl="0"/>
            <a:r>
              <a:rPr lang="en-GB" dirty="0"/>
              <a:t>Click to edit Master text styles</a:t>
            </a:r>
          </a:p>
        </p:txBody>
      </p:sp>
    </p:spTree>
    <p:extLst>
      <p:ext uri="{BB962C8B-B14F-4D97-AF65-F5344CB8AC3E}">
        <p14:creationId xmlns:p14="http://schemas.microsoft.com/office/powerpoint/2010/main" val="21405058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98" name="Text Placeholder 48">
            <a:extLst>
              <a:ext uri="{FF2B5EF4-FFF2-40B4-BE49-F238E27FC236}">
                <a16:creationId xmlns:a16="http://schemas.microsoft.com/office/drawing/2014/main" id="{223B3FB4-9D77-8359-89CF-3CA9FAAD18F5}"/>
              </a:ext>
            </a:extLst>
          </p:cNvPr>
          <p:cNvSpPr>
            <a:spLocks noGrp="1"/>
          </p:cNvSpPr>
          <p:nvPr>
            <p:ph type="body" sz="quarter" idx="11"/>
          </p:nvPr>
        </p:nvSpPr>
        <p:spPr>
          <a:xfrm>
            <a:off x="500619" y="425496"/>
            <a:ext cx="5539691" cy="754727"/>
          </a:xfrm>
          <a:prstGeom prst="rect">
            <a:avLst/>
          </a:prstGeom>
        </p:spPr>
        <p:txBody>
          <a:bodyPr/>
          <a:lstStyle>
            <a:lvl1pPr>
              <a:defRPr sz="3517" b="1">
                <a:solidFill>
                  <a:srgbClr val="253C46"/>
                </a:solidFill>
              </a:defRPr>
            </a:lvl1pPr>
          </a:lstStyle>
          <a:p>
            <a:pPr lvl="0"/>
            <a:r>
              <a:rPr lang="en-GB" dirty="0"/>
              <a:t>Click to edit Master text styles</a:t>
            </a:r>
            <a:endParaRPr lang="en-US" dirty="0"/>
          </a:p>
        </p:txBody>
      </p:sp>
      <p:sp>
        <p:nvSpPr>
          <p:cNvPr id="99" name="Text Placeholder 50">
            <a:extLst>
              <a:ext uri="{FF2B5EF4-FFF2-40B4-BE49-F238E27FC236}">
                <a16:creationId xmlns:a16="http://schemas.microsoft.com/office/drawing/2014/main" id="{D1A6687C-9233-4C8A-4819-0CC761C0392F}"/>
              </a:ext>
            </a:extLst>
          </p:cNvPr>
          <p:cNvSpPr>
            <a:spLocks noGrp="1"/>
          </p:cNvSpPr>
          <p:nvPr>
            <p:ph type="body" sz="quarter" idx="12"/>
          </p:nvPr>
        </p:nvSpPr>
        <p:spPr>
          <a:xfrm>
            <a:off x="500620" y="1164820"/>
            <a:ext cx="4440106" cy="5217330"/>
          </a:xfrm>
          <a:prstGeom prst="rect">
            <a:avLst/>
          </a:prstGeom>
        </p:spPr>
        <p:txBody>
          <a:bodyPr/>
          <a:lstStyle>
            <a:lvl1pPr>
              <a:lnSpc>
                <a:spcPts val="2304"/>
              </a:lnSpc>
              <a:defRPr sz="1577" b="0"/>
            </a:lvl1pPr>
          </a:lstStyle>
          <a:p>
            <a:pPr lvl="0"/>
            <a:r>
              <a:rPr lang="en-GB" dirty="0"/>
              <a:t>Click to edit Master text styles</a:t>
            </a:r>
          </a:p>
        </p:txBody>
      </p:sp>
      <p:grpSp>
        <p:nvGrpSpPr>
          <p:cNvPr id="2" name="object 14">
            <a:extLst>
              <a:ext uri="{FF2B5EF4-FFF2-40B4-BE49-F238E27FC236}">
                <a16:creationId xmlns:a16="http://schemas.microsoft.com/office/drawing/2014/main" id="{AE1A526B-3A39-F300-4F9F-E1F619B53DBA}"/>
              </a:ext>
            </a:extLst>
          </p:cNvPr>
          <p:cNvGrpSpPr/>
          <p:nvPr userDrawn="1"/>
        </p:nvGrpSpPr>
        <p:grpSpPr>
          <a:xfrm>
            <a:off x="9905999" y="5629178"/>
            <a:ext cx="1921992" cy="847527"/>
            <a:chOff x="16334579" y="9282931"/>
            <a:chExt cx="3169285" cy="1397635"/>
          </a:xfrm>
        </p:grpSpPr>
        <p:sp>
          <p:nvSpPr>
            <p:cNvPr id="3" name="object 15">
              <a:extLst>
                <a:ext uri="{FF2B5EF4-FFF2-40B4-BE49-F238E27FC236}">
                  <a16:creationId xmlns:a16="http://schemas.microsoft.com/office/drawing/2014/main" id="{A9D2B93A-8347-62B7-E7B8-0C8D2D356B00}"/>
                </a:ext>
              </a:extLst>
            </p:cNvPr>
            <p:cNvSpPr/>
            <p:nvPr/>
          </p:nvSpPr>
          <p:spPr>
            <a:xfrm>
              <a:off x="16403769" y="9356395"/>
              <a:ext cx="3026410" cy="1264920"/>
            </a:xfrm>
            <a:custGeom>
              <a:avLst/>
              <a:gdLst/>
              <a:ahLst/>
              <a:cxnLst/>
              <a:rect l="l" t="t" r="r" b="b"/>
              <a:pathLst>
                <a:path w="3026409" h="1264920">
                  <a:moveTo>
                    <a:pt x="3016285" y="0"/>
                  </a:moveTo>
                  <a:lnTo>
                    <a:pt x="2651385" y="386113"/>
                  </a:lnTo>
                  <a:lnTo>
                    <a:pt x="2661185" y="395914"/>
                  </a:lnTo>
                  <a:lnTo>
                    <a:pt x="3026075" y="9800"/>
                  </a:lnTo>
                  <a:lnTo>
                    <a:pt x="3016285" y="0"/>
                  </a:lnTo>
                  <a:close/>
                </a:path>
                <a:path w="3026409" h="1264920">
                  <a:moveTo>
                    <a:pt x="1350045" y="843251"/>
                  </a:moveTo>
                  <a:lnTo>
                    <a:pt x="1326514" y="843251"/>
                  </a:lnTo>
                  <a:lnTo>
                    <a:pt x="1835891" y="1260390"/>
                  </a:lnTo>
                  <a:lnTo>
                    <a:pt x="1840792" y="1264474"/>
                  </a:lnTo>
                  <a:lnTo>
                    <a:pt x="1858603" y="1245700"/>
                  </a:lnTo>
                  <a:lnTo>
                    <a:pt x="1840792" y="1245700"/>
                  </a:lnTo>
                  <a:lnTo>
                    <a:pt x="1350045" y="843251"/>
                  </a:lnTo>
                  <a:close/>
                </a:path>
                <a:path w="3026409" h="1264920">
                  <a:moveTo>
                    <a:pt x="8167" y="732239"/>
                  </a:moveTo>
                  <a:lnTo>
                    <a:pt x="0" y="743663"/>
                  </a:lnTo>
                  <a:lnTo>
                    <a:pt x="742846" y="1263657"/>
                  </a:lnTo>
                  <a:lnTo>
                    <a:pt x="766643" y="1246517"/>
                  </a:lnTo>
                  <a:lnTo>
                    <a:pt x="743663" y="1246517"/>
                  </a:lnTo>
                  <a:lnTo>
                    <a:pt x="8167" y="732239"/>
                  </a:lnTo>
                  <a:close/>
                </a:path>
                <a:path w="3026409" h="1264920">
                  <a:moveTo>
                    <a:pt x="1328148" y="825294"/>
                  </a:moveTo>
                  <a:lnTo>
                    <a:pt x="743663" y="1246517"/>
                  </a:lnTo>
                  <a:lnTo>
                    <a:pt x="766643" y="1246517"/>
                  </a:lnTo>
                  <a:lnTo>
                    <a:pt x="1326514" y="843251"/>
                  </a:lnTo>
                  <a:lnTo>
                    <a:pt x="1350045" y="843251"/>
                  </a:lnTo>
                  <a:lnTo>
                    <a:pt x="1328148" y="825294"/>
                  </a:lnTo>
                  <a:close/>
                </a:path>
                <a:path w="3026409" h="1264920">
                  <a:moveTo>
                    <a:pt x="2163232" y="904485"/>
                  </a:moveTo>
                  <a:lnTo>
                    <a:pt x="1840792" y="1245700"/>
                  </a:lnTo>
                  <a:lnTo>
                    <a:pt x="1858603" y="1245700"/>
                  </a:lnTo>
                  <a:lnTo>
                    <a:pt x="2173033" y="914275"/>
                  </a:lnTo>
                  <a:lnTo>
                    <a:pt x="2163232" y="904485"/>
                  </a:lnTo>
                  <a:close/>
                </a:path>
              </a:pathLst>
            </a:custGeom>
            <a:solidFill>
              <a:srgbClr val="47535A"/>
            </a:solidFill>
          </p:spPr>
          <p:txBody>
            <a:bodyPr wrap="square" lIns="0" tIns="0" rIns="0" bIns="0" rtlCol="0"/>
            <a:lstStyle/>
            <a:p>
              <a:endParaRPr sz="1092"/>
            </a:p>
          </p:txBody>
        </p:sp>
        <p:pic>
          <p:nvPicPr>
            <p:cNvPr id="4" name="object 16">
              <a:extLst>
                <a:ext uri="{FF2B5EF4-FFF2-40B4-BE49-F238E27FC236}">
                  <a16:creationId xmlns:a16="http://schemas.microsoft.com/office/drawing/2014/main" id="{30CF5B1B-F8F7-8A91-31EE-D7C7A3D04AF3}"/>
                </a:ext>
              </a:extLst>
            </p:cNvPr>
            <p:cNvPicPr/>
            <p:nvPr/>
          </p:nvPicPr>
          <p:blipFill>
            <a:blip r:embed="rId2" cstate="screen">
              <a:extLst>
                <a:ext uri="{28A0092B-C50C-407E-A947-70E740481C1C}">
                  <a14:useLocalDpi xmlns:a14="http://schemas.microsoft.com/office/drawing/2010/main"/>
                </a:ext>
              </a:extLst>
            </a:blip>
            <a:stretch>
              <a:fillRect/>
            </a:stretch>
          </p:blipFill>
          <p:spPr>
            <a:xfrm>
              <a:off x="16505806" y="9718026"/>
              <a:ext cx="213061" cy="241626"/>
            </a:xfrm>
            <a:prstGeom prst="rect">
              <a:avLst/>
            </a:prstGeom>
          </p:spPr>
        </p:pic>
        <p:pic>
          <p:nvPicPr>
            <p:cNvPr id="5" name="object 17">
              <a:extLst>
                <a:ext uri="{FF2B5EF4-FFF2-40B4-BE49-F238E27FC236}">
                  <a16:creationId xmlns:a16="http://schemas.microsoft.com/office/drawing/2014/main" id="{1FAA01D7-CE77-D5AA-03E3-1EC82794BB7F}"/>
                </a:ext>
              </a:extLst>
            </p:cNvPr>
            <p:cNvPicPr/>
            <p:nvPr/>
          </p:nvPicPr>
          <p:blipFill>
            <a:blip r:embed="rId3" cstate="screen">
              <a:extLst>
                <a:ext uri="{28A0092B-C50C-407E-A947-70E740481C1C}">
                  <a14:useLocalDpi xmlns:a14="http://schemas.microsoft.com/office/drawing/2010/main"/>
                </a:ext>
              </a:extLst>
            </a:blip>
            <a:stretch>
              <a:fillRect/>
            </a:stretch>
          </p:blipFill>
          <p:spPr>
            <a:xfrm>
              <a:off x="16749892" y="9766189"/>
              <a:ext cx="197543" cy="197543"/>
            </a:xfrm>
            <a:prstGeom prst="rect">
              <a:avLst/>
            </a:prstGeom>
          </p:spPr>
        </p:pic>
        <p:pic>
          <p:nvPicPr>
            <p:cNvPr id="6" name="object 18">
              <a:extLst>
                <a:ext uri="{FF2B5EF4-FFF2-40B4-BE49-F238E27FC236}">
                  <a16:creationId xmlns:a16="http://schemas.microsoft.com/office/drawing/2014/main" id="{EC4C5810-F11B-351F-CF7A-172934629351}"/>
                </a:ext>
              </a:extLst>
            </p:cNvPr>
            <p:cNvPicPr/>
            <p:nvPr/>
          </p:nvPicPr>
          <p:blipFill>
            <a:blip r:embed="rId4" cstate="screen">
              <a:extLst>
                <a:ext uri="{28A0092B-C50C-407E-A947-70E740481C1C}">
                  <a14:useLocalDpi xmlns:a14="http://schemas.microsoft.com/office/drawing/2010/main"/>
                </a:ext>
              </a:extLst>
            </a:blip>
            <a:stretch>
              <a:fillRect/>
            </a:stretch>
          </p:blipFill>
          <p:spPr>
            <a:xfrm>
              <a:off x="16973558" y="9718023"/>
              <a:ext cx="380400" cy="245709"/>
            </a:xfrm>
            <a:prstGeom prst="rect">
              <a:avLst/>
            </a:prstGeom>
          </p:spPr>
        </p:pic>
        <p:sp>
          <p:nvSpPr>
            <p:cNvPr id="7" name="object 19">
              <a:extLst>
                <a:ext uri="{FF2B5EF4-FFF2-40B4-BE49-F238E27FC236}">
                  <a16:creationId xmlns:a16="http://schemas.microsoft.com/office/drawing/2014/main" id="{1BEB6C96-27C1-27B7-6EFD-72549F034715}"/>
                </a:ext>
              </a:extLst>
            </p:cNvPr>
            <p:cNvSpPr/>
            <p:nvPr/>
          </p:nvSpPr>
          <p:spPr>
            <a:xfrm>
              <a:off x="17504969" y="9694360"/>
              <a:ext cx="396240" cy="269875"/>
            </a:xfrm>
            <a:custGeom>
              <a:avLst/>
              <a:gdLst/>
              <a:ahLst/>
              <a:cxnLst/>
              <a:rect l="l" t="t" r="r" b="b"/>
              <a:pathLst>
                <a:path w="396240" h="269875">
                  <a:moveTo>
                    <a:pt x="165722" y="24117"/>
                  </a:moveTo>
                  <a:lnTo>
                    <a:pt x="0" y="24117"/>
                  </a:lnTo>
                  <a:lnTo>
                    <a:pt x="0" y="79997"/>
                  </a:lnTo>
                  <a:lnTo>
                    <a:pt x="0" y="115557"/>
                  </a:lnTo>
                  <a:lnTo>
                    <a:pt x="0" y="171437"/>
                  </a:lnTo>
                  <a:lnTo>
                    <a:pt x="0" y="209537"/>
                  </a:lnTo>
                  <a:lnTo>
                    <a:pt x="0" y="264147"/>
                  </a:lnTo>
                  <a:lnTo>
                    <a:pt x="165722" y="264147"/>
                  </a:lnTo>
                  <a:lnTo>
                    <a:pt x="165722" y="209537"/>
                  </a:lnTo>
                  <a:lnTo>
                    <a:pt x="58775" y="209537"/>
                  </a:lnTo>
                  <a:lnTo>
                    <a:pt x="58775" y="171437"/>
                  </a:lnTo>
                  <a:lnTo>
                    <a:pt x="156730" y="171437"/>
                  </a:lnTo>
                  <a:lnTo>
                    <a:pt x="156730" y="115557"/>
                  </a:lnTo>
                  <a:lnTo>
                    <a:pt x="58775" y="115557"/>
                  </a:lnTo>
                  <a:lnTo>
                    <a:pt x="58775" y="79997"/>
                  </a:lnTo>
                  <a:lnTo>
                    <a:pt x="165722" y="79997"/>
                  </a:lnTo>
                  <a:lnTo>
                    <a:pt x="165722" y="24117"/>
                  </a:lnTo>
                  <a:close/>
                </a:path>
                <a:path w="396240" h="269875">
                  <a:moveTo>
                    <a:pt x="395909" y="0"/>
                  </a:moveTo>
                  <a:lnTo>
                    <a:pt x="337146" y="0"/>
                  </a:lnTo>
                  <a:lnTo>
                    <a:pt x="337146" y="169786"/>
                  </a:lnTo>
                  <a:lnTo>
                    <a:pt x="334111" y="188036"/>
                  </a:lnTo>
                  <a:lnTo>
                    <a:pt x="325716" y="201828"/>
                  </a:lnTo>
                  <a:lnTo>
                    <a:pt x="313042" y="210426"/>
                  </a:lnTo>
                  <a:lnTo>
                    <a:pt x="297141" y="213055"/>
                  </a:lnTo>
                  <a:lnTo>
                    <a:pt x="281597" y="209969"/>
                  </a:lnTo>
                  <a:lnTo>
                    <a:pt x="268884" y="201218"/>
                  </a:lnTo>
                  <a:lnTo>
                    <a:pt x="260299" y="187566"/>
                  </a:lnTo>
                  <a:lnTo>
                    <a:pt x="257149" y="169786"/>
                  </a:lnTo>
                  <a:lnTo>
                    <a:pt x="260184" y="152006"/>
                  </a:lnTo>
                  <a:lnTo>
                    <a:pt x="268566" y="138366"/>
                  </a:lnTo>
                  <a:lnTo>
                    <a:pt x="281254" y="129616"/>
                  </a:lnTo>
                  <a:lnTo>
                    <a:pt x="297141" y="126530"/>
                  </a:lnTo>
                  <a:lnTo>
                    <a:pt x="313042" y="129616"/>
                  </a:lnTo>
                  <a:lnTo>
                    <a:pt x="325716" y="138366"/>
                  </a:lnTo>
                  <a:lnTo>
                    <a:pt x="334111" y="152006"/>
                  </a:lnTo>
                  <a:lnTo>
                    <a:pt x="337146" y="169786"/>
                  </a:lnTo>
                  <a:lnTo>
                    <a:pt x="337146" y="0"/>
                  </a:lnTo>
                  <a:lnTo>
                    <a:pt x="336321" y="0"/>
                  </a:lnTo>
                  <a:lnTo>
                    <a:pt x="336321" y="97955"/>
                  </a:lnTo>
                  <a:lnTo>
                    <a:pt x="326072" y="87325"/>
                  </a:lnTo>
                  <a:lnTo>
                    <a:pt x="313677" y="79082"/>
                  </a:lnTo>
                  <a:lnTo>
                    <a:pt x="299135" y="73736"/>
                  </a:lnTo>
                  <a:lnTo>
                    <a:pt x="282448" y="71831"/>
                  </a:lnTo>
                  <a:lnTo>
                    <a:pt x="249212" y="79006"/>
                  </a:lnTo>
                  <a:lnTo>
                    <a:pt x="222250" y="99187"/>
                  </a:lnTo>
                  <a:lnTo>
                    <a:pt x="204165" y="130378"/>
                  </a:lnTo>
                  <a:lnTo>
                    <a:pt x="197561" y="170611"/>
                  </a:lnTo>
                  <a:lnTo>
                    <a:pt x="204177" y="210489"/>
                  </a:lnTo>
                  <a:lnTo>
                    <a:pt x="222351" y="241731"/>
                  </a:lnTo>
                  <a:lnTo>
                    <a:pt x="249555" y="262089"/>
                  </a:lnTo>
                  <a:lnTo>
                    <a:pt x="283260" y="269379"/>
                  </a:lnTo>
                  <a:lnTo>
                    <a:pt x="300291" y="267614"/>
                  </a:lnTo>
                  <a:lnTo>
                    <a:pt x="314794" y="262648"/>
                  </a:lnTo>
                  <a:lnTo>
                    <a:pt x="326999" y="254914"/>
                  </a:lnTo>
                  <a:lnTo>
                    <a:pt x="337146" y="244881"/>
                  </a:lnTo>
                  <a:lnTo>
                    <a:pt x="337146" y="265290"/>
                  </a:lnTo>
                  <a:lnTo>
                    <a:pt x="395909" y="265290"/>
                  </a:lnTo>
                  <a:lnTo>
                    <a:pt x="395909" y="244881"/>
                  </a:lnTo>
                  <a:lnTo>
                    <a:pt x="395909" y="213055"/>
                  </a:lnTo>
                  <a:lnTo>
                    <a:pt x="395909" y="126530"/>
                  </a:lnTo>
                  <a:lnTo>
                    <a:pt x="395909" y="97955"/>
                  </a:lnTo>
                  <a:lnTo>
                    <a:pt x="395909" y="0"/>
                  </a:lnTo>
                  <a:close/>
                </a:path>
              </a:pathLst>
            </a:custGeom>
            <a:solidFill>
              <a:srgbClr val="479C9F"/>
            </a:solidFill>
          </p:spPr>
          <p:txBody>
            <a:bodyPr wrap="square" lIns="0" tIns="0" rIns="0" bIns="0" rtlCol="0"/>
            <a:lstStyle/>
            <a:p>
              <a:endParaRPr sz="1092"/>
            </a:p>
          </p:txBody>
        </p:sp>
        <p:pic>
          <p:nvPicPr>
            <p:cNvPr id="8" name="object 20">
              <a:extLst>
                <a:ext uri="{FF2B5EF4-FFF2-40B4-BE49-F238E27FC236}">
                  <a16:creationId xmlns:a16="http://schemas.microsoft.com/office/drawing/2014/main" id="{B7ABC552-9354-55D2-12C8-BD933349699F}"/>
                </a:ext>
              </a:extLst>
            </p:cNvPr>
            <p:cNvPicPr/>
            <p:nvPr/>
          </p:nvPicPr>
          <p:blipFill>
            <a:blip r:embed="rId5" cstate="screen">
              <a:extLst>
                <a:ext uri="{28A0092B-C50C-407E-A947-70E740481C1C}">
                  <a14:useLocalDpi xmlns:a14="http://schemas.microsoft.com/office/drawing/2010/main"/>
                </a:ext>
              </a:extLst>
            </a:blip>
            <a:stretch>
              <a:fillRect/>
            </a:stretch>
          </p:blipFill>
          <p:spPr>
            <a:xfrm>
              <a:off x="17935995" y="9770269"/>
              <a:ext cx="181219" cy="193470"/>
            </a:xfrm>
            <a:prstGeom prst="rect">
              <a:avLst/>
            </a:prstGeom>
          </p:spPr>
        </p:pic>
        <p:pic>
          <p:nvPicPr>
            <p:cNvPr id="9" name="object 21">
              <a:extLst>
                <a:ext uri="{FF2B5EF4-FFF2-40B4-BE49-F238E27FC236}">
                  <a16:creationId xmlns:a16="http://schemas.microsoft.com/office/drawing/2014/main" id="{0890DB61-9939-EF0A-CD14-9D356DBB548D}"/>
                </a:ext>
              </a:extLst>
            </p:cNvPr>
            <p:cNvPicPr/>
            <p:nvPr/>
          </p:nvPicPr>
          <p:blipFill>
            <a:blip r:embed="rId6" cstate="screen">
              <a:extLst>
                <a:ext uri="{28A0092B-C50C-407E-A947-70E740481C1C}">
                  <a14:useLocalDpi xmlns:a14="http://schemas.microsoft.com/office/drawing/2010/main"/>
                </a:ext>
              </a:extLst>
            </a:blip>
            <a:stretch>
              <a:fillRect/>
            </a:stretch>
          </p:blipFill>
          <p:spPr>
            <a:xfrm>
              <a:off x="18151499" y="9765372"/>
              <a:ext cx="195104" cy="197543"/>
            </a:xfrm>
            <a:prstGeom prst="rect">
              <a:avLst/>
            </a:prstGeom>
          </p:spPr>
        </p:pic>
        <p:pic>
          <p:nvPicPr>
            <p:cNvPr id="10" name="object 22">
              <a:extLst>
                <a:ext uri="{FF2B5EF4-FFF2-40B4-BE49-F238E27FC236}">
                  <a16:creationId xmlns:a16="http://schemas.microsoft.com/office/drawing/2014/main" id="{754D6994-F24E-D870-A6C5-0002978D6D28}"/>
                </a:ext>
              </a:extLst>
            </p:cNvPr>
            <p:cNvPicPr/>
            <p:nvPr/>
          </p:nvPicPr>
          <p:blipFill>
            <a:blip r:embed="rId7" cstate="screen">
              <a:extLst>
                <a:ext uri="{28A0092B-C50C-407E-A947-70E740481C1C}">
                  <a14:useLocalDpi xmlns:a14="http://schemas.microsoft.com/office/drawing/2010/main"/>
                </a:ext>
              </a:extLst>
            </a:blip>
            <a:stretch>
              <a:fillRect/>
            </a:stretch>
          </p:blipFill>
          <p:spPr>
            <a:xfrm>
              <a:off x="18373540" y="9766189"/>
              <a:ext cx="197543" cy="197543"/>
            </a:xfrm>
            <a:prstGeom prst="rect">
              <a:avLst/>
            </a:prstGeom>
          </p:spPr>
        </p:pic>
        <p:pic>
          <p:nvPicPr>
            <p:cNvPr id="11" name="object 23">
              <a:extLst>
                <a:ext uri="{FF2B5EF4-FFF2-40B4-BE49-F238E27FC236}">
                  <a16:creationId xmlns:a16="http://schemas.microsoft.com/office/drawing/2014/main" id="{51D28097-5CD9-8E62-5985-B37E9F11635A}"/>
                </a:ext>
              </a:extLst>
            </p:cNvPr>
            <p:cNvPicPr/>
            <p:nvPr/>
          </p:nvPicPr>
          <p:blipFill>
            <a:blip r:embed="rId8" cstate="screen">
              <a:extLst>
                <a:ext uri="{28A0092B-C50C-407E-A947-70E740481C1C}">
                  <a14:useLocalDpi xmlns:a14="http://schemas.microsoft.com/office/drawing/2010/main"/>
                </a:ext>
              </a:extLst>
            </a:blip>
            <a:stretch>
              <a:fillRect/>
            </a:stretch>
          </p:blipFill>
          <p:spPr>
            <a:xfrm>
              <a:off x="18597206" y="9718023"/>
              <a:ext cx="164895" cy="245709"/>
            </a:xfrm>
            <a:prstGeom prst="rect">
              <a:avLst/>
            </a:prstGeom>
          </p:spPr>
        </p:pic>
        <p:sp>
          <p:nvSpPr>
            <p:cNvPr id="12" name="object 24">
              <a:extLst>
                <a:ext uri="{FF2B5EF4-FFF2-40B4-BE49-F238E27FC236}">
                  <a16:creationId xmlns:a16="http://schemas.microsoft.com/office/drawing/2014/main" id="{206179FB-77CA-F045-1E65-3D069E6CF27D}"/>
                </a:ext>
              </a:extLst>
            </p:cNvPr>
            <p:cNvSpPr/>
            <p:nvPr/>
          </p:nvSpPr>
          <p:spPr>
            <a:xfrm>
              <a:off x="18789040" y="9680469"/>
              <a:ext cx="70485" cy="279400"/>
            </a:xfrm>
            <a:custGeom>
              <a:avLst/>
              <a:gdLst/>
              <a:ahLst/>
              <a:cxnLst/>
              <a:rect l="l" t="t" r="r" b="b"/>
              <a:pathLst>
                <a:path w="70484" h="279400">
                  <a:moveTo>
                    <a:pt x="63673" y="89798"/>
                  </a:moveTo>
                  <a:lnTo>
                    <a:pt x="4900" y="89798"/>
                  </a:lnTo>
                  <a:lnTo>
                    <a:pt x="4900" y="279185"/>
                  </a:lnTo>
                  <a:lnTo>
                    <a:pt x="63673" y="279185"/>
                  </a:lnTo>
                  <a:lnTo>
                    <a:pt x="63673" y="89798"/>
                  </a:lnTo>
                  <a:close/>
                </a:path>
                <a:path w="70484" h="279400">
                  <a:moveTo>
                    <a:pt x="35098" y="0"/>
                  </a:moveTo>
                  <a:lnTo>
                    <a:pt x="21349" y="2475"/>
                  </a:lnTo>
                  <a:lnTo>
                    <a:pt x="10202" y="9391"/>
                  </a:lnTo>
                  <a:lnTo>
                    <a:pt x="2729" y="19979"/>
                  </a:lnTo>
                  <a:lnTo>
                    <a:pt x="0" y="33475"/>
                  </a:lnTo>
                  <a:lnTo>
                    <a:pt x="2729" y="46969"/>
                  </a:lnTo>
                  <a:lnTo>
                    <a:pt x="10202" y="57554"/>
                  </a:lnTo>
                  <a:lnTo>
                    <a:pt x="21349" y="64466"/>
                  </a:lnTo>
                  <a:lnTo>
                    <a:pt x="35098" y="66940"/>
                  </a:lnTo>
                  <a:lnTo>
                    <a:pt x="49193" y="64466"/>
                  </a:lnTo>
                  <a:lnTo>
                    <a:pt x="60305" y="57554"/>
                  </a:lnTo>
                  <a:lnTo>
                    <a:pt x="67591" y="46969"/>
                  </a:lnTo>
                  <a:lnTo>
                    <a:pt x="70207" y="33475"/>
                  </a:lnTo>
                  <a:lnTo>
                    <a:pt x="67476" y="19979"/>
                  </a:lnTo>
                  <a:lnTo>
                    <a:pt x="59999" y="9391"/>
                  </a:lnTo>
                  <a:lnTo>
                    <a:pt x="48849" y="2475"/>
                  </a:lnTo>
                  <a:lnTo>
                    <a:pt x="35098" y="0"/>
                  </a:lnTo>
                  <a:close/>
                </a:path>
              </a:pathLst>
            </a:custGeom>
            <a:solidFill>
              <a:srgbClr val="479C9F"/>
            </a:solidFill>
          </p:spPr>
          <p:txBody>
            <a:bodyPr wrap="square" lIns="0" tIns="0" rIns="0" bIns="0" rtlCol="0"/>
            <a:lstStyle/>
            <a:p>
              <a:endParaRPr sz="1092"/>
            </a:p>
          </p:txBody>
        </p:sp>
        <p:pic>
          <p:nvPicPr>
            <p:cNvPr id="13" name="object 25">
              <a:extLst>
                <a:ext uri="{FF2B5EF4-FFF2-40B4-BE49-F238E27FC236}">
                  <a16:creationId xmlns:a16="http://schemas.microsoft.com/office/drawing/2014/main" id="{A0A9A26A-F882-BA7B-3E9C-408E6F008CFA}"/>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887817" y="9765372"/>
              <a:ext cx="197543" cy="197543"/>
            </a:xfrm>
            <a:prstGeom prst="rect">
              <a:avLst/>
            </a:prstGeom>
          </p:spPr>
        </p:pic>
        <p:pic>
          <p:nvPicPr>
            <p:cNvPr id="14" name="object 26">
              <a:extLst>
                <a:ext uri="{FF2B5EF4-FFF2-40B4-BE49-F238E27FC236}">
                  <a16:creationId xmlns:a16="http://schemas.microsoft.com/office/drawing/2014/main" id="{6C206E17-D6B4-5B81-677C-5E93AF3081E8}"/>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9118016" y="9765375"/>
              <a:ext cx="182853" cy="193460"/>
            </a:xfrm>
            <a:prstGeom prst="rect">
              <a:avLst/>
            </a:prstGeom>
          </p:spPr>
        </p:pic>
        <p:pic>
          <p:nvPicPr>
            <p:cNvPr id="15" name="object 27">
              <a:extLst>
                <a:ext uri="{FF2B5EF4-FFF2-40B4-BE49-F238E27FC236}">
                  <a16:creationId xmlns:a16="http://schemas.microsoft.com/office/drawing/2014/main" id="{A3FAF4BC-12A0-85B1-2566-22F2E7ECA98D}"/>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9346586" y="9282931"/>
              <a:ext cx="156728" cy="156728"/>
            </a:xfrm>
            <a:prstGeom prst="rect">
              <a:avLst/>
            </a:prstGeom>
          </p:spPr>
        </p:pic>
        <p:pic>
          <p:nvPicPr>
            <p:cNvPr id="16" name="object 28">
              <a:extLst>
                <a:ext uri="{FF2B5EF4-FFF2-40B4-BE49-F238E27FC236}">
                  <a16:creationId xmlns:a16="http://schemas.microsoft.com/office/drawing/2014/main" id="{58904992-5BE9-6DD9-D3B7-98C299C3C656}"/>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165380" y="10533526"/>
              <a:ext cx="156728" cy="146776"/>
            </a:xfrm>
            <a:prstGeom prst="rect">
              <a:avLst/>
            </a:prstGeom>
          </p:spPr>
        </p:pic>
        <p:pic>
          <p:nvPicPr>
            <p:cNvPr id="17" name="object 29">
              <a:extLst>
                <a:ext uri="{FF2B5EF4-FFF2-40B4-BE49-F238E27FC236}">
                  <a16:creationId xmlns:a16="http://schemas.microsoft.com/office/drawing/2014/main" id="{89EA7FF4-7849-284D-66EF-FDCC5AE4716A}"/>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7652735" y="10112308"/>
              <a:ext cx="156728" cy="156728"/>
            </a:xfrm>
            <a:prstGeom prst="rect">
              <a:avLst/>
            </a:prstGeom>
          </p:spPr>
        </p:pic>
        <p:pic>
          <p:nvPicPr>
            <p:cNvPr id="18" name="object 30">
              <a:extLst>
                <a:ext uri="{FF2B5EF4-FFF2-40B4-BE49-F238E27FC236}">
                  <a16:creationId xmlns:a16="http://schemas.microsoft.com/office/drawing/2014/main" id="{58EEA5F6-331B-7B8C-E27E-2CE350B2495D}"/>
                </a:ext>
              </a:extLst>
            </p:cNvPr>
            <p:cNvPicPr/>
            <p:nvPr/>
          </p:nvPicPr>
          <p:blipFill>
            <a:blip r:embed="rId14" cstate="screen">
              <a:extLst>
                <a:ext uri="{28A0092B-C50C-407E-A947-70E740481C1C}">
                  <a14:useLocalDpi xmlns:a14="http://schemas.microsoft.com/office/drawing/2010/main"/>
                </a:ext>
              </a:extLst>
            </a:blip>
            <a:stretch>
              <a:fillRect/>
            </a:stretch>
          </p:blipFill>
          <p:spPr>
            <a:xfrm>
              <a:off x="17068256" y="10533526"/>
              <a:ext cx="156728" cy="146776"/>
            </a:xfrm>
            <a:prstGeom prst="rect">
              <a:avLst/>
            </a:prstGeom>
          </p:spPr>
        </p:pic>
        <p:pic>
          <p:nvPicPr>
            <p:cNvPr id="19" name="object 31">
              <a:extLst>
                <a:ext uri="{FF2B5EF4-FFF2-40B4-BE49-F238E27FC236}">
                  <a16:creationId xmlns:a16="http://schemas.microsoft.com/office/drawing/2014/main" id="{D4262ADA-03F3-9008-44A6-CE970B245F12}"/>
                </a:ext>
              </a:extLst>
            </p:cNvPr>
            <p:cNvPicPr/>
            <p:nvPr/>
          </p:nvPicPr>
          <p:blipFill>
            <a:blip r:embed="rId15" cstate="screen">
              <a:extLst>
                <a:ext uri="{28A0092B-C50C-407E-A947-70E740481C1C}">
                  <a14:useLocalDpi xmlns:a14="http://schemas.microsoft.com/office/drawing/2010/main"/>
                </a:ext>
              </a:extLst>
            </a:blip>
            <a:stretch>
              <a:fillRect/>
            </a:stretch>
          </p:blipFill>
          <p:spPr>
            <a:xfrm>
              <a:off x="16334579" y="10015980"/>
              <a:ext cx="151638" cy="156728"/>
            </a:xfrm>
            <a:prstGeom prst="rect">
              <a:avLst/>
            </a:prstGeom>
          </p:spPr>
        </p:pic>
        <p:sp>
          <p:nvSpPr>
            <p:cNvPr id="20" name="object 32">
              <a:extLst>
                <a:ext uri="{FF2B5EF4-FFF2-40B4-BE49-F238E27FC236}">
                  <a16:creationId xmlns:a16="http://schemas.microsoft.com/office/drawing/2014/main" id="{9B8955D1-A326-44E2-07B3-D4C762040A92}"/>
                </a:ext>
              </a:extLst>
            </p:cNvPr>
            <p:cNvSpPr/>
            <p:nvPr/>
          </p:nvSpPr>
          <p:spPr>
            <a:xfrm>
              <a:off x="18079669" y="10000470"/>
              <a:ext cx="19685" cy="184785"/>
            </a:xfrm>
            <a:custGeom>
              <a:avLst/>
              <a:gdLst/>
              <a:ahLst/>
              <a:cxnLst/>
              <a:rect l="l" t="t" r="r" b="b"/>
              <a:pathLst>
                <a:path w="19684" h="184784">
                  <a:moveTo>
                    <a:pt x="15496" y="55506"/>
                  </a:moveTo>
                  <a:lnTo>
                    <a:pt x="3256" y="55506"/>
                  </a:lnTo>
                  <a:lnTo>
                    <a:pt x="3256" y="184486"/>
                  </a:lnTo>
                  <a:lnTo>
                    <a:pt x="15496" y="184486"/>
                  </a:lnTo>
                  <a:lnTo>
                    <a:pt x="15496" y="55506"/>
                  </a:lnTo>
                  <a:close/>
                </a:path>
                <a:path w="19684" h="184784">
                  <a:moveTo>
                    <a:pt x="14690" y="0"/>
                  </a:moveTo>
                  <a:lnTo>
                    <a:pt x="4073" y="0"/>
                  </a:lnTo>
                  <a:lnTo>
                    <a:pt x="0" y="4083"/>
                  </a:lnTo>
                  <a:lnTo>
                    <a:pt x="0" y="15507"/>
                  </a:lnTo>
                  <a:lnTo>
                    <a:pt x="4073" y="19591"/>
                  </a:lnTo>
                  <a:lnTo>
                    <a:pt x="15507" y="19591"/>
                  </a:lnTo>
                  <a:lnTo>
                    <a:pt x="19580" y="15507"/>
                  </a:lnTo>
                  <a:lnTo>
                    <a:pt x="19580" y="4083"/>
                  </a:lnTo>
                  <a:lnTo>
                    <a:pt x="14690" y="0"/>
                  </a:lnTo>
                  <a:close/>
                </a:path>
              </a:pathLst>
            </a:custGeom>
            <a:solidFill>
              <a:srgbClr val="293A45"/>
            </a:solidFill>
          </p:spPr>
          <p:txBody>
            <a:bodyPr wrap="square" lIns="0" tIns="0" rIns="0" bIns="0" rtlCol="0"/>
            <a:lstStyle/>
            <a:p>
              <a:endParaRPr sz="1092"/>
            </a:p>
          </p:txBody>
        </p:sp>
        <p:pic>
          <p:nvPicPr>
            <p:cNvPr id="21" name="object 33">
              <a:extLst>
                <a:ext uri="{FF2B5EF4-FFF2-40B4-BE49-F238E27FC236}">
                  <a16:creationId xmlns:a16="http://schemas.microsoft.com/office/drawing/2014/main" id="{A54DC0F5-42C4-BFFB-8EB7-41B18C1B2C23}"/>
                </a:ext>
              </a:extLst>
            </p:cNvPr>
            <p:cNvPicPr/>
            <p:nvPr/>
          </p:nvPicPr>
          <p:blipFill>
            <a:blip r:embed="rId16" cstate="screen">
              <a:extLst>
                <a:ext uri="{28A0092B-C50C-407E-A947-70E740481C1C}">
                  <a14:useLocalDpi xmlns:a14="http://schemas.microsoft.com/office/drawing/2010/main"/>
                </a:ext>
              </a:extLst>
            </a:blip>
            <a:stretch>
              <a:fillRect/>
            </a:stretch>
          </p:blipFill>
          <p:spPr>
            <a:xfrm>
              <a:off x="18135988" y="10053528"/>
              <a:ext cx="107755" cy="131430"/>
            </a:xfrm>
            <a:prstGeom prst="rect">
              <a:avLst/>
            </a:prstGeom>
          </p:spPr>
        </p:pic>
        <p:pic>
          <p:nvPicPr>
            <p:cNvPr id="22" name="object 34">
              <a:extLst>
                <a:ext uri="{FF2B5EF4-FFF2-40B4-BE49-F238E27FC236}">
                  <a16:creationId xmlns:a16="http://schemas.microsoft.com/office/drawing/2014/main" id="{16D281AE-3E0B-3092-C893-7ADC3DF644EF}"/>
                </a:ext>
              </a:extLst>
            </p:cNvPr>
            <p:cNvPicPr/>
            <p:nvPr/>
          </p:nvPicPr>
          <p:blipFill>
            <a:blip r:embed="rId17" cstate="screen">
              <a:extLst>
                <a:ext uri="{28A0092B-C50C-407E-A947-70E740481C1C}">
                  <a14:useLocalDpi xmlns:a14="http://schemas.microsoft.com/office/drawing/2010/main"/>
                </a:ext>
              </a:extLst>
            </a:blip>
            <a:stretch>
              <a:fillRect/>
            </a:stretch>
          </p:blipFill>
          <p:spPr>
            <a:xfrm>
              <a:off x="18347413" y="10018431"/>
              <a:ext cx="127346" cy="168979"/>
            </a:xfrm>
            <a:prstGeom prst="rect">
              <a:avLst/>
            </a:prstGeom>
          </p:spPr>
        </p:pic>
        <p:pic>
          <p:nvPicPr>
            <p:cNvPr id="23" name="object 35">
              <a:extLst>
                <a:ext uri="{FF2B5EF4-FFF2-40B4-BE49-F238E27FC236}">
                  <a16:creationId xmlns:a16="http://schemas.microsoft.com/office/drawing/2014/main" id="{53B88A79-B984-754E-C83F-9BDEF1464FD2}"/>
                </a:ext>
              </a:extLst>
            </p:cNvPr>
            <p:cNvPicPr/>
            <p:nvPr/>
          </p:nvPicPr>
          <p:blipFill>
            <a:blip r:embed="rId18" cstate="screen">
              <a:extLst>
                <a:ext uri="{28A0092B-C50C-407E-A947-70E740481C1C}">
                  <a14:useLocalDpi xmlns:a14="http://schemas.microsoft.com/office/drawing/2010/main"/>
                </a:ext>
              </a:extLst>
            </a:blip>
            <a:stretch>
              <a:fillRect/>
            </a:stretch>
          </p:blipFill>
          <p:spPr>
            <a:xfrm>
              <a:off x="18500882" y="10053529"/>
              <a:ext cx="128163" cy="135514"/>
            </a:xfrm>
            <a:prstGeom prst="rect">
              <a:avLst/>
            </a:prstGeom>
          </p:spPr>
        </p:pic>
        <p:pic>
          <p:nvPicPr>
            <p:cNvPr id="24" name="object 36">
              <a:extLst>
                <a:ext uri="{FF2B5EF4-FFF2-40B4-BE49-F238E27FC236}">
                  <a16:creationId xmlns:a16="http://schemas.microsoft.com/office/drawing/2014/main" id="{B0E59E10-38F1-6DFD-D92F-9778D350CC1C}"/>
                </a:ext>
              </a:extLst>
            </p:cNvPr>
            <p:cNvPicPr/>
            <p:nvPr/>
          </p:nvPicPr>
          <p:blipFill>
            <a:blip r:embed="rId19" cstate="screen">
              <a:extLst>
                <a:ext uri="{28A0092B-C50C-407E-A947-70E740481C1C}">
                  <a14:useLocalDpi xmlns:a14="http://schemas.microsoft.com/office/drawing/2010/main"/>
                </a:ext>
              </a:extLst>
            </a:blip>
            <a:stretch>
              <a:fillRect/>
            </a:stretch>
          </p:blipFill>
          <p:spPr>
            <a:xfrm>
              <a:off x="18662510" y="10004556"/>
              <a:ext cx="107755" cy="180402"/>
            </a:xfrm>
            <a:prstGeom prst="rect">
              <a:avLst/>
            </a:prstGeom>
          </p:spPr>
        </p:pic>
        <p:pic>
          <p:nvPicPr>
            <p:cNvPr id="25" name="object 37">
              <a:extLst>
                <a:ext uri="{FF2B5EF4-FFF2-40B4-BE49-F238E27FC236}">
                  <a16:creationId xmlns:a16="http://schemas.microsoft.com/office/drawing/2014/main" id="{D9368700-2A7E-A628-5AAF-6D0B0F259866}"/>
                </a:ext>
              </a:extLst>
            </p:cNvPr>
            <p:cNvPicPr/>
            <p:nvPr/>
          </p:nvPicPr>
          <p:blipFill>
            <a:blip r:embed="rId20" cstate="screen">
              <a:extLst>
                <a:ext uri="{28A0092B-C50C-407E-A947-70E740481C1C}">
                  <a14:useLocalDpi xmlns:a14="http://schemas.microsoft.com/office/drawing/2010/main"/>
                </a:ext>
              </a:extLst>
            </a:blip>
            <a:stretch>
              <a:fillRect/>
            </a:stretch>
          </p:blipFill>
          <p:spPr>
            <a:xfrm>
              <a:off x="18802921" y="10053529"/>
              <a:ext cx="132236" cy="133880"/>
            </a:xfrm>
            <a:prstGeom prst="rect">
              <a:avLst/>
            </a:prstGeom>
          </p:spPr>
        </p:pic>
        <p:pic>
          <p:nvPicPr>
            <p:cNvPr id="26" name="object 38">
              <a:extLst>
                <a:ext uri="{FF2B5EF4-FFF2-40B4-BE49-F238E27FC236}">
                  <a16:creationId xmlns:a16="http://schemas.microsoft.com/office/drawing/2014/main" id="{BFBB5954-9875-1376-3583-F2E939095E38}"/>
                </a:ext>
              </a:extLst>
            </p:cNvPr>
            <p:cNvPicPr/>
            <p:nvPr/>
          </p:nvPicPr>
          <p:blipFill>
            <a:blip r:embed="rId21" cstate="screen">
              <a:extLst>
                <a:ext uri="{28A0092B-C50C-407E-A947-70E740481C1C}">
                  <a14:useLocalDpi xmlns:a14="http://schemas.microsoft.com/office/drawing/2010/main"/>
                </a:ext>
              </a:extLst>
            </a:blip>
            <a:stretch>
              <a:fillRect/>
            </a:stretch>
          </p:blipFill>
          <p:spPr>
            <a:xfrm>
              <a:off x="18962920" y="10053529"/>
              <a:ext cx="132236" cy="133880"/>
            </a:xfrm>
            <a:prstGeom prst="rect">
              <a:avLst/>
            </a:prstGeom>
          </p:spPr>
        </p:pic>
        <p:sp>
          <p:nvSpPr>
            <p:cNvPr id="27" name="object 39">
              <a:extLst>
                <a:ext uri="{FF2B5EF4-FFF2-40B4-BE49-F238E27FC236}">
                  <a16:creationId xmlns:a16="http://schemas.microsoft.com/office/drawing/2014/main" id="{E5D8A88F-F384-E3CB-5340-B3C21FB5F8EA}"/>
                </a:ext>
              </a:extLst>
            </p:cNvPr>
            <p:cNvSpPr/>
            <p:nvPr/>
          </p:nvSpPr>
          <p:spPr>
            <a:xfrm>
              <a:off x="19130255" y="10004554"/>
              <a:ext cx="12700" cy="180975"/>
            </a:xfrm>
            <a:custGeom>
              <a:avLst/>
              <a:gdLst/>
              <a:ahLst/>
              <a:cxnLst/>
              <a:rect l="l" t="t" r="r" b="b"/>
              <a:pathLst>
                <a:path w="12700" h="180975">
                  <a:moveTo>
                    <a:pt x="12240" y="0"/>
                  </a:moveTo>
                  <a:lnTo>
                    <a:pt x="0" y="0"/>
                  </a:lnTo>
                  <a:lnTo>
                    <a:pt x="0" y="180402"/>
                  </a:lnTo>
                  <a:lnTo>
                    <a:pt x="12240" y="180402"/>
                  </a:lnTo>
                  <a:lnTo>
                    <a:pt x="12240" y="0"/>
                  </a:lnTo>
                  <a:close/>
                </a:path>
              </a:pathLst>
            </a:custGeom>
            <a:solidFill>
              <a:srgbClr val="293A45"/>
            </a:solidFill>
          </p:spPr>
          <p:txBody>
            <a:bodyPr wrap="square" lIns="0" tIns="0" rIns="0" bIns="0" rtlCol="0"/>
            <a:lstStyle/>
            <a:p>
              <a:endParaRPr sz="1092"/>
            </a:p>
          </p:txBody>
        </p:sp>
        <p:pic>
          <p:nvPicPr>
            <p:cNvPr id="28" name="object 40">
              <a:extLst>
                <a:ext uri="{FF2B5EF4-FFF2-40B4-BE49-F238E27FC236}">
                  <a16:creationId xmlns:a16="http://schemas.microsoft.com/office/drawing/2014/main" id="{C871A1FA-E523-D958-3425-7D5A9A7B6C65}"/>
                </a:ext>
              </a:extLst>
            </p:cNvPr>
            <p:cNvPicPr/>
            <p:nvPr/>
          </p:nvPicPr>
          <p:blipFill>
            <a:blip r:embed="rId22" cstate="screen">
              <a:extLst>
                <a:ext uri="{28A0092B-C50C-407E-A947-70E740481C1C}">
                  <a14:useLocalDpi xmlns:a14="http://schemas.microsoft.com/office/drawing/2010/main"/>
                </a:ext>
              </a:extLst>
            </a:blip>
            <a:stretch>
              <a:fillRect/>
            </a:stretch>
          </p:blipFill>
          <p:spPr>
            <a:xfrm>
              <a:off x="19171891" y="10052710"/>
              <a:ext cx="112656" cy="134697"/>
            </a:xfrm>
            <a:prstGeom prst="rect">
              <a:avLst/>
            </a:prstGeom>
          </p:spPr>
        </p:pic>
      </p:grpSp>
    </p:spTree>
    <p:extLst>
      <p:ext uri="{BB962C8B-B14F-4D97-AF65-F5344CB8AC3E}">
        <p14:creationId xmlns:p14="http://schemas.microsoft.com/office/powerpoint/2010/main" val="287649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and Quote">
    <p:spTree>
      <p:nvGrpSpPr>
        <p:cNvPr id="1" name=""/>
        <p:cNvGrpSpPr/>
        <p:nvPr/>
      </p:nvGrpSpPr>
      <p:grpSpPr>
        <a:xfrm>
          <a:off x="0" y="0"/>
          <a:ext cx="0" cy="0"/>
          <a:chOff x="0" y="0"/>
          <a:chExt cx="0" cy="0"/>
        </a:xfrm>
      </p:grpSpPr>
      <p:sp>
        <p:nvSpPr>
          <p:cNvPr id="49" name="Text Placeholder 48">
            <a:extLst>
              <a:ext uri="{FF2B5EF4-FFF2-40B4-BE49-F238E27FC236}">
                <a16:creationId xmlns:a16="http://schemas.microsoft.com/office/drawing/2014/main" id="{335C50CA-1BCE-F478-79FB-5C037986ABC0}"/>
              </a:ext>
            </a:extLst>
          </p:cNvPr>
          <p:cNvSpPr>
            <a:spLocks noGrp="1"/>
          </p:cNvSpPr>
          <p:nvPr>
            <p:ph type="body" sz="quarter" idx="10"/>
          </p:nvPr>
        </p:nvSpPr>
        <p:spPr>
          <a:xfrm>
            <a:off x="500619" y="425496"/>
            <a:ext cx="5539691" cy="754727"/>
          </a:xfrm>
          <a:prstGeom prst="rect">
            <a:avLst/>
          </a:prstGeom>
        </p:spPr>
        <p:txBody>
          <a:bodyPr/>
          <a:lstStyle>
            <a:lvl1pPr>
              <a:defRPr sz="3517" b="1">
                <a:solidFill>
                  <a:srgbClr val="253B46"/>
                </a:solidFill>
              </a:defRPr>
            </a:lvl1pPr>
          </a:lstStyle>
          <a:p>
            <a:pPr lvl="0"/>
            <a:r>
              <a:rPr lang="en-GB" dirty="0"/>
              <a:t>Click to edit Master text styles</a:t>
            </a:r>
            <a:endParaRPr lang="en-US" dirty="0"/>
          </a:p>
        </p:txBody>
      </p:sp>
      <p:sp>
        <p:nvSpPr>
          <p:cNvPr id="51" name="Text Placeholder 50">
            <a:extLst>
              <a:ext uri="{FF2B5EF4-FFF2-40B4-BE49-F238E27FC236}">
                <a16:creationId xmlns:a16="http://schemas.microsoft.com/office/drawing/2014/main" id="{D8FC2DA0-C518-ED5D-0A20-0816711F6B3C}"/>
              </a:ext>
            </a:extLst>
          </p:cNvPr>
          <p:cNvSpPr>
            <a:spLocks noGrp="1"/>
          </p:cNvSpPr>
          <p:nvPr>
            <p:ph type="body" sz="quarter" idx="11"/>
          </p:nvPr>
        </p:nvSpPr>
        <p:spPr>
          <a:xfrm>
            <a:off x="500620" y="1164820"/>
            <a:ext cx="5053000" cy="5217330"/>
          </a:xfrm>
          <a:prstGeom prst="rect">
            <a:avLst/>
          </a:prstGeom>
        </p:spPr>
        <p:txBody>
          <a:bodyPr/>
          <a:lstStyle>
            <a:lvl1pPr>
              <a:lnSpc>
                <a:spcPts val="2304"/>
              </a:lnSpc>
              <a:defRPr sz="1577" b="0"/>
            </a:lvl1pPr>
          </a:lstStyle>
          <a:p>
            <a:pPr lvl="0"/>
            <a:r>
              <a:rPr lang="en-GB" dirty="0"/>
              <a:t>Click to edit Master text styles</a:t>
            </a:r>
          </a:p>
        </p:txBody>
      </p:sp>
      <p:sp>
        <p:nvSpPr>
          <p:cNvPr id="53" name="object 2">
            <a:extLst>
              <a:ext uri="{FF2B5EF4-FFF2-40B4-BE49-F238E27FC236}">
                <a16:creationId xmlns:a16="http://schemas.microsoft.com/office/drawing/2014/main" id="{FB8D1E81-246A-2C46-01D5-DFF0BA5241FF}"/>
              </a:ext>
            </a:extLst>
          </p:cNvPr>
          <p:cNvSpPr/>
          <p:nvPr userDrawn="1"/>
        </p:nvSpPr>
        <p:spPr>
          <a:xfrm>
            <a:off x="9199691" y="3657343"/>
            <a:ext cx="2997079" cy="3200657"/>
          </a:xfrm>
          <a:custGeom>
            <a:avLst/>
            <a:gdLst/>
            <a:ahLst/>
            <a:cxnLst/>
            <a:rect l="l" t="t" r="r" b="b"/>
            <a:pathLst>
              <a:path w="4942205" h="5277484">
                <a:moveTo>
                  <a:pt x="4942058" y="0"/>
                </a:moveTo>
                <a:lnTo>
                  <a:pt x="0" y="0"/>
                </a:lnTo>
                <a:lnTo>
                  <a:pt x="0" y="5277326"/>
                </a:lnTo>
                <a:lnTo>
                  <a:pt x="4942058" y="5277326"/>
                </a:lnTo>
                <a:lnTo>
                  <a:pt x="4942058" y="0"/>
                </a:lnTo>
                <a:close/>
              </a:path>
            </a:pathLst>
          </a:custGeom>
          <a:solidFill>
            <a:srgbClr val="04A6A6"/>
          </a:solidFill>
        </p:spPr>
        <p:txBody>
          <a:bodyPr wrap="square" lIns="0" tIns="0" rIns="0" bIns="0" rtlCol="0"/>
          <a:lstStyle/>
          <a:p>
            <a:endParaRPr sz="1092" dirty="0"/>
          </a:p>
        </p:txBody>
      </p:sp>
      <p:grpSp>
        <p:nvGrpSpPr>
          <p:cNvPr id="54" name="object 15">
            <a:extLst>
              <a:ext uri="{FF2B5EF4-FFF2-40B4-BE49-F238E27FC236}">
                <a16:creationId xmlns:a16="http://schemas.microsoft.com/office/drawing/2014/main" id="{3BDCD20F-54A7-8484-FE78-EF254FC04473}"/>
              </a:ext>
            </a:extLst>
          </p:cNvPr>
          <p:cNvGrpSpPr>
            <a:grpSpLocks noGrp="1" noUngrp="1" noRot="1" noMove="1" noResize="1"/>
          </p:cNvGrpSpPr>
          <p:nvPr userDrawn="1"/>
        </p:nvGrpSpPr>
        <p:grpSpPr>
          <a:xfrm>
            <a:off x="9903990" y="5646972"/>
            <a:ext cx="1905048" cy="844832"/>
            <a:chOff x="16334579" y="9287420"/>
            <a:chExt cx="3141345" cy="1393190"/>
          </a:xfrm>
        </p:grpSpPr>
        <p:sp>
          <p:nvSpPr>
            <p:cNvPr id="55" name="object 16">
              <a:extLst>
                <a:ext uri="{FF2B5EF4-FFF2-40B4-BE49-F238E27FC236}">
                  <a16:creationId xmlns:a16="http://schemas.microsoft.com/office/drawing/2014/main" id="{AB535B58-1713-14F3-BC7F-935738D65000}"/>
                </a:ext>
              </a:extLst>
            </p:cNvPr>
            <p:cNvSpPr>
              <a:spLocks noGrp="1" noRot="1" noMove="1" noResize="1" noEditPoints="1" noAdjustHandles="1" noChangeArrowheads="1" noChangeShapeType="1"/>
            </p:cNvSpPr>
            <p:nvPr/>
          </p:nvSpPr>
          <p:spPr>
            <a:xfrm>
              <a:off x="16408104" y="9360126"/>
              <a:ext cx="2995295" cy="1251585"/>
            </a:xfrm>
            <a:custGeom>
              <a:avLst/>
              <a:gdLst/>
              <a:ahLst/>
              <a:cxnLst/>
              <a:rect l="l" t="t" r="r" b="b"/>
              <a:pathLst>
                <a:path w="2995294" h="1251584">
                  <a:moveTo>
                    <a:pt x="1336183" y="834602"/>
                  </a:moveTo>
                  <a:lnTo>
                    <a:pt x="1312902" y="834602"/>
                  </a:lnTo>
                  <a:lnTo>
                    <a:pt x="1817054" y="1247459"/>
                  </a:lnTo>
                  <a:lnTo>
                    <a:pt x="1821902" y="1251501"/>
                  </a:lnTo>
                  <a:lnTo>
                    <a:pt x="1839535" y="1232915"/>
                  </a:lnTo>
                  <a:lnTo>
                    <a:pt x="1821902" y="1232915"/>
                  </a:lnTo>
                  <a:lnTo>
                    <a:pt x="1336183" y="834602"/>
                  </a:lnTo>
                  <a:close/>
                </a:path>
                <a:path w="2995294" h="1251584">
                  <a:moveTo>
                    <a:pt x="8083" y="724721"/>
                  </a:moveTo>
                  <a:lnTo>
                    <a:pt x="0" y="736040"/>
                  </a:lnTo>
                  <a:lnTo>
                    <a:pt x="735223" y="1250694"/>
                  </a:lnTo>
                  <a:lnTo>
                    <a:pt x="758788" y="1233721"/>
                  </a:lnTo>
                  <a:lnTo>
                    <a:pt x="736029" y="1233721"/>
                  </a:lnTo>
                  <a:lnTo>
                    <a:pt x="8083" y="724721"/>
                  </a:lnTo>
                  <a:close/>
                </a:path>
                <a:path w="2995294" h="1251584">
                  <a:moveTo>
                    <a:pt x="1314514" y="816833"/>
                  </a:moveTo>
                  <a:lnTo>
                    <a:pt x="736029" y="1233721"/>
                  </a:lnTo>
                  <a:lnTo>
                    <a:pt x="758788" y="1233721"/>
                  </a:lnTo>
                  <a:lnTo>
                    <a:pt x="1312902" y="834602"/>
                  </a:lnTo>
                  <a:lnTo>
                    <a:pt x="1336183" y="834602"/>
                  </a:lnTo>
                  <a:lnTo>
                    <a:pt x="1314514" y="816833"/>
                  </a:lnTo>
                  <a:close/>
                </a:path>
                <a:path w="2995294" h="1251584">
                  <a:moveTo>
                    <a:pt x="2141034" y="895197"/>
                  </a:moveTo>
                  <a:lnTo>
                    <a:pt x="1821902" y="1232915"/>
                  </a:lnTo>
                  <a:lnTo>
                    <a:pt x="1839535" y="1232915"/>
                  </a:lnTo>
                  <a:lnTo>
                    <a:pt x="2150730" y="904893"/>
                  </a:lnTo>
                  <a:lnTo>
                    <a:pt x="2141034" y="895197"/>
                  </a:lnTo>
                  <a:close/>
                </a:path>
                <a:path w="2995294" h="1251584">
                  <a:moveTo>
                    <a:pt x="2985333" y="0"/>
                  </a:moveTo>
                  <a:lnTo>
                    <a:pt x="2624181" y="382155"/>
                  </a:lnTo>
                  <a:lnTo>
                    <a:pt x="2633877" y="391851"/>
                  </a:lnTo>
                  <a:lnTo>
                    <a:pt x="2995029" y="9696"/>
                  </a:lnTo>
                  <a:lnTo>
                    <a:pt x="2985333" y="0"/>
                  </a:lnTo>
                  <a:close/>
                </a:path>
              </a:pathLst>
            </a:custGeom>
            <a:solidFill>
              <a:srgbClr val="FFFFFF"/>
            </a:solidFill>
          </p:spPr>
          <p:txBody>
            <a:bodyPr wrap="square" lIns="0" tIns="0" rIns="0" bIns="0" rtlCol="0"/>
            <a:lstStyle/>
            <a:p>
              <a:endParaRPr sz="1092"/>
            </a:p>
          </p:txBody>
        </p:sp>
        <p:pic>
          <p:nvPicPr>
            <p:cNvPr id="56" name="object 17">
              <a:extLst>
                <a:ext uri="{FF2B5EF4-FFF2-40B4-BE49-F238E27FC236}">
                  <a16:creationId xmlns:a16="http://schemas.microsoft.com/office/drawing/2014/main" id="{C88FEE29-C99E-46E9-89D9-DE9253ACEB36}"/>
                </a:ext>
              </a:extLst>
            </p:cNvPr>
            <p:cNvPicPr>
              <a:picLocks noGrp="1" noRo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6509094" y="9718045"/>
              <a:ext cx="210873" cy="239155"/>
            </a:xfrm>
            <a:prstGeom prst="rect">
              <a:avLst/>
            </a:prstGeom>
          </p:spPr>
        </p:pic>
        <p:pic>
          <p:nvPicPr>
            <p:cNvPr id="57" name="object 18">
              <a:extLst>
                <a:ext uri="{FF2B5EF4-FFF2-40B4-BE49-F238E27FC236}">
                  <a16:creationId xmlns:a16="http://schemas.microsoft.com/office/drawing/2014/main" id="{E267D79E-6759-90D6-F8EE-60587B961483}"/>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16750668" y="9765713"/>
              <a:ext cx="195522" cy="195522"/>
            </a:xfrm>
            <a:prstGeom prst="rect">
              <a:avLst/>
            </a:prstGeom>
          </p:spPr>
        </p:pic>
        <p:pic>
          <p:nvPicPr>
            <p:cNvPr id="58" name="object 19">
              <a:extLst>
                <a:ext uri="{FF2B5EF4-FFF2-40B4-BE49-F238E27FC236}">
                  <a16:creationId xmlns:a16="http://schemas.microsoft.com/office/drawing/2014/main" id="{00A266EA-A872-1035-8EED-37753A0254D5}"/>
                </a:ext>
              </a:extLst>
            </p:cNvPr>
            <p:cNvPicPr>
              <a:picLocks noGrp="1" noRo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16972050" y="9718048"/>
              <a:ext cx="376494" cy="243188"/>
            </a:xfrm>
            <a:prstGeom prst="rect">
              <a:avLst/>
            </a:prstGeom>
          </p:spPr>
        </p:pic>
        <p:sp>
          <p:nvSpPr>
            <p:cNvPr id="59" name="object 20">
              <a:extLst>
                <a:ext uri="{FF2B5EF4-FFF2-40B4-BE49-F238E27FC236}">
                  <a16:creationId xmlns:a16="http://schemas.microsoft.com/office/drawing/2014/main" id="{18CD91DE-04D6-19CD-71F2-A20011D978DE}"/>
                </a:ext>
              </a:extLst>
            </p:cNvPr>
            <p:cNvSpPr>
              <a:spLocks noGrp="1" noRot="1" noMove="1" noResize="1" noEditPoints="1" noAdjustHandles="1" noChangeArrowheads="1" noChangeShapeType="1"/>
            </p:cNvSpPr>
            <p:nvPr/>
          </p:nvSpPr>
          <p:spPr>
            <a:xfrm>
              <a:off x="17497997" y="9694627"/>
              <a:ext cx="392430" cy="266700"/>
            </a:xfrm>
            <a:custGeom>
              <a:avLst/>
              <a:gdLst/>
              <a:ahLst/>
              <a:cxnLst/>
              <a:rect l="l" t="t" r="r" b="b"/>
              <a:pathLst>
                <a:path w="392430" h="266700">
                  <a:moveTo>
                    <a:pt x="164020" y="23291"/>
                  </a:moveTo>
                  <a:lnTo>
                    <a:pt x="0" y="23291"/>
                  </a:lnTo>
                  <a:lnTo>
                    <a:pt x="0" y="79171"/>
                  </a:lnTo>
                  <a:lnTo>
                    <a:pt x="0" y="113461"/>
                  </a:lnTo>
                  <a:lnTo>
                    <a:pt x="0" y="169341"/>
                  </a:lnTo>
                  <a:lnTo>
                    <a:pt x="0" y="207441"/>
                  </a:lnTo>
                  <a:lnTo>
                    <a:pt x="0" y="262051"/>
                  </a:lnTo>
                  <a:lnTo>
                    <a:pt x="164020" y="262051"/>
                  </a:lnTo>
                  <a:lnTo>
                    <a:pt x="164020" y="207441"/>
                  </a:lnTo>
                  <a:lnTo>
                    <a:pt x="58178" y="207441"/>
                  </a:lnTo>
                  <a:lnTo>
                    <a:pt x="58178" y="169341"/>
                  </a:lnTo>
                  <a:lnTo>
                    <a:pt x="155130" y="169341"/>
                  </a:lnTo>
                  <a:lnTo>
                    <a:pt x="155130" y="113461"/>
                  </a:lnTo>
                  <a:lnTo>
                    <a:pt x="58178" y="113461"/>
                  </a:lnTo>
                  <a:lnTo>
                    <a:pt x="58178" y="79171"/>
                  </a:lnTo>
                  <a:lnTo>
                    <a:pt x="164020" y="79171"/>
                  </a:lnTo>
                  <a:lnTo>
                    <a:pt x="164020" y="23291"/>
                  </a:lnTo>
                  <a:close/>
                </a:path>
                <a:path w="392430" h="266700">
                  <a:moveTo>
                    <a:pt x="391858" y="0"/>
                  </a:moveTo>
                  <a:lnTo>
                    <a:pt x="333679" y="0"/>
                  </a:lnTo>
                  <a:lnTo>
                    <a:pt x="333679" y="168046"/>
                  </a:lnTo>
                  <a:lnTo>
                    <a:pt x="330682" y="186105"/>
                  </a:lnTo>
                  <a:lnTo>
                    <a:pt x="322376" y="199758"/>
                  </a:lnTo>
                  <a:lnTo>
                    <a:pt x="309829" y="208267"/>
                  </a:lnTo>
                  <a:lnTo>
                    <a:pt x="294106" y="210870"/>
                  </a:lnTo>
                  <a:lnTo>
                    <a:pt x="278714" y="207810"/>
                  </a:lnTo>
                  <a:lnTo>
                    <a:pt x="266128" y="199161"/>
                  </a:lnTo>
                  <a:lnTo>
                    <a:pt x="257632" y="185648"/>
                  </a:lnTo>
                  <a:lnTo>
                    <a:pt x="254508" y="168046"/>
                  </a:lnTo>
                  <a:lnTo>
                    <a:pt x="257517" y="150444"/>
                  </a:lnTo>
                  <a:lnTo>
                    <a:pt x="265823" y="136944"/>
                  </a:lnTo>
                  <a:lnTo>
                    <a:pt x="278371" y="128282"/>
                  </a:lnTo>
                  <a:lnTo>
                    <a:pt x="294106" y="125234"/>
                  </a:lnTo>
                  <a:lnTo>
                    <a:pt x="309829" y="128282"/>
                  </a:lnTo>
                  <a:lnTo>
                    <a:pt x="322376" y="136944"/>
                  </a:lnTo>
                  <a:lnTo>
                    <a:pt x="330682" y="150444"/>
                  </a:lnTo>
                  <a:lnTo>
                    <a:pt x="333679" y="168046"/>
                  </a:lnTo>
                  <a:lnTo>
                    <a:pt x="333679" y="0"/>
                  </a:lnTo>
                  <a:lnTo>
                    <a:pt x="332879" y="0"/>
                  </a:lnTo>
                  <a:lnTo>
                    <a:pt x="332879" y="96951"/>
                  </a:lnTo>
                  <a:lnTo>
                    <a:pt x="322732" y="86436"/>
                  </a:lnTo>
                  <a:lnTo>
                    <a:pt x="310464" y="78270"/>
                  </a:lnTo>
                  <a:lnTo>
                    <a:pt x="296062" y="72974"/>
                  </a:lnTo>
                  <a:lnTo>
                    <a:pt x="279565" y="71094"/>
                  </a:lnTo>
                  <a:lnTo>
                    <a:pt x="246659" y="78193"/>
                  </a:lnTo>
                  <a:lnTo>
                    <a:pt x="219964" y="98158"/>
                  </a:lnTo>
                  <a:lnTo>
                    <a:pt x="202069" y="129044"/>
                  </a:lnTo>
                  <a:lnTo>
                    <a:pt x="195529" y="168859"/>
                  </a:lnTo>
                  <a:lnTo>
                    <a:pt x="202082" y="208330"/>
                  </a:lnTo>
                  <a:lnTo>
                    <a:pt x="220065" y="239242"/>
                  </a:lnTo>
                  <a:lnTo>
                    <a:pt x="247002" y="259410"/>
                  </a:lnTo>
                  <a:lnTo>
                    <a:pt x="280365" y="266611"/>
                  </a:lnTo>
                  <a:lnTo>
                    <a:pt x="297218" y="264871"/>
                  </a:lnTo>
                  <a:lnTo>
                    <a:pt x="311569" y="259956"/>
                  </a:lnTo>
                  <a:lnTo>
                    <a:pt x="323646" y="252298"/>
                  </a:lnTo>
                  <a:lnTo>
                    <a:pt x="333679" y="242379"/>
                  </a:lnTo>
                  <a:lnTo>
                    <a:pt x="333679" y="262572"/>
                  </a:lnTo>
                  <a:lnTo>
                    <a:pt x="391858" y="262572"/>
                  </a:lnTo>
                  <a:lnTo>
                    <a:pt x="391858" y="242379"/>
                  </a:lnTo>
                  <a:lnTo>
                    <a:pt x="391858" y="210870"/>
                  </a:lnTo>
                  <a:lnTo>
                    <a:pt x="391858" y="125234"/>
                  </a:lnTo>
                  <a:lnTo>
                    <a:pt x="391858" y="96951"/>
                  </a:lnTo>
                  <a:lnTo>
                    <a:pt x="391858" y="0"/>
                  </a:lnTo>
                  <a:close/>
                </a:path>
              </a:pathLst>
            </a:custGeom>
            <a:solidFill>
              <a:srgbClr val="FFFFFF"/>
            </a:solidFill>
          </p:spPr>
          <p:txBody>
            <a:bodyPr wrap="square" lIns="0" tIns="0" rIns="0" bIns="0" rtlCol="0"/>
            <a:lstStyle/>
            <a:p>
              <a:endParaRPr sz="1092"/>
            </a:p>
          </p:txBody>
        </p:sp>
        <p:pic>
          <p:nvPicPr>
            <p:cNvPr id="60" name="object 21">
              <a:extLst>
                <a:ext uri="{FF2B5EF4-FFF2-40B4-BE49-F238E27FC236}">
                  <a16:creationId xmlns:a16="http://schemas.microsoft.com/office/drawing/2014/main" id="{B9FBDE7E-4951-4ED4-BBFF-DF091532C932}"/>
                </a:ext>
              </a:extLst>
            </p:cNvPr>
            <p:cNvPicPr>
              <a:picLocks noGrp="1" noRo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17924600" y="9769755"/>
              <a:ext cx="179366" cy="191481"/>
            </a:xfrm>
            <a:prstGeom prst="rect">
              <a:avLst/>
            </a:prstGeom>
          </p:spPr>
        </p:pic>
        <p:pic>
          <p:nvPicPr>
            <p:cNvPr id="61" name="object 22">
              <a:extLst>
                <a:ext uri="{FF2B5EF4-FFF2-40B4-BE49-F238E27FC236}">
                  <a16:creationId xmlns:a16="http://schemas.microsoft.com/office/drawing/2014/main" id="{199F9EFC-6128-D93C-4479-25CB43264174}"/>
                </a:ext>
              </a:extLst>
            </p:cNvPr>
            <p:cNvPicPr>
              <a:picLocks noGrp="1" noRo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tretch>
              <a:fillRect/>
            </a:stretch>
          </p:blipFill>
          <p:spPr>
            <a:xfrm>
              <a:off x="18137900" y="9764912"/>
              <a:ext cx="193093" cy="195512"/>
            </a:xfrm>
            <a:prstGeom prst="rect">
              <a:avLst/>
            </a:prstGeom>
          </p:spPr>
        </p:pic>
        <p:pic>
          <p:nvPicPr>
            <p:cNvPr id="62" name="object 23">
              <a:extLst>
                <a:ext uri="{FF2B5EF4-FFF2-40B4-BE49-F238E27FC236}">
                  <a16:creationId xmlns:a16="http://schemas.microsoft.com/office/drawing/2014/main" id="{E0A13C73-B636-08B1-EB59-1AC2FC55173E}"/>
                </a:ext>
              </a:extLst>
            </p:cNvPr>
            <p:cNvPicPr>
              <a:picLocks noGrp="1" noRot="1" noMove="1" noResize="1" noEditPoints="1" noAdjustHandles="1" noChangeArrowheads="1" noChangeShapeType="1" noCrop="1"/>
            </p:cNvPicPr>
            <p:nvPr/>
          </p:nvPicPr>
          <p:blipFill>
            <a:blip r:embed="rId7" cstate="screen">
              <a:extLst>
                <a:ext uri="{28A0092B-C50C-407E-A947-70E740481C1C}">
                  <a14:useLocalDpi xmlns:a14="http://schemas.microsoft.com/office/drawing/2010/main"/>
                </a:ext>
              </a:extLst>
            </a:blip>
            <a:stretch>
              <a:fillRect/>
            </a:stretch>
          </p:blipFill>
          <p:spPr>
            <a:xfrm>
              <a:off x="18357658" y="9765713"/>
              <a:ext cx="195522" cy="195522"/>
            </a:xfrm>
            <a:prstGeom prst="rect">
              <a:avLst/>
            </a:prstGeom>
          </p:spPr>
        </p:pic>
        <p:pic>
          <p:nvPicPr>
            <p:cNvPr id="63" name="object 24">
              <a:extLst>
                <a:ext uri="{FF2B5EF4-FFF2-40B4-BE49-F238E27FC236}">
                  <a16:creationId xmlns:a16="http://schemas.microsoft.com/office/drawing/2014/main" id="{5F8BBBE5-1226-8172-7825-EA00BD7BD2FF}"/>
                </a:ext>
              </a:extLst>
            </p:cNvPr>
            <p:cNvPicPr>
              <a:picLocks noGrp="1" noRot="1" noMove="1" noResize="1" noEditPoints="1" noAdjustHandles="1" noChangeArrowheads="1" noChangeShapeType="1" noCrop="1"/>
            </p:cNvPicPr>
            <p:nvPr/>
          </p:nvPicPr>
          <p:blipFill>
            <a:blip r:embed="rId8" cstate="screen">
              <a:extLst>
                <a:ext uri="{28A0092B-C50C-407E-A947-70E740481C1C}">
                  <a14:useLocalDpi xmlns:a14="http://schemas.microsoft.com/office/drawing/2010/main"/>
                </a:ext>
              </a:extLst>
            </a:blip>
            <a:stretch>
              <a:fillRect/>
            </a:stretch>
          </p:blipFill>
          <p:spPr>
            <a:xfrm>
              <a:off x="18579039" y="9718048"/>
              <a:ext cx="163199" cy="243186"/>
            </a:xfrm>
            <a:prstGeom prst="rect">
              <a:avLst/>
            </a:prstGeom>
          </p:spPr>
        </p:pic>
        <p:sp>
          <p:nvSpPr>
            <p:cNvPr id="64" name="object 25">
              <a:extLst>
                <a:ext uri="{FF2B5EF4-FFF2-40B4-BE49-F238E27FC236}">
                  <a16:creationId xmlns:a16="http://schemas.microsoft.com/office/drawing/2014/main" id="{8FE175AD-1C4F-8961-2DE0-B1ED9592F153}"/>
                </a:ext>
              </a:extLst>
            </p:cNvPr>
            <p:cNvSpPr>
              <a:spLocks noGrp="1" noRot="1" noMove="1" noResize="1" noEditPoints="1" noAdjustHandles="1" noChangeArrowheads="1" noChangeShapeType="1"/>
            </p:cNvSpPr>
            <p:nvPr/>
          </p:nvSpPr>
          <p:spPr>
            <a:xfrm>
              <a:off x="18768899" y="9680877"/>
              <a:ext cx="69850" cy="276860"/>
            </a:xfrm>
            <a:custGeom>
              <a:avLst/>
              <a:gdLst/>
              <a:ahLst/>
              <a:cxnLst/>
              <a:rect l="l" t="t" r="r" b="b"/>
              <a:pathLst>
                <a:path w="69850" h="276859">
                  <a:moveTo>
                    <a:pt x="34742" y="0"/>
                  </a:moveTo>
                  <a:lnTo>
                    <a:pt x="21132" y="2449"/>
                  </a:lnTo>
                  <a:lnTo>
                    <a:pt x="10099" y="9292"/>
                  </a:lnTo>
                  <a:lnTo>
                    <a:pt x="2701" y="19772"/>
                  </a:lnTo>
                  <a:lnTo>
                    <a:pt x="0" y="33129"/>
                  </a:lnTo>
                  <a:lnTo>
                    <a:pt x="2701" y="46487"/>
                  </a:lnTo>
                  <a:lnTo>
                    <a:pt x="10099" y="56966"/>
                  </a:lnTo>
                  <a:lnTo>
                    <a:pt x="21132" y="63810"/>
                  </a:lnTo>
                  <a:lnTo>
                    <a:pt x="34742" y="66259"/>
                  </a:lnTo>
                  <a:lnTo>
                    <a:pt x="48692" y="63810"/>
                  </a:lnTo>
                  <a:lnTo>
                    <a:pt x="59687" y="56966"/>
                  </a:lnTo>
                  <a:lnTo>
                    <a:pt x="66896" y="46487"/>
                  </a:lnTo>
                  <a:lnTo>
                    <a:pt x="69484" y="33129"/>
                  </a:lnTo>
                  <a:lnTo>
                    <a:pt x="66783" y="19772"/>
                  </a:lnTo>
                  <a:lnTo>
                    <a:pt x="59385" y="9292"/>
                  </a:lnTo>
                  <a:lnTo>
                    <a:pt x="48351" y="2449"/>
                  </a:lnTo>
                  <a:lnTo>
                    <a:pt x="34742" y="0"/>
                  </a:lnTo>
                  <a:close/>
                </a:path>
                <a:path w="69850" h="276859">
                  <a:moveTo>
                    <a:pt x="63024" y="88876"/>
                  </a:moveTo>
                  <a:lnTo>
                    <a:pt x="4848" y="88876"/>
                  </a:lnTo>
                  <a:lnTo>
                    <a:pt x="4848" y="276316"/>
                  </a:lnTo>
                  <a:lnTo>
                    <a:pt x="63024" y="276316"/>
                  </a:lnTo>
                  <a:lnTo>
                    <a:pt x="63024" y="88876"/>
                  </a:lnTo>
                  <a:close/>
                </a:path>
              </a:pathLst>
            </a:custGeom>
            <a:solidFill>
              <a:srgbClr val="FFFFFF"/>
            </a:solidFill>
          </p:spPr>
          <p:txBody>
            <a:bodyPr wrap="square" lIns="0" tIns="0" rIns="0" bIns="0" rtlCol="0"/>
            <a:lstStyle/>
            <a:p>
              <a:endParaRPr sz="1092"/>
            </a:p>
          </p:txBody>
        </p:sp>
        <p:pic>
          <p:nvPicPr>
            <p:cNvPr id="65" name="object 26">
              <a:extLst>
                <a:ext uri="{FF2B5EF4-FFF2-40B4-BE49-F238E27FC236}">
                  <a16:creationId xmlns:a16="http://schemas.microsoft.com/office/drawing/2014/main" id="{ACCD1AE9-D8A8-7BA9-6A87-E3782A180172}"/>
                </a:ext>
              </a:extLst>
            </p:cNvPr>
            <p:cNvPicPr>
              <a:picLocks noGrp="1" noRot="1" noMove="1" noResize="1" noEditPoints="1" noAdjustHandles="1" noChangeArrowheads="1" noChangeShapeType="1" noCrop="1"/>
            </p:cNvPicPr>
            <p:nvPr/>
          </p:nvPicPr>
          <p:blipFill>
            <a:blip r:embed="rId9" cstate="screen">
              <a:extLst>
                <a:ext uri="{28A0092B-C50C-407E-A947-70E740481C1C}">
                  <a14:useLocalDpi xmlns:a14="http://schemas.microsoft.com/office/drawing/2010/main"/>
                </a:ext>
              </a:extLst>
            </a:blip>
            <a:stretch>
              <a:fillRect/>
            </a:stretch>
          </p:blipFill>
          <p:spPr>
            <a:xfrm>
              <a:off x="18866659" y="9764912"/>
              <a:ext cx="195522" cy="195512"/>
            </a:xfrm>
            <a:prstGeom prst="rect">
              <a:avLst/>
            </a:prstGeom>
          </p:spPr>
        </p:pic>
        <p:pic>
          <p:nvPicPr>
            <p:cNvPr id="66" name="object 27">
              <a:extLst>
                <a:ext uri="{FF2B5EF4-FFF2-40B4-BE49-F238E27FC236}">
                  <a16:creationId xmlns:a16="http://schemas.microsoft.com/office/drawing/2014/main" id="{26DD563A-CC21-1C0A-0FB5-283405B2AD17}"/>
                </a:ext>
              </a:extLst>
            </p:cNvPr>
            <p:cNvPicPr>
              <a:picLocks noGrp="1" noRot="1" noMove="1" noResize="1" noEditPoints="1" noAdjustHandles="1" noChangeArrowheads="1" noChangeShapeType="1" noCrop="1"/>
            </p:cNvPicPr>
            <p:nvPr/>
          </p:nvPicPr>
          <p:blipFill>
            <a:blip r:embed="rId10" cstate="screen">
              <a:extLst>
                <a:ext uri="{28A0092B-C50C-407E-A947-70E740481C1C}">
                  <a14:useLocalDpi xmlns:a14="http://schemas.microsoft.com/office/drawing/2010/main"/>
                </a:ext>
              </a:extLst>
            </a:blip>
            <a:stretch>
              <a:fillRect/>
            </a:stretch>
          </p:blipFill>
          <p:spPr>
            <a:xfrm>
              <a:off x="19094500" y="9764905"/>
              <a:ext cx="180978" cy="191481"/>
            </a:xfrm>
            <a:prstGeom prst="rect">
              <a:avLst/>
            </a:prstGeom>
          </p:spPr>
        </p:pic>
        <p:pic>
          <p:nvPicPr>
            <p:cNvPr id="67" name="object 28">
              <a:extLst>
                <a:ext uri="{FF2B5EF4-FFF2-40B4-BE49-F238E27FC236}">
                  <a16:creationId xmlns:a16="http://schemas.microsoft.com/office/drawing/2014/main" id="{E07963B1-32AD-D8AB-96D4-EF291C4B7F97}"/>
                </a:ext>
              </a:extLst>
            </p:cNvPr>
            <p:cNvPicPr>
              <a:picLocks noGrp="1" noRot="1" noMove="1" noResize="1" noEditPoints="1" noAdjustHandles="1" noChangeArrowheads="1" noChangeShapeType="1" noCrop="1"/>
            </p:cNvPicPr>
            <p:nvPr/>
          </p:nvPicPr>
          <p:blipFill>
            <a:blip r:embed="rId11" cstate="screen">
              <a:extLst>
                <a:ext uri="{28A0092B-C50C-407E-A947-70E740481C1C}">
                  <a14:useLocalDpi xmlns:a14="http://schemas.microsoft.com/office/drawing/2010/main"/>
                </a:ext>
              </a:extLst>
            </a:blip>
            <a:stretch>
              <a:fillRect/>
            </a:stretch>
          </p:blipFill>
          <p:spPr>
            <a:xfrm>
              <a:off x="19320721" y="9287420"/>
              <a:ext cx="155126" cy="155115"/>
            </a:xfrm>
            <a:prstGeom prst="rect">
              <a:avLst/>
            </a:prstGeom>
          </p:spPr>
        </p:pic>
        <p:pic>
          <p:nvPicPr>
            <p:cNvPr id="68" name="object 29">
              <a:extLst>
                <a:ext uri="{FF2B5EF4-FFF2-40B4-BE49-F238E27FC236}">
                  <a16:creationId xmlns:a16="http://schemas.microsoft.com/office/drawing/2014/main" id="{259168ED-D713-1E63-3C95-DD046A3B4DBA}"/>
                </a:ext>
              </a:extLst>
            </p:cNvPr>
            <p:cNvPicPr>
              <a:picLocks noGrp="1" noRot="1" noMove="1" noResize="1" noEditPoints="1" noAdjustHandles="1" noChangeArrowheads="1" noChangeShapeType="1" noCrop="1"/>
            </p:cNvPicPr>
            <p:nvPr/>
          </p:nvPicPr>
          <p:blipFill>
            <a:blip r:embed="rId12" cstate="screen">
              <a:extLst>
                <a:ext uri="{28A0092B-C50C-407E-A947-70E740481C1C}">
                  <a14:useLocalDpi xmlns:a14="http://schemas.microsoft.com/office/drawing/2010/main"/>
                </a:ext>
              </a:extLst>
            </a:blip>
            <a:stretch>
              <a:fillRect/>
            </a:stretch>
          </p:blipFill>
          <p:spPr>
            <a:xfrm>
              <a:off x="18151634" y="10525183"/>
              <a:ext cx="155126" cy="155115"/>
            </a:xfrm>
            <a:prstGeom prst="rect">
              <a:avLst/>
            </a:prstGeom>
          </p:spPr>
        </p:pic>
        <p:pic>
          <p:nvPicPr>
            <p:cNvPr id="69" name="object 30">
              <a:extLst>
                <a:ext uri="{FF2B5EF4-FFF2-40B4-BE49-F238E27FC236}">
                  <a16:creationId xmlns:a16="http://schemas.microsoft.com/office/drawing/2014/main" id="{1AB097B1-DB07-0495-4C4C-A78BAB7424A4}"/>
                </a:ext>
              </a:extLst>
            </p:cNvPr>
            <p:cNvPicPr>
              <a:picLocks noGrp="1" noRot="1" noMove="1" noResize="1" noEditPoints="1" noAdjustHandles="1" noChangeArrowheads="1" noChangeShapeType="1" noCrop="1"/>
            </p:cNvPicPr>
            <p:nvPr/>
          </p:nvPicPr>
          <p:blipFill>
            <a:blip r:embed="rId13" cstate="screen">
              <a:extLst>
                <a:ext uri="{28A0092B-C50C-407E-A947-70E740481C1C}">
                  <a14:useLocalDpi xmlns:a14="http://schemas.microsoft.com/office/drawing/2010/main"/>
                </a:ext>
              </a:extLst>
            </a:blip>
            <a:stretch>
              <a:fillRect/>
            </a:stretch>
          </p:blipFill>
          <p:spPr>
            <a:xfrm>
              <a:off x="17644248" y="10108286"/>
              <a:ext cx="155126" cy="155115"/>
            </a:xfrm>
            <a:prstGeom prst="rect">
              <a:avLst/>
            </a:prstGeom>
          </p:spPr>
        </p:pic>
        <p:pic>
          <p:nvPicPr>
            <p:cNvPr id="70" name="object 31">
              <a:extLst>
                <a:ext uri="{FF2B5EF4-FFF2-40B4-BE49-F238E27FC236}">
                  <a16:creationId xmlns:a16="http://schemas.microsoft.com/office/drawing/2014/main" id="{8685F901-0FEA-557F-76B8-E6CAAC5F9107}"/>
                </a:ext>
              </a:extLst>
            </p:cNvPr>
            <p:cNvPicPr>
              <a:picLocks noGrp="1" noRot="1" noMove="1" noResize="1" noEditPoints="1" noAdjustHandles="1" noChangeArrowheads="1" noChangeShapeType="1" noCrop="1"/>
            </p:cNvPicPr>
            <p:nvPr/>
          </p:nvPicPr>
          <p:blipFill>
            <a:blip r:embed="rId12" cstate="screen">
              <a:extLst>
                <a:ext uri="{28A0092B-C50C-407E-A947-70E740481C1C}">
                  <a14:useLocalDpi xmlns:a14="http://schemas.microsoft.com/office/drawing/2010/main"/>
                </a:ext>
              </a:extLst>
            </a:blip>
            <a:stretch>
              <a:fillRect/>
            </a:stretch>
          </p:blipFill>
          <p:spPr>
            <a:xfrm>
              <a:off x="17065763" y="10525183"/>
              <a:ext cx="155126" cy="155115"/>
            </a:xfrm>
            <a:prstGeom prst="rect">
              <a:avLst/>
            </a:prstGeom>
          </p:spPr>
        </p:pic>
        <p:pic>
          <p:nvPicPr>
            <p:cNvPr id="71" name="object 32">
              <a:extLst>
                <a:ext uri="{FF2B5EF4-FFF2-40B4-BE49-F238E27FC236}">
                  <a16:creationId xmlns:a16="http://schemas.microsoft.com/office/drawing/2014/main" id="{2F58454D-78E9-2565-9DD8-4DFAAC013658}"/>
                </a:ext>
              </a:extLst>
            </p:cNvPr>
            <p:cNvPicPr>
              <a:picLocks noGrp="1" noRot="1" noMove="1" noResize="1" noEditPoints="1" noAdjustHandles="1" noChangeArrowheads="1" noChangeShapeType="1" noCrop="1"/>
            </p:cNvPicPr>
            <p:nvPr/>
          </p:nvPicPr>
          <p:blipFill>
            <a:blip r:embed="rId14" cstate="screen">
              <a:extLst>
                <a:ext uri="{28A0092B-C50C-407E-A947-70E740481C1C}">
                  <a14:useLocalDpi xmlns:a14="http://schemas.microsoft.com/office/drawing/2010/main"/>
                </a:ext>
              </a:extLst>
            </a:blip>
            <a:stretch>
              <a:fillRect/>
            </a:stretch>
          </p:blipFill>
          <p:spPr>
            <a:xfrm>
              <a:off x="16334579" y="10012949"/>
              <a:ext cx="155126" cy="155115"/>
            </a:xfrm>
            <a:prstGeom prst="rect">
              <a:avLst/>
            </a:prstGeom>
          </p:spPr>
        </p:pic>
        <p:sp>
          <p:nvSpPr>
            <p:cNvPr id="72" name="object 33">
              <a:extLst>
                <a:ext uri="{FF2B5EF4-FFF2-40B4-BE49-F238E27FC236}">
                  <a16:creationId xmlns:a16="http://schemas.microsoft.com/office/drawing/2014/main" id="{A8F7161B-A7A8-954F-3D73-1BB95A9ABD59}"/>
                </a:ext>
              </a:extLst>
            </p:cNvPr>
            <p:cNvSpPr>
              <a:spLocks noGrp="1" noRot="1" noMove="1" noResize="1" noEditPoints="1" noAdjustHandles="1" noChangeArrowheads="1" noChangeShapeType="1"/>
            </p:cNvSpPr>
            <p:nvPr/>
          </p:nvSpPr>
          <p:spPr>
            <a:xfrm>
              <a:off x="18066800" y="9997593"/>
              <a:ext cx="19685" cy="182880"/>
            </a:xfrm>
            <a:custGeom>
              <a:avLst/>
              <a:gdLst/>
              <a:ahLst/>
              <a:cxnLst/>
              <a:rect l="l" t="t" r="r" b="b"/>
              <a:pathLst>
                <a:path w="19684" h="182879">
                  <a:moveTo>
                    <a:pt x="14544" y="0"/>
                  </a:moveTo>
                  <a:lnTo>
                    <a:pt x="4041" y="0"/>
                  </a:lnTo>
                  <a:lnTo>
                    <a:pt x="0" y="4041"/>
                  </a:lnTo>
                  <a:lnTo>
                    <a:pt x="0" y="15350"/>
                  </a:lnTo>
                  <a:lnTo>
                    <a:pt x="4041" y="19392"/>
                  </a:lnTo>
                  <a:lnTo>
                    <a:pt x="15350" y="19392"/>
                  </a:lnTo>
                  <a:lnTo>
                    <a:pt x="19392" y="15350"/>
                  </a:lnTo>
                  <a:lnTo>
                    <a:pt x="19392" y="4041"/>
                  </a:lnTo>
                  <a:lnTo>
                    <a:pt x="14544" y="0"/>
                  </a:lnTo>
                  <a:close/>
                </a:path>
                <a:path w="19684" h="182879">
                  <a:moveTo>
                    <a:pt x="15350" y="54940"/>
                  </a:moveTo>
                  <a:lnTo>
                    <a:pt x="3235" y="54940"/>
                  </a:lnTo>
                  <a:lnTo>
                    <a:pt x="3235" y="182591"/>
                  </a:lnTo>
                  <a:lnTo>
                    <a:pt x="15350" y="182591"/>
                  </a:lnTo>
                  <a:lnTo>
                    <a:pt x="15350" y="54940"/>
                  </a:lnTo>
                  <a:close/>
                </a:path>
              </a:pathLst>
            </a:custGeom>
            <a:solidFill>
              <a:srgbClr val="FFFFFF"/>
            </a:solidFill>
          </p:spPr>
          <p:txBody>
            <a:bodyPr wrap="square" lIns="0" tIns="0" rIns="0" bIns="0" rtlCol="0"/>
            <a:lstStyle/>
            <a:p>
              <a:endParaRPr sz="1092"/>
            </a:p>
          </p:txBody>
        </p:sp>
        <p:pic>
          <p:nvPicPr>
            <p:cNvPr id="73" name="object 34">
              <a:extLst>
                <a:ext uri="{FF2B5EF4-FFF2-40B4-BE49-F238E27FC236}">
                  <a16:creationId xmlns:a16="http://schemas.microsoft.com/office/drawing/2014/main" id="{CBEE2F43-EBCE-5AAD-3846-DEBDD43D52BC}"/>
                </a:ext>
              </a:extLst>
            </p:cNvPr>
            <p:cNvPicPr>
              <a:picLocks noGrp="1" noRot="1" noMove="1" noResize="1" noEditPoints="1" noAdjustHandles="1" noChangeArrowheads="1" noChangeShapeType="1" noCrop="1"/>
            </p:cNvPicPr>
            <p:nvPr/>
          </p:nvPicPr>
          <p:blipFill>
            <a:blip r:embed="rId15" cstate="screen">
              <a:extLst>
                <a:ext uri="{28A0092B-C50C-407E-A947-70E740481C1C}">
                  <a14:useLocalDpi xmlns:a14="http://schemas.microsoft.com/office/drawing/2010/main"/>
                </a:ext>
              </a:extLst>
            </a:blip>
            <a:stretch>
              <a:fillRect/>
            </a:stretch>
          </p:blipFill>
          <p:spPr>
            <a:xfrm>
              <a:off x="18122552" y="10050106"/>
              <a:ext cx="106645" cy="130079"/>
            </a:xfrm>
            <a:prstGeom prst="rect">
              <a:avLst/>
            </a:prstGeom>
          </p:spPr>
        </p:pic>
        <p:pic>
          <p:nvPicPr>
            <p:cNvPr id="74" name="object 35">
              <a:extLst>
                <a:ext uri="{FF2B5EF4-FFF2-40B4-BE49-F238E27FC236}">
                  <a16:creationId xmlns:a16="http://schemas.microsoft.com/office/drawing/2014/main" id="{60D5DE0B-0643-910E-9DCB-6153132D5671}"/>
                </a:ext>
              </a:extLst>
            </p:cNvPr>
            <p:cNvPicPr>
              <a:picLocks noGrp="1" noRot="1" noMove="1" noResize="1" noEditPoints="1" noAdjustHandles="1" noChangeArrowheads="1" noChangeShapeType="1" noCrop="1"/>
            </p:cNvPicPr>
            <p:nvPr/>
          </p:nvPicPr>
          <p:blipFill>
            <a:blip r:embed="rId16" cstate="screen">
              <a:extLst>
                <a:ext uri="{28A0092B-C50C-407E-A947-70E740481C1C}">
                  <a14:useLocalDpi xmlns:a14="http://schemas.microsoft.com/office/drawing/2010/main"/>
                </a:ext>
              </a:extLst>
            </a:blip>
            <a:stretch>
              <a:fillRect/>
            </a:stretch>
          </p:blipFill>
          <p:spPr>
            <a:xfrm>
              <a:off x="18331806" y="10015368"/>
              <a:ext cx="126038" cy="167240"/>
            </a:xfrm>
            <a:prstGeom prst="rect">
              <a:avLst/>
            </a:prstGeom>
          </p:spPr>
        </p:pic>
        <p:pic>
          <p:nvPicPr>
            <p:cNvPr id="75" name="object 36">
              <a:extLst>
                <a:ext uri="{FF2B5EF4-FFF2-40B4-BE49-F238E27FC236}">
                  <a16:creationId xmlns:a16="http://schemas.microsoft.com/office/drawing/2014/main" id="{2D45A66A-C490-3377-259F-112992B7B55D}"/>
                </a:ext>
              </a:extLst>
            </p:cNvPr>
            <p:cNvPicPr>
              <a:picLocks noGrp="1" noRot="1" noMove="1" noResize="1" noEditPoints="1" noAdjustHandles="1" noChangeArrowheads="1" noChangeShapeType="1" noCrop="1"/>
            </p:cNvPicPr>
            <p:nvPr/>
          </p:nvPicPr>
          <p:blipFill>
            <a:blip r:embed="rId17" cstate="screen">
              <a:extLst>
                <a:ext uri="{28A0092B-C50C-407E-A947-70E740481C1C}">
                  <a14:useLocalDpi xmlns:a14="http://schemas.microsoft.com/office/drawing/2010/main"/>
                </a:ext>
              </a:extLst>
            </a:blip>
            <a:stretch>
              <a:fillRect/>
            </a:stretch>
          </p:blipFill>
          <p:spPr>
            <a:xfrm>
              <a:off x="18483698" y="10050112"/>
              <a:ext cx="126844" cy="134111"/>
            </a:xfrm>
            <a:prstGeom prst="rect">
              <a:avLst/>
            </a:prstGeom>
          </p:spPr>
        </p:pic>
        <p:pic>
          <p:nvPicPr>
            <p:cNvPr id="76" name="object 37">
              <a:extLst>
                <a:ext uri="{FF2B5EF4-FFF2-40B4-BE49-F238E27FC236}">
                  <a16:creationId xmlns:a16="http://schemas.microsoft.com/office/drawing/2014/main" id="{CC0C6CFB-F05D-4835-4F81-5102571E63B8}"/>
                </a:ext>
              </a:extLst>
            </p:cNvPr>
            <p:cNvPicPr>
              <a:picLocks noGrp="1" noRot="1" noMove="1" noResize="1" noEditPoints="1" noAdjustHandles="1" noChangeArrowheads="1" noChangeShapeType="1" noCrop="1"/>
            </p:cNvPicPr>
            <p:nvPr/>
          </p:nvPicPr>
          <p:blipFill>
            <a:blip r:embed="rId18" cstate="screen">
              <a:extLst>
                <a:ext uri="{28A0092B-C50C-407E-A947-70E740481C1C}">
                  <a14:useLocalDpi xmlns:a14="http://schemas.microsoft.com/office/drawing/2010/main"/>
                </a:ext>
              </a:extLst>
            </a:blip>
            <a:stretch>
              <a:fillRect/>
            </a:stretch>
          </p:blipFill>
          <p:spPr>
            <a:xfrm>
              <a:off x="18643671" y="10001636"/>
              <a:ext cx="106645" cy="178549"/>
            </a:xfrm>
            <a:prstGeom prst="rect">
              <a:avLst/>
            </a:prstGeom>
          </p:spPr>
        </p:pic>
        <p:pic>
          <p:nvPicPr>
            <p:cNvPr id="77" name="object 38">
              <a:extLst>
                <a:ext uri="{FF2B5EF4-FFF2-40B4-BE49-F238E27FC236}">
                  <a16:creationId xmlns:a16="http://schemas.microsoft.com/office/drawing/2014/main" id="{BF9F440F-3DD3-0E88-86B6-201F21150374}"/>
                </a:ext>
              </a:extLst>
            </p:cNvPr>
            <p:cNvPicPr>
              <a:picLocks noGrp="1" noRot="1" noMove="1" noResize="1" noEditPoints="1" noAdjustHandles="1" noChangeArrowheads="1" noChangeShapeType="1" noCrop="1"/>
            </p:cNvPicPr>
            <p:nvPr/>
          </p:nvPicPr>
          <p:blipFill>
            <a:blip r:embed="rId19" cstate="screen">
              <a:extLst>
                <a:ext uri="{28A0092B-C50C-407E-A947-70E740481C1C}">
                  <a14:useLocalDpi xmlns:a14="http://schemas.microsoft.com/office/drawing/2010/main"/>
                </a:ext>
              </a:extLst>
            </a:blip>
            <a:stretch>
              <a:fillRect/>
            </a:stretch>
          </p:blipFill>
          <p:spPr>
            <a:xfrm>
              <a:off x="18782636" y="10050112"/>
              <a:ext cx="130886" cy="132498"/>
            </a:xfrm>
            <a:prstGeom prst="rect">
              <a:avLst/>
            </a:prstGeom>
          </p:spPr>
        </p:pic>
        <p:pic>
          <p:nvPicPr>
            <p:cNvPr id="78" name="object 39">
              <a:extLst>
                <a:ext uri="{FF2B5EF4-FFF2-40B4-BE49-F238E27FC236}">
                  <a16:creationId xmlns:a16="http://schemas.microsoft.com/office/drawing/2014/main" id="{098A34A8-A728-6373-FE3B-37D19DAA7432}"/>
                </a:ext>
              </a:extLst>
            </p:cNvPr>
            <p:cNvPicPr>
              <a:picLocks noGrp="1" noRot="1" noMove="1" noResize="1" noEditPoints="1" noAdjustHandles="1" noChangeArrowheads="1" noChangeShapeType="1" noCrop="1"/>
            </p:cNvPicPr>
            <p:nvPr/>
          </p:nvPicPr>
          <p:blipFill>
            <a:blip r:embed="rId20" cstate="screen">
              <a:extLst>
                <a:ext uri="{28A0092B-C50C-407E-A947-70E740481C1C}">
                  <a14:useLocalDpi xmlns:a14="http://schemas.microsoft.com/office/drawing/2010/main"/>
                </a:ext>
              </a:extLst>
            </a:blip>
            <a:stretch>
              <a:fillRect/>
            </a:stretch>
          </p:blipFill>
          <p:spPr>
            <a:xfrm>
              <a:off x="18940991" y="10050112"/>
              <a:ext cx="130886" cy="132498"/>
            </a:xfrm>
            <a:prstGeom prst="rect">
              <a:avLst/>
            </a:prstGeom>
          </p:spPr>
        </p:pic>
        <p:sp>
          <p:nvSpPr>
            <p:cNvPr id="79" name="object 40">
              <a:extLst>
                <a:ext uri="{FF2B5EF4-FFF2-40B4-BE49-F238E27FC236}">
                  <a16:creationId xmlns:a16="http://schemas.microsoft.com/office/drawing/2014/main" id="{8A05E1DF-A75F-25F6-51B1-E2FC2D2E9C97}"/>
                </a:ext>
              </a:extLst>
            </p:cNvPr>
            <p:cNvSpPr>
              <a:spLocks noGrp="1" noRot="1" noMove="1" noResize="1" noEditPoints="1" noAdjustHandles="1" noChangeArrowheads="1" noChangeShapeType="1"/>
            </p:cNvSpPr>
            <p:nvPr/>
          </p:nvSpPr>
          <p:spPr>
            <a:xfrm>
              <a:off x="19106622" y="10001632"/>
              <a:ext cx="12700" cy="179070"/>
            </a:xfrm>
            <a:custGeom>
              <a:avLst/>
              <a:gdLst/>
              <a:ahLst/>
              <a:cxnLst/>
              <a:rect l="l" t="t" r="r" b="b"/>
              <a:pathLst>
                <a:path w="12700" h="179070">
                  <a:moveTo>
                    <a:pt x="12114" y="0"/>
                  </a:moveTo>
                  <a:lnTo>
                    <a:pt x="0" y="0"/>
                  </a:lnTo>
                  <a:lnTo>
                    <a:pt x="0" y="178549"/>
                  </a:lnTo>
                  <a:lnTo>
                    <a:pt x="12114" y="178549"/>
                  </a:lnTo>
                  <a:lnTo>
                    <a:pt x="12114" y="0"/>
                  </a:lnTo>
                  <a:close/>
                </a:path>
              </a:pathLst>
            </a:custGeom>
            <a:solidFill>
              <a:srgbClr val="FFFFFF"/>
            </a:solidFill>
          </p:spPr>
          <p:txBody>
            <a:bodyPr wrap="square" lIns="0" tIns="0" rIns="0" bIns="0" rtlCol="0"/>
            <a:lstStyle/>
            <a:p>
              <a:endParaRPr sz="1092"/>
            </a:p>
          </p:txBody>
        </p:sp>
        <p:pic>
          <p:nvPicPr>
            <p:cNvPr id="80" name="object 41">
              <a:extLst>
                <a:ext uri="{FF2B5EF4-FFF2-40B4-BE49-F238E27FC236}">
                  <a16:creationId xmlns:a16="http://schemas.microsoft.com/office/drawing/2014/main" id="{7F025B40-CFF2-7841-2BBE-DC5194FE5053}"/>
                </a:ext>
              </a:extLst>
            </p:cNvPr>
            <p:cNvPicPr>
              <a:picLocks noGrp="1" noRot="1" noMove="1" noResize="1" noEditPoints="1" noAdjustHandles="1" noChangeArrowheads="1" noChangeShapeType="1" noCrop="1"/>
            </p:cNvPicPr>
            <p:nvPr/>
          </p:nvPicPr>
          <p:blipFill>
            <a:blip r:embed="rId21" cstate="screen">
              <a:extLst>
                <a:ext uri="{28A0092B-C50C-407E-A947-70E740481C1C}">
                  <a14:useLocalDpi xmlns:a14="http://schemas.microsoft.com/office/drawing/2010/main"/>
                </a:ext>
              </a:extLst>
            </a:blip>
            <a:stretch>
              <a:fillRect/>
            </a:stretch>
          </p:blipFill>
          <p:spPr>
            <a:xfrm>
              <a:off x="19147825" y="10049302"/>
              <a:ext cx="111493" cy="133315"/>
            </a:xfrm>
            <a:prstGeom prst="rect">
              <a:avLst/>
            </a:prstGeom>
          </p:spPr>
        </p:pic>
      </p:grpSp>
      <p:sp>
        <p:nvSpPr>
          <p:cNvPr id="84" name="Picture Placeholder 82">
            <a:extLst>
              <a:ext uri="{FF2B5EF4-FFF2-40B4-BE49-F238E27FC236}">
                <a16:creationId xmlns:a16="http://schemas.microsoft.com/office/drawing/2014/main" id="{98CC27A7-2C09-FC99-6D94-4D12B2699DB9}"/>
              </a:ext>
            </a:extLst>
          </p:cNvPr>
          <p:cNvSpPr>
            <a:spLocks noGrp="1"/>
          </p:cNvSpPr>
          <p:nvPr>
            <p:ph type="pic" sz="quarter" idx="12"/>
          </p:nvPr>
        </p:nvSpPr>
        <p:spPr>
          <a:xfrm>
            <a:off x="6149913" y="3657343"/>
            <a:ext cx="2996976" cy="3200849"/>
          </a:xfrm>
          <a:prstGeom prst="rect">
            <a:avLst/>
          </a:prstGeom>
        </p:spPr>
        <p:txBody>
          <a:bodyPr/>
          <a:lstStyle/>
          <a:p>
            <a:endParaRPr lang="en-US" dirty="0"/>
          </a:p>
        </p:txBody>
      </p:sp>
      <p:sp>
        <p:nvSpPr>
          <p:cNvPr id="2" name="object 32">
            <a:extLst>
              <a:ext uri="{FF2B5EF4-FFF2-40B4-BE49-F238E27FC236}">
                <a16:creationId xmlns:a16="http://schemas.microsoft.com/office/drawing/2014/main" id="{9DC01BB3-03AA-25B7-02D6-A86C968DB63B}"/>
              </a:ext>
            </a:extLst>
          </p:cNvPr>
          <p:cNvSpPr/>
          <p:nvPr userDrawn="1"/>
        </p:nvSpPr>
        <p:spPr>
          <a:xfrm>
            <a:off x="6151197" y="0"/>
            <a:ext cx="6041164" cy="3600354"/>
          </a:xfrm>
          <a:custGeom>
            <a:avLst/>
            <a:gdLst/>
            <a:ahLst/>
            <a:cxnLst/>
            <a:rect l="l" t="t" r="r" b="b"/>
            <a:pathLst>
              <a:path w="9989819" h="5937250">
                <a:moveTo>
                  <a:pt x="9989224" y="0"/>
                </a:moveTo>
                <a:lnTo>
                  <a:pt x="0" y="0"/>
                </a:lnTo>
                <a:lnTo>
                  <a:pt x="0" y="5936992"/>
                </a:lnTo>
                <a:lnTo>
                  <a:pt x="9989224" y="5936992"/>
                </a:lnTo>
                <a:lnTo>
                  <a:pt x="9989224" y="0"/>
                </a:lnTo>
                <a:close/>
              </a:path>
            </a:pathLst>
          </a:custGeom>
          <a:solidFill>
            <a:srgbClr val="F1BC1B"/>
          </a:solidFill>
        </p:spPr>
        <p:txBody>
          <a:bodyPr wrap="square" lIns="0" tIns="0" rIns="0" bIns="0" rtlCol="0"/>
          <a:lstStyle/>
          <a:p>
            <a:endParaRPr sz="1092" dirty="0"/>
          </a:p>
        </p:txBody>
      </p:sp>
      <p:sp>
        <p:nvSpPr>
          <p:cNvPr id="4" name="object 35">
            <a:extLst>
              <a:ext uri="{FF2B5EF4-FFF2-40B4-BE49-F238E27FC236}">
                <a16:creationId xmlns:a16="http://schemas.microsoft.com/office/drawing/2014/main" id="{C21493B1-5045-CDEC-3C2A-494F05627F0D}"/>
              </a:ext>
            </a:extLst>
          </p:cNvPr>
          <p:cNvSpPr>
            <a:spLocks noGrp="1" noRot="1" noMove="1" noResize="1" noEditPoints="1" noAdjustHandles="1" noChangeArrowheads="1" noChangeShapeType="1"/>
          </p:cNvSpPr>
          <p:nvPr userDrawn="1"/>
        </p:nvSpPr>
        <p:spPr>
          <a:xfrm>
            <a:off x="6896100" y="2595602"/>
            <a:ext cx="4534068" cy="189067"/>
          </a:xfrm>
          <a:custGeom>
            <a:avLst/>
            <a:gdLst/>
            <a:ahLst/>
            <a:cxnLst/>
            <a:rect l="l" t="t" r="r" b="b"/>
            <a:pathLst>
              <a:path w="7476490" h="311785">
                <a:moveTo>
                  <a:pt x="0" y="0"/>
                </a:moveTo>
                <a:lnTo>
                  <a:pt x="3426654" y="0"/>
                </a:lnTo>
                <a:lnTo>
                  <a:pt x="3751084" y="311456"/>
                </a:lnTo>
                <a:lnTo>
                  <a:pt x="4066425" y="0"/>
                </a:lnTo>
                <a:lnTo>
                  <a:pt x="7476212" y="0"/>
                </a:lnTo>
              </a:path>
            </a:pathLst>
          </a:custGeom>
          <a:ln w="64888">
            <a:solidFill>
              <a:srgbClr val="263B46"/>
            </a:solidFill>
          </a:ln>
        </p:spPr>
        <p:txBody>
          <a:bodyPr wrap="square" lIns="0" tIns="0" rIns="0" bIns="0" rtlCol="0"/>
          <a:lstStyle/>
          <a:p>
            <a:endParaRPr sz="1092"/>
          </a:p>
        </p:txBody>
      </p:sp>
      <p:sp>
        <p:nvSpPr>
          <p:cNvPr id="6" name="Text Placeholder 5">
            <a:extLst>
              <a:ext uri="{FF2B5EF4-FFF2-40B4-BE49-F238E27FC236}">
                <a16:creationId xmlns:a16="http://schemas.microsoft.com/office/drawing/2014/main" id="{F22919D6-675F-1A52-534D-7204DFB3C6F9}"/>
              </a:ext>
            </a:extLst>
          </p:cNvPr>
          <p:cNvSpPr>
            <a:spLocks noGrp="1"/>
          </p:cNvSpPr>
          <p:nvPr>
            <p:ph type="body" sz="quarter" idx="13"/>
          </p:nvPr>
        </p:nvSpPr>
        <p:spPr>
          <a:xfrm>
            <a:off x="6789165" y="814878"/>
            <a:ext cx="4795913" cy="349942"/>
          </a:xfrm>
          <a:prstGeom prst="rect">
            <a:avLst/>
          </a:prstGeom>
        </p:spPr>
        <p:txBody>
          <a:bodyPr/>
          <a:lstStyle>
            <a:lvl1pPr algn="ctr">
              <a:lnSpc>
                <a:spcPts val="2747"/>
              </a:lnSpc>
              <a:defRPr sz="2486" b="1"/>
            </a:lvl1pPr>
          </a:lstStyle>
          <a:p>
            <a:pPr lvl="0"/>
            <a:r>
              <a:rPr lang="en-GB" dirty="0"/>
              <a:t>Click to edit Master text styles</a:t>
            </a:r>
          </a:p>
        </p:txBody>
      </p:sp>
    </p:spTree>
    <p:extLst>
      <p:ext uri="{BB962C8B-B14F-4D97-AF65-F5344CB8AC3E}">
        <p14:creationId xmlns:p14="http://schemas.microsoft.com/office/powerpoint/2010/main" val="14134419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and Quote Purple">
    <p:spTree>
      <p:nvGrpSpPr>
        <p:cNvPr id="1" name=""/>
        <p:cNvGrpSpPr/>
        <p:nvPr/>
      </p:nvGrpSpPr>
      <p:grpSpPr>
        <a:xfrm>
          <a:off x="0" y="0"/>
          <a:ext cx="0" cy="0"/>
          <a:chOff x="0" y="0"/>
          <a:chExt cx="0" cy="0"/>
        </a:xfrm>
      </p:grpSpPr>
      <p:sp>
        <p:nvSpPr>
          <p:cNvPr id="49" name="Text Placeholder 48">
            <a:extLst>
              <a:ext uri="{FF2B5EF4-FFF2-40B4-BE49-F238E27FC236}">
                <a16:creationId xmlns:a16="http://schemas.microsoft.com/office/drawing/2014/main" id="{335C50CA-1BCE-F478-79FB-5C037986ABC0}"/>
              </a:ext>
            </a:extLst>
          </p:cNvPr>
          <p:cNvSpPr>
            <a:spLocks noGrp="1"/>
          </p:cNvSpPr>
          <p:nvPr>
            <p:ph type="body" sz="quarter" idx="10"/>
          </p:nvPr>
        </p:nvSpPr>
        <p:spPr>
          <a:xfrm>
            <a:off x="500619" y="425496"/>
            <a:ext cx="5539691" cy="754727"/>
          </a:xfrm>
          <a:prstGeom prst="rect">
            <a:avLst/>
          </a:prstGeom>
        </p:spPr>
        <p:txBody>
          <a:bodyPr/>
          <a:lstStyle>
            <a:lvl1pPr>
              <a:defRPr sz="3517" b="1">
                <a:solidFill>
                  <a:srgbClr val="253B46"/>
                </a:solidFill>
              </a:defRPr>
            </a:lvl1pPr>
          </a:lstStyle>
          <a:p>
            <a:pPr lvl="0"/>
            <a:r>
              <a:rPr lang="en-GB" dirty="0"/>
              <a:t>Click to edit Master text styles</a:t>
            </a:r>
            <a:endParaRPr lang="en-US" dirty="0"/>
          </a:p>
        </p:txBody>
      </p:sp>
      <p:sp>
        <p:nvSpPr>
          <p:cNvPr id="51" name="Text Placeholder 50">
            <a:extLst>
              <a:ext uri="{FF2B5EF4-FFF2-40B4-BE49-F238E27FC236}">
                <a16:creationId xmlns:a16="http://schemas.microsoft.com/office/drawing/2014/main" id="{D8FC2DA0-C518-ED5D-0A20-0816711F6B3C}"/>
              </a:ext>
            </a:extLst>
          </p:cNvPr>
          <p:cNvSpPr>
            <a:spLocks noGrp="1"/>
          </p:cNvSpPr>
          <p:nvPr>
            <p:ph type="body" sz="quarter" idx="11"/>
          </p:nvPr>
        </p:nvSpPr>
        <p:spPr>
          <a:xfrm>
            <a:off x="500620" y="1164820"/>
            <a:ext cx="5053000" cy="5217330"/>
          </a:xfrm>
          <a:prstGeom prst="rect">
            <a:avLst/>
          </a:prstGeom>
        </p:spPr>
        <p:txBody>
          <a:bodyPr/>
          <a:lstStyle>
            <a:lvl1pPr>
              <a:lnSpc>
                <a:spcPts val="2304"/>
              </a:lnSpc>
              <a:defRPr sz="1577" b="0"/>
            </a:lvl1pPr>
          </a:lstStyle>
          <a:p>
            <a:pPr lvl="0"/>
            <a:r>
              <a:rPr lang="en-GB" dirty="0"/>
              <a:t>Click to edit Master text styles</a:t>
            </a:r>
          </a:p>
        </p:txBody>
      </p:sp>
      <p:sp>
        <p:nvSpPr>
          <p:cNvPr id="53" name="object 2">
            <a:extLst>
              <a:ext uri="{FF2B5EF4-FFF2-40B4-BE49-F238E27FC236}">
                <a16:creationId xmlns:a16="http://schemas.microsoft.com/office/drawing/2014/main" id="{FB8D1E81-246A-2C46-01D5-DFF0BA5241FF}"/>
              </a:ext>
            </a:extLst>
          </p:cNvPr>
          <p:cNvSpPr/>
          <p:nvPr userDrawn="1"/>
        </p:nvSpPr>
        <p:spPr>
          <a:xfrm>
            <a:off x="9199691" y="3657343"/>
            <a:ext cx="2997079" cy="3200657"/>
          </a:xfrm>
          <a:custGeom>
            <a:avLst/>
            <a:gdLst/>
            <a:ahLst/>
            <a:cxnLst/>
            <a:rect l="l" t="t" r="r" b="b"/>
            <a:pathLst>
              <a:path w="4942205" h="5277484">
                <a:moveTo>
                  <a:pt x="4942058" y="0"/>
                </a:moveTo>
                <a:lnTo>
                  <a:pt x="0" y="0"/>
                </a:lnTo>
                <a:lnTo>
                  <a:pt x="0" y="5277326"/>
                </a:lnTo>
                <a:lnTo>
                  <a:pt x="4942058" y="5277326"/>
                </a:lnTo>
                <a:lnTo>
                  <a:pt x="4942058" y="0"/>
                </a:lnTo>
                <a:close/>
              </a:path>
            </a:pathLst>
          </a:custGeom>
          <a:solidFill>
            <a:srgbClr val="6F5A80"/>
          </a:solidFill>
        </p:spPr>
        <p:txBody>
          <a:bodyPr wrap="square" lIns="0" tIns="0" rIns="0" bIns="0" rtlCol="0"/>
          <a:lstStyle/>
          <a:p>
            <a:endParaRPr sz="1092" dirty="0"/>
          </a:p>
        </p:txBody>
      </p:sp>
      <p:grpSp>
        <p:nvGrpSpPr>
          <p:cNvPr id="54" name="object 15">
            <a:extLst>
              <a:ext uri="{FF2B5EF4-FFF2-40B4-BE49-F238E27FC236}">
                <a16:creationId xmlns:a16="http://schemas.microsoft.com/office/drawing/2014/main" id="{3BDCD20F-54A7-8484-FE78-EF254FC04473}"/>
              </a:ext>
            </a:extLst>
          </p:cNvPr>
          <p:cNvGrpSpPr>
            <a:grpSpLocks noGrp="1" noUngrp="1" noRot="1" noMove="1" noResize="1"/>
          </p:cNvGrpSpPr>
          <p:nvPr userDrawn="1"/>
        </p:nvGrpSpPr>
        <p:grpSpPr>
          <a:xfrm>
            <a:off x="9903990" y="5646972"/>
            <a:ext cx="1905048" cy="844832"/>
            <a:chOff x="16334579" y="9287420"/>
            <a:chExt cx="3141345" cy="1393190"/>
          </a:xfrm>
        </p:grpSpPr>
        <p:sp>
          <p:nvSpPr>
            <p:cNvPr id="55" name="object 16">
              <a:extLst>
                <a:ext uri="{FF2B5EF4-FFF2-40B4-BE49-F238E27FC236}">
                  <a16:creationId xmlns:a16="http://schemas.microsoft.com/office/drawing/2014/main" id="{AB535B58-1713-14F3-BC7F-935738D65000}"/>
                </a:ext>
              </a:extLst>
            </p:cNvPr>
            <p:cNvSpPr>
              <a:spLocks noGrp="1" noRot="1" noMove="1" noResize="1" noEditPoints="1" noAdjustHandles="1" noChangeArrowheads="1" noChangeShapeType="1"/>
            </p:cNvSpPr>
            <p:nvPr/>
          </p:nvSpPr>
          <p:spPr>
            <a:xfrm>
              <a:off x="16408104" y="9360126"/>
              <a:ext cx="2995295" cy="1251585"/>
            </a:xfrm>
            <a:custGeom>
              <a:avLst/>
              <a:gdLst/>
              <a:ahLst/>
              <a:cxnLst/>
              <a:rect l="l" t="t" r="r" b="b"/>
              <a:pathLst>
                <a:path w="2995294" h="1251584">
                  <a:moveTo>
                    <a:pt x="1336183" y="834602"/>
                  </a:moveTo>
                  <a:lnTo>
                    <a:pt x="1312902" y="834602"/>
                  </a:lnTo>
                  <a:lnTo>
                    <a:pt x="1817054" y="1247459"/>
                  </a:lnTo>
                  <a:lnTo>
                    <a:pt x="1821902" y="1251501"/>
                  </a:lnTo>
                  <a:lnTo>
                    <a:pt x="1839535" y="1232915"/>
                  </a:lnTo>
                  <a:lnTo>
                    <a:pt x="1821902" y="1232915"/>
                  </a:lnTo>
                  <a:lnTo>
                    <a:pt x="1336183" y="834602"/>
                  </a:lnTo>
                  <a:close/>
                </a:path>
                <a:path w="2995294" h="1251584">
                  <a:moveTo>
                    <a:pt x="8083" y="724721"/>
                  </a:moveTo>
                  <a:lnTo>
                    <a:pt x="0" y="736040"/>
                  </a:lnTo>
                  <a:lnTo>
                    <a:pt x="735223" y="1250694"/>
                  </a:lnTo>
                  <a:lnTo>
                    <a:pt x="758788" y="1233721"/>
                  </a:lnTo>
                  <a:lnTo>
                    <a:pt x="736029" y="1233721"/>
                  </a:lnTo>
                  <a:lnTo>
                    <a:pt x="8083" y="724721"/>
                  </a:lnTo>
                  <a:close/>
                </a:path>
                <a:path w="2995294" h="1251584">
                  <a:moveTo>
                    <a:pt x="1314514" y="816833"/>
                  </a:moveTo>
                  <a:lnTo>
                    <a:pt x="736029" y="1233721"/>
                  </a:lnTo>
                  <a:lnTo>
                    <a:pt x="758788" y="1233721"/>
                  </a:lnTo>
                  <a:lnTo>
                    <a:pt x="1312902" y="834602"/>
                  </a:lnTo>
                  <a:lnTo>
                    <a:pt x="1336183" y="834602"/>
                  </a:lnTo>
                  <a:lnTo>
                    <a:pt x="1314514" y="816833"/>
                  </a:lnTo>
                  <a:close/>
                </a:path>
                <a:path w="2995294" h="1251584">
                  <a:moveTo>
                    <a:pt x="2141034" y="895197"/>
                  </a:moveTo>
                  <a:lnTo>
                    <a:pt x="1821902" y="1232915"/>
                  </a:lnTo>
                  <a:lnTo>
                    <a:pt x="1839535" y="1232915"/>
                  </a:lnTo>
                  <a:lnTo>
                    <a:pt x="2150730" y="904893"/>
                  </a:lnTo>
                  <a:lnTo>
                    <a:pt x="2141034" y="895197"/>
                  </a:lnTo>
                  <a:close/>
                </a:path>
                <a:path w="2995294" h="1251584">
                  <a:moveTo>
                    <a:pt x="2985333" y="0"/>
                  </a:moveTo>
                  <a:lnTo>
                    <a:pt x="2624181" y="382155"/>
                  </a:lnTo>
                  <a:lnTo>
                    <a:pt x="2633877" y="391851"/>
                  </a:lnTo>
                  <a:lnTo>
                    <a:pt x="2995029" y="9696"/>
                  </a:lnTo>
                  <a:lnTo>
                    <a:pt x="2985333" y="0"/>
                  </a:lnTo>
                  <a:close/>
                </a:path>
              </a:pathLst>
            </a:custGeom>
            <a:solidFill>
              <a:srgbClr val="FFFFFF"/>
            </a:solidFill>
          </p:spPr>
          <p:txBody>
            <a:bodyPr wrap="square" lIns="0" tIns="0" rIns="0" bIns="0" rtlCol="0"/>
            <a:lstStyle/>
            <a:p>
              <a:endParaRPr sz="1092"/>
            </a:p>
          </p:txBody>
        </p:sp>
        <p:pic>
          <p:nvPicPr>
            <p:cNvPr id="56" name="object 17">
              <a:extLst>
                <a:ext uri="{FF2B5EF4-FFF2-40B4-BE49-F238E27FC236}">
                  <a16:creationId xmlns:a16="http://schemas.microsoft.com/office/drawing/2014/main" id="{C88FEE29-C99E-46E9-89D9-DE9253ACEB36}"/>
                </a:ext>
              </a:extLst>
            </p:cNvPr>
            <p:cNvPicPr>
              <a:picLocks noGrp="1" noRo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6509094" y="9718045"/>
              <a:ext cx="210873" cy="239155"/>
            </a:xfrm>
            <a:prstGeom prst="rect">
              <a:avLst/>
            </a:prstGeom>
          </p:spPr>
        </p:pic>
        <p:pic>
          <p:nvPicPr>
            <p:cNvPr id="57" name="object 18">
              <a:extLst>
                <a:ext uri="{FF2B5EF4-FFF2-40B4-BE49-F238E27FC236}">
                  <a16:creationId xmlns:a16="http://schemas.microsoft.com/office/drawing/2014/main" id="{E267D79E-6759-90D6-F8EE-60587B961483}"/>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16750668" y="9765713"/>
              <a:ext cx="195522" cy="195522"/>
            </a:xfrm>
            <a:prstGeom prst="rect">
              <a:avLst/>
            </a:prstGeom>
          </p:spPr>
        </p:pic>
        <p:pic>
          <p:nvPicPr>
            <p:cNvPr id="58" name="object 19">
              <a:extLst>
                <a:ext uri="{FF2B5EF4-FFF2-40B4-BE49-F238E27FC236}">
                  <a16:creationId xmlns:a16="http://schemas.microsoft.com/office/drawing/2014/main" id="{00A266EA-A872-1035-8EED-37753A0254D5}"/>
                </a:ext>
              </a:extLst>
            </p:cNvPr>
            <p:cNvPicPr>
              <a:picLocks noGrp="1" noRo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16972050" y="9718048"/>
              <a:ext cx="376494" cy="243188"/>
            </a:xfrm>
            <a:prstGeom prst="rect">
              <a:avLst/>
            </a:prstGeom>
          </p:spPr>
        </p:pic>
        <p:sp>
          <p:nvSpPr>
            <p:cNvPr id="59" name="object 20">
              <a:extLst>
                <a:ext uri="{FF2B5EF4-FFF2-40B4-BE49-F238E27FC236}">
                  <a16:creationId xmlns:a16="http://schemas.microsoft.com/office/drawing/2014/main" id="{18CD91DE-04D6-19CD-71F2-A20011D978DE}"/>
                </a:ext>
              </a:extLst>
            </p:cNvPr>
            <p:cNvSpPr>
              <a:spLocks noGrp="1" noRot="1" noMove="1" noResize="1" noEditPoints="1" noAdjustHandles="1" noChangeArrowheads="1" noChangeShapeType="1"/>
            </p:cNvSpPr>
            <p:nvPr/>
          </p:nvSpPr>
          <p:spPr>
            <a:xfrm>
              <a:off x="17497997" y="9694627"/>
              <a:ext cx="392430" cy="266700"/>
            </a:xfrm>
            <a:custGeom>
              <a:avLst/>
              <a:gdLst/>
              <a:ahLst/>
              <a:cxnLst/>
              <a:rect l="l" t="t" r="r" b="b"/>
              <a:pathLst>
                <a:path w="392430" h="266700">
                  <a:moveTo>
                    <a:pt x="164020" y="23291"/>
                  </a:moveTo>
                  <a:lnTo>
                    <a:pt x="0" y="23291"/>
                  </a:lnTo>
                  <a:lnTo>
                    <a:pt x="0" y="79171"/>
                  </a:lnTo>
                  <a:lnTo>
                    <a:pt x="0" y="113461"/>
                  </a:lnTo>
                  <a:lnTo>
                    <a:pt x="0" y="169341"/>
                  </a:lnTo>
                  <a:lnTo>
                    <a:pt x="0" y="207441"/>
                  </a:lnTo>
                  <a:lnTo>
                    <a:pt x="0" y="262051"/>
                  </a:lnTo>
                  <a:lnTo>
                    <a:pt x="164020" y="262051"/>
                  </a:lnTo>
                  <a:lnTo>
                    <a:pt x="164020" y="207441"/>
                  </a:lnTo>
                  <a:lnTo>
                    <a:pt x="58178" y="207441"/>
                  </a:lnTo>
                  <a:lnTo>
                    <a:pt x="58178" y="169341"/>
                  </a:lnTo>
                  <a:lnTo>
                    <a:pt x="155130" y="169341"/>
                  </a:lnTo>
                  <a:lnTo>
                    <a:pt x="155130" y="113461"/>
                  </a:lnTo>
                  <a:lnTo>
                    <a:pt x="58178" y="113461"/>
                  </a:lnTo>
                  <a:lnTo>
                    <a:pt x="58178" y="79171"/>
                  </a:lnTo>
                  <a:lnTo>
                    <a:pt x="164020" y="79171"/>
                  </a:lnTo>
                  <a:lnTo>
                    <a:pt x="164020" y="23291"/>
                  </a:lnTo>
                  <a:close/>
                </a:path>
                <a:path w="392430" h="266700">
                  <a:moveTo>
                    <a:pt x="391858" y="0"/>
                  </a:moveTo>
                  <a:lnTo>
                    <a:pt x="333679" y="0"/>
                  </a:lnTo>
                  <a:lnTo>
                    <a:pt x="333679" y="168046"/>
                  </a:lnTo>
                  <a:lnTo>
                    <a:pt x="330682" y="186105"/>
                  </a:lnTo>
                  <a:lnTo>
                    <a:pt x="322376" y="199758"/>
                  </a:lnTo>
                  <a:lnTo>
                    <a:pt x="309829" y="208267"/>
                  </a:lnTo>
                  <a:lnTo>
                    <a:pt x="294106" y="210870"/>
                  </a:lnTo>
                  <a:lnTo>
                    <a:pt x="278714" y="207810"/>
                  </a:lnTo>
                  <a:lnTo>
                    <a:pt x="266128" y="199161"/>
                  </a:lnTo>
                  <a:lnTo>
                    <a:pt x="257632" y="185648"/>
                  </a:lnTo>
                  <a:lnTo>
                    <a:pt x="254508" y="168046"/>
                  </a:lnTo>
                  <a:lnTo>
                    <a:pt x="257517" y="150444"/>
                  </a:lnTo>
                  <a:lnTo>
                    <a:pt x="265823" y="136944"/>
                  </a:lnTo>
                  <a:lnTo>
                    <a:pt x="278371" y="128282"/>
                  </a:lnTo>
                  <a:lnTo>
                    <a:pt x="294106" y="125234"/>
                  </a:lnTo>
                  <a:lnTo>
                    <a:pt x="309829" y="128282"/>
                  </a:lnTo>
                  <a:lnTo>
                    <a:pt x="322376" y="136944"/>
                  </a:lnTo>
                  <a:lnTo>
                    <a:pt x="330682" y="150444"/>
                  </a:lnTo>
                  <a:lnTo>
                    <a:pt x="333679" y="168046"/>
                  </a:lnTo>
                  <a:lnTo>
                    <a:pt x="333679" y="0"/>
                  </a:lnTo>
                  <a:lnTo>
                    <a:pt x="332879" y="0"/>
                  </a:lnTo>
                  <a:lnTo>
                    <a:pt x="332879" y="96951"/>
                  </a:lnTo>
                  <a:lnTo>
                    <a:pt x="322732" y="86436"/>
                  </a:lnTo>
                  <a:lnTo>
                    <a:pt x="310464" y="78270"/>
                  </a:lnTo>
                  <a:lnTo>
                    <a:pt x="296062" y="72974"/>
                  </a:lnTo>
                  <a:lnTo>
                    <a:pt x="279565" y="71094"/>
                  </a:lnTo>
                  <a:lnTo>
                    <a:pt x="246659" y="78193"/>
                  </a:lnTo>
                  <a:lnTo>
                    <a:pt x="219964" y="98158"/>
                  </a:lnTo>
                  <a:lnTo>
                    <a:pt x="202069" y="129044"/>
                  </a:lnTo>
                  <a:lnTo>
                    <a:pt x="195529" y="168859"/>
                  </a:lnTo>
                  <a:lnTo>
                    <a:pt x="202082" y="208330"/>
                  </a:lnTo>
                  <a:lnTo>
                    <a:pt x="220065" y="239242"/>
                  </a:lnTo>
                  <a:lnTo>
                    <a:pt x="247002" y="259410"/>
                  </a:lnTo>
                  <a:lnTo>
                    <a:pt x="280365" y="266611"/>
                  </a:lnTo>
                  <a:lnTo>
                    <a:pt x="297218" y="264871"/>
                  </a:lnTo>
                  <a:lnTo>
                    <a:pt x="311569" y="259956"/>
                  </a:lnTo>
                  <a:lnTo>
                    <a:pt x="323646" y="252298"/>
                  </a:lnTo>
                  <a:lnTo>
                    <a:pt x="333679" y="242379"/>
                  </a:lnTo>
                  <a:lnTo>
                    <a:pt x="333679" y="262572"/>
                  </a:lnTo>
                  <a:lnTo>
                    <a:pt x="391858" y="262572"/>
                  </a:lnTo>
                  <a:lnTo>
                    <a:pt x="391858" y="242379"/>
                  </a:lnTo>
                  <a:lnTo>
                    <a:pt x="391858" y="210870"/>
                  </a:lnTo>
                  <a:lnTo>
                    <a:pt x="391858" y="125234"/>
                  </a:lnTo>
                  <a:lnTo>
                    <a:pt x="391858" y="96951"/>
                  </a:lnTo>
                  <a:lnTo>
                    <a:pt x="391858" y="0"/>
                  </a:lnTo>
                  <a:close/>
                </a:path>
              </a:pathLst>
            </a:custGeom>
            <a:solidFill>
              <a:srgbClr val="FFFFFF"/>
            </a:solidFill>
          </p:spPr>
          <p:txBody>
            <a:bodyPr wrap="square" lIns="0" tIns="0" rIns="0" bIns="0" rtlCol="0"/>
            <a:lstStyle/>
            <a:p>
              <a:endParaRPr sz="1092"/>
            </a:p>
          </p:txBody>
        </p:sp>
        <p:pic>
          <p:nvPicPr>
            <p:cNvPr id="60" name="object 21">
              <a:extLst>
                <a:ext uri="{FF2B5EF4-FFF2-40B4-BE49-F238E27FC236}">
                  <a16:creationId xmlns:a16="http://schemas.microsoft.com/office/drawing/2014/main" id="{B9FBDE7E-4951-4ED4-BBFF-DF091532C932}"/>
                </a:ext>
              </a:extLst>
            </p:cNvPr>
            <p:cNvPicPr>
              <a:picLocks noGrp="1" noRo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17924600" y="9769755"/>
              <a:ext cx="179366" cy="191481"/>
            </a:xfrm>
            <a:prstGeom prst="rect">
              <a:avLst/>
            </a:prstGeom>
          </p:spPr>
        </p:pic>
        <p:pic>
          <p:nvPicPr>
            <p:cNvPr id="61" name="object 22">
              <a:extLst>
                <a:ext uri="{FF2B5EF4-FFF2-40B4-BE49-F238E27FC236}">
                  <a16:creationId xmlns:a16="http://schemas.microsoft.com/office/drawing/2014/main" id="{199F9EFC-6128-D93C-4479-25CB43264174}"/>
                </a:ext>
              </a:extLst>
            </p:cNvPr>
            <p:cNvPicPr>
              <a:picLocks noGrp="1" noRo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tretch>
              <a:fillRect/>
            </a:stretch>
          </p:blipFill>
          <p:spPr>
            <a:xfrm>
              <a:off x="18137900" y="9764912"/>
              <a:ext cx="193093" cy="195512"/>
            </a:xfrm>
            <a:prstGeom prst="rect">
              <a:avLst/>
            </a:prstGeom>
          </p:spPr>
        </p:pic>
        <p:pic>
          <p:nvPicPr>
            <p:cNvPr id="62" name="object 23">
              <a:extLst>
                <a:ext uri="{FF2B5EF4-FFF2-40B4-BE49-F238E27FC236}">
                  <a16:creationId xmlns:a16="http://schemas.microsoft.com/office/drawing/2014/main" id="{E0A13C73-B636-08B1-EB59-1AC2FC55173E}"/>
                </a:ext>
              </a:extLst>
            </p:cNvPr>
            <p:cNvPicPr>
              <a:picLocks noGrp="1" noRot="1" noMove="1" noResize="1" noEditPoints="1" noAdjustHandles="1" noChangeArrowheads="1" noChangeShapeType="1" noCrop="1"/>
            </p:cNvPicPr>
            <p:nvPr/>
          </p:nvPicPr>
          <p:blipFill>
            <a:blip r:embed="rId7" cstate="screen">
              <a:extLst>
                <a:ext uri="{28A0092B-C50C-407E-A947-70E740481C1C}">
                  <a14:useLocalDpi xmlns:a14="http://schemas.microsoft.com/office/drawing/2010/main"/>
                </a:ext>
              </a:extLst>
            </a:blip>
            <a:stretch>
              <a:fillRect/>
            </a:stretch>
          </p:blipFill>
          <p:spPr>
            <a:xfrm>
              <a:off x="18357658" y="9765713"/>
              <a:ext cx="195522" cy="195522"/>
            </a:xfrm>
            <a:prstGeom prst="rect">
              <a:avLst/>
            </a:prstGeom>
          </p:spPr>
        </p:pic>
        <p:pic>
          <p:nvPicPr>
            <p:cNvPr id="63" name="object 24">
              <a:extLst>
                <a:ext uri="{FF2B5EF4-FFF2-40B4-BE49-F238E27FC236}">
                  <a16:creationId xmlns:a16="http://schemas.microsoft.com/office/drawing/2014/main" id="{5F8BBBE5-1226-8172-7825-EA00BD7BD2FF}"/>
                </a:ext>
              </a:extLst>
            </p:cNvPr>
            <p:cNvPicPr>
              <a:picLocks noGrp="1" noRot="1" noMove="1" noResize="1" noEditPoints="1" noAdjustHandles="1" noChangeArrowheads="1" noChangeShapeType="1" noCrop="1"/>
            </p:cNvPicPr>
            <p:nvPr/>
          </p:nvPicPr>
          <p:blipFill>
            <a:blip r:embed="rId8" cstate="screen">
              <a:extLst>
                <a:ext uri="{28A0092B-C50C-407E-A947-70E740481C1C}">
                  <a14:useLocalDpi xmlns:a14="http://schemas.microsoft.com/office/drawing/2010/main"/>
                </a:ext>
              </a:extLst>
            </a:blip>
            <a:stretch>
              <a:fillRect/>
            </a:stretch>
          </p:blipFill>
          <p:spPr>
            <a:xfrm>
              <a:off x="18579039" y="9718048"/>
              <a:ext cx="163199" cy="243186"/>
            </a:xfrm>
            <a:prstGeom prst="rect">
              <a:avLst/>
            </a:prstGeom>
          </p:spPr>
        </p:pic>
        <p:sp>
          <p:nvSpPr>
            <p:cNvPr id="64" name="object 25">
              <a:extLst>
                <a:ext uri="{FF2B5EF4-FFF2-40B4-BE49-F238E27FC236}">
                  <a16:creationId xmlns:a16="http://schemas.microsoft.com/office/drawing/2014/main" id="{8FE175AD-1C4F-8961-2DE0-B1ED9592F153}"/>
                </a:ext>
              </a:extLst>
            </p:cNvPr>
            <p:cNvSpPr>
              <a:spLocks noGrp="1" noRot="1" noMove="1" noResize="1" noEditPoints="1" noAdjustHandles="1" noChangeArrowheads="1" noChangeShapeType="1"/>
            </p:cNvSpPr>
            <p:nvPr/>
          </p:nvSpPr>
          <p:spPr>
            <a:xfrm>
              <a:off x="18768899" y="9680877"/>
              <a:ext cx="69850" cy="276860"/>
            </a:xfrm>
            <a:custGeom>
              <a:avLst/>
              <a:gdLst/>
              <a:ahLst/>
              <a:cxnLst/>
              <a:rect l="l" t="t" r="r" b="b"/>
              <a:pathLst>
                <a:path w="69850" h="276859">
                  <a:moveTo>
                    <a:pt x="34742" y="0"/>
                  </a:moveTo>
                  <a:lnTo>
                    <a:pt x="21132" y="2449"/>
                  </a:lnTo>
                  <a:lnTo>
                    <a:pt x="10099" y="9292"/>
                  </a:lnTo>
                  <a:lnTo>
                    <a:pt x="2701" y="19772"/>
                  </a:lnTo>
                  <a:lnTo>
                    <a:pt x="0" y="33129"/>
                  </a:lnTo>
                  <a:lnTo>
                    <a:pt x="2701" y="46487"/>
                  </a:lnTo>
                  <a:lnTo>
                    <a:pt x="10099" y="56966"/>
                  </a:lnTo>
                  <a:lnTo>
                    <a:pt x="21132" y="63810"/>
                  </a:lnTo>
                  <a:lnTo>
                    <a:pt x="34742" y="66259"/>
                  </a:lnTo>
                  <a:lnTo>
                    <a:pt x="48692" y="63810"/>
                  </a:lnTo>
                  <a:lnTo>
                    <a:pt x="59687" y="56966"/>
                  </a:lnTo>
                  <a:lnTo>
                    <a:pt x="66896" y="46487"/>
                  </a:lnTo>
                  <a:lnTo>
                    <a:pt x="69484" y="33129"/>
                  </a:lnTo>
                  <a:lnTo>
                    <a:pt x="66783" y="19772"/>
                  </a:lnTo>
                  <a:lnTo>
                    <a:pt x="59385" y="9292"/>
                  </a:lnTo>
                  <a:lnTo>
                    <a:pt x="48351" y="2449"/>
                  </a:lnTo>
                  <a:lnTo>
                    <a:pt x="34742" y="0"/>
                  </a:lnTo>
                  <a:close/>
                </a:path>
                <a:path w="69850" h="276859">
                  <a:moveTo>
                    <a:pt x="63024" y="88876"/>
                  </a:moveTo>
                  <a:lnTo>
                    <a:pt x="4848" y="88876"/>
                  </a:lnTo>
                  <a:lnTo>
                    <a:pt x="4848" y="276316"/>
                  </a:lnTo>
                  <a:lnTo>
                    <a:pt x="63024" y="276316"/>
                  </a:lnTo>
                  <a:lnTo>
                    <a:pt x="63024" y="88876"/>
                  </a:lnTo>
                  <a:close/>
                </a:path>
              </a:pathLst>
            </a:custGeom>
            <a:solidFill>
              <a:srgbClr val="FFFFFF"/>
            </a:solidFill>
          </p:spPr>
          <p:txBody>
            <a:bodyPr wrap="square" lIns="0" tIns="0" rIns="0" bIns="0" rtlCol="0"/>
            <a:lstStyle/>
            <a:p>
              <a:endParaRPr sz="1092"/>
            </a:p>
          </p:txBody>
        </p:sp>
        <p:pic>
          <p:nvPicPr>
            <p:cNvPr id="65" name="object 26">
              <a:extLst>
                <a:ext uri="{FF2B5EF4-FFF2-40B4-BE49-F238E27FC236}">
                  <a16:creationId xmlns:a16="http://schemas.microsoft.com/office/drawing/2014/main" id="{ACCD1AE9-D8A8-7BA9-6A87-E3782A180172}"/>
                </a:ext>
              </a:extLst>
            </p:cNvPr>
            <p:cNvPicPr>
              <a:picLocks noGrp="1" noRot="1" noMove="1" noResize="1" noEditPoints="1" noAdjustHandles="1" noChangeArrowheads="1" noChangeShapeType="1" noCrop="1"/>
            </p:cNvPicPr>
            <p:nvPr/>
          </p:nvPicPr>
          <p:blipFill>
            <a:blip r:embed="rId9" cstate="screen">
              <a:extLst>
                <a:ext uri="{28A0092B-C50C-407E-A947-70E740481C1C}">
                  <a14:useLocalDpi xmlns:a14="http://schemas.microsoft.com/office/drawing/2010/main"/>
                </a:ext>
              </a:extLst>
            </a:blip>
            <a:stretch>
              <a:fillRect/>
            </a:stretch>
          </p:blipFill>
          <p:spPr>
            <a:xfrm>
              <a:off x="18866659" y="9764912"/>
              <a:ext cx="195522" cy="195512"/>
            </a:xfrm>
            <a:prstGeom prst="rect">
              <a:avLst/>
            </a:prstGeom>
          </p:spPr>
        </p:pic>
        <p:pic>
          <p:nvPicPr>
            <p:cNvPr id="66" name="object 27">
              <a:extLst>
                <a:ext uri="{FF2B5EF4-FFF2-40B4-BE49-F238E27FC236}">
                  <a16:creationId xmlns:a16="http://schemas.microsoft.com/office/drawing/2014/main" id="{26DD563A-CC21-1C0A-0FB5-283405B2AD17}"/>
                </a:ext>
              </a:extLst>
            </p:cNvPr>
            <p:cNvPicPr>
              <a:picLocks noGrp="1" noRot="1" noMove="1" noResize="1" noEditPoints="1" noAdjustHandles="1" noChangeArrowheads="1" noChangeShapeType="1" noCrop="1"/>
            </p:cNvPicPr>
            <p:nvPr/>
          </p:nvPicPr>
          <p:blipFill>
            <a:blip r:embed="rId10" cstate="screen">
              <a:extLst>
                <a:ext uri="{28A0092B-C50C-407E-A947-70E740481C1C}">
                  <a14:useLocalDpi xmlns:a14="http://schemas.microsoft.com/office/drawing/2010/main"/>
                </a:ext>
              </a:extLst>
            </a:blip>
            <a:stretch>
              <a:fillRect/>
            </a:stretch>
          </p:blipFill>
          <p:spPr>
            <a:xfrm>
              <a:off x="19094500" y="9764905"/>
              <a:ext cx="180978" cy="191481"/>
            </a:xfrm>
            <a:prstGeom prst="rect">
              <a:avLst/>
            </a:prstGeom>
          </p:spPr>
        </p:pic>
        <p:pic>
          <p:nvPicPr>
            <p:cNvPr id="67" name="object 28">
              <a:extLst>
                <a:ext uri="{FF2B5EF4-FFF2-40B4-BE49-F238E27FC236}">
                  <a16:creationId xmlns:a16="http://schemas.microsoft.com/office/drawing/2014/main" id="{E07963B1-32AD-D8AB-96D4-EF291C4B7F97}"/>
                </a:ext>
              </a:extLst>
            </p:cNvPr>
            <p:cNvPicPr>
              <a:picLocks noGrp="1" noRot="1" noMove="1" noResize="1" noEditPoints="1" noAdjustHandles="1" noChangeArrowheads="1" noChangeShapeType="1" noCrop="1"/>
            </p:cNvPicPr>
            <p:nvPr/>
          </p:nvPicPr>
          <p:blipFill>
            <a:blip r:embed="rId11" cstate="screen">
              <a:extLst>
                <a:ext uri="{28A0092B-C50C-407E-A947-70E740481C1C}">
                  <a14:useLocalDpi xmlns:a14="http://schemas.microsoft.com/office/drawing/2010/main"/>
                </a:ext>
              </a:extLst>
            </a:blip>
            <a:stretch>
              <a:fillRect/>
            </a:stretch>
          </p:blipFill>
          <p:spPr>
            <a:xfrm>
              <a:off x="19320721" y="9287420"/>
              <a:ext cx="155126" cy="155115"/>
            </a:xfrm>
            <a:prstGeom prst="rect">
              <a:avLst/>
            </a:prstGeom>
          </p:spPr>
        </p:pic>
        <p:pic>
          <p:nvPicPr>
            <p:cNvPr id="68" name="object 29">
              <a:extLst>
                <a:ext uri="{FF2B5EF4-FFF2-40B4-BE49-F238E27FC236}">
                  <a16:creationId xmlns:a16="http://schemas.microsoft.com/office/drawing/2014/main" id="{259168ED-D713-1E63-3C95-DD046A3B4DBA}"/>
                </a:ext>
              </a:extLst>
            </p:cNvPr>
            <p:cNvPicPr>
              <a:picLocks noGrp="1" noRot="1" noMove="1" noResize="1" noEditPoints="1" noAdjustHandles="1" noChangeArrowheads="1" noChangeShapeType="1" noCrop="1"/>
            </p:cNvPicPr>
            <p:nvPr/>
          </p:nvPicPr>
          <p:blipFill>
            <a:blip r:embed="rId12" cstate="screen">
              <a:extLst>
                <a:ext uri="{28A0092B-C50C-407E-A947-70E740481C1C}">
                  <a14:useLocalDpi xmlns:a14="http://schemas.microsoft.com/office/drawing/2010/main"/>
                </a:ext>
              </a:extLst>
            </a:blip>
            <a:stretch>
              <a:fillRect/>
            </a:stretch>
          </p:blipFill>
          <p:spPr>
            <a:xfrm>
              <a:off x="18151634" y="10525183"/>
              <a:ext cx="155126" cy="155115"/>
            </a:xfrm>
            <a:prstGeom prst="rect">
              <a:avLst/>
            </a:prstGeom>
          </p:spPr>
        </p:pic>
        <p:pic>
          <p:nvPicPr>
            <p:cNvPr id="69" name="object 30">
              <a:extLst>
                <a:ext uri="{FF2B5EF4-FFF2-40B4-BE49-F238E27FC236}">
                  <a16:creationId xmlns:a16="http://schemas.microsoft.com/office/drawing/2014/main" id="{1AB097B1-DB07-0495-4C4C-A78BAB7424A4}"/>
                </a:ext>
              </a:extLst>
            </p:cNvPr>
            <p:cNvPicPr>
              <a:picLocks noGrp="1" noRot="1" noMove="1" noResize="1" noEditPoints="1" noAdjustHandles="1" noChangeArrowheads="1" noChangeShapeType="1" noCrop="1"/>
            </p:cNvPicPr>
            <p:nvPr/>
          </p:nvPicPr>
          <p:blipFill>
            <a:blip r:embed="rId13" cstate="screen">
              <a:extLst>
                <a:ext uri="{28A0092B-C50C-407E-A947-70E740481C1C}">
                  <a14:useLocalDpi xmlns:a14="http://schemas.microsoft.com/office/drawing/2010/main"/>
                </a:ext>
              </a:extLst>
            </a:blip>
            <a:stretch>
              <a:fillRect/>
            </a:stretch>
          </p:blipFill>
          <p:spPr>
            <a:xfrm>
              <a:off x="17644248" y="10108286"/>
              <a:ext cx="155126" cy="155115"/>
            </a:xfrm>
            <a:prstGeom prst="rect">
              <a:avLst/>
            </a:prstGeom>
          </p:spPr>
        </p:pic>
        <p:pic>
          <p:nvPicPr>
            <p:cNvPr id="70" name="object 31">
              <a:extLst>
                <a:ext uri="{FF2B5EF4-FFF2-40B4-BE49-F238E27FC236}">
                  <a16:creationId xmlns:a16="http://schemas.microsoft.com/office/drawing/2014/main" id="{8685F901-0FEA-557F-76B8-E6CAAC5F9107}"/>
                </a:ext>
              </a:extLst>
            </p:cNvPr>
            <p:cNvPicPr>
              <a:picLocks noGrp="1" noRot="1" noMove="1" noResize="1" noEditPoints="1" noAdjustHandles="1" noChangeArrowheads="1" noChangeShapeType="1" noCrop="1"/>
            </p:cNvPicPr>
            <p:nvPr/>
          </p:nvPicPr>
          <p:blipFill>
            <a:blip r:embed="rId12" cstate="screen">
              <a:extLst>
                <a:ext uri="{28A0092B-C50C-407E-A947-70E740481C1C}">
                  <a14:useLocalDpi xmlns:a14="http://schemas.microsoft.com/office/drawing/2010/main"/>
                </a:ext>
              </a:extLst>
            </a:blip>
            <a:stretch>
              <a:fillRect/>
            </a:stretch>
          </p:blipFill>
          <p:spPr>
            <a:xfrm>
              <a:off x="17065763" y="10525183"/>
              <a:ext cx="155126" cy="155115"/>
            </a:xfrm>
            <a:prstGeom prst="rect">
              <a:avLst/>
            </a:prstGeom>
          </p:spPr>
        </p:pic>
        <p:pic>
          <p:nvPicPr>
            <p:cNvPr id="71" name="object 32">
              <a:extLst>
                <a:ext uri="{FF2B5EF4-FFF2-40B4-BE49-F238E27FC236}">
                  <a16:creationId xmlns:a16="http://schemas.microsoft.com/office/drawing/2014/main" id="{2F58454D-78E9-2565-9DD8-4DFAAC013658}"/>
                </a:ext>
              </a:extLst>
            </p:cNvPr>
            <p:cNvPicPr>
              <a:picLocks noGrp="1" noRot="1" noMove="1" noResize="1" noEditPoints="1" noAdjustHandles="1" noChangeArrowheads="1" noChangeShapeType="1" noCrop="1"/>
            </p:cNvPicPr>
            <p:nvPr/>
          </p:nvPicPr>
          <p:blipFill>
            <a:blip r:embed="rId14" cstate="screen">
              <a:extLst>
                <a:ext uri="{28A0092B-C50C-407E-A947-70E740481C1C}">
                  <a14:useLocalDpi xmlns:a14="http://schemas.microsoft.com/office/drawing/2010/main"/>
                </a:ext>
              </a:extLst>
            </a:blip>
            <a:stretch>
              <a:fillRect/>
            </a:stretch>
          </p:blipFill>
          <p:spPr>
            <a:xfrm>
              <a:off x="16334579" y="10012949"/>
              <a:ext cx="155126" cy="155115"/>
            </a:xfrm>
            <a:prstGeom prst="rect">
              <a:avLst/>
            </a:prstGeom>
          </p:spPr>
        </p:pic>
        <p:sp>
          <p:nvSpPr>
            <p:cNvPr id="72" name="object 33">
              <a:extLst>
                <a:ext uri="{FF2B5EF4-FFF2-40B4-BE49-F238E27FC236}">
                  <a16:creationId xmlns:a16="http://schemas.microsoft.com/office/drawing/2014/main" id="{A8F7161B-A7A8-954F-3D73-1BB95A9ABD59}"/>
                </a:ext>
              </a:extLst>
            </p:cNvPr>
            <p:cNvSpPr>
              <a:spLocks noGrp="1" noRot="1" noMove="1" noResize="1" noEditPoints="1" noAdjustHandles="1" noChangeArrowheads="1" noChangeShapeType="1"/>
            </p:cNvSpPr>
            <p:nvPr/>
          </p:nvSpPr>
          <p:spPr>
            <a:xfrm>
              <a:off x="18066800" y="9997593"/>
              <a:ext cx="19685" cy="182880"/>
            </a:xfrm>
            <a:custGeom>
              <a:avLst/>
              <a:gdLst/>
              <a:ahLst/>
              <a:cxnLst/>
              <a:rect l="l" t="t" r="r" b="b"/>
              <a:pathLst>
                <a:path w="19684" h="182879">
                  <a:moveTo>
                    <a:pt x="14544" y="0"/>
                  </a:moveTo>
                  <a:lnTo>
                    <a:pt x="4041" y="0"/>
                  </a:lnTo>
                  <a:lnTo>
                    <a:pt x="0" y="4041"/>
                  </a:lnTo>
                  <a:lnTo>
                    <a:pt x="0" y="15350"/>
                  </a:lnTo>
                  <a:lnTo>
                    <a:pt x="4041" y="19392"/>
                  </a:lnTo>
                  <a:lnTo>
                    <a:pt x="15350" y="19392"/>
                  </a:lnTo>
                  <a:lnTo>
                    <a:pt x="19392" y="15350"/>
                  </a:lnTo>
                  <a:lnTo>
                    <a:pt x="19392" y="4041"/>
                  </a:lnTo>
                  <a:lnTo>
                    <a:pt x="14544" y="0"/>
                  </a:lnTo>
                  <a:close/>
                </a:path>
                <a:path w="19684" h="182879">
                  <a:moveTo>
                    <a:pt x="15350" y="54940"/>
                  </a:moveTo>
                  <a:lnTo>
                    <a:pt x="3235" y="54940"/>
                  </a:lnTo>
                  <a:lnTo>
                    <a:pt x="3235" y="182591"/>
                  </a:lnTo>
                  <a:lnTo>
                    <a:pt x="15350" y="182591"/>
                  </a:lnTo>
                  <a:lnTo>
                    <a:pt x="15350" y="54940"/>
                  </a:lnTo>
                  <a:close/>
                </a:path>
              </a:pathLst>
            </a:custGeom>
            <a:solidFill>
              <a:srgbClr val="FFFFFF"/>
            </a:solidFill>
          </p:spPr>
          <p:txBody>
            <a:bodyPr wrap="square" lIns="0" tIns="0" rIns="0" bIns="0" rtlCol="0"/>
            <a:lstStyle/>
            <a:p>
              <a:endParaRPr sz="1092"/>
            </a:p>
          </p:txBody>
        </p:sp>
        <p:pic>
          <p:nvPicPr>
            <p:cNvPr id="73" name="object 34">
              <a:extLst>
                <a:ext uri="{FF2B5EF4-FFF2-40B4-BE49-F238E27FC236}">
                  <a16:creationId xmlns:a16="http://schemas.microsoft.com/office/drawing/2014/main" id="{CBEE2F43-EBCE-5AAD-3846-DEBDD43D52BC}"/>
                </a:ext>
              </a:extLst>
            </p:cNvPr>
            <p:cNvPicPr>
              <a:picLocks noGrp="1" noRot="1" noMove="1" noResize="1" noEditPoints="1" noAdjustHandles="1" noChangeArrowheads="1" noChangeShapeType="1" noCrop="1"/>
            </p:cNvPicPr>
            <p:nvPr/>
          </p:nvPicPr>
          <p:blipFill>
            <a:blip r:embed="rId15" cstate="screen">
              <a:extLst>
                <a:ext uri="{28A0092B-C50C-407E-A947-70E740481C1C}">
                  <a14:useLocalDpi xmlns:a14="http://schemas.microsoft.com/office/drawing/2010/main"/>
                </a:ext>
              </a:extLst>
            </a:blip>
            <a:stretch>
              <a:fillRect/>
            </a:stretch>
          </p:blipFill>
          <p:spPr>
            <a:xfrm>
              <a:off x="18122552" y="10050106"/>
              <a:ext cx="106645" cy="130079"/>
            </a:xfrm>
            <a:prstGeom prst="rect">
              <a:avLst/>
            </a:prstGeom>
          </p:spPr>
        </p:pic>
        <p:pic>
          <p:nvPicPr>
            <p:cNvPr id="74" name="object 35">
              <a:extLst>
                <a:ext uri="{FF2B5EF4-FFF2-40B4-BE49-F238E27FC236}">
                  <a16:creationId xmlns:a16="http://schemas.microsoft.com/office/drawing/2014/main" id="{60D5DE0B-0643-910E-9DCB-6153132D5671}"/>
                </a:ext>
              </a:extLst>
            </p:cNvPr>
            <p:cNvPicPr>
              <a:picLocks noGrp="1" noRot="1" noMove="1" noResize="1" noEditPoints="1" noAdjustHandles="1" noChangeArrowheads="1" noChangeShapeType="1" noCrop="1"/>
            </p:cNvPicPr>
            <p:nvPr/>
          </p:nvPicPr>
          <p:blipFill>
            <a:blip r:embed="rId16" cstate="screen">
              <a:extLst>
                <a:ext uri="{28A0092B-C50C-407E-A947-70E740481C1C}">
                  <a14:useLocalDpi xmlns:a14="http://schemas.microsoft.com/office/drawing/2010/main"/>
                </a:ext>
              </a:extLst>
            </a:blip>
            <a:stretch>
              <a:fillRect/>
            </a:stretch>
          </p:blipFill>
          <p:spPr>
            <a:xfrm>
              <a:off x="18331806" y="10015368"/>
              <a:ext cx="126038" cy="167240"/>
            </a:xfrm>
            <a:prstGeom prst="rect">
              <a:avLst/>
            </a:prstGeom>
          </p:spPr>
        </p:pic>
        <p:pic>
          <p:nvPicPr>
            <p:cNvPr id="75" name="object 36">
              <a:extLst>
                <a:ext uri="{FF2B5EF4-FFF2-40B4-BE49-F238E27FC236}">
                  <a16:creationId xmlns:a16="http://schemas.microsoft.com/office/drawing/2014/main" id="{2D45A66A-C490-3377-259F-112992B7B55D}"/>
                </a:ext>
              </a:extLst>
            </p:cNvPr>
            <p:cNvPicPr>
              <a:picLocks noGrp="1" noRot="1" noMove="1" noResize="1" noEditPoints="1" noAdjustHandles="1" noChangeArrowheads="1" noChangeShapeType="1" noCrop="1"/>
            </p:cNvPicPr>
            <p:nvPr/>
          </p:nvPicPr>
          <p:blipFill>
            <a:blip r:embed="rId17" cstate="screen">
              <a:extLst>
                <a:ext uri="{28A0092B-C50C-407E-A947-70E740481C1C}">
                  <a14:useLocalDpi xmlns:a14="http://schemas.microsoft.com/office/drawing/2010/main"/>
                </a:ext>
              </a:extLst>
            </a:blip>
            <a:stretch>
              <a:fillRect/>
            </a:stretch>
          </p:blipFill>
          <p:spPr>
            <a:xfrm>
              <a:off x="18483698" y="10050112"/>
              <a:ext cx="126844" cy="134111"/>
            </a:xfrm>
            <a:prstGeom prst="rect">
              <a:avLst/>
            </a:prstGeom>
          </p:spPr>
        </p:pic>
        <p:pic>
          <p:nvPicPr>
            <p:cNvPr id="76" name="object 37">
              <a:extLst>
                <a:ext uri="{FF2B5EF4-FFF2-40B4-BE49-F238E27FC236}">
                  <a16:creationId xmlns:a16="http://schemas.microsoft.com/office/drawing/2014/main" id="{CC0C6CFB-F05D-4835-4F81-5102571E63B8}"/>
                </a:ext>
              </a:extLst>
            </p:cNvPr>
            <p:cNvPicPr>
              <a:picLocks noGrp="1" noRot="1" noMove="1" noResize="1" noEditPoints="1" noAdjustHandles="1" noChangeArrowheads="1" noChangeShapeType="1" noCrop="1"/>
            </p:cNvPicPr>
            <p:nvPr/>
          </p:nvPicPr>
          <p:blipFill>
            <a:blip r:embed="rId18" cstate="screen">
              <a:extLst>
                <a:ext uri="{28A0092B-C50C-407E-A947-70E740481C1C}">
                  <a14:useLocalDpi xmlns:a14="http://schemas.microsoft.com/office/drawing/2010/main"/>
                </a:ext>
              </a:extLst>
            </a:blip>
            <a:stretch>
              <a:fillRect/>
            </a:stretch>
          </p:blipFill>
          <p:spPr>
            <a:xfrm>
              <a:off x="18643671" y="10001636"/>
              <a:ext cx="106645" cy="178549"/>
            </a:xfrm>
            <a:prstGeom prst="rect">
              <a:avLst/>
            </a:prstGeom>
          </p:spPr>
        </p:pic>
        <p:pic>
          <p:nvPicPr>
            <p:cNvPr id="77" name="object 38">
              <a:extLst>
                <a:ext uri="{FF2B5EF4-FFF2-40B4-BE49-F238E27FC236}">
                  <a16:creationId xmlns:a16="http://schemas.microsoft.com/office/drawing/2014/main" id="{BF9F440F-3DD3-0E88-86B6-201F21150374}"/>
                </a:ext>
              </a:extLst>
            </p:cNvPr>
            <p:cNvPicPr>
              <a:picLocks noGrp="1" noRot="1" noMove="1" noResize="1" noEditPoints="1" noAdjustHandles="1" noChangeArrowheads="1" noChangeShapeType="1" noCrop="1"/>
            </p:cNvPicPr>
            <p:nvPr/>
          </p:nvPicPr>
          <p:blipFill>
            <a:blip r:embed="rId19" cstate="screen">
              <a:extLst>
                <a:ext uri="{28A0092B-C50C-407E-A947-70E740481C1C}">
                  <a14:useLocalDpi xmlns:a14="http://schemas.microsoft.com/office/drawing/2010/main"/>
                </a:ext>
              </a:extLst>
            </a:blip>
            <a:stretch>
              <a:fillRect/>
            </a:stretch>
          </p:blipFill>
          <p:spPr>
            <a:xfrm>
              <a:off x="18782636" y="10050112"/>
              <a:ext cx="130886" cy="132498"/>
            </a:xfrm>
            <a:prstGeom prst="rect">
              <a:avLst/>
            </a:prstGeom>
          </p:spPr>
        </p:pic>
        <p:pic>
          <p:nvPicPr>
            <p:cNvPr id="78" name="object 39">
              <a:extLst>
                <a:ext uri="{FF2B5EF4-FFF2-40B4-BE49-F238E27FC236}">
                  <a16:creationId xmlns:a16="http://schemas.microsoft.com/office/drawing/2014/main" id="{098A34A8-A728-6373-FE3B-37D19DAA7432}"/>
                </a:ext>
              </a:extLst>
            </p:cNvPr>
            <p:cNvPicPr>
              <a:picLocks noGrp="1" noRot="1" noMove="1" noResize="1" noEditPoints="1" noAdjustHandles="1" noChangeArrowheads="1" noChangeShapeType="1" noCrop="1"/>
            </p:cNvPicPr>
            <p:nvPr/>
          </p:nvPicPr>
          <p:blipFill>
            <a:blip r:embed="rId20" cstate="screen">
              <a:extLst>
                <a:ext uri="{28A0092B-C50C-407E-A947-70E740481C1C}">
                  <a14:useLocalDpi xmlns:a14="http://schemas.microsoft.com/office/drawing/2010/main"/>
                </a:ext>
              </a:extLst>
            </a:blip>
            <a:stretch>
              <a:fillRect/>
            </a:stretch>
          </p:blipFill>
          <p:spPr>
            <a:xfrm>
              <a:off x="18940991" y="10050112"/>
              <a:ext cx="130886" cy="132498"/>
            </a:xfrm>
            <a:prstGeom prst="rect">
              <a:avLst/>
            </a:prstGeom>
          </p:spPr>
        </p:pic>
        <p:sp>
          <p:nvSpPr>
            <p:cNvPr id="79" name="object 40">
              <a:extLst>
                <a:ext uri="{FF2B5EF4-FFF2-40B4-BE49-F238E27FC236}">
                  <a16:creationId xmlns:a16="http://schemas.microsoft.com/office/drawing/2014/main" id="{8A05E1DF-A75F-25F6-51B1-E2FC2D2E9C97}"/>
                </a:ext>
              </a:extLst>
            </p:cNvPr>
            <p:cNvSpPr>
              <a:spLocks noGrp="1" noRot="1" noMove="1" noResize="1" noEditPoints="1" noAdjustHandles="1" noChangeArrowheads="1" noChangeShapeType="1"/>
            </p:cNvSpPr>
            <p:nvPr/>
          </p:nvSpPr>
          <p:spPr>
            <a:xfrm>
              <a:off x="19106622" y="10001632"/>
              <a:ext cx="12700" cy="179070"/>
            </a:xfrm>
            <a:custGeom>
              <a:avLst/>
              <a:gdLst/>
              <a:ahLst/>
              <a:cxnLst/>
              <a:rect l="l" t="t" r="r" b="b"/>
              <a:pathLst>
                <a:path w="12700" h="179070">
                  <a:moveTo>
                    <a:pt x="12114" y="0"/>
                  </a:moveTo>
                  <a:lnTo>
                    <a:pt x="0" y="0"/>
                  </a:lnTo>
                  <a:lnTo>
                    <a:pt x="0" y="178549"/>
                  </a:lnTo>
                  <a:lnTo>
                    <a:pt x="12114" y="178549"/>
                  </a:lnTo>
                  <a:lnTo>
                    <a:pt x="12114" y="0"/>
                  </a:lnTo>
                  <a:close/>
                </a:path>
              </a:pathLst>
            </a:custGeom>
            <a:solidFill>
              <a:srgbClr val="FFFFFF"/>
            </a:solidFill>
          </p:spPr>
          <p:txBody>
            <a:bodyPr wrap="square" lIns="0" tIns="0" rIns="0" bIns="0" rtlCol="0"/>
            <a:lstStyle/>
            <a:p>
              <a:endParaRPr sz="1092"/>
            </a:p>
          </p:txBody>
        </p:sp>
        <p:pic>
          <p:nvPicPr>
            <p:cNvPr id="80" name="object 41">
              <a:extLst>
                <a:ext uri="{FF2B5EF4-FFF2-40B4-BE49-F238E27FC236}">
                  <a16:creationId xmlns:a16="http://schemas.microsoft.com/office/drawing/2014/main" id="{7F025B40-CFF2-7841-2BBE-DC5194FE5053}"/>
                </a:ext>
              </a:extLst>
            </p:cNvPr>
            <p:cNvPicPr>
              <a:picLocks noGrp="1" noRot="1" noMove="1" noResize="1" noEditPoints="1" noAdjustHandles="1" noChangeArrowheads="1" noChangeShapeType="1" noCrop="1"/>
            </p:cNvPicPr>
            <p:nvPr/>
          </p:nvPicPr>
          <p:blipFill>
            <a:blip r:embed="rId21" cstate="screen">
              <a:extLst>
                <a:ext uri="{28A0092B-C50C-407E-A947-70E740481C1C}">
                  <a14:useLocalDpi xmlns:a14="http://schemas.microsoft.com/office/drawing/2010/main"/>
                </a:ext>
              </a:extLst>
            </a:blip>
            <a:stretch>
              <a:fillRect/>
            </a:stretch>
          </p:blipFill>
          <p:spPr>
            <a:xfrm>
              <a:off x="19147825" y="10049302"/>
              <a:ext cx="111493" cy="133315"/>
            </a:xfrm>
            <a:prstGeom prst="rect">
              <a:avLst/>
            </a:prstGeom>
          </p:spPr>
        </p:pic>
      </p:grpSp>
      <p:sp>
        <p:nvSpPr>
          <p:cNvPr id="84" name="Picture Placeholder 82">
            <a:extLst>
              <a:ext uri="{FF2B5EF4-FFF2-40B4-BE49-F238E27FC236}">
                <a16:creationId xmlns:a16="http://schemas.microsoft.com/office/drawing/2014/main" id="{98CC27A7-2C09-FC99-6D94-4D12B2699DB9}"/>
              </a:ext>
            </a:extLst>
          </p:cNvPr>
          <p:cNvSpPr>
            <a:spLocks noGrp="1"/>
          </p:cNvSpPr>
          <p:nvPr>
            <p:ph type="pic" sz="quarter" idx="12"/>
          </p:nvPr>
        </p:nvSpPr>
        <p:spPr>
          <a:xfrm>
            <a:off x="6149913" y="3657343"/>
            <a:ext cx="2996976" cy="3200849"/>
          </a:xfrm>
          <a:prstGeom prst="rect">
            <a:avLst/>
          </a:prstGeom>
        </p:spPr>
        <p:txBody>
          <a:bodyPr/>
          <a:lstStyle/>
          <a:p>
            <a:endParaRPr lang="en-US" dirty="0"/>
          </a:p>
        </p:txBody>
      </p:sp>
      <p:sp>
        <p:nvSpPr>
          <p:cNvPr id="2" name="object 32">
            <a:extLst>
              <a:ext uri="{FF2B5EF4-FFF2-40B4-BE49-F238E27FC236}">
                <a16:creationId xmlns:a16="http://schemas.microsoft.com/office/drawing/2014/main" id="{9DC01BB3-03AA-25B7-02D6-A86C968DB63B}"/>
              </a:ext>
            </a:extLst>
          </p:cNvPr>
          <p:cNvSpPr/>
          <p:nvPr userDrawn="1"/>
        </p:nvSpPr>
        <p:spPr>
          <a:xfrm>
            <a:off x="6151197" y="0"/>
            <a:ext cx="6041164" cy="3600354"/>
          </a:xfrm>
          <a:custGeom>
            <a:avLst/>
            <a:gdLst/>
            <a:ahLst/>
            <a:cxnLst/>
            <a:rect l="l" t="t" r="r" b="b"/>
            <a:pathLst>
              <a:path w="9989819" h="5937250">
                <a:moveTo>
                  <a:pt x="9989224" y="0"/>
                </a:moveTo>
                <a:lnTo>
                  <a:pt x="0" y="0"/>
                </a:lnTo>
                <a:lnTo>
                  <a:pt x="0" y="5936992"/>
                </a:lnTo>
                <a:lnTo>
                  <a:pt x="9989224" y="5936992"/>
                </a:lnTo>
                <a:lnTo>
                  <a:pt x="9989224" y="0"/>
                </a:lnTo>
                <a:close/>
              </a:path>
            </a:pathLst>
          </a:custGeom>
          <a:solidFill>
            <a:srgbClr val="F1BC1B"/>
          </a:solidFill>
        </p:spPr>
        <p:txBody>
          <a:bodyPr wrap="square" lIns="0" tIns="0" rIns="0" bIns="0" rtlCol="0"/>
          <a:lstStyle/>
          <a:p>
            <a:endParaRPr sz="1092" dirty="0"/>
          </a:p>
        </p:txBody>
      </p:sp>
      <p:sp>
        <p:nvSpPr>
          <p:cNvPr id="4" name="object 35">
            <a:extLst>
              <a:ext uri="{FF2B5EF4-FFF2-40B4-BE49-F238E27FC236}">
                <a16:creationId xmlns:a16="http://schemas.microsoft.com/office/drawing/2014/main" id="{C21493B1-5045-CDEC-3C2A-494F05627F0D}"/>
              </a:ext>
            </a:extLst>
          </p:cNvPr>
          <p:cNvSpPr>
            <a:spLocks noGrp="1" noRot="1" noMove="1" noResize="1" noEditPoints="1" noAdjustHandles="1" noChangeArrowheads="1" noChangeShapeType="1"/>
          </p:cNvSpPr>
          <p:nvPr userDrawn="1"/>
        </p:nvSpPr>
        <p:spPr>
          <a:xfrm>
            <a:off x="6896100" y="2595602"/>
            <a:ext cx="4534068" cy="189067"/>
          </a:xfrm>
          <a:custGeom>
            <a:avLst/>
            <a:gdLst/>
            <a:ahLst/>
            <a:cxnLst/>
            <a:rect l="l" t="t" r="r" b="b"/>
            <a:pathLst>
              <a:path w="7476490" h="311785">
                <a:moveTo>
                  <a:pt x="0" y="0"/>
                </a:moveTo>
                <a:lnTo>
                  <a:pt x="3426654" y="0"/>
                </a:lnTo>
                <a:lnTo>
                  <a:pt x="3751084" y="311456"/>
                </a:lnTo>
                <a:lnTo>
                  <a:pt x="4066425" y="0"/>
                </a:lnTo>
                <a:lnTo>
                  <a:pt x="7476212" y="0"/>
                </a:lnTo>
              </a:path>
            </a:pathLst>
          </a:custGeom>
          <a:ln w="64888">
            <a:solidFill>
              <a:srgbClr val="263B46"/>
            </a:solidFill>
          </a:ln>
        </p:spPr>
        <p:txBody>
          <a:bodyPr wrap="square" lIns="0" tIns="0" rIns="0" bIns="0" rtlCol="0"/>
          <a:lstStyle/>
          <a:p>
            <a:endParaRPr sz="1092"/>
          </a:p>
        </p:txBody>
      </p:sp>
      <p:sp>
        <p:nvSpPr>
          <p:cNvPr id="6" name="Text Placeholder 5">
            <a:extLst>
              <a:ext uri="{FF2B5EF4-FFF2-40B4-BE49-F238E27FC236}">
                <a16:creationId xmlns:a16="http://schemas.microsoft.com/office/drawing/2014/main" id="{F22919D6-675F-1A52-534D-7204DFB3C6F9}"/>
              </a:ext>
            </a:extLst>
          </p:cNvPr>
          <p:cNvSpPr>
            <a:spLocks noGrp="1"/>
          </p:cNvSpPr>
          <p:nvPr>
            <p:ph type="body" sz="quarter" idx="13"/>
          </p:nvPr>
        </p:nvSpPr>
        <p:spPr>
          <a:xfrm>
            <a:off x="6789165" y="814878"/>
            <a:ext cx="4795913" cy="349942"/>
          </a:xfrm>
          <a:prstGeom prst="rect">
            <a:avLst/>
          </a:prstGeom>
        </p:spPr>
        <p:txBody>
          <a:bodyPr/>
          <a:lstStyle>
            <a:lvl1pPr algn="ctr">
              <a:lnSpc>
                <a:spcPts val="2747"/>
              </a:lnSpc>
              <a:defRPr sz="2486" b="1"/>
            </a:lvl1pPr>
          </a:lstStyle>
          <a:p>
            <a:pPr lvl="0"/>
            <a:r>
              <a:rPr lang="en-GB" dirty="0"/>
              <a:t>Click to edit Master text styles</a:t>
            </a:r>
          </a:p>
        </p:txBody>
      </p:sp>
    </p:spTree>
    <p:extLst>
      <p:ext uri="{BB962C8B-B14F-4D97-AF65-F5344CB8AC3E}">
        <p14:creationId xmlns:p14="http://schemas.microsoft.com/office/powerpoint/2010/main" val="21557223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L Master Slide">
    <p:bg>
      <p:bgPr>
        <a:solidFill>
          <a:srgbClr val="04A6A6"/>
        </a:solidFill>
        <a:effectLst/>
      </p:bgPr>
    </p:bg>
    <p:spTree>
      <p:nvGrpSpPr>
        <p:cNvPr id="1" name=""/>
        <p:cNvGrpSpPr/>
        <p:nvPr/>
      </p:nvGrpSpPr>
      <p:grpSpPr>
        <a:xfrm>
          <a:off x="0" y="0"/>
          <a:ext cx="0" cy="0"/>
          <a:chOff x="0" y="0"/>
          <a:chExt cx="0" cy="0"/>
        </a:xfrm>
      </p:grpSpPr>
      <p:sp>
        <p:nvSpPr>
          <p:cNvPr id="17" name="bg object 17"/>
          <p:cNvSpPr>
            <a:spLocks noGrp="1" noRot="1" noMove="1" noResize="1" noEditPoints="1" noAdjustHandles="1" noChangeArrowheads="1" noChangeShapeType="1"/>
          </p:cNvSpPr>
          <p:nvPr userDrawn="1"/>
        </p:nvSpPr>
        <p:spPr>
          <a:xfrm>
            <a:off x="6903164" y="780985"/>
            <a:ext cx="1837657" cy="1778228"/>
          </a:xfrm>
          <a:custGeom>
            <a:avLst/>
            <a:gdLst/>
            <a:ahLst/>
            <a:cxnLst/>
            <a:rect l="l" t="t" r="r" b="b"/>
            <a:pathLst>
              <a:path w="3030219" h="2932429">
                <a:moveTo>
                  <a:pt x="1514980" y="0"/>
                </a:moveTo>
                <a:lnTo>
                  <a:pt x="1465952" y="753"/>
                </a:lnTo>
                <a:lnTo>
                  <a:pt x="1417314" y="2997"/>
                </a:lnTo>
                <a:lnTo>
                  <a:pt x="1369087" y="6710"/>
                </a:lnTo>
                <a:lnTo>
                  <a:pt x="1321296" y="11869"/>
                </a:lnTo>
                <a:lnTo>
                  <a:pt x="1273965" y="18451"/>
                </a:lnTo>
                <a:lnTo>
                  <a:pt x="1227116" y="26433"/>
                </a:lnTo>
                <a:lnTo>
                  <a:pt x="1180774" y="35792"/>
                </a:lnTo>
                <a:lnTo>
                  <a:pt x="1134961" y="46506"/>
                </a:lnTo>
                <a:lnTo>
                  <a:pt x="1089702" y="58553"/>
                </a:lnTo>
                <a:lnTo>
                  <a:pt x="1045019" y="71908"/>
                </a:lnTo>
                <a:lnTo>
                  <a:pt x="1000937" y="86550"/>
                </a:lnTo>
                <a:lnTo>
                  <a:pt x="957479" y="102455"/>
                </a:lnTo>
                <a:lnTo>
                  <a:pt x="914668" y="119602"/>
                </a:lnTo>
                <a:lnTo>
                  <a:pt x="872528" y="137967"/>
                </a:lnTo>
                <a:lnTo>
                  <a:pt x="831083" y="157527"/>
                </a:lnTo>
                <a:lnTo>
                  <a:pt x="790355" y="178260"/>
                </a:lnTo>
                <a:lnTo>
                  <a:pt x="750370" y="200143"/>
                </a:lnTo>
                <a:lnTo>
                  <a:pt x="711149" y="223153"/>
                </a:lnTo>
                <a:lnTo>
                  <a:pt x="672716" y="247268"/>
                </a:lnTo>
                <a:lnTo>
                  <a:pt x="635096" y="272464"/>
                </a:lnTo>
                <a:lnTo>
                  <a:pt x="598311" y="298719"/>
                </a:lnTo>
                <a:lnTo>
                  <a:pt x="562386" y="326011"/>
                </a:lnTo>
                <a:lnTo>
                  <a:pt x="527343" y="354316"/>
                </a:lnTo>
                <a:lnTo>
                  <a:pt x="493206" y="383611"/>
                </a:lnTo>
                <a:lnTo>
                  <a:pt x="459999" y="413875"/>
                </a:lnTo>
                <a:lnTo>
                  <a:pt x="427745" y="445083"/>
                </a:lnTo>
                <a:lnTo>
                  <a:pt x="396468" y="477214"/>
                </a:lnTo>
                <a:lnTo>
                  <a:pt x="366192" y="510245"/>
                </a:lnTo>
                <a:lnTo>
                  <a:pt x="336938" y="544152"/>
                </a:lnTo>
                <a:lnTo>
                  <a:pt x="308733" y="578914"/>
                </a:lnTo>
                <a:lnTo>
                  <a:pt x="281598" y="614507"/>
                </a:lnTo>
                <a:lnTo>
                  <a:pt x="255557" y="650909"/>
                </a:lnTo>
                <a:lnTo>
                  <a:pt x="230635" y="688097"/>
                </a:lnTo>
                <a:lnTo>
                  <a:pt x="206853" y="726048"/>
                </a:lnTo>
                <a:lnTo>
                  <a:pt x="184237" y="764739"/>
                </a:lnTo>
                <a:lnTo>
                  <a:pt x="162809" y="804148"/>
                </a:lnTo>
                <a:lnTo>
                  <a:pt x="142593" y="844251"/>
                </a:lnTo>
                <a:lnTo>
                  <a:pt x="123613" y="885027"/>
                </a:lnTo>
                <a:lnTo>
                  <a:pt x="105891" y="926452"/>
                </a:lnTo>
                <a:lnTo>
                  <a:pt x="89452" y="968504"/>
                </a:lnTo>
                <a:lnTo>
                  <a:pt x="74320" y="1011160"/>
                </a:lnTo>
                <a:lnTo>
                  <a:pt x="60516" y="1054397"/>
                </a:lnTo>
                <a:lnTo>
                  <a:pt x="48066" y="1098192"/>
                </a:lnTo>
                <a:lnTo>
                  <a:pt x="36993" y="1142523"/>
                </a:lnTo>
                <a:lnTo>
                  <a:pt x="27319" y="1187366"/>
                </a:lnTo>
                <a:lnTo>
                  <a:pt x="19070" y="1232700"/>
                </a:lnTo>
                <a:lnTo>
                  <a:pt x="12267" y="1278501"/>
                </a:lnTo>
                <a:lnTo>
                  <a:pt x="6935" y="1324747"/>
                </a:lnTo>
                <a:lnTo>
                  <a:pt x="3098" y="1371414"/>
                </a:lnTo>
                <a:lnTo>
                  <a:pt x="778" y="1418481"/>
                </a:lnTo>
                <a:lnTo>
                  <a:pt x="0" y="1465923"/>
                </a:lnTo>
                <a:lnTo>
                  <a:pt x="778" y="1513366"/>
                </a:lnTo>
                <a:lnTo>
                  <a:pt x="3098" y="1560433"/>
                </a:lnTo>
                <a:lnTo>
                  <a:pt x="6935" y="1607100"/>
                </a:lnTo>
                <a:lnTo>
                  <a:pt x="12267" y="1653346"/>
                </a:lnTo>
                <a:lnTo>
                  <a:pt x="19070" y="1699147"/>
                </a:lnTo>
                <a:lnTo>
                  <a:pt x="27319" y="1744481"/>
                </a:lnTo>
                <a:lnTo>
                  <a:pt x="36993" y="1789325"/>
                </a:lnTo>
                <a:lnTo>
                  <a:pt x="48066" y="1833656"/>
                </a:lnTo>
                <a:lnTo>
                  <a:pt x="60516" y="1877451"/>
                </a:lnTo>
                <a:lnTo>
                  <a:pt x="74320" y="1920688"/>
                </a:lnTo>
                <a:lnTo>
                  <a:pt x="89452" y="1963344"/>
                </a:lnTo>
                <a:lnTo>
                  <a:pt x="105891" y="2005396"/>
                </a:lnTo>
                <a:lnTo>
                  <a:pt x="123613" y="2046821"/>
                </a:lnTo>
                <a:lnTo>
                  <a:pt x="142593" y="2087597"/>
                </a:lnTo>
                <a:lnTo>
                  <a:pt x="162809" y="2127701"/>
                </a:lnTo>
                <a:lnTo>
                  <a:pt x="184237" y="2167111"/>
                </a:lnTo>
                <a:lnTo>
                  <a:pt x="206853" y="2205802"/>
                </a:lnTo>
                <a:lnTo>
                  <a:pt x="230635" y="2243753"/>
                </a:lnTo>
                <a:lnTo>
                  <a:pt x="255557" y="2280941"/>
                </a:lnTo>
                <a:lnTo>
                  <a:pt x="281598" y="2317343"/>
                </a:lnTo>
                <a:lnTo>
                  <a:pt x="308733" y="2352937"/>
                </a:lnTo>
                <a:lnTo>
                  <a:pt x="336938" y="2387699"/>
                </a:lnTo>
                <a:lnTo>
                  <a:pt x="366192" y="2421607"/>
                </a:lnTo>
                <a:lnTo>
                  <a:pt x="396468" y="2454638"/>
                </a:lnTo>
                <a:lnTo>
                  <a:pt x="427745" y="2486769"/>
                </a:lnTo>
                <a:lnTo>
                  <a:pt x="459999" y="2517978"/>
                </a:lnTo>
                <a:lnTo>
                  <a:pt x="493206" y="2548242"/>
                </a:lnTo>
                <a:lnTo>
                  <a:pt x="527343" y="2577537"/>
                </a:lnTo>
                <a:lnTo>
                  <a:pt x="562386" y="2605842"/>
                </a:lnTo>
                <a:lnTo>
                  <a:pt x="598311" y="2633134"/>
                </a:lnTo>
                <a:lnTo>
                  <a:pt x="635096" y="2659390"/>
                </a:lnTo>
                <a:lnTo>
                  <a:pt x="672716" y="2684586"/>
                </a:lnTo>
                <a:lnTo>
                  <a:pt x="711149" y="2708701"/>
                </a:lnTo>
                <a:lnTo>
                  <a:pt x="750370" y="2731712"/>
                </a:lnTo>
                <a:lnTo>
                  <a:pt x="790355" y="2753595"/>
                </a:lnTo>
                <a:lnTo>
                  <a:pt x="831083" y="2774328"/>
                </a:lnTo>
                <a:lnTo>
                  <a:pt x="872528" y="2793889"/>
                </a:lnTo>
                <a:lnTo>
                  <a:pt x="914668" y="2812254"/>
                </a:lnTo>
                <a:lnTo>
                  <a:pt x="957479" y="2829400"/>
                </a:lnTo>
                <a:lnTo>
                  <a:pt x="1000937" y="2845306"/>
                </a:lnTo>
                <a:lnTo>
                  <a:pt x="1045019" y="2859948"/>
                </a:lnTo>
                <a:lnTo>
                  <a:pt x="1089702" y="2873304"/>
                </a:lnTo>
                <a:lnTo>
                  <a:pt x="1134961" y="2885350"/>
                </a:lnTo>
                <a:lnTo>
                  <a:pt x="1180774" y="2896065"/>
                </a:lnTo>
                <a:lnTo>
                  <a:pt x="1227116" y="2905424"/>
                </a:lnTo>
                <a:lnTo>
                  <a:pt x="1273965" y="2913406"/>
                </a:lnTo>
                <a:lnTo>
                  <a:pt x="1321296" y="2919988"/>
                </a:lnTo>
                <a:lnTo>
                  <a:pt x="1369087" y="2925147"/>
                </a:lnTo>
                <a:lnTo>
                  <a:pt x="1417314" y="2928860"/>
                </a:lnTo>
                <a:lnTo>
                  <a:pt x="1465952" y="2931105"/>
                </a:lnTo>
                <a:lnTo>
                  <a:pt x="1514980" y="2931858"/>
                </a:lnTo>
                <a:lnTo>
                  <a:pt x="1564011" y="2931105"/>
                </a:lnTo>
                <a:lnTo>
                  <a:pt x="1612653" y="2928860"/>
                </a:lnTo>
                <a:lnTo>
                  <a:pt x="1660883" y="2925147"/>
                </a:lnTo>
                <a:lnTo>
                  <a:pt x="1708677" y="2919988"/>
                </a:lnTo>
                <a:lnTo>
                  <a:pt x="1756012" y="2913406"/>
                </a:lnTo>
                <a:lnTo>
                  <a:pt x="1802863" y="2905424"/>
                </a:lnTo>
                <a:lnTo>
                  <a:pt x="1849208" y="2896065"/>
                </a:lnTo>
                <a:lnTo>
                  <a:pt x="1895022" y="2885350"/>
                </a:lnTo>
                <a:lnTo>
                  <a:pt x="1940284" y="2873304"/>
                </a:lnTo>
                <a:lnTo>
                  <a:pt x="1984968" y="2859948"/>
                </a:lnTo>
                <a:lnTo>
                  <a:pt x="2029051" y="2845306"/>
                </a:lnTo>
                <a:lnTo>
                  <a:pt x="2072510" y="2829400"/>
                </a:lnTo>
                <a:lnTo>
                  <a:pt x="2115322" y="2812254"/>
                </a:lnTo>
                <a:lnTo>
                  <a:pt x="2157463" y="2793889"/>
                </a:lnTo>
                <a:lnTo>
                  <a:pt x="2198908" y="2774328"/>
                </a:lnTo>
                <a:lnTo>
                  <a:pt x="2239636" y="2753595"/>
                </a:lnTo>
                <a:lnTo>
                  <a:pt x="2279622" y="2731712"/>
                </a:lnTo>
                <a:lnTo>
                  <a:pt x="2318843" y="2708701"/>
                </a:lnTo>
                <a:lnTo>
                  <a:pt x="2357275" y="2684586"/>
                </a:lnTo>
                <a:lnTo>
                  <a:pt x="2394895" y="2659390"/>
                </a:lnTo>
                <a:lnTo>
                  <a:pt x="2431679" y="2633134"/>
                </a:lnTo>
                <a:lnTo>
                  <a:pt x="2467604" y="2605842"/>
                </a:lnTo>
                <a:lnTo>
                  <a:pt x="2502646" y="2577537"/>
                </a:lnTo>
                <a:lnTo>
                  <a:pt x="2536782" y="2548242"/>
                </a:lnTo>
                <a:lnTo>
                  <a:pt x="2569988" y="2517978"/>
                </a:lnTo>
                <a:lnTo>
                  <a:pt x="2602241" y="2486769"/>
                </a:lnTo>
                <a:lnTo>
                  <a:pt x="2633517" y="2454638"/>
                </a:lnTo>
                <a:lnTo>
                  <a:pt x="2663792" y="2421607"/>
                </a:lnTo>
                <a:lnTo>
                  <a:pt x="2693044" y="2387699"/>
                </a:lnTo>
                <a:lnTo>
                  <a:pt x="2721248" y="2352937"/>
                </a:lnTo>
                <a:lnTo>
                  <a:pt x="2748382" y="2317343"/>
                </a:lnTo>
                <a:lnTo>
                  <a:pt x="2774421" y="2280941"/>
                </a:lnTo>
                <a:lnTo>
                  <a:pt x="2799342" y="2243753"/>
                </a:lnTo>
                <a:lnTo>
                  <a:pt x="2823122" y="2205802"/>
                </a:lnTo>
                <a:lnTo>
                  <a:pt x="2845737" y="2167111"/>
                </a:lnTo>
                <a:lnTo>
                  <a:pt x="2867163" y="2127701"/>
                </a:lnTo>
                <a:lnTo>
                  <a:pt x="2887378" y="2087597"/>
                </a:lnTo>
                <a:lnTo>
                  <a:pt x="2906357" y="2046821"/>
                </a:lnTo>
                <a:lnTo>
                  <a:pt x="2924077" y="2005396"/>
                </a:lnTo>
                <a:lnTo>
                  <a:pt x="2940515" y="1963344"/>
                </a:lnTo>
                <a:lnTo>
                  <a:pt x="2955646" y="1920688"/>
                </a:lnTo>
                <a:lnTo>
                  <a:pt x="2969448" y="1877451"/>
                </a:lnTo>
                <a:lnTo>
                  <a:pt x="2981897" y="1833656"/>
                </a:lnTo>
                <a:lnTo>
                  <a:pt x="2992970" y="1789325"/>
                </a:lnTo>
                <a:lnTo>
                  <a:pt x="3002643" y="1744481"/>
                </a:lnTo>
                <a:lnTo>
                  <a:pt x="3010891" y="1699147"/>
                </a:lnTo>
                <a:lnTo>
                  <a:pt x="3017693" y="1653346"/>
                </a:lnTo>
                <a:lnTo>
                  <a:pt x="3023025" y="1607100"/>
                </a:lnTo>
                <a:lnTo>
                  <a:pt x="3026862" y="1560433"/>
                </a:lnTo>
                <a:lnTo>
                  <a:pt x="3029181" y="1513366"/>
                </a:lnTo>
                <a:lnTo>
                  <a:pt x="3029960" y="1465923"/>
                </a:lnTo>
                <a:lnTo>
                  <a:pt x="3029181" y="1418481"/>
                </a:lnTo>
                <a:lnTo>
                  <a:pt x="3026862" y="1371414"/>
                </a:lnTo>
                <a:lnTo>
                  <a:pt x="3023025" y="1324747"/>
                </a:lnTo>
                <a:lnTo>
                  <a:pt x="3017693" y="1278501"/>
                </a:lnTo>
                <a:lnTo>
                  <a:pt x="3010891" y="1232700"/>
                </a:lnTo>
                <a:lnTo>
                  <a:pt x="3002643" y="1187366"/>
                </a:lnTo>
                <a:lnTo>
                  <a:pt x="2992970" y="1142523"/>
                </a:lnTo>
                <a:lnTo>
                  <a:pt x="2981897" y="1098192"/>
                </a:lnTo>
                <a:lnTo>
                  <a:pt x="2969448" y="1054397"/>
                </a:lnTo>
                <a:lnTo>
                  <a:pt x="2955646" y="1011160"/>
                </a:lnTo>
                <a:lnTo>
                  <a:pt x="2940515" y="968504"/>
                </a:lnTo>
                <a:lnTo>
                  <a:pt x="2924077" y="926452"/>
                </a:lnTo>
                <a:lnTo>
                  <a:pt x="2906357" y="885027"/>
                </a:lnTo>
                <a:lnTo>
                  <a:pt x="2887378" y="844251"/>
                </a:lnTo>
                <a:lnTo>
                  <a:pt x="2867163" y="804148"/>
                </a:lnTo>
                <a:lnTo>
                  <a:pt x="2845737" y="764739"/>
                </a:lnTo>
                <a:lnTo>
                  <a:pt x="2823122" y="726048"/>
                </a:lnTo>
                <a:lnTo>
                  <a:pt x="2799342" y="688097"/>
                </a:lnTo>
                <a:lnTo>
                  <a:pt x="2774421" y="650909"/>
                </a:lnTo>
                <a:lnTo>
                  <a:pt x="2748382" y="614507"/>
                </a:lnTo>
                <a:lnTo>
                  <a:pt x="2721248" y="578914"/>
                </a:lnTo>
                <a:lnTo>
                  <a:pt x="2693044" y="544152"/>
                </a:lnTo>
                <a:lnTo>
                  <a:pt x="2663792" y="510245"/>
                </a:lnTo>
                <a:lnTo>
                  <a:pt x="2633517" y="477214"/>
                </a:lnTo>
                <a:lnTo>
                  <a:pt x="2602241" y="445083"/>
                </a:lnTo>
                <a:lnTo>
                  <a:pt x="2569988" y="413875"/>
                </a:lnTo>
                <a:lnTo>
                  <a:pt x="2536782" y="383611"/>
                </a:lnTo>
                <a:lnTo>
                  <a:pt x="2502646" y="354316"/>
                </a:lnTo>
                <a:lnTo>
                  <a:pt x="2467604" y="326011"/>
                </a:lnTo>
                <a:lnTo>
                  <a:pt x="2431679" y="298719"/>
                </a:lnTo>
                <a:lnTo>
                  <a:pt x="2394895" y="272464"/>
                </a:lnTo>
                <a:lnTo>
                  <a:pt x="2357275" y="247268"/>
                </a:lnTo>
                <a:lnTo>
                  <a:pt x="2318843" y="223153"/>
                </a:lnTo>
                <a:lnTo>
                  <a:pt x="2279622" y="200143"/>
                </a:lnTo>
                <a:lnTo>
                  <a:pt x="2239636" y="178260"/>
                </a:lnTo>
                <a:lnTo>
                  <a:pt x="2198908" y="157527"/>
                </a:lnTo>
                <a:lnTo>
                  <a:pt x="2157463" y="137967"/>
                </a:lnTo>
                <a:lnTo>
                  <a:pt x="2115322" y="119602"/>
                </a:lnTo>
                <a:lnTo>
                  <a:pt x="2072510" y="102455"/>
                </a:lnTo>
                <a:lnTo>
                  <a:pt x="2029051" y="86550"/>
                </a:lnTo>
                <a:lnTo>
                  <a:pt x="1984968" y="71908"/>
                </a:lnTo>
                <a:lnTo>
                  <a:pt x="1940284" y="58553"/>
                </a:lnTo>
                <a:lnTo>
                  <a:pt x="1895022" y="46506"/>
                </a:lnTo>
                <a:lnTo>
                  <a:pt x="1849208" y="35792"/>
                </a:lnTo>
                <a:lnTo>
                  <a:pt x="1802863" y="26433"/>
                </a:lnTo>
                <a:lnTo>
                  <a:pt x="1756012" y="18451"/>
                </a:lnTo>
                <a:lnTo>
                  <a:pt x="1708677" y="11869"/>
                </a:lnTo>
                <a:lnTo>
                  <a:pt x="1660883" y="6710"/>
                </a:lnTo>
                <a:lnTo>
                  <a:pt x="1612653" y="2997"/>
                </a:lnTo>
                <a:lnTo>
                  <a:pt x="1564011" y="753"/>
                </a:lnTo>
                <a:lnTo>
                  <a:pt x="1514980" y="0"/>
                </a:lnTo>
                <a:close/>
              </a:path>
            </a:pathLst>
          </a:custGeom>
          <a:solidFill>
            <a:srgbClr val="F26836"/>
          </a:solidFill>
        </p:spPr>
        <p:txBody>
          <a:bodyPr wrap="square" lIns="0" tIns="0" rIns="0" bIns="0" rtlCol="0"/>
          <a:lstStyle/>
          <a:p>
            <a:endParaRPr sz="1092"/>
          </a:p>
        </p:txBody>
      </p:sp>
      <p:sp>
        <p:nvSpPr>
          <p:cNvPr id="96" name="object 2">
            <a:extLst>
              <a:ext uri="{FF2B5EF4-FFF2-40B4-BE49-F238E27FC236}">
                <a16:creationId xmlns:a16="http://schemas.microsoft.com/office/drawing/2014/main" id="{07FBCFDA-E345-723D-7F44-FE3AFE229C80}"/>
              </a:ext>
            </a:extLst>
          </p:cNvPr>
          <p:cNvSpPr>
            <a:spLocks noGrp="1" noRot="1" noMove="1" noResize="1" noEditPoints="1" noAdjustHandles="1" noChangeArrowheads="1" noChangeShapeType="1"/>
          </p:cNvSpPr>
          <p:nvPr userDrawn="1"/>
        </p:nvSpPr>
        <p:spPr>
          <a:xfrm>
            <a:off x="3802081" y="3775137"/>
            <a:ext cx="1778353" cy="1778228"/>
          </a:xfrm>
          <a:custGeom>
            <a:avLst/>
            <a:gdLst/>
            <a:ahLst/>
            <a:cxnLst/>
            <a:rect l="l" t="t" r="r" b="b"/>
            <a:pathLst>
              <a:path w="2932429" h="2932429">
                <a:moveTo>
                  <a:pt x="1465934" y="0"/>
                </a:moveTo>
                <a:lnTo>
                  <a:pt x="1417546" y="783"/>
                </a:lnTo>
                <a:lnTo>
                  <a:pt x="1369550" y="3118"/>
                </a:lnTo>
                <a:lnTo>
                  <a:pt x="1321970" y="6979"/>
                </a:lnTo>
                <a:lnTo>
                  <a:pt x="1274831" y="12343"/>
                </a:lnTo>
                <a:lnTo>
                  <a:pt x="1228155" y="19186"/>
                </a:lnTo>
                <a:lnTo>
                  <a:pt x="1181969" y="27483"/>
                </a:lnTo>
                <a:lnTo>
                  <a:pt x="1136295" y="37211"/>
                </a:lnTo>
                <a:lnTo>
                  <a:pt x="1091158" y="48345"/>
                </a:lnTo>
                <a:lnTo>
                  <a:pt x="1046582" y="60861"/>
                </a:lnTo>
                <a:lnTo>
                  <a:pt x="1002591" y="74734"/>
                </a:lnTo>
                <a:lnTo>
                  <a:pt x="959209" y="89941"/>
                </a:lnTo>
                <a:lnTo>
                  <a:pt x="916461" y="106458"/>
                </a:lnTo>
                <a:lnTo>
                  <a:pt x="874371" y="124261"/>
                </a:lnTo>
                <a:lnTo>
                  <a:pt x="832962" y="143324"/>
                </a:lnTo>
                <a:lnTo>
                  <a:pt x="792259" y="163625"/>
                </a:lnTo>
                <a:lnTo>
                  <a:pt x="752286" y="185139"/>
                </a:lnTo>
                <a:lnTo>
                  <a:pt x="713068" y="207841"/>
                </a:lnTo>
                <a:lnTo>
                  <a:pt x="674627" y="231708"/>
                </a:lnTo>
                <a:lnTo>
                  <a:pt x="636990" y="256716"/>
                </a:lnTo>
                <a:lnTo>
                  <a:pt x="600179" y="282840"/>
                </a:lnTo>
                <a:lnTo>
                  <a:pt x="564218" y="310057"/>
                </a:lnTo>
                <a:lnTo>
                  <a:pt x="529133" y="338341"/>
                </a:lnTo>
                <a:lnTo>
                  <a:pt x="494946" y="367670"/>
                </a:lnTo>
                <a:lnTo>
                  <a:pt x="461683" y="398018"/>
                </a:lnTo>
                <a:lnTo>
                  <a:pt x="429367" y="429362"/>
                </a:lnTo>
                <a:lnTo>
                  <a:pt x="398023" y="461678"/>
                </a:lnTo>
                <a:lnTo>
                  <a:pt x="367674" y="494940"/>
                </a:lnTo>
                <a:lnTo>
                  <a:pt x="338346" y="529126"/>
                </a:lnTo>
                <a:lnTo>
                  <a:pt x="310061" y="564212"/>
                </a:lnTo>
                <a:lnTo>
                  <a:pt x="282844" y="600172"/>
                </a:lnTo>
                <a:lnTo>
                  <a:pt x="256720" y="636983"/>
                </a:lnTo>
                <a:lnTo>
                  <a:pt x="231712" y="674620"/>
                </a:lnTo>
                <a:lnTo>
                  <a:pt x="207844" y="713060"/>
                </a:lnTo>
                <a:lnTo>
                  <a:pt x="185141" y="752278"/>
                </a:lnTo>
                <a:lnTo>
                  <a:pt x="163627" y="792251"/>
                </a:lnTo>
                <a:lnTo>
                  <a:pt x="143326" y="832954"/>
                </a:lnTo>
                <a:lnTo>
                  <a:pt x="124262" y="874362"/>
                </a:lnTo>
                <a:lnTo>
                  <a:pt x="106460" y="916452"/>
                </a:lnTo>
                <a:lnTo>
                  <a:pt x="89943" y="959200"/>
                </a:lnTo>
                <a:lnTo>
                  <a:pt x="74735" y="1002582"/>
                </a:lnTo>
                <a:lnTo>
                  <a:pt x="60861" y="1046572"/>
                </a:lnTo>
                <a:lnTo>
                  <a:pt x="48346" y="1091148"/>
                </a:lnTo>
                <a:lnTo>
                  <a:pt x="37212" y="1136285"/>
                </a:lnTo>
                <a:lnTo>
                  <a:pt x="27484" y="1181959"/>
                </a:lnTo>
                <a:lnTo>
                  <a:pt x="19187" y="1228145"/>
                </a:lnTo>
                <a:lnTo>
                  <a:pt x="12344" y="1274820"/>
                </a:lnTo>
                <a:lnTo>
                  <a:pt x="6979" y="1321960"/>
                </a:lnTo>
                <a:lnTo>
                  <a:pt x="3118" y="1369540"/>
                </a:lnTo>
                <a:lnTo>
                  <a:pt x="783" y="1417535"/>
                </a:lnTo>
                <a:lnTo>
                  <a:pt x="0" y="1465923"/>
                </a:lnTo>
                <a:lnTo>
                  <a:pt x="783" y="1514311"/>
                </a:lnTo>
                <a:lnTo>
                  <a:pt x="3118" y="1562307"/>
                </a:lnTo>
                <a:lnTo>
                  <a:pt x="6979" y="1609887"/>
                </a:lnTo>
                <a:lnTo>
                  <a:pt x="12344" y="1657027"/>
                </a:lnTo>
                <a:lnTo>
                  <a:pt x="19187" y="1703702"/>
                </a:lnTo>
                <a:lnTo>
                  <a:pt x="27484" y="1749889"/>
                </a:lnTo>
                <a:lnTo>
                  <a:pt x="37212" y="1795563"/>
                </a:lnTo>
                <a:lnTo>
                  <a:pt x="48346" y="1840700"/>
                </a:lnTo>
                <a:lnTo>
                  <a:pt x="60861" y="1885276"/>
                </a:lnTo>
                <a:lnTo>
                  <a:pt x="74735" y="1929266"/>
                </a:lnTo>
                <a:lnTo>
                  <a:pt x="89943" y="1972648"/>
                </a:lnTo>
                <a:lnTo>
                  <a:pt x="106460" y="2015396"/>
                </a:lnTo>
                <a:lnTo>
                  <a:pt x="124262" y="2057487"/>
                </a:lnTo>
                <a:lnTo>
                  <a:pt x="143326" y="2098895"/>
                </a:lnTo>
                <a:lnTo>
                  <a:pt x="163627" y="2139598"/>
                </a:lnTo>
                <a:lnTo>
                  <a:pt x="185141" y="2179571"/>
                </a:lnTo>
                <a:lnTo>
                  <a:pt x="207844" y="2218790"/>
                </a:lnTo>
                <a:lnTo>
                  <a:pt x="231712" y="2257230"/>
                </a:lnTo>
                <a:lnTo>
                  <a:pt x="256720" y="2294868"/>
                </a:lnTo>
                <a:lnTo>
                  <a:pt x="282844" y="2331679"/>
                </a:lnTo>
                <a:lnTo>
                  <a:pt x="310061" y="2367639"/>
                </a:lnTo>
                <a:lnTo>
                  <a:pt x="338346" y="2402725"/>
                </a:lnTo>
                <a:lnTo>
                  <a:pt x="367674" y="2436911"/>
                </a:lnTo>
                <a:lnTo>
                  <a:pt x="398023" y="2470174"/>
                </a:lnTo>
                <a:lnTo>
                  <a:pt x="429367" y="2502490"/>
                </a:lnTo>
                <a:lnTo>
                  <a:pt x="461683" y="2533834"/>
                </a:lnTo>
                <a:lnTo>
                  <a:pt x="494946" y="2564183"/>
                </a:lnTo>
                <a:lnTo>
                  <a:pt x="529133" y="2593512"/>
                </a:lnTo>
                <a:lnTo>
                  <a:pt x="564218" y="2621797"/>
                </a:lnTo>
                <a:lnTo>
                  <a:pt x="600179" y="2649013"/>
                </a:lnTo>
                <a:lnTo>
                  <a:pt x="636990" y="2675138"/>
                </a:lnTo>
                <a:lnTo>
                  <a:pt x="674627" y="2700146"/>
                </a:lnTo>
                <a:lnTo>
                  <a:pt x="713068" y="2724013"/>
                </a:lnTo>
                <a:lnTo>
                  <a:pt x="752286" y="2746716"/>
                </a:lnTo>
                <a:lnTo>
                  <a:pt x="792259" y="2768230"/>
                </a:lnTo>
                <a:lnTo>
                  <a:pt x="832962" y="2788531"/>
                </a:lnTo>
                <a:lnTo>
                  <a:pt x="874371" y="2807595"/>
                </a:lnTo>
                <a:lnTo>
                  <a:pt x="916461" y="2825397"/>
                </a:lnTo>
                <a:lnTo>
                  <a:pt x="959209" y="2841915"/>
                </a:lnTo>
                <a:lnTo>
                  <a:pt x="1002591" y="2857122"/>
                </a:lnTo>
                <a:lnTo>
                  <a:pt x="1046582" y="2870996"/>
                </a:lnTo>
                <a:lnTo>
                  <a:pt x="1091158" y="2883512"/>
                </a:lnTo>
                <a:lnTo>
                  <a:pt x="1136295" y="2894646"/>
                </a:lnTo>
                <a:lnTo>
                  <a:pt x="1181969" y="2904373"/>
                </a:lnTo>
                <a:lnTo>
                  <a:pt x="1228155" y="2912671"/>
                </a:lnTo>
                <a:lnTo>
                  <a:pt x="1274831" y="2919514"/>
                </a:lnTo>
                <a:lnTo>
                  <a:pt x="1321970" y="2924878"/>
                </a:lnTo>
                <a:lnTo>
                  <a:pt x="1369550" y="2928740"/>
                </a:lnTo>
                <a:lnTo>
                  <a:pt x="1417546" y="2931074"/>
                </a:lnTo>
                <a:lnTo>
                  <a:pt x="1465934" y="2931858"/>
                </a:lnTo>
                <a:lnTo>
                  <a:pt x="1514322" y="2931074"/>
                </a:lnTo>
                <a:lnTo>
                  <a:pt x="1562318" y="2928740"/>
                </a:lnTo>
                <a:lnTo>
                  <a:pt x="1609898" y="2924878"/>
                </a:lnTo>
                <a:lnTo>
                  <a:pt x="1657037" y="2919514"/>
                </a:lnTo>
                <a:lnTo>
                  <a:pt x="1703712" y="2912671"/>
                </a:lnTo>
                <a:lnTo>
                  <a:pt x="1749899" y="2904373"/>
                </a:lnTo>
                <a:lnTo>
                  <a:pt x="1795573" y="2894646"/>
                </a:lnTo>
                <a:lnTo>
                  <a:pt x="1840710" y="2883512"/>
                </a:lnTo>
                <a:lnTo>
                  <a:pt x="1885286" y="2870996"/>
                </a:lnTo>
                <a:lnTo>
                  <a:pt x="1929277" y="2857122"/>
                </a:lnTo>
                <a:lnTo>
                  <a:pt x="1972658" y="2841915"/>
                </a:lnTo>
                <a:lnTo>
                  <a:pt x="2015407" y="2825397"/>
                </a:lnTo>
                <a:lnTo>
                  <a:pt x="2057497" y="2807595"/>
                </a:lnTo>
                <a:lnTo>
                  <a:pt x="2098906" y="2788531"/>
                </a:lnTo>
                <a:lnTo>
                  <a:pt x="2139609" y="2768230"/>
                </a:lnTo>
                <a:lnTo>
                  <a:pt x="2179581" y="2746716"/>
                </a:lnTo>
                <a:lnTo>
                  <a:pt x="2218800" y="2724013"/>
                </a:lnTo>
                <a:lnTo>
                  <a:pt x="2257240" y="2700146"/>
                </a:lnTo>
                <a:lnTo>
                  <a:pt x="2294878" y="2675138"/>
                </a:lnTo>
                <a:lnTo>
                  <a:pt x="2331689" y="2649013"/>
                </a:lnTo>
                <a:lnTo>
                  <a:pt x="2367650" y="2621797"/>
                </a:lnTo>
                <a:lnTo>
                  <a:pt x="2402735" y="2593512"/>
                </a:lnTo>
                <a:lnTo>
                  <a:pt x="2436922" y="2564183"/>
                </a:lnTo>
                <a:lnTo>
                  <a:pt x="2470185" y="2533834"/>
                </a:lnTo>
                <a:lnTo>
                  <a:pt x="2502501" y="2502490"/>
                </a:lnTo>
                <a:lnTo>
                  <a:pt x="2533845" y="2470174"/>
                </a:lnTo>
                <a:lnTo>
                  <a:pt x="2564193" y="2436911"/>
                </a:lnTo>
                <a:lnTo>
                  <a:pt x="2593522" y="2402725"/>
                </a:lnTo>
                <a:lnTo>
                  <a:pt x="2621807" y="2367639"/>
                </a:lnTo>
                <a:lnTo>
                  <a:pt x="2649024" y="2331679"/>
                </a:lnTo>
                <a:lnTo>
                  <a:pt x="2675148" y="2294868"/>
                </a:lnTo>
                <a:lnTo>
                  <a:pt x="2700156" y="2257230"/>
                </a:lnTo>
                <a:lnTo>
                  <a:pt x="2724024" y="2218790"/>
                </a:lnTo>
                <a:lnTo>
                  <a:pt x="2746727" y="2179571"/>
                </a:lnTo>
                <a:lnTo>
                  <a:pt x="2768241" y="2139598"/>
                </a:lnTo>
                <a:lnTo>
                  <a:pt x="2788542" y="2098895"/>
                </a:lnTo>
                <a:lnTo>
                  <a:pt x="2807605" y="2057487"/>
                </a:lnTo>
                <a:lnTo>
                  <a:pt x="2825408" y="2015396"/>
                </a:lnTo>
                <a:lnTo>
                  <a:pt x="2841925" y="1972648"/>
                </a:lnTo>
                <a:lnTo>
                  <a:pt x="2857133" y="1929266"/>
                </a:lnTo>
                <a:lnTo>
                  <a:pt x="2871006" y="1885276"/>
                </a:lnTo>
                <a:lnTo>
                  <a:pt x="2883522" y="1840700"/>
                </a:lnTo>
                <a:lnTo>
                  <a:pt x="2894656" y="1795563"/>
                </a:lnTo>
                <a:lnTo>
                  <a:pt x="2904384" y="1749889"/>
                </a:lnTo>
                <a:lnTo>
                  <a:pt x="2912681" y="1703702"/>
                </a:lnTo>
                <a:lnTo>
                  <a:pt x="2919524" y="1657027"/>
                </a:lnTo>
                <a:lnTo>
                  <a:pt x="2924889" y="1609887"/>
                </a:lnTo>
                <a:lnTo>
                  <a:pt x="2928750" y="1562307"/>
                </a:lnTo>
                <a:lnTo>
                  <a:pt x="2931085" y="1514311"/>
                </a:lnTo>
                <a:lnTo>
                  <a:pt x="2931868" y="1465923"/>
                </a:lnTo>
                <a:lnTo>
                  <a:pt x="2931085" y="1417535"/>
                </a:lnTo>
                <a:lnTo>
                  <a:pt x="2928750" y="1369540"/>
                </a:lnTo>
                <a:lnTo>
                  <a:pt x="2924889" y="1321960"/>
                </a:lnTo>
                <a:lnTo>
                  <a:pt x="2919524" y="1274820"/>
                </a:lnTo>
                <a:lnTo>
                  <a:pt x="2912681" y="1228145"/>
                </a:lnTo>
                <a:lnTo>
                  <a:pt x="2904384" y="1181959"/>
                </a:lnTo>
                <a:lnTo>
                  <a:pt x="2894656" y="1136285"/>
                </a:lnTo>
                <a:lnTo>
                  <a:pt x="2883522" y="1091148"/>
                </a:lnTo>
                <a:lnTo>
                  <a:pt x="2871006" y="1046572"/>
                </a:lnTo>
                <a:lnTo>
                  <a:pt x="2857133" y="1002582"/>
                </a:lnTo>
                <a:lnTo>
                  <a:pt x="2841925" y="959200"/>
                </a:lnTo>
                <a:lnTo>
                  <a:pt x="2825408" y="916452"/>
                </a:lnTo>
                <a:lnTo>
                  <a:pt x="2807605" y="874362"/>
                </a:lnTo>
                <a:lnTo>
                  <a:pt x="2788542" y="832954"/>
                </a:lnTo>
                <a:lnTo>
                  <a:pt x="2768241" y="792251"/>
                </a:lnTo>
                <a:lnTo>
                  <a:pt x="2746727" y="752278"/>
                </a:lnTo>
                <a:lnTo>
                  <a:pt x="2724024" y="713060"/>
                </a:lnTo>
                <a:lnTo>
                  <a:pt x="2700156" y="674620"/>
                </a:lnTo>
                <a:lnTo>
                  <a:pt x="2675148" y="636983"/>
                </a:lnTo>
                <a:lnTo>
                  <a:pt x="2649024" y="600172"/>
                </a:lnTo>
                <a:lnTo>
                  <a:pt x="2621807" y="564212"/>
                </a:lnTo>
                <a:lnTo>
                  <a:pt x="2593522" y="529126"/>
                </a:lnTo>
                <a:lnTo>
                  <a:pt x="2564193" y="494940"/>
                </a:lnTo>
                <a:lnTo>
                  <a:pt x="2533845" y="461678"/>
                </a:lnTo>
                <a:lnTo>
                  <a:pt x="2502501" y="429362"/>
                </a:lnTo>
                <a:lnTo>
                  <a:pt x="2470185" y="398018"/>
                </a:lnTo>
                <a:lnTo>
                  <a:pt x="2436922" y="367670"/>
                </a:lnTo>
                <a:lnTo>
                  <a:pt x="2402735" y="338341"/>
                </a:lnTo>
                <a:lnTo>
                  <a:pt x="2367650" y="310057"/>
                </a:lnTo>
                <a:lnTo>
                  <a:pt x="2331689" y="282840"/>
                </a:lnTo>
                <a:lnTo>
                  <a:pt x="2294878" y="256716"/>
                </a:lnTo>
                <a:lnTo>
                  <a:pt x="2257240" y="231708"/>
                </a:lnTo>
                <a:lnTo>
                  <a:pt x="2218800" y="207841"/>
                </a:lnTo>
                <a:lnTo>
                  <a:pt x="2179581" y="185139"/>
                </a:lnTo>
                <a:lnTo>
                  <a:pt x="2139609" y="163625"/>
                </a:lnTo>
                <a:lnTo>
                  <a:pt x="2098906" y="143324"/>
                </a:lnTo>
                <a:lnTo>
                  <a:pt x="2057497" y="124261"/>
                </a:lnTo>
                <a:lnTo>
                  <a:pt x="2015407" y="106458"/>
                </a:lnTo>
                <a:lnTo>
                  <a:pt x="1972658" y="89941"/>
                </a:lnTo>
                <a:lnTo>
                  <a:pt x="1929277" y="74734"/>
                </a:lnTo>
                <a:lnTo>
                  <a:pt x="1885286" y="60861"/>
                </a:lnTo>
                <a:lnTo>
                  <a:pt x="1840710" y="48345"/>
                </a:lnTo>
                <a:lnTo>
                  <a:pt x="1795573" y="37211"/>
                </a:lnTo>
                <a:lnTo>
                  <a:pt x="1749899" y="27483"/>
                </a:lnTo>
                <a:lnTo>
                  <a:pt x="1703712" y="19186"/>
                </a:lnTo>
                <a:lnTo>
                  <a:pt x="1657037" y="12343"/>
                </a:lnTo>
                <a:lnTo>
                  <a:pt x="1609898" y="6979"/>
                </a:lnTo>
                <a:lnTo>
                  <a:pt x="1562318" y="3118"/>
                </a:lnTo>
                <a:lnTo>
                  <a:pt x="1514322" y="783"/>
                </a:lnTo>
                <a:lnTo>
                  <a:pt x="1465934" y="0"/>
                </a:lnTo>
                <a:close/>
              </a:path>
            </a:pathLst>
          </a:custGeom>
          <a:solidFill>
            <a:srgbClr val="253C46"/>
          </a:solidFill>
        </p:spPr>
        <p:txBody>
          <a:bodyPr wrap="square" lIns="0" tIns="0" rIns="0" bIns="0" rtlCol="0"/>
          <a:lstStyle/>
          <a:p>
            <a:endParaRPr sz="1092"/>
          </a:p>
        </p:txBody>
      </p:sp>
      <p:sp>
        <p:nvSpPr>
          <p:cNvPr id="18" name="bg object 18"/>
          <p:cNvSpPr>
            <a:spLocks noGrp="1" noRot="1" noMove="1" noResize="1" noEditPoints="1" noAdjustHandles="1" noChangeArrowheads="1" noChangeShapeType="1"/>
          </p:cNvSpPr>
          <p:nvPr userDrawn="1"/>
        </p:nvSpPr>
        <p:spPr>
          <a:xfrm>
            <a:off x="789959" y="2988424"/>
            <a:ext cx="1777968" cy="1778228"/>
          </a:xfrm>
          <a:custGeom>
            <a:avLst/>
            <a:gdLst/>
            <a:ahLst/>
            <a:cxnLst/>
            <a:rect l="l" t="t" r="r" b="b"/>
            <a:pathLst>
              <a:path w="2931795" h="2932429">
                <a:moveTo>
                  <a:pt x="1465861" y="0"/>
                </a:moveTo>
                <a:lnTo>
                  <a:pt x="1417473" y="783"/>
                </a:lnTo>
                <a:lnTo>
                  <a:pt x="1369477" y="3118"/>
                </a:lnTo>
                <a:lnTo>
                  <a:pt x="1321898" y="6979"/>
                </a:lnTo>
                <a:lnTo>
                  <a:pt x="1274759" y="12343"/>
                </a:lnTo>
                <a:lnTo>
                  <a:pt x="1228084" y="19186"/>
                </a:lnTo>
                <a:lnTo>
                  <a:pt x="1181898" y="27483"/>
                </a:lnTo>
                <a:lnTo>
                  <a:pt x="1136225" y="37211"/>
                </a:lnTo>
                <a:lnTo>
                  <a:pt x="1091090" y="48345"/>
                </a:lnTo>
                <a:lnTo>
                  <a:pt x="1046515" y="60861"/>
                </a:lnTo>
                <a:lnTo>
                  <a:pt x="1002525" y="74734"/>
                </a:lnTo>
                <a:lnTo>
                  <a:pt x="959145" y="89941"/>
                </a:lnTo>
                <a:lnTo>
                  <a:pt x="916399" y="106458"/>
                </a:lnTo>
                <a:lnTo>
                  <a:pt x="874310" y="124261"/>
                </a:lnTo>
                <a:lnTo>
                  <a:pt x="832903" y="143324"/>
                </a:lnTo>
                <a:lnTo>
                  <a:pt x="792202" y="163625"/>
                </a:lnTo>
                <a:lnTo>
                  <a:pt x="752231" y="185139"/>
                </a:lnTo>
                <a:lnTo>
                  <a:pt x="713014" y="207841"/>
                </a:lnTo>
                <a:lnTo>
                  <a:pt x="674576" y="231708"/>
                </a:lnTo>
                <a:lnTo>
                  <a:pt x="636940" y="256716"/>
                </a:lnTo>
                <a:lnTo>
                  <a:pt x="600131" y="282840"/>
                </a:lnTo>
                <a:lnTo>
                  <a:pt x="564173" y="310057"/>
                </a:lnTo>
                <a:lnTo>
                  <a:pt x="529089" y="338341"/>
                </a:lnTo>
                <a:lnTo>
                  <a:pt x="494905" y="367670"/>
                </a:lnTo>
                <a:lnTo>
                  <a:pt x="461644" y="398018"/>
                </a:lnTo>
                <a:lnTo>
                  <a:pt x="429331" y="429362"/>
                </a:lnTo>
                <a:lnTo>
                  <a:pt x="397989" y="461678"/>
                </a:lnTo>
                <a:lnTo>
                  <a:pt x="367642" y="494940"/>
                </a:lnTo>
                <a:lnTo>
                  <a:pt x="338316" y="529126"/>
                </a:lnTo>
                <a:lnTo>
                  <a:pt x="310033" y="564212"/>
                </a:lnTo>
                <a:lnTo>
                  <a:pt x="282818" y="600172"/>
                </a:lnTo>
                <a:lnTo>
                  <a:pt x="256696" y="636983"/>
                </a:lnTo>
                <a:lnTo>
                  <a:pt x="231690" y="674620"/>
                </a:lnTo>
                <a:lnTo>
                  <a:pt x="207824" y="713060"/>
                </a:lnTo>
                <a:lnTo>
                  <a:pt x="185123" y="752278"/>
                </a:lnTo>
                <a:lnTo>
                  <a:pt x="163611" y="792251"/>
                </a:lnTo>
                <a:lnTo>
                  <a:pt x="143312" y="832954"/>
                </a:lnTo>
                <a:lnTo>
                  <a:pt x="124250" y="874362"/>
                </a:lnTo>
                <a:lnTo>
                  <a:pt x="106449" y="916452"/>
                </a:lnTo>
                <a:lnTo>
                  <a:pt x="89934" y="959200"/>
                </a:lnTo>
                <a:lnTo>
                  <a:pt x="74728" y="1002582"/>
                </a:lnTo>
                <a:lnTo>
                  <a:pt x="60855" y="1046572"/>
                </a:lnTo>
                <a:lnTo>
                  <a:pt x="48340" y="1091148"/>
                </a:lnTo>
                <a:lnTo>
                  <a:pt x="37208" y="1136285"/>
                </a:lnTo>
                <a:lnTo>
                  <a:pt x="27481" y="1181959"/>
                </a:lnTo>
                <a:lnTo>
                  <a:pt x="19184" y="1228145"/>
                </a:lnTo>
                <a:lnTo>
                  <a:pt x="12342" y="1274820"/>
                </a:lnTo>
                <a:lnTo>
                  <a:pt x="6979" y="1321960"/>
                </a:lnTo>
                <a:lnTo>
                  <a:pt x="3117" y="1369540"/>
                </a:lnTo>
                <a:lnTo>
                  <a:pt x="783" y="1417535"/>
                </a:lnTo>
                <a:lnTo>
                  <a:pt x="0" y="1465923"/>
                </a:lnTo>
                <a:lnTo>
                  <a:pt x="783" y="1514311"/>
                </a:lnTo>
                <a:lnTo>
                  <a:pt x="3117" y="1562307"/>
                </a:lnTo>
                <a:lnTo>
                  <a:pt x="6979" y="1609887"/>
                </a:lnTo>
                <a:lnTo>
                  <a:pt x="12342" y="1657027"/>
                </a:lnTo>
                <a:lnTo>
                  <a:pt x="19184" y="1703702"/>
                </a:lnTo>
                <a:lnTo>
                  <a:pt x="27481" y="1749889"/>
                </a:lnTo>
                <a:lnTo>
                  <a:pt x="37208" y="1795563"/>
                </a:lnTo>
                <a:lnTo>
                  <a:pt x="48340" y="1840700"/>
                </a:lnTo>
                <a:lnTo>
                  <a:pt x="60855" y="1885276"/>
                </a:lnTo>
                <a:lnTo>
                  <a:pt x="74728" y="1929266"/>
                </a:lnTo>
                <a:lnTo>
                  <a:pt x="89934" y="1972648"/>
                </a:lnTo>
                <a:lnTo>
                  <a:pt x="106449" y="2015396"/>
                </a:lnTo>
                <a:lnTo>
                  <a:pt x="124250" y="2057487"/>
                </a:lnTo>
                <a:lnTo>
                  <a:pt x="143312" y="2098895"/>
                </a:lnTo>
                <a:lnTo>
                  <a:pt x="163611" y="2139598"/>
                </a:lnTo>
                <a:lnTo>
                  <a:pt x="185123" y="2179571"/>
                </a:lnTo>
                <a:lnTo>
                  <a:pt x="207824" y="2218790"/>
                </a:lnTo>
                <a:lnTo>
                  <a:pt x="231690" y="2257230"/>
                </a:lnTo>
                <a:lnTo>
                  <a:pt x="256696" y="2294868"/>
                </a:lnTo>
                <a:lnTo>
                  <a:pt x="282818" y="2331679"/>
                </a:lnTo>
                <a:lnTo>
                  <a:pt x="310033" y="2367639"/>
                </a:lnTo>
                <a:lnTo>
                  <a:pt x="338316" y="2402725"/>
                </a:lnTo>
                <a:lnTo>
                  <a:pt x="367642" y="2436911"/>
                </a:lnTo>
                <a:lnTo>
                  <a:pt x="397989" y="2470174"/>
                </a:lnTo>
                <a:lnTo>
                  <a:pt x="429331" y="2502490"/>
                </a:lnTo>
                <a:lnTo>
                  <a:pt x="461644" y="2533834"/>
                </a:lnTo>
                <a:lnTo>
                  <a:pt x="494905" y="2564183"/>
                </a:lnTo>
                <a:lnTo>
                  <a:pt x="529089" y="2593512"/>
                </a:lnTo>
                <a:lnTo>
                  <a:pt x="564173" y="2621797"/>
                </a:lnTo>
                <a:lnTo>
                  <a:pt x="600131" y="2649013"/>
                </a:lnTo>
                <a:lnTo>
                  <a:pt x="636940" y="2675138"/>
                </a:lnTo>
                <a:lnTo>
                  <a:pt x="674576" y="2700146"/>
                </a:lnTo>
                <a:lnTo>
                  <a:pt x="713014" y="2724013"/>
                </a:lnTo>
                <a:lnTo>
                  <a:pt x="752231" y="2746716"/>
                </a:lnTo>
                <a:lnTo>
                  <a:pt x="792202" y="2768230"/>
                </a:lnTo>
                <a:lnTo>
                  <a:pt x="832903" y="2788531"/>
                </a:lnTo>
                <a:lnTo>
                  <a:pt x="874310" y="2807595"/>
                </a:lnTo>
                <a:lnTo>
                  <a:pt x="916399" y="2825397"/>
                </a:lnTo>
                <a:lnTo>
                  <a:pt x="959145" y="2841915"/>
                </a:lnTo>
                <a:lnTo>
                  <a:pt x="1002525" y="2857122"/>
                </a:lnTo>
                <a:lnTo>
                  <a:pt x="1046515" y="2870996"/>
                </a:lnTo>
                <a:lnTo>
                  <a:pt x="1091090" y="2883512"/>
                </a:lnTo>
                <a:lnTo>
                  <a:pt x="1136225" y="2894646"/>
                </a:lnTo>
                <a:lnTo>
                  <a:pt x="1181898" y="2904373"/>
                </a:lnTo>
                <a:lnTo>
                  <a:pt x="1228084" y="2912671"/>
                </a:lnTo>
                <a:lnTo>
                  <a:pt x="1274759" y="2919514"/>
                </a:lnTo>
                <a:lnTo>
                  <a:pt x="1321898" y="2924878"/>
                </a:lnTo>
                <a:lnTo>
                  <a:pt x="1369477" y="2928740"/>
                </a:lnTo>
                <a:lnTo>
                  <a:pt x="1417473" y="2931074"/>
                </a:lnTo>
                <a:lnTo>
                  <a:pt x="1465861" y="2931858"/>
                </a:lnTo>
                <a:lnTo>
                  <a:pt x="1514253" y="2931074"/>
                </a:lnTo>
                <a:lnTo>
                  <a:pt x="1562253" y="2928740"/>
                </a:lnTo>
                <a:lnTo>
                  <a:pt x="1609836" y="2924878"/>
                </a:lnTo>
                <a:lnTo>
                  <a:pt x="1656979" y="2919514"/>
                </a:lnTo>
                <a:lnTo>
                  <a:pt x="1703657" y="2912671"/>
                </a:lnTo>
                <a:lnTo>
                  <a:pt x="1749846" y="2904373"/>
                </a:lnTo>
                <a:lnTo>
                  <a:pt x="1795522" y="2894646"/>
                </a:lnTo>
                <a:lnTo>
                  <a:pt x="1840662" y="2883512"/>
                </a:lnTo>
                <a:lnTo>
                  <a:pt x="1885239" y="2870996"/>
                </a:lnTo>
                <a:lnTo>
                  <a:pt x="1929232" y="2857122"/>
                </a:lnTo>
                <a:lnTo>
                  <a:pt x="1972615" y="2841915"/>
                </a:lnTo>
                <a:lnTo>
                  <a:pt x="2015364" y="2825397"/>
                </a:lnTo>
                <a:lnTo>
                  <a:pt x="2057455" y="2807595"/>
                </a:lnTo>
                <a:lnTo>
                  <a:pt x="2098864" y="2788531"/>
                </a:lnTo>
                <a:lnTo>
                  <a:pt x="2139568" y="2768230"/>
                </a:lnTo>
                <a:lnTo>
                  <a:pt x="2179541" y="2746716"/>
                </a:lnTo>
                <a:lnTo>
                  <a:pt x="2218759" y="2724013"/>
                </a:lnTo>
                <a:lnTo>
                  <a:pt x="2257199" y="2700146"/>
                </a:lnTo>
                <a:lnTo>
                  <a:pt x="2294837" y="2675138"/>
                </a:lnTo>
                <a:lnTo>
                  <a:pt x="2331648" y="2649013"/>
                </a:lnTo>
                <a:lnTo>
                  <a:pt x="2367608" y="2621797"/>
                </a:lnTo>
                <a:lnTo>
                  <a:pt x="2402692" y="2593512"/>
                </a:lnTo>
                <a:lnTo>
                  <a:pt x="2436878" y="2564183"/>
                </a:lnTo>
                <a:lnTo>
                  <a:pt x="2470140" y="2533834"/>
                </a:lnTo>
                <a:lnTo>
                  <a:pt x="2502455" y="2502490"/>
                </a:lnTo>
                <a:lnTo>
                  <a:pt x="2533798" y="2470174"/>
                </a:lnTo>
                <a:lnTo>
                  <a:pt x="2564145" y="2436911"/>
                </a:lnTo>
                <a:lnTo>
                  <a:pt x="2593473" y="2402725"/>
                </a:lnTo>
                <a:lnTo>
                  <a:pt x="2621756" y="2367639"/>
                </a:lnTo>
                <a:lnTo>
                  <a:pt x="2648972" y="2331679"/>
                </a:lnTo>
                <a:lnTo>
                  <a:pt x="2675095" y="2294868"/>
                </a:lnTo>
                <a:lnTo>
                  <a:pt x="2700101" y="2257230"/>
                </a:lnTo>
                <a:lnTo>
                  <a:pt x="2723967" y="2218790"/>
                </a:lnTo>
                <a:lnTo>
                  <a:pt x="2746669" y="2179571"/>
                </a:lnTo>
                <a:lnTo>
                  <a:pt x="2768181" y="2139598"/>
                </a:lnTo>
                <a:lnTo>
                  <a:pt x="2788481" y="2098895"/>
                </a:lnTo>
                <a:lnTo>
                  <a:pt x="2807543" y="2057487"/>
                </a:lnTo>
                <a:lnTo>
                  <a:pt x="2825344" y="2015396"/>
                </a:lnTo>
                <a:lnTo>
                  <a:pt x="2841860" y="1972648"/>
                </a:lnTo>
                <a:lnTo>
                  <a:pt x="2857066" y="1929266"/>
                </a:lnTo>
                <a:lnTo>
                  <a:pt x="2870939" y="1885276"/>
                </a:lnTo>
                <a:lnTo>
                  <a:pt x="2883454" y="1840700"/>
                </a:lnTo>
                <a:lnTo>
                  <a:pt x="2894587" y="1795563"/>
                </a:lnTo>
                <a:lnTo>
                  <a:pt x="2904313" y="1749889"/>
                </a:lnTo>
                <a:lnTo>
                  <a:pt x="2912610" y="1703702"/>
                </a:lnTo>
                <a:lnTo>
                  <a:pt x="2919452" y="1657027"/>
                </a:lnTo>
                <a:lnTo>
                  <a:pt x="2924816" y="1609887"/>
                </a:lnTo>
                <a:lnTo>
                  <a:pt x="2928677" y="1562307"/>
                </a:lnTo>
                <a:lnTo>
                  <a:pt x="2931012" y="1514311"/>
                </a:lnTo>
                <a:lnTo>
                  <a:pt x="2931795" y="1465923"/>
                </a:lnTo>
                <a:lnTo>
                  <a:pt x="2931012" y="1417535"/>
                </a:lnTo>
                <a:lnTo>
                  <a:pt x="2928677" y="1369540"/>
                </a:lnTo>
                <a:lnTo>
                  <a:pt x="2924816" y="1321960"/>
                </a:lnTo>
                <a:lnTo>
                  <a:pt x="2919452" y="1274820"/>
                </a:lnTo>
                <a:lnTo>
                  <a:pt x="2912610" y="1228145"/>
                </a:lnTo>
                <a:lnTo>
                  <a:pt x="2904313" y="1181959"/>
                </a:lnTo>
                <a:lnTo>
                  <a:pt x="2894587" y="1136285"/>
                </a:lnTo>
                <a:lnTo>
                  <a:pt x="2883454" y="1091148"/>
                </a:lnTo>
                <a:lnTo>
                  <a:pt x="2870939" y="1046572"/>
                </a:lnTo>
                <a:lnTo>
                  <a:pt x="2857066" y="1002582"/>
                </a:lnTo>
                <a:lnTo>
                  <a:pt x="2841860" y="959200"/>
                </a:lnTo>
                <a:lnTo>
                  <a:pt x="2825344" y="916452"/>
                </a:lnTo>
                <a:lnTo>
                  <a:pt x="2807543" y="874362"/>
                </a:lnTo>
                <a:lnTo>
                  <a:pt x="2788481" y="832954"/>
                </a:lnTo>
                <a:lnTo>
                  <a:pt x="2768181" y="792251"/>
                </a:lnTo>
                <a:lnTo>
                  <a:pt x="2746669" y="752278"/>
                </a:lnTo>
                <a:lnTo>
                  <a:pt x="2723967" y="713060"/>
                </a:lnTo>
                <a:lnTo>
                  <a:pt x="2700101" y="674620"/>
                </a:lnTo>
                <a:lnTo>
                  <a:pt x="2675095" y="636983"/>
                </a:lnTo>
                <a:lnTo>
                  <a:pt x="2648972" y="600172"/>
                </a:lnTo>
                <a:lnTo>
                  <a:pt x="2621756" y="564212"/>
                </a:lnTo>
                <a:lnTo>
                  <a:pt x="2593473" y="529126"/>
                </a:lnTo>
                <a:lnTo>
                  <a:pt x="2564145" y="494940"/>
                </a:lnTo>
                <a:lnTo>
                  <a:pt x="2533798" y="461678"/>
                </a:lnTo>
                <a:lnTo>
                  <a:pt x="2502455" y="429362"/>
                </a:lnTo>
                <a:lnTo>
                  <a:pt x="2470140" y="398018"/>
                </a:lnTo>
                <a:lnTo>
                  <a:pt x="2436878" y="367670"/>
                </a:lnTo>
                <a:lnTo>
                  <a:pt x="2402692" y="338341"/>
                </a:lnTo>
                <a:lnTo>
                  <a:pt x="2367608" y="310057"/>
                </a:lnTo>
                <a:lnTo>
                  <a:pt x="2331648" y="282840"/>
                </a:lnTo>
                <a:lnTo>
                  <a:pt x="2294837" y="256716"/>
                </a:lnTo>
                <a:lnTo>
                  <a:pt x="2257199" y="231708"/>
                </a:lnTo>
                <a:lnTo>
                  <a:pt x="2218759" y="207841"/>
                </a:lnTo>
                <a:lnTo>
                  <a:pt x="2179541" y="185139"/>
                </a:lnTo>
                <a:lnTo>
                  <a:pt x="2139568" y="163625"/>
                </a:lnTo>
                <a:lnTo>
                  <a:pt x="2098864" y="143324"/>
                </a:lnTo>
                <a:lnTo>
                  <a:pt x="2057455" y="124261"/>
                </a:lnTo>
                <a:lnTo>
                  <a:pt x="2015364" y="106458"/>
                </a:lnTo>
                <a:lnTo>
                  <a:pt x="1972615" y="89941"/>
                </a:lnTo>
                <a:lnTo>
                  <a:pt x="1929232" y="74734"/>
                </a:lnTo>
                <a:lnTo>
                  <a:pt x="1885239" y="60861"/>
                </a:lnTo>
                <a:lnTo>
                  <a:pt x="1840662" y="48345"/>
                </a:lnTo>
                <a:lnTo>
                  <a:pt x="1795522" y="37211"/>
                </a:lnTo>
                <a:lnTo>
                  <a:pt x="1749846" y="27483"/>
                </a:lnTo>
                <a:lnTo>
                  <a:pt x="1703657" y="19186"/>
                </a:lnTo>
                <a:lnTo>
                  <a:pt x="1656979" y="12343"/>
                </a:lnTo>
                <a:lnTo>
                  <a:pt x="1609836" y="6979"/>
                </a:lnTo>
                <a:lnTo>
                  <a:pt x="1562253" y="3118"/>
                </a:lnTo>
                <a:lnTo>
                  <a:pt x="1514253" y="783"/>
                </a:lnTo>
                <a:lnTo>
                  <a:pt x="1465861" y="0"/>
                </a:lnTo>
                <a:close/>
              </a:path>
            </a:pathLst>
          </a:custGeom>
          <a:solidFill>
            <a:srgbClr val="F0BC1A"/>
          </a:solidFill>
        </p:spPr>
        <p:txBody>
          <a:bodyPr wrap="square" lIns="0" tIns="0" rIns="0" bIns="0" rtlCol="0"/>
          <a:lstStyle/>
          <a:p>
            <a:endParaRPr sz="1092"/>
          </a:p>
        </p:txBody>
      </p:sp>
      <p:pic>
        <p:nvPicPr>
          <p:cNvPr id="2" name="Picture 1">
            <a:extLst>
              <a:ext uri="{FF2B5EF4-FFF2-40B4-BE49-F238E27FC236}">
                <a16:creationId xmlns:a16="http://schemas.microsoft.com/office/drawing/2014/main" id="{5EE70597-9840-CDBA-C082-45794B8483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42" t="377" r="20490" b="8011"/>
          <a:stretch/>
        </p:blipFill>
        <p:spPr>
          <a:xfrm>
            <a:off x="2684476" y="-928657"/>
            <a:ext cx="9507524" cy="7786658"/>
          </a:xfrm>
          <a:prstGeom prst="rect">
            <a:avLst/>
          </a:prstGeom>
        </p:spPr>
      </p:pic>
      <p:sp>
        <p:nvSpPr>
          <p:cNvPr id="100" name="object 83">
            <a:extLst>
              <a:ext uri="{FF2B5EF4-FFF2-40B4-BE49-F238E27FC236}">
                <a16:creationId xmlns:a16="http://schemas.microsoft.com/office/drawing/2014/main" id="{1FAC7E0A-55E5-BE26-392E-4D74D38A06A6}"/>
              </a:ext>
            </a:extLst>
          </p:cNvPr>
          <p:cNvSpPr txBox="1">
            <a:spLocks noGrp="1" noRot="1" noMove="1" noResize="1" noEditPoints="1" noAdjustHandles="1" noChangeArrowheads="1" noChangeShapeType="1"/>
          </p:cNvSpPr>
          <p:nvPr userDrawn="1"/>
        </p:nvSpPr>
        <p:spPr>
          <a:xfrm>
            <a:off x="8652146" y="6636833"/>
            <a:ext cx="3192024" cy="122517"/>
          </a:xfrm>
          <a:prstGeom prst="rect">
            <a:avLst/>
          </a:prstGeom>
        </p:spPr>
        <p:txBody>
          <a:bodyPr vert="horz" wrap="square" lIns="0" tIns="10397" rIns="0" bIns="0" rtlCol="0">
            <a:spAutoFit/>
          </a:bodyPr>
          <a:lstStyle/>
          <a:p>
            <a:pPr marL="7701">
              <a:lnSpc>
                <a:spcPct val="100000"/>
              </a:lnSpc>
              <a:spcBef>
                <a:spcPts val="82"/>
              </a:spcBef>
            </a:pPr>
            <a:r>
              <a:rPr sz="728" dirty="0">
                <a:solidFill>
                  <a:schemeClr val="bg1"/>
                </a:solidFill>
                <a:latin typeface="Calibri"/>
                <a:cs typeface="Calibri"/>
              </a:rPr>
              <a:t>This</a:t>
            </a:r>
            <a:r>
              <a:rPr sz="728" spc="33" dirty="0">
                <a:solidFill>
                  <a:schemeClr val="bg1"/>
                </a:solidFill>
                <a:latin typeface="Calibri"/>
                <a:cs typeface="Calibri"/>
              </a:rPr>
              <a:t> </a:t>
            </a:r>
            <a:r>
              <a:rPr sz="728" dirty="0">
                <a:solidFill>
                  <a:schemeClr val="bg1"/>
                </a:solidFill>
                <a:latin typeface="Calibri"/>
                <a:cs typeface="Calibri"/>
              </a:rPr>
              <a:t>project</a:t>
            </a:r>
            <a:r>
              <a:rPr sz="728" spc="36" dirty="0">
                <a:solidFill>
                  <a:schemeClr val="bg1"/>
                </a:solidFill>
                <a:latin typeface="Calibri"/>
                <a:cs typeface="Calibri"/>
              </a:rPr>
              <a:t> </a:t>
            </a:r>
            <a:r>
              <a:rPr sz="728" dirty="0">
                <a:solidFill>
                  <a:schemeClr val="bg1"/>
                </a:solidFill>
                <a:latin typeface="Calibri"/>
                <a:cs typeface="Calibri"/>
              </a:rPr>
              <a:t>is</a:t>
            </a:r>
            <a:r>
              <a:rPr sz="728" spc="36" dirty="0">
                <a:solidFill>
                  <a:schemeClr val="bg1"/>
                </a:solidFill>
                <a:latin typeface="Calibri"/>
                <a:cs typeface="Calibri"/>
              </a:rPr>
              <a:t> </a:t>
            </a:r>
            <a:r>
              <a:rPr sz="728" dirty="0">
                <a:solidFill>
                  <a:schemeClr val="bg1"/>
                </a:solidFill>
                <a:latin typeface="Calibri"/>
                <a:cs typeface="Calibri"/>
              </a:rPr>
              <a:t>supported</a:t>
            </a:r>
            <a:r>
              <a:rPr sz="728" spc="36" dirty="0">
                <a:solidFill>
                  <a:schemeClr val="bg1"/>
                </a:solidFill>
                <a:latin typeface="Calibri"/>
                <a:cs typeface="Calibri"/>
              </a:rPr>
              <a:t> </a:t>
            </a:r>
            <a:r>
              <a:rPr sz="728" dirty="0">
                <a:solidFill>
                  <a:schemeClr val="bg1"/>
                </a:solidFill>
                <a:latin typeface="Calibri"/>
                <a:cs typeface="Calibri"/>
              </a:rPr>
              <a:t>by</a:t>
            </a:r>
            <a:r>
              <a:rPr sz="728" spc="36" dirty="0">
                <a:solidFill>
                  <a:schemeClr val="bg1"/>
                </a:solidFill>
                <a:latin typeface="Calibri"/>
                <a:cs typeface="Calibri"/>
              </a:rPr>
              <a:t> </a:t>
            </a:r>
            <a:r>
              <a:rPr sz="728" dirty="0">
                <a:solidFill>
                  <a:schemeClr val="bg1"/>
                </a:solidFill>
                <a:latin typeface="Calibri"/>
                <a:cs typeface="Calibri"/>
              </a:rPr>
              <a:t>the</a:t>
            </a:r>
            <a:r>
              <a:rPr sz="728" spc="36" dirty="0">
                <a:solidFill>
                  <a:schemeClr val="bg1"/>
                </a:solidFill>
                <a:latin typeface="Calibri"/>
                <a:cs typeface="Calibri"/>
              </a:rPr>
              <a:t> </a:t>
            </a:r>
            <a:r>
              <a:rPr sz="728" dirty="0">
                <a:solidFill>
                  <a:schemeClr val="bg1"/>
                </a:solidFill>
                <a:latin typeface="Calibri"/>
                <a:cs typeface="Calibri"/>
              </a:rPr>
              <a:t>Edinburgh</a:t>
            </a:r>
            <a:r>
              <a:rPr sz="728" spc="36" dirty="0">
                <a:solidFill>
                  <a:schemeClr val="bg1"/>
                </a:solidFill>
                <a:latin typeface="Calibri"/>
                <a:cs typeface="Calibri"/>
              </a:rPr>
              <a:t> </a:t>
            </a:r>
            <a:r>
              <a:rPr sz="728" dirty="0">
                <a:solidFill>
                  <a:schemeClr val="bg1"/>
                </a:solidFill>
                <a:latin typeface="Calibri"/>
                <a:cs typeface="Calibri"/>
              </a:rPr>
              <a:t>&amp;</a:t>
            </a:r>
            <a:r>
              <a:rPr sz="728" spc="36" dirty="0">
                <a:solidFill>
                  <a:schemeClr val="bg1"/>
                </a:solidFill>
                <a:latin typeface="Calibri"/>
                <a:cs typeface="Calibri"/>
              </a:rPr>
              <a:t> </a:t>
            </a:r>
            <a:r>
              <a:rPr sz="728" dirty="0">
                <a:solidFill>
                  <a:schemeClr val="bg1"/>
                </a:solidFill>
                <a:latin typeface="Calibri"/>
                <a:cs typeface="Calibri"/>
              </a:rPr>
              <a:t>South</a:t>
            </a:r>
            <a:r>
              <a:rPr sz="728" spc="36" dirty="0">
                <a:solidFill>
                  <a:schemeClr val="bg1"/>
                </a:solidFill>
                <a:latin typeface="Calibri"/>
                <a:cs typeface="Calibri"/>
              </a:rPr>
              <a:t> </a:t>
            </a:r>
            <a:r>
              <a:rPr sz="728" dirty="0">
                <a:solidFill>
                  <a:schemeClr val="bg1"/>
                </a:solidFill>
                <a:latin typeface="Calibri"/>
                <a:cs typeface="Calibri"/>
              </a:rPr>
              <a:t>East</a:t>
            </a:r>
            <a:r>
              <a:rPr sz="728" spc="33" dirty="0">
                <a:solidFill>
                  <a:schemeClr val="bg1"/>
                </a:solidFill>
                <a:latin typeface="Calibri"/>
                <a:cs typeface="Calibri"/>
              </a:rPr>
              <a:t> </a:t>
            </a:r>
            <a:r>
              <a:rPr sz="728" dirty="0">
                <a:solidFill>
                  <a:schemeClr val="bg1"/>
                </a:solidFill>
                <a:latin typeface="Calibri"/>
                <a:cs typeface="Calibri"/>
              </a:rPr>
              <a:t>Scotland</a:t>
            </a:r>
            <a:r>
              <a:rPr sz="728" spc="36" dirty="0">
                <a:solidFill>
                  <a:schemeClr val="bg1"/>
                </a:solidFill>
                <a:latin typeface="Calibri"/>
                <a:cs typeface="Calibri"/>
              </a:rPr>
              <a:t> </a:t>
            </a:r>
            <a:r>
              <a:rPr sz="728" dirty="0">
                <a:solidFill>
                  <a:schemeClr val="bg1"/>
                </a:solidFill>
                <a:latin typeface="Calibri"/>
                <a:cs typeface="Calibri"/>
              </a:rPr>
              <a:t>City</a:t>
            </a:r>
            <a:r>
              <a:rPr sz="728" spc="36" dirty="0">
                <a:solidFill>
                  <a:schemeClr val="bg1"/>
                </a:solidFill>
                <a:latin typeface="Calibri"/>
                <a:cs typeface="Calibri"/>
              </a:rPr>
              <a:t> </a:t>
            </a:r>
            <a:r>
              <a:rPr sz="728" dirty="0">
                <a:solidFill>
                  <a:schemeClr val="bg1"/>
                </a:solidFill>
                <a:latin typeface="Calibri"/>
                <a:cs typeface="Calibri"/>
              </a:rPr>
              <a:t>Region</a:t>
            </a:r>
            <a:r>
              <a:rPr sz="728" spc="36" dirty="0">
                <a:solidFill>
                  <a:schemeClr val="bg1"/>
                </a:solidFill>
                <a:latin typeface="Calibri"/>
                <a:cs typeface="Calibri"/>
              </a:rPr>
              <a:t> </a:t>
            </a:r>
            <a:r>
              <a:rPr sz="728" spc="-6" dirty="0">
                <a:solidFill>
                  <a:schemeClr val="bg1"/>
                </a:solidFill>
                <a:latin typeface="Calibri"/>
                <a:cs typeface="Calibri"/>
              </a:rPr>
              <a:t>Deal.</a:t>
            </a:r>
            <a:endParaRPr sz="728" dirty="0">
              <a:solidFill>
                <a:schemeClr val="bg1"/>
              </a:solidFill>
              <a:latin typeface="Calibri"/>
              <a:cs typeface="Calibri"/>
            </a:endParaRPr>
          </a:p>
        </p:txBody>
      </p:sp>
      <p:cxnSp>
        <p:nvCxnSpPr>
          <p:cNvPr id="102" name="Straight Connector 101">
            <a:extLst>
              <a:ext uri="{FF2B5EF4-FFF2-40B4-BE49-F238E27FC236}">
                <a16:creationId xmlns:a16="http://schemas.microsoft.com/office/drawing/2014/main" id="{F2459E0B-2DAE-56A1-5E85-382BF7A0B3D3}"/>
              </a:ext>
            </a:extLst>
          </p:cNvPr>
          <p:cNvCxnSpPr>
            <a:cxnSpLocks/>
          </p:cNvCxnSpPr>
          <p:nvPr userDrawn="1"/>
        </p:nvCxnSpPr>
        <p:spPr>
          <a:xfrm>
            <a:off x="381540" y="1996560"/>
            <a:ext cx="4697819"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3" name="object 15">
            <a:extLst>
              <a:ext uri="{FF2B5EF4-FFF2-40B4-BE49-F238E27FC236}">
                <a16:creationId xmlns:a16="http://schemas.microsoft.com/office/drawing/2014/main" id="{EBB9F627-2C3B-5C8E-42C7-80DFB9F770C8}"/>
              </a:ext>
            </a:extLst>
          </p:cNvPr>
          <p:cNvGrpSpPr>
            <a:grpSpLocks noGrp="1" noUngrp="1" noRot="1" noMove="1" noResize="1"/>
          </p:cNvGrpSpPr>
          <p:nvPr userDrawn="1"/>
        </p:nvGrpSpPr>
        <p:grpSpPr>
          <a:xfrm>
            <a:off x="9903990" y="5646972"/>
            <a:ext cx="1905048" cy="844832"/>
            <a:chOff x="16334579" y="9287420"/>
            <a:chExt cx="3141345" cy="1393190"/>
          </a:xfrm>
        </p:grpSpPr>
        <p:sp>
          <p:nvSpPr>
            <p:cNvPr id="104" name="object 16">
              <a:extLst>
                <a:ext uri="{FF2B5EF4-FFF2-40B4-BE49-F238E27FC236}">
                  <a16:creationId xmlns:a16="http://schemas.microsoft.com/office/drawing/2014/main" id="{F4192025-7415-FE27-C5F1-AAA1C9E91C21}"/>
                </a:ext>
              </a:extLst>
            </p:cNvPr>
            <p:cNvSpPr>
              <a:spLocks noGrp="1" noRot="1" noMove="1" noResize="1" noEditPoints="1" noAdjustHandles="1" noChangeArrowheads="1" noChangeShapeType="1"/>
            </p:cNvSpPr>
            <p:nvPr/>
          </p:nvSpPr>
          <p:spPr>
            <a:xfrm>
              <a:off x="16408104" y="9360126"/>
              <a:ext cx="2995295" cy="1251585"/>
            </a:xfrm>
            <a:custGeom>
              <a:avLst/>
              <a:gdLst/>
              <a:ahLst/>
              <a:cxnLst/>
              <a:rect l="l" t="t" r="r" b="b"/>
              <a:pathLst>
                <a:path w="2995294" h="1251584">
                  <a:moveTo>
                    <a:pt x="1336183" y="834602"/>
                  </a:moveTo>
                  <a:lnTo>
                    <a:pt x="1312902" y="834602"/>
                  </a:lnTo>
                  <a:lnTo>
                    <a:pt x="1817054" y="1247459"/>
                  </a:lnTo>
                  <a:lnTo>
                    <a:pt x="1821902" y="1251501"/>
                  </a:lnTo>
                  <a:lnTo>
                    <a:pt x="1839535" y="1232915"/>
                  </a:lnTo>
                  <a:lnTo>
                    <a:pt x="1821902" y="1232915"/>
                  </a:lnTo>
                  <a:lnTo>
                    <a:pt x="1336183" y="834602"/>
                  </a:lnTo>
                  <a:close/>
                </a:path>
                <a:path w="2995294" h="1251584">
                  <a:moveTo>
                    <a:pt x="8083" y="724721"/>
                  </a:moveTo>
                  <a:lnTo>
                    <a:pt x="0" y="736040"/>
                  </a:lnTo>
                  <a:lnTo>
                    <a:pt x="735223" y="1250694"/>
                  </a:lnTo>
                  <a:lnTo>
                    <a:pt x="758788" y="1233721"/>
                  </a:lnTo>
                  <a:lnTo>
                    <a:pt x="736029" y="1233721"/>
                  </a:lnTo>
                  <a:lnTo>
                    <a:pt x="8083" y="724721"/>
                  </a:lnTo>
                  <a:close/>
                </a:path>
                <a:path w="2995294" h="1251584">
                  <a:moveTo>
                    <a:pt x="1314514" y="816833"/>
                  </a:moveTo>
                  <a:lnTo>
                    <a:pt x="736029" y="1233721"/>
                  </a:lnTo>
                  <a:lnTo>
                    <a:pt x="758788" y="1233721"/>
                  </a:lnTo>
                  <a:lnTo>
                    <a:pt x="1312902" y="834602"/>
                  </a:lnTo>
                  <a:lnTo>
                    <a:pt x="1336183" y="834602"/>
                  </a:lnTo>
                  <a:lnTo>
                    <a:pt x="1314514" y="816833"/>
                  </a:lnTo>
                  <a:close/>
                </a:path>
                <a:path w="2995294" h="1251584">
                  <a:moveTo>
                    <a:pt x="2141034" y="895197"/>
                  </a:moveTo>
                  <a:lnTo>
                    <a:pt x="1821902" y="1232915"/>
                  </a:lnTo>
                  <a:lnTo>
                    <a:pt x="1839535" y="1232915"/>
                  </a:lnTo>
                  <a:lnTo>
                    <a:pt x="2150730" y="904893"/>
                  </a:lnTo>
                  <a:lnTo>
                    <a:pt x="2141034" y="895197"/>
                  </a:lnTo>
                  <a:close/>
                </a:path>
                <a:path w="2995294" h="1251584">
                  <a:moveTo>
                    <a:pt x="2985333" y="0"/>
                  </a:moveTo>
                  <a:lnTo>
                    <a:pt x="2624181" y="382155"/>
                  </a:lnTo>
                  <a:lnTo>
                    <a:pt x="2633877" y="391851"/>
                  </a:lnTo>
                  <a:lnTo>
                    <a:pt x="2995029" y="9696"/>
                  </a:lnTo>
                  <a:lnTo>
                    <a:pt x="2985333" y="0"/>
                  </a:lnTo>
                  <a:close/>
                </a:path>
              </a:pathLst>
            </a:custGeom>
            <a:solidFill>
              <a:srgbClr val="FFFFFF"/>
            </a:solidFill>
          </p:spPr>
          <p:txBody>
            <a:bodyPr wrap="square" lIns="0" tIns="0" rIns="0" bIns="0" rtlCol="0"/>
            <a:lstStyle/>
            <a:p>
              <a:endParaRPr sz="1092"/>
            </a:p>
          </p:txBody>
        </p:sp>
        <p:pic>
          <p:nvPicPr>
            <p:cNvPr id="105" name="object 17">
              <a:extLst>
                <a:ext uri="{FF2B5EF4-FFF2-40B4-BE49-F238E27FC236}">
                  <a16:creationId xmlns:a16="http://schemas.microsoft.com/office/drawing/2014/main" id="{B9D16CA3-F34B-A709-3A44-C3E9103A9939}"/>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16509094" y="9718045"/>
              <a:ext cx="210873" cy="239155"/>
            </a:xfrm>
            <a:prstGeom prst="rect">
              <a:avLst/>
            </a:prstGeom>
          </p:spPr>
        </p:pic>
        <p:pic>
          <p:nvPicPr>
            <p:cNvPr id="106" name="object 18">
              <a:extLst>
                <a:ext uri="{FF2B5EF4-FFF2-40B4-BE49-F238E27FC236}">
                  <a16:creationId xmlns:a16="http://schemas.microsoft.com/office/drawing/2014/main" id="{DF1833B4-1167-839A-4D9D-0B21C9E4904F}"/>
                </a:ext>
              </a:extLst>
            </p:cNvPr>
            <p:cNvPicPr>
              <a:picLocks noGrp="1" noRo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16750668" y="9765713"/>
              <a:ext cx="195522" cy="195522"/>
            </a:xfrm>
            <a:prstGeom prst="rect">
              <a:avLst/>
            </a:prstGeom>
          </p:spPr>
        </p:pic>
        <p:pic>
          <p:nvPicPr>
            <p:cNvPr id="107" name="object 19">
              <a:extLst>
                <a:ext uri="{FF2B5EF4-FFF2-40B4-BE49-F238E27FC236}">
                  <a16:creationId xmlns:a16="http://schemas.microsoft.com/office/drawing/2014/main" id="{E6C77C0E-DF4F-B9C9-098A-DEF339E23B07}"/>
                </a:ext>
              </a:extLst>
            </p:cNvPr>
            <p:cNvPicPr>
              <a:picLocks noGrp="1" noRo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16972050" y="9718048"/>
              <a:ext cx="376494" cy="243188"/>
            </a:xfrm>
            <a:prstGeom prst="rect">
              <a:avLst/>
            </a:prstGeom>
          </p:spPr>
        </p:pic>
        <p:sp>
          <p:nvSpPr>
            <p:cNvPr id="108" name="object 20">
              <a:extLst>
                <a:ext uri="{FF2B5EF4-FFF2-40B4-BE49-F238E27FC236}">
                  <a16:creationId xmlns:a16="http://schemas.microsoft.com/office/drawing/2014/main" id="{90F12AD2-1779-7852-F058-B3DD56FEC54A}"/>
                </a:ext>
              </a:extLst>
            </p:cNvPr>
            <p:cNvSpPr>
              <a:spLocks noGrp="1" noRot="1" noMove="1" noResize="1" noEditPoints="1" noAdjustHandles="1" noChangeArrowheads="1" noChangeShapeType="1"/>
            </p:cNvSpPr>
            <p:nvPr/>
          </p:nvSpPr>
          <p:spPr>
            <a:xfrm>
              <a:off x="17497997" y="9694627"/>
              <a:ext cx="392430" cy="266700"/>
            </a:xfrm>
            <a:custGeom>
              <a:avLst/>
              <a:gdLst/>
              <a:ahLst/>
              <a:cxnLst/>
              <a:rect l="l" t="t" r="r" b="b"/>
              <a:pathLst>
                <a:path w="392430" h="266700">
                  <a:moveTo>
                    <a:pt x="164020" y="23291"/>
                  </a:moveTo>
                  <a:lnTo>
                    <a:pt x="0" y="23291"/>
                  </a:lnTo>
                  <a:lnTo>
                    <a:pt x="0" y="79171"/>
                  </a:lnTo>
                  <a:lnTo>
                    <a:pt x="0" y="113461"/>
                  </a:lnTo>
                  <a:lnTo>
                    <a:pt x="0" y="169341"/>
                  </a:lnTo>
                  <a:lnTo>
                    <a:pt x="0" y="207441"/>
                  </a:lnTo>
                  <a:lnTo>
                    <a:pt x="0" y="262051"/>
                  </a:lnTo>
                  <a:lnTo>
                    <a:pt x="164020" y="262051"/>
                  </a:lnTo>
                  <a:lnTo>
                    <a:pt x="164020" y="207441"/>
                  </a:lnTo>
                  <a:lnTo>
                    <a:pt x="58178" y="207441"/>
                  </a:lnTo>
                  <a:lnTo>
                    <a:pt x="58178" y="169341"/>
                  </a:lnTo>
                  <a:lnTo>
                    <a:pt x="155130" y="169341"/>
                  </a:lnTo>
                  <a:lnTo>
                    <a:pt x="155130" y="113461"/>
                  </a:lnTo>
                  <a:lnTo>
                    <a:pt x="58178" y="113461"/>
                  </a:lnTo>
                  <a:lnTo>
                    <a:pt x="58178" y="79171"/>
                  </a:lnTo>
                  <a:lnTo>
                    <a:pt x="164020" y="79171"/>
                  </a:lnTo>
                  <a:lnTo>
                    <a:pt x="164020" y="23291"/>
                  </a:lnTo>
                  <a:close/>
                </a:path>
                <a:path w="392430" h="266700">
                  <a:moveTo>
                    <a:pt x="391858" y="0"/>
                  </a:moveTo>
                  <a:lnTo>
                    <a:pt x="333679" y="0"/>
                  </a:lnTo>
                  <a:lnTo>
                    <a:pt x="333679" y="168046"/>
                  </a:lnTo>
                  <a:lnTo>
                    <a:pt x="330682" y="186105"/>
                  </a:lnTo>
                  <a:lnTo>
                    <a:pt x="322376" y="199758"/>
                  </a:lnTo>
                  <a:lnTo>
                    <a:pt x="309829" y="208267"/>
                  </a:lnTo>
                  <a:lnTo>
                    <a:pt x="294106" y="210870"/>
                  </a:lnTo>
                  <a:lnTo>
                    <a:pt x="278714" y="207810"/>
                  </a:lnTo>
                  <a:lnTo>
                    <a:pt x="266128" y="199161"/>
                  </a:lnTo>
                  <a:lnTo>
                    <a:pt x="257632" y="185648"/>
                  </a:lnTo>
                  <a:lnTo>
                    <a:pt x="254508" y="168046"/>
                  </a:lnTo>
                  <a:lnTo>
                    <a:pt x="257517" y="150444"/>
                  </a:lnTo>
                  <a:lnTo>
                    <a:pt x="265823" y="136944"/>
                  </a:lnTo>
                  <a:lnTo>
                    <a:pt x="278371" y="128282"/>
                  </a:lnTo>
                  <a:lnTo>
                    <a:pt x="294106" y="125234"/>
                  </a:lnTo>
                  <a:lnTo>
                    <a:pt x="309829" y="128282"/>
                  </a:lnTo>
                  <a:lnTo>
                    <a:pt x="322376" y="136944"/>
                  </a:lnTo>
                  <a:lnTo>
                    <a:pt x="330682" y="150444"/>
                  </a:lnTo>
                  <a:lnTo>
                    <a:pt x="333679" y="168046"/>
                  </a:lnTo>
                  <a:lnTo>
                    <a:pt x="333679" y="0"/>
                  </a:lnTo>
                  <a:lnTo>
                    <a:pt x="332879" y="0"/>
                  </a:lnTo>
                  <a:lnTo>
                    <a:pt x="332879" y="96951"/>
                  </a:lnTo>
                  <a:lnTo>
                    <a:pt x="322732" y="86436"/>
                  </a:lnTo>
                  <a:lnTo>
                    <a:pt x="310464" y="78270"/>
                  </a:lnTo>
                  <a:lnTo>
                    <a:pt x="296062" y="72974"/>
                  </a:lnTo>
                  <a:lnTo>
                    <a:pt x="279565" y="71094"/>
                  </a:lnTo>
                  <a:lnTo>
                    <a:pt x="246659" y="78193"/>
                  </a:lnTo>
                  <a:lnTo>
                    <a:pt x="219964" y="98158"/>
                  </a:lnTo>
                  <a:lnTo>
                    <a:pt x="202069" y="129044"/>
                  </a:lnTo>
                  <a:lnTo>
                    <a:pt x="195529" y="168859"/>
                  </a:lnTo>
                  <a:lnTo>
                    <a:pt x="202082" y="208330"/>
                  </a:lnTo>
                  <a:lnTo>
                    <a:pt x="220065" y="239242"/>
                  </a:lnTo>
                  <a:lnTo>
                    <a:pt x="247002" y="259410"/>
                  </a:lnTo>
                  <a:lnTo>
                    <a:pt x="280365" y="266611"/>
                  </a:lnTo>
                  <a:lnTo>
                    <a:pt x="297218" y="264871"/>
                  </a:lnTo>
                  <a:lnTo>
                    <a:pt x="311569" y="259956"/>
                  </a:lnTo>
                  <a:lnTo>
                    <a:pt x="323646" y="252298"/>
                  </a:lnTo>
                  <a:lnTo>
                    <a:pt x="333679" y="242379"/>
                  </a:lnTo>
                  <a:lnTo>
                    <a:pt x="333679" y="262572"/>
                  </a:lnTo>
                  <a:lnTo>
                    <a:pt x="391858" y="262572"/>
                  </a:lnTo>
                  <a:lnTo>
                    <a:pt x="391858" y="242379"/>
                  </a:lnTo>
                  <a:lnTo>
                    <a:pt x="391858" y="210870"/>
                  </a:lnTo>
                  <a:lnTo>
                    <a:pt x="391858" y="125234"/>
                  </a:lnTo>
                  <a:lnTo>
                    <a:pt x="391858" y="96951"/>
                  </a:lnTo>
                  <a:lnTo>
                    <a:pt x="391858" y="0"/>
                  </a:lnTo>
                  <a:close/>
                </a:path>
              </a:pathLst>
            </a:custGeom>
            <a:solidFill>
              <a:srgbClr val="FFFFFF"/>
            </a:solidFill>
          </p:spPr>
          <p:txBody>
            <a:bodyPr wrap="square" lIns="0" tIns="0" rIns="0" bIns="0" rtlCol="0"/>
            <a:lstStyle/>
            <a:p>
              <a:endParaRPr sz="1092"/>
            </a:p>
          </p:txBody>
        </p:sp>
        <p:pic>
          <p:nvPicPr>
            <p:cNvPr id="109" name="object 21">
              <a:extLst>
                <a:ext uri="{FF2B5EF4-FFF2-40B4-BE49-F238E27FC236}">
                  <a16:creationId xmlns:a16="http://schemas.microsoft.com/office/drawing/2014/main" id="{31B2F384-5877-DDF9-9818-616D004787E6}"/>
                </a:ext>
              </a:extLst>
            </p:cNvPr>
            <p:cNvPicPr>
              <a:picLocks noGrp="1" noRo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tretch>
              <a:fillRect/>
            </a:stretch>
          </p:blipFill>
          <p:spPr>
            <a:xfrm>
              <a:off x="17924600" y="9769755"/>
              <a:ext cx="179366" cy="191481"/>
            </a:xfrm>
            <a:prstGeom prst="rect">
              <a:avLst/>
            </a:prstGeom>
          </p:spPr>
        </p:pic>
        <p:pic>
          <p:nvPicPr>
            <p:cNvPr id="110" name="object 22">
              <a:extLst>
                <a:ext uri="{FF2B5EF4-FFF2-40B4-BE49-F238E27FC236}">
                  <a16:creationId xmlns:a16="http://schemas.microsoft.com/office/drawing/2014/main" id="{3BFF6D9C-0234-4DF8-638C-2D9AFEBB1B73}"/>
                </a:ext>
              </a:extLst>
            </p:cNvPr>
            <p:cNvPicPr>
              <a:picLocks noGrp="1" noRot="1" noMove="1" noResize="1" noEditPoints="1" noAdjustHandles="1" noChangeArrowheads="1" noChangeShapeType="1" noCrop="1"/>
            </p:cNvPicPr>
            <p:nvPr/>
          </p:nvPicPr>
          <p:blipFill>
            <a:blip r:embed="rId7" cstate="screen">
              <a:extLst>
                <a:ext uri="{28A0092B-C50C-407E-A947-70E740481C1C}">
                  <a14:useLocalDpi xmlns:a14="http://schemas.microsoft.com/office/drawing/2010/main"/>
                </a:ext>
              </a:extLst>
            </a:blip>
            <a:stretch>
              <a:fillRect/>
            </a:stretch>
          </p:blipFill>
          <p:spPr>
            <a:xfrm>
              <a:off x="18137900" y="9764912"/>
              <a:ext cx="193093" cy="195512"/>
            </a:xfrm>
            <a:prstGeom prst="rect">
              <a:avLst/>
            </a:prstGeom>
          </p:spPr>
        </p:pic>
        <p:pic>
          <p:nvPicPr>
            <p:cNvPr id="111" name="object 23">
              <a:extLst>
                <a:ext uri="{FF2B5EF4-FFF2-40B4-BE49-F238E27FC236}">
                  <a16:creationId xmlns:a16="http://schemas.microsoft.com/office/drawing/2014/main" id="{E125C4B6-641C-970A-342B-BFCB4C8F0349}"/>
                </a:ext>
              </a:extLst>
            </p:cNvPr>
            <p:cNvPicPr>
              <a:picLocks noGrp="1" noRot="1" noMove="1" noResize="1" noEditPoints="1" noAdjustHandles="1" noChangeArrowheads="1" noChangeShapeType="1" noCrop="1"/>
            </p:cNvPicPr>
            <p:nvPr/>
          </p:nvPicPr>
          <p:blipFill>
            <a:blip r:embed="rId8" cstate="screen">
              <a:extLst>
                <a:ext uri="{28A0092B-C50C-407E-A947-70E740481C1C}">
                  <a14:useLocalDpi xmlns:a14="http://schemas.microsoft.com/office/drawing/2010/main"/>
                </a:ext>
              </a:extLst>
            </a:blip>
            <a:stretch>
              <a:fillRect/>
            </a:stretch>
          </p:blipFill>
          <p:spPr>
            <a:xfrm>
              <a:off x="18357658" y="9765713"/>
              <a:ext cx="195522" cy="195522"/>
            </a:xfrm>
            <a:prstGeom prst="rect">
              <a:avLst/>
            </a:prstGeom>
          </p:spPr>
        </p:pic>
        <p:pic>
          <p:nvPicPr>
            <p:cNvPr id="112" name="object 24">
              <a:extLst>
                <a:ext uri="{FF2B5EF4-FFF2-40B4-BE49-F238E27FC236}">
                  <a16:creationId xmlns:a16="http://schemas.microsoft.com/office/drawing/2014/main" id="{70403E3D-C70A-2BF6-4EB8-3DACE0BA77D9}"/>
                </a:ext>
              </a:extLst>
            </p:cNvPr>
            <p:cNvPicPr>
              <a:picLocks noGrp="1" noRot="1" noMove="1" noResize="1" noEditPoints="1" noAdjustHandles="1" noChangeArrowheads="1" noChangeShapeType="1" noCrop="1"/>
            </p:cNvPicPr>
            <p:nvPr/>
          </p:nvPicPr>
          <p:blipFill>
            <a:blip r:embed="rId9" cstate="screen">
              <a:extLst>
                <a:ext uri="{28A0092B-C50C-407E-A947-70E740481C1C}">
                  <a14:useLocalDpi xmlns:a14="http://schemas.microsoft.com/office/drawing/2010/main"/>
                </a:ext>
              </a:extLst>
            </a:blip>
            <a:stretch>
              <a:fillRect/>
            </a:stretch>
          </p:blipFill>
          <p:spPr>
            <a:xfrm>
              <a:off x="18579039" y="9718048"/>
              <a:ext cx="163199" cy="243186"/>
            </a:xfrm>
            <a:prstGeom prst="rect">
              <a:avLst/>
            </a:prstGeom>
          </p:spPr>
        </p:pic>
        <p:sp>
          <p:nvSpPr>
            <p:cNvPr id="113" name="object 25">
              <a:extLst>
                <a:ext uri="{FF2B5EF4-FFF2-40B4-BE49-F238E27FC236}">
                  <a16:creationId xmlns:a16="http://schemas.microsoft.com/office/drawing/2014/main" id="{DF96AADA-4889-9D20-FCC1-832C97B452DA}"/>
                </a:ext>
              </a:extLst>
            </p:cNvPr>
            <p:cNvSpPr>
              <a:spLocks noGrp="1" noRot="1" noMove="1" noResize="1" noEditPoints="1" noAdjustHandles="1" noChangeArrowheads="1" noChangeShapeType="1"/>
            </p:cNvSpPr>
            <p:nvPr/>
          </p:nvSpPr>
          <p:spPr>
            <a:xfrm>
              <a:off x="18768899" y="9680877"/>
              <a:ext cx="69850" cy="276860"/>
            </a:xfrm>
            <a:custGeom>
              <a:avLst/>
              <a:gdLst/>
              <a:ahLst/>
              <a:cxnLst/>
              <a:rect l="l" t="t" r="r" b="b"/>
              <a:pathLst>
                <a:path w="69850" h="276859">
                  <a:moveTo>
                    <a:pt x="34742" y="0"/>
                  </a:moveTo>
                  <a:lnTo>
                    <a:pt x="21132" y="2449"/>
                  </a:lnTo>
                  <a:lnTo>
                    <a:pt x="10099" y="9292"/>
                  </a:lnTo>
                  <a:lnTo>
                    <a:pt x="2701" y="19772"/>
                  </a:lnTo>
                  <a:lnTo>
                    <a:pt x="0" y="33129"/>
                  </a:lnTo>
                  <a:lnTo>
                    <a:pt x="2701" y="46487"/>
                  </a:lnTo>
                  <a:lnTo>
                    <a:pt x="10099" y="56966"/>
                  </a:lnTo>
                  <a:lnTo>
                    <a:pt x="21132" y="63810"/>
                  </a:lnTo>
                  <a:lnTo>
                    <a:pt x="34742" y="66259"/>
                  </a:lnTo>
                  <a:lnTo>
                    <a:pt x="48692" y="63810"/>
                  </a:lnTo>
                  <a:lnTo>
                    <a:pt x="59687" y="56966"/>
                  </a:lnTo>
                  <a:lnTo>
                    <a:pt x="66896" y="46487"/>
                  </a:lnTo>
                  <a:lnTo>
                    <a:pt x="69484" y="33129"/>
                  </a:lnTo>
                  <a:lnTo>
                    <a:pt x="66783" y="19772"/>
                  </a:lnTo>
                  <a:lnTo>
                    <a:pt x="59385" y="9292"/>
                  </a:lnTo>
                  <a:lnTo>
                    <a:pt x="48351" y="2449"/>
                  </a:lnTo>
                  <a:lnTo>
                    <a:pt x="34742" y="0"/>
                  </a:lnTo>
                  <a:close/>
                </a:path>
                <a:path w="69850" h="276859">
                  <a:moveTo>
                    <a:pt x="63024" y="88876"/>
                  </a:moveTo>
                  <a:lnTo>
                    <a:pt x="4848" y="88876"/>
                  </a:lnTo>
                  <a:lnTo>
                    <a:pt x="4848" y="276316"/>
                  </a:lnTo>
                  <a:lnTo>
                    <a:pt x="63024" y="276316"/>
                  </a:lnTo>
                  <a:lnTo>
                    <a:pt x="63024" y="88876"/>
                  </a:lnTo>
                  <a:close/>
                </a:path>
              </a:pathLst>
            </a:custGeom>
            <a:solidFill>
              <a:srgbClr val="FFFFFF"/>
            </a:solidFill>
          </p:spPr>
          <p:txBody>
            <a:bodyPr wrap="square" lIns="0" tIns="0" rIns="0" bIns="0" rtlCol="0"/>
            <a:lstStyle/>
            <a:p>
              <a:endParaRPr sz="1092"/>
            </a:p>
          </p:txBody>
        </p:sp>
        <p:pic>
          <p:nvPicPr>
            <p:cNvPr id="114" name="object 26">
              <a:extLst>
                <a:ext uri="{FF2B5EF4-FFF2-40B4-BE49-F238E27FC236}">
                  <a16:creationId xmlns:a16="http://schemas.microsoft.com/office/drawing/2014/main" id="{8A90F7B2-AAB1-F152-1109-0EFE65267146}"/>
                </a:ext>
              </a:extLst>
            </p:cNvPr>
            <p:cNvPicPr>
              <a:picLocks noGrp="1" noRot="1" noMove="1" noResize="1" noEditPoints="1" noAdjustHandles="1" noChangeArrowheads="1" noChangeShapeType="1" noCrop="1"/>
            </p:cNvPicPr>
            <p:nvPr/>
          </p:nvPicPr>
          <p:blipFill>
            <a:blip r:embed="rId10" cstate="screen">
              <a:extLst>
                <a:ext uri="{28A0092B-C50C-407E-A947-70E740481C1C}">
                  <a14:useLocalDpi xmlns:a14="http://schemas.microsoft.com/office/drawing/2010/main"/>
                </a:ext>
              </a:extLst>
            </a:blip>
            <a:stretch>
              <a:fillRect/>
            </a:stretch>
          </p:blipFill>
          <p:spPr>
            <a:xfrm>
              <a:off x="18866659" y="9764912"/>
              <a:ext cx="195522" cy="195512"/>
            </a:xfrm>
            <a:prstGeom prst="rect">
              <a:avLst/>
            </a:prstGeom>
          </p:spPr>
        </p:pic>
        <p:pic>
          <p:nvPicPr>
            <p:cNvPr id="115" name="object 27">
              <a:extLst>
                <a:ext uri="{FF2B5EF4-FFF2-40B4-BE49-F238E27FC236}">
                  <a16:creationId xmlns:a16="http://schemas.microsoft.com/office/drawing/2014/main" id="{213C6294-2AC0-17BF-0565-F5E4650ED00A}"/>
                </a:ext>
              </a:extLst>
            </p:cNvPr>
            <p:cNvPicPr>
              <a:picLocks noGrp="1" noRot="1" noMove="1" noResize="1" noEditPoints="1" noAdjustHandles="1" noChangeArrowheads="1" noChangeShapeType="1" noCrop="1"/>
            </p:cNvPicPr>
            <p:nvPr/>
          </p:nvPicPr>
          <p:blipFill>
            <a:blip r:embed="rId11" cstate="screen">
              <a:extLst>
                <a:ext uri="{28A0092B-C50C-407E-A947-70E740481C1C}">
                  <a14:useLocalDpi xmlns:a14="http://schemas.microsoft.com/office/drawing/2010/main"/>
                </a:ext>
              </a:extLst>
            </a:blip>
            <a:stretch>
              <a:fillRect/>
            </a:stretch>
          </p:blipFill>
          <p:spPr>
            <a:xfrm>
              <a:off x="19094500" y="9764905"/>
              <a:ext cx="180978" cy="191481"/>
            </a:xfrm>
            <a:prstGeom prst="rect">
              <a:avLst/>
            </a:prstGeom>
          </p:spPr>
        </p:pic>
        <p:pic>
          <p:nvPicPr>
            <p:cNvPr id="116" name="object 28">
              <a:extLst>
                <a:ext uri="{FF2B5EF4-FFF2-40B4-BE49-F238E27FC236}">
                  <a16:creationId xmlns:a16="http://schemas.microsoft.com/office/drawing/2014/main" id="{BF347340-0A0E-357E-C15D-A7582565D21E}"/>
                </a:ext>
              </a:extLst>
            </p:cNvPr>
            <p:cNvPicPr>
              <a:picLocks noGrp="1" noRot="1" noMove="1" noResize="1" noEditPoints="1" noAdjustHandles="1" noChangeArrowheads="1" noChangeShapeType="1" noCrop="1"/>
            </p:cNvPicPr>
            <p:nvPr/>
          </p:nvPicPr>
          <p:blipFill>
            <a:blip r:embed="rId12" cstate="screen">
              <a:extLst>
                <a:ext uri="{28A0092B-C50C-407E-A947-70E740481C1C}">
                  <a14:useLocalDpi xmlns:a14="http://schemas.microsoft.com/office/drawing/2010/main"/>
                </a:ext>
              </a:extLst>
            </a:blip>
            <a:stretch>
              <a:fillRect/>
            </a:stretch>
          </p:blipFill>
          <p:spPr>
            <a:xfrm>
              <a:off x="19320721" y="9287420"/>
              <a:ext cx="155126" cy="155115"/>
            </a:xfrm>
            <a:prstGeom prst="rect">
              <a:avLst/>
            </a:prstGeom>
          </p:spPr>
        </p:pic>
        <p:pic>
          <p:nvPicPr>
            <p:cNvPr id="117" name="object 29">
              <a:extLst>
                <a:ext uri="{FF2B5EF4-FFF2-40B4-BE49-F238E27FC236}">
                  <a16:creationId xmlns:a16="http://schemas.microsoft.com/office/drawing/2014/main" id="{3809C089-BB03-6422-2560-AA268837219C}"/>
                </a:ext>
              </a:extLst>
            </p:cNvPr>
            <p:cNvPicPr>
              <a:picLocks noGrp="1" noRot="1" noMove="1" noResize="1" noEditPoints="1" noAdjustHandles="1" noChangeArrowheads="1" noChangeShapeType="1" noCrop="1"/>
            </p:cNvPicPr>
            <p:nvPr/>
          </p:nvPicPr>
          <p:blipFill>
            <a:blip r:embed="rId13" cstate="screen">
              <a:extLst>
                <a:ext uri="{28A0092B-C50C-407E-A947-70E740481C1C}">
                  <a14:useLocalDpi xmlns:a14="http://schemas.microsoft.com/office/drawing/2010/main"/>
                </a:ext>
              </a:extLst>
            </a:blip>
            <a:stretch>
              <a:fillRect/>
            </a:stretch>
          </p:blipFill>
          <p:spPr>
            <a:xfrm>
              <a:off x="18151634" y="10525183"/>
              <a:ext cx="155126" cy="155115"/>
            </a:xfrm>
            <a:prstGeom prst="rect">
              <a:avLst/>
            </a:prstGeom>
          </p:spPr>
        </p:pic>
        <p:pic>
          <p:nvPicPr>
            <p:cNvPr id="118" name="object 30">
              <a:extLst>
                <a:ext uri="{FF2B5EF4-FFF2-40B4-BE49-F238E27FC236}">
                  <a16:creationId xmlns:a16="http://schemas.microsoft.com/office/drawing/2014/main" id="{B5F3262F-5CEF-3603-5F94-C83F409C1181}"/>
                </a:ext>
              </a:extLst>
            </p:cNvPr>
            <p:cNvPicPr>
              <a:picLocks noGrp="1" noRot="1" noMove="1" noResize="1" noEditPoints="1" noAdjustHandles="1" noChangeArrowheads="1" noChangeShapeType="1" noCrop="1"/>
            </p:cNvPicPr>
            <p:nvPr/>
          </p:nvPicPr>
          <p:blipFill>
            <a:blip r:embed="rId14" cstate="screen">
              <a:extLst>
                <a:ext uri="{28A0092B-C50C-407E-A947-70E740481C1C}">
                  <a14:useLocalDpi xmlns:a14="http://schemas.microsoft.com/office/drawing/2010/main"/>
                </a:ext>
              </a:extLst>
            </a:blip>
            <a:stretch>
              <a:fillRect/>
            </a:stretch>
          </p:blipFill>
          <p:spPr>
            <a:xfrm>
              <a:off x="17644248" y="10108286"/>
              <a:ext cx="155126" cy="155115"/>
            </a:xfrm>
            <a:prstGeom prst="rect">
              <a:avLst/>
            </a:prstGeom>
          </p:spPr>
        </p:pic>
        <p:pic>
          <p:nvPicPr>
            <p:cNvPr id="119" name="object 31">
              <a:extLst>
                <a:ext uri="{FF2B5EF4-FFF2-40B4-BE49-F238E27FC236}">
                  <a16:creationId xmlns:a16="http://schemas.microsoft.com/office/drawing/2014/main" id="{C98F0F92-CFC4-9DAA-72F2-0779D1A918D9}"/>
                </a:ext>
              </a:extLst>
            </p:cNvPr>
            <p:cNvPicPr>
              <a:picLocks noGrp="1" noRot="1" noMove="1" noResize="1" noEditPoints="1" noAdjustHandles="1" noChangeArrowheads="1" noChangeShapeType="1" noCrop="1"/>
            </p:cNvPicPr>
            <p:nvPr/>
          </p:nvPicPr>
          <p:blipFill>
            <a:blip r:embed="rId13" cstate="screen">
              <a:extLst>
                <a:ext uri="{28A0092B-C50C-407E-A947-70E740481C1C}">
                  <a14:useLocalDpi xmlns:a14="http://schemas.microsoft.com/office/drawing/2010/main"/>
                </a:ext>
              </a:extLst>
            </a:blip>
            <a:stretch>
              <a:fillRect/>
            </a:stretch>
          </p:blipFill>
          <p:spPr>
            <a:xfrm>
              <a:off x="17065763" y="10525183"/>
              <a:ext cx="155126" cy="155115"/>
            </a:xfrm>
            <a:prstGeom prst="rect">
              <a:avLst/>
            </a:prstGeom>
          </p:spPr>
        </p:pic>
        <p:pic>
          <p:nvPicPr>
            <p:cNvPr id="120" name="object 32">
              <a:extLst>
                <a:ext uri="{FF2B5EF4-FFF2-40B4-BE49-F238E27FC236}">
                  <a16:creationId xmlns:a16="http://schemas.microsoft.com/office/drawing/2014/main" id="{68BAC860-A14A-306A-B721-138CB4EE33CB}"/>
                </a:ext>
              </a:extLst>
            </p:cNvPr>
            <p:cNvPicPr>
              <a:picLocks noGrp="1" noRot="1" noMove="1" noResize="1" noEditPoints="1" noAdjustHandles="1" noChangeArrowheads="1" noChangeShapeType="1" noCrop="1"/>
            </p:cNvPicPr>
            <p:nvPr/>
          </p:nvPicPr>
          <p:blipFill>
            <a:blip r:embed="rId15" cstate="screen">
              <a:extLst>
                <a:ext uri="{28A0092B-C50C-407E-A947-70E740481C1C}">
                  <a14:useLocalDpi xmlns:a14="http://schemas.microsoft.com/office/drawing/2010/main"/>
                </a:ext>
              </a:extLst>
            </a:blip>
            <a:stretch>
              <a:fillRect/>
            </a:stretch>
          </p:blipFill>
          <p:spPr>
            <a:xfrm>
              <a:off x="16334579" y="10012949"/>
              <a:ext cx="155126" cy="155115"/>
            </a:xfrm>
            <a:prstGeom prst="rect">
              <a:avLst/>
            </a:prstGeom>
          </p:spPr>
        </p:pic>
        <p:sp>
          <p:nvSpPr>
            <p:cNvPr id="121" name="object 33">
              <a:extLst>
                <a:ext uri="{FF2B5EF4-FFF2-40B4-BE49-F238E27FC236}">
                  <a16:creationId xmlns:a16="http://schemas.microsoft.com/office/drawing/2014/main" id="{0A3AA2F0-2F43-3E1D-BA38-0CE01B832B4F}"/>
                </a:ext>
              </a:extLst>
            </p:cNvPr>
            <p:cNvSpPr>
              <a:spLocks noGrp="1" noRot="1" noMove="1" noResize="1" noEditPoints="1" noAdjustHandles="1" noChangeArrowheads="1" noChangeShapeType="1"/>
            </p:cNvSpPr>
            <p:nvPr/>
          </p:nvSpPr>
          <p:spPr>
            <a:xfrm>
              <a:off x="18066800" y="9997593"/>
              <a:ext cx="19685" cy="182880"/>
            </a:xfrm>
            <a:custGeom>
              <a:avLst/>
              <a:gdLst/>
              <a:ahLst/>
              <a:cxnLst/>
              <a:rect l="l" t="t" r="r" b="b"/>
              <a:pathLst>
                <a:path w="19684" h="182879">
                  <a:moveTo>
                    <a:pt x="14544" y="0"/>
                  </a:moveTo>
                  <a:lnTo>
                    <a:pt x="4041" y="0"/>
                  </a:lnTo>
                  <a:lnTo>
                    <a:pt x="0" y="4041"/>
                  </a:lnTo>
                  <a:lnTo>
                    <a:pt x="0" y="15350"/>
                  </a:lnTo>
                  <a:lnTo>
                    <a:pt x="4041" y="19392"/>
                  </a:lnTo>
                  <a:lnTo>
                    <a:pt x="15350" y="19392"/>
                  </a:lnTo>
                  <a:lnTo>
                    <a:pt x="19392" y="15350"/>
                  </a:lnTo>
                  <a:lnTo>
                    <a:pt x="19392" y="4041"/>
                  </a:lnTo>
                  <a:lnTo>
                    <a:pt x="14544" y="0"/>
                  </a:lnTo>
                  <a:close/>
                </a:path>
                <a:path w="19684" h="182879">
                  <a:moveTo>
                    <a:pt x="15350" y="54940"/>
                  </a:moveTo>
                  <a:lnTo>
                    <a:pt x="3235" y="54940"/>
                  </a:lnTo>
                  <a:lnTo>
                    <a:pt x="3235" y="182591"/>
                  </a:lnTo>
                  <a:lnTo>
                    <a:pt x="15350" y="182591"/>
                  </a:lnTo>
                  <a:lnTo>
                    <a:pt x="15350" y="54940"/>
                  </a:lnTo>
                  <a:close/>
                </a:path>
              </a:pathLst>
            </a:custGeom>
            <a:solidFill>
              <a:srgbClr val="FFFFFF"/>
            </a:solidFill>
          </p:spPr>
          <p:txBody>
            <a:bodyPr wrap="square" lIns="0" tIns="0" rIns="0" bIns="0" rtlCol="0"/>
            <a:lstStyle/>
            <a:p>
              <a:endParaRPr sz="1092"/>
            </a:p>
          </p:txBody>
        </p:sp>
        <p:pic>
          <p:nvPicPr>
            <p:cNvPr id="122" name="object 34">
              <a:extLst>
                <a:ext uri="{FF2B5EF4-FFF2-40B4-BE49-F238E27FC236}">
                  <a16:creationId xmlns:a16="http://schemas.microsoft.com/office/drawing/2014/main" id="{6C0879F2-D086-A07E-1252-2DA6CA179FED}"/>
                </a:ext>
              </a:extLst>
            </p:cNvPr>
            <p:cNvPicPr>
              <a:picLocks noGrp="1" noRot="1" noMove="1" noResize="1" noEditPoints="1" noAdjustHandles="1" noChangeArrowheads="1" noChangeShapeType="1" noCrop="1"/>
            </p:cNvPicPr>
            <p:nvPr/>
          </p:nvPicPr>
          <p:blipFill>
            <a:blip r:embed="rId16" cstate="screen">
              <a:extLst>
                <a:ext uri="{28A0092B-C50C-407E-A947-70E740481C1C}">
                  <a14:useLocalDpi xmlns:a14="http://schemas.microsoft.com/office/drawing/2010/main"/>
                </a:ext>
              </a:extLst>
            </a:blip>
            <a:stretch>
              <a:fillRect/>
            </a:stretch>
          </p:blipFill>
          <p:spPr>
            <a:xfrm>
              <a:off x="18122552" y="10050106"/>
              <a:ext cx="106645" cy="130079"/>
            </a:xfrm>
            <a:prstGeom prst="rect">
              <a:avLst/>
            </a:prstGeom>
          </p:spPr>
        </p:pic>
        <p:pic>
          <p:nvPicPr>
            <p:cNvPr id="123" name="object 35">
              <a:extLst>
                <a:ext uri="{FF2B5EF4-FFF2-40B4-BE49-F238E27FC236}">
                  <a16:creationId xmlns:a16="http://schemas.microsoft.com/office/drawing/2014/main" id="{5BBCF8CB-5661-A831-27CB-66E1732B67C5}"/>
                </a:ext>
              </a:extLst>
            </p:cNvPr>
            <p:cNvPicPr>
              <a:picLocks noGrp="1" noRot="1" noMove="1" noResize="1" noEditPoints="1" noAdjustHandles="1" noChangeArrowheads="1" noChangeShapeType="1" noCrop="1"/>
            </p:cNvPicPr>
            <p:nvPr/>
          </p:nvPicPr>
          <p:blipFill>
            <a:blip r:embed="rId17" cstate="screen">
              <a:extLst>
                <a:ext uri="{28A0092B-C50C-407E-A947-70E740481C1C}">
                  <a14:useLocalDpi xmlns:a14="http://schemas.microsoft.com/office/drawing/2010/main"/>
                </a:ext>
              </a:extLst>
            </a:blip>
            <a:stretch>
              <a:fillRect/>
            </a:stretch>
          </p:blipFill>
          <p:spPr>
            <a:xfrm>
              <a:off x="18331806" y="10015368"/>
              <a:ext cx="126038" cy="167240"/>
            </a:xfrm>
            <a:prstGeom prst="rect">
              <a:avLst/>
            </a:prstGeom>
          </p:spPr>
        </p:pic>
        <p:pic>
          <p:nvPicPr>
            <p:cNvPr id="124" name="object 36">
              <a:extLst>
                <a:ext uri="{FF2B5EF4-FFF2-40B4-BE49-F238E27FC236}">
                  <a16:creationId xmlns:a16="http://schemas.microsoft.com/office/drawing/2014/main" id="{25702D69-1BAE-ACD3-5FB7-44E139684EC5}"/>
                </a:ext>
              </a:extLst>
            </p:cNvPr>
            <p:cNvPicPr>
              <a:picLocks noGrp="1" noRot="1" noMove="1" noResize="1" noEditPoints="1" noAdjustHandles="1" noChangeArrowheads="1" noChangeShapeType="1" noCrop="1"/>
            </p:cNvPicPr>
            <p:nvPr/>
          </p:nvPicPr>
          <p:blipFill>
            <a:blip r:embed="rId18" cstate="screen">
              <a:extLst>
                <a:ext uri="{28A0092B-C50C-407E-A947-70E740481C1C}">
                  <a14:useLocalDpi xmlns:a14="http://schemas.microsoft.com/office/drawing/2010/main"/>
                </a:ext>
              </a:extLst>
            </a:blip>
            <a:stretch>
              <a:fillRect/>
            </a:stretch>
          </p:blipFill>
          <p:spPr>
            <a:xfrm>
              <a:off x="18483698" y="10050112"/>
              <a:ext cx="126844" cy="134111"/>
            </a:xfrm>
            <a:prstGeom prst="rect">
              <a:avLst/>
            </a:prstGeom>
          </p:spPr>
        </p:pic>
        <p:pic>
          <p:nvPicPr>
            <p:cNvPr id="125" name="object 37">
              <a:extLst>
                <a:ext uri="{FF2B5EF4-FFF2-40B4-BE49-F238E27FC236}">
                  <a16:creationId xmlns:a16="http://schemas.microsoft.com/office/drawing/2014/main" id="{C76FDBCE-38B0-51AD-113D-E3A095149060}"/>
                </a:ext>
              </a:extLst>
            </p:cNvPr>
            <p:cNvPicPr>
              <a:picLocks noGrp="1" noRot="1" noMove="1" noResize="1" noEditPoints="1" noAdjustHandles="1" noChangeArrowheads="1" noChangeShapeType="1" noCrop="1"/>
            </p:cNvPicPr>
            <p:nvPr/>
          </p:nvPicPr>
          <p:blipFill>
            <a:blip r:embed="rId19" cstate="screen">
              <a:extLst>
                <a:ext uri="{28A0092B-C50C-407E-A947-70E740481C1C}">
                  <a14:useLocalDpi xmlns:a14="http://schemas.microsoft.com/office/drawing/2010/main"/>
                </a:ext>
              </a:extLst>
            </a:blip>
            <a:stretch>
              <a:fillRect/>
            </a:stretch>
          </p:blipFill>
          <p:spPr>
            <a:xfrm>
              <a:off x="18643671" y="10001636"/>
              <a:ext cx="106645" cy="178549"/>
            </a:xfrm>
            <a:prstGeom prst="rect">
              <a:avLst/>
            </a:prstGeom>
          </p:spPr>
        </p:pic>
        <p:pic>
          <p:nvPicPr>
            <p:cNvPr id="126" name="object 38">
              <a:extLst>
                <a:ext uri="{FF2B5EF4-FFF2-40B4-BE49-F238E27FC236}">
                  <a16:creationId xmlns:a16="http://schemas.microsoft.com/office/drawing/2014/main" id="{6B57B55E-C687-284E-9688-424CA63CB460}"/>
                </a:ext>
              </a:extLst>
            </p:cNvPr>
            <p:cNvPicPr>
              <a:picLocks noGrp="1" noRot="1" noMove="1" noResize="1" noEditPoints="1" noAdjustHandles="1" noChangeArrowheads="1" noChangeShapeType="1" noCrop="1"/>
            </p:cNvPicPr>
            <p:nvPr/>
          </p:nvPicPr>
          <p:blipFill>
            <a:blip r:embed="rId20" cstate="screen">
              <a:extLst>
                <a:ext uri="{28A0092B-C50C-407E-A947-70E740481C1C}">
                  <a14:useLocalDpi xmlns:a14="http://schemas.microsoft.com/office/drawing/2010/main"/>
                </a:ext>
              </a:extLst>
            </a:blip>
            <a:stretch>
              <a:fillRect/>
            </a:stretch>
          </p:blipFill>
          <p:spPr>
            <a:xfrm>
              <a:off x="18782636" y="10050112"/>
              <a:ext cx="130886" cy="132498"/>
            </a:xfrm>
            <a:prstGeom prst="rect">
              <a:avLst/>
            </a:prstGeom>
          </p:spPr>
        </p:pic>
        <p:pic>
          <p:nvPicPr>
            <p:cNvPr id="127" name="object 39">
              <a:extLst>
                <a:ext uri="{FF2B5EF4-FFF2-40B4-BE49-F238E27FC236}">
                  <a16:creationId xmlns:a16="http://schemas.microsoft.com/office/drawing/2014/main" id="{02535843-B9B8-28C4-9322-5B066470864F}"/>
                </a:ext>
              </a:extLst>
            </p:cNvPr>
            <p:cNvPicPr>
              <a:picLocks noGrp="1" noRot="1" noMove="1" noResize="1" noEditPoints="1" noAdjustHandles="1" noChangeArrowheads="1" noChangeShapeType="1" noCrop="1"/>
            </p:cNvPicPr>
            <p:nvPr/>
          </p:nvPicPr>
          <p:blipFill>
            <a:blip r:embed="rId21" cstate="screen">
              <a:extLst>
                <a:ext uri="{28A0092B-C50C-407E-A947-70E740481C1C}">
                  <a14:useLocalDpi xmlns:a14="http://schemas.microsoft.com/office/drawing/2010/main"/>
                </a:ext>
              </a:extLst>
            </a:blip>
            <a:stretch>
              <a:fillRect/>
            </a:stretch>
          </p:blipFill>
          <p:spPr>
            <a:xfrm>
              <a:off x="18940991" y="10050112"/>
              <a:ext cx="130886" cy="132498"/>
            </a:xfrm>
            <a:prstGeom prst="rect">
              <a:avLst/>
            </a:prstGeom>
          </p:spPr>
        </p:pic>
        <p:sp>
          <p:nvSpPr>
            <p:cNvPr id="128" name="object 40">
              <a:extLst>
                <a:ext uri="{FF2B5EF4-FFF2-40B4-BE49-F238E27FC236}">
                  <a16:creationId xmlns:a16="http://schemas.microsoft.com/office/drawing/2014/main" id="{5D81D13D-C56E-2D25-D704-0B6CE6B47537}"/>
                </a:ext>
              </a:extLst>
            </p:cNvPr>
            <p:cNvSpPr>
              <a:spLocks noGrp="1" noRot="1" noMove="1" noResize="1" noEditPoints="1" noAdjustHandles="1" noChangeArrowheads="1" noChangeShapeType="1"/>
            </p:cNvSpPr>
            <p:nvPr/>
          </p:nvSpPr>
          <p:spPr>
            <a:xfrm>
              <a:off x="19106622" y="10001632"/>
              <a:ext cx="12700" cy="179070"/>
            </a:xfrm>
            <a:custGeom>
              <a:avLst/>
              <a:gdLst/>
              <a:ahLst/>
              <a:cxnLst/>
              <a:rect l="l" t="t" r="r" b="b"/>
              <a:pathLst>
                <a:path w="12700" h="179070">
                  <a:moveTo>
                    <a:pt x="12114" y="0"/>
                  </a:moveTo>
                  <a:lnTo>
                    <a:pt x="0" y="0"/>
                  </a:lnTo>
                  <a:lnTo>
                    <a:pt x="0" y="178549"/>
                  </a:lnTo>
                  <a:lnTo>
                    <a:pt x="12114" y="178549"/>
                  </a:lnTo>
                  <a:lnTo>
                    <a:pt x="12114" y="0"/>
                  </a:lnTo>
                  <a:close/>
                </a:path>
              </a:pathLst>
            </a:custGeom>
            <a:solidFill>
              <a:srgbClr val="FFFFFF"/>
            </a:solidFill>
          </p:spPr>
          <p:txBody>
            <a:bodyPr wrap="square" lIns="0" tIns="0" rIns="0" bIns="0" rtlCol="0"/>
            <a:lstStyle/>
            <a:p>
              <a:endParaRPr sz="1092"/>
            </a:p>
          </p:txBody>
        </p:sp>
        <p:pic>
          <p:nvPicPr>
            <p:cNvPr id="129" name="object 41">
              <a:extLst>
                <a:ext uri="{FF2B5EF4-FFF2-40B4-BE49-F238E27FC236}">
                  <a16:creationId xmlns:a16="http://schemas.microsoft.com/office/drawing/2014/main" id="{4C761F67-9A82-2E61-4583-D045E41552A0}"/>
                </a:ext>
              </a:extLst>
            </p:cNvPr>
            <p:cNvPicPr>
              <a:picLocks noGrp="1" noRot="1" noMove="1" noResize="1" noEditPoints="1" noAdjustHandles="1" noChangeArrowheads="1" noChangeShapeType="1" noCrop="1"/>
            </p:cNvPicPr>
            <p:nvPr/>
          </p:nvPicPr>
          <p:blipFill>
            <a:blip r:embed="rId22" cstate="screen">
              <a:extLst>
                <a:ext uri="{28A0092B-C50C-407E-A947-70E740481C1C}">
                  <a14:useLocalDpi xmlns:a14="http://schemas.microsoft.com/office/drawing/2010/main"/>
                </a:ext>
              </a:extLst>
            </a:blip>
            <a:stretch>
              <a:fillRect/>
            </a:stretch>
          </p:blipFill>
          <p:spPr>
            <a:xfrm>
              <a:off x="19147825" y="10049302"/>
              <a:ext cx="111493" cy="133315"/>
            </a:xfrm>
            <a:prstGeom prst="rect">
              <a:avLst/>
            </a:prstGeom>
          </p:spPr>
        </p:pic>
      </p:grpSp>
      <p:pic>
        <p:nvPicPr>
          <p:cNvPr id="130" name="Graphic 129">
            <a:extLst>
              <a:ext uri="{FF2B5EF4-FFF2-40B4-BE49-F238E27FC236}">
                <a16:creationId xmlns:a16="http://schemas.microsoft.com/office/drawing/2014/main" id="{75A8E958-D72C-8C4E-7A0D-92382CF8E85E}"/>
              </a:ext>
            </a:extLst>
          </p:cNvPr>
          <p:cNvPicPr>
            <a:picLocks noGrp="1" noRot="1" noChangeAspect="1" noMove="1" noResize="1" noEditPoints="1" noAdjustHandles="1" noChangeArrowheads="1" noChangeShapeType="1" noCrop="1"/>
          </p:cNvPicPr>
          <p:nvPr userDrawn="1"/>
        </p:nvPicPr>
        <p:blipFill>
          <a:blip r:embed="rId23">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96233" y="5776906"/>
            <a:ext cx="1043987" cy="833215"/>
          </a:xfrm>
          <a:prstGeom prst="rect">
            <a:avLst/>
          </a:prstGeom>
        </p:spPr>
      </p:pic>
      <p:pic>
        <p:nvPicPr>
          <p:cNvPr id="131" name="Graphic 130">
            <a:extLst>
              <a:ext uri="{FF2B5EF4-FFF2-40B4-BE49-F238E27FC236}">
                <a16:creationId xmlns:a16="http://schemas.microsoft.com/office/drawing/2014/main" id="{D854AD5C-1713-DB19-2907-2A78DA6A16B5}"/>
              </a:ext>
            </a:extLst>
          </p:cNvPr>
          <p:cNvPicPr>
            <a:picLocks noGrp="1" noRot="1" noChangeAspect="1" noMove="1" noResize="1" noEditPoints="1" noAdjustHandles="1" noChangeArrowheads="1" noChangeShapeType="1" noCrop="1"/>
          </p:cNvPicPr>
          <p:nvPr userDrawn="1"/>
        </p:nvPicPr>
        <p:blipFill>
          <a:blip r:embed="rId25">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1434793" y="5936520"/>
            <a:ext cx="734154" cy="651703"/>
          </a:xfrm>
          <a:prstGeom prst="rect">
            <a:avLst/>
          </a:prstGeom>
        </p:spPr>
      </p:pic>
      <p:pic>
        <p:nvPicPr>
          <p:cNvPr id="132" name="Picture 131" descr="A black and white logo&#10;&#10;Description automatically generated">
            <a:extLst>
              <a:ext uri="{FF2B5EF4-FFF2-40B4-BE49-F238E27FC236}">
                <a16:creationId xmlns:a16="http://schemas.microsoft.com/office/drawing/2014/main" id="{7B45001C-FD99-29E7-D860-6B27F0BEE39F}"/>
              </a:ext>
            </a:extLst>
          </p:cNvPr>
          <p:cNvPicPr>
            <a:picLocks noGrp="1" noRot="1" noChangeAspect="1" noMove="1" noResize="1" noEditPoints="1" noAdjustHandles="1" noChangeArrowheads="1" noChangeShapeType="1" noCrop="1"/>
          </p:cNvPicPr>
          <p:nvPr userDrawn="1"/>
        </p:nvPicPr>
        <p:blipFill>
          <a:blip r:embed="rId27" cstate="screen">
            <a:extLst>
              <a:ext uri="{28A0092B-C50C-407E-A947-70E740481C1C}">
                <a14:useLocalDpi xmlns:a14="http://schemas.microsoft.com/office/drawing/2010/main"/>
              </a:ext>
            </a:extLst>
          </a:blip>
          <a:stretch>
            <a:fillRect/>
          </a:stretch>
        </p:blipFill>
        <p:spPr>
          <a:xfrm>
            <a:off x="2331856" y="5854806"/>
            <a:ext cx="1000892" cy="705937"/>
          </a:xfrm>
          <a:prstGeom prst="rect">
            <a:avLst/>
          </a:prstGeom>
        </p:spPr>
      </p:pic>
      <p:sp>
        <p:nvSpPr>
          <p:cNvPr id="141" name="Text Placeholder 140">
            <a:extLst>
              <a:ext uri="{FF2B5EF4-FFF2-40B4-BE49-F238E27FC236}">
                <a16:creationId xmlns:a16="http://schemas.microsoft.com/office/drawing/2014/main" id="{FE46A46E-BD0C-1102-4F1A-B5C9835C7AF3}"/>
              </a:ext>
            </a:extLst>
          </p:cNvPr>
          <p:cNvSpPr>
            <a:spLocks noGrp="1"/>
          </p:cNvSpPr>
          <p:nvPr>
            <p:ph type="body" sz="quarter" idx="10"/>
          </p:nvPr>
        </p:nvSpPr>
        <p:spPr>
          <a:xfrm>
            <a:off x="381538" y="2158070"/>
            <a:ext cx="6521526" cy="772017"/>
          </a:xfrm>
          <a:prstGeom prst="rect">
            <a:avLst/>
          </a:prstGeom>
        </p:spPr>
        <p:txBody>
          <a:bodyPr/>
          <a:lstStyle>
            <a:lvl1pPr>
              <a:lnSpc>
                <a:spcPts val="2498"/>
              </a:lnSpc>
              <a:defRPr sz="2547"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pic>
        <p:nvPicPr>
          <p:cNvPr id="133" name="Picture 132">
            <a:extLst>
              <a:ext uri="{FF2B5EF4-FFF2-40B4-BE49-F238E27FC236}">
                <a16:creationId xmlns:a16="http://schemas.microsoft.com/office/drawing/2014/main" id="{BC9F3CC3-95F5-3072-D4B9-69151EE1B85E}"/>
              </a:ext>
            </a:extLst>
          </p:cNvPr>
          <p:cNvPicPr>
            <a:picLocks noGrp="1" noRot="1" noChangeAspect="1" noMove="1" noResize="1" noEditPoints="1" noAdjustHandles="1" noChangeArrowheads="1" noChangeShapeType="1" noCrop="1"/>
          </p:cNvPicPr>
          <p:nvPr userDrawn="1"/>
        </p:nvPicPr>
        <p:blipFill>
          <a:blip r:embed="rId28" cstate="screen">
            <a:extLst>
              <a:ext uri="{28A0092B-C50C-407E-A947-70E740481C1C}">
                <a14:useLocalDpi xmlns:a14="http://schemas.microsoft.com/office/drawing/2010/main"/>
              </a:ext>
            </a:extLst>
          </a:blip>
          <a:stretch>
            <a:fillRect/>
          </a:stretch>
        </p:blipFill>
        <p:spPr>
          <a:xfrm>
            <a:off x="5486296" y="5924243"/>
            <a:ext cx="1702224" cy="567367"/>
          </a:xfrm>
          <a:prstGeom prst="rect">
            <a:avLst/>
          </a:prstGeom>
        </p:spPr>
      </p:pic>
      <p:pic>
        <p:nvPicPr>
          <p:cNvPr id="134" name="Picture 133">
            <a:extLst>
              <a:ext uri="{FF2B5EF4-FFF2-40B4-BE49-F238E27FC236}">
                <a16:creationId xmlns:a16="http://schemas.microsoft.com/office/drawing/2014/main" id="{FBFCEE4E-2A8A-15C4-61D3-7B3D8EE140C1}"/>
              </a:ext>
            </a:extLst>
          </p:cNvPr>
          <p:cNvPicPr>
            <a:picLocks noGrp="1" noRot="1" noChangeAspect="1" noMove="1" noResize="1" noEditPoints="1" noAdjustHandles="1" noChangeArrowheads="1" noChangeShapeType="1" noCrop="1"/>
          </p:cNvPicPr>
          <p:nvPr userDrawn="1"/>
        </p:nvPicPr>
        <p:blipFill>
          <a:blip r:embed="rId29" cstate="screen">
            <a:extLst>
              <a:ext uri="{28A0092B-C50C-407E-A947-70E740481C1C}">
                <a14:useLocalDpi xmlns:a14="http://schemas.microsoft.com/office/drawing/2010/main"/>
              </a:ext>
            </a:extLst>
          </a:blip>
          <a:stretch>
            <a:fillRect/>
          </a:stretch>
        </p:blipFill>
        <p:spPr>
          <a:xfrm>
            <a:off x="3488190" y="6070599"/>
            <a:ext cx="1811998" cy="326954"/>
          </a:xfrm>
          <a:prstGeom prst="rect">
            <a:avLst/>
          </a:prstGeom>
        </p:spPr>
      </p:pic>
      <p:sp>
        <p:nvSpPr>
          <p:cNvPr id="137" name="Title 136">
            <a:extLst>
              <a:ext uri="{FF2B5EF4-FFF2-40B4-BE49-F238E27FC236}">
                <a16:creationId xmlns:a16="http://schemas.microsoft.com/office/drawing/2014/main" id="{56BE5B78-6790-9D8B-1ADB-B2F83303EB17}"/>
              </a:ext>
            </a:extLst>
          </p:cNvPr>
          <p:cNvSpPr>
            <a:spLocks noGrp="1"/>
          </p:cNvSpPr>
          <p:nvPr>
            <p:ph type="title"/>
          </p:nvPr>
        </p:nvSpPr>
        <p:spPr>
          <a:xfrm>
            <a:off x="381540" y="366390"/>
            <a:ext cx="6521624" cy="1452168"/>
          </a:xfrm>
          <a:prstGeom prst="rect">
            <a:avLst/>
          </a:prstGeom>
        </p:spPr>
        <p:txBody>
          <a:bodyPr/>
          <a:lstStyle>
            <a:lvl1pPr>
              <a:lnSpc>
                <a:spcPts val="6064"/>
              </a:lnSpc>
              <a:defRPr sz="6488" b="1">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248297119"/>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L Title Slide">
    <p:bg>
      <p:bgPr>
        <a:solidFill>
          <a:schemeClr val="bg1"/>
        </a:solidFill>
        <a:effectLst/>
      </p:bgPr>
    </p:bg>
    <p:spTree>
      <p:nvGrpSpPr>
        <p:cNvPr id="1" name=""/>
        <p:cNvGrpSpPr/>
        <p:nvPr/>
      </p:nvGrpSpPr>
      <p:grpSpPr>
        <a:xfrm>
          <a:off x="0" y="0"/>
          <a:ext cx="0" cy="0"/>
          <a:chOff x="0" y="0"/>
          <a:chExt cx="0" cy="0"/>
        </a:xfrm>
      </p:grpSpPr>
      <p:grpSp>
        <p:nvGrpSpPr>
          <p:cNvPr id="2" name="object 14">
            <a:extLst>
              <a:ext uri="{FF2B5EF4-FFF2-40B4-BE49-F238E27FC236}">
                <a16:creationId xmlns:a16="http://schemas.microsoft.com/office/drawing/2014/main" id="{67D7795C-FC55-F903-CF0D-D7EA1E232959}"/>
              </a:ext>
            </a:extLst>
          </p:cNvPr>
          <p:cNvGrpSpPr/>
          <p:nvPr userDrawn="1"/>
        </p:nvGrpSpPr>
        <p:grpSpPr>
          <a:xfrm>
            <a:off x="9905999" y="5629178"/>
            <a:ext cx="1921992" cy="847527"/>
            <a:chOff x="16334579" y="9282931"/>
            <a:chExt cx="3169285" cy="1397635"/>
          </a:xfrm>
        </p:grpSpPr>
        <p:sp>
          <p:nvSpPr>
            <p:cNvPr id="3" name="object 15">
              <a:extLst>
                <a:ext uri="{FF2B5EF4-FFF2-40B4-BE49-F238E27FC236}">
                  <a16:creationId xmlns:a16="http://schemas.microsoft.com/office/drawing/2014/main" id="{60B4A071-1CE3-674F-F89D-C86C16B055CC}"/>
                </a:ext>
              </a:extLst>
            </p:cNvPr>
            <p:cNvSpPr/>
            <p:nvPr/>
          </p:nvSpPr>
          <p:spPr>
            <a:xfrm>
              <a:off x="16403769" y="9356395"/>
              <a:ext cx="3026410" cy="1264920"/>
            </a:xfrm>
            <a:custGeom>
              <a:avLst/>
              <a:gdLst/>
              <a:ahLst/>
              <a:cxnLst/>
              <a:rect l="l" t="t" r="r" b="b"/>
              <a:pathLst>
                <a:path w="3026409" h="1264920">
                  <a:moveTo>
                    <a:pt x="3016285" y="0"/>
                  </a:moveTo>
                  <a:lnTo>
                    <a:pt x="2651385" y="386113"/>
                  </a:lnTo>
                  <a:lnTo>
                    <a:pt x="2661185" y="395914"/>
                  </a:lnTo>
                  <a:lnTo>
                    <a:pt x="3026075" y="9800"/>
                  </a:lnTo>
                  <a:lnTo>
                    <a:pt x="3016285" y="0"/>
                  </a:lnTo>
                  <a:close/>
                </a:path>
                <a:path w="3026409" h="1264920">
                  <a:moveTo>
                    <a:pt x="1350045" y="843251"/>
                  </a:moveTo>
                  <a:lnTo>
                    <a:pt x="1326514" y="843251"/>
                  </a:lnTo>
                  <a:lnTo>
                    <a:pt x="1835891" y="1260390"/>
                  </a:lnTo>
                  <a:lnTo>
                    <a:pt x="1840792" y="1264474"/>
                  </a:lnTo>
                  <a:lnTo>
                    <a:pt x="1858603" y="1245700"/>
                  </a:lnTo>
                  <a:lnTo>
                    <a:pt x="1840792" y="1245700"/>
                  </a:lnTo>
                  <a:lnTo>
                    <a:pt x="1350045" y="843251"/>
                  </a:lnTo>
                  <a:close/>
                </a:path>
                <a:path w="3026409" h="1264920">
                  <a:moveTo>
                    <a:pt x="8167" y="732239"/>
                  </a:moveTo>
                  <a:lnTo>
                    <a:pt x="0" y="743663"/>
                  </a:lnTo>
                  <a:lnTo>
                    <a:pt x="742846" y="1263657"/>
                  </a:lnTo>
                  <a:lnTo>
                    <a:pt x="766643" y="1246517"/>
                  </a:lnTo>
                  <a:lnTo>
                    <a:pt x="743663" y="1246517"/>
                  </a:lnTo>
                  <a:lnTo>
                    <a:pt x="8167" y="732239"/>
                  </a:lnTo>
                  <a:close/>
                </a:path>
                <a:path w="3026409" h="1264920">
                  <a:moveTo>
                    <a:pt x="1328148" y="825294"/>
                  </a:moveTo>
                  <a:lnTo>
                    <a:pt x="743663" y="1246517"/>
                  </a:lnTo>
                  <a:lnTo>
                    <a:pt x="766643" y="1246517"/>
                  </a:lnTo>
                  <a:lnTo>
                    <a:pt x="1326514" y="843251"/>
                  </a:lnTo>
                  <a:lnTo>
                    <a:pt x="1350045" y="843251"/>
                  </a:lnTo>
                  <a:lnTo>
                    <a:pt x="1328148" y="825294"/>
                  </a:lnTo>
                  <a:close/>
                </a:path>
                <a:path w="3026409" h="1264920">
                  <a:moveTo>
                    <a:pt x="2163232" y="904485"/>
                  </a:moveTo>
                  <a:lnTo>
                    <a:pt x="1840792" y="1245700"/>
                  </a:lnTo>
                  <a:lnTo>
                    <a:pt x="1858603" y="1245700"/>
                  </a:lnTo>
                  <a:lnTo>
                    <a:pt x="2173033" y="914275"/>
                  </a:lnTo>
                  <a:lnTo>
                    <a:pt x="2163232" y="904485"/>
                  </a:lnTo>
                  <a:close/>
                </a:path>
              </a:pathLst>
            </a:custGeom>
            <a:solidFill>
              <a:srgbClr val="47535A"/>
            </a:solidFill>
          </p:spPr>
          <p:txBody>
            <a:bodyPr wrap="square" lIns="0" tIns="0" rIns="0" bIns="0" rtlCol="0"/>
            <a:lstStyle/>
            <a:p>
              <a:endParaRPr sz="1092"/>
            </a:p>
          </p:txBody>
        </p:sp>
        <p:pic>
          <p:nvPicPr>
            <p:cNvPr id="4" name="object 16">
              <a:extLst>
                <a:ext uri="{FF2B5EF4-FFF2-40B4-BE49-F238E27FC236}">
                  <a16:creationId xmlns:a16="http://schemas.microsoft.com/office/drawing/2014/main" id="{01D20D8D-11FF-30C3-0F93-7AF85617F72E}"/>
                </a:ext>
              </a:extLst>
            </p:cNvPr>
            <p:cNvPicPr/>
            <p:nvPr/>
          </p:nvPicPr>
          <p:blipFill>
            <a:blip r:embed="rId2" cstate="screen">
              <a:extLst>
                <a:ext uri="{28A0092B-C50C-407E-A947-70E740481C1C}">
                  <a14:useLocalDpi xmlns:a14="http://schemas.microsoft.com/office/drawing/2010/main"/>
                </a:ext>
              </a:extLst>
            </a:blip>
            <a:stretch>
              <a:fillRect/>
            </a:stretch>
          </p:blipFill>
          <p:spPr>
            <a:xfrm>
              <a:off x="16505806" y="9718026"/>
              <a:ext cx="213061" cy="241626"/>
            </a:xfrm>
            <a:prstGeom prst="rect">
              <a:avLst/>
            </a:prstGeom>
          </p:spPr>
        </p:pic>
        <p:pic>
          <p:nvPicPr>
            <p:cNvPr id="5" name="object 17">
              <a:extLst>
                <a:ext uri="{FF2B5EF4-FFF2-40B4-BE49-F238E27FC236}">
                  <a16:creationId xmlns:a16="http://schemas.microsoft.com/office/drawing/2014/main" id="{7E753663-4569-7BE8-7352-FDDDD767B1C3}"/>
                </a:ext>
              </a:extLst>
            </p:cNvPr>
            <p:cNvPicPr/>
            <p:nvPr/>
          </p:nvPicPr>
          <p:blipFill>
            <a:blip r:embed="rId3" cstate="screen">
              <a:extLst>
                <a:ext uri="{28A0092B-C50C-407E-A947-70E740481C1C}">
                  <a14:useLocalDpi xmlns:a14="http://schemas.microsoft.com/office/drawing/2010/main"/>
                </a:ext>
              </a:extLst>
            </a:blip>
            <a:stretch>
              <a:fillRect/>
            </a:stretch>
          </p:blipFill>
          <p:spPr>
            <a:xfrm>
              <a:off x="16749892" y="9766189"/>
              <a:ext cx="197543" cy="197543"/>
            </a:xfrm>
            <a:prstGeom prst="rect">
              <a:avLst/>
            </a:prstGeom>
          </p:spPr>
        </p:pic>
        <p:pic>
          <p:nvPicPr>
            <p:cNvPr id="6" name="object 18">
              <a:extLst>
                <a:ext uri="{FF2B5EF4-FFF2-40B4-BE49-F238E27FC236}">
                  <a16:creationId xmlns:a16="http://schemas.microsoft.com/office/drawing/2014/main" id="{1D04CAA7-5933-E793-5810-607C2B447C54}"/>
                </a:ext>
              </a:extLst>
            </p:cNvPr>
            <p:cNvPicPr/>
            <p:nvPr/>
          </p:nvPicPr>
          <p:blipFill>
            <a:blip r:embed="rId4" cstate="screen">
              <a:extLst>
                <a:ext uri="{28A0092B-C50C-407E-A947-70E740481C1C}">
                  <a14:useLocalDpi xmlns:a14="http://schemas.microsoft.com/office/drawing/2010/main"/>
                </a:ext>
              </a:extLst>
            </a:blip>
            <a:stretch>
              <a:fillRect/>
            </a:stretch>
          </p:blipFill>
          <p:spPr>
            <a:xfrm>
              <a:off x="16973558" y="9718023"/>
              <a:ext cx="380400" cy="245709"/>
            </a:xfrm>
            <a:prstGeom prst="rect">
              <a:avLst/>
            </a:prstGeom>
          </p:spPr>
        </p:pic>
        <p:sp>
          <p:nvSpPr>
            <p:cNvPr id="7" name="object 19">
              <a:extLst>
                <a:ext uri="{FF2B5EF4-FFF2-40B4-BE49-F238E27FC236}">
                  <a16:creationId xmlns:a16="http://schemas.microsoft.com/office/drawing/2014/main" id="{B56B7867-E2E4-3432-9C65-FA302F8FDC69}"/>
                </a:ext>
              </a:extLst>
            </p:cNvPr>
            <p:cNvSpPr/>
            <p:nvPr/>
          </p:nvSpPr>
          <p:spPr>
            <a:xfrm>
              <a:off x="17504969" y="9694360"/>
              <a:ext cx="396240" cy="269875"/>
            </a:xfrm>
            <a:custGeom>
              <a:avLst/>
              <a:gdLst/>
              <a:ahLst/>
              <a:cxnLst/>
              <a:rect l="l" t="t" r="r" b="b"/>
              <a:pathLst>
                <a:path w="396240" h="269875">
                  <a:moveTo>
                    <a:pt x="165722" y="24117"/>
                  </a:moveTo>
                  <a:lnTo>
                    <a:pt x="0" y="24117"/>
                  </a:lnTo>
                  <a:lnTo>
                    <a:pt x="0" y="79997"/>
                  </a:lnTo>
                  <a:lnTo>
                    <a:pt x="0" y="115557"/>
                  </a:lnTo>
                  <a:lnTo>
                    <a:pt x="0" y="171437"/>
                  </a:lnTo>
                  <a:lnTo>
                    <a:pt x="0" y="209537"/>
                  </a:lnTo>
                  <a:lnTo>
                    <a:pt x="0" y="264147"/>
                  </a:lnTo>
                  <a:lnTo>
                    <a:pt x="165722" y="264147"/>
                  </a:lnTo>
                  <a:lnTo>
                    <a:pt x="165722" y="209537"/>
                  </a:lnTo>
                  <a:lnTo>
                    <a:pt x="58775" y="209537"/>
                  </a:lnTo>
                  <a:lnTo>
                    <a:pt x="58775" y="171437"/>
                  </a:lnTo>
                  <a:lnTo>
                    <a:pt x="156730" y="171437"/>
                  </a:lnTo>
                  <a:lnTo>
                    <a:pt x="156730" y="115557"/>
                  </a:lnTo>
                  <a:lnTo>
                    <a:pt x="58775" y="115557"/>
                  </a:lnTo>
                  <a:lnTo>
                    <a:pt x="58775" y="79997"/>
                  </a:lnTo>
                  <a:lnTo>
                    <a:pt x="165722" y="79997"/>
                  </a:lnTo>
                  <a:lnTo>
                    <a:pt x="165722" y="24117"/>
                  </a:lnTo>
                  <a:close/>
                </a:path>
                <a:path w="396240" h="269875">
                  <a:moveTo>
                    <a:pt x="395909" y="0"/>
                  </a:moveTo>
                  <a:lnTo>
                    <a:pt x="337146" y="0"/>
                  </a:lnTo>
                  <a:lnTo>
                    <a:pt x="337146" y="169786"/>
                  </a:lnTo>
                  <a:lnTo>
                    <a:pt x="334111" y="188036"/>
                  </a:lnTo>
                  <a:lnTo>
                    <a:pt x="325716" y="201828"/>
                  </a:lnTo>
                  <a:lnTo>
                    <a:pt x="313042" y="210426"/>
                  </a:lnTo>
                  <a:lnTo>
                    <a:pt x="297141" y="213055"/>
                  </a:lnTo>
                  <a:lnTo>
                    <a:pt x="281597" y="209969"/>
                  </a:lnTo>
                  <a:lnTo>
                    <a:pt x="268884" y="201218"/>
                  </a:lnTo>
                  <a:lnTo>
                    <a:pt x="260299" y="187566"/>
                  </a:lnTo>
                  <a:lnTo>
                    <a:pt x="257149" y="169786"/>
                  </a:lnTo>
                  <a:lnTo>
                    <a:pt x="260184" y="152006"/>
                  </a:lnTo>
                  <a:lnTo>
                    <a:pt x="268566" y="138366"/>
                  </a:lnTo>
                  <a:lnTo>
                    <a:pt x="281254" y="129616"/>
                  </a:lnTo>
                  <a:lnTo>
                    <a:pt x="297141" y="126530"/>
                  </a:lnTo>
                  <a:lnTo>
                    <a:pt x="313042" y="129616"/>
                  </a:lnTo>
                  <a:lnTo>
                    <a:pt x="325716" y="138366"/>
                  </a:lnTo>
                  <a:lnTo>
                    <a:pt x="334111" y="152006"/>
                  </a:lnTo>
                  <a:lnTo>
                    <a:pt x="337146" y="169786"/>
                  </a:lnTo>
                  <a:lnTo>
                    <a:pt x="337146" y="0"/>
                  </a:lnTo>
                  <a:lnTo>
                    <a:pt x="336321" y="0"/>
                  </a:lnTo>
                  <a:lnTo>
                    <a:pt x="336321" y="97955"/>
                  </a:lnTo>
                  <a:lnTo>
                    <a:pt x="326072" y="87325"/>
                  </a:lnTo>
                  <a:lnTo>
                    <a:pt x="313677" y="79082"/>
                  </a:lnTo>
                  <a:lnTo>
                    <a:pt x="299135" y="73736"/>
                  </a:lnTo>
                  <a:lnTo>
                    <a:pt x="282448" y="71831"/>
                  </a:lnTo>
                  <a:lnTo>
                    <a:pt x="249212" y="79006"/>
                  </a:lnTo>
                  <a:lnTo>
                    <a:pt x="222250" y="99187"/>
                  </a:lnTo>
                  <a:lnTo>
                    <a:pt x="204165" y="130378"/>
                  </a:lnTo>
                  <a:lnTo>
                    <a:pt x="197561" y="170611"/>
                  </a:lnTo>
                  <a:lnTo>
                    <a:pt x="204177" y="210489"/>
                  </a:lnTo>
                  <a:lnTo>
                    <a:pt x="222351" y="241731"/>
                  </a:lnTo>
                  <a:lnTo>
                    <a:pt x="249555" y="262089"/>
                  </a:lnTo>
                  <a:lnTo>
                    <a:pt x="283260" y="269379"/>
                  </a:lnTo>
                  <a:lnTo>
                    <a:pt x="300291" y="267614"/>
                  </a:lnTo>
                  <a:lnTo>
                    <a:pt x="314794" y="262648"/>
                  </a:lnTo>
                  <a:lnTo>
                    <a:pt x="326999" y="254914"/>
                  </a:lnTo>
                  <a:lnTo>
                    <a:pt x="337146" y="244881"/>
                  </a:lnTo>
                  <a:lnTo>
                    <a:pt x="337146" y="265290"/>
                  </a:lnTo>
                  <a:lnTo>
                    <a:pt x="395909" y="265290"/>
                  </a:lnTo>
                  <a:lnTo>
                    <a:pt x="395909" y="244881"/>
                  </a:lnTo>
                  <a:lnTo>
                    <a:pt x="395909" y="213055"/>
                  </a:lnTo>
                  <a:lnTo>
                    <a:pt x="395909" y="126530"/>
                  </a:lnTo>
                  <a:lnTo>
                    <a:pt x="395909" y="97955"/>
                  </a:lnTo>
                  <a:lnTo>
                    <a:pt x="395909" y="0"/>
                  </a:lnTo>
                  <a:close/>
                </a:path>
              </a:pathLst>
            </a:custGeom>
            <a:solidFill>
              <a:srgbClr val="479C9F"/>
            </a:solidFill>
          </p:spPr>
          <p:txBody>
            <a:bodyPr wrap="square" lIns="0" tIns="0" rIns="0" bIns="0" rtlCol="0"/>
            <a:lstStyle/>
            <a:p>
              <a:endParaRPr sz="1092"/>
            </a:p>
          </p:txBody>
        </p:sp>
        <p:pic>
          <p:nvPicPr>
            <p:cNvPr id="8" name="object 20">
              <a:extLst>
                <a:ext uri="{FF2B5EF4-FFF2-40B4-BE49-F238E27FC236}">
                  <a16:creationId xmlns:a16="http://schemas.microsoft.com/office/drawing/2014/main" id="{2DCC804E-5B02-592E-4855-E482E0E7DD21}"/>
                </a:ext>
              </a:extLst>
            </p:cNvPr>
            <p:cNvPicPr/>
            <p:nvPr/>
          </p:nvPicPr>
          <p:blipFill>
            <a:blip r:embed="rId5" cstate="screen">
              <a:extLst>
                <a:ext uri="{28A0092B-C50C-407E-A947-70E740481C1C}">
                  <a14:useLocalDpi xmlns:a14="http://schemas.microsoft.com/office/drawing/2010/main"/>
                </a:ext>
              </a:extLst>
            </a:blip>
            <a:stretch>
              <a:fillRect/>
            </a:stretch>
          </p:blipFill>
          <p:spPr>
            <a:xfrm>
              <a:off x="17935995" y="9770269"/>
              <a:ext cx="181219" cy="193470"/>
            </a:xfrm>
            <a:prstGeom prst="rect">
              <a:avLst/>
            </a:prstGeom>
          </p:spPr>
        </p:pic>
        <p:pic>
          <p:nvPicPr>
            <p:cNvPr id="9" name="object 21">
              <a:extLst>
                <a:ext uri="{FF2B5EF4-FFF2-40B4-BE49-F238E27FC236}">
                  <a16:creationId xmlns:a16="http://schemas.microsoft.com/office/drawing/2014/main" id="{5A5B672E-7C7B-23E4-B980-28B22A9490C6}"/>
                </a:ext>
              </a:extLst>
            </p:cNvPr>
            <p:cNvPicPr/>
            <p:nvPr/>
          </p:nvPicPr>
          <p:blipFill>
            <a:blip r:embed="rId6" cstate="screen">
              <a:extLst>
                <a:ext uri="{28A0092B-C50C-407E-A947-70E740481C1C}">
                  <a14:useLocalDpi xmlns:a14="http://schemas.microsoft.com/office/drawing/2010/main"/>
                </a:ext>
              </a:extLst>
            </a:blip>
            <a:stretch>
              <a:fillRect/>
            </a:stretch>
          </p:blipFill>
          <p:spPr>
            <a:xfrm>
              <a:off x="18151499" y="9765372"/>
              <a:ext cx="195104" cy="197543"/>
            </a:xfrm>
            <a:prstGeom prst="rect">
              <a:avLst/>
            </a:prstGeom>
          </p:spPr>
        </p:pic>
        <p:pic>
          <p:nvPicPr>
            <p:cNvPr id="10" name="object 22">
              <a:extLst>
                <a:ext uri="{FF2B5EF4-FFF2-40B4-BE49-F238E27FC236}">
                  <a16:creationId xmlns:a16="http://schemas.microsoft.com/office/drawing/2014/main" id="{1F6EECC5-C966-0102-C74E-692CCBD0A45C}"/>
                </a:ext>
              </a:extLst>
            </p:cNvPr>
            <p:cNvPicPr/>
            <p:nvPr/>
          </p:nvPicPr>
          <p:blipFill>
            <a:blip r:embed="rId7" cstate="screen">
              <a:extLst>
                <a:ext uri="{28A0092B-C50C-407E-A947-70E740481C1C}">
                  <a14:useLocalDpi xmlns:a14="http://schemas.microsoft.com/office/drawing/2010/main"/>
                </a:ext>
              </a:extLst>
            </a:blip>
            <a:stretch>
              <a:fillRect/>
            </a:stretch>
          </p:blipFill>
          <p:spPr>
            <a:xfrm>
              <a:off x="18373540" y="9766189"/>
              <a:ext cx="197543" cy="197543"/>
            </a:xfrm>
            <a:prstGeom prst="rect">
              <a:avLst/>
            </a:prstGeom>
          </p:spPr>
        </p:pic>
        <p:pic>
          <p:nvPicPr>
            <p:cNvPr id="11" name="object 23">
              <a:extLst>
                <a:ext uri="{FF2B5EF4-FFF2-40B4-BE49-F238E27FC236}">
                  <a16:creationId xmlns:a16="http://schemas.microsoft.com/office/drawing/2014/main" id="{C5D46C04-995E-0369-6E13-910EAB61D7F0}"/>
                </a:ext>
              </a:extLst>
            </p:cNvPr>
            <p:cNvPicPr/>
            <p:nvPr/>
          </p:nvPicPr>
          <p:blipFill>
            <a:blip r:embed="rId8" cstate="screen">
              <a:extLst>
                <a:ext uri="{28A0092B-C50C-407E-A947-70E740481C1C}">
                  <a14:useLocalDpi xmlns:a14="http://schemas.microsoft.com/office/drawing/2010/main"/>
                </a:ext>
              </a:extLst>
            </a:blip>
            <a:stretch>
              <a:fillRect/>
            </a:stretch>
          </p:blipFill>
          <p:spPr>
            <a:xfrm>
              <a:off x="18597206" y="9718023"/>
              <a:ext cx="164895" cy="245709"/>
            </a:xfrm>
            <a:prstGeom prst="rect">
              <a:avLst/>
            </a:prstGeom>
          </p:spPr>
        </p:pic>
        <p:sp>
          <p:nvSpPr>
            <p:cNvPr id="12" name="object 24">
              <a:extLst>
                <a:ext uri="{FF2B5EF4-FFF2-40B4-BE49-F238E27FC236}">
                  <a16:creationId xmlns:a16="http://schemas.microsoft.com/office/drawing/2014/main" id="{3639A702-508C-F002-92C0-76C22930D78E}"/>
                </a:ext>
              </a:extLst>
            </p:cNvPr>
            <p:cNvSpPr/>
            <p:nvPr/>
          </p:nvSpPr>
          <p:spPr>
            <a:xfrm>
              <a:off x="18789040" y="9680469"/>
              <a:ext cx="70485" cy="279400"/>
            </a:xfrm>
            <a:custGeom>
              <a:avLst/>
              <a:gdLst/>
              <a:ahLst/>
              <a:cxnLst/>
              <a:rect l="l" t="t" r="r" b="b"/>
              <a:pathLst>
                <a:path w="70484" h="279400">
                  <a:moveTo>
                    <a:pt x="63673" y="89798"/>
                  </a:moveTo>
                  <a:lnTo>
                    <a:pt x="4900" y="89798"/>
                  </a:lnTo>
                  <a:lnTo>
                    <a:pt x="4900" y="279185"/>
                  </a:lnTo>
                  <a:lnTo>
                    <a:pt x="63673" y="279185"/>
                  </a:lnTo>
                  <a:lnTo>
                    <a:pt x="63673" y="89798"/>
                  </a:lnTo>
                  <a:close/>
                </a:path>
                <a:path w="70484" h="279400">
                  <a:moveTo>
                    <a:pt x="35098" y="0"/>
                  </a:moveTo>
                  <a:lnTo>
                    <a:pt x="21349" y="2475"/>
                  </a:lnTo>
                  <a:lnTo>
                    <a:pt x="10202" y="9391"/>
                  </a:lnTo>
                  <a:lnTo>
                    <a:pt x="2729" y="19979"/>
                  </a:lnTo>
                  <a:lnTo>
                    <a:pt x="0" y="33475"/>
                  </a:lnTo>
                  <a:lnTo>
                    <a:pt x="2729" y="46969"/>
                  </a:lnTo>
                  <a:lnTo>
                    <a:pt x="10202" y="57554"/>
                  </a:lnTo>
                  <a:lnTo>
                    <a:pt x="21349" y="64466"/>
                  </a:lnTo>
                  <a:lnTo>
                    <a:pt x="35098" y="66940"/>
                  </a:lnTo>
                  <a:lnTo>
                    <a:pt x="49193" y="64466"/>
                  </a:lnTo>
                  <a:lnTo>
                    <a:pt x="60305" y="57554"/>
                  </a:lnTo>
                  <a:lnTo>
                    <a:pt x="67591" y="46969"/>
                  </a:lnTo>
                  <a:lnTo>
                    <a:pt x="70207" y="33475"/>
                  </a:lnTo>
                  <a:lnTo>
                    <a:pt x="67476" y="19979"/>
                  </a:lnTo>
                  <a:lnTo>
                    <a:pt x="59999" y="9391"/>
                  </a:lnTo>
                  <a:lnTo>
                    <a:pt x="48849" y="2475"/>
                  </a:lnTo>
                  <a:lnTo>
                    <a:pt x="35098" y="0"/>
                  </a:lnTo>
                  <a:close/>
                </a:path>
              </a:pathLst>
            </a:custGeom>
            <a:solidFill>
              <a:srgbClr val="479C9F"/>
            </a:solidFill>
          </p:spPr>
          <p:txBody>
            <a:bodyPr wrap="square" lIns="0" tIns="0" rIns="0" bIns="0" rtlCol="0"/>
            <a:lstStyle/>
            <a:p>
              <a:endParaRPr sz="1092"/>
            </a:p>
          </p:txBody>
        </p:sp>
        <p:pic>
          <p:nvPicPr>
            <p:cNvPr id="13" name="object 25">
              <a:extLst>
                <a:ext uri="{FF2B5EF4-FFF2-40B4-BE49-F238E27FC236}">
                  <a16:creationId xmlns:a16="http://schemas.microsoft.com/office/drawing/2014/main" id="{7A77D463-0439-FBAD-00BD-0787F983761E}"/>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887817" y="9765372"/>
              <a:ext cx="197543" cy="197543"/>
            </a:xfrm>
            <a:prstGeom prst="rect">
              <a:avLst/>
            </a:prstGeom>
          </p:spPr>
        </p:pic>
        <p:pic>
          <p:nvPicPr>
            <p:cNvPr id="14" name="object 26">
              <a:extLst>
                <a:ext uri="{FF2B5EF4-FFF2-40B4-BE49-F238E27FC236}">
                  <a16:creationId xmlns:a16="http://schemas.microsoft.com/office/drawing/2014/main" id="{6C9052F5-4BA4-7BB0-5803-67FF284A88C8}"/>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9118016" y="9765375"/>
              <a:ext cx="182853" cy="193460"/>
            </a:xfrm>
            <a:prstGeom prst="rect">
              <a:avLst/>
            </a:prstGeom>
          </p:spPr>
        </p:pic>
        <p:pic>
          <p:nvPicPr>
            <p:cNvPr id="15" name="object 27">
              <a:extLst>
                <a:ext uri="{FF2B5EF4-FFF2-40B4-BE49-F238E27FC236}">
                  <a16:creationId xmlns:a16="http://schemas.microsoft.com/office/drawing/2014/main" id="{EC59C531-D458-9B40-BB42-261F898DBA38}"/>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9346586" y="9282931"/>
              <a:ext cx="156728" cy="156728"/>
            </a:xfrm>
            <a:prstGeom prst="rect">
              <a:avLst/>
            </a:prstGeom>
          </p:spPr>
        </p:pic>
        <p:pic>
          <p:nvPicPr>
            <p:cNvPr id="16" name="object 28">
              <a:extLst>
                <a:ext uri="{FF2B5EF4-FFF2-40B4-BE49-F238E27FC236}">
                  <a16:creationId xmlns:a16="http://schemas.microsoft.com/office/drawing/2014/main" id="{D7C81681-C22A-D6C2-7B39-1BF4FD3FB0CA}"/>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165380" y="10533526"/>
              <a:ext cx="156728" cy="146776"/>
            </a:xfrm>
            <a:prstGeom prst="rect">
              <a:avLst/>
            </a:prstGeom>
          </p:spPr>
        </p:pic>
        <p:pic>
          <p:nvPicPr>
            <p:cNvPr id="17" name="object 29">
              <a:extLst>
                <a:ext uri="{FF2B5EF4-FFF2-40B4-BE49-F238E27FC236}">
                  <a16:creationId xmlns:a16="http://schemas.microsoft.com/office/drawing/2014/main" id="{504B5BA6-5000-8400-711E-03A422F7A4A4}"/>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7652735" y="10112308"/>
              <a:ext cx="156728" cy="156728"/>
            </a:xfrm>
            <a:prstGeom prst="rect">
              <a:avLst/>
            </a:prstGeom>
          </p:spPr>
        </p:pic>
        <p:pic>
          <p:nvPicPr>
            <p:cNvPr id="18" name="object 30">
              <a:extLst>
                <a:ext uri="{FF2B5EF4-FFF2-40B4-BE49-F238E27FC236}">
                  <a16:creationId xmlns:a16="http://schemas.microsoft.com/office/drawing/2014/main" id="{99635B2A-EECA-C07E-4A60-97BB44977D0D}"/>
                </a:ext>
              </a:extLst>
            </p:cNvPr>
            <p:cNvPicPr/>
            <p:nvPr/>
          </p:nvPicPr>
          <p:blipFill>
            <a:blip r:embed="rId14" cstate="screen">
              <a:extLst>
                <a:ext uri="{28A0092B-C50C-407E-A947-70E740481C1C}">
                  <a14:useLocalDpi xmlns:a14="http://schemas.microsoft.com/office/drawing/2010/main"/>
                </a:ext>
              </a:extLst>
            </a:blip>
            <a:stretch>
              <a:fillRect/>
            </a:stretch>
          </p:blipFill>
          <p:spPr>
            <a:xfrm>
              <a:off x="17068256" y="10533526"/>
              <a:ext cx="156728" cy="146776"/>
            </a:xfrm>
            <a:prstGeom prst="rect">
              <a:avLst/>
            </a:prstGeom>
          </p:spPr>
        </p:pic>
        <p:pic>
          <p:nvPicPr>
            <p:cNvPr id="19" name="object 31">
              <a:extLst>
                <a:ext uri="{FF2B5EF4-FFF2-40B4-BE49-F238E27FC236}">
                  <a16:creationId xmlns:a16="http://schemas.microsoft.com/office/drawing/2014/main" id="{4D1D1AF5-C7CD-C32C-26F4-60938A382D8D}"/>
                </a:ext>
              </a:extLst>
            </p:cNvPr>
            <p:cNvPicPr/>
            <p:nvPr/>
          </p:nvPicPr>
          <p:blipFill>
            <a:blip r:embed="rId15" cstate="screen">
              <a:extLst>
                <a:ext uri="{28A0092B-C50C-407E-A947-70E740481C1C}">
                  <a14:useLocalDpi xmlns:a14="http://schemas.microsoft.com/office/drawing/2010/main"/>
                </a:ext>
              </a:extLst>
            </a:blip>
            <a:stretch>
              <a:fillRect/>
            </a:stretch>
          </p:blipFill>
          <p:spPr>
            <a:xfrm>
              <a:off x="16334579" y="10015980"/>
              <a:ext cx="151638" cy="156728"/>
            </a:xfrm>
            <a:prstGeom prst="rect">
              <a:avLst/>
            </a:prstGeom>
          </p:spPr>
        </p:pic>
        <p:sp>
          <p:nvSpPr>
            <p:cNvPr id="20" name="object 32">
              <a:extLst>
                <a:ext uri="{FF2B5EF4-FFF2-40B4-BE49-F238E27FC236}">
                  <a16:creationId xmlns:a16="http://schemas.microsoft.com/office/drawing/2014/main" id="{71DDD6AB-74B6-0D0B-788B-040EAA3E71D9}"/>
                </a:ext>
              </a:extLst>
            </p:cNvPr>
            <p:cNvSpPr/>
            <p:nvPr/>
          </p:nvSpPr>
          <p:spPr>
            <a:xfrm>
              <a:off x="18079669" y="10000470"/>
              <a:ext cx="19685" cy="184785"/>
            </a:xfrm>
            <a:custGeom>
              <a:avLst/>
              <a:gdLst/>
              <a:ahLst/>
              <a:cxnLst/>
              <a:rect l="l" t="t" r="r" b="b"/>
              <a:pathLst>
                <a:path w="19684" h="184784">
                  <a:moveTo>
                    <a:pt x="15496" y="55506"/>
                  </a:moveTo>
                  <a:lnTo>
                    <a:pt x="3256" y="55506"/>
                  </a:lnTo>
                  <a:lnTo>
                    <a:pt x="3256" y="184486"/>
                  </a:lnTo>
                  <a:lnTo>
                    <a:pt x="15496" y="184486"/>
                  </a:lnTo>
                  <a:lnTo>
                    <a:pt x="15496" y="55506"/>
                  </a:lnTo>
                  <a:close/>
                </a:path>
                <a:path w="19684" h="184784">
                  <a:moveTo>
                    <a:pt x="14690" y="0"/>
                  </a:moveTo>
                  <a:lnTo>
                    <a:pt x="4073" y="0"/>
                  </a:lnTo>
                  <a:lnTo>
                    <a:pt x="0" y="4083"/>
                  </a:lnTo>
                  <a:lnTo>
                    <a:pt x="0" y="15507"/>
                  </a:lnTo>
                  <a:lnTo>
                    <a:pt x="4073" y="19591"/>
                  </a:lnTo>
                  <a:lnTo>
                    <a:pt x="15507" y="19591"/>
                  </a:lnTo>
                  <a:lnTo>
                    <a:pt x="19580" y="15507"/>
                  </a:lnTo>
                  <a:lnTo>
                    <a:pt x="19580" y="4083"/>
                  </a:lnTo>
                  <a:lnTo>
                    <a:pt x="14690" y="0"/>
                  </a:lnTo>
                  <a:close/>
                </a:path>
              </a:pathLst>
            </a:custGeom>
            <a:solidFill>
              <a:srgbClr val="293A45"/>
            </a:solidFill>
          </p:spPr>
          <p:txBody>
            <a:bodyPr wrap="square" lIns="0" tIns="0" rIns="0" bIns="0" rtlCol="0"/>
            <a:lstStyle/>
            <a:p>
              <a:endParaRPr sz="1092"/>
            </a:p>
          </p:txBody>
        </p:sp>
        <p:pic>
          <p:nvPicPr>
            <p:cNvPr id="21" name="object 33">
              <a:extLst>
                <a:ext uri="{FF2B5EF4-FFF2-40B4-BE49-F238E27FC236}">
                  <a16:creationId xmlns:a16="http://schemas.microsoft.com/office/drawing/2014/main" id="{8D61CBBF-0AE2-0928-9C7D-1F59CE5F6228}"/>
                </a:ext>
              </a:extLst>
            </p:cNvPr>
            <p:cNvPicPr/>
            <p:nvPr/>
          </p:nvPicPr>
          <p:blipFill>
            <a:blip r:embed="rId16" cstate="screen">
              <a:extLst>
                <a:ext uri="{28A0092B-C50C-407E-A947-70E740481C1C}">
                  <a14:useLocalDpi xmlns:a14="http://schemas.microsoft.com/office/drawing/2010/main"/>
                </a:ext>
              </a:extLst>
            </a:blip>
            <a:stretch>
              <a:fillRect/>
            </a:stretch>
          </p:blipFill>
          <p:spPr>
            <a:xfrm>
              <a:off x="18135988" y="10053528"/>
              <a:ext cx="107755" cy="131430"/>
            </a:xfrm>
            <a:prstGeom prst="rect">
              <a:avLst/>
            </a:prstGeom>
          </p:spPr>
        </p:pic>
        <p:pic>
          <p:nvPicPr>
            <p:cNvPr id="22" name="object 34">
              <a:extLst>
                <a:ext uri="{FF2B5EF4-FFF2-40B4-BE49-F238E27FC236}">
                  <a16:creationId xmlns:a16="http://schemas.microsoft.com/office/drawing/2014/main" id="{B00F7C1A-6504-4B33-7CD7-516713DE53D1}"/>
                </a:ext>
              </a:extLst>
            </p:cNvPr>
            <p:cNvPicPr/>
            <p:nvPr/>
          </p:nvPicPr>
          <p:blipFill>
            <a:blip r:embed="rId17" cstate="screen">
              <a:extLst>
                <a:ext uri="{28A0092B-C50C-407E-A947-70E740481C1C}">
                  <a14:useLocalDpi xmlns:a14="http://schemas.microsoft.com/office/drawing/2010/main"/>
                </a:ext>
              </a:extLst>
            </a:blip>
            <a:stretch>
              <a:fillRect/>
            </a:stretch>
          </p:blipFill>
          <p:spPr>
            <a:xfrm>
              <a:off x="18347413" y="10018431"/>
              <a:ext cx="127346" cy="168979"/>
            </a:xfrm>
            <a:prstGeom prst="rect">
              <a:avLst/>
            </a:prstGeom>
          </p:spPr>
        </p:pic>
        <p:pic>
          <p:nvPicPr>
            <p:cNvPr id="23" name="object 35">
              <a:extLst>
                <a:ext uri="{FF2B5EF4-FFF2-40B4-BE49-F238E27FC236}">
                  <a16:creationId xmlns:a16="http://schemas.microsoft.com/office/drawing/2014/main" id="{EA80DAD2-59F6-37DF-297E-C1979462A903}"/>
                </a:ext>
              </a:extLst>
            </p:cNvPr>
            <p:cNvPicPr/>
            <p:nvPr/>
          </p:nvPicPr>
          <p:blipFill>
            <a:blip r:embed="rId18" cstate="screen">
              <a:extLst>
                <a:ext uri="{28A0092B-C50C-407E-A947-70E740481C1C}">
                  <a14:useLocalDpi xmlns:a14="http://schemas.microsoft.com/office/drawing/2010/main"/>
                </a:ext>
              </a:extLst>
            </a:blip>
            <a:stretch>
              <a:fillRect/>
            </a:stretch>
          </p:blipFill>
          <p:spPr>
            <a:xfrm>
              <a:off x="18500882" y="10053529"/>
              <a:ext cx="128163" cy="135514"/>
            </a:xfrm>
            <a:prstGeom prst="rect">
              <a:avLst/>
            </a:prstGeom>
          </p:spPr>
        </p:pic>
        <p:pic>
          <p:nvPicPr>
            <p:cNvPr id="24" name="object 36">
              <a:extLst>
                <a:ext uri="{FF2B5EF4-FFF2-40B4-BE49-F238E27FC236}">
                  <a16:creationId xmlns:a16="http://schemas.microsoft.com/office/drawing/2014/main" id="{20174707-F59B-49A9-ABFD-6FB41B5CA13F}"/>
                </a:ext>
              </a:extLst>
            </p:cNvPr>
            <p:cNvPicPr/>
            <p:nvPr/>
          </p:nvPicPr>
          <p:blipFill>
            <a:blip r:embed="rId19" cstate="screen">
              <a:extLst>
                <a:ext uri="{28A0092B-C50C-407E-A947-70E740481C1C}">
                  <a14:useLocalDpi xmlns:a14="http://schemas.microsoft.com/office/drawing/2010/main"/>
                </a:ext>
              </a:extLst>
            </a:blip>
            <a:stretch>
              <a:fillRect/>
            </a:stretch>
          </p:blipFill>
          <p:spPr>
            <a:xfrm>
              <a:off x="18662510" y="10004556"/>
              <a:ext cx="107755" cy="180402"/>
            </a:xfrm>
            <a:prstGeom prst="rect">
              <a:avLst/>
            </a:prstGeom>
          </p:spPr>
        </p:pic>
        <p:pic>
          <p:nvPicPr>
            <p:cNvPr id="25" name="object 37">
              <a:extLst>
                <a:ext uri="{FF2B5EF4-FFF2-40B4-BE49-F238E27FC236}">
                  <a16:creationId xmlns:a16="http://schemas.microsoft.com/office/drawing/2014/main" id="{4749FE14-6F3A-C8D6-C3E2-7064889CB51B}"/>
                </a:ext>
              </a:extLst>
            </p:cNvPr>
            <p:cNvPicPr/>
            <p:nvPr/>
          </p:nvPicPr>
          <p:blipFill>
            <a:blip r:embed="rId20" cstate="screen">
              <a:extLst>
                <a:ext uri="{28A0092B-C50C-407E-A947-70E740481C1C}">
                  <a14:useLocalDpi xmlns:a14="http://schemas.microsoft.com/office/drawing/2010/main"/>
                </a:ext>
              </a:extLst>
            </a:blip>
            <a:stretch>
              <a:fillRect/>
            </a:stretch>
          </p:blipFill>
          <p:spPr>
            <a:xfrm>
              <a:off x="18802921" y="10053529"/>
              <a:ext cx="132236" cy="133880"/>
            </a:xfrm>
            <a:prstGeom prst="rect">
              <a:avLst/>
            </a:prstGeom>
          </p:spPr>
        </p:pic>
        <p:pic>
          <p:nvPicPr>
            <p:cNvPr id="26" name="object 38">
              <a:extLst>
                <a:ext uri="{FF2B5EF4-FFF2-40B4-BE49-F238E27FC236}">
                  <a16:creationId xmlns:a16="http://schemas.microsoft.com/office/drawing/2014/main" id="{EB82C5CF-357B-BC71-A608-9F9D2099F458}"/>
                </a:ext>
              </a:extLst>
            </p:cNvPr>
            <p:cNvPicPr/>
            <p:nvPr/>
          </p:nvPicPr>
          <p:blipFill>
            <a:blip r:embed="rId21" cstate="screen">
              <a:extLst>
                <a:ext uri="{28A0092B-C50C-407E-A947-70E740481C1C}">
                  <a14:useLocalDpi xmlns:a14="http://schemas.microsoft.com/office/drawing/2010/main"/>
                </a:ext>
              </a:extLst>
            </a:blip>
            <a:stretch>
              <a:fillRect/>
            </a:stretch>
          </p:blipFill>
          <p:spPr>
            <a:xfrm>
              <a:off x="18962920" y="10053529"/>
              <a:ext cx="132236" cy="133880"/>
            </a:xfrm>
            <a:prstGeom prst="rect">
              <a:avLst/>
            </a:prstGeom>
          </p:spPr>
        </p:pic>
        <p:sp>
          <p:nvSpPr>
            <p:cNvPr id="27" name="object 39">
              <a:extLst>
                <a:ext uri="{FF2B5EF4-FFF2-40B4-BE49-F238E27FC236}">
                  <a16:creationId xmlns:a16="http://schemas.microsoft.com/office/drawing/2014/main" id="{5E269A76-8A5E-CD47-1EE3-987D032CC4CC}"/>
                </a:ext>
              </a:extLst>
            </p:cNvPr>
            <p:cNvSpPr/>
            <p:nvPr/>
          </p:nvSpPr>
          <p:spPr>
            <a:xfrm>
              <a:off x="19130255" y="10004554"/>
              <a:ext cx="12700" cy="180975"/>
            </a:xfrm>
            <a:custGeom>
              <a:avLst/>
              <a:gdLst/>
              <a:ahLst/>
              <a:cxnLst/>
              <a:rect l="l" t="t" r="r" b="b"/>
              <a:pathLst>
                <a:path w="12700" h="180975">
                  <a:moveTo>
                    <a:pt x="12240" y="0"/>
                  </a:moveTo>
                  <a:lnTo>
                    <a:pt x="0" y="0"/>
                  </a:lnTo>
                  <a:lnTo>
                    <a:pt x="0" y="180402"/>
                  </a:lnTo>
                  <a:lnTo>
                    <a:pt x="12240" y="180402"/>
                  </a:lnTo>
                  <a:lnTo>
                    <a:pt x="12240" y="0"/>
                  </a:lnTo>
                  <a:close/>
                </a:path>
              </a:pathLst>
            </a:custGeom>
            <a:solidFill>
              <a:srgbClr val="293A45"/>
            </a:solidFill>
          </p:spPr>
          <p:txBody>
            <a:bodyPr wrap="square" lIns="0" tIns="0" rIns="0" bIns="0" rtlCol="0"/>
            <a:lstStyle/>
            <a:p>
              <a:endParaRPr sz="1092"/>
            </a:p>
          </p:txBody>
        </p:sp>
        <p:pic>
          <p:nvPicPr>
            <p:cNvPr id="28" name="object 40">
              <a:extLst>
                <a:ext uri="{FF2B5EF4-FFF2-40B4-BE49-F238E27FC236}">
                  <a16:creationId xmlns:a16="http://schemas.microsoft.com/office/drawing/2014/main" id="{A7EEB10D-E9C6-D62A-4540-F6D356A3CBF8}"/>
                </a:ext>
              </a:extLst>
            </p:cNvPr>
            <p:cNvPicPr/>
            <p:nvPr/>
          </p:nvPicPr>
          <p:blipFill>
            <a:blip r:embed="rId22" cstate="screen">
              <a:extLst>
                <a:ext uri="{28A0092B-C50C-407E-A947-70E740481C1C}">
                  <a14:useLocalDpi xmlns:a14="http://schemas.microsoft.com/office/drawing/2010/main"/>
                </a:ext>
              </a:extLst>
            </a:blip>
            <a:stretch>
              <a:fillRect/>
            </a:stretch>
          </p:blipFill>
          <p:spPr>
            <a:xfrm>
              <a:off x="19171891" y="10052710"/>
              <a:ext cx="112656" cy="134697"/>
            </a:xfrm>
            <a:prstGeom prst="rect">
              <a:avLst/>
            </a:prstGeom>
          </p:spPr>
        </p:pic>
      </p:grpSp>
      <p:sp>
        <p:nvSpPr>
          <p:cNvPr id="29" name="Rectangle 28">
            <a:extLst>
              <a:ext uri="{FF2B5EF4-FFF2-40B4-BE49-F238E27FC236}">
                <a16:creationId xmlns:a16="http://schemas.microsoft.com/office/drawing/2014/main" id="{9C2E968C-B32A-DF36-63E1-E75D4AD69FA3}"/>
              </a:ext>
            </a:extLst>
          </p:cNvPr>
          <p:cNvSpPr>
            <a:spLocks noGrp="1" noRot="1" noMove="1" noResize="1" noEditPoints="1" noAdjustHandles="1" noChangeArrowheads="1" noChangeShapeType="1"/>
          </p:cNvSpPr>
          <p:nvPr userDrawn="1"/>
        </p:nvSpPr>
        <p:spPr>
          <a:xfrm>
            <a:off x="-1" y="0"/>
            <a:ext cx="6604322" cy="6858000"/>
          </a:xfrm>
          <a:prstGeom prst="rect">
            <a:avLst/>
          </a:prstGeom>
          <a:solidFill>
            <a:srgbClr val="04A6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2"/>
          </a:p>
        </p:txBody>
      </p:sp>
      <p:cxnSp>
        <p:nvCxnSpPr>
          <p:cNvPr id="31" name="Straight Connector 30">
            <a:extLst>
              <a:ext uri="{FF2B5EF4-FFF2-40B4-BE49-F238E27FC236}">
                <a16:creationId xmlns:a16="http://schemas.microsoft.com/office/drawing/2014/main" id="{0892CACB-6F50-A104-07CA-87F0B3B151D7}"/>
              </a:ext>
            </a:extLst>
          </p:cNvPr>
          <p:cNvCxnSpPr>
            <a:cxnSpLocks/>
          </p:cNvCxnSpPr>
          <p:nvPr userDrawn="1"/>
        </p:nvCxnSpPr>
        <p:spPr>
          <a:xfrm>
            <a:off x="381540" y="5756975"/>
            <a:ext cx="5390983"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32" descr="A black background with colorful dots and lines&#10;&#10;Description automatically generated">
            <a:extLst>
              <a:ext uri="{FF2B5EF4-FFF2-40B4-BE49-F238E27FC236}">
                <a16:creationId xmlns:a16="http://schemas.microsoft.com/office/drawing/2014/main" id="{04D9E221-9348-9DEE-A5CF-92E00DEE815C}"/>
              </a:ext>
            </a:extLst>
          </p:cNvPr>
          <p:cNvPicPr>
            <a:picLocks noGrp="1" noRot="1" noChangeAspect="1" noMove="1" noResize="1" noEditPoints="1" noAdjustHandles="1" noChangeArrowheads="1" noChangeShapeType="1" noCrop="1"/>
          </p:cNvPicPr>
          <p:nvPr userDrawn="1"/>
        </p:nvPicPr>
        <p:blipFill rotWithShape="1">
          <a:blip r:embed="rId23" cstate="screen">
            <a:extLst>
              <a:ext uri="{28A0092B-C50C-407E-A947-70E740481C1C}">
                <a14:useLocalDpi xmlns:a14="http://schemas.microsoft.com/office/drawing/2010/main"/>
              </a:ext>
            </a:extLst>
          </a:blip>
          <a:srcRect l="8405" t="15689" r="53468" b="1565"/>
          <a:stretch/>
        </p:blipFill>
        <p:spPr>
          <a:xfrm rot="10800000">
            <a:off x="6604321" y="0"/>
            <a:ext cx="5587679" cy="6820936"/>
          </a:xfrm>
          <a:prstGeom prst="rect">
            <a:avLst/>
          </a:prstGeom>
        </p:spPr>
      </p:pic>
      <p:pic>
        <p:nvPicPr>
          <p:cNvPr id="34" name="Picture 33" descr="A black background with colorful dots and lines&#10;&#10;Description automatically generated">
            <a:extLst>
              <a:ext uri="{FF2B5EF4-FFF2-40B4-BE49-F238E27FC236}">
                <a16:creationId xmlns:a16="http://schemas.microsoft.com/office/drawing/2014/main" id="{838EAFD2-A913-43AA-AFB4-665F5C047238}"/>
              </a:ext>
            </a:extLst>
          </p:cNvPr>
          <p:cNvPicPr>
            <a:picLocks noGrp="1" noRot="1" noChangeAspect="1" noMove="1" noResize="1" noEditPoints="1" noAdjustHandles="1" noChangeArrowheads="1" noChangeShapeType="1" noCrop="1"/>
          </p:cNvPicPr>
          <p:nvPr userDrawn="1"/>
        </p:nvPicPr>
        <p:blipFill rotWithShape="1">
          <a:blip r:embed="rId24" cstate="screen">
            <a:extLst>
              <a:ext uri="{28A0092B-C50C-407E-A947-70E740481C1C}">
                <a14:useLocalDpi xmlns:a14="http://schemas.microsoft.com/office/drawing/2010/main"/>
              </a:ext>
            </a:extLst>
          </a:blip>
          <a:srcRect t="57530" r="57301"/>
          <a:stretch/>
        </p:blipFill>
        <p:spPr>
          <a:xfrm rot="5400000">
            <a:off x="5033690" y="1568111"/>
            <a:ext cx="7119995" cy="3983773"/>
          </a:xfrm>
          <a:prstGeom prst="rect">
            <a:avLst/>
          </a:prstGeom>
        </p:spPr>
      </p:pic>
      <p:sp>
        <p:nvSpPr>
          <p:cNvPr id="36" name="Text Placeholder 35">
            <a:extLst>
              <a:ext uri="{FF2B5EF4-FFF2-40B4-BE49-F238E27FC236}">
                <a16:creationId xmlns:a16="http://schemas.microsoft.com/office/drawing/2014/main" id="{6B0000D5-65D8-139C-0265-DE16199823DD}"/>
              </a:ext>
            </a:extLst>
          </p:cNvPr>
          <p:cNvSpPr>
            <a:spLocks noGrp="1"/>
          </p:cNvSpPr>
          <p:nvPr>
            <p:ph type="body" sz="quarter" idx="10"/>
          </p:nvPr>
        </p:nvSpPr>
        <p:spPr>
          <a:xfrm>
            <a:off x="411328" y="4107677"/>
            <a:ext cx="6160272" cy="1387300"/>
          </a:xfrm>
          <a:prstGeom prst="rect">
            <a:avLst/>
          </a:prstGeom>
        </p:spPr>
        <p:txBody>
          <a:bodyPr/>
          <a:lstStyle>
            <a:lvl1pPr>
              <a:lnSpc>
                <a:spcPts val="6064"/>
              </a:lnSpc>
              <a:defRPr sz="6488" b="1">
                <a:solidFill>
                  <a:schemeClr val="bg1"/>
                </a:solidFill>
                <a:latin typeface="Calibri" panose="020F0502020204030204" pitchFamily="34" charset="0"/>
                <a:cs typeface="Calibri" panose="020F0502020204030204" pitchFamily="34" charset="0"/>
              </a:defRPr>
            </a:lvl1pPr>
            <a:lvl2pPr>
              <a:lnSpc>
                <a:spcPts val="6064"/>
              </a:lnSpc>
              <a:defRPr sz="6488">
                <a:solidFill>
                  <a:schemeClr val="bg1"/>
                </a:solidFill>
                <a:latin typeface="Calibri" panose="020F0502020204030204" pitchFamily="34" charset="0"/>
                <a:cs typeface="Calibri" panose="020F0502020204030204" pitchFamily="34" charset="0"/>
              </a:defRPr>
            </a:lvl2pPr>
            <a:lvl3pPr>
              <a:lnSpc>
                <a:spcPts val="6064"/>
              </a:lnSpc>
              <a:defRPr sz="6488">
                <a:solidFill>
                  <a:schemeClr val="bg1"/>
                </a:solidFill>
                <a:latin typeface="Calibri" panose="020F0502020204030204" pitchFamily="34" charset="0"/>
                <a:cs typeface="Calibri" panose="020F0502020204030204" pitchFamily="34" charset="0"/>
              </a:defRPr>
            </a:lvl3pPr>
            <a:lvl4pPr>
              <a:lnSpc>
                <a:spcPts val="6064"/>
              </a:lnSpc>
              <a:defRPr sz="6488">
                <a:solidFill>
                  <a:schemeClr val="bg1"/>
                </a:solidFill>
                <a:latin typeface="Calibri" panose="020F0502020204030204" pitchFamily="34" charset="0"/>
                <a:cs typeface="Calibri" panose="020F0502020204030204" pitchFamily="34" charset="0"/>
              </a:defRPr>
            </a:lvl4pPr>
            <a:lvl5pPr>
              <a:lnSpc>
                <a:spcPts val="6064"/>
              </a:lnSpc>
              <a:defRPr sz="6488">
                <a:solidFill>
                  <a:schemeClr val="bg1"/>
                </a:solidFill>
                <a:latin typeface="Calibri" panose="020F0502020204030204" pitchFamily="34" charset="0"/>
                <a:cs typeface="Calibri" panose="020F0502020204030204" pitchFamily="34" charset="0"/>
              </a:defRPr>
            </a:lvl5pPr>
          </a:lstStyle>
          <a:p>
            <a:pPr lvl="0"/>
            <a:r>
              <a:rPr lang="en-GB" dirty="0"/>
              <a:t>Click to edit Master text styles</a:t>
            </a:r>
            <a:endParaRPr lang="en-US" dirty="0"/>
          </a:p>
        </p:txBody>
      </p:sp>
      <p:sp>
        <p:nvSpPr>
          <p:cNvPr id="39" name="Text Placeholder 37">
            <a:extLst>
              <a:ext uri="{FF2B5EF4-FFF2-40B4-BE49-F238E27FC236}">
                <a16:creationId xmlns:a16="http://schemas.microsoft.com/office/drawing/2014/main" id="{82B8B15E-EE1C-BCE8-33BC-D117D313315C}"/>
              </a:ext>
            </a:extLst>
          </p:cNvPr>
          <p:cNvSpPr>
            <a:spLocks noGrp="1"/>
          </p:cNvSpPr>
          <p:nvPr>
            <p:ph type="body" sz="quarter" idx="11"/>
          </p:nvPr>
        </p:nvSpPr>
        <p:spPr>
          <a:xfrm>
            <a:off x="381241" y="5893018"/>
            <a:ext cx="5067805" cy="391936"/>
          </a:xfrm>
          <a:prstGeom prst="rect">
            <a:avLst/>
          </a:prstGeom>
        </p:spPr>
        <p:txBody>
          <a:bodyPr/>
          <a:lstStyle>
            <a:lvl1pPr>
              <a:defRPr sz="2547" b="0">
                <a:solidFill>
                  <a:schemeClr val="bg1"/>
                </a:solidFill>
              </a:defRPr>
            </a:lvl1pPr>
          </a:lstStyle>
          <a:p>
            <a:pPr lvl="0"/>
            <a:r>
              <a:rPr lang="en-GB" dirty="0"/>
              <a:t>Click to edit Master text styles</a:t>
            </a:r>
            <a:endParaRPr lang="en-US" dirty="0"/>
          </a:p>
        </p:txBody>
      </p:sp>
    </p:spTree>
    <p:extLst>
      <p:ext uri="{BB962C8B-B14F-4D97-AF65-F5344CB8AC3E}">
        <p14:creationId xmlns:p14="http://schemas.microsoft.com/office/powerpoint/2010/main" val="3477430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L Title Slide 2">
    <p:bg>
      <p:bgPr>
        <a:solidFill>
          <a:schemeClr val="bg1"/>
        </a:solidFill>
        <a:effectLst/>
      </p:bgPr>
    </p:bg>
    <p:spTree>
      <p:nvGrpSpPr>
        <p:cNvPr id="1" name=""/>
        <p:cNvGrpSpPr/>
        <p:nvPr/>
      </p:nvGrpSpPr>
      <p:grpSpPr>
        <a:xfrm>
          <a:off x="0" y="0"/>
          <a:ext cx="0" cy="0"/>
          <a:chOff x="0" y="0"/>
          <a:chExt cx="0" cy="0"/>
        </a:xfrm>
      </p:grpSpPr>
      <p:grpSp>
        <p:nvGrpSpPr>
          <p:cNvPr id="2" name="object 14">
            <a:extLst>
              <a:ext uri="{FF2B5EF4-FFF2-40B4-BE49-F238E27FC236}">
                <a16:creationId xmlns:a16="http://schemas.microsoft.com/office/drawing/2014/main" id="{67D7795C-FC55-F903-CF0D-D7EA1E232959}"/>
              </a:ext>
            </a:extLst>
          </p:cNvPr>
          <p:cNvGrpSpPr/>
          <p:nvPr userDrawn="1"/>
        </p:nvGrpSpPr>
        <p:grpSpPr>
          <a:xfrm>
            <a:off x="9905999" y="5629178"/>
            <a:ext cx="1921992" cy="847527"/>
            <a:chOff x="16334579" y="9282931"/>
            <a:chExt cx="3169285" cy="1397635"/>
          </a:xfrm>
        </p:grpSpPr>
        <p:sp>
          <p:nvSpPr>
            <p:cNvPr id="3" name="object 15">
              <a:extLst>
                <a:ext uri="{FF2B5EF4-FFF2-40B4-BE49-F238E27FC236}">
                  <a16:creationId xmlns:a16="http://schemas.microsoft.com/office/drawing/2014/main" id="{60B4A071-1CE3-674F-F89D-C86C16B055CC}"/>
                </a:ext>
              </a:extLst>
            </p:cNvPr>
            <p:cNvSpPr/>
            <p:nvPr/>
          </p:nvSpPr>
          <p:spPr>
            <a:xfrm>
              <a:off x="16403769" y="9356395"/>
              <a:ext cx="3026410" cy="1264920"/>
            </a:xfrm>
            <a:custGeom>
              <a:avLst/>
              <a:gdLst/>
              <a:ahLst/>
              <a:cxnLst/>
              <a:rect l="l" t="t" r="r" b="b"/>
              <a:pathLst>
                <a:path w="3026409" h="1264920">
                  <a:moveTo>
                    <a:pt x="3016285" y="0"/>
                  </a:moveTo>
                  <a:lnTo>
                    <a:pt x="2651385" y="386113"/>
                  </a:lnTo>
                  <a:lnTo>
                    <a:pt x="2661185" y="395914"/>
                  </a:lnTo>
                  <a:lnTo>
                    <a:pt x="3026075" y="9800"/>
                  </a:lnTo>
                  <a:lnTo>
                    <a:pt x="3016285" y="0"/>
                  </a:lnTo>
                  <a:close/>
                </a:path>
                <a:path w="3026409" h="1264920">
                  <a:moveTo>
                    <a:pt x="1350045" y="843251"/>
                  </a:moveTo>
                  <a:lnTo>
                    <a:pt x="1326514" y="843251"/>
                  </a:lnTo>
                  <a:lnTo>
                    <a:pt x="1835891" y="1260390"/>
                  </a:lnTo>
                  <a:lnTo>
                    <a:pt x="1840792" y="1264474"/>
                  </a:lnTo>
                  <a:lnTo>
                    <a:pt x="1858603" y="1245700"/>
                  </a:lnTo>
                  <a:lnTo>
                    <a:pt x="1840792" y="1245700"/>
                  </a:lnTo>
                  <a:lnTo>
                    <a:pt x="1350045" y="843251"/>
                  </a:lnTo>
                  <a:close/>
                </a:path>
                <a:path w="3026409" h="1264920">
                  <a:moveTo>
                    <a:pt x="8167" y="732239"/>
                  </a:moveTo>
                  <a:lnTo>
                    <a:pt x="0" y="743663"/>
                  </a:lnTo>
                  <a:lnTo>
                    <a:pt x="742846" y="1263657"/>
                  </a:lnTo>
                  <a:lnTo>
                    <a:pt x="766643" y="1246517"/>
                  </a:lnTo>
                  <a:lnTo>
                    <a:pt x="743663" y="1246517"/>
                  </a:lnTo>
                  <a:lnTo>
                    <a:pt x="8167" y="732239"/>
                  </a:lnTo>
                  <a:close/>
                </a:path>
                <a:path w="3026409" h="1264920">
                  <a:moveTo>
                    <a:pt x="1328148" y="825294"/>
                  </a:moveTo>
                  <a:lnTo>
                    <a:pt x="743663" y="1246517"/>
                  </a:lnTo>
                  <a:lnTo>
                    <a:pt x="766643" y="1246517"/>
                  </a:lnTo>
                  <a:lnTo>
                    <a:pt x="1326514" y="843251"/>
                  </a:lnTo>
                  <a:lnTo>
                    <a:pt x="1350045" y="843251"/>
                  </a:lnTo>
                  <a:lnTo>
                    <a:pt x="1328148" y="825294"/>
                  </a:lnTo>
                  <a:close/>
                </a:path>
                <a:path w="3026409" h="1264920">
                  <a:moveTo>
                    <a:pt x="2163232" y="904485"/>
                  </a:moveTo>
                  <a:lnTo>
                    <a:pt x="1840792" y="1245700"/>
                  </a:lnTo>
                  <a:lnTo>
                    <a:pt x="1858603" y="1245700"/>
                  </a:lnTo>
                  <a:lnTo>
                    <a:pt x="2173033" y="914275"/>
                  </a:lnTo>
                  <a:lnTo>
                    <a:pt x="2163232" y="904485"/>
                  </a:lnTo>
                  <a:close/>
                </a:path>
              </a:pathLst>
            </a:custGeom>
            <a:solidFill>
              <a:srgbClr val="47535A"/>
            </a:solidFill>
          </p:spPr>
          <p:txBody>
            <a:bodyPr wrap="square" lIns="0" tIns="0" rIns="0" bIns="0" rtlCol="0"/>
            <a:lstStyle/>
            <a:p>
              <a:endParaRPr sz="1092"/>
            </a:p>
          </p:txBody>
        </p:sp>
        <p:pic>
          <p:nvPicPr>
            <p:cNvPr id="4" name="object 16">
              <a:extLst>
                <a:ext uri="{FF2B5EF4-FFF2-40B4-BE49-F238E27FC236}">
                  <a16:creationId xmlns:a16="http://schemas.microsoft.com/office/drawing/2014/main" id="{01D20D8D-11FF-30C3-0F93-7AF85617F72E}"/>
                </a:ext>
              </a:extLst>
            </p:cNvPr>
            <p:cNvPicPr/>
            <p:nvPr/>
          </p:nvPicPr>
          <p:blipFill>
            <a:blip r:embed="rId2" cstate="screen">
              <a:extLst>
                <a:ext uri="{28A0092B-C50C-407E-A947-70E740481C1C}">
                  <a14:useLocalDpi xmlns:a14="http://schemas.microsoft.com/office/drawing/2010/main"/>
                </a:ext>
              </a:extLst>
            </a:blip>
            <a:stretch>
              <a:fillRect/>
            </a:stretch>
          </p:blipFill>
          <p:spPr>
            <a:xfrm>
              <a:off x="16505806" y="9718026"/>
              <a:ext cx="213061" cy="241626"/>
            </a:xfrm>
            <a:prstGeom prst="rect">
              <a:avLst/>
            </a:prstGeom>
          </p:spPr>
        </p:pic>
        <p:pic>
          <p:nvPicPr>
            <p:cNvPr id="5" name="object 17">
              <a:extLst>
                <a:ext uri="{FF2B5EF4-FFF2-40B4-BE49-F238E27FC236}">
                  <a16:creationId xmlns:a16="http://schemas.microsoft.com/office/drawing/2014/main" id="{7E753663-4569-7BE8-7352-FDDDD767B1C3}"/>
                </a:ext>
              </a:extLst>
            </p:cNvPr>
            <p:cNvPicPr/>
            <p:nvPr/>
          </p:nvPicPr>
          <p:blipFill>
            <a:blip r:embed="rId3" cstate="screen">
              <a:extLst>
                <a:ext uri="{28A0092B-C50C-407E-A947-70E740481C1C}">
                  <a14:useLocalDpi xmlns:a14="http://schemas.microsoft.com/office/drawing/2010/main"/>
                </a:ext>
              </a:extLst>
            </a:blip>
            <a:stretch>
              <a:fillRect/>
            </a:stretch>
          </p:blipFill>
          <p:spPr>
            <a:xfrm>
              <a:off x="16749892" y="9766189"/>
              <a:ext cx="197543" cy="197543"/>
            </a:xfrm>
            <a:prstGeom prst="rect">
              <a:avLst/>
            </a:prstGeom>
          </p:spPr>
        </p:pic>
        <p:pic>
          <p:nvPicPr>
            <p:cNvPr id="6" name="object 18">
              <a:extLst>
                <a:ext uri="{FF2B5EF4-FFF2-40B4-BE49-F238E27FC236}">
                  <a16:creationId xmlns:a16="http://schemas.microsoft.com/office/drawing/2014/main" id="{1D04CAA7-5933-E793-5810-607C2B447C54}"/>
                </a:ext>
              </a:extLst>
            </p:cNvPr>
            <p:cNvPicPr/>
            <p:nvPr/>
          </p:nvPicPr>
          <p:blipFill>
            <a:blip r:embed="rId4" cstate="screen">
              <a:extLst>
                <a:ext uri="{28A0092B-C50C-407E-A947-70E740481C1C}">
                  <a14:useLocalDpi xmlns:a14="http://schemas.microsoft.com/office/drawing/2010/main"/>
                </a:ext>
              </a:extLst>
            </a:blip>
            <a:stretch>
              <a:fillRect/>
            </a:stretch>
          </p:blipFill>
          <p:spPr>
            <a:xfrm>
              <a:off x="16973558" y="9718023"/>
              <a:ext cx="380400" cy="245709"/>
            </a:xfrm>
            <a:prstGeom prst="rect">
              <a:avLst/>
            </a:prstGeom>
          </p:spPr>
        </p:pic>
        <p:sp>
          <p:nvSpPr>
            <p:cNvPr id="7" name="object 19">
              <a:extLst>
                <a:ext uri="{FF2B5EF4-FFF2-40B4-BE49-F238E27FC236}">
                  <a16:creationId xmlns:a16="http://schemas.microsoft.com/office/drawing/2014/main" id="{B56B7867-E2E4-3432-9C65-FA302F8FDC69}"/>
                </a:ext>
              </a:extLst>
            </p:cNvPr>
            <p:cNvSpPr/>
            <p:nvPr/>
          </p:nvSpPr>
          <p:spPr>
            <a:xfrm>
              <a:off x="17504969" y="9694360"/>
              <a:ext cx="396240" cy="269875"/>
            </a:xfrm>
            <a:custGeom>
              <a:avLst/>
              <a:gdLst/>
              <a:ahLst/>
              <a:cxnLst/>
              <a:rect l="l" t="t" r="r" b="b"/>
              <a:pathLst>
                <a:path w="396240" h="269875">
                  <a:moveTo>
                    <a:pt x="165722" y="24117"/>
                  </a:moveTo>
                  <a:lnTo>
                    <a:pt x="0" y="24117"/>
                  </a:lnTo>
                  <a:lnTo>
                    <a:pt x="0" y="79997"/>
                  </a:lnTo>
                  <a:lnTo>
                    <a:pt x="0" y="115557"/>
                  </a:lnTo>
                  <a:lnTo>
                    <a:pt x="0" y="171437"/>
                  </a:lnTo>
                  <a:lnTo>
                    <a:pt x="0" y="209537"/>
                  </a:lnTo>
                  <a:lnTo>
                    <a:pt x="0" y="264147"/>
                  </a:lnTo>
                  <a:lnTo>
                    <a:pt x="165722" y="264147"/>
                  </a:lnTo>
                  <a:lnTo>
                    <a:pt x="165722" y="209537"/>
                  </a:lnTo>
                  <a:lnTo>
                    <a:pt x="58775" y="209537"/>
                  </a:lnTo>
                  <a:lnTo>
                    <a:pt x="58775" y="171437"/>
                  </a:lnTo>
                  <a:lnTo>
                    <a:pt x="156730" y="171437"/>
                  </a:lnTo>
                  <a:lnTo>
                    <a:pt x="156730" y="115557"/>
                  </a:lnTo>
                  <a:lnTo>
                    <a:pt x="58775" y="115557"/>
                  </a:lnTo>
                  <a:lnTo>
                    <a:pt x="58775" y="79997"/>
                  </a:lnTo>
                  <a:lnTo>
                    <a:pt x="165722" y="79997"/>
                  </a:lnTo>
                  <a:lnTo>
                    <a:pt x="165722" y="24117"/>
                  </a:lnTo>
                  <a:close/>
                </a:path>
                <a:path w="396240" h="269875">
                  <a:moveTo>
                    <a:pt x="395909" y="0"/>
                  </a:moveTo>
                  <a:lnTo>
                    <a:pt x="337146" y="0"/>
                  </a:lnTo>
                  <a:lnTo>
                    <a:pt x="337146" y="169786"/>
                  </a:lnTo>
                  <a:lnTo>
                    <a:pt x="334111" y="188036"/>
                  </a:lnTo>
                  <a:lnTo>
                    <a:pt x="325716" y="201828"/>
                  </a:lnTo>
                  <a:lnTo>
                    <a:pt x="313042" y="210426"/>
                  </a:lnTo>
                  <a:lnTo>
                    <a:pt x="297141" y="213055"/>
                  </a:lnTo>
                  <a:lnTo>
                    <a:pt x="281597" y="209969"/>
                  </a:lnTo>
                  <a:lnTo>
                    <a:pt x="268884" y="201218"/>
                  </a:lnTo>
                  <a:lnTo>
                    <a:pt x="260299" y="187566"/>
                  </a:lnTo>
                  <a:lnTo>
                    <a:pt x="257149" y="169786"/>
                  </a:lnTo>
                  <a:lnTo>
                    <a:pt x="260184" y="152006"/>
                  </a:lnTo>
                  <a:lnTo>
                    <a:pt x="268566" y="138366"/>
                  </a:lnTo>
                  <a:lnTo>
                    <a:pt x="281254" y="129616"/>
                  </a:lnTo>
                  <a:lnTo>
                    <a:pt x="297141" y="126530"/>
                  </a:lnTo>
                  <a:lnTo>
                    <a:pt x="313042" y="129616"/>
                  </a:lnTo>
                  <a:lnTo>
                    <a:pt x="325716" y="138366"/>
                  </a:lnTo>
                  <a:lnTo>
                    <a:pt x="334111" y="152006"/>
                  </a:lnTo>
                  <a:lnTo>
                    <a:pt x="337146" y="169786"/>
                  </a:lnTo>
                  <a:lnTo>
                    <a:pt x="337146" y="0"/>
                  </a:lnTo>
                  <a:lnTo>
                    <a:pt x="336321" y="0"/>
                  </a:lnTo>
                  <a:lnTo>
                    <a:pt x="336321" y="97955"/>
                  </a:lnTo>
                  <a:lnTo>
                    <a:pt x="326072" y="87325"/>
                  </a:lnTo>
                  <a:lnTo>
                    <a:pt x="313677" y="79082"/>
                  </a:lnTo>
                  <a:lnTo>
                    <a:pt x="299135" y="73736"/>
                  </a:lnTo>
                  <a:lnTo>
                    <a:pt x="282448" y="71831"/>
                  </a:lnTo>
                  <a:lnTo>
                    <a:pt x="249212" y="79006"/>
                  </a:lnTo>
                  <a:lnTo>
                    <a:pt x="222250" y="99187"/>
                  </a:lnTo>
                  <a:lnTo>
                    <a:pt x="204165" y="130378"/>
                  </a:lnTo>
                  <a:lnTo>
                    <a:pt x="197561" y="170611"/>
                  </a:lnTo>
                  <a:lnTo>
                    <a:pt x="204177" y="210489"/>
                  </a:lnTo>
                  <a:lnTo>
                    <a:pt x="222351" y="241731"/>
                  </a:lnTo>
                  <a:lnTo>
                    <a:pt x="249555" y="262089"/>
                  </a:lnTo>
                  <a:lnTo>
                    <a:pt x="283260" y="269379"/>
                  </a:lnTo>
                  <a:lnTo>
                    <a:pt x="300291" y="267614"/>
                  </a:lnTo>
                  <a:lnTo>
                    <a:pt x="314794" y="262648"/>
                  </a:lnTo>
                  <a:lnTo>
                    <a:pt x="326999" y="254914"/>
                  </a:lnTo>
                  <a:lnTo>
                    <a:pt x="337146" y="244881"/>
                  </a:lnTo>
                  <a:lnTo>
                    <a:pt x="337146" y="265290"/>
                  </a:lnTo>
                  <a:lnTo>
                    <a:pt x="395909" y="265290"/>
                  </a:lnTo>
                  <a:lnTo>
                    <a:pt x="395909" y="244881"/>
                  </a:lnTo>
                  <a:lnTo>
                    <a:pt x="395909" y="213055"/>
                  </a:lnTo>
                  <a:lnTo>
                    <a:pt x="395909" y="126530"/>
                  </a:lnTo>
                  <a:lnTo>
                    <a:pt x="395909" y="97955"/>
                  </a:lnTo>
                  <a:lnTo>
                    <a:pt x="395909" y="0"/>
                  </a:lnTo>
                  <a:close/>
                </a:path>
              </a:pathLst>
            </a:custGeom>
            <a:solidFill>
              <a:srgbClr val="479C9F"/>
            </a:solidFill>
          </p:spPr>
          <p:txBody>
            <a:bodyPr wrap="square" lIns="0" tIns="0" rIns="0" bIns="0" rtlCol="0"/>
            <a:lstStyle/>
            <a:p>
              <a:endParaRPr sz="1092"/>
            </a:p>
          </p:txBody>
        </p:sp>
        <p:pic>
          <p:nvPicPr>
            <p:cNvPr id="8" name="object 20">
              <a:extLst>
                <a:ext uri="{FF2B5EF4-FFF2-40B4-BE49-F238E27FC236}">
                  <a16:creationId xmlns:a16="http://schemas.microsoft.com/office/drawing/2014/main" id="{2DCC804E-5B02-592E-4855-E482E0E7DD21}"/>
                </a:ext>
              </a:extLst>
            </p:cNvPr>
            <p:cNvPicPr/>
            <p:nvPr/>
          </p:nvPicPr>
          <p:blipFill>
            <a:blip r:embed="rId5" cstate="screen">
              <a:extLst>
                <a:ext uri="{28A0092B-C50C-407E-A947-70E740481C1C}">
                  <a14:useLocalDpi xmlns:a14="http://schemas.microsoft.com/office/drawing/2010/main"/>
                </a:ext>
              </a:extLst>
            </a:blip>
            <a:stretch>
              <a:fillRect/>
            </a:stretch>
          </p:blipFill>
          <p:spPr>
            <a:xfrm>
              <a:off x="17935995" y="9770269"/>
              <a:ext cx="181219" cy="193470"/>
            </a:xfrm>
            <a:prstGeom prst="rect">
              <a:avLst/>
            </a:prstGeom>
          </p:spPr>
        </p:pic>
        <p:pic>
          <p:nvPicPr>
            <p:cNvPr id="9" name="object 21">
              <a:extLst>
                <a:ext uri="{FF2B5EF4-FFF2-40B4-BE49-F238E27FC236}">
                  <a16:creationId xmlns:a16="http://schemas.microsoft.com/office/drawing/2014/main" id="{5A5B672E-7C7B-23E4-B980-28B22A9490C6}"/>
                </a:ext>
              </a:extLst>
            </p:cNvPr>
            <p:cNvPicPr/>
            <p:nvPr/>
          </p:nvPicPr>
          <p:blipFill>
            <a:blip r:embed="rId6" cstate="screen">
              <a:extLst>
                <a:ext uri="{28A0092B-C50C-407E-A947-70E740481C1C}">
                  <a14:useLocalDpi xmlns:a14="http://schemas.microsoft.com/office/drawing/2010/main"/>
                </a:ext>
              </a:extLst>
            </a:blip>
            <a:stretch>
              <a:fillRect/>
            </a:stretch>
          </p:blipFill>
          <p:spPr>
            <a:xfrm>
              <a:off x="18151499" y="9765372"/>
              <a:ext cx="195104" cy="197543"/>
            </a:xfrm>
            <a:prstGeom prst="rect">
              <a:avLst/>
            </a:prstGeom>
          </p:spPr>
        </p:pic>
        <p:pic>
          <p:nvPicPr>
            <p:cNvPr id="10" name="object 22">
              <a:extLst>
                <a:ext uri="{FF2B5EF4-FFF2-40B4-BE49-F238E27FC236}">
                  <a16:creationId xmlns:a16="http://schemas.microsoft.com/office/drawing/2014/main" id="{1F6EECC5-C966-0102-C74E-692CCBD0A45C}"/>
                </a:ext>
              </a:extLst>
            </p:cNvPr>
            <p:cNvPicPr/>
            <p:nvPr/>
          </p:nvPicPr>
          <p:blipFill>
            <a:blip r:embed="rId7" cstate="screen">
              <a:extLst>
                <a:ext uri="{28A0092B-C50C-407E-A947-70E740481C1C}">
                  <a14:useLocalDpi xmlns:a14="http://schemas.microsoft.com/office/drawing/2010/main"/>
                </a:ext>
              </a:extLst>
            </a:blip>
            <a:stretch>
              <a:fillRect/>
            </a:stretch>
          </p:blipFill>
          <p:spPr>
            <a:xfrm>
              <a:off x="18373540" y="9766189"/>
              <a:ext cx="197543" cy="197543"/>
            </a:xfrm>
            <a:prstGeom prst="rect">
              <a:avLst/>
            </a:prstGeom>
          </p:spPr>
        </p:pic>
        <p:pic>
          <p:nvPicPr>
            <p:cNvPr id="11" name="object 23">
              <a:extLst>
                <a:ext uri="{FF2B5EF4-FFF2-40B4-BE49-F238E27FC236}">
                  <a16:creationId xmlns:a16="http://schemas.microsoft.com/office/drawing/2014/main" id="{C5D46C04-995E-0369-6E13-910EAB61D7F0}"/>
                </a:ext>
              </a:extLst>
            </p:cNvPr>
            <p:cNvPicPr/>
            <p:nvPr/>
          </p:nvPicPr>
          <p:blipFill>
            <a:blip r:embed="rId8" cstate="screen">
              <a:extLst>
                <a:ext uri="{28A0092B-C50C-407E-A947-70E740481C1C}">
                  <a14:useLocalDpi xmlns:a14="http://schemas.microsoft.com/office/drawing/2010/main"/>
                </a:ext>
              </a:extLst>
            </a:blip>
            <a:stretch>
              <a:fillRect/>
            </a:stretch>
          </p:blipFill>
          <p:spPr>
            <a:xfrm>
              <a:off x="18597206" y="9718023"/>
              <a:ext cx="164895" cy="245709"/>
            </a:xfrm>
            <a:prstGeom prst="rect">
              <a:avLst/>
            </a:prstGeom>
          </p:spPr>
        </p:pic>
        <p:sp>
          <p:nvSpPr>
            <p:cNvPr id="12" name="object 24">
              <a:extLst>
                <a:ext uri="{FF2B5EF4-FFF2-40B4-BE49-F238E27FC236}">
                  <a16:creationId xmlns:a16="http://schemas.microsoft.com/office/drawing/2014/main" id="{3639A702-508C-F002-92C0-76C22930D78E}"/>
                </a:ext>
              </a:extLst>
            </p:cNvPr>
            <p:cNvSpPr/>
            <p:nvPr/>
          </p:nvSpPr>
          <p:spPr>
            <a:xfrm>
              <a:off x="18789040" y="9680469"/>
              <a:ext cx="70485" cy="279400"/>
            </a:xfrm>
            <a:custGeom>
              <a:avLst/>
              <a:gdLst/>
              <a:ahLst/>
              <a:cxnLst/>
              <a:rect l="l" t="t" r="r" b="b"/>
              <a:pathLst>
                <a:path w="70484" h="279400">
                  <a:moveTo>
                    <a:pt x="63673" y="89798"/>
                  </a:moveTo>
                  <a:lnTo>
                    <a:pt x="4900" y="89798"/>
                  </a:lnTo>
                  <a:lnTo>
                    <a:pt x="4900" y="279185"/>
                  </a:lnTo>
                  <a:lnTo>
                    <a:pt x="63673" y="279185"/>
                  </a:lnTo>
                  <a:lnTo>
                    <a:pt x="63673" y="89798"/>
                  </a:lnTo>
                  <a:close/>
                </a:path>
                <a:path w="70484" h="279400">
                  <a:moveTo>
                    <a:pt x="35098" y="0"/>
                  </a:moveTo>
                  <a:lnTo>
                    <a:pt x="21349" y="2475"/>
                  </a:lnTo>
                  <a:lnTo>
                    <a:pt x="10202" y="9391"/>
                  </a:lnTo>
                  <a:lnTo>
                    <a:pt x="2729" y="19979"/>
                  </a:lnTo>
                  <a:lnTo>
                    <a:pt x="0" y="33475"/>
                  </a:lnTo>
                  <a:lnTo>
                    <a:pt x="2729" y="46969"/>
                  </a:lnTo>
                  <a:lnTo>
                    <a:pt x="10202" y="57554"/>
                  </a:lnTo>
                  <a:lnTo>
                    <a:pt x="21349" y="64466"/>
                  </a:lnTo>
                  <a:lnTo>
                    <a:pt x="35098" y="66940"/>
                  </a:lnTo>
                  <a:lnTo>
                    <a:pt x="49193" y="64466"/>
                  </a:lnTo>
                  <a:lnTo>
                    <a:pt x="60305" y="57554"/>
                  </a:lnTo>
                  <a:lnTo>
                    <a:pt x="67591" y="46969"/>
                  </a:lnTo>
                  <a:lnTo>
                    <a:pt x="70207" y="33475"/>
                  </a:lnTo>
                  <a:lnTo>
                    <a:pt x="67476" y="19979"/>
                  </a:lnTo>
                  <a:lnTo>
                    <a:pt x="59999" y="9391"/>
                  </a:lnTo>
                  <a:lnTo>
                    <a:pt x="48849" y="2475"/>
                  </a:lnTo>
                  <a:lnTo>
                    <a:pt x="35098" y="0"/>
                  </a:lnTo>
                  <a:close/>
                </a:path>
              </a:pathLst>
            </a:custGeom>
            <a:solidFill>
              <a:srgbClr val="479C9F"/>
            </a:solidFill>
          </p:spPr>
          <p:txBody>
            <a:bodyPr wrap="square" lIns="0" tIns="0" rIns="0" bIns="0" rtlCol="0"/>
            <a:lstStyle/>
            <a:p>
              <a:endParaRPr sz="1092"/>
            </a:p>
          </p:txBody>
        </p:sp>
        <p:pic>
          <p:nvPicPr>
            <p:cNvPr id="13" name="object 25">
              <a:extLst>
                <a:ext uri="{FF2B5EF4-FFF2-40B4-BE49-F238E27FC236}">
                  <a16:creationId xmlns:a16="http://schemas.microsoft.com/office/drawing/2014/main" id="{7A77D463-0439-FBAD-00BD-0787F983761E}"/>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887817" y="9765372"/>
              <a:ext cx="197543" cy="197543"/>
            </a:xfrm>
            <a:prstGeom prst="rect">
              <a:avLst/>
            </a:prstGeom>
          </p:spPr>
        </p:pic>
        <p:pic>
          <p:nvPicPr>
            <p:cNvPr id="14" name="object 26">
              <a:extLst>
                <a:ext uri="{FF2B5EF4-FFF2-40B4-BE49-F238E27FC236}">
                  <a16:creationId xmlns:a16="http://schemas.microsoft.com/office/drawing/2014/main" id="{6C9052F5-4BA4-7BB0-5803-67FF284A88C8}"/>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9118016" y="9765375"/>
              <a:ext cx="182853" cy="193460"/>
            </a:xfrm>
            <a:prstGeom prst="rect">
              <a:avLst/>
            </a:prstGeom>
          </p:spPr>
        </p:pic>
        <p:pic>
          <p:nvPicPr>
            <p:cNvPr id="15" name="object 27">
              <a:extLst>
                <a:ext uri="{FF2B5EF4-FFF2-40B4-BE49-F238E27FC236}">
                  <a16:creationId xmlns:a16="http://schemas.microsoft.com/office/drawing/2014/main" id="{EC59C531-D458-9B40-BB42-261F898DBA38}"/>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9346586" y="9282931"/>
              <a:ext cx="156728" cy="156728"/>
            </a:xfrm>
            <a:prstGeom prst="rect">
              <a:avLst/>
            </a:prstGeom>
          </p:spPr>
        </p:pic>
        <p:pic>
          <p:nvPicPr>
            <p:cNvPr id="16" name="object 28">
              <a:extLst>
                <a:ext uri="{FF2B5EF4-FFF2-40B4-BE49-F238E27FC236}">
                  <a16:creationId xmlns:a16="http://schemas.microsoft.com/office/drawing/2014/main" id="{D7C81681-C22A-D6C2-7B39-1BF4FD3FB0CA}"/>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165380" y="10533526"/>
              <a:ext cx="156728" cy="146776"/>
            </a:xfrm>
            <a:prstGeom prst="rect">
              <a:avLst/>
            </a:prstGeom>
          </p:spPr>
        </p:pic>
        <p:pic>
          <p:nvPicPr>
            <p:cNvPr id="17" name="object 29">
              <a:extLst>
                <a:ext uri="{FF2B5EF4-FFF2-40B4-BE49-F238E27FC236}">
                  <a16:creationId xmlns:a16="http://schemas.microsoft.com/office/drawing/2014/main" id="{504B5BA6-5000-8400-711E-03A422F7A4A4}"/>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7652735" y="10112308"/>
              <a:ext cx="156728" cy="156728"/>
            </a:xfrm>
            <a:prstGeom prst="rect">
              <a:avLst/>
            </a:prstGeom>
          </p:spPr>
        </p:pic>
        <p:pic>
          <p:nvPicPr>
            <p:cNvPr id="18" name="object 30">
              <a:extLst>
                <a:ext uri="{FF2B5EF4-FFF2-40B4-BE49-F238E27FC236}">
                  <a16:creationId xmlns:a16="http://schemas.microsoft.com/office/drawing/2014/main" id="{99635B2A-EECA-C07E-4A60-97BB44977D0D}"/>
                </a:ext>
              </a:extLst>
            </p:cNvPr>
            <p:cNvPicPr/>
            <p:nvPr/>
          </p:nvPicPr>
          <p:blipFill>
            <a:blip r:embed="rId14" cstate="screen">
              <a:extLst>
                <a:ext uri="{28A0092B-C50C-407E-A947-70E740481C1C}">
                  <a14:useLocalDpi xmlns:a14="http://schemas.microsoft.com/office/drawing/2010/main"/>
                </a:ext>
              </a:extLst>
            </a:blip>
            <a:stretch>
              <a:fillRect/>
            </a:stretch>
          </p:blipFill>
          <p:spPr>
            <a:xfrm>
              <a:off x="17068256" y="10533526"/>
              <a:ext cx="156728" cy="146776"/>
            </a:xfrm>
            <a:prstGeom prst="rect">
              <a:avLst/>
            </a:prstGeom>
          </p:spPr>
        </p:pic>
        <p:pic>
          <p:nvPicPr>
            <p:cNvPr id="19" name="object 31">
              <a:extLst>
                <a:ext uri="{FF2B5EF4-FFF2-40B4-BE49-F238E27FC236}">
                  <a16:creationId xmlns:a16="http://schemas.microsoft.com/office/drawing/2014/main" id="{4D1D1AF5-C7CD-C32C-26F4-60938A382D8D}"/>
                </a:ext>
              </a:extLst>
            </p:cNvPr>
            <p:cNvPicPr/>
            <p:nvPr/>
          </p:nvPicPr>
          <p:blipFill>
            <a:blip r:embed="rId15" cstate="screen">
              <a:extLst>
                <a:ext uri="{28A0092B-C50C-407E-A947-70E740481C1C}">
                  <a14:useLocalDpi xmlns:a14="http://schemas.microsoft.com/office/drawing/2010/main"/>
                </a:ext>
              </a:extLst>
            </a:blip>
            <a:stretch>
              <a:fillRect/>
            </a:stretch>
          </p:blipFill>
          <p:spPr>
            <a:xfrm>
              <a:off x="16334579" y="10015980"/>
              <a:ext cx="151638" cy="156728"/>
            </a:xfrm>
            <a:prstGeom prst="rect">
              <a:avLst/>
            </a:prstGeom>
          </p:spPr>
        </p:pic>
        <p:sp>
          <p:nvSpPr>
            <p:cNvPr id="20" name="object 32">
              <a:extLst>
                <a:ext uri="{FF2B5EF4-FFF2-40B4-BE49-F238E27FC236}">
                  <a16:creationId xmlns:a16="http://schemas.microsoft.com/office/drawing/2014/main" id="{71DDD6AB-74B6-0D0B-788B-040EAA3E71D9}"/>
                </a:ext>
              </a:extLst>
            </p:cNvPr>
            <p:cNvSpPr/>
            <p:nvPr/>
          </p:nvSpPr>
          <p:spPr>
            <a:xfrm>
              <a:off x="18079669" y="10000470"/>
              <a:ext cx="19685" cy="184785"/>
            </a:xfrm>
            <a:custGeom>
              <a:avLst/>
              <a:gdLst/>
              <a:ahLst/>
              <a:cxnLst/>
              <a:rect l="l" t="t" r="r" b="b"/>
              <a:pathLst>
                <a:path w="19684" h="184784">
                  <a:moveTo>
                    <a:pt x="15496" y="55506"/>
                  </a:moveTo>
                  <a:lnTo>
                    <a:pt x="3256" y="55506"/>
                  </a:lnTo>
                  <a:lnTo>
                    <a:pt x="3256" y="184486"/>
                  </a:lnTo>
                  <a:lnTo>
                    <a:pt x="15496" y="184486"/>
                  </a:lnTo>
                  <a:lnTo>
                    <a:pt x="15496" y="55506"/>
                  </a:lnTo>
                  <a:close/>
                </a:path>
                <a:path w="19684" h="184784">
                  <a:moveTo>
                    <a:pt x="14690" y="0"/>
                  </a:moveTo>
                  <a:lnTo>
                    <a:pt x="4073" y="0"/>
                  </a:lnTo>
                  <a:lnTo>
                    <a:pt x="0" y="4083"/>
                  </a:lnTo>
                  <a:lnTo>
                    <a:pt x="0" y="15507"/>
                  </a:lnTo>
                  <a:lnTo>
                    <a:pt x="4073" y="19591"/>
                  </a:lnTo>
                  <a:lnTo>
                    <a:pt x="15507" y="19591"/>
                  </a:lnTo>
                  <a:lnTo>
                    <a:pt x="19580" y="15507"/>
                  </a:lnTo>
                  <a:lnTo>
                    <a:pt x="19580" y="4083"/>
                  </a:lnTo>
                  <a:lnTo>
                    <a:pt x="14690" y="0"/>
                  </a:lnTo>
                  <a:close/>
                </a:path>
              </a:pathLst>
            </a:custGeom>
            <a:solidFill>
              <a:srgbClr val="293A45"/>
            </a:solidFill>
          </p:spPr>
          <p:txBody>
            <a:bodyPr wrap="square" lIns="0" tIns="0" rIns="0" bIns="0" rtlCol="0"/>
            <a:lstStyle/>
            <a:p>
              <a:endParaRPr sz="1092"/>
            </a:p>
          </p:txBody>
        </p:sp>
        <p:pic>
          <p:nvPicPr>
            <p:cNvPr id="21" name="object 33">
              <a:extLst>
                <a:ext uri="{FF2B5EF4-FFF2-40B4-BE49-F238E27FC236}">
                  <a16:creationId xmlns:a16="http://schemas.microsoft.com/office/drawing/2014/main" id="{8D61CBBF-0AE2-0928-9C7D-1F59CE5F6228}"/>
                </a:ext>
              </a:extLst>
            </p:cNvPr>
            <p:cNvPicPr/>
            <p:nvPr/>
          </p:nvPicPr>
          <p:blipFill>
            <a:blip r:embed="rId16" cstate="screen">
              <a:extLst>
                <a:ext uri="{28A0092B-C50C-407E-A947-70E740481C1C}">
                  <a14:useLocalDpi xmlns:a14="http://schemas.microsoft.com/office/drawing/2010/main"/>
                </a:ext>
              </a:extLst>
            </a:blip>
            <a:stretch>
              <a:fillRect/>
            </a:stretch>
          </p:blipFill>
          <p:spPr>
            <a:xfrm>
              <a:off x="18135988" y="10053528"/>
              <a:ext cx="107755" cy="131430"/>
            </a:xfrm>
            <a:prstGeom prst="rect">
              <a:avLst/>
            </a:prstGeom>
          </p:spPr>
        </p:pic>
        <p:pic>
          <p:nvPicPr>
            <p:cNvPr id="22" name="object 34">
              <a:extLst>
                <a:ext uri="{FF2B5EF4-FFF2-40B4-BE49-F238E27FC236}">
                  <a16:creationId xmlns:a16="http://schemas.microsoft.com/office/drawing/2014/main" id="{B00F7C1A-6504-4B33-7CD7-516713DE53D1}"/>
                </a:ext>
              </a:extLst>
            </p:cNvPr>
            <p:cNvPicPr/>
            <p:nvPr/>
          </p:nvPicPr>
          <p:blipFill>
            <a:blip r:embed="rId17" cstate="screen">
              <a:extLst>
                <a:ext uri="{28A0092B-C50C-407E-A947-70E740481C1C}">
                  <a14:useLocalDpi xmlns:a14="http://schemas.microsoft.com/office/drawing/2010/main"/>
                </a:ext>
              </a:extLst>
            </a:blip>
            <a:stretch>
              <a:fillRect/>
            </a:stretch>
          </p:blipFill>
          <p:spPr>
            <a:xfrm>
              <a:off x="18347413" y="10018431"/>
              <a:ext cx="127346" cy="168979"/>
            </a:xfrm>
            <a:prstGeom prst="rect">
              <a:avLst/>
            </a:prstGeom>
          </p:spPr>
        </p:pic>
        <p:pic>
          <p:nvPicPr>
            <p:cNvPr id="23" name="object 35">
              <a:extLst>
                <a:ext uri="{FF2B5EF4-FFF2-40B4-BE49-F238E27FC236}">
                  <a16:creationId xmlns:a16="http://schemas.microsoft.com/office/drawing/2014/main" id="{EA80DAD2-59F6-37DF-297E-C1979462A903}"/>
                </a:ext>
              </a:extLst>
            </p:cNvPr>
            <p:cNvPicPr/>
            <p:nvPr/>
          </p:nvPicPr>
          <p:blipFill>
            <a:blip r:embed="rId18" cstate="screen">
              <a:extLst>
                <a:ext uri="{28A0092B-C50C-407E-A947-70E740481C1C}">
                  <a14:useLocalDpi xmlns:a14="http://schemas.microsoft.com/office/drawing/2010/main"/>
                </a:ext>
              </a:extLst>
            </a:blip>
            <a:stretch>
              <a:fillRect/>
            </a:stretch>
          </p:blipFill>
          <p:spPr>
            <a:xfrm>
              <a:off x="18500882" y="10053529"/>
              <a:ext cx="128163" cy="135514"/>
            </a:xfrm>
            <a:prstGeom prst="rect">
              <a:avLst/>
            </a:prstGeom>
          </p:spPr>
        </p:pic>
        <p:pic>
          <p:nvPicPr>
            <p:cNvPr id="24" name="object 36">
              <a:extLst>
                <a:ext uri="{FF2B5EF4-FFF2-40B4-BE49-F238E27FC236}">
                  <a16:creationId xmlns:a16="http://schemas.microsoft.com/office/drawing/2014/main" id="{20174707-F59B-49A9-ABFD-6FB41B5CA13F}"/>
                </a:ext>
              </a:extLst>
            </p:cNvPr>
            <p:cNvPicPr/>
            <p:nvPr/>
          </p:nvPicPr>
          <p:blipFill>
            <a:blip r:embed="rId19" cstate="screen">
              <a:extLst>
                <a:ext uri="{28A0092B-C50C-407E-A947-70E740481C1C}">
                  <a14:useLocalDpi xmlns:a14="http://schemas.microsoft.com/office/drawing/2010/main"/>
                </a:ext>
              </a:extLst>
            </a:blip>
            <a:stretch>
              <a:fillRect/>
            </a:stretch>
          </p:blipFill>
          <p:spPr>
            <a:xfrm>
              <a:off x="18662510" y="10004556"/>
              <a:ext cx="107755" cy="180402"/>
            </a:xfrm>
            <a:prstGeom prst="rect">
              <a:avLst/>
            </a:prstGeom>
          </p:spPr>
        </p:pic>
        <p:pic>
          <p:nvPicPr>
            <p:cNvPr id="25" name="object 37">
              <a:extLst>
                <a:ext uri="{FF2B5EF4-FFF2-40B4-BE49-F238E27FC236}">
                  <a16:creationId xmlns:a16="http://schemas.microsoft.com/office/drawing/2014/main" id="{4749FE14-6F3A-C8D6-C3E2-7064889CB51B}"/>
                </a:ext>
              </a:extLst>
            </p:cNvPr>
            <p:cNvPicPr/>
            <p:nvPr/>
          </p:nvPicPr>
          <p:blipFill>
            <a:blip r:embed="rId20" cstate="screen">
              <a:extLst>
                <a:ext uri="{28A0092B-C50C-407E-A947-70E740481C1C}">
                  <a14:useLocalDpi xmlns:a14="http://schemas.microsoft.com/office/drawing/2010/main"/>
                </a:ext>
              </a:extLst>
            </a:blip>
            <a:stretch>
              <a:fillRect/>
            </a:stretch>
          </p:blipFill>
          <p:spPr>
            <a:xfrm>
              <a:off x="18802921" y="10053529"/>
              <a:ext cx="132236" cy="133880"/>
            </a:xfrm>
            <a:prstGeom prst="rect">
              <a:avLst/>
            </a:prstGeom>
          </p:spPr>
        </p:pic>
        <p:pic>
          <p:nvPicPr>
            <p:cNvPr id="26" name="object 38">
              <a:extLst>
                <a:ext uri="{FF2B5EF4-FFF2-40B4-BE49-F238E27FC236}">
                  <a16:creationId xmlns:a16="http://schemas.microsoft.com/office/drawing/2014/main" id="{EB82C5CF-357B-BC71-A608-9F9D2099F458}"/>
                </a:ext>
              </a:extLst>
            </p:cNvPr>
            <p:cNvPicPr/>
            <p:nvPr/>
          </p:nvPicPr>
          <p:blipFill>
            <a:blip r:embed="rId21" cstate="screen">
              <a:extLst>
                <a:ext uri="{28A0092B-C50C-407E-A947-70E740481C1C}">
                  <a14:useLocalDpi xmlns:a14="http://schemas.microsoft.com/office/drawing/2010/main"/>
                </a:ext>
              </a:extLst>
            </a:blip>
            <a:stretch>
              <a:fillRect/>
            </a:stretch>
          </p:blipFill>
          <p:spPr>
            <a:xfrm>
              <a:off x="18962920" y="10053529"/>
              <a:ext cx="132236" cy="133880"/>
            </a:xfrm>
            <a:prstGeom prst="rect">
              <a:avLst/>
            </a:prstGeom>
          </p:spPr>
        </p:pic>
        <p:sp>
          <p:nvSpPr>
            <p:cNvPr id="27" name="object 39">
              <a:extLst>
                <a:ext uri="{FF2B5EF4-FFF2-40B4-BE49-F238E27FC236}">
                  <a16:creationId xmlns:a16="http://schemas.microsoft.com/office/drawing/2014/main" id="{5E269A76-8A5E-CD47-1EE3-987D032CC4CC}"/>
                </a:ext>
              </a:extLst>
            </p:cNvPr>
            <p:cNvSpPr/>
            <p:nvPr/>
          </p:nvSpPr>
          <p:spPr>
            <a:xfrm>
              <a:off x="19130255" y="10004554"/>
              <a:ext cx="12700" cy="180975"/>
            </a:xfrm>
            <a:custGeom>
              <a:avLst/>
              <a:gdLst/>
              <a:ahLst/>
              <a:cxnLst/>
              <a:rect l="l" t="t" r="r" b="b"/>
              <a:pathLst>
                <a:path w="12700" h="180975">
                  <a:moveTo>
                    <a:pt x="12240" y="0"/>
                  </a:moveTo>
                  <a:lnTo>
                    <a:pt x="0" y="0"/>
                  </a:lnTo>
                  <a:lnTo>
                    <a:pt x="0" y="180402"/>
                  </a:lnTo>
                  <a:lnTo>
                    <a:pt x="12240" y="180402"/>
                  </a:lnTo>
                  <a:lnTo>
                    <a:pt x="12240" y="0"/>
                  </a:lnTo>
                  <a:close/>
                </a:path>
              </a:pathLst>
            </a:custGeom>
            <a:solidFill>
              <a:srgbClr val="293A45"/>
            </a:solidFill>
          </p:spPr>
          <p:txBody>
            <a:bodyPr wrap="square" lIns="0" tIns="0" rIns="0" bIns="0" rtlCol="0"/>
            <a:lstStyle/>
            <a:p>
              <a:endParaRPr sz="1092"/>
            </a:p>
          </p:txBody>
        </p:sp>
        <p:pic>
          <p:nvPicPr>
            <p:cNvPr id="28" name="object 40">
              <a:extLst>
                <a:ext uri="{FF2B5EF4-FFF2-40B4-BE49-F238E27FC236}">
                  <a16:creationId xmlns:a16="http://schemas.microsoft.com/office/drawing/2014/main" id="{A7EEB10D-E9C6-D62A-4540-F6D356A3CBF8}"/>
                </a:ext>
              </a:extLst>
            </p:cNvPr>
            <p:cNvPicPr/>
            <p:nvPr/>
          </p:nvPicPr>
          <p:blipFill>
            <a:blip r:embed="rId22" cstate="screen">
              <a:extLst>
                <a:ext uri="{28A0092B-C50C-407E-A947-70E740481C1C}">
                  <a14:useLocalDpi xmlns:a14="http://schemas.microsoft.com/office/drawing/2010/main"/>
                </a:ext>
              </a:extLst>
            </a:blip>
            <a:stretch>
              <a:fillRect/>
            </a:stretch>
          </p:blipFill>
          <p:spPr>
            <a:xfrm>
              <a:off x="19171891" y="10052710"/>
              <a:ext cx="112656" cy="134697"/>
            </a:xfrm>
            <a:prstGeom prst="rect">
              <a:avLst/>
            </a:prstGeom>
          </p:spPr>
        </p:pic>
      </p:grpSp>
      <p:sp>
        <p:nvSpPr>
          <p:cNvPr id="29" name="Rectangle 28">
            <a:extLst>
              <a:ext uri="{FF2B5EF4-FFF2-40B4-BE49-F238E27FC236}">
                <a16:creationId xmlns:a16="http://schemas.microsoft.com/office/drawing/2014/main" id="{9C2E968C-B32A-DF36-63E1-E75D4AD69FA3}"/>
              </a:ext>
            </a:extLst>
          </p:cNvPr>
          <p:cNvSpPr>
            <a:spLocks noGrp="1" noRot="1" noMove="1" noResize="1" noEditPoints="1" noAdjustHandles="1" noChangeArrowheads="1" noChangeShapeType="1"/>
          </p:cNvSpPr>
          <p:nvPr userDrawn="1"/>
        </p:nvSpPr>
        <p:spPr>
          <a:xfrm>
            <a:off x="-1" y="0"/>
            <a:ext cx="6604322" cy="6858000"/>
          </a:xfrm>
          <a:prstGeom prst="rect">
            <a:avLst/>
          </a:prstGeom>
          <a:solidFill>
            <a:srgbClr val="04A6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2"/>
          </a:p>
        </p:txBody>
      </p:sp>
      <p:cxnSp>
        <p:nvCxnSpPr>
          <p:cNvPr id="31" name="Straight Connector 30">
            <a:extLst>
              <a:ext uri="{FF2B5EF4-FFF2-40B4-BE49-F238E27FC236}">
                <a16:creationId xmlns:a16="http://schemas.microsoft.com/office/drawing/2014/main" id="{0892CACB-6F50-A104-07CA-87F0B3B151D7}"/>
              </a:ext>
            </a:extLst>
          </p:cNvPr>
          <p:cNvCxnSpPr>
            <a:cxnSpLocks/>
          </p:cNvCxnSpPr>
          <p:nvPr userDrawn="1"/>
        </p:nvCxnSpPr>
        <p:spPr>
          <a:xfrm>
            <a:off x="381540" y="5756975"/>
            <a:ext cx="5390983"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5">
            <a:extLst>
              <a:ext uri="{FF2B5EF4-FFF2-40B4-BE49-F238E27FC236}">
                <a16:creationId xmlns:a16="http://schemas.microsoft.com/office/drawing/2014/main" id="{6B0000D5-65D8-139C-0265-DE16199823DD}"/>
              </a:ext>
            </a:extLst>
          </p:cNvPr>
          <p:cNvSpPr>
            <a:spLocks noGrp="1"/>
          </p:cNvSpPr>
          <p:nvPr>
            <p:ph type="body" sz="quarter" idx="10"/>
          </p:nvPr>
        </p:nvSpPr>
        <p:spPr>
          <a:xfrm>
            <a:off x="411328" y="4107677"/>
            <a:ext cx="6160272" cy="1387300"/>
          </a:xfrm>
          <a:prstGeom prst="rect">
            <a:avLst/>
          </a:prstGeom>
        </p:spPr>
        <p:txBody>
          <a:bodyPr/>
          <a:lstStyle>
            <a:lvl1pPr>
              <a:lnSpc>
                <a:spcPts val="6064"/>
              </a:lnSpc>
              <a:defRPr sz="6488" b="1">
                <a:solidFill>
                  <a:schemeClr val="bg1"/>
                </a:solidFill>
                <a:latin typeface="Calibri" panose="020F0502020204030204" pitchFamily="34" charset="0"/>
                <a:cs typeface="Calibri" panose="020F0502020204030204" pitchFamily="34" charset="0"/>
              </a:defRPr>
            </a:lvl1pPr>
            <a:lvl2pPr>
              <a:lnSpc>
                <a:spcPts val="6064"/>
              </a:lnSpc>
              <a:defRPr sz="6488">
                <a:solidFill>
                  <a:schemeClr val="bg1"/>
                </a:solidFill>
                <a:latin typeface="Calibri" panose="020F0502020204030204" pitchFamily="34" charset="0"/>
                <a:cs typeface="Calibri" panose="020F0502020204030204" pitchFamily="34" charset="0"/>
              </a:defRPr>
            </a:lvl2pPr>
            <a:lvl3pPr>
              <a:lnSpc>
                <a:spcPts val="6064"/>
              </a:lnSpc>
              <a:defRPr sz="6488">
                <a:solidFill>
                  <a:schemeClr val="bg1"/>
                </a:solidFill>
                <a:latin typeface="Calibri" panose="020F0502020204030204" pitchFamily="34" charset="0"/>
                <a:cs typeface="Calibri" panose="020F0502020204030204" pitchFamily="34" charset="0"/>
              </a:defRPr>
            </a:lvl3pPr>
            <a:lvl4pPr>
              <a:lnSpc>
                <a:spcPts val="6064"/>
              </a:lnSpc>
              <a:defRPr sz="6488">
                <a:solidFill>
                  <a:schemeClr val="bg1"/>
                </a:solidFill>
                <a:latin typeface="Calibri" panose="020F0502020204030204" pitchFamily="34" charset="0"/>
                <a:cs typeface="Calibri" panose="020F0502020204030204" pitchFamily="34" charset="0"/>
              </a:defRPr>
            </a:lvl4pPr>
            <a:lvl5pPr>
              <a:lnSpc>
                <a:spcPts val="6064"/>
              </a:lnSpc>
              <a:defRPr sz="6488">
                <a:solidFill>
                  <a:schemeClr val="bg1"/>
                </a:solidFill>
                <a:latin typeface="Calibri" panose="020F0502020204030204" pitchFamily="34" charset="0"/>
                <a:cs typeface="Calibri" panose="020F0502020204030204" pitchFamily="34" charset="0"/>
              </a:defRPr>
            </a:lvl5pPr>
          </a:lstStyle>
          <a:p>
            <a:pPr lvl="0"/>
            <a:r>
              <a:rPr lang="en-GB" dirty="0"/>
              <a:t>Click to edit Master text styles</a:t>
            </a:r>
            <a:endParaRPr lang="en-US" dirty="0"/>
          </a:p>
        </p:txBody>
      </p:sp>
      <p:sp>
        <p:nvSpPr>
          <p:cNvPr id="39" name="Text Placeholder 37">
            <a:extLst>
              <a:ext uri="{FF2B5EF4-FFF2-40B4-BE49-F238E27FC236}">
                <a16:creationId xmlns:a16="http://schemas.microsoft.com/office/drawing/2014/main" id="{82B8B15E-EE1C-BCE8-33BC-D117D313315C}"/>
              </a:ext>
            </a:extLst>
          </p:cNvPr>
          <p:cNvSpPr>
            <a:spLocks noGrp="1"/>
          </p:cNvSpPr>
          <p:nvPr>
            <p:ph type="body" sz="quarter" idx="11"/>
          </p:nvPr>
        </p:nvSpPr>
        <p:spPr>
          <a:xfrm>
            <a:off x="381241" y="5893018"/>
            <a:ext cx="5067805" cy="391936"/>
          </a:xfrm>
          <a:prstGeom prst="rect">
            <a:avLst/>
          </a:prstGeom>
        </p:spPr>
        <p:txBody>
          <a:bodyPr/>
          <a:lstStyle>
            <a:lvl1pPr>
              <a:defRPr sz="2547" b="0">
                <a:solidFill>
                  <a:schemeClr val="bg1"/>
                </a:solidFill>
              </a:defRPr>
            </a:lvl1pPr>
          </a:lstStyle>
          <a:p>
            <a:pPr lvl="0"/>
            <a:r>
              <a:rPr lang="en-GB" dirty="0"/>
              <a:t>Click to edit Master text styles</a:t>
            </a:r>
            <a:endParaRPr lang="en-US" dirty="0"/>
          </a:p>
        </p:txBody>
      </p:sp>
      <p:pic>
        <p:nvPicPr>
          <p:cNvPr id="30" name="Picture 29" descr="A black background with colorful dots and lines&#10;&#10;Description automatically generated">
            <a:extLst>
              <a:ext uri="{FF2B5EF4-FFF2-40B4-BE49-F238E27FC236}">
                <a16:creationId xmlns:a16="http://schemas.microsoft.com/office/drawing/2014/main" id="{32BB38B7-3C6D-ED0A-672B-DA571019D9C5}"/>
              </a:ext>
            </a:extLst>
          </p:cNvPr>
          <p:cNvPicPr>
            <a:picLocks noGrp="1" noRot="1" noChangeAspect="1" noMove="1" noResize="1" noEditPoints="1" noAdjustHandles="1" noChangeArrowheads="1" noChangeShapeType="1" noCrop="1"/>
          </p:cNvPicPr>
          <p:nvPr userDrawn="1"/>
        </p:nvPicPr>
        <p:blipFill rotWithShape="1">
          <a:blip r:embed="rId23" cstate="screen">
            <a:extLst>
              <a:ext uri="{28A0092B-C50C-407E-A947-70E740481C1C}">
                <a14:useLocalDpi xmlns:a14="http://schemas.microsoft.com/office/drawing/2010/main"/>
              </a:ext>
            </a:extLst>
          </a:blip>
          <a:srcRect l="57961" t="12611" b="9875"/>
          <a:stretch/>
        </p:blipFill>
        <p:spPr>
          <a:xfrm rot="10800000">
            <a:off x="6591933" y="0"/>
            <a:ext cx="6066027" cy="6291121"/>
          </a:xfrm>
          <a:prstGeom prst="rect">
            <a:avLst/>
          </a:prstGeom>
        </p:spPr>
      </p:pic>
    </p:spTree>
    <p:extLst>
      <p:ext uri="{BB962C8B-B14F-4D97-AF65-F5344CB8AC3E}">
        <p14:creationId xmlns:p14="http://schemas.microsoft.com/office/powerpoint/2010/main" val="9509368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L Title Slide 3">
    <p:bg>
      <p:bgPr>
        <a:solidFill>
          <a:schemeClr val="bg1"/>
        </a:solidFill>
        <a:effectLst/>
      </p:bgPr>
    </p:bg>
    <p:spTree>
      <p:nvGrpSpPr>
        <p:cNvPr id="1" name=""/>
        <p:cNvGrpSpPr/>
        <p:nvPr/>
      </p:nvGrpSpPr>
      <p:grpSpPr>
        <a:xfrm>
          <a:off x="0" y="0"/>
          <a:ext cx="0" cy="0"/>
          <a:chOff x="0" y="0"/>
          <a:chExt cx="0" cy="0"/>
        </a:xfrm>
      </p:grpSpPr>
      <p:grpSp>
        <p:nvGrpSpPr>
          <p:cNvPr id="2" name="object 14">
            <a:extLst>
              <a:ext uri="{FF2B5EF4-FFF2-40B4-BE49-F238E27FC236}">
                <a16:creationId xmlns:a16="http://schemas.microsoft.com/office/drawing/2014/main" id="{67D7795C-FC55-F903-CF0D-D7EA1E232959}"/>
              </a:ext>
            </a:extLst>
          </p:cNvPr>
          <p:cNvGrpSpPr/>
          <p:nvPr userDrawn="1"/>
        </p:nvGrpSpPr>
        <p:grpSpPr>
          <a:xfrm>
            <a:off x="9905999" y="5629178"/>
            <a:ext cx="1921992" cy="847527"/>
            <a:chOff x="16334579" y="9282931"/>
            <a:chExt cx="3169285" cy="1397635"/>
          </a:xfrm>
        </p:grpSpPr>
        <p:sp>
          <p:nvSpPr>
            <p:cNvPr id="3" name="object 15">
              <a:extLst>
                <a:ext uri="{FF2B5EF4-FFF2-40B4-BE49-F238E27FC236}">
                  <a16:creationId xmlns:a16="http://schemas.microsoft.com/office/drawing/2014/main" id="{60B4A071-1CE3-674F-F89D-C86C16B055CC}"/>
                </a:ext>
              </a:extLst>
            </p:cNvPr>
            <p:cNvSpPr/>
            <p:nvPr/>
          </p:nvSpPr>
          <p:spPr>
            <a:xfrm>
              <a:off x="16403769" y="9356395"/>
              <a:ext cx="3026410" cy="1264920"/>
            </a:xfrm>
            <a:custGeom>
              <a:avLst/>
              <a:gdLst/>
              <a:ahLst/>
              <a:cxnLst/>
              <a:rect l="l" t="t" r="r" b="b"/>
              <a:pathLst>
                <a:path w="3026409" h="1264920">
                  <a:moveTo>
                    <a:pt x="3016285" y="0"/>
                  </a:moveTo>
                  <a:lnTo>
                    <a:pt x="2651385" y="386113"/>
                  </a:lnTo>
                  <a:lnTo>
                    <a:pt x="2661185" y="395914"/>
                  </a:lnTo>
                  <a:lnTo>
                    <a:pt x="3026075" y="9800"/>
                  </a:lnTo>
                  <a:lnTo>
                    <a:pt x="3016285" y="0"/>
                  </a:lnTo>
                  <a:close/>
                </a:path>
                <a:path w="3026409" h="1264920">
                  <a:moveTo>
                    <a:pt x="1350045" y="843251"/>
                  </a:moveTo>
                  <a:lnTo>
                    <a:pt x="1326514" y="843251"/>
                  </a:lnTo>
                  <a:lnTo>
                    <a:pt x="1835891" y="1260390"/>
                  </a:lnTo>
                  <a:lnTo>
                    <a:pt x="1840792" y="1264474"/>
                  </a:lnTo>
                  <a:lnTo>
                    <a:pt x="1858603" y="1245700"/>
                  </a:lnTo>
                  <a:lnTo>
                    <a:pt x="1840792" y="1245700"/>
                  </a:lnTo>
                  <a:lnTo>
                    <a:pt x="1350045" y="843251"/>
                  </a:lnTo>
                  <a:close/>
                </a:path>
                <a:path w="3026409" h="1264920">
                  <a:moveTo>
                    <a:pt x="8167" y="732239"/>
                  </a:moveTo>
                  <a:lnTo>
                    <a:pt x="0" y="743663"/>
                  </a:lnTo>
                  <a:lnTo>
                    <a:pt x="742846" y="1263657"/>
                  </a:lnTo>
                  <a:lnTo>
                    <a:pt x="766643" y="1246517"/>
                  </a:lnTo>
                  <a:lnTo>
                    <a:pt x="743663" y="1246517"/>
                  </a:lnTo>
                  <a:lnTo>
                    <a:pt x="8167" y="732239"/>
                  </a:lnTo>
                  <a:close/>
                </a:path>
                <a:path w="3026409" h="1264920">
                  <a:moveTo>
                    <a:pt x="1328148" y="825294"/>
                  </a:moveTo>
                  <a:lnTo>
                    <a:pt x="743663" y="1246517"/>
                  </a:lnTo>
                  <a:lnTo>
                    <a:pt x="766643" y="1246517"/>
                  </a:lnTo>
                  <a:lnTo>
                    <a:pt x="1326514" y="843251"/>
                  </a:lnTo>
                  <a:lnTo>
                    <a:pt x="1350045" y="843251"/>
                  </a:lnTo>
                  <a:lnTo>
                    <a:pt x="1328148" y="825294"/>
                  </a:lnTo>
                  <a:close/>
                </a:path>
                <a:path w="3026409" h="1264920">
                  <a:moveTo>
                    <a:pt x="2163232" y="904485"/>
                  </a:moveTo>
                  <a:lnTo>
                    <a:pt x="1840792" y="1245700"/>
                  </a:lnTo>
                  <a:lnTo>
                    <a:pt x="1858603" y="1245700"/>
                  </a:lnTo>
                  <a:lnTo>
                    <a:pt x="2173033" y="914275"/>
                  </a:lnTo>
                  <a:lnTo>
                    <a:pt x="2163232" y="904485"/>
                  </a:lnTo>
                  <a:close/>
                </a:path>
              </a:pathLst>
            </a:custGeom>
            <a:solidFill>
              <a:srgbClr val="47535A"/>
            </a:solidFill>
          </p:spPr>
          <p:txBody>
            <a:bodyPr wrap="square" lIns="0" tIns="0" rIns="0" bIns="0" rtlCol="0"/>
            <a:lstStyle/>
            <a:p>
              <a:endParaRPr sz="1092"/>
            </a:p>
          </p:txBody>
        </p:sp>
        <p:pic>
          <p:nvPicPr>
            <p:cNvPr id="4" name="object 16">
              <a:extLst>
                <a:ext uri="{FF2B5EF4-FFF2-40B4-BE49-F238E27FC236}">
                  <a16:creationId xmlns:a16="http://schemas.microsoft.com/office/drawing/2014/main" id="{01D20D8D-11FF-30C3-0F93-7AF85617F72E}"/>
                </a:ext>
              </a:extLst>
            </p:cNvPr>
            <p:cNvPicPr/>
            <p:nvPr/>
          </p:nvPicPr>
          <p:blipFill>
            <a:blip r:embed="rId2" cstate="screen">
              <a:extLst>
                <a:ext uri="{28A0092B-C50C-407E-A947-70E740481C1C}">
                  <a14:useLocalDpi xmlns:a14="http://schemas.microsoft.com/office/drawing/2010/main"/>
                </a:ext>
              </a:extLst>
            </a:blip>
            <a:stretch>
              <a:fillRect/>
            </a:stretch>
          </p:blipFill>
          <p:spPr>
            <a:xfrm>
              <a:off x="16505806" y="9718026"/>
              <a:ext cx="213061" cy="241626"/>
            </a:xfrm>
            <a:prstGeom prst="rect">
              <a:avLst/>
            </a:prstGeom>
          </p:spPr>
        </p:pic>
        <p:pic>
          <p:nvPicPr>
            <p:cNvPr id="5" name="object 17">
              <a:extLst>
                <a:ext uri="{FF2B5EF4-FFF2-40B4-BE49-F238E27FC236}">
                  <a16:creationId xmlns:a16="http://schemas.microsoft.com/office/drawing/2014/main" id="{7E753663-4569-7BE8-7352-FDDDD767B1C3}"/>
                </a:ext>
              </a:extLst>
            </p:cNvPr>
            <p:cNvPicPr/>
            <p:nvPr/>
          </p:nvPicPr>
          <p:blipFill>
            <a:blip r:embed="rId3" cstate="screen">
              <a:extLst>
                <a:ext uri="{28A0092B-C50C-407E-A947-70E740481C1C}">
                  <a14:useLocalDpi xmlns:a14="http://schemas.microsoft.com/office/drawing/2010/main"/>
                </a:ext>
              </a:extLst>
            </a:blip>
            <a:stretch>
              <a:fillRect/>
            </a:stretch>
          </p:blipFill>
          <p:spPr>
            <a:xfrm>
              <a:off x="16749892" y="9766189"/>
              <a:ext cx="197543" cy="197543"/>
            </a:xfrm>
            <a:prstGeom prst="rect">
              <a:avLst/>
            </a:prstGeom>
          </p:spPr>
        </p:pic>
        <p:pic>
          <p:nvPicPr>
            <p:cNvPr id="6" name="object 18">
              <a:extLst>
                <a:ext uri="{FF2B5EF4-FFF2-40B4-BE49-F238E27FC236}">
                  <a16:creationId xmlns:a16="http://schemas.microsoft.com/office/drawing/2014/main" id="{1D04CAA7-5933-E793-5810-607C2B447C54}"/>
                </a:ext>
              </a:extLst>
            </p:cNvPr>
            <p:cNvPicPr/>
            <p:nvPr/>
          </p:nvPicPr>
          <p:blipFill>
            <a:blip r:embed="rId4" cstate="screen">
              <a:extLst>
                <a:ext uri="{28A0092B-C50C-407E-A947-70E740481C1C}">
                  <a14:useLocalDpi xmlns:a14="http://schemas.microsoft.com/office/drawing/2010/main"/>
                </a:ext>
              </a:extLst>
            </a:blip>
            <a:stretch>
              <a:fillRect/>
            </a:stretch>
          </p:blipFill>
          <p:spPr>
            <a:xfrm>
              <a:off x="16973558" y="9718023"/>
              <a:ext cx="380400" cy="245709"/>
            </a:xfrm>
            <a:prstGeom prst="rect">
              <a:avLst/>
            </a:prstGeom>
          </p:spPr>
        </p:pic>
        <p:sp>
          <p:nvSpPr>
            <p:cNvPr id="7" name="object 19">
              <a:extLst>
                <a:ext uri="{FF2B5EF4-FFF2-40B4-BE49-F238E27FC236}">
                  <a16:creationId xmlns:a16="http://schemas.microsoft.com/office/drawing/2014/main" id="{B56B7867-E2E4-3432-9C65-FA302F8FDC69}"/>
                </a:ext>
              </a:extLst>
            </p:cNvPr>
            <p:cNvSpPr/>
            <p:nvPr/>
          </p:nvSpPr>
          <p:spPr>
            <a:xfrm>
              <a:off x="17504969" y="9694360"/>
              <a:ext cx="396240" cy="269875"/>
            </a:xfrm>
            <a:custGeom>
              <a:avLst/>
              <a:gdLst/>
              <a:ahLst/>
              <a:cxnLst/>
              <a:rect l="l" t="t" r="r" b="b"/>
              <a:pathLst>
                <a:path w="396240" h="269875">
                  <a:moveTo>
                    <a:pt x="165722" y="24117"/>
                  </a:moveTo>
                  <a:lnTo>
                    <a:pt x="0" y="24117"/>
                  </a:lnTo>
                  <a:lnTo>
                    <a:pt x="0" y="79997"/>
                  </a:lnTo>
                  <a:lnTo>
                    <a:pt x="0" y="115557"/>
                  </a:lnTo>
                  <a:lnTo>
                    <a:pt x="0" y="171437"/>
                  </a:lnTo>
                  <a:lnTo>
                    <a:pt x="0" y="209537"/>
                  </a:lnTo>
                  <a:lnTo>
                    <a:pt x="0" y="264147"/>
                  </a:lnTo>
                  <a:lnTo>
                    <a:pt x="165722" y="264147"/>
                  </a:lnTo>
                  <a:lnTo>
                    <a:pt x="165722" y="209537"/>
                  </a:lnTo>
                  <a:lnTo>
                    <a:pt x="58775" y="209537"/>
                  </a:lnTo>
                  <a:lnTo>
                    <a:pt x="58775" y="171437"/>
                  </a:lnTo>
                  <a:lnTo>
                    <a:pt x="156730" y="171437"/>
                  </a:lnTo>
                  <a:lnTo>
                    <a:pt x="156730" y="115557"/>
                  </a:lnTo>
                  <a:lnTo>
                    <a:pt x="58775" y="115557"/>
                  </a:lnTo>
                  <a:lnTo>
                    <a:pt x="58775" y="79997"/>
                  </a:lnTo>
                  <a:lnTo>
                    <a:pt x="165722" y="79997"/>
                  </a:lnTo>
                  <a:lnTo>
                    <a:pt x="165722" y="24117"/>
                  </a:lnTo>
                  <a:close/>
                </a:path>
                <a:path w="396240" h="269875">
                  <a:moveTo>
                    <a:pt x="395909" y="0"/>
                  </a:moveTo>
                  <a:lnTo>
                    <a:pt x="337146" y="0"/>
                  </a:lnTo>
                  <a:lnTo>
                    <a:pt x="337146" y="169786"/>
                  </a:lnTo>
                  <a:lnTo>
                    <a:pt x="334111" y="188036"/>
                  </a:lnTo>
                  <a:lnTo>
                    <a:pt x="325716" y="201828"/>
                  </a:lnTo>
                  <a:lnTo>
                    <a:pt x="313042" y="210426"/>
                  </a:lnTo>
                  <a:lnTo>
                    <a:pt x="297141" y="213055"/>
                  </a:lnTo>
                  <a:lnTo>
                    <a:pt x="281597" y="209969"/>
                  </a:lnTo>
                  <a:lnTo>
                    <a:pt x="268884" y="201218"/>
                  </a:lnTo>
                  <a:lnTo>
                    <a:pt x="260299" y="187566"/>
                  </a:lnTo>
                  <a:lnTo>
                    <a:pt x="257149" y="169786"/>
                  </a:lnTo>
                  <a:lnTo>
                    <a:pt x="260184" y="152006"/>
                  </a:lnTo>
                  <a:lnTo>
                    <a:pt x="268566" y="138366"/>
                  </a:lnTo>
                  <a:lnTo>
                    <a:pt x="281254" y="129616"/>
                  </a:lnTo>
                  <a:lnTo>
                    <a:pt x="297141" y="126530"/>
                  </a:lnTo>
                  <a:lnTo>
                    <a:pt x="313042" y="129616"/>
                  </a:lnTo>
                  <a:lnTo>
                    <a:pt x="325716" y="138366"/>
                  </a:lnTo>
                  <a:lnTo>
                    <a:pt x="334111" y="152006"/>
                  </a:lnTo>
                  <a:lnTo>
                    <a:pt x="337146" y="169786"/>
                  </a:lnTo>
                  <a:lnTo>
                    <a:pt x="337146" y="0"/>
                  </a:lnTo>
                  <a:lnTo>
                    <a:pt x="336321" y="0"/>
                  </a:lnTo>
                  <a:lnTo>
                    <a:pt x="336321" y="97955"/>
                  </a:lnTo>
                  <a:lnTo>
                    <a:pt x="326072" y="87325"/>
                  </a:lnTo>
                  <a:lnTo>
                    <a:pt x="313677" y="79082"/>
                  </a:lnTo>
                  <a:lnTo>
                    <a:pt x="299135" y="73736"/>
                  </a:lnTo>
                  <a:lnTo>
                    <a:pt x="282448" y="71831"/>
                  </a:lnTo>
                  <a:lnTo>
                    <a:pt x="249212" y="79006"/>
                  </a:lnTo>
                  <a:lnTo>
                    <a:pt x="222250" y="99187"/>
                  </a:lnTo>
                  <a:lnTo>
                    <a:pt x="204165" y="130378"/>
                  </a:lnTo>
                  <a:lnTo>
                    <a:pt x="197561" y="170611"/>
                  </a:lnTo>
                  <a:lnTo>
                    <a:pt x="204177" y="210489"/>
                  </a:lnTo>
                  <a:lnTo>
                    <a:pt x="222351" y="241731"/>
                  </a:lnTo>
                  <a:lnTo>
                    <a:pt x="249555" y="262089"/>
                  </a:lnTo>
                  <a:lnTo>
                    <a:pt x="283260" y="269379"/>
                  </a:lnTo>
                  <a:lnTo>
                    <a:pt x="300291" y="267614"/>
                  </a:lnTo>
                  <a:lnTo>
                    <a:pt x="314794" y="262648"/>
                  </a:lnTo>
                  <a:lnTo>
                    <a:pt x="326999" y="254914"/>
                  </a:lnTo>
                  <a:lnTo>
                    <a:pt x="337146" y="244881"/>
                  </a:lnTo>
                  <a:lnTo>
                    <a:pt x="337146" y="265290"/>
                  </a:lnTo>
                  <a:lnTo>
                    <a:pt x="395909" y="265290"/>
                  </a:lnTo>
                  <a:lnTo>
                    <a:pt x="395909" y="244881"/>
                  </a:lnTo>
                  <a:lnTo>
                    <a:pt x="395909" y="213055"/>
                  </a:lnTo>
                  <a:lnTo>
                    <a:pt x="395909" y="126530"/>
                  </a:lnTo>
                  <a:lnTo>
                    <a:pt x="395909" y="97955"/>
                  </a:lnTo>
                  <a:lnTo>
                    <a:pt x="395909" y="0"/>
                  </a:lnTo>
                  <a:close/>
                </a:path>
              </a:pathLst>
            </a:custGeom>
            <a:solidFill>
              <a:srgbClr val="479C9F"/>
            </a:solidFill>
          </p:spPr>
          <p:txBody>
            <a:bodyPr wrap="square" lIns="0" tIns="0" rIns="0" bIns="0" rtlCol="0"/>
            <a:lstStyle/>
            <a:p>
              <a:endParaRPr sz="1092"/>
            </a:p>
          </p:txBody>
        </p:sp>
        <p:pic>
          <p:nvPicPr>
            <p:cNvPr id="8" name="object 20">
              <a:extLst>
                <a:ext uri="{FF2B5EF4-FFF2-40B4-BE49-F238E27FC236}">
                  <a16:creationId xmlns:a16="http://schemas.microsoft.com/office/drawing/2014/main" id="{2DCC804E-5B02-592E-4855-E482E0E7DD21}"/>
                </a:ext>
              </a:extLst>
            </p:cNvPr>
            <p:cNvPicPr/>
            <p:nvPr/>
          </p:nvPicPr>
          <p:blipFill>
            <a:blip r:embed="rId5" cstate="screen">
              <a:extLst>
                <a:ext uri="{28A0092B-C50C-407E-A947-70E740481C1C}">
                  <a14:useLocalDpi xmlns:a14="http://schemas.microsoft.com/office/drawing/2010/main"/>
                </a:ext>
              </a:extLst>
            </a:blip>
            <a:stretch>
              <a:fillRect/>
            </a:stretch>
          </p:blipFill>
          <p:spPr>
            <a:xfrm>
              <a:off x="17935995" y="9770269"/>
              <a:ext cx="181219" cy="193470"/>
            </a:xfrm>
            <a:prstGeom prst="rect">
              <a:avLst/>
            </a:prstGeom>
          </p:spPr>
        </p:pic>
        <p:pic>
          <p:nvPicPr>
            <p:cNvPr id="9" name="object 21">
              <a:extLst>
                <a:ext uri="{FF2B5EF4-FFF2-40B4-BE49-F238E27FC236}">
                  <a16:creationId xmlns:a16="http://schemas.microsoft.com/office/drawing/2014/main" id="{5A5B672E-7C7B-23E4-B980-28B22A9490C6}"/>
                </a:ext>
              </a:extLst>
            </p:cNvPr>
            <p:cNvPicPr/>
            <p:nvPr/>
          </p:nvPicPr>
          <p:blipFill>
            <a:blip r:embed="rId6" cstate="screen">
              <a:extLst>
                <a:ext uri="{28A0092B-C50C-407E-A947-70E740481C1C}">
                  <a14:useLocalDpi xmlns:a14="http://schemas.microsoft.com/office/drawing/2010/main"/>
                </a:ext>
              </a:extLst>
            </a:blip>
            <a:stretch>
              <a:fillRect/>
            </a:stretch>
          </p:blipFill>
          <p:spPr>
            <a:xfrm>
              <a:off x="18151499" y="9765372"/>
              <a:ext cx="195104" cy="197543"/>
            </a:xfrm>
            <a:prstGeom prst="rect">
              <a:avLst/>
            </a:prstGeom>
          </p:spPr>
        </p:pic>
        <p:pic>
          <p:nvPicPr>
            <p:cNvPr id="10" name="object 22">
              <a:extLst>
                <a:ext uri="{FF2B5EF4-FFF2-40B4-BE49-F238E27FC236}">
                  <a16:creationId xmlns:a16="http://schemas.microsoft.com/office/drawing/2014/main" id="{1F6EECC5-C966-0102-C74E-692CCBD0A45C}"/>
                </a:ext>
              </a:extLst>
            </p:cNvPr>
            <p:cNvPicPr/>
            <p:nvPr/>
          </p:nvPicPr>
          <p:blipFill>
            <a:blip r:embed="rId7" cstate="screen">
              <a:extLst>
                <a:ext uri="{28A0092B-C50C-407E-A947-70E740481C1C}">
                  <a14:useLocalDpi xmlns:a14="http://schemas.microsoft.com/office/drawing/2010/main"/>
                </a:ext>
              </a:extLst>
            </a:blip>
            <a:stretch>
              <a:fillRect/>
            </a:stretch>
          </p:blipFill>
          <p:spPr>
            <a:xfrm>
              <a:off x="18373540" y="9766189"/>
              <a:ext cx="197543" cy="197543"/>
            </a:xfrm>
            <a:prstGeom prst="rect">
              <a:avLst/>
            </a:prstGeom>
          </p:spPr>
        </p:pic>
        <p:pic>
          <p:nvPicPr>
            <p:cNvPr id="11" name="object 23">
              <a:extLst>
                <a:ext uri="{FF2B5EF4-FFF2-40B4-BE49-F238E27FC236}">
                  <a16:creationId xmlns:a16="http://schemas.microsoft.com/office/drawing/2014/main" id="{C5D46C04-995E-0369-6E13-910EAB61D7F0}"/>
                </a:ext>
              </a:extLst>
            </p:cNvPr>
            <p:cNvPicPr/>
            <p:nvPr/>
          </p:nvPicPr>
          <p:blipFill>
            <a:blip r:embed="rId8" cstate="screen">
              <a:extLst>
                <a:ext uri="{28A0092B-C50C-407E-A947-70E740481C1C}">
                  <a14:useLocalDpi xmlns:a14="http://schemas.microsoft.com/office/drawing/2010/main"/>
                </a:ext>
              </a:extLst>
            </a:blip>
            <a:stretch>
              <a:fillRect/>
            </a:stretch>
          </p:blipFill>
          <p:spPr>
            <a:xfrm>
              <a:off x="18597206" y="9718023"/>
              <a:ext cx="164895" cy="245709"/>
            </a:xfrm>
            <a:prstGeom prst="rect">
              <a:avLst/>
            </a:prstGeom>
          </p:spPr>
        </p:pic>
        <p:sp>
          <p:nvSpPr>
            <p:cNvPr id="12" name="object 24">
              <a:extLst>
                <a:ext uri="{FF2B5EF4-FFF2-40B4-BE49-F238E27FC236}">
                  <a16:creationId xmlns:a16="http://schemas.microsoft.com/office/drawing/2014/main" id="{3639A702-508C-F002-92C0-76C22930D78E}"/>
                </a:ext>
              </a:extLst>
            </p:cNvPr>
            <p:cNvSpPr/>
            <p:nvPr/>
          </p:nvSpPr>
          <p:spPr>
            <a:xfrm>
              <a:off x="18789040" y="9680469"/>
              <a:ext cx="70485" cy="279400"/>
            </a:xfrm>
            <a:custGeom>
              <a:avLst/>
              <a:gdLst/>
              <a:ahLst/>
              <a:cxnLst/>
              <a:rect l="l" t="t" r="r" b="b"/>
              <a:pathLst>
                <a:path w="70484" h="279400">
                  <a:moveTo>
                    <a:pt x="63673" y="89798"/>
                  </a:moveTo>
                  <a:lnTo>
                    <a:pt x="4900" y="89798"/>
                  </a:lnTo>
                  <a:lnTo>
                    <a:pt x="4900" y="279185"/>
                  </a:lnTo>
                  <a:lnTo>
                    <a:pt x="63673" y="279185"/>
                  </a:lnTo>
                  <a:lnTo>
                    <a:pt x="63673" y="89798"/>
                  </a:lnTo>
                  <a:close/>
                </a:path>
                <a:path w="70484" h="279400">
                  <a:moveTo>
                    <a:pt x="35098" y="0"/>
                  </a:moveTo>
                  <a:lnTo>
                    <a:pt x="21349" y="2475"/>
                  </a:lnTo>
                  <a:lnTo>
                    <a:pt x="10202" y="9391"/>
                  </a:lnTo>
                  <a:lnTo>
                    <a:pt x="2729" y="19979"/>
                  </a:lnTo>
                  <a:lnTo>
                    <a:pt x="0" y="33475"/>
                  </a:lnTo>
                  <a:lnTo>
                    <a:pt x="2729" y="46969"/>
                  </a:lnTo>
                  <a:lnTo>
                    <a:pt x="10202" y="57554"/>
                  </a:lnTo>
                  <a:lnTo>
                    <a:pt x="21349" y="64466"/>
                  </a:lnTo>
                  <a:lnTo>
                    <a:pt x="35098" y="66940"/>
                  </a:lnTo>
                  <a:lnTo>
                    <a:pt x="49193" y="64466"/>
                  </a:lnTo>
                  <a:lnTo>
                    <a:pt x="60305" y="57554"/>
                  </a:lnTo>
                  <a:lnTo>
                    <a:pt x="67591" y="46969"/>
                  </a:lnTo>
                  <a:lnTo>
                    <a:pt x="70207" y="33475"/>
                  </a:lnTo>
                  <a:lnTo>
                    <a:pt x="67476" y="19979"/>
                  </a:lnTo>
                  <a:lnTo>
                    <a:pt x="59999" y="9391"/>
                  </a:lnTo>
                  <a:lnTo>
                    <a:pt x="48849" y="2475"/>
                  </a:lnTo>
                  <a:lnTo>
                    <a:pt x="35098" y="0"/>
                  </a:lnTo>
                  <a:close/>
                </a:path>
              </a:pathLst>
            </a:custGeom>
            <a:solidFill>
              <a:srgbClr val="479C9F"/>
            </a:solidFill>
          </p:spPr>
          <p:txBody>
            <a:bodyPr wrap="square" lIns="0" tIns="0" rIns="0" bIns="0" rtlCol="0"/>
            <a:lstStyle/>
            <a:p>
              <a:endParaRPr sz="1092"/>
            </a:p>
          </p:txBody>
        </p:sp>
        <p:pic>
          <p:nvPicPr>
            <p:cNvPr id="13" name="object 25">
              <a:extLst>
                <a:ext uri="{FF2B5EF4-FFF2-40B4-BE49-F238E27FC236}">
                  <a16:creationId xmlns:a16="http://schemas.microsoft.com/office/drawing/2014/main" id="{7A77D463-0439-FBAD-00BD-0787F983761E}"/>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887817" y="9765372"/>
              <a:ext cx="197543" cy="197543"/>
            </a:xfrm>
            <a:prstGeom prst="rect">
              <a:avLst/>
            </a:prstGeom>
          </p:spPr>
        </p:pic>
        <p:pic>
          <p:nvPicPr>
            <p:cNvPr id="14" name="object 26">
              <a:extLst>
                <a:ext uri="{FF2B5EF4-FFF2-40B4-BE49-F238E27FC236}">
                  <a16:creationId xmlns:a16="http://schemas.microsoft.com/office/drawing/2014/main" id="{6C9052F5-4BA4-7BB0-5803-67FF284A88C8}"/>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9118016" y="9765375"/>
              <a:ext cx="182853" cy="193460"/>
            </a:xfrm>
            <a:prstGeom prst="rect">
              <a:avLst/>
            </a:prstGeom>
          </p:spPr>
        </p:pic>
        <p:pic>
          <p:nvPicPr>
            <p:cNvPr id="15" name="object 27">
              <a:extLst>
                <a:ext uri="{FF2B5EF4-FFF2-40B4-BE49-F238E27FC236}">
                  <a16:creationId xmlns:a16="http://schemas.microsoft.com/office/drawing/2014/main" id="{EC59C531-D458-9B40-BB42-261F898DBA38}"/>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9346586" y="9282931"/>
              <a:ext cx="156728" cy="156728"/>
            </a:xfrm>
            <a:prstGeom prst="rect">
              <a:avLst/>
            </a:prstGeom>
          </p:spPr>
        </p:pic>
        <p:pic>
          <p:nvPicPr>
            <p:cNvPr id="16" name="object 28">
              <a:extLst>
                <a:ext uri="{FF2B5EF4-FFF2-40B4-BE49-F238E27FC236}">
                  <a16:creationId xmlns:a16="http://schemas.microsoft.com/office/drawing/2014/main" id="{D7C81681-C22A-D6C2-7B39-1BF4FD3FB0CA}"/>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165380" y="10533526"/>
              <a:ext cx="156728" cy="146776"/>
            </a:xfrm>
            <a:prstGeom prst="rect">
              <a:avLst/>
            </a:prstGeom>
          </p:spPr>
        </p:pic>
        <p:pic>
          <p:nvPicPr>
            <p:cNvPr id="17" name="object 29">
              <a:extLst>
                <a:ext uri="{FF2B5EF4-FFF2-40B4-BE49-F238E27FC236}">
                  <a16:creationId xmlns:a16="http://schemas.microsoft.com/office/drawing/2014/main" id="{504B5BA6-5000-8400-711E-03A422F7A4A4}"/>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7652735" y="10112308"/>
              <a:ext cx="156728" cy="156728"/>
            </a:xfrm>
            <a:prstGeom prst="rect">
              <a:avLst/>
            </a:prstGeom>
          </p:spPr>
        </p:pic>
        <p:pic>
          <p:nvPicPr>
            <p:cNvPr id="18" name="object 30">
              <a:extLst>
                <a:ext uri="{FF2B5EF4-FFF2-40B4-BE49-F238E27FC236}">
                  <a16:creationId xmlns:a16="http://schemas.microsoft.com/office/drawing/2014/main" id="{99635B2A-EECA-C07E-4A60-97BB44977D0D}"/>
                </a:ext>
              </a:extLst>
            </p:cNvPr>
            <p:cNvPicPr/>
            <p:nvPr/>
          </p:nvPicPr>
          <p:blipFill>
            <a:blip r:embed="rId14" cstate="screen">
              <a:extLst>
                <a:ext uri="{28A0092B-C50C-407E-A947-70E740481C1C}">
                  <a14:useLocalDpi xmlns:a14="http://schemas.microsoft.com/office/drawing/2010/main"/>
                </a:ext>
              </a:extLst>
            </a:blip>
            <a:stretch>
              <a:fillRect/>
            </a:stretch>
          </p:blipFill>
          <p:spPr>
            <a:xfrm>
              <a:off x="17068256" y="10533526"/>
              <a:ext cx="156728" cy="146776"/>
            </a:xfrm>
            <a:prstGeom prst="rect">
              <a:avLst/>
            </a:prstGeom>
          </p:spPr>
        </p:pic>
        <p:pic>
          <p:nvPicPr>
            <p:cNvPr id="19" name="object 31">
              <a:extLst>
                <a:ext uri="{FF2B5EF4-FFF2-40B4-BE49-F238E27FC236}">
                  <a16:creationId xmlns:a16="http://schemas.microsoft.com/office/drawing/2014/main" id="{4D1D1AF5-C7CD-C32C-26F4-60938A382D8D}"/>
                </a:ext>
              </a:extLst>
            </p:cNvPr>
            <p:cNvPicPr/>
            <p:nvPr/>
          </p:nvPicPr>
          <p:blipFill>
            <a:blip r:embed="rId15" cstate="screen">
              <a:extLst>
                <a:ext uri="{28A0092B-C50C-407E-A947-70E740481C1C}">
                  <a14:useLocalDpi xmlns:a14="http://schemas.microsoft.com/office/drawing/2010/main"/>
                </a:ext>
              </a:extLst>
            </a:blip>
            <a:stretch>
              <a:fillRect/>
            </a:stretch>
          </p:blipFill>
          <p:spPr>
            <a:xfrm>
              <a:off x="16334579" y="10015980"/>
              <a:ext cx="151638" cy="156728"/>
            </a:xfrm>
            <a:prstGeom prst="rect">
              <a:avLst/>
            </a:prstGeom>
          </p:spPr>
        </p:pic>
        <p:sp>
          <p:nvSpPr>
            <p:cNvPr id="20" name="object 32">
              <a:extLst>
                <a:ext uri="{FF2B5EF4-FFF2-40B4-BE49-F238E27FC236}">
                  <a16:creationId xmlns:a16="http://schemas.microsoft.com/office/drawing/2014/main" id="{71DDD6AB-74B6-0D0B-788B-040EAA3E71D9}"/>
                </a:ext>
              </a:extLst>
            </p:cNvPr>
            <p:cNvSpPr/>
            <p:nvPr/>
          </p:nvSpPr>
          <p:spPr>
            <a:xfrm>
              <a:off x="18079669" y="10000470"/>
              <a:ext cx="19685" cy="184785"/>
            </a:xfrm>
            <a:custGeom>
              <a:avLst/>
              <a:gdLst/>
              <a:ahLst/>
              <a:cxnLst/>
              <a:rect l="l" t="t" r="r" b="b"/>
              <a:pathLst>
                <a:path w="19684" h="184784">
                  <a:moveTo>
                    <a:pt x="15496" y="55506"/>
                  </a:moveTo>
                  <a:lnTo>
                    <a:pt x="3256" y="55506"/>
                  </a:lnTo>
                  <a:lnTo>
                    <a:pt x="3256" y="184486"/>
                  </a:lnTo>
                  <a:lnTo>
                    <a:pt x="15496" y="184486"/>
                  </a:lnTo>
                  <a:lnTo>
                    <a:pt x="15496" y="55506"/>
                  </a:lnTo>
                  <a:close/>
                </a:path>
                <a:path w="19684" h="184784">
                  <a:moveTo>
                    <a:pt x="14690" y="0"/>
                  </a:moveTo>
                  <a:lnTo>
                    <a:pt x="4073" y="0"/>
                  </a:lnTo>
                  <a:lnTo>
                    <a:pt x="0" y="4083"/>
                  </a:lnTo>
                  <a:lnTo>
                    <a:pt x="0" y="15507"/>
                  </a:lnTo>
                  <a:lnTo>
                    <a:pt x="4073" y="19591"/>
                  </a:lnTo>
                  <a:lnTo>
                    <a:pt x="15507" y="19591"/>
                  </a:lnTo>
                  <a:lnTo>
                    <a:pt x="19580" y="15507"/>
                  </a:lnTo>
                  <a:lnTo>
                    <a:pt x="19580" y="4083"/>
                  </a:lnTo>
                  <a:lnTo>
                    <a:pt x="14690" y="0"/>
                  </a:lnTo>
                  <a:close/>
                </a:path>
              </a:pathLst>
            </a:custGeom>
            <a:solidFill>
              <a:srgbClr val="293A45"/>
            </a:solidFill>
          </p:spPr>
          <p:txBody>
            <a:bodyPr wrap="square" lIns="0" tIns="0" rIns="0" bIns="0" rtlCol="0"/>
            <a:lstStyle/>
            <a:p>
              <a:endParaRPr sz="1092"/>
            </a:p>
          </p:txBody>
        </p:sp>
        <p:pic>
          <p:nvPicPr>
            <p:cNvPr id="21" name="object 33">
              <a:extLst>
                <a:ext uri="{FF2B5EF4-FFF2-40B4-BE49-F238E27FC236}">
                  <a16:creationId xmlns:a16="http://schemas.microsoft.com/office/drawing/2014/main" id="{8D61CBBF-0AE2-0928-9C7D-1F59CE5F6228}"/>
                </a:ext>
              </a:extLst>
            </p:cNvPr>
            <p:cNvPicPr/>
            <p:nvPr/>
          </p:nvPicPr>
          <p:blipFill>
            <a:blip r:embed="rId16" cstate="screen">
              <a:extLst>
                <a:ext uri="{28A0092B-C50C-407E-A947-70E740481C1C}">
                  <a14:useLocalDpi xmlns:a14="http://schemas.microsoft.com/office/drawing/2010/main"/>
                </a:ext>
              </a:extLst>
            </a:blip>
            <a:stretch>
              <a:fillRect/>
            </a:stretch>
          </p:blipFill>
          <p:spPr>
            <a:xfrm>
              <a:off x="18135988" y="10053528"/>
              <a:ext cx="107755" cy="131430"/>
            </a:xfrm>
            <a:prstGeom prst="rect">
              <a:avLst/>
            </a:prstGeom>
          </p:spPr>
        </p:pic>
        <p:pic>
          <p:nvPicPr>
            <p:cNvPr id="22" name="object 34">
              <a:extLst>
                <a:ext uri="{FF2B5EF4-FFF2-40B4-BE49-F238E27FC236}">
                  <a16:creationId xmlns:a16="http://schemas.microsoft.com/office/drawing/2014/main" id="{B00F7C1A-6504-4B33-7CD7-516713DE53D1}"/>
                </a:ext>
              </a:extLst>
            </p:cNvPr>
            <p:cNvPicPr/>
            <p:nvPr/>
          </p:nvPicPr>
          <p:blipFill>
            <a:blip r:embed="rId17" cstate="screen">
              <a:extLst>
                <a:ext uri="{28A0092B-C50C-407E-A947-70E740481C1C}">
                  <a14:useLocalDpi xmlns:a14="http://schemas.microsoft.com/office/drawing/2010/main"/>
                </a:ext>
              </a:extLst>
            </a:blip>
            <a:stretch>
              <a:fillRect/>
            </a:stretch>
          </p:blipFill>
          <p:spPr>
            <a:xfrm>
              <a:off x="18347413" y="10018431"/>
              <a:ext cx="127346" cy="168979"/>
            </a:xfrm>
            <a:prstGeom prst="rect">
              <a:avLst/>
            </a:prstGeom>
          </p:spPr>
        </p:pic>
        <p:pic>
          <p:nvPicPr>
            <p:cNvPr id="23" name="object 35">
              <a:extLst>
                <a:ext uri="{FF2B5EF4-FFF2-40B4-BE49-F238E27FC236}">
                  <a16:creationId xmlns:a16="http://schemas.microsoft.com/office/drawing/2014/main" id="{EA80DAD2-59F6-37DF-297E-C1979462A903}"/>
                </a:ext>
              </a:extLst>
            </p:cNvPr>
            <p:cNvPicPr/>
            <p:nvPr/>
          </p:nvPicPr>
          <p:blipFill>
            <a:blip r:embed="rId18" cstate="screen">
              <a:extLst>
                <a:ext uri="{28A0092B-C50C-407E-A947-70E740481C1C}">
                  <a14:useLocalDpi xmlns:a14="http://schemas.microsoft.com/office/drawing/2010/main"/>
                </a:ext>
              </a:extLst>
            </a:blip>
            <a:stretch>
              <a:fillRect/>
            </a:stretch>
          </p:blipFill>
          <p:spPr>
            <a:xfrm>
              <a:off x="18500882" y="10053529"/>
              <a:ext cx="128163" cy="135514"/>
            </a:xfrm>
            <a:prstGeom prst="rect">
              <a:avLst/>
            </a:prstGeom>
          </p:spPr>
        </p:pic>
        <p:pic>
          <p:nvPicPr>
            <p:cNvPr id="24" name="object 36">
              <a:extLst>
                <a:ext uri="{FF2B5EF4-FFF2-40B4-BE49-F238E27FC236}">
                  <a16:creationId xmlns:a16="http://schemas.microsoft.com/office/drawing/2014/main" id="{20174707-F59B-49A9-ABFD-6FB41B5CA13F}"/>
                </a:ext>
              </a:extLst>
            </p:cNvPr>
            <p:cNvPicPr/>
            <p:nvPr/>
          </p:nvPicPr>
          <p:blipFill>
            <a:blip r:embed="rId19" cstate="screen">
              <a:extLst>
                <a:ext uri="{28A0092B-C50C-407E-A947-70E740481C1C}">
                  <a14:useLocalDpi xmlns:a14="http://schemas.microsoft.com/office/drawing/2010/main"/>
                </a:ext>
              </a:extLst>
            </a:blip>
            <a:stretch>
              <a:fillRect/>
            </a:stretch>
          </p:blipFill>
          <p:spPr>
            <a:xfrm>
              <a:off x="18662510" y="10004556"/>
              <a:ext cx="107755" cy="180402"/>
            </a:xfrm>
            <a:prstGeom prst="rect">
              <a:avLst/>
            </a:prstGeom>
          </p:spPr>
        </p:pic>
        <p:pic>
          <p:nvPicPr>
            <p:cNvPr id="25" name="object 37">
              <a:extLst>
                <a:ext uri="{FF2B5EF4-FFF2-40B4-BE49-F238E27FC236}">
                  <a16:creationId xmlns:a16="http://schemas.microsoft.com/office/drawing/2014/main" id="{4749FE14-6F3A-C8D6-C3E2-7064889CB51B}"/>
                </a:ext>
              </a:extLst>
            </p:cNvPr>
            <p:cNvPicPr/>
            <p:nvPr/>
          </p:nvPicPr>
          <p:blipFill>
            <a:blip r:embed="rId20" cstate="screen">
              <a:extLst>
                <a:ext uri="{28A0092B-C50C-407E-A947-70E740481C1C}">
                  <a14:useLocalDpi xmlns:a14="http://schemas.microsoft.com/office/drawing/2010/main"/>
                </a:ext>
              </a:extLst>
            </a:blip>
            <a:stretch>
              <a:fillRect/>
            </a:stretch>
          </p:blipFill>
          <p:spPr>
            <a:xfrm>
              <a:off x="18802921" y="10053529"/>
              <a:ext cx="132236" cy="133880"/>
            </a:xfrm>
            <a:prstGeom prst="rect">
              <a:avLst/>
            </a:prstGeom>
          </p:spPr>
        </p:pic>
        <p:pic>
          <p:nvPicPr>
            <p:cNvPr id="26" name="object 38">
              <a:extLst>
                <a:ext uri="{FF2B5EF4-FFF2-40B4-BE49-F238E27FC236}">
                  <a16:creationId xmlns:a16="http://schemas.microsoft.com/office/drawing/2014/main" id="{EB82C5CF-357B-BC71-A608-9F9D2099F458}"/>
                </a:ext>
              </a:extLst>
            </p:cNvPr>
            <p:cNvPicPr/>
            <p:nvPr/>
          </p:nvPicPr>
          <p:blipFill>
            <a:blip r:embed="rId21" cstate="screen">
              <a:extLst>
                <a:ext uri="{28A0092B-C50C-407E-A947-70E740481C1C}">
                  <a14:useLocalDpi xmlns:a14="http://schemas.microsoft.com/office/drawing/2010/main"/>
                </a:ext>
              </a:extLst>
            </a:blip>
            <a:stretch>
              <a:fillRect/>
            </a:stretch>
          </p:blipFill>
          <p:spPr>
            <a:xfrm>
              <a:off x="18962920" y="10053529"/>
              <a:ext cx="132236" cy="133880"/>
            </a:xfrm>
            <a:prstGeom prst="rect">
              <a:avLst/>
            </a:prstGeom>
          </p:spPr>
        </p:pic>
        <p:sp>
          <p:nvSpPr>
            <p:cNvPr id="27" name="object 39">
              <a:extLst>
                <a:ext uri="{FF2B5EF4-FFF2-40B4-BE49-F238E27FC236}">
                  <a16:creationId xmlns:a16="http://schemas.microsoft.com/office/drawing/2014/main" id="{5E269A76-8A5E-CD47-1EE3-987D032CC4CC}"/>
                </a:ext>
              </a:extLst>
            </p:cNvPr>
            <p:cNvSpPr/>
            <p:nvPr/>
          </p:nvSpPr>
          <p:spPr>
            <a:xfrm>
              <a:off x="19130255" y="10004554"/>
              <a:ext cx="12700" cy="180975"/>
            </a:xfrm>
            <a:custGeom>
              <a:avLst/>
              <a:gdLst/>
              <a:ahLst/>
              <a:cxnLst/>
              <a:rect l="l" t="t" r="r" b="b"/>
              <a:pathLst>
                <a:path w="12700" h="180975">
                  <a:moveTo>
                    <a:pt x="12240" y="0"/>
                  </a:moveTo>
                  <a:lnTo>
                    <a:pt x="0" y="0"/>
                  </a:lnTo>
                  <a:lnTo>
                    <a:pt x="0" y="180402"/>
                  </a:lnTo>
                  <a:lnTo>
                    <a:pt x="12240" y="180402"/>
                  </a:lnTo>
                  <a:lnTo>
                    <a:pt x="12240" y="0"/>
                  </a:lnTo>
                  <a:close/>
                </a:path>
              </a:pathLst>
            </a:custGeom>
            <a:solidFill>
              <a:srgbClr val="293A45"/>
            </a:solidFill>
          </p:spPr>
          <p:txBody>
            <a:bodyPr wrap="square" lIns="0" tIns="0" rIns="0" bIns="0" rtlCol="0"/>
            <a:lstStyle/>
            <a:p>
              <a:endParaRPr sz="1092"/>
            </a:p>
          </p:txBody>
        </p:sp>
        <p:pic>
          <p:nvPicPr>
            <p:cNvPr id="28" name="object 40">
              <a:extLst>
                <a:ext uri="{FF2B5EF4-FFF2-40B4-BE49-F238E27FC236}">
                  <a16:creationId xmlns:a16="http://schemas.microsoft.com/office/drawing/2014/main" id="{A7EEB10D-E9C6-D62A-4540-F6D356A3CBF8}"/>
                </a:ext>
              </a:extLst>
            </p:cNvPr>
            <p:cNvPicPr/>
            <p:nvPr/>
          </p:nvPicPr>
          <p:blipFill>
            <a:blip r:embed="rId22" cstate="screen">
              <a:extLst>
                <a:ext uri="{28A0092B-C50C-407E-A947-70E740481C1C}">
                  <a14:useLocalDpi xmlns:a14="http://schemas.microsoft.com/office/drawing/2010/main"/>
                </a:ext>
              </a:extLst>
            </a:blip>
            <a:stretch>
              <a:fillRect/>
            </a:stretch>
          </p:blipFill>
          <p:spPr>
            <a:xfrm>
              <a:off x="19171891" y="10052710"/>
              <a:ext cx="112656" cy="134697"/>
            </a:xfrm>
            <a:prstGeom prst="rect">
              <a:avLst/>
            </a:prstGeom>
          </p:spPr>
        </p:pic>
      </p:grpSp>
      <p:sp>
        <p:nvSpPr>
          <p:cNvPr id="29" name="Rectangle 28">
            <a:extLst>
              <a:ext uri="{FF2B5EF4-FFF2-40B4-BE49-F238E27FC236}">
                <a16:creationId xmlns:a16="http://schemas.microsoft.com/office/drawing/2014/main" id="{9C2E968C-B32A-DF36-63E1-E75D4AD69FA3}"/>
              </a:ext>
            </a:extLst>
          </p:cNvPr>
          <p:cNvSpPr>
            <a:spLocks noGrp="1" noRot="1" noMove="1" noResize="1" noEditPoints="1" noAdjustHandles="1" noChangeArrowheads="1" noChangeShapeType="1"/>
          </p:cNvSpPr>
          <p:nvPr userDrawn="1"/>
        </p:nvSpPr>
        <p:spPr>
          <a:xfrm>
            <a:off x="-1" y="0"/>
            <a:ext cx="6604322" cy="6858000"/>
          </a:xfrm>
          <a:prstGeom prst="rect">
            <a:avLst/>
          </a:prstGeom>
          <a:solidFill>
            <a:srgbClr val="04A6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2"/>
          </a:p>
        </p:txBody>
      </p:sp>
      <p:cxnSp>
        <p:nvCxnSpPr>
          <p:cNvPr id="31" name="Straight Connector 30">
            <a:extLst>
              <a:ext uri="{FF2B5EF4-FFF2-40B4-BE49-F238E27FC236}">
                <a16:creationId xmlns:a16="http://schemas.microsoft.com/office/drawing/2014/main" id="{0892CACB-6F50-A104-07CA-87F0B3B151D7}"/>
              </a:ext>
            </a:extLst>
          </p:cNvPr>
          <p:cNvCxnSpPr>
            <a:cxnSpLocks/>
          </p:cNvCxnSpPr>
          <p:nvPr userDrawn="1"/>
        </p:nvCxnSpPr>
        <p:spPr>
          <a:xfrm>
            <a:off x="381540" y="5756975"/>
            <a:ext cx="5390983"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5">
            <a:extLst>
              <a:ext uri="{FF2B5EF4-FFF2-40B4-BE49-F238E27FC236}">
                <a16:creationId xmlns:a16="http://schemas.microsoft.com/office/drawing/2014/main" id="{6B0000D5-65D8-139C-0265-DE16199823DD}"/>
              </a:ext>
            </a:extLst>
          </p:cNvPr>
          <p:cNvSpPr>
            <a:spLocks noGrp="1"/>
          </p:cNvSpPr>
          <p:nvPr>
            <p:ph type="body" sz="quarter" idx="10"/>
          </p:nvPr>
        </p:nvSpPr>
        <p:spPr>
          <a:xfrm>
            <a:off x="411328" y="4107677"/>
            <a:ext cx="6160272" cy="1387300"/>
          </a:xfrm>
          <a:prstGeom prst="rect">
            <a:avLst/>
          </a:prstGeom>
        </p:spPr>
        <p:txBody>
          <a:bodyPr/>
          <a:lstStyle>
            <a:lvl1pPr>
              <a:lnSpc>
                <a:spcPts val="6064"/>
              </a:lnSpc>
              <a:defRPr sz="6488" b="1">
                <a:solidFill>
                  <a:schemeClr val="bg1"/>
                </a:solidFill>
                <a:latin typeface="Calibri" panose="020F0502020204030204" pitchFamily="34" charset="0"/>
                <a:cs typeface="Calibri" panose="020F0502020204030204" pitchFamily="34" charset="0"/>
              </a:defRPr>
            </a:lvl1pPr>
            <a:lvl2pPr>
              <a:lnSpc>
                <a:spcPts val="6064"/>
              </a:lnSpc>
              <a:defRPr sz="6488">
                <a:solidFill>
                  <a:schemeClr val="bg1"/>
                </a:solidFill>
                <a:latin typeface="Calibri" panose="020F0502020204030204" pitchFamily="34" charset="0"/>
                <a:cs typeface="Calibri" panose="020F0502020204030204" pitchFamily="34" charset="0"/>
              </a:defRPr>
            </a:lvl2pPr>
            <a:lvl3pPr>
              <a:lnSpc>
                <a:spcPts val="6064"/>
              </a:lnSpc>
              <a:defRPr sz="6488">
                <a:solidFill>
                  <a:schemeClr val="bg1"/>
                </a:solidFill>
                <a:latin typeface="Calibri" panose="020F0502020204030204" pitchFamily="34" charset="0"/>
                <a:cs typeface="Calibri" panose="020F0502020204030204" pitchFamily="34" charset="0"/>
              </a:defRPr>
            </a:lvl3pPr>
            <a:lvl4pPr>
              <a:lnSpc>
                <a:spcPts val="6064"/>
              </a:lnSpc>
              <a:defRPr sz="6488">
                <a:solidFill>
                  <a:schemeClr val="bg1"/>
                </a:solidFill>
                <a:latin typeface="Calibri" panose="020F0502020204030204" pitchFamily="34" charset="0"/>
                <a:cs typeface="Calibri" panose="020F0502020204030204" pitchFamily="34" charset="0"/>
              </a:defRPr>
            </a:lvl4pPr>
            <a:lvl5pPr>
              <a:lnSpc>
                <a:spcPts val="6064"/>
              </a:lnSpc>
              <a:defRPr sz="6488">
                <a:solidFill>
                  <a:schemeClr val="bg1"/>
                </a:solidFill>
                <a:latin typeface="Calibri" panose="020F0502020204030204" pitchFamily="34" charset="0"/>
                <a:cs typeface="Calibri" panose="020F0502020204030204" pitchFamily="34" charset="0"/>
              </a:defRPr>
            </a:lvl5pPr>
          </a:lstStyle>
          <a:p>
            <a:pPr lvl="0"/>
            <a:r>
              <a:rPr lang="en-GB" dirty="0"/>
              <a:t>Click to edit Master text styles</a:t>
            </a:r>
            <a:endParaRPr lang="en-US" dirty="0"/>
          </a:p>
        </p:txBody>
      </p:sp>
      <p:sp>
        <p:nvSpPr>
          <p:cNvPr id="39" name="Text Placeholder 37">
            <a:extLst>
              <a:ext uri="{FF2B5EF4-FFF2-40B4-BE49-F238E27FC236}">
                <a16:creationId xmlns:a16="http://schemas.microsoft.com/office/drawing/2014/main" id="{82B8B15E-EE1C-BCE8-33BC-D117D313315C}"/>
              </a:ext>
            </a:extLst>
          </p:cNvPr>
          <p:cNvSpPr>
            <a:spLocks noGrp="1"/>
          </p:cNvSpPr>
          <p:nvPr>
            <p:ph type="body" sz="quarter" idx="11"/>
          </p:nvPr>
        </p:nvSpPr>
        <p:spPr>
          <a:xfrm>
            <a:off x="381244" y="5900004"/>
            <a:ext cx="5067805" cy="391936"/>
          </a:xfrm>
          <a:prstGeom prst="rect">
            <a:avLst/>
          </a:prstGeom>
        </p:spPr>
        <p:txBody>
          <a:bodyPr/>
          <a:lstStyle>
            <a:lvl1pPr>
              <a:defRPr sz="2547" b="0">
                <a:solidFill>
                  <a:schemeClr val="bg1"/>
                </a:solidFill>
              </a:defRPr>
            </a:lvl1pPr>
          </a:lstStyle>
          <a:p>
            <a:pPr lvl="0"/>
            <a:r>
              <a:rPr lang="en-GB" dirty="0"/>
              <a:t>Click to edit Master text styles</a:t>
            </a:r>
            <a:endParaRPr lang="en-US" dirty="0"/>
          </a:p>
        </p:txBody>
      </p:sp>
      <p:pic>
        <p:nvPicPr>
          <p:cNvPr id="32" name="Picture 31" descr="A network of colorful dots and lines&#10;&#10;Description automatically generated">
            <a:extLst>
              <a:ext uri="{FF2B5EF4-FFF2-40B4-BE49-F238E27FC236}">
                <a16:creationId xmlns:a16="http://schemas.microsoft.com/office/drawing/2014/main" id="{0245CA32-9143-1F2A-CB4A-2072C10786A9}"/>
              </a:ext>
            </a:extLst>
          </p:cNvPr>
          <p:cNvPicPr>
            <a:picLocks noGrp="1" noRot="1" noChangeAspect="1" noMove="1" noResize="1" noEditPoints="1" noAdjustHandles="1" noChangeArrowheads="1" noChangeShapeType="1" noCrop="1"/>
          </p:cNvPicPr>
          <p:nvPr userDrawn="1"/>
        </p:nvPicPr>
        <p:blipFill rotWithShape="1">
          <a:blip r:embed="rId23" cstate="screen">
            <a:extLst>
              <a:ext uri="{28A0092B-C50C-407E-A947-70E740481C1C}">
                <a14:useLocalDpi xmlns:a14="http://schemas.microsoft.com/office/drawing/2010/main"/>
              </a:ext>
            </a:extLst>
          </a:blip>
          <a:srcRect b="-14429"/>
          <a:stretch/>
        </p:blipFill>
        <p:spPr>
          <a:xfrm>
            <a:off x="6604321" y="1"/>
            <a:ext cx="5587678" cy="5327707"/>
          </a:xfrm>
          <a:prstGeom prst="rect">
            <a:avLst/>
          </a:prstGeom>
        </p:spPr>
      </p:pic>
    </p:spTree>
    <p:extLst>
      <p:ext uri="{BB962C8B-B14F-4D97-AF65-F5344CB8AC3E}">
        <p14:creationId xmlns:p14="http://schemas.microsoft.com/office/powerpoint/2010/main" val="4197684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04/02/2026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L Plan for the day">
    <p:bg>
      <p:bgPr>
        <a:solidFill>
          <a:schemeClr val="bg1"/>
        </a:solidFill>
        <a:effectLst/>
      </p:bgPr>
    </p:bg>
    <p:spTree>
      <p:nvGrpSpPr>
        <p:cNvPr id="1" name=""/>
        <p:cNvGrpSpPr/>
        <p:nvPr/>
      </p:nvGrpSpPr>
      <p:grpSpPr>
        <a:xfrm>
          <a:off x="0" y="0"/>
          <a:ext cx="0" cy="0"/>
          <a:chOff x="0" y="0"/>
          <a:chExt cx="0" cy="0"/>
        </a:xfrm>
      </p:grpSpPr>
      <p:pic>
        <p:nvPicPr>
          <p:cNvPr id="5" name="Picture 4" descr="A black background with colorful dots and lines&#10;&#10;Description automatically generated">
            <a:extLst>
              <a:ext uri="{FF2B5EF4-FFF2-40B4-BE49-F238E27FC236}">
                <a16:creationId xmlns:a16="http://schemas.microsoft.com/office/drawing/2014/main" id="{18147681-81D8-EC3D-66D6-A9421C802110}"/>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l="9727" t="12913" r="9727" b="6532"/>
          <a:stretch/>
        </p:blipFill>
        <p:spPr>
          <a:xfrm>
            <a:off x="0" y="1"/>
            <a:ext cx="12192000" cy="6858000"/>
          </a:xfrm>
          <a:prstGeom prst="rect">
            <a:avLst/>
          </a:prstGeom>
        </p:spPr>
      </p:pic>
      <p:sp>
        <p:nvSpPr>
          <p:cNvPr id="35" name="Text Placeholder 33">
            <a:extLst>
              <a:ext uri="{FF2B5EF4-FFF2-40B4-BE49-F238E27FC236}">
                <a16:creationId xmlns:a16="http://schemas.microsoft.com/office/drawing/2014/main" id="{60A42974-9C7A-5E49-2442-0FAA8B4851E4}"/>
              </a:ext>
            </a:extLst>
          </p:cNvPr>
          <p:cNvSpPr>
            <a:spLocks noGrp="1"/>
          </p:cNvSpPr>
          <p:nvPr>
            <p:ph type="body" sz="quarter" idx="10" hasCustomPrompt="1"/>
          </p:nvPr>
        </p:nvSpPr>
        <p:spPr>
          <a:xfrm>
            <a:off x="381241" y="425497"/>
            <a:ext cx="6223080" cy="802923"/>
          </a:xfrm>
          <a:prstGeom prst="rect">
            <a:avLst/>
          </a:prstGeom>
        </p:spPr>
        <p:txBody>
          <a:bodyPr/>
          <a:lstStyle>
            <a:lvl1pPr>
              <a:lnSpc>
                <a:spcPts val="6064"/>
              </a:lnSpc>
              <a:defRPr sz="6488" b="1">
                <a:solidFill>
                  <a:srgbClr val="253C46"/>
                </a:solidFill>
              </a:defRPr>
            </a:lvl1pPr>
            <a:lvl2pPr>
              <a:defRPr>
                <a:solidFill>
                  <a:srgbClr val="253C46"/>
                </a:solidFill>
              </a:defRPr>
            </a:lvl2pPr>
            <a:lvl3pPr>
              <a:defRPr>
                <a:solidFill>
                  <a:srgbClr val="253C46"/>
                </a:solidFill>
              </a:defRPr>
            </a:lvl3pPr>
            <a:lvl4pPr>
              <a:defRPr>
                <a:solidFill>
                  <a:srgbClr val="253C46"/>
                </a:solidFill>
              </a:defRPr>
            </a:lvl4pPr>
            <a:lvl5pPr>
              <a:defRPr>
                <a:solidFill>
                  <a:srgbClr val="253C46"/>
                </a:solidFill>
              </a:defRPr>
            </a:lvl5pPr>
          </a:lstStyle>
          <a:p>
            <a:pPr lvl="0"/>
            <a:r>
              <a:rPr lang="en-GB" dirty="0"/>
              <a:t>Plan for the day</a:t>
            </a:r>
            <a:endParaRPr lang="en-US" dirty="0"/>
          </a:p>
        </p:txBody>
      </p:sp>
      <p:cxnSp>
        <p:nvCxnSpPr>
          <p:cNvPr id="3" name="Straight Connector 2">
            <a:extLst>
              <a:ext uri="{FF2B5EF4-FFF2-40B4-BE49-F238E27FC236}">
                <a16:creationId xmlns:a16="http://schemas.microsoft.com/office/drawing/2014/main" id="{BD722BD3-173F-A476-B900-2A642404B74C}"/>
              </a:ext>
            </a:extLst>
          </p:cNvPr>
          <p:cNvCxnSpPr>
            <a:cxnSpLocks/>
          </p:cNvCxnSpPr>
          <p:nvPr userDrawn="1"/>
        </p:nvCxnSpPr>
        <p:spPr>
          <a:xfrm>
            <a:off x="381540" y="1321032"/>
            <a:ext cx="5390983" cy="0"/>
          </a:xfrm>
          <a:prstGeom prst="line">
            <a:avLst/>
          </a:prstGeom>
          <a:ln w="47625">
            <a:solidFill>
              <a:srgbClr val="253B46"/>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5B0C537-0DB9-1D98-8D36-BE38B1A2FAD2}"/>
              </a:ext>
            </a:extLst>
          </p:cNvPr>
          <p:cNvSpPr>
            <a:spLocks noGrp="1"/>
          </p:cNvSpPr>
          <p:nvPr>
            <p:ph type="body" sz="quarter" idx="11" hasCustomPrompt="1"/>
          </p:nvPr>
        </p:nvSpPr>
        <p:spPr>
          <a:xfrm>
            <a:off x="3492781" y="1929174"/>
            <a:ext cx="2680238" cy="3440552"/>
          </a:xfrm>
          <a:prstGeom prst="rect">
            <a:avLst/>
          </a:prstGeom>
        </p:spPr>
        <p:txBody>
          <a:bodyPr/>
          <a:lstStyle>
            <a:lvl1pPr marL="7701" marR="3081" algn="r">
              <a:lnSpc>
                <a:spcPts val="3335"/>
              </a:lnSpc>
              <a:spcBef>
                <a:spcPts val="609"/>
              </a:spcBef>
              <a:defRPr sz="2304" b="1">
                <a:solidFill>
                  <a:srgbClr val="253B46"/>
                </a:solidFill>
              </a:defRPr>
            </a:lvl1pPr>
            <a:lvl2pPr algn="r">
              <a:defRPr sz="2304" b="1">
                <a:solidFill>
                  <a:srgbClr val="253B46"/>
                </a:solidFill>
              </a:defRPr>
            </a:lvl2pPr>
            <a:lvl3pPr algn="r">
              <a:defRPr sz="2304" b="1">
                <a:solidFill>
                  <a:srgbClr val="253B46"/>
                </a:solidFill>
              </a:defRPr>
            </a:lvl3pPr>
            <a:lvl4pPr algn="r">
              <a:defRPr sz="2304" b="1">
                <a:solidFill>
                  <a:srgbClr val="253B46"/>
                </a:solidFill>
              </a:defRPr>
            </a:lvl4pPr>
            <a:lvl5pPr algn="r">
              <a:defRPr sz="2304" b="1">
                <a:solidFill>
                  <a:srgbClr val="253B46"/>
                </a:solidFill>
              </a:defRPr>
            </a:lvl5pPr>
          </a:lstStyle>
          <a:p>
            <a:pPr marL="12700" marR="5080" algn="r">
              <a:lnSpc>
                <a:spcPts val="5500"/>
              </a:lnSpc>
              <a:spcBef>
                <a:spcPts val="1005"/>
              </a:spcBef>
            </a:pPr>
            <a:r>
              <a:rPr lang="en-GB" sz="2304" b="1" dirty="0">
                <a:solidFill>
                  <a:srgbClr val="253B46"/>
                </a:solidFill>
                <a:latin typeface="Calibri"/>
                <a:cs typeface="Calibri"/>
              </a:rPr>
              <a:t>9—9:45am</a:t>
            </a:r>
          </a:p>
          <a:p>
            <a:pPr marL="12700" marR="5080" algn="r">
              <a:lnSpc>
                <a:spcPts val="5500"/>
              </a:lnSpc>
              <a:spcBef>
                <a:spcPts val="1005"/>
              </a:spcBef>
            </a:pPr>
            <a:br>
              <a:rPr lang="en-GB" sz="2304" b="1" dirty="0">
                <a:solidFill>
                  <a:srgbClr val="253B46"/>
                </a:solidFill>
                <a:latin typeface="Calibri"/>
                <a:cs typeface="Calibri"/>
              </a:rPr>
            </a:br>
            <a:r>
              <a:rPr lang="en-GB" sz="2304" b="1" dirty="0">
                <a:solidFill>
                  <a:srgbClr val="253B46"/>
                </a:solidFill>
                <a:latin typeface="Calibri"/>
                <a:cs typeface="Calibri"/>
              </a:rPr>
              <a:t>9:45—10am</a:t>
            </a:r>
            <a:r>
              <a:rPr lang="en-GB" sz="2304" dirty="0">
                <a:solidFill>
                  <a:srgbClr val="253B46"/>
                </a:solidFill>
                <a:latin typeface="Calibri"/>
                <a:cs typeface="Calibri"/>
              </a:rPr>
              <a:t>	</a:t>
            </a:r>
            <a:endParaRPr lang="en-GB" sz="2304" i="1" dirty="0">
              <a:solidFill>
                <a:srgbClr val="253B46"/>
              </a:solidFill>
              <a:latin typeface="Calibri"/>
              <a:cs typeface="Calibri"/>
            </a:endParaRPr>
          </a:p>
          <a:p>
            <a:pPr marL="12700" marR="5080" algn="r">
              <a:lnSpc>
                <a:spcPts val="5500"/>
              </a:lnSpc>
              <a:spcBef>
                <a:spcPts val="1005"/>
              </a:spcBef>
            </a:pPr>
            <a:r>
              <a:rPr lang="en-GB" sz="2304" b="1" dirty="0">
                <a:solidFill>
                  <a:srgbClr val="253B46"/>
                </a:solidFill>
                <a:latin typeface="Calibri"/>
                <a:cs typeface="Calibri"/>
              </a:rPr>
              <a:t>10—11:30am</a:t>
            </a:r>
            <a:endParaRPr lang="en-GB" sz="2304" dirty="0">
              <a:solidFill>
                <a:srgbClr val="253B46"/>
              </a:solidFill>
              <a:latin typeface="Calibri"/>
              <a:cs typeface="Calibri"/>
            </a:endParaRPr>
          </a:p>
          <a:p>
            <a:pPr marL="12700" marR="5080" algn="r">
              <a:lnSpc>
                <a:spcPts val="5500"/>
              </a:lnSpc>
              <a:spcBef>
                <a:spcPts val="1005"/>
              </a:spcBef>
            </a:pPr>
            <a:r>
              <a:rPr lang="en-GB" sz="2304" b="1" dirty="0">
                <a:solidFill>
                  <a:srgbClr val="253B46"/>
                </a:solidFill>
                <a:latin typeface="Calibri"/>
                <a:cs typeface="Calibri"/>
              </a:rPr>
              <a:t>11:30—11:40am  </a:t>
            </a:r>
          </a:p>
          <a:p>
            <a:pPr marL="12700" marR="5080" algn="r">
              <a:lnSpc>
                <a:spcPts val="5500"/>
              </a:lnSpc>
              <a:spcBef>
                <a:spcPts val="1005"/>
              </a:spcBef>
            </a:pPr>
            <a:r>
              <a:rPr lang="en-GB" sz="2304" b="1" dirty="0">
                <a:solidFill>
                  <a:srgbClr val="253B46"/>
                </a:solidFill>
                <a:latin typeface="Calibri"/>
                <a:cs typeface="Calibri"/>
              </a:rPr>
              <a:t>11:40—12pm </a:t>
            </a:r>
            <a:endParaRPr lang="en-GB" sz="2304" dirty="0">
              <a:solidFill>
                <a:srgbClr val="253B46"/>
              </a:solidFill>
              <a:latin typeface="Calibri"/>
              <a:cs typeface="Calibri"/>
            </a:endParaRPr>
          </a:p>
          <a:p>
            <a:pPr marL="12700" marR="5080" algn="r">
              <a:lnSpc>
                <a:spcPts val="5500"/>
              </a:lnSpc>
              <a:spcBef>
                <a:spcPts val="1005"/>
              </a:spcBef>
            </a:pPr>
            <a:endParaRPr lang="en-GB" sz="2304" dirty="0">
              <a:solidFill>
                <a:srgbClr val="253B46"/>
              </a:solidFill>
              <a:latin typeface="Calibri"/>
              <a:cs typeface="Calibri"/>
            </a:endParaRPr>
          </a:p>
        </p:txBody>
      </p:sp>
      <p:sp>
        <p:nvSpPr>
          <p:cNvPr id="10" name="Text Placeholder 9">
            <a:extLst>
              <a:ext uri="{FF2B5EF4-FFF2-40B4-BE49-F238E27FC236}">
                <a16:creationId xmlns:a16="http://schemas.microsoft.com/office/drawing/2014/main" id="{BB56A5D2-1A42-6A0E-8B8A-84284B0EB7F3}"/>
              </a:ext>
            </a:extLst>
          </p:cNvPr>
          <p:cNvSpPr>
            <a:spLocks noGrp="1"/>
          </p:cNvSpPr>
          <p:nvPr>
            <p:ph type="body" sz="quarter" idx="12" hasCustomPrompt="1"/>
          </p:nvPr>
        </p:nvSpPr>
        <p:spPr>
          <a:xfrm>
            <a:off x="6918171" y="1929174"/>
            <a:ext cx="4528677" cy="3440552"/>
          </a:xfrm>
          <a:prstGeom prst="rect">
            <a:avLst/>
          </a:prstGeom>
        </p:spPr>
        <p:txBody>
          <a:bodyPr/>
          <a:lstStyle>
            <a:lvl1pPr marL="7701" marR="3081" algn="l">
              <a:lnSpc>
                <a:spcPts val="3335"/>
              </a:lnSpc>
              <a:spcBef>
                <a:spcPts val="609"/>
              </a:spcBef>
              <a:defRPr sz="2547">
                <a:solidFill>
                  <a:srgbClr val="253B46"/>
                </a:solidFill>
              </a:defRPr>
            </a:lvl1pPr>
            <a:lvl2pPr algn="l">
              <a:defRPr sz="2547">
                <a:solidFill>
                  <a:srgbClr val="253B46"/>
                </a:solidFill>
              </a:defRPr>
            </a:lvl2pPr>
            <a:lvl3pPr algn="l">
              <a:defRPr sz="2547">
                <a:solidFill>
                  <a:srgbClr val="253B46"/>
                </a:solidFill>
              </a:defRPr>
            </a:lvl3pPr>
            <a:lvl4pPr algn="l">
              <a:defRPr sz="2547">
                <a:solidFill>
                  <a:srgbClr val="253B46"/>
                </a:solidFill>
              </a:defRPr>
            </a:lvl4pPr>
            <a:lvl5pPr algn="l">
              <a:defRPr sz="2547">
                <a:solidFill>
                  <a:srgbClr val="253B46"/>
                </a:solidFill>
              </a:defRPr>
            </a:lvl5pPr>
          </a:lstStyle>
          <a:p>
            <a:pPr marL="12700" marR="5080">
              <a:lnSpc>
                <a:spcPts val="5500"/>
              </a:lnSpc>
              <a:spcBef>
                <a:spcPts val="1005"/>
              </a:spcBef>
            </a:pPr>
            <a:r>
              <a:rPr lang="en-GB" sz="2547" dirty="0">
                <a:solidFill>
                  <a:srgbClr val="253B46"/>
                </a:solidFill>
                <a:latin typeface="Calibri"/>
                <a:cs typeface="Calibri"/>
              </a:rPr>
              <a:t>Introduction to Data Literacy</a:t>
            </a:r>
            <a:br>
              <a:rPr lang="en-GB" sz="2547" dirty="0">
                <a:solidFill>
                  <a:srgbClr val="253B46"/>
                </a:solidFill>
                <a:latin typeface="Calibri"/>
                <a:cs typeface="Calibri"/>
              </a:rPr>
            </a:br>
            <a:r>
              <a:rPr lang="en-GB" sz="2547" dirty="0">
                <a:solidFill>
                  <a:srgbClr val="253B46"/>
                </a:solidFill>
                <a:latin typeface="Calibri"/>
                <a:cs typeface="Calibri"/>
              </a:rPr>
              <a:t>across the curriculum</a:t>
            </a:r>
          </a:p>
          <a:p>
            <a:pPr marL="12700" marR="5080">
              <a:lnSpc>
                <a:spcPts val="5500"/>
              </a:lnSpc>
              <a:spcBef>
                <a:spcPts val="1005"/>
              </a:spcBef>
            </a:pPr>
            <a:r>
              <a:rPr lang="en-GB" sz="2547" i="1" dirty="0">
                <a:solidFill>
                  <a:srgbClr val="253B46"/>
                </a:solidFill>
                <a:latin typeface="Calibri"/>
                <a:cs typeface="Calibri"/>
              </a:rPr>
              <a:t>Break</a:t>
            </a:r>
          </a:p>
          <a:p>
            <a:pPr marL="12700" marR="5080">
              <a:lnSpc>
                <a:spcPts val="5500"/>
              </a:lnSpc>
              <a:spcBef>
                <a:spcPts val="1005"/>
              </a:spcBef>
            </a:pPr>
            <a:r>
              <a:rPr lang="en-GB" sz="2547" dirty="0">
                <a:solidFill>
                  <a:srgbClr val="253B46"/>
                </a:solidFill>
                <a:latin typeface="Calibri"/>
                <a:cs typeface="Calibri"/>
              </a:rPr>
              <a:t>Breakout sessions x 3</a:t>
            </a:r>
          </a:p>
          <a:p>
            <a:pPr marL="12700" marR="5080">
              <a:lnSpc>
                <a:spcPts val="5500"/>
              </a:lnSpc>
              <a:spcBef>
                <a:spcPts val="1005"/>
              </a:spcBef>
            </a:pPr>
            <a:r>
              <a:rPr lang="en-GB" sz="2547" i="1" dirty="0">
                <a:solidFill>
                  <a:srgbClr val="253B46"/>
                </a:solidFill>
                <a:latin typeface="Calibri"/>
                <a:cs typeface="Calibri"/>
              </a:rPr>
              <a:t>Break</a:t>
            </a:r>
          </a:p>
          <a:p>
            <a:pPr marL="12700" marR="5080">
              <a:lnSpc>
                <a:spcPts val="5500"/>
              </a:lnSpc>
              <a:spcBef>
                <a:spcPts val="1005"/>
              </a:spcBef>
            </a:pPr>
            <a:r>
              <a:rPr lang="en-GB" sz="2547" dirty="0">
                <a:solidFill>
                  <a:srgbClr val="253B46"/>
                </a:solidFill>
                <a:latin typeface="Calibri"/>
                <a:cs typeface="Calibri"/>
              </a:rPr>
              <a:t>Roundup, Q&amp;A, and prizes!</a:t>
            </a:r>
          </a:p>
          <a:p>
            <a:pPr marL="12700" marR="5080">
              <a:lnSpc>
                <a:spcPts val="5500"/>
              </a:lnSpc>
              <a:spcBef>
                <a:spcPts val="1005"/>
              </a:spcBef>
            </a:pPr>
            <a:endParaRPr lang="en-GB" sz="2547" dirty="0">
              <a:solidFill>
                <a:srgbClr val="253B46"/>
              </a:solidFill>
              <a:latin typeface="Calibri"/>
              <a:cs typeface="Calibri"/>
            </a:endParaRPr>
          </a:p>
        </p:txBody>
      </p:sp>
    </p:spTree>
    <p:extLst>
      <p:ext uri="{BB962C8B-B14F-4D97-AF65-F5344CB8AC3E}">
        <p14:creationId xmlns:p14="http://schemas.microsoft.com/office/powerpoint/2010/main" val="28763993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L_Plain_Slide">
    <p:bg>
      <p:bgPr>
        <a:solidFill>
          <a:schemeClr val="bg1"/>
        </a:solidFill>
        <a:effectLst/>
      </p:bgPr>
    </p:bg>
    <p:spTree>
      <p:nvGrpSpPr>
        <p:cNvPr id="1" name=""/>
        <p:cNvGrpSpPr/>
        <p:nvPr/>
      </p:nvGrpSpPr>
      <p:grpSpPr>
        <a:xfrm>
          <a:off x="0" y="0"/>
          <a:ext cx="0" cy="0"/>
          <a:chOff x="0" y="0"/>
          <a:chExt cx="0" cy="0"/>
        </a:xfrm>
      </p:grpSpPr>
      <p:pic>
        <p:nvPicPr>
          <p:cNvPr id="5" name="Picture 4" descr="A black background with colorful dots and lines&#10;&#10;Description automatically generated">
            <a:extLst>
              <a:ext uri="{FF2B5EF4-FFF2-40B4-BE49-F238E27FC236}">
                <a16:creationId xmlns:a16="http://schemas.microsoft.com/office/drawing/2014/main" id="{18147681-81D8-EC3D-66D6-A9421C802110}"/>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l="9727" t="12913" r="9727" b="6532"/>
          <a:stretch/>
        </p:blipFill>
        <p:spPr>
          <a:xfrm>
            <a:off x="0" y="1"/>
            <a:ext cx="12192000" cy="6858000"/>
          </a:xfrm>
          <a:prstGeom prst="rect">
            <a:avLst/>
          </a:prstGeom>
        </p:spPr>
      </p:pic>
      <p:sp>
        <p:nvSpPr>
          <p:cNvPr id="3" name="Text Placeholder 33">
            <a:extLst>
              <a:ext uri="{FF2B5EF4-FFF2-40B4-BE49-F238E27FC236}">
                <a16:creationId xmlns:a16="http://schemas.microsoft.com/office/drawing/2014/main" id="{5AB4ACE6-A5C9-4146-BBA7-61E18C74E1FA}"/>
              </a:ext>
            </a:extLst>
          </p:cNvPr>
          <p:cNvSpPr>
            <a:spLocks noGrp="1"/>
          </p:cNvSpPr>
          <p:nvPr>
            <p:ph type="body" sz="quarter" idx="10"/>
          </p:nvPr>
        </p:nvSpPr>
        <p:spPr>
          <a:xfrm>
            <a:off x="0" y="425497"/>
            <a:ext cx="12192000" cy="802923"/>
          </a:xfrm>
          <a:prstGeom prst="rect">
            <a:avLst/>
          </a:prstGeom>
        </p:spPr>
        <p:txBody>
          <a:bodyPr/>
          <a:lstStyle>
            <a:lvl1pPr algn="ctr">
              <a:lnSpc>
                <a:spcPts val="6064"/>
              </a:lnSpc>
              <a:defRPr sz="5458" b="1">
                <a:solidFill>
                  <a:srgbClr val="253C46"/>
                </a:solidFill>
              </a:defRPr>
            </a:lvl1pPr>
            <a:lvl2pPr>
              <a:defRPr>
                <a:solidFill>
                  <a:srgbClr val="253C46"/>
                </a:solidFill>
              </a:defRPr>
            </a:lvl2pPr>
            <a:lvl3pPr>
              <a:defRPr>
                <a:solidFill>
                  <a:srgbClr val="253C46"/>
                </a:solidFill>
              </a:defRPr>
            </a:lvl3pPr>
            <a:lvl4pPr>
              <a:defRPr>
                <a:solidFill>
                  <a:srgbClr val="253C46"/>
                </a:solidFill>
              </a:defRPr>
            </a:lvl4pPr>
            <a:lvl5pPr>
              <a:defRPr>
                <a:solidFill>
                  <a:srgbClr val="253C46"/>
                </a:solidFill>
              </a:defRPr>
            </a:lvl5pPr>
          </a:lstStyle>
          <a:p>
            <a:pPr lvl="0"/>
            <a:r>
              <a:rPr lang="en-GB" dirty="0"/>
              <a:t>Click to edit Master text styles</a:t>
            </a:r>
            <a:endParaRPr lang="en-US" dirty="0"/>
          </a:p>
        </p:txBody>
      </p:sp>
    </p:spTree>
    <p:extLst>
      <p:ext uri="{BB962C8B-B14F-4D97-AF65-F5344CB8AC3E}">
        <p14:creationId xmlns:p14="http://schemas.microsoft.com/office/powerpoint/2010/main" val="471138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PL_Plain_Slide">
    <p:bg>
      <p:bgPr>
        <a:solidFill>
          <a:schemeClr val="bg1"/>
        </a:solidFill>
        <a:effectLst/>
      </p:bgPr>
    </p:bg>
    <p:spTree>
      <p:nvGrpSpPr>
        <p:cNvPr id="1" name=""/>
        <p:cNvGrpSpPr/>
        <p:nvPr/>
      </p:nvGrpSpPr>
      <p:grpSpPr>
        <a:xfrm>
          <a:off x="0" y="0"/>
          <a:ext cx="0" cy="0"/>
          <a:chOff x="0" y="0"/>
          <a:chExt cx="0" cy="0"/>
        </a:xfrm>
      </p:grpSpPr>
      <p:pic>
        <p:nvPicPr>
          <p:cNvPr id="5" name="Picture 4" descr="A black background with colorful dots and lines&#10;&#10;Description automatically generated">
            <a:extLst>
              <a:ext uri="{FF2B5EF4-FFF2-40B4-BE49-F238E27FC236}">
                <a16:creationId xmlns:a16="http://schemas.microsoft.com/office/drawing/2014/main" id="{18147681-81D8-EC3D-66D6-A9421C802110}"/>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l="9727" t="12913" r="9727" b="6532"/>
          <a:stretch/>
        </p:blipFill>
        <p:spPr>
          <a:xfrm>
            <a:off x="0" y="1"/>
            <a:ext cx="12192000" cy="6858000"/>
          </a:xfrm>
          <a:prstGeom prst="rect">
            <a:avLst/>
          </a:prstGeom>
        </p:spPr>
      </p:pic>
    </p:spTree>
    <p:extLst>
      <p:ext uri="{BB962C8B-B14F-4D97-AF65-F5344CB8AC3E}">
        <p14:creationId xmlns:p14="http://schemas.microsoft.com/office/powerpoint/2010/main" val="33273640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L Plain Slide 1">
    <p:bg>
      <p:bgPr>
        <a:solidFill>
          <a:schemeClr val="bg1"/>
        </a:solidFill>
        <a:effectLst/>
      </p:bgPr>
    </p:bg>
    <p:spTree>
      <p:nvGrpSpPr>
        <p:cNvPr id="1" name=""/>
        <p:cNvGrpSpPr/>
        <p:nvPr/>
      </p:nvGrpSpPr>
      <p:grpSpPr>
        <a:xfrm>
          <a:off x="0" y="0"/>
          <a:ext cx="0" cy="0"/>
          <a:chOff x="0" y="0"/>
          <a:chExt cx="0" cy="0"/>
        </a:xfrm>
      </p:grpSpPr>
      <p:pic>
        <p:nvPicPr>
          <p:cNvPr id="29" name="Picture 28" descr="A black background with colorful dots and lines&#10;&#10;Description automatically generated">
            <a:extLst>
              <a:ext uri="{FF2B5EF4-FFF2-40B4-BE49-F238E27FC236}">
                <a16:creationId xmlns:a16="http://schemas.microsoft.com/office/drawing/2014/main" id="{1D313F3D-7199-417A-EFFF-CB46F2769FB4}"/>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flipH="1">
            <a:off x="6640117" y="1568111"/>
            <a:ext cx="7119995" cy="3983773"/>
          </a:xfrm>
          <a:prstGeom prst="rect">
            <a:avLst/>
          </a:prstGeom>
        </p:spPr>
      </p:pic>
      <p:cxnSp>
        <p:nvCxnSpPr>
          <p:cNvPr id="31" name="Straight Connector 30">
            <a:extLst>
              <a:ext uri="{FF2B5EF4-FFF2-40B4-BE49-F238E27FC236}">
                <a16:creationId xmlns:a16="http://schemas.microsoft.com/office/drawing/2014/main" id="{8324032E-493E-2CD2-A940-6B5BA228E5D7}"/>
              </a:ext>
            </a:extLst>
          </p:cNvPr>
          <p:cNvCxnSpPr>
            <a:cxnSpLocks/>
          </p:cNvCxnSpPr>
          <p:nvPr userDrawn="1"/>
        </p:nvCxnSpPr>
        <p:spPr>
          <a:xfrm>
            <a:off x="381540" y="2074409"/>
            <a:ext cx="5390983" cy="0"/>
          </a:xfrm>
          <a:prstGeom prst="line">
            <a:avLst/>
          </a:prstGeom>
          <a:ln w="47625">
            <a:solidFill>
              <a:srgbClr val="253B46"/>
            </a:solidFill>
          </a:ln>
        </p:spPr>
        <p:style>
          <a:lnRef idx="1">
            <a:schemeClr val="accent1"/>
          </a:lnRef>
          <a:fillRef idx="0">
            <a:schemeClr val="accent1"/>
          </a:fillRef>
          <a:effectRef idx="0">
            <a:schemeClr val="accent1"/>
          </a:effectRef>
          <a:fontRef idx="minor">
            <a:schemeClr val="tx1"/>
          </a:fontRef>
        </p:style>
      </p:cxnSp>
      <p:sp>
        <p:nvSpPr>
          <p:cNvPr id="35" name="Text Placeholder 33">
            <a:extLst>
              <a:ext uri="{FF2B5EF4-FFF2-40B4-BE49-F238E27FC236}">
                <a16:creationId xmlns:a16="http://schemas.microsoft.com/office/drawing/2014/main" id="{60A42974-9C7A-5E49-2442-0FAA8B4851E4}"/>
              </a:ext>
            </a:extLst>
          </p:cNvPr>
          <p:cNvSpPr>
            <a:spLocks noGrp="1"/>
          </p:cNvSpPr>
          <p:nvPr>
            <p:ph type="body" sz="quarter" idx="10"/>
          </p:nvPr>
        </p:nvSpPr>
        <p:spPr>
          <a:xfrm>
            <a:off x="381241" y="425497"/>
            <a:ext cx="6223080" cy="2358223"/>
          </a:xfrm>
          <a:prstGeom prst="rect">
            <a:avLst/>
          </a:prstGeom>
        </p:spPr>
        <p:txBody>
          <a:bodyPr/>
          <a:lstStyle>
            <a:lvl1pPr>
              <a:lnSpc>
                <a:spcPts val="6064"/>
              </a:lnSpc>
              <a:defRPr sz="6488" b="1">
                <a:solidFill>
                  <a:srgbClr val="253C46"/>
                </a:solidFill>
              </a:defRPr>
            </a:lvl1pPr>
            <a:lvl2pPr>
              <a:defRPr>
                <a:solidFill>
                  <a:srgbClr val="253C46"/>
                </a:solidFill>
              </a:defRPr>
            </a:lvl2pPr>
            <a:lvl3pPr>
              <a:defRPr>
                <a:solidFill>
                  <a:srgbClr val="253C46"/>
                </a:solidFill>
              </a:defRPr>
            </a:lvl3pPr>
            <a:lvl4pPr>
              <a:defRPr>
                <a:solidFill>
                  <a:srgbClr val="253C46"/>
                </a:solidFill>
              </a:defRPr>
            </a:lvl4pPr>
            <a:lvl5pPr>
              <a:defRPr>
                <a:solidFill>
                  <a:srgbClr val="253C46"/>
                </a:solidFill>
              </a:defRPr>
            </a:lvl5pPr>
          </a:lstStyle>
          <a:p>
            <a:pPr lvl="0"/>
            <a:r>
              <a:rPr lang="en-GB" dirty="0"/>
              <a:t>Click to edit Master text styles</a:t>
            </a:r>
            <a:endParaRPr lang="en-US" dirty="0"/>
          </a:p>
        </p:txBody>
      </p:sp>
      <p:sp>
        <p:nvSpPr>
          <p:cNvPr id="40" name="Text Placeholder 38">
            <a:extLst>
              <a:ext uri="{FF2B5EF4-FFF2-40B4-BE49-F238E27FC236}">
                <a16:creationId xmlns:a16="http://schemas.microsoft.com/office/drawing/2014/main" id="{CE5A1A6E-B5CD-B6FF-8AB4-AE65094E7340}"/>
              </a:ext>
            </a:extLst>
          </p:cNvPr>
          <p:cNvSpPr>
            <a:spLocks noGrp="1"/>
          </p:cNvSpPr>
          <p:nvPr>
            <p:ph type="body" sz="quarter" idx="11"/>
          </p:nvPr>
        </p:nvSpPr>
        <p:spPr>
          <a:xfrm>
            <a:off x="381241" y="2242857"/>
            <a:ext cx="5483704" cy="908897"/>
          </a:xfrm>
          <a:prstGeom prst="rect">
            <a:avLst/>
          </a:prstGeom>
        </p:spPr>
        <p:txBody>
          <a:bodyPr/>
          <a:lstStyle>
            <a:lvl1pPr>
              <a:defRPr sz="2547" b="0">
                <a:solidFill>
                  <a:srgbClr val="253C46"/>
                </a:solidFill>
              </a:defRPr>
            </a:lvl1pPr>
          </a:lstStyle>
          <a:p>
            <a:pPr lvl="0"/>
            <a:r>
              <a:rPr lang="en-GB" dirty="0"/>
              <a:t>Click to edit Master text styles</a:t>
            </a:r>
            <a:endParaRPr lang="en-US" dirty="0"/>
          </a:p>
        </p:txBody>
      </p:sp>
    </p:spTree>
    <p:extLst>
      <p:ext uri="{BB962C8B-B14F-4D97-AF65-F5344CB8AC3E}">
        <p14:creationId xmlns:p14="http://schemas.microsoft.com/office/powerpoint/2010/main" val="15141765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PL Plain Slide 1">
    <p:bg>
      <p:bgPr>
        <a:solidFill>
          <a:schemeClr val="bg1"/>
        </a:solidFill>
        <a:effectLst/>
      </p:bgPr>
    </p:bg>
    <p:spTree>
      <p:nvGrpSpPr>
        <p:cNvPr id="1" name=""/>
        <p:cNvGrpSpPr/>
        <p:nvPr/>
      </p:nvGrpSpPr>
      <p:grpSpPr>
        <a:xfrm>
          <a:off x="0" y="0"/>
          <a:ext cx="0" cy="0"/>
          <a:chOff x="0" y="0"/>
          <a:chExt cx="0" cy="0"/>
        </a:xfrm>
      </p:grpSpPr>
      <p:pic>
        <p:nvPicPr>
          <p:cNvPr id="29" name="Picture 28" descr="A black background with colorful dots and lines&#10;&#10;Description automatically generated">
            <a:extLst>
              <a:ext uri="{FF2B5EF4-FFF2-40B4-BE49-F238E27FC236}">
                <a16:creationId xmlns:a16="http://schemas.microsoft.com/office/drawing/2014/main" id="{1D313F3D-7199-417A-EFFF-CB46F2769FB4}"/>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flipH="1">
            <a:off x="6640117" y="1568111"/>
            <a:ext cx="7119995" cy="3983773"/>
          </a:xfrm>
          <a:prstGeom prst="rect">
            <a:avLst/>
          </a:prstGeom>
        </p:spPr>
      </p:pic>
      <p:sp>
        <p:nvSpPr>
          <p:cNvPr id="35" name="Text Placeholder 33">
            <a:extLst>
              <a:ext uri="{FF2B5EF4-FFF2-40B4-BE49-F238E27FC236}">
                <a16:creationId xmlns:a16="http://schemas.microsoft.com/office/drawing/2014/main" id="{60A42974-9C7A-5E49-2442-0FAA8B4851E4}"/>
              </a:ext>
            </a:extLst>
          </p:cNvPr>
          <p:cNvSpPr>
            <a:spLocks noGrp="1"/>
          </p:cNvSpPr>
          <p:nvPr>
            <p:ph type="body" sz="quarter" idx="10"/>
          </p:nvPr>
        </p:nvSpPr>
        <p:spPr>
          <a:xfrm>
            <a:off x="381241" y="425497"/>
            <a:ext cx="6223080" cy="2358223"/>
          </a:xfrm>
          <a:prstGeom prst="rect">
            <a:avLst/>
          </a:prstGeom>
        </p:spPr>
        <p:txBody>
          <a:bodyPr/>
          <a:lstStyle>
            <a:lvl1pPr>
              <a:lnSpc>
                <a:spcPts val="6064"/>
              </a:lnSpc>
              <a:defRPr sz="6488" b="1">
                <a:solidFill>
                  <a:srgbClr val="253C46"/>
                </a:solidFill>
              </a:defRPr>
            </a:lvl1pPr>
            <a:lvl2pPr>
              <a:defRPr>
                <a:solidFill>
                  <a:srgbClr val="253C46"/>
                </a:solidFill>
              </a:defRPr>
            </a:lvl2pPr>
            <a:lvl3pPr>
              <a:defRPr>
                <a:solidFill>
                  <a:srgbClr val="253C46"/>
                </a:solidFill>
              </a:defRPr>
            </a:lvl3pPr>
            <a:lvl4pPr>
              <a:defRPr>
                <a:solidFill>
                  <a:srgbClr val="253C46"/>
                </a:solidFill>
              </a:defRPr>
            </a:lvl4pPr>
            <a:lvl5pPr>
              <a:defRPr>
                <a:solidFill>
                  <a:srgbClr val="253C46"/>
                </a:solidFill>
              </a:defRPr>
            </a:lvl5pPr>
          </a:lstStyle>
          <a:p>
            <a:pPr lvl="0"/>
            <a:r>
              <a:rPr lang="en-GB" dirty="0"/>
              <a:t>Click to edit Master text styles</a:t>
            </a:r>
            <a:endParaRPr lang="en-US" dirty="0"/>
          </a:p>
        </p:txBody>
      </p:sp>
    </p:spTree>
    <p:extLst>
      <p:ext uri="{BB962C8B-B14F-4D97-AF65-F5344CB8AC3E}">
        <p14:creationId xmlns:p14="http://schemas.microsoft.com/office/powerpoint/2010/main" val="29640036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L Plain Slide 2">
    <p:bg>
      <p:bgPr>
        <a:solidFill>
          <a:schemeClr val="bg1"/>
        </a:solidFill>
        <a:effectLst/>
      </p:bgPr>
    </p:bg>
    <p:spTree>
      <p:nvGrpSpPr>
        <p:cNvPr id="1" name=""/>
        <p:cNvGrpSpPr/>
        <p:nvPr/>
      </p:nvGrpSpPr>
      <p:grpSpPr>
        <a:xfrm>
          <a:off x="0" y="0"/>
          <a:ext cx="0" cy="0"/>
          <a:chOff x="0" y="0"/>
          <a:chExt cx="0" cy="0"/>
        </a:xfrm>
      </p:grpSpPr>
      <p:pic>
        <p:nvPicPr>
          <p:cNvPr id="2" name="Picture 1" descr="A black background with colorful dots and lines&#10;&#10;Description automatically generated">
            <a:extLst>
              <a:ext uri="{FF2B5EF4-FFF2-40B4-BE49-F238E27FC236}">
                <a16:creationId xmlns:a16="http://schemas.microsoft.com/office/drawing/2014/main" id="{35C695C3-74CF-F90F-3240-0C5DD4C163F7}"/>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a:stretch/>
        </p:blipFill>
        <p:spPr>
          <a:xfrm rot="5400000" flipH="1">
            <a:off x="-1662459" y="1410090"/>
            <a:ext cx="7119995" cy="3795078"/>
          </a:xfrm>
          <a:prstGeom prst="rect">
            <a:avLst/>
          </a:prstGeom>
        </p:spPr>
      </p:pic>
      <p:sp>
        <p:nvSpPr>
          <p:cNvPr id="35" name="Text Placeholder 33">
            <a:extLst>
              <a:ext uri="{FF2B5EF4-FFF2-40B4-BE49-F238E27FC236}">
                <a16:creationId xmlns:a16="http://schemas.microsoft.com/office/drawing/2014/main" id="{60A42974-9C7A-5E49-2442-0FAA8B4851E4}"/>
              </a:ext>
            </a:extLst>
          </p:cNvPr>
          <p:cNvSpPr>
            <a:spLocks noGrp="1"/>
          </p:cNvSpPr>
          <p:nvPr>
            <p:ph type="body" sz="quarter" idx="10" hasCustomPrompt="1"/>
          </p:nvPr>
        </p:nvSpPr>
        <p:spPr>
          <a:xfrm>
            <a:off x="381241" y="425497"/>
            <a:ext cx="6223080" cy="802923"/>
          </a:xfrm>
          <a:prstGeom prst="rect">
            <a:avLst/>
          </a:prstGeom>
        </p:spPr>
        <p:txBody>
          <a:bodyPr/>
          <a:lstStyle>
            <a:lvl1pPr>
              <a:lnSpc>
                <a:spcPts val="6064"/>
              </a:lnSpc>
              <a:defRPr sz="6488" b="1">
                <a:solidFill>
                  <a:srgbClr val="253C46"/>
                </a:solidFill>
              </a:defRPr>
            </a:lvl1pPr>
            <a:lvl2pPr>
              <a:defRPr>
                <a:solidFill>
                  <a:srgbClr val="253C46"/>
                </a:solidFill>
              </a:defRPr>
            </a:lvl2pPr>
            <a:lvl3pPr>
              <a:defRPr>
                <a:solidFill>
                  <a:srgbClr val="253C46"/>
                </a:solidFill>
              </a:defRPr>
            </a:lvl3pPr>
            <a:lvl4pPr>
              <a:defRPr>
                <a:solidFill>
                  <a:srgbClr val="253C46"/>
                </a:solidFill>
              </a:defRPr>
            </a:lvl4pPr>
            <a:lvl5pPr>
              <a:defRPr>
                <a:solidFill>
                  <a:srgbClr val="253C46"/>
                </a:solidFill>
              </a:defRPr>
            </a:lvl5pPr>
          </a:lstStyle>
          <a:p>
            <a:pPr lvl="0"/>
            <a:r>
              <a:rPr lang="en-GB" dirty="0"/>
              <a:t>Title Here</a:t>
            </a:r>
            <a:endParaRPr lang="en-US" dirty="0"/>
          </a:p>
        </p:txBody>
      </p:sp>
      <p:cxnSp>
        <p:nvCxnSpPr>
          <p:cNvPr id="3" name="Straight Connector 2">
            <a:extLst>
              <a:ext uri="{FF2B5EF4-FFF2-40B4-BE49-F238E27FC236}">
                <a16:creationId xmlns:a16="http://schemas.microsoft.com/office/drawing/2014/main" id="{BD722BD3-173F-A476-B900-2A642404B74C}"/>
              </a:ext>
            </a:extLst>
          </p:cNvPr>
          <p:cNvCxnSpPr>
            <a:cxnSpLocks/>
          </p:cNvCxnSpPr>
          <p:nvPr userDrawn="1"/>
        </p:nvCxnSpPr>
        <p:spPr>
          <a:xfrm>
            <a:off x="381540" y="1321032"/>
            <a:ext cx="5390983" cy="0"/>
          </a:xfrm>
          <a:prstGeom prst="line">
            <a:avLst/>
          </a:prstGeom>
          <a:ln w="47625">
            <a:solidFill>
              <a:srgbClr val="253B46"/>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colorful dots and lines&#10;&#10;Description automatically generated">
            <a:extLst>
              <a:ext uri="{FF2B5EF4-FFF2-40B4-BE49-F238E27FC236}">
                <a16:creationId xmlns:a16="http://schemas.microsoft.com/office/drawing/2014/main" id="{C754DD26-4331-B94A-9778-1EB696E77F0A}"/>
              </a:ext>
            </a:extLst>
          </p:cNvPr>
          <p:cNvPicPr>
            <a:picLocks noGrp="1" noRot="1" noChangeAspect="1" noMove="1" noResize="1" noEditPoints="1" noAdjustHandles="1" noChangeArrowheads="1" noChangeShapeType="1" noCrop="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a:off x="6989211" y="0"/>
            <a:ext cx="5217991" cy="2919155"/>
          </a:xfrm>
          <a:prstGeom prst="rect">
            <a:avLst/>
          </a:prstGeom>
        </p:spPr>
      </p:pic>
    </p:spTree>
    <p:extLst>
      <p:ext uri="{BB962C8B-B14F-4D97-AF65-F5344CB8AC3E}">
        <p14:creationId xmlns:p14="http://schemas.microsoft.com/office/powerpoint/2010/main" val="38134956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L Plain Slide 2">
    <p:bg>
      <p:bgPr>
        <a:solidFill>
          <a:schemeClr val="bg1"/>
        </a:solidFill>
        <a:effectLst/>
      </p:bgPr>
    </p:bg>
    <p:spTree>
      <p:nvGrpSpPr>
        <p:cNvPr id="1" name=""/>
        <p:cNvGrpSpPr/>
        <p:nvPr/>
      </p:nvGrpSpPr>
      <p:grpSpPr>
        <a:xfrm>
          <a:off x="0" y="0"/>
          <a:ext cx="0" cy="0"/>
          <a:chOff x="0" y="0"/>
          <a:chExt cx="0" cy="0"/>
        </a:xfrm>
      </p:grpSpPr>
      <p:pic>
        <p:nvPicPr>
          <p:cNvPr id="2" name="Picture 1" descr="A black background with colorful dots and lines&#10;&#10;Description automatically generated">
            <a:extLst>
              <a:ext uri="{FF2B5EF4-FFF2-40B4-BE49-F238E27FC236}">
                <a16:creationId xmlns:a16="http://schemas.microsoft.com/office/drawing/2014/main" id="{35C695C3-74CF-F90F-3240-0C5DD4C163F7}"/>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a:stretch/>
        </p:blipFill>
        <p:spPr>
          <a:xfrm rot="5400000" flipH="1">
            <a:off x="-1662459" y="1410090"/>
            <a:ext cx="7119995" cy="3795078"/>
          </a:xfrm>
          <a:prstGeom prst="rect">
            <a:avLst/>
          </a:prstGeom>
        </p:spPr>
      </p:pic>
      <p:sp>
        <p:nvSpPr>
          <p:cNvPr id="35" name="Text Placeholder 33">
            <a:extLst>
              <a:ext uri="{FF2B5EF4-FFF2-40B4-BE49-F238E27FC236}">
                <a16:creationId xmlns:a16="http://schemas.microsoft.com/office/drawing/2014/main" id="{60A42974-9C7A-5E49-2442-0FAA8B4851E4}"/>
              </a:ext>
            </a:extLst>
          </p:cNvPr>
          <p:cNvSpPr>
            <a:spLocks noGrp="1"/>
          </p:cNvSpPr>
          <p:nvPr>
            <p:ph type="body" sz="quarter" idx="10" hasCustomPrompt="1"/>
          </p:nvPr>
        </p:nvSpPr>
        <p:spPr>
          <a:xfrm>
            <a:off x="381241" y="425497"/>
            <a:ext cx="6223080" cy="802923"/>
          </a:xfrm>
          <a:prstGeom prst="rect">
            <a:avLst/>
          </a:prstGeom>
        </p:spPr>
        <p:txBody>
          <a:bodyPr/>
          <a:lstStyle>
            <a:lvl1pPr>
              <a:lnSpc>
                <a:spcPts val="6064"/>
              </a:lnSpc>
              <a:defRPr sz="6488" b="1">
                <a:solidFill>
                  <a:srgbClr val="253C46"/>
                </a:solidFill>
              </a:defRPr>
            </a:lvl1pPr>
            <a:lvl2pPr>
              <a:defRPr>
                <a:solidFill>
                  <a:srgbClr val="253C46"/>
                </a:solidFill>
              </a:defRPr>
            </a:lvl2pPr>
            <a:lvl3pPr>
              <a:defRPr>
                <a:solidFill>
                  <a:srgbClr val="253C46"/>
                </a:solidFill>
              </a:defRPr>
            </a:lvl3pPr>
            <a:lvl4pPr>
              <a:defRPr>
                <a:solidFill>
                  <a:srgbClr val="253C46"/>
                </a:solidFill>
              </a:defRPr>
            </a:lvl4pPr>
            <a:lvl5pPr>
              <a:defRPr>
                <a:solidFill>
                  <a:srgbClr val="253C46"/>
                </a:solidFill>
              </a:defRPr>
            </a:lvl5pPr>
          </a:lstStyle>
          <a:p>
            <a:pPr lvl="0"/>
            <a:r>
              <a:rPr lang="en-GB" dirty="0"/>
              <a:t>Title Here</a:t>
            </a:r>
            <a:endParaRPr lang="en-US" dirty="0"/>
          </a:p>
        </p:txBody>
      </p:sp>
      <p:pic>
        <p:nvPicPr>
          <p:cNvPr id="4" name="Picture 3" descr="A black background with colorful dots and lines&#10;&#10;Description automatically generated">
            <a:extLst>
              <a:ext uri="{FF2B5EF4-FFF2-40B4-BE49-F238E27FC236}">
                <a16:creationId xmlns:a16="http://schemas.microsoft.com/office/drawing/2014/main" id="{C754DD26-4331-B94A-9778-1EB696E77F0A}"/>
              </a:ext>
            </a:extLst>
          </p:cNvPr>
          <p:cNvPicPr>
            <a:picLocks noGrp="1" noRot="1" noChangeAspect="1" noMove="1" noResize="1" noEditPoints="1" noAdjustHandles="1" noChangeArrowheads="1" noChangeShapeType="1" noCrop="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a:off x="6989211" y="0"/>
            <a:ext cx="5217991" cy="2919155"/>
          </a:xfrm>
          <a:prstGeom prst="rect">
            <a:avLst/>
          </a:prstGeom>
        </p:spPr>
      </p:pic>
    </p:spTree>
    <p:extLst>
      <p:ext uri="{BB962C8B-B14F-4D97-AF65-F5344CB8AC3E}">
        <p14:creationId xmlns:p14="http://schemas.microsoft.com/office/powerpoint/2010/main" val="26284149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L What we do 2 w logo">
    <p:bg>
      <p:bgPr>
        <a:solidFill>
          <a:schemeClr val="bg1"/>
        </a:solidFill>
        <a:effectLst/>
      </p:bgPr>
    </p:bg>
    <p:spTree>
      <p:nvGrpSpPr>
        <p:cNvPr id="1" name=""/>
        <p:cNvGrpSpPr/>
        <p:nvPr/>
      </p:nvGrpSpPr>
      <p:grpSpPr>
        <a:xfrm>
          <a:off x="0" y="0"/>
          <a:ext cx="0" cy="0"/>
          <a:chOff x="0" y="0"/>
          <a:chExt cx="0" cy="0"/>
        </a:xfrm>
      </p:grpSpPr>
      <p:pic>
        <p:nvPicPr>
          <p:cNvPr id="11" name="Picture 10" descr="A black background with colorful dots and lines&#10;&#10;Description automatically generated">
            <a:extLst>
              <a:ext uri="{FF2B5EF4-FFF2-40B4-BE49-F238E27FC236}">
                <a16:creationId xmlns:a16="http://schemas.microsoft.com/office/drawing/2014/main" id="{BD9D36E6-C2CB-C1AA-2247-52165FED742D}"/>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a:stretch/>
        </p:blipFill>
        <p:spPr>
          <a:xfrm>
            <a:off x="-17710" y="3968305"/>
            <a:ext cx="5217991" cy="2919155"/>
          </a:xfrm>
          <a:prstGeom prst="rect">
            <a:avLst/>
          </a:prstGeom>
        </p:spPr>
      </p:pic>
      <p:sp>
        <p:nvSpPr>
          <p:cNvPr id="14" name="Text Placeholder 33">
            <a:extLst>
              <a:ext uri="{FF2B5EF4-FFF2-40B4-BE49-F238E27FC236}">
                <a16:creationId xmlns:a16="http://schemas.microsoft.com/office/drawing/2014/main" id="{9A98428E-B09F-8E65-616A-2AA9685D013C}"/>
              </a:ext>
            </a:extLst>
          </p:cNvPr>
          <p:cNvSpPr>
            <a:spLocks noGrp="1"/>
          </p:cNvSpPr>
          <p:nvPr>
            <p:ph type="body" sz="quarter" idx="10"/>
          </p:nvPr>
        </p:nvSpPr>
        <p:spPr>
          <a:xfrm>
            <a:off x="0" y="425497"/>
            <a:ext cx="12192000" cy="802923"/>
          </a:xfrm>
          <a:prstGeom prst="rect">
            <a:avLst/>
          </a:prstGeom>
        </p:spPr>
        <p:txBody>
          <a:bodyPr/>
          <a:lstStyle>
            <a:lvl1pPr algn="ctr">
              <a:lnSpc>
                <a:spcPts val="6064"/>
              </a:lnSpc>
              <a:defRPr sz="5458" b="1">
                <a:solidFill>
                  <a:srgbClr val="253C46"/>
                </a:solidFill>
              </a:defRPr>
            </a:lvl1pPr>
            <a:lvl2pPr>
              <a:defRPr>
                <a:solidFill>
                  <a:srgbClr val="253C46"/>
                </a:solidFill>
              </a:defRPr>
            </a:lvl2pPr>
            <a:lvl3pPr>
              <a:defRPr>
                <a:solidFill>
                  <a:srgbClr val="253C46"/>
                </a:solidFill>
              </a:defRPr>
            </a:lvl3pPr>
            <a:lvl4pPr>
              <a:defRPr>
                <a:solidFill>
                  <a:srgbClr val="253C46"/>
                </a:solidFill>
              </a:defRPr>
            </a:lvl4pPr>
            <a:lvl5pPr>
              <a:defRPr>
                <a:solidFill>
                  <a:srgbClr val="253C46"/>
                </a:solidFill>
              </a:defRPr>
            </a:lvl5pPr>
          </a:lstStyle>
          <a:p>
            <a:pPr lvl="0"/>
            <a:r>
              <a:rPr lang="en-GB" dirty="0"/>
              <a:t>Click to edit Master text styles</a:t>
            </a:r>
            <a:endParaRPr lang="en-US" dirty="0"/>
          </a:p>
        </p:txBody>
      </p:sp>
      <p:grpSp>
        <p:nvGrpSpPr>
          <p:cNvPr id="2" name="object 14">
            <a:extLst>
              <a:ext uri="{FF2B5EF4-FFF2-40B4-BE49-F238E27FC236}">
                <a16:creationId xmlns:a16="http://schemas.microsoft.com/office/drawing/2014/main" id="{5474EF2F-224C-1BB1-E456-218CE2C06145}"/>
              </a:ext>
            </a:extLst>
          </p:cNvPr>
          <p:cNvGrpSpPr/>
          <p:nvPr userDrawn="1"/>
        </p:nvGrpSpPr>
        <p:grpSpPr>
          <a:xfrm>
            <a:off x="9905999" y="5629178"/>
            <a:ext cx="1921992" cy="847527"/>
            <a:chOff x="16334579" y="9282931"/>
            <a:chExt cx="3169285" cy="1397635"/>
          </a:xfrm>
        </p:grpSpPr>
        <p:sp>
          <p:nvSpPr>
            <p:cNvPr id="3" name="object 15">
              <a:extLst>
                <a:ext uri="{FF2B5EF4-FFF2-40B4-BE49-F238E27FC236}">
                  <a16:creationId xmlns:a16="http://schemas.microsoft.com/office/drawing/2014/main" id="{FBF08D7C-1D93-AEE9-6C78-7200718ACCC5}"/>
                </a:ext>
              </a:extLst>
            </p:cNvPr>
            <p:cNvSpPr/>
            <p:nvPr/>
          </p:nvSpPr>
          <p:spPr>
            <a:xfrm>
              <a:off x="16403769" y="9356395"/>
              <a:ext cx="3026410" cy="1264920"/>
            </a:xfrm>
            <a:custGeom>
              <a:avLst/>
              <a:gdLst/>
              <a:ahLst/>
              <a:cxnLst/>
              <a:rect l="l" t="t" r="r" b="b"/>
              <a:pathLst>
                <a:path w="3026409" h="1264920">
                  <a:moveTo>
                    <a:pt x="3016285" y="0"/>
                  </a:moveTo>
                  <a:lnTo>
                    <a:pt x="2651385" y="386113"/>
                  </a:lnTo>
                  <a:lnTo>
                    <a:pt x="2661185" y="395914"/>
                  </a:lnTo>
                  <a:lnTo>
                    <a:pt x="3026075" y="9800"/>
                  </a:lnTo>
                  <a:lnTo>
                    <a:pt x="3016285" y="0"/>
                  </a:lnTo>
                  <a:close/>
                </a:path>
                <a:path w="3026409" h="1264920">
                  <a:moveTo>
                    <a:pt x="1350045" y="843251"/>
                  </a:moveTo>
                  <a:lnTo>
                    <a:pt x="1326514" y="843251"/>
                  </a:lnTo>
                  <a:lnTo>
                    <a:pt x="1835891" y="1260390"/>
                  </a:lnTo>
                  <a:lnTo>
                    <a:pt x="1840792" y="1264474"/>
                  </a:lnTo>
                  <a:lnTo>
                    <a:pt x="1858603" y="1245700"/>
                  </a:lnTo>
                  <a:lnTo>
                    <a:pt x="1840792" y="1245700"/>
                  </a:lnTo>
                  <a:lnTo>
                    <a:pt x="1350045" y="843251"/>
                  </a:lnTo>
                  <a:close/>
                </a:path>
                <a:path w="3026409" h="1264920">
                  <a:moveTo>
                    <a:pt x="8167" y="732239"/>
                  </a:moveTo>
                  <a:lnTo>
                    <a:pt x="0" y="743663"/>
                  </a:lnTo>
                  <a:lnTo>
                    <a:pt x="742846" y="1263657"/>
                  </a:lnTo>
                  <a:lnTo>
                    <a:pt x="766643" y="1246517"/>
                  </a:lnTo>
                  <a:lnTo>
                    <a:pt x="743663" y="1246517"/>
                  </a:lnTo>
                  <a:lnTo>
                    <a:pt x="8167" y="732239"/>
                  </a:lnTo>
                  <a:close/>
                </a:path>
                <a:path w="3026409" h="1264920">
                  <a:moveTo>
                    <a:pt x="1328148" y="825294"/>
                  </a:moveTo>
                  <a:lnTo>
                    <a:pt x="743663" y="1246517"/>
                  </a:lnTo>
                  <a:lnTo>
                    <a:pt x="766643" y="1246517"/>
                  </a:lnTo>
                  <a:lnTo>
                    <a:pt x="1326514" y="843251"/>
                  </a:lnTo>
                  <a:lnTo>
                    <a:pt x="1350045" y="843251"/>
                  </a:lnTo>
                  <a:lnTo>
                    <a:pt x="1328148" y="825294"/>
                  </a:lnTo>
                  <a:close/>
                </a:path>
                <a:path w="3026409" h="1264920">
                  <a:moveTo>
                    <a:pt x="2163232" y="904485"/>
                  </a:moveTo>
                  <a:lnTo>
                    <a:pt x="1840792" y="1245700"/>
                  </a:lnTo>
                  <a:lnTo>
                    <a:pt x="1858603" y="1245700"/>
                  </a:lnTo>
                  <a:lnTo>
                    <a:pt x="2173033" y="914275"/>
                  </a:lnTo>
                  <a:lnTo>
                    <a:pt x="2163232" y="904485"/>
                  </a:lnTo>
                  <a:close/>
                </a:path>
              </a:pathLst>
            </a:custGeom>
            <a:solidFill>
              <a:srgbClr val="47535A"/>
            </a:solidFill>
          </p:spPr>
          <p:txBody>
            <a:bodyPr wrap="square" lIns="0" tIns="0" rIns="0" bIns="0" rtlCol="0"/>
            <a:lstStyle/>
            <a:p>
              <a:endParaRPr sz="1092"/>
            </a:p>
          </p:txBody>
        </p:sp>
        <p:pic>
          <p:nvPicPr>
            <p:cNvPr id="4" name="object 16">
              <a:extLst>
                <a:ext uri="{FF2B5EF4-FFF2-40B4-BE49-F238E27FC236}">
                  <a16:creationId xmlns:a16="http://schemas.microsoft.com/office/drawing/2014/main" id="{50D4F070-2BC5-2DCC-6869-3FD882E5FE8D}"/>
                </a:ext>
              </a:extLst>
            </p:cNvPr>
            <p:cNvPicPr/>
            <p:nvPr/>
          </p:nvPicPr>
          <p:blipFill>
            <a:blip r:embed="rId3" cstate="screen">
              <a:extLst>
                <a:ext uri="{28A0092B-C50C-407E-A947-70E740481C1C}">
                  <a14:useLocalDpi xmlns:a14="http://schemas.microsoft.com/office/drawing/2010/main"/>
                </a:ext>
              </a:extLst>
            </a:blip>
            <a:stretch>
              <a:fillRect/>
            </a:stretch>
          </p:blipFill>
          <p:spPr>
            <a:xfrm>
              <a:off x="16505806" y="9718026"/>
              <a:ext cx="213061" cy="241626"/>
            </a:xfrm>
            <a:prstGeom prst="rect">
              <a:avLst/>
            </a:prstGeom>
          </p:spPr>
        </p:pic>
        <p:pic>
          <p:nvPicPr>
            <p:cNvPr id="5" name="object 17">
              <a:extLst>
                <a:ext uri="{FF2B5EF4-FFF2-40B4-BE49-F238E27FC236}">
                  <a16:creationId xmlns:a16="http://schemas.microsoft.com/office/drawing/2014/main" id="{7EB640C2-494B-8F74-843A-8C41385D87B5}"/>
                </a:ext>
              </a:extLst>
            </p:cNvPr>
            <p:cNvPicPr/>
            <p:nvPr/>
          </p:nvPicPr>
          <p:blipFill>
            <a:blip r:embed="rId4" cstate="screen">
              <a:extLst>
                <a:ext uri="{28A0092B-C50C-407E-A947-70E740481C1C}">
                  <a14:useLocalDpi xmlns:a14="http://schemas.microsoft.com/office/drawing/2010/main"/>
                </a:ext>
              </a:extLst>
            </a:blip>
            <a:stretch>
              <a:fillRect/>
            </a:stretch>
          </p:blipFill>
          <p:spPr>
            <a:xfrm>
              <a:off x="16749892" y="9766189"/>
              <a:ext cx="197543" cy="197543"/>
            </a:xfrm>
            <a:prstGeom prst="rect">
              <a:avLst/>
            </a:prstGeom>
          </p:spPr>
        </p:pic>
        <p:pic>
          <p:nvPicPr>
            <p:cNvPr id="6" name="object 18">
              <a:extLst>
                <a:ext uri="{FF2B5EF4-FFF2-40B4-BE49-F238E27FC236}">
                  <a16:creationId xmlns:a16="http://schemas.microsoft.com/office/drawing/2014/main" id="{77EE5EA2-87E6-20A0-D882-B41430348F44}"/>
                </a:ext>
              </a:extLst>
            </p:cNvPr>
            <p:cNvPicPr/>
            <p:nvPr/>
          </p:nvPicPr>
          <p:blipFill>
            <a:blip r:embed="rId5" cstate="screen">
              <a:extLst>
                <a:ext uri="{28A0092B-C50C-407E-A947-70E740481C1C}">
                  <a14:useLocalDpi xmlns:a14="http://schemas.microsoft.com/office/drawing/2010/main"/>
                </a:ext>
              </a:extLst>
            </a:blip>
            <a:stretch>
              <a:fillRect/>
            </a:stretch>
          </p:blipFill>
          <p:spPr>
            <a:xfrm>
              <a:off x="16973558" y="9718023"/>
              <a:ext cx="380400" cy="245709"/>
            </a:xfrm>
            <a:prstGeom prst="rect">
              <a:avLst/>
            </a:prstGeom>
          </p:spPr>
        </p:pic>
        <p:sp>
          <p:nvSpPr>
            <p:cNvPr id="7" name="object 19">
              <a:extLst>
                <a:ext uri="{FF2B5EF4-FFF2-40B4-BE49-F238E27FC236}">
                  <a16:creationId xmlns:a16="http://schemas.microsoft.com/office/drawing/2014/main" id="{0C6A129A-D97C-C8F1-500D-F37D88EF8344}"/>
                </a:ext>
              </a:extLst>
            </p:cNvPr>
            <p:cNvSpPr/>
            <p:nvPr/>
          </p:nvSpPr>
          <p:spPr>
            <a:xfrm>
              <a:off x="17504969" y="9694360"/>
              <a:ext cx="396240" cy="269875"/>
            </a:xfrm>
            <a:custGeom>
              <a:avLst/>
              <a:gdLst/>
              <a:ahLst/>
              <a:cxnLst/>
              <a:rect l="l" t="t" r="r" b="b"/>
              <a:pathLst>
                <a:path w="396240" h="269875">
                  <a:moveTo>
                    <a:pt x="165722" y="24117"/>
                  </a:moveTo>
                  <a:lnTo>
                    <a:pt x="0" y="24117"/>
                  </a:lnTo>
                  <a:lnTo>
                    <a:pt x="0" y="79997"/>
                  </a:lnTo>
                  <a:lnTo>
                    <a:pt x="0" y="115557"/>
                  </a:lnTo>
                  <a:lnTo>
                    <a:pt x="0" y="171437"/>
                  </a:lnTo>
                  <a:lnTo>
                    <a:pt x="0" y="209537"/>
                  </a:lnTo>
                  <a:lnTo>
                    <a:pt x="0" y="264147"/>
                  </a:lnTo>
                  <a:lnTo>
                    <a:pt x="165722" y="264147"/>
                  </a:lnTo>
                  <a:lnTo>
                    <a:pt x="165722" y="209537"/>
                  </a:lnTo>
                  <a:lnTo>
                    <a:pt x="58775" y="209537"/>
                  </a:lnTo>
                  <a:lnTo>
                    <a:pt x="58775" y="171437"/>
                  </a:lnTo>
                  <a:lnTo>
                    <a:pt x="156730" y="171437"/>
                  </a:lnTo>
                  <a:lnTo>
                    <a:pt x="156730" y="115557"/>
                  </a:lnTo>
                  <a:lnTo>
                    <a:pt x="58775" y="115557"/>
                  </a:lnTo>
                  <a:lnTo>
                    <a:pt x="58775" y="79997"/>
                  </a:lnTo>
                  <a:lnTo>
                    <a:pt x="165722" y="79997"/>
                  </a:lnTo>
                  <a:lnTo>
                    <a:pt x="165722" y="24117"/>
                  </a:lnTo>
                  <a:close/>
                </a:path>
                <a:path w="396240" h="269875">
                  <a:moveTo>
                    <a:pt x="395909" y="0"/>
                  </a:moveTo>
                  <a:lnTo>
                    <a:pt x="337146" y="0"/>
                  </a:lnTo>
                  <a:lnTo>
                    <a:pt x="337146" y="169786"/>
                  </a:lnTo>
                  <a:lnTo>
                    <a:pt x="334111" y="188036"/>
                  </a:lnTo>
                  <a:lnTo>
                    <a:pt x="325716" y="201828"/>
                  </a:lnTo>
                  <a:lnTo>
                    <a:pt x="313042" y="210426"/>
                  </a:lnTo>
                  <a:lnTo>
                    <a:pt x="297141" y="213055"/>
                  </a:lnTo>
                  <a:lnTo>
                    <a:pt x="281597" y="209969"/>
                  </a:lnTo>
                  <a:lnTo>
                    <a:pt x="268884" y="201218"/>
                  </a:lnTo>
                  <a:lnTo>
                    <a:pt x="260299" y="187566"/>
                  </a:lnTo>
                  <a:lnTo>
                    <a:pt x="257149" y="169786"/>
                  </a:lnTo>
                  <a:lnTo>
                    <a:pt x="260184" y="152006"/>
                  </a:lnTo>
                  <a:lnTo>
                    <a:pt x="268566" y="138366"/>
                  </a:lnTo>
                  <a:lnTo>
                    <a:pt x="281254" y="129616"/>
                  </a:lnTo>
                  <a:lnTo>
                    <a:pt x="297141" y="126530"/>
                  </a:lnTo>
                  <a:lnTo>
                    <a:pt x="313042" y="129616"/>
                  </a:lnTo>
                  <a:lnTo>
                    <a:pt x="325716" y="138366"/>
                  </a:lnTo>
                  <a:lnTo>
                    <a:pt x="334111" y="152006"/>
                  </a:lnTo>
                  <a:lnTo>
                    <a:pt x="337146" y="169786"/>
                  </a:lnTo>
                  <a:lnTo>
                    <a:pt x="337146" y="0"/>
                  </a:lnTo>
                  <a:lnTo>
                    <a:pt x="336321" y="0"/>
                  </a:lnTo>
                  <a:lnTo>
                    <a:pt x="336321" y="97955"/>
                  </a:lnTo>
                  <a:lnTo>
                    <a:pt x="326072" y="87325"/>
                  </a:lnTo>
                  <a:lnTo>
                    <a:pt x="313677" y="79082"/>
                  </a:lnTo>
                  <a:lnTo>
                    <a:pt x="299135" y="73736"/>
                  </a:lnTo>
                  <a:lnTo>
                    <a:pt x="282448" y="71831"/>
                  </a:lnTo>
                  <a:lnTo>
                    <a:pt x="249212" y="79006"/>
                  </a:lnTo>
                  <a:lnTo>
                    <a:pt x="222250" y="99187"/>
                  </a:lnTo>
                  <a:lnTo>
                    <a:pt x="204165" y="130378"/>
                  </a:lnTo>
                  <a:lnTo>
                    <a:pt x="197561" y="170611"/>
                  </a:lnTo>
                  <a:lnTo>
                    <a:pt x="204177" y="210489"/>
                  </a:lnTo>
                  <a:lnTo>
                    <a:pt x="222351" y="241731"/>
                  </a:lnTo>
                  <a:lnTo>
                    <a:pt x="249555" y="262089"/>
                  </a:lnTo>
                  <a:lnTo>
                    <a:pt x="283260" y="269379"/>
                  </a:lnTo>
                  <a:lnTo>
                    <a:pt x="300291" y="267614"/>
                  </a:lnTo>
                  <a:lnTo>
                    <a:pt x="314794" y="262648"/>
                  </a:lnTo>
                  <a:lnTo>
                    <a:pt x="326999" y="254914"/>
                  </a:lnTo>
                  <a:lnTo>
                    <a:pt x="337146" y="244881"/>
                  </a:lnTo>
                  <a:lnTo>
                    <a:pt x="337146" y="265290"/>
                  </a:lnTo>
                  <a:lnTo>
                    <a:pt x="395909" y="265290"/>
                  </a:lnTo>
                  <a:lnTo>
                    <a:pt x="395909" y="244881"/>
                  </a:lnTo>
                  <a:lnTo>
                    <a:pt x="395909" y="213055"/>
                  </a:lnTo>
                  <a:lnTo>
                    <a:pt x="395909" y="126530"/>
                  </a:lnTo>
                  <a:lnTo>
                    <a:pt x="395909" y="97955"/>
                  </a:lnTo>
                  <a:lnTo>
                    <a:pt x="395909" y="0"/>
                  </a:lnTo>
                  <a:close/>
                </a:path>
              </a:pathLst>
            </a:custGeom>
            <a:solidFill>
              <a:srgbClr val="479C9F"/>
            </a:solidFill>
          </p:spPr>
          <p:txBody>
            <a:bodyPr wrap="square" lIns="0" tIns="0" rIns="0" bIns="0" rtlCol="0"/>
            <a:lstStyle/>
            <a:p>
              <a:endParaRPr sz="1092"/>
            </a:p>
          </p:txBody>
        </p:sp>
        <p:pic>
          <p:nvPicPr>
            <p:cNvPr id="8" name="object 20">
              <a:extLst>
                <a:ext uri="{FF2B5EF4-FFF2-40B4-BE49-F238E27FC236}">
                  <a16:creationId xmlns:a16="http://schemas.microsoft.com/office/drawing/2014/main" id="{B7239460-5A10-4225-7C70-859924D3E26D}"/>
                </a:ext>
              </a:extLst>
            </p:cNvPr>
            <p:cNvPicPr/>
            <p:nvPr/>
          </p:nvPicPr>
          <p:blipFill>
            <a:blip r:embed="rId6" cstate="screen">
              <a:extLst>
                <a:ext uri="{28A0092B-C50C-407E-A947-70E740481C1C}">
                  <a14:useLocalDpi xmlns:a14="http://schemas.microsoft.com/office/drawing/2010/main"/>
                </a:ext>
              </a:extLst>
            </a:blip>
            <a:stretch>
              <a:fillRect/>
            </a:stretch>
          </p:blipFill>
          <p:spPr>
            <a:xfrm>
              <a:off x="17935995" y="9770269"/>
              <a:ext cx="181219" cy="193470"/>
            </a:xfrm>
            <a:prstGeom prst="rect">
              <a:avLst/>
            </a:prstGeom>
          </p:spPr>
        </p:pic>
        <p:pic>
          <p:nvPicPr>
            <p:cNvPr id="9" name="object 21">
              <a:extLst>
                <a:ext uri="{FF2B5EF4-FFF2-40B4-BE49-F238E27FC236}">
                  <a16:creationId xmlns:a16="http://schemas.microsoft.com/office/drawing/2014/main" id="{1D6CC64F-8900-80E2-7439-FEED7C7AAFFE}"/>
                </a:ext>
              </a:extLst>
            </p:cNvPr>
            <p:cNvPicPr/>
            <p:nvPr/>
          </p:nvPicPr>
          <p:blipFill>
            <a:blip r:embed="rId7" cstate="screen">
              <a:extLst>
                <a:ext uri="{28A0092B-C50C-407E-A947-70E740481C1C}">
                  <a14:useLocalDpi xmlns:a14="http://schemas.microsoft.com/office/drawing/2010/main"/>
                </a:ext>
              </a:extLst>
            </a:blip>
            <a:stretch>
              <a:fillRect/>
            </a:stretch>
          </p:blipFill>
          <p:spPr>
            <a:xfrm>
              <a:off x="18151499" y="9765372"/>
              <a:ext cx="195104" cy="197543"/>
            </a:xfrm>
            <a:prstGeom prst="rect">
              <a:avLst/>
            </a:prstGeom>
          </p:spPr>
        </p:pic>
        <p:pic>
          <p:nvPicPr>
            <p:cNvPr id="10" name="object 22">
              <a:extLst>
                <a:ext uri="{FF2B5EF4-FFF2-40B4-BE49-F238E27FC236}">
                  <a16:creationId xmlns:a16="http://schemas.microsoft.com/office/drawing/2014/main" id="{6AC64ABC-F12D-9701-03B3-93C59A3C8484}"/>
                </a:ext>
              </a:extLst>
            </p:cNvPr>
            <p:cNvPicPr/>
            <p:nvPr/>
          </p:nvPicPr>
          <p:blipFill>
            <a:blip r:embed="rId8" cstate="screen">
              <a:extLst>
                <a:ext uri="{28A0092B-C50C-407E-A947-70E740481C1C}">
                  <a14:useLocalDpi xmlns:a14="http://schemas.microsoft.com/office/drawing/2010/main"/>
                </a:ext>
              </a:extLst>
            </a:blip>
            <a:stretch>
              <a:fillRect/>
            </a:stretch>
          </p:blipFill>
          <p:spPr>
            <a:xfrm>
              <a:off x="18373540" y="9766189"/>
              <a:ext cx="197543" cy="197543"/>
            </a:xfrm>
            <a:prstGeom prst="rect">
              <a:avLst/>
            </a:prstGeom>
          </p:spPr>
        </p:pic>
        <p:pic>
          <p:nvPicPr>
            <p:cNvPr id="12" name="object 23">
              <a:extLst>
                <a:ext uri="{FF2B5EF4-FFF2-40B4-BE49-F238E27FC236}">
                  <a16:creationId xmlns:a16="http://schemas.microsoft.com/office/drawing/2014/main" id="{2FC6A9DE-A241-BA9D-E74E-B381198A7D49}"/>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597206" y="9718023"/>
              <a:ext cx="164895" cy="245709"/>
            </a:xfrm>
            <a:prstGeom prst="rect">
              <a:avLst/>
            </a:prstGeom>
          </p:spPr>
        </p:pic>
        <p:sp>
          <p:nvSpPr>
            <p:cNvPr id="13" name="object 24">
              <a:extLst>
                <a:ext uri="{FF2B5EF4-FFF2-40B4-BE49-F238E27FC236}">
                  <a16:creationId xmlns:a16="http://schemas.microsoft.com/office/drawing/2014/main" id="{8A9AA5AF-D747-5D74-6044-44CA640D13CF}"/>
                </a:ext>
              </a:extLst>
            </p:cNvPr>
            <p:cNvSpPr/>
            <p:nvPr/>
          </p:nvSpPr>
          <p:spPr>
            <a:xfrm>
              <a:off x="18789040" y="9680469"/>
              <a:ext cx="70485" cy="279400"/>
            </a:xfrm>
            <a:custGeom>
              <a:avLst/>
              <a:gdLst/>
              <a:ahLst/>
              <a:cxnLst/>
              <a:rect l="l" t="t" r="r" b="b"/>
              <a:pathLst>
                <a:path w="70484" h="279400">
                  <a:moveTo>
                    <a:pt x="63673" y="89798"/>
                  </a:moveTo>
                  <a:lnTo>
                    <a:pt x="4900" y="89798"/>
                  </a:lnTo>
                  <a:lnTo>
                    <a:pt x="4900" y="279185"/>
                  </a:lnTo>
                  <a:lnTo>
                    <a:pt x="63673" y="279185"/>
                  </a:lnTo>
                  <a:lnTo>
                    <a:pt x="63673" y="89798"/>
                  </a:lnTo>
                  <a:close/>
                </a:path>
                <a:path w="70484" h="279400">
                  <a:moveTo>
                    <a:pt x="35098" y="0"/>
                  </a:moveTo>
                  <a:lnTo>
                    <a:pt x="21349" y="2475"/>
                  </a:lnTo>
                  <a:lnTo>
                    <a:pt x="10202" y="9391"/>
                  </a:lnTo>
                  <a:lnTo>
                    <a:pt x="2729" y="19979"/>
                  </a:lnTo>
                  <a:lnTo>
                    <a:pt x="0" y="33475"/>
                  </a:lnTo>
                  <a:lnTo>
                    <a:pt x="2729" y="46969"/>
                  </a:lnTo>
                  <a:lnTo>
                    <a:pt x="10202" y="57554"/>
                  </a:lnTo>
                  <a:lnTo>
                    <a:pt x="21349" y="64466"/>
                  </a:lnTo>
                  <a:lnTo>
                    <a:pt x="35098" y="66940"/>
                  </a:lnTo>
                  <a:lnTo>
                    <a:pt x="49193" y="64466"/>
                  </a:lnTo>
                  <a:lnTo>
                    <a:pt x="60305" y="57554"/>
                  </a:lnTo>
                  <a:lnTo>
                    <a:pt x="67591" y="46969"/>
                  </a:lnTo>
                  <a:lnTo>
                    <a:pt x="70207" y="33475"/>
                  </a:lnTo>
                  <a:lnTo>
                    <a:pt x="67476" y="19979"/>
                  </a:lnTo>
                  <a:lnTo>
                    <a:pt x="59999" y="9391"/>
                  </a:lnTo>
                  <a:lnTo>
                    <a:pt x="48849" y="2475"/>
                  </a:lnTo>
                  <a:lnTo>
                    <a:pt x="35098" y="0"/>
                  </a:lnTo>
                  <a:close/>
                </a:path>
              </a:pathLst>
            </a:custGeom>
            <a:solidFill>
              <a:srgbClr val="479C9F"/>
            </a:solidFill>
          </p:spPr>
          <p:txBody>
            <a:bodyPr wrap="square" lIns="0" tIns="0" rIns="0" bIns="0" rtlCol="0"/>
            <a:lstStyle/>
            <a:p>
              <a:endParaRPr sz="1092"/>
            </a:p>
          </p:txBody>
        </p:sp>
        <p:pic>
          <p:nvPicPr>
            <p:cNvPr id="15" name="object 25">
              <a:extLst>
                <a:ext uri="{FF2B5EF4-FFF2-40B4-BE49-F238E27FC236}">
                  <a16:creationId xmlns:a16="http://schemas.microsoft.com/office/drawing/2014/main" id="{FD537232-123A-B588-07EA-E6531055FA82}"/>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8887817" y="9765372"/>
              <a:ext cx="197543" cy="197543"/>
            </a:xfrm>
            <a:prstGeom prst="rect">
              <a:avLst/>
            </a:prstGeom>
          </p:spPr>
        </p:pic>
        <p:pic>
          <p:nvPicPr>
            <p:cNvPr id="16" name="object 26">
              <a:extLst>
                <a:ext uri="{FF2B5EF4-FFF2-40B4-BE49-F238E27FC236}">
                  <a16:creationId xmlns:a16="http://schemas.microsoft.com/office/drawing/2014/main" id="{B634E040-FAAB-FE68-BA7F-250314F3B47C}"/>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9118016" y="9765375"/>
              <a:ext cx="182853" cy="193460"/>
            </a:xfrm>
            <a:prstGeom prst="rect">
              <a:avLst/>
            </a:prstGeom>
          </p:spPr>
        </p:pic>
        <p:pic>
          <p:nvPicPr>
            <p:cNvPr id="18" name="object 27">
              <a:extLst>
                <a:ext uri="{FF2B5EF4-FFF2-40B4-BE49-F238E27FC236}">
                  <a16:creationId xmlns:a16="http://schemas.microsoft.com/office/drawing/2014/main" id="{B7645010-9A75-FD65-C4B5-0D7AB3EBB29F}"/>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9346586" y="9282931"/>
              <a:ext cx="156728" cy="156728"/>
            </a:xfrm>
            <a:prstGeom prst="rect">
              <a:avLst/>
            </a:prstGeom>
          </p:spPr>
        </p:pic>
        <p:pic>
          <p:nvPicPr>
            <p:cNvPr id="19" name="object 28">
              <a:extLst>
                <a:ext uri="{FF2B5EF4-FFF2-40B4-BE49-F238E27FC236}">
                  <a16:creationId xmlns:a16="http://schemas.microsoft.com/office/drawing/2014/main" id="{13AD8202-D76C-AAE1-CBBF-FFEA6A436F7F}"/>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8165380" y="10533526"/>
              <a:ext cx="156728" cy="146776"/>
            </a:xfrm>
            <a:prstGeom prst="rect">
              <a:avLst/>
            </a:prstGeom>
          </p:spPr>
        </p:pic>
        <p:pic>
          <p:nvPicPr>
            <p:cNvPr id="20" name="object 29">
              <a:extLst>
                <a:ext uri="{FF2B5EF4-FFF2-40B4-BE49-F238E27FC236}">
                  <a16:creationId xmlns:a16="http://schemas.microsoft.com/office/drawing/2014/main" id="{3FD0A206-2F69-F85D-139C-B583B663E6A1}"/>
                </a:ext>
              </a:extLst>
            </p:cNvPr>
            <p:cNvPicPr/>
            <p:nvPr/>
          </p:nvPicPr>
          <p:blipFill>
            <a:blip r:embed="rId14" cstate="screen">
              <a:extLst>
                <a:ext uri="{28A0092B-C50C-407E-A947-70E740481C1C}">
                  <a14:useLocalDpi xmlns:a14="http://schemas.microsoft.com/office/drawing/2010/main"/>
                </a:ext>
              </a:extLst>
            </a:blip>
            <a:stretch>
              <a:fillRect/>
            </a:stretch>
          </p:blipFill>
          <p:spPr>
            <a:xfrm>
              <a:off x="17652735" y="10112308"/>
              <a:ext cx="156728" cy="156728"/>
            </a:xfrm>
            <a:prstGeom prst="rect">
              <a:avLst/>
            </a:prstGeom>
          </p:spPr>
        </p:pic>
        <p:pic>
          <p:nvPicPr>
            <p:cNvPr id="21" name="object 30">
              <a:extLst>
                <a:ext uri="{FF2B5EF4-FFF2-40B4-BE49-F238E27FC236}">
                  <a16:creationId xmlns:a16="http://schemas.microsoft.com/office/drawing/2014/main" id="{DAB9342E-C06C-07B7-7CA4-7B98F1070260}"/>
                </a:ext>
              </a:extLst>
            </p:cNvPr>
            <p:cNvPicPr/>
            <p:nvPr/>
          </p:nvPicPr>
          <p:blipFill>
            <a:blip r:embed="rId15" cstate="screen">
              <a:extLst>
                <a:ext uri="{28A0092B-C50C-407E-A947-70E740481C1C}">
                  <a14:useLocalDpi xmlns:a14="http://schemas.microsoft.com/office/drawing/2010/main"/>
                </a:ext>
              </a:extLst>
            </a:blip>
            <a:stretch>
              <a:fillRect/>
            </a:stretch>
          </p:blipFill>
          <p:spPr>
            <a:xfrm>
              <a:off x="17068256" y="10533526"/>
              <a:ext cx="156728" cy="146776"/>
            </a:xfrm>
            <a:prstGeom prst="rect">
              <a:avLst/>
            </a:prstGeom>
          </p:spPr>
        </p:pic>
        <p:pic>
          <p:nvPicPr>
            <p:cNvPr id="22" name="object 31">
              <a:extLst>
                <a:ext uri="{FF2B5EF4-FFF2-40B4-BE49-F238E27FC236}">
                  <a16:creationId xmlns:a16="http://schemas.microsoft.com/office/drawing/2014/main" id="{2EB5CE9F-7413-1710-C7A0-C800F477955D}"/>
                </a:ext>
              </a:extLst>
            </p:cNvPr>
            <p:cNvPicPr/>
            <p:nvPr/>
          </p:nvPicPr>
          <p:blipFill>
            <a:blip r:embed="rId16" cstate="screen">
              <a:extLst>
                <a:ext uri="{28A0092B-C50C-407E-A947-70E740481C1C}">
                  <a14:useLocalDpi xmlns:a14="http://schemas.microsoft.com/office/drawing/2010/main"/>
                </a:ext>
              </a:extLst>
            </a:blip>
            <a:stretch>
              <a:fillRect/>
            </a:stretch>
          </p:blipFill>
          <p:spPr>
            <a:xfrm>
              <a:off x="16334579" y="10015980"/>
              <a:ext cx="151638" cy="156728"/>
            </a:xfrm>
            <a:prstGeom prst="rect">
              <a:avLst/>
            </a:prstGeom>
          </p:spPr>
        </p:pic>
        <p:sp>
          <p:nvSpPr>
            <p:cNvPr id="23" name="object 32">
              <a:extLst>
                <a:ext uri="{FF2B5EF4-FFF2-40B4-BE49-F238E27FC236}">
                  <a16:creationId xmlns:a16="http://schemas.microsoft.com/office/drawing/2014/main" id="{01CF9DDF-FAEB-7D07-D111-ABDA8261BC75}"/>
                </a:ext>
              </a:extLst>
            </p:cNvPr>
            <p:cNvSpPr/>
            <p:nvPr/>
          </p:nvSpPr>
          <p:spPr>
            <a:xfrm>
              <a:off x="18079669" y="10000470"/>
              <a:ext cx="19685" cy="184785"/>
            </a:xfrm>
            <a:custGeom>
              <a:avLst/>
              <a:gdLst/>
              <a:ahLst/>
              <a:cxnLst/>
              <a:rect l="l" t="t" r="r" b="b"/>
              <a:pathLst>
                <a:path w="19684" h="184784">
                  <a:moveTo>
                    <a:pt x="15496" y="55506"/>
                  </a:moveTo>
                  <a:lnTo>
                    <a:pt x="3256" y="55506"/>
                  </a:lnTo>
                  <a:lnTo>
                    <a:pt x="3256" y="184486"/>
                  </a:lnTo>
                  <a:lnTo>
                    <a:pt x="15496" y="184486"/>
                  </a:lnTo>
                  <a:lnTo>
                    <a:pt x="15496" y="55506"/>
                  </a:lnTo>
                  <a:close/>
                </a:path>
                <a:path w="19684" h="184784">
                  <a:moveTo>
                    <a:pt x="14690" y="0"/>
                  </a:moveTo>
                  <a:lnTo>
                    <a:pt x="4073" y="0"/>
                  </a:lnTo>
                  <a:lnTo>
                    <a:pt x="0" y="4083"/>
                  </a:lnTo>
                  <a:lnTo>
                    <a:pt x="0" y="15507"/>
                  </a:lnTo>
                  <a:lnTo>
                    <a:pt x="4073" y="19591"/>
                  </a:lnTo>
                  <a:lnTo>
                    <a:pt x="15507" y="19591"/>
                  </a:lnTo>
                  <a:lnTo>
                    <a:pt x="19580" y="15507"/>
                  </a:lnTo>
                  <a:lnTo>
                    <a:pt x="19580" y="4083"/>
                  </a:lnTo>
                  <a:lnTo>
                    <a:pt x="14690" y="0"/>
                  </a:lnTo>
                  <a:close/>
                </a:path>
              </a:pathLst>
            </a:custGeom>
            <a:solidFill>
              <a:srgbClr val="293A45"/>
            </a:solidFill>
          </p:spPr>
          <p:txBody>
            <a:bodyPr wrap="square" lIns="0" tIns="0" rIns="0" bIns="0" rtlCol="0"/>
            <a:lstStyle/>
            <a:p>
              <a:endParaRPr sz="1092"/>
            </a:p>
          </p:txBody>
        </p:sp>
        <p:pic>
          <p:nvPicPr>
            <p:cNvPr id="24" name="object 33">
              <a:extLst>
                <a:ext uri="{FF2B5EF4-FFF2-40B4-BE49-F238E27FC236}">
                  <a16:creationId xmlns:a16="http://schemas.microsoft.com/office/drawing/2014/main" id="{87297280-CC01-A9DD-D888-BA035E702A86}"/>
                </a:ext>
              </a:extLst>
            </p:cNvPr>
            <p:cNvPicPr/>
            <p:nvPr/>
          </p:nvPicPr>
          <p:blipFill>
            <a:blip r:embed="rId17" cstate="screen">
              <a:extLst>
                <a:ext uri="{28A0092B-C50C-407E-A947-70E740481C1C}">
                  <a14:useLocalDpi xmlns:a14="http://schemas.microsoft.com/office/drawing/2010/main"/>
                </a:ext>
              </a:extLst>
            </a:blip>
            <a:stretch>
              <a:fillRect/>
            </a:stretch>
          </p:blipFill>
          <p:spPr>
            <a:xfrm>
              <a:off x="18135988" y="10053528"/>
              <a:ext cx="107755" cy="131430"/>
            </a:xfrm>
            <a:prstGeom prst="rect">
              <a:avLst/>
            </a:prstGeom>
          </p:spPr>
        </p:pic>
        <p:pic>
          <p:nvPicPr>
            <p:cNvPr id="25" name="object 34">
              <a:extLst>
                <a:ext uri="{FF2B5EF4-FFF2-40B4-BE49-F238E27FC236}">
                  <a16:creationId xmlns:a16="http://schemas.microsoft.com/office/drawing/2014/main" id="{1BA49DF6-C9B9-BE40-7182-380351A1149D}"/>
                </a:ext>
              </a:extLst>
            </p:cNvPr>
            <p:cNvPicPr/>
            <p:nvPr/>
          </p:nvPicPr>
          <p:blipFill>
            <a:blip r:embed="rId18" cstate="screen">
              <a:extLst>
                <a:ext uri="{28A0092B-C50C-407E-A947-70E740481C1C}">
                  <a14:useLocalDpi xmlns:a14="http://schemas.microsoft.com/office/drawing/2010/main"/>
                </a:ext>
              </a:extLst>
            </a:blip>
            <a:stretch>
              <a:fillRect/>
            </a:stretch>
          </p:blipFill>
          <p:spPr>
            <a:xfrm>
              <a:off x="18347413" y="10018431"/>
              <a:ext cx="127346" cy="168979"/>
            </a:xfrm>
            <a:prstGeom prst="rect">
              <a:avLst/>
            </a:prstGeom>
          </p:spPr>
        </p:pic>
        <p:pic>
          <p:nvPicPr>
            <p:cNvPr id="26" name="object 35">
              <a:extLst>
                <a:ext uri="{FF2B5EF4-FFF2-40B4-BE49-F238E27FC236}">
                  <a16:creationId xmlns:a16="http://schemas.microsoft.com/office/drawing/2014/main" id="{7D1BFDD3-D96C-5528-99DE-61BC678B9FCE}"/>
                </a:ext>
              </a:extLst>
            </p:cNvPr>
            <p:cNvPicPr/>
            <p:nvPr/>
          </p:nvPicPr>
          <p:blipFill>
            <a:blip r:embed="rId19" cstate="screen">
              <a:extLst>
                <a:ext uri="{28A0092B-C50C-407E-A947-70E740481C1C}">
                  <a14:useLocalDpi xmlns:a14="http://schemas.microsoft.com/office/drawing/2010/main"/>
                </a:ext>
              </a:extLst>
            </a:blip>
            <a:stretch>
              <a:fillRect/>
            </a:stretch>
          </p:blipFill>
          <p:spPr>
            <a:xfrm>
              <a:off x="18500882" y="10053529"/>
              <a:ext cx="128163" cy="135514"/>
            </a:xfrm>
            <a:prstGeom prst="rect">
              <a:avLst/>
            </a:prstGeom>
          </p:spPr>
        </p:pic>
        <p:pic>
          <p:nvPicPr>
            <p:cNvPr id="27" name="object 36">
              <a:extLst>
                <a:ext uri="{FF2B5EF4-FFF2-40B4-BE49-F238E27FC236}">
                  <a16:creationId xmlns:a16="http://schemas.microsoft.com/office/drawing/2014/main" id="{76DCB44F-BB89-D6E0-649B-E5B4CB07FB00}"/>
                </a:ext>
              </a:extLst>
            </p:cNvPr>
            <p:cNvPicPr/>
            <p:nvPr/>
          </p:nvPicPr>
          <p:blipFill>
            <a:blip r:embed="rId20" cstate="screen">
              <a:extLst>
                <a:ext uri="{28A0092B-C50C-407E-A947-70E740481C1C}">
                  <a14:useLocalDpi xmlns:a14="http://schemas.microsoft.com/office/drawing/2010/main"/>
                </a:ext>
              </a:extLst>
            </a:blip>
            <a:stretch>
              <a:fillRect/>
            </a:stretch>
          </p:blipFill>
          <p:spPr>
            <a:xfrm>
              <a:off x="18662510" y="10004556"/>
              <a:ext cx="107755" cy="180402"/>
            </a:xfrm>
            <a:prstGeom prst="rect">
              <a:avLst/>
            </a:prstGeom>
          </p:spPr>
        </p:pic>
        <p:pic>
          <p:nvPicPr>
            <p:cNvPr id="28" name="object 37">
              <a:extLst>
                <a:ext uri="{FF2B5EF4-FFF2-40B4-BE49-F238E27FC236}">
                  <a16:creationId xmlns:a16="http://schemas.microsoft.com/office/drawing/2014/main" id="{BAAF090C-27F8-365C-2DB7-0EECA398B0C1}"/>
                </a:ext>
              </a:extLst>
            </p:cNvPr>
            <p:cNvPicPr/>
            <p:nvPr/>
          </p:nvPicPr>
          <p:blipFill>
            <a:blip r:embed="rId21" cstate="screen">
              <a:extLst>
                <a:ext uri="{28A0092B-C50C-407E-A947-70E740481C1C}">
                  <a14:useLocalDpi xmlns:a14="http://schemas.microsoft.com/office/drawing/2010/main"/>
                </a:ext>
              </a:extLst>
            </a:blip>
            <a:stretch>
              <a:fillRect/>
            </a:stretch>
          </p:blipFill>
          <p:spPr>
            <a:xfrm>
              <a:off x="18802921" y="10053529"/>
              <a:ext cx="132236" cy="133880"/>
            </a:xfrm>
            <a:prstGeom prst="rect">
              <a:avLst/>
            </a:prstGeom>
          </p:spPr>
        </p:pic>
        <p:pic>
          <p:nvPicPr>
            <p:cNvPr id="29" name="object 38">
              <a:extLst>
                <a:ext uri="{FF2B5EF4-FFF2-40B4-BE49-F238E27FC236}">
                  <a16:creationId xmlns:a16="http://schemas.microsoft.com/office/drawing/2014/main" id="{8C58048A-6D43-0994-534A-013C24788C2A}"/>
                </a:ext>
              </a:extLst>
            </p:cNvPr>
            <p:cNvPicPr/>
            <p:nvPr/>
          </p:nvPicPr>
          <p:blipFill>
            <a:blip r:embed="rId22" cstate="screen">
              <a:extLst>
                <a:ext uri="{28A0092B-C50C-407E-A947-70E740481C1C}">
                  <a14:useLocalDpi xmlns:a14="http://schemas.microsoft.com/office/drawing/2010/main"/>
                </a:ext>
              </a:extLst>
            </a:blip>
            <a:stretch>
              <a:fillRect/>
            </a:stretch>
          </p:blipFill>
          <p:spPr>
            <a:xfrm>
              <a:off x="18962920" y="10053529"/>
              <a:ext cx="132236" cy="133880"/>
            </a:xfrm>
            <a:prstGeom prst="rect">
              <a:avLst/>
            </a:prstGeom>
          </p:spPr>
        </p:pic>
        <p:sp>
          <p:nvSpPr>
            <p:cNvPr id="30" name="object 39">
              <a:extLst>
                <a:ext uri="{FF2B5EF4-FFF2-40B4-BE49-F238E27FC236}">
                  <a16:creationId xmlns:a16="http://schemas.microsoft.com/office/drawing/2014/main" id="{986A2218-6230-42BE-4249-9F0243095B13}"/>
                </a:ext>
              </a:extLst>
            </p:cNvPr>
            <p:cNvSpPr/>
            <p:nvPr/>
          </p:nvSpPr>
          <p:spPr>
            <a:xfrm>
              <a:off x="19130255" y="10004554"/>
              <a:ext cx="12700" cy="180975"/>
            </a:xfrm>
            <a:custGeom>
              <a:avLst/>
              <a:gdLst/>
              <a:ahLst/>
              <a:cxnLst/>
              <a:rect l="l" t="t" r="r" b="b"/>
              <a:pathLst>
                <a:path w="12700" h="180975">
                  <a:moveTo>
                    <a:pt x="12240" y="0"/>
                  </a:moveTo>
                  <a:lnTo>
                    <a:pt x="0" y="0"/>
                  </a:lnTo>
                  <a:lnTo>
                    <a:pt x="0" y="180402"/>
                  </a:lnTo>
                  <a:lnTo>
                    <a:pt x="12240" y="180402"/>
                  </a:lnTo>
                  <a:lnTo>
                    <a:pt x="12240" y="0"/>
                  </a:lnTo>
                  <a:close/>
                </a:path>
              </a:pathLst>
            </a:custGeom>
            <a:solidFill>
              <a:srgbClr val="293A45"/>
            </a:solidFill>
          </p:spPr>
          <p:txBody>
            <a:bodyPr wrap="square" lIns="0" tIns="0" rIns="0" bIns="0" rtlCol="0"/>
            <a:lstStyle/>
            <a:p>
              <a:endParaRPr sz="1092"/>
            </a:p>
          </p:txBody>
        </p:sp>
        <p:pic>
          <p:nvPicPr>
            <p:cNvPr id="31" name="object 40">
              <a:extLst>
                <a:ext uri="{FF2B5EF4-FFF2-40B4-BE49-F238E27FC236}">
                  <a16:creationId xmlns:a16="http://schemas.microsoft.com/office/drawing/2014/main" id="{AEE35E79-2807-73A0-E770-334A6FE28FA0}"/>
                </a:ext>
              </a:extLst>
            </p:cNvPr>
            <p:cNvPicPr/>
            <p:nvPr/>
          </p:nvPicPr>
          <p:blipFill>
            <a:blip r:embed="rId23" cstate="screen">
              <a:extLst>
                <a:ext uri="{28A0092B-C50C-407E-A947-70E740481C1C}">
                  <a14:useLocalDpi xmlns:a14="http://schemas.microsoft.com/office/drawing/2010/main"/>
                </a:ext>
              </a:extLst>
            </a:blip>
            <a:stretch>
              <a:fillRect/>
            </a:stretch>
          </p:blipFill>
          <p:spPr>
            <a:xfrm>
              <a:off x="19171891" y="10052710"/>
              <a:ext cx="112656" cy="134697"/>
            </a:xfrm>
            <a:prstGeom prst="rect">
              <a:avLst/>
            </a:prstGeom>
          </p:spPr>
        </p:pic>
      </p:grpSp>
    </p:spTree>
    <p:extLst>
      <p:ext uri="{BB962C8B-B14F-4D97-AF65-F5344CB8AC3E}">
        <p14:creationId xmlns:p14="http://schemas.microsoft.com/office/powerpoint/2010/main" val="30682793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PL What we do 2 w logo">
    <p:bg>
      <p:bgPr>
        <a:solidFill>
          <a:schemeClr val="bg1"/>
        </a:solidFill>
        <a:effectLst/>
      </p:bgPr>
    </p:bg>
    <p:spTree>
      <p:nvGrpSpPr>
        <p:cNvPr id="1" name=""/>
        <p:cNvGrpSpPr/>
        <p:nvPr/>
      </p:nvGrpSpPr>
      <p:grpSpPr>
        <a:xfrm>
          <a:off x="0" y="0"/>
          <a:ext cx="0" cy="0"/>
          <a:chOff x="0" y="0"/>
          <a:chExt cx="0" cy="0"/>
        </a:xfrm>
      </p:grpSpPr>
      <p:pic>
        <p:nvPicPr>
          <p:cNvPr id="11" name="Picture 10" descr="A black background with colorful dots and lines&#10;&#10;Description automatically generated">
            <a:extLst>
              <a:ext uri="{FF2B5EF4-FFF2-40B4-BE49-F238E27FC236}">
                <a16:creationId xmlns:a16="http://schemas.microsoft.com/office/drawing/2014/main" id="{BD9D36E6-C2CB-C1AA-2247-52165FED742D}"/>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a:stretch/>
        </p:blipFill>
        <p:spPr>
          <a:xfrm>
            <a:off x="-17710" y="3968305"/>
            <a:ext cx="5217991" cy="2919155"/>
          </a:xfrm>
          <a:prstGeom prst="rect">
            <a:avLst/>
          </a:prstGeom>
        </p:spPr>
      </p:pic>
      <p:sp>
        <p:nvSpPr>
          <p:cNvPr id="14" name="Text Placeholder 33">
            <a:extLst>
              <a:ext uri="{FF2B5EF4-FFF2-40B4-BE49-F238E27FC236}">
                <a16:creationId xmlns:a16="http://schemas.microsoft.com/office/drawing/2014/main" id="{9A98428E-B09F-8E65-616A-2AA9685D013C}"/>
              </a:ext>
            </a:extLst>
          </p:cNvPr>
          <p:cNvSpPr>
            <a:spLocks noGrp="1"/>
          </p:cNvSpPr>
          <p:nvPr>
            <p:ph type="body" sz="quarter" idx="10"/>
          </p:nvPr>
        </p:nvSpPr>
        <p:spPr>
          <a:xfrm>
            <a:off x="0" y="425497"/>
            <a:ext cx="12192000" cy="802923"/>
          </a:xfrm>
          <a:prstGeom prst="rect">
            <a:avLst/>
          </a:prstGeom>
        </p:spPr>
        <p:txBody>
          <a:bodyPr/>
          <a:lstStyle>
            <a:lvl1pPr algn="ctr">
              <a:lnSpc>
                <a:spcPts val="6064"/>
              </a:lnSpc>
              <a:defRPr sz="5458" b="1">
                <a:solidFill>
                  <a:srgbClr val="253C46"/>
                </a:solidFill>
              </a:defRPr>
            </a:lvl1pPr>
            <a:lvl2pPr>
              <a:defRPr>
                <a:solidFill>
                  <a:srgbClr val="253C46"/>
                </a:solidFill>
              </a:defRPr>
            </a:lvl2pPr>
            <a:lvl3pPr>
              <a:defRPr>
                <a:solidFill>
                  <a:srgbClr val="253C46"/>
                </a:solidFill>
              </a:defRPr>
            </a:lvl3pPr>
            <a:lvl4pPr>
              <a:defRPr>
                <a:solidFill>
                  <a:srgbClr val="253C46"/>
                </a:solidFill>
              </a:defRPr>
            </a:lvl4pPr>
            <a:lvl5pPr>
              <a:defRPr>
                <a:solidFill>
                  <a:srgbClr val="253C46"/>
                </a:solidFill>
              </a:defRPr>
            </a:lvl5pPr>
          </a:lstStyle>
          <a:p>
            <a:pPr lvl="0"/>
            <a:r>
              <a:rPr lang="en-GB" dirty="0"/>
              <a:t>Click to edit Master text styles</a:t>
            </a:r>
            <a:endParaRPr lang="en-US" dirty="0"/>
          </a:p>
        </p:txBody>
      </p:sp>
    </p:spTree>
    <p:extLst>
      <p:ext uri="{BB962C8B-B14F-4D97-AF65-F5344CB8AC3E}">
        <p14:creationId xmlns:p14="http://schemas.microsoft.com/office/powerpoint/2010/main" val="18034658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L Plain Slide 3">
    <p:bg>
      <p:bgPr>
        <a:solidFill>
          <a:schemeClr val="bg1"/>
        </a:solidFill>
        <a:effectLst/>
      </p:bgPr>
    </p:bg>
    <p:spTree>
      <p:nvGrpSpPr>
        <p:cNvPr id="1" name=""/>
        <p:cNvGrpSpPr/>
        <p:nvPr/>
      </p:nvGrpSpPr>
      <p:grpSpPr>
        <a:xfrm>
          <a:off x="0" y="0"/>
          <a:ext cx="0" cy="0"/>
          <a:chOff x="0" y="0"/>
          <a:chExt cx="0" cy="0"/>
        </a:xfrm>
      </p:grpSpPr>
      <p:sp>
        <p:nvSpPr>
          <p:cNvPr id="35" name="Text Placeholder 33">
            <a:extLst>
              <a:ext uri="{FF2B5EF4-FFF2-40B4-BE49-F238E27FC236}">
                <a16:creationId xmlns:a16="http://schemas.microsoft.com/office/drawing/2014/main" id="{60A42974-9C7A-5E49-2442-0FAA8B4851E4}"/>
              </a:ext>
            </a:extLst>
          </p:cNvPr>
          <p:cNvSpPr>
            <a:spLocks noGrp="1"/>
          </p:cNvSpPr>
          <p:nvPr>
            <p:ph type="body" sz="quarter" idx="10" hasCustomPrompt="1"/>
          </p:nvPr>
        </p:nvSpPr>
        <p:spPr>
          <a:xfrm>
            <a:off x="381241" y="425497"/>
            <a:ext cx="6223080" cy="802923"/>
          </a:xfrm>
          <a:prstGeom prst="rect">
            <a:avLst/>
          </a:prstGeom>
        </p:spPr>
        <p:txBody>
          <a:bodyPr/>
          <a:lstStyle>
            <a:lvl1pPr>
              <a:lnSpc>
                <a:spcPts val="6064"/>
              </a:lnSpc>
              <a:defRPr sz="6488" b="1">
                <a:solidFill>
                  <a:srgbClr val="253C46"/>
                </a:solidFill>
              </a:defRPr>
            </a:lvl1pPr>
            <a:lvl2pPr>
              <a:defRPr>
                <a:solidFill>
                  <a:srgbClr val="253C46"/>
                </a:solidFill>
              </a:defRPr>
            </a:lvl2pPr>
            <a:lvl3pPr>
              <a:defRPr>
                <a:solidFill>
                  <a:srgbClr val="253C46"/>
                </a:solidFill>
              </a:defRPr>
            </a:lvl3pPr>
            <a:lvl4pPr>
              <a:defRPr>
                <a:solidFill>
                  <a:srgbClr val="253C46"/>
                </a:solidFill>
              </a:defRPr>
            </a:lvl4pPr>
            <a:lvl5pPr>
              <a:defRPr>
                <a:solidFill>
                  <a:srgbClr val="253C46"/>
                </a:solidFill>
              </a:defRPr>
            </a:lvl5pPr>
          </a:lstStyle>
          <a:p>
            <a:pPr lvl="0"/>
            <a:r>
              <a:rPr lang="en-GB" dirty="0"/>
              <a:t>Title Here</a:t>
            </a:r>
            <a:endParaRPr lang="en-US" dirty="0"/>
          </a:p>
        </p:txBody>
      </p:sp>
      <p:cxnSp>
        <p:nvCxnSpPr>
          <p:cNvPr id="3" name="Straight Connector 2">
            <a:extLst>
              <a:ext uri="{FF2B5EF4-FFF2-40B4-BE49-F238E27FC236}">
                <a16:creationId xmlns:a16="http://schemas.microsoft.com/office/drawing/2014/main" id="{BD722BD3-173F-A476-B900-2A642404B74C}"/>
              </a:ext>
            </a:extLst>
          </p:cNvPr>
          <p:cNvCxnSpPr>
            <a:cxnSpLocks/>
          </p:cNvCxnSpPr>
          <p:nvPr userDrawn="1"/>
        </p:nvCxnSpPr>
        <p:spPr>
          <a:xfrm>
            <a:off x="381540" y="1321032"/>
            <a:ext cx="5390983" cy="0"/>
          </a:xfrm>
          <a:prstGeom prst="line">
            <a:avLst/>
          </a:prstGeom>
          <a:ln w="47625">
            <a:solidFill>
              <a:srgbClr val="253B46"/>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colorful dots and lines&#10;&#10;Description automatically generated">
            <a:extLst>
              <a:ext uri="{FF2B5EF4-FFF2-40B4-BE49-F238E27FC236}">
                <a16:creationId xmlns:a16="http://schemas.microsoft.com/office/drawing/2014/main" id="{C754DD26-4331-B94A-9778-1EB696E77F0A}"/>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6989211" y="0"/>
            <a:ext cx="5217991" cy="2919155"/>
          </a:xfrm>
          <a:prstGeom prst="rect">
            <a:avLst/>
          </a:prstGeom>
        </p:spPr>
      </p:pic>
    </p:spTree>
    <p:extLst>
      <p:ext uri="{BB962C8B-B14F-4D97-AF65-F5344CB8AC3E}">
        <p14:creationId xmlns:p14="http://schemas.microsoft.com/office/powerpoint/2010/main" val="2063765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04/02/2026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L Plain Slide 4 w logo">
    <p:bg>
      <p:bgPr>
        <a:solidFill>
          <a:schemeClr val="bg1"/>
        </a:solidFill>
        <a:effectLst/>
      </p:bgPr>
    </p:bg>
    <p:spTree>
      <p:nvGrpSpPr>
        <p:cNvPr id="1" name=""/>
        <p:cNvGrpSpPr/>
        <p:nvPr/>
      </p:nvGrpSpPr>
      <p:grpSpPr>
        <a:xfrm>
          <a:off x="0" y="0"/>
          <a:ext cx="0" cy="0"/>
          <a:chOff x="0" y="0"/>
          <a:chExt cx="0" cy="0"/>
        </a:xfrm>
      </p:grpSpPr>
      <p:pic>
        <p:nvPicPr>
          <p:cNvPr id="2" name="Picture 1" descr="A black background with colorful dots and lines&#10;&#10;Description automatically generated">
            <a:extLst>
              <a:ext uri="{FF2B5EF4-FFF2-40B4-BE49-F238E27FC236}">
                <a16:creationId xmlns:a16="http://schemas.microsoft.com/office/drawing/2014/main" id="{BEE25702-DDCA-D1C6-AD2C-B018C69BFF6C}"/>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6989211" y="0"/>
            <a:ext cx="5217991" cy="2919155"/>
          </a:xfrm>
          <a:prstGeom prst="rect">
            <a:avLst/>
          </a:prstGeom>
        </p:spPr>
      </p:pic>
      <p:grpSp>
        <p:nvGrpSpPr>
          <p:cNvPr id="4" name="object 14">
            <a:extLst>
              <a:ext uri="{FF2B5EF4-FFF2-40B4-BE49-F238E27FC236}">
                <a16:creationId xmlns:a16="http://schemas.microsoft.com/office/drawing/2014/main" id="{958ECFB2-C0BF-686D-9981-F737D434ACB4}"/>
              </a:ext>
            </a:extLst>
          </p:cNvPr>
          <p:cNvGrpSpPr/>
          <p:nvPr userDrawn="1"/>
        </p:nvGrpSpPr>
        <p:grpSpPr>
          <a:xfrm>
            <a:off x="9905999" y="5629178"/>
            <a:ext cx="1921992" cy="847527"/>
            <a:chOff x="16334579" y="9282931"/>
            <a:chExt cx="3169285" cy="1397635"/>
          </a:xfrm>
        </p:grpSpPr>
        <p:sp>
          <p:nvSpPr>
            <p:cNvPr id="5" name="object 15">
              <a:extLst>
                <a:ext uri="{FF2B5EF4-FFF2-40B4-BE49-F238E27FC236}">
                  <a16:creationId xmlns:a16="http://schemas.microsoft.com/office/drawing/2014/main" id="{ED1368D7-9F26-0442-E181-85BE579670DC}"/>
                </a:ext>
              </a:extLst>
            </p:cNvPr>
            <p:cNvSpPr/>
            <p:nvPr/>
          </p:nvSpPr>
          <p:spPr>
            <a:xfrm>
              <a:off x="16403769" y="9356395"/>
              <a:ext cx="3026410" cy="1264920"/>
            </a:xfrm>
            <a:custGeom>
              <a:avLst/>
              <a:gdLst/>
              <a:ahLst/>
              <a:cxnLst/>
              <a:rect l="l" t="t" r="r" b="b"/>
              <a:pathLst>
                <a:path w="3026409" h="1264920">
                  <a:moveTo>
                    <a:pt x="3016285" y="0"/>
                  </a:moveTo>
                  <a:lnTo>
                    <a:pt x="2651385" y="386113"/>
                  </a:lnTo>
                  <a:lnTo>
                    <a:pt x="2661185" y="395914"/>
                  </a:lnTo>
                  <a:lnTo>
                    <a:pt x="3026075" y="9800"/>
                  </a:lnTo>
                  <a:lnTo>
                    <a:pt x="3016285" y="0"/>
                  </a:lnTo>
                  <a:close/>
                </a:path>
                <a:path w="3026409" h="1264920">
                  <a:moveTo>
                    <a:pt x="1350045" y="843251"/>
                  </a:moveTo>
                  <a:lnTo>
                    <a:pt x="1326514" y="843251"/>
                  </a:lnTo>
                  <a:lnTo>
                    <a:pt x="1835891" y="1260390"/>
                  </a:lnTo>
                  <a:lnTo>
                    <a:pt x="1840792" y="1264474"/>
                  </a:lnTo>
                  <a:lnTo>
                    <a:pt x="1858603" y="1245700"/>
                  </a:lnTo>
                  <a:lnTo>
                    <a:pt x="1840792" y="1245700"/>
                  </a:lnTo>
                  <a:lnTo>
                    <a:pt x="1350045" y="843251"/>
                  </a:lnTo>
                  <a:close/>
                </a:path>
                <a:path w="3026409" h="1264920">
                  <a:moveTo>
                    <a:pt x="8167" y="732239"/>
                  </a:moveTo>
                  <a:lnTo>
                    <a:pt x="0" y="743663"/>
                  </a:lnTo>
                  <a:lnTo>
                    <a:pt x="742846" y="1263657"/>
                  </a:lnTo>
                  <a:lnTo>
                    <a:pt x="766643" y="1246517"/>
                  </a:lnTo>
                  <a:lnTo>
                    <a:pt x="743663" y="1246517"/>
                  </a:lnTo>
                  <a:lnTo>
                    <a:pt x="8167" y="732239"/>
                  </a:lnTo>
                  <a:close/>
                </a:path>
                <a:path w="3026409" h="1264920">
                  <a:moveTo>
                    <a:pt x="1328148" y="825294"/>
                  </a:moveTo>
                  <a:lnTo>
                    <a:pt x="743663" y="1246517"/>
                  </a:lnTo>
                  <a:lnTo>
                    <a:pt x="766643" y="1246517"/>
                  </a:lnTo>
                  <a:lnTo>
                    <a:pt x="1326514" y="843251"/>
                  </a:lnTo>
                  <a:lnTo>
                    <a:pt x="1350045" y="843251"/>
                  </a:lnTo>
                  <a:lnTo>
                    <a:pt x="1328148" y="825294"/>
                  </a:lnTo>
                  <a:close/>
                </a:path>
                <a:path w="3026409" h="1264920">
                  <a:moveTo>
                    <a:pt x="2163232" y="904485"/>
                  </a:moveTo>
                  <a:lnTo>
                    <a:pt x="1840792" y="1245700"/>
                  </a:lnTo>
                  <a:lnTo>
                    <a:pt x="1858603" y="1245700"/>
                  </a:lnTo>
                  <a:lnTo>
                    <a:pt x="2173033" y="914275"/>
                  </a:lnTo>
                  <a:lnTo>
                    <a:pt x="2163232" y="904485"/>
                  </a:lnTo>
                  <a:close/>
                </a:path>
              </a:pathLst>
            </a:custGeom>
            <a:solidFill>
              <a:srgbClr val="47535A"/>
            </a:solidFill>
          </p:spPr>
          <p:txBody>
            <a:bodyPr wrap="square" lIns="0" tIns="0" rIns="0" bIns="0" rtlCol="0"/>
            <a:lstStyle/>
            <a:p>
              <a:endParaRPr sz="1092"/>
            </a:p>
          </p:txBody>
        </p:sp>
        <p:pic>
          <p:nvPicPr>
            <p:cNvPr id="6" name="object 16">
              <a:extLst>
                <a:ext uri="{FF2B5EF4-FFF2-40B4-BE49-F238E27FC236}">
                  <a16:creationId xmlns:a16="http://schemas.microsoft.com/office/drawing/2014/main" id="{80A87FA2-FF95-99D3-C5A5-572CCF40B464}"/>
                </a:ext>
              </a:extLst>
            </p:cNvPr>
            <p:cNvPicPr/>
            <p:nvPr/>
          </p:nvPicPr>
          <p:blipFill>
            <a:blip r:embed="rId3" cstate="screen">
              <a:extLst>
                <a:ext uri="{28A0092B-C50C-407E-A947-70E740481C1C}">
                  <a14:useLocalDpi xmlns:a14="http://schemas.microsoft.com/office/drawing/2010/main"/>
                </a:ext>
              </a:extLst>
            </a:blip>
            <a:stretch>
              <a:fillRect/>
            </a:stretch>
          </p:blipFill>
          <p:spPr>
            <a:xfrm>
              <a:off x="16505806" y="9718026"/>
              <a:ext cx="213061" cy="241626"/>
            </a:xfrm>
            <a:prstGeom prst="rect">
              <a:avLst/>
            </a:prstGeom>
          </p:spPr>
        </p:pic>
        <p:pic>
          <p:nvPicPr>
            <p:cNvPr id="7" name="object 17">
              <a:extLst>
                <a:ext uri="{FF2B5EF4-FFF2-40B4-BE49-F238E27FC236}">
                  <a16:creationId xmlns:a16="http://schemas.microsoft.com/office/drawing/2014/main" id="{391AE568-380D-48DF-31F6-D9BD41D2DD52}"/>
                </a:ext>
              </a:extLst>
            </p:cNvPr>
            <p:cNvPicPr/>
            <p:nvPr/>
          </p:nvPicPr>
          <p:blipFill>
            <a:blip r:embed="rId4" cstate="screen">
              <a:extLst>
                <a:ext uri="{28A0092B-C50C-407E-A947-70E740481C1C}">
                  <a14:useLocalDpi xmlns:a14="http://schemas.microsoft.com/office/drawing/2010/main"/>
                </a:ext>
              </a:extLst>
            </a:blip>
            <a:stretch>
              <a:fillRect/>
            </a:stretch>
          </p:blipFill>
          <p:spPr>
            <a:xfrm>
              <a:off x="16749892" y="9766189"/>
              <a:ext cx="197543" cy="197543"/>
            </a:xfrm>
            <a:prstGeom prst="rect">
              <a:avLst/>
            </a:prstGeom>
          </p:spPr>
        </p:pic>
        <p:pic>
          <p:nvPicPr>
            <p:cNvPr id="8" name="object 18">
              <a:extLst>
                <a:ext uri="{FF2B5EF4-FFF2-40B4-BE49-F238E27FC236}">
                  <a16:creationId xmlns:a16="http://schemas.microsoft.com/office/drawing/2014/main" id="{9ECB5F7C-1D45-B26F-1A64-93015CE1A895}"/>
                </a:ext>
              </a:extLst>
            </p:cNvPr>
            <p:cNvPicPr/>
            <p:nvPr/>
          </p:nvPicPr>
          <p:blipFill>
            <a:blip r:embed="rId5" cstate="screen">
              <a:extLst>
                <a:ext uri="{28A0092B-C50C-407E-A947-70E740481C1C}">
                  <a14:useLocalDpi xmlns:a14="http://schemas.microsoft.com/office/drawing/2010/main"/>
                </a:ext>
              </a:extLst>
            </a:blip>
            <a:stretch>
              <a:fillRect/>
            </a:stretch>
          </p:blipFill>
          <p:spPr>
            <a:xfrm>
              <a:off x="16973558" y="9718023"/>
              <a:ext cx="380400" cy="245709"/>
            </a:xfrm>
            <a:prstGeom prst="rect">
              <a:avLst/>
            </a:prstGeom>
          </p:spPr>
        </p:pic>
        <p:sp>
          <p:nvSpPr>
            <p:cNvPr id="9" name="object 19">
              <a:extLst>
                <a:ext uri="{FF2B5EF4-FFF2-40B4-BE49-F238E27FC236}">
                  <a16:creationId xmlns:a16="http://schemas.microsoft.com/office/drawing/2014/main" id="{4BE33642-C129-B621-414C-758FAD8744A4}"/>
                </a:ext>
              </a:extLst>
            </p:cNvPr>
            <p:cNvSpPr/>
            <p:nvPr/>
          </p:nvSpPr>
          <p:spPr>
            <a:xfrm>
              <a:off x="17504969" y="9694360"/>
              <a:ext cx="396240" cy="269875"/>
            </a:xfrm>
            <a:custGeom>
              <a:avLst/>
              <a:gdLst/>
              <a:ahLst/>
              <a:cxnLst/>
              <a:rect l="l" t="t" r="r" b="b"/>
              <a:pathLst>
                <a:path w="396240" h="269875">
                  <a:moveTo>
                    <a:pt x="165722" y="24117"/>
                  </a:moveTo>
                  <a:lnTo>
                    <a:pt x="0" y="24117"/>
                  </a:lnTo>
                  <a:lnTo>
                    <a:pt x="0" y="79997"/>
                  </a:lnTo>
                  <a:lnTo>
                    <a:pt x="0" y="115557"/>
                  </a:lnTo>
                  <a:lnTo>
                    <a:pt x="0" y="171437"/>
                  </a:lnTo>
                  <a:lnTo>
                    <a:pt x="0" y="209537"/>
                  </a:lnTo>
                  <a:lnTo>
                    <a:pt x="0" y="264147"/>
                  </a:lnTo>
                  <a:lnTo>
                    <a:pt x="165722" y="264147"/>
                  </a:lnTo>
                  <a:lnTo>
                    <a:pt x="165722" y="209537"/>
                  </a:lnTo>
                  <a:lnTo>
                    <a:pt x="58775" y="209537"/>
                  </a:lnTo>
                  <a:lnTo>
                    <a:pt x="58775" y="171437"/>
                  </a:lnTo>
                  <a:lnTo>
                    <a:pt x="156730" y="171437"/>
                  </a:lnTo>
                  <a:lnTo>
                    <a:pt x="156730" y="115557"/>
                  </a:lnTo>
                  <a:lnTo>
                    <a:pt x="58775" y="115557"/>
                  </a:lnTo>
                  <a:lnTo>
                    <a:pt x="58775" y="79997"/>
                  </a:lnTo>
                  <a:lnTo>
                    <a:pt x="165722" y="79997"/>
                  </a:lnTo>
                  <a:lnTo>
                    <a:pt x="165722" y="24117"/>
                  </a:lnTo>
                  <a:close/>
                </a:path>
                <a:path w="396240" h="269875">
                  <a:moveTo>
                    <a:pt x="395909" y="0"/>
                  </a:moveTo>
                  <a:lnTo>
                    <a:pt x="337146" y="0"/>
                  </a:lnTo>
                  <a:lnTo>
                    <a:pt x="337146" y="169786"/>
                  </a:lnTo>
                  <a:lnTo>
                    <a:pt x="334111" y="188036"/>
                  </a:lnTo>
                  <a:lnTo>
                    <a:pt x="325716" y="201828"/>
                  </a:lnTo>
                  <a:lnTo>
                    <a:pt x="313042" y="210426"/>
                  </a:lnTo>
                  <a:lnTo>
                    <a:pt x="297141" y="213055"/>
                  </a:lnTo>
                  <a:lnTo>
                    <a:pt x="281597" y="209969"/>
                  </a:lnTo>
                  <a:lnTo>
                    <a:pt x="268884" y="201218"/>
                  </a:lnTo>
                  <a:lnTo>
                    <a:pt x="260299" y="187566"/>
                  </a:lnTo>
                  <a:lnTo>
                    <a:pt x="257149" y="169786"/>
                  </a:lnTo>
                  <a:lnTo>
                    <a:pt x="260184" y="152006"/>
                  </a:lnTo>
                  <a:lnTo>
                    <a:pt x="268566" y="138366"/>
                  </a:lnTo>
                  <a:lnTo>
                    <a:pt x="281254" y="129616"/>
                  </a:lnTo>
                  <a:lnTo>
                    <a:pt x="297141" y="126530"/>
                  </a:lnTo>
                  <a:lnTo>
                    <a:pt x="313042" y="129616"/>
                  </a:lnTo>
                  <a:lnTo>
                    <a:pt x="325716" y="138366"/>
                  </a:lnTo>
                  <a:lnTo>
                    <a:pt x="334111" y="152006"/>
                  </a:lnTo>
                  <a:lnTo>
                    <a:pt x="337146" y="169786"/>
                  </a:lnTo>
                  <a:lnTo>
                    <a:pt x="337146" y="0"/>
                  </a:lnTo>
                  <a:lnTo>
                    <a:pt x="336321" y="0"/>
                  </a:lnTo>
                  <a:lnTo>
                    <a:pt x="336321" y="97955"/>
                  </a:lnTo>
                  <a:lnTo>
                    <a:pt x="326072" y="87325"/>
                  </a:lnTo>
                  <a:lnTo>
                    <a:pt x="313677" y="79082"/>
                  </a:lnTo>
                  <a:lnTo>
                    <a:pt x="299135" y="73736"/>
                  </a:lnTo>
                  <a:lnTo>
                    <a:pt x="282448" y="71831"/>
                  </a:lnTo>
                  <a:lnTo>
                    <a:pt x="249212" y="79006"/>
                  </a:lnTo>
                  <a:lnTo>
                    <a:pt x="222250" y="99187"/>
                  </a:lnTo>
                  <a:lnTo>
                    <a:pt x="204165" y="130378"/>
                  </a:lnTo>
                  <a:lnTo>
                    <a:pt x="197561" y="170611"/>
                  </a:lnTo>
                  <a:lnTo>
                    <a:pt x="204177" y="210489"/>
                  </a:lnTo>
                  <a:lnTo>
                    <a:pt x="222351" y="241731"/>
                  </a:lnTo>
                  <a:lnTo>
                    <a:pt x="249555" y="262089"/>
                  </a:lnTo>
                  <a:lnTo>
                    <a:pt x="283260" y="269379"/>
                  </a:lnTo>
                  <a:lnTo>
                    <a:pt x="300291" y="267614"/>
                  </a:lnTo>
                  <a:lnTo>
                    <a:pt x="314794" y="262648"/>
                  </a:lnTo>
                  <a:lnTo>
                    <a:pt x="326999" y="254914"/>
                  </a:lnTo>
                  <a:lnTo>
                    <a:pt x="337146" y="244881"/>
                  </a:lnTo>
                  <a:lnTo>
                    <a:pt x="337146" y="265290"/>
                  </a:lnTo>
                  <a:lnTo>
                    <a:pt x="395909" y="265290"/>
                  </a:lnTo>
                  <a:lnTo>
                    <a:pt x="395909" y="244881"/>
                  </a:lnTo>
                  <a:lnTo>
                    <a:pt x="395909" y="213055"/>
                  </a:lnTo>
                  <a:lnTo>
                    <a:pt x="395909" y="126530"/>
                  </a:lnTo>
                  <a:lnTo>
                    <a:pt x="395909" y="97955"/>
                  </a:lnTo>
                  <a:lnTo>
                    <a:pt x="395909" y="0"/>
                  </a:lnTo>
                  <a:close/>
                </a:path>
              </a:pathLst>
            </a:custGeom>
            <a:solidFill>
              <a:srgbClr val="479C9F"/>
            </a:solidFill>
          </p:spPr>
          <p:txBody>
            <a:bodyPr wrap="square" lIns="0" tIns="0" rIns="0" bIns="0" rtlCol="0"/>
            <a:lstStyle/>
            <a:p>
              <a:endParaRPr sz="1092"/>
            </a:p>
          </p:txBody>
        </p:sp>
        <p:pic>
          <p:nvPicPr>
            <p:cNvPr id="10" name="object 20">
              <a:extLst>
                <a:ext uri="{FF2B5EF4-FFF2-40B4-BE49-F238E27FC236}">
                  <a16:creationId xmlns:a16="http://schemas.microsoft.com/office/drawing/2014/main" id="{C634BD92-1737-682C-6CDB-A61B0A78F1A3}"/>
                </a:ext>
              </a:extLst>
            </p:cNvPr>
            <p:cNvPicPr/>
            <p:nvPr/>
          </p:nvPicPr>
          <p:blipFill>
            <a:blip r:embed="rId6" cstate="screen">
              <a:extLst>
                <a:ext uri="{28A0092B-C50C-407E-A947-70E740481C1C}">
                  <a14:useLocalDpi xmlns:a14="http://schemas.microsoft.com/office/drawing/2010/main"/>
                </a:ext>
              </a:extLst>
            </a:blip>
            <a:stretch>
              <a:fillRect/>
            </a:stretch>
          </p:blipFill>
          <p:spPr>
            <a:xfrm>
              <a:off x="17935995" y="9770269"/>
              <a:ext cx="181219" cy="193470"/>
            </a:xfrm>
            <a:prstGeom prst="rect">
              <a:avLst/>
            </a:prstGeom>
          </p:spPr>
        </p:pic>
        <p:pic>
          <p:nvPicPr>
            <p:cNvPr id="11" name="object 21">
              <a:extLst>
                <a:ext uri="{FF2B5EF4-FFF2-40B4-BE49-F238E27FC236}">
                  <a16:creationId xmlns:a16="http://schemas.microsoft.com/office/drawing/2014/main" id="{BD364B59-7CD6-766E-CAD6-593F2D3EBBCF}"/>
                </a:ext>
              </a:extLst>
            </p:cNvPr>
            <p:cNvPicPr/>
            <p:nvPr/>
          </p:nvPicPr>
          <p:blipFill>
            <a:blip r:embed="rId7" cstate="screen">
              <a:extLst>
                <a:ext uri="{28A0092B-C50C-407E-A947-70E740481C1C}">
                  <a14:useLocalDpi xmlns:a14="http://schemas.microsoft.com/office/drawing/2010/main"/>
                </a:ext>
              </a:extLst>
            </a:blip>
            <a:stretch>
              <a:fillRect/>
            </a:stretch>
          </p:blipFill>
          <p:spPr>
            <a:xfrm>
              <a:off x="18151499" y="9765372"/>
              <a:ext cx="195104" cy="197543"/>
            </a:xfrm>
            <a:prstGeom prst="rect">
              <a:avLst/>
            </a:prstGeom>
          </p:spPr>
        </p:pic>
        <p:pic>
          <p:nvPicPr>
            <p:cNvPr id="12" name="object 22">
              <a:extLst>
                <a:ext uri="{FF2B5EF4-FFF2-40B4-BE49-F238E27FC236}">
                  <a16:creationId xmlns:a16="http://schemas.microsoft.com/office/drawing/2014/main" id="{6C1BF245-3EB5-1F26-9156-89ECBF115FB2}"/>
                </a:ext>
              </a:extLst>
            </p:cNvPr>
            <p:cNvPicPr/>
            <p:nvPr/>
          </p:nvPicPr>
          <p:blipFill>
            <a:blip r:embed="rId8" cstate="screen">
              <a:extLst>
                <a:ext uri="{28A0092B-C50C-407E-A947-70E740481C1C}">
                  <a14:useLocalDpi xmlns:a14="http://schemas.microsoft.com/office/drawing/2010/main"/>
                </a:ext>
              </a:extLst>
            </a:blip>
            <a:stretch>
              <a:fillRect/>
            </a:stretch>
          </p:blipFill>
          <p:spPr>
            <a:xfrm>
              <a:off x="18373540" y="9766189"/>
              <a:ext cx="197543" cy="197543"/>
            </a:xfrm>
            <a:prstGeom prst="rect">
              <a:avLst/>
            </a:prstGeom>
          </p:spPr>
        </p:pic>
        <p:pic>
          <p:nvPicPr>
            <p:cNvPr id="13" name="object 23">
              <a:extLst>
                <a:ext uri="{FF2B5EF4-FFF2-40B4-BE49-F238E27FC236}">
                  <a16:creationId xmlns:a16="http://schemas.microsoft.com/office/drawing/2014/main" id="{94289124-D216-EA8B-1153-C767ABCF884A}"/>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597206" y="9718023"/>
              <a:ext cx="164895" cy="245709"/>
            </a:xfrm>
            <a:prstGeom prst="rect">
              <a:avLst/>
            </a:prstGeom>
          </p:spPr>
        </p:pic>
        <p:sp>
          <p:nvSpPr>
            <p:cNvPr id="14" name="object 24">
              <a:extLst>
                <a:ext uri="{FF2B5EF4-FFF2-40B4-BE49-F238E27FC236}">
                  <a16:creationId xmlns:a16="http://schemas.microsoft.com/office/drawing/2014/main" id="{6EFE1A53-D143-1828-4209-2FBDFD3FC8E7}"/>
                </a:ext>
              </a:extLst>
            </p:cNvPr>
            <p:cNvSpPr/>
            <p:nvPr/>
          </p:nvSpPr>
          <p:spPr>
            <a:xfrm>
              <a:off x="18789040" y="9680469"/>
              <a:ext cx="70485" cy="279400"/>
            </a:xfrm>
            <a:custGeom>
              <a:avLst/>
              <a:gdLst/>
              <a:ahLst/>
              <a:cxnLst/>
              <a:rect l="l" t="t" r="r" b="b"/>
              <a:pathLst>
                <a:path w="70484" h="279400">
                  <a:moveTo>
                    <a:pt x="63673" y="89798"/>
                  </a:moveTo>
                  <a:lnTo>
                    <a:pt x="4900" y="89798"/>
                  </a:lnTo>
                  <a:lnTo>
                    <a:pt x="4900" y="279185"/>
                  </a:lnTo>
                  <a:lnTo>
                    <a:pt x="63673" y="279185"/>
                  </a:lnTo>
                  <a:lnTo>
                    <a:pt x="63673" y="89798"/>
                  </a:lnTo>
                  <a:close/>
                </a:path>
                <a:path w="70484" h="279400">
                  <a:moveTo>
                    <a:pt x="35098" y="0"/>
                  </a:moveTo>
                  <a:lnTo>
                    <a:pt x="21349" y="2475"/>
                  </a:lnTo>
                  <a:lnTo>
                    <a:pt x="10202" y="9391"/>
                  </a:lnTo>
                  <a:lnTo>
                    <a:pt x="2729" y="19979"/>
                  </a:lnTo>
                  <a:lnTo>
                    <a:pt x="0" y="33475"/>
                  </a:lnTo>
                  <a:lnTo>
                    <a:pt x="2729" y="46969"/>
                  </a:lnTo>
                  <a:lnTo>
                    <a:pt x="10202" y="57554"/>
                  </a:lnTo>
                  <a:lnTo>
                    <a:pt x="21349" y="64466"/>
                  </a:lnTo>
                  <a:lnTo>
                    <a:pt x="35098" y="66940"/>
                  </a:lnTo>
                  <a:lnTo>
                    <a:pt x="49193" y="64466"/>
                  </a:lnTo>
                  <a:lnTo>
                    <a:pt x="60305" y="57554"/>
                  </a:lnTo>
                  <a:lnTo>
                    <a:pt x="67591" y="46969"/>
                  </a:lnTo>
                  <a:lnTo>
                    <a:pt x="70207" y="33475"/>
                  </a:lnTo>
                  <a:lnTo>
                    <a:pt x="67476" y="19979"/>
                  </a:lnTo>
                  <a:lnTo>
                    <a:pt x="59999" y="9391"/>
                  </a:lnTo>
                  <a:lnTo>
                    <a:pt x="48849" y="2475"/>
                  </a:lnTo>
                  <a:lnTo>
                    <a:pt x="35098" y="0"/>
                  </a:lnTo>
                  <a:close/>
                </a:path>
              </a:pathLst>
            </a:custGeom>
            <a:solidFill>
              <a:srgbClr val="479C9F"/>
            </a:solidFill>
          </p:spPr>
          <p:txBody>
            <a:bodyPr wrap="square" lIns="0" tIns="0" rIns="0" bIns="0" rtlCol="0"/>
            <a:lstStyle/>
            <a:p>
              <a:endParaRPr sz="1092"/>
            </a:p>
          </p:txBody>
        </p:sp>
        <p:pic>
          <p:nvPicPr>
            <p:cNvPr id="15" name="object 25">
              <a:extLst>
                <a:ext uri="{FF2B5EF4-FFF2-40B4-BE49-F238E27FC236}">
                  <a16:creationId xmlns:a16="http://schemas.microsoft.com/office/drawing/2014/main" id="{925AEE48-1AB4-D2CF-3C80-7AC8BA1E94EB}"/>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8887817" y="9765372"/>
              <a:ext cx="197543" cy="197543"/>
            </a:xfrm>
            <a:prstGeom prst="rect">
              <a:avLst/>
            </a:prstGeom>
          </p:spPr>
        </p:pic>
        <p:pic>
          <p:nvPicPr>
            <p:cNvPr id="16" name="object 26">
              <a:extLst>
                <a:ext uri="{FF2B5EF4-FFF2-40B4-BE49-F238E27FC236}">
                  <a16:creationId xmlns:a16="http://schemas.microsoft.com/office/drawing/2014/main" id="{29BE52FD-C3F6-9E41-EED9-BB7B7D449451}"/>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9118016" y="9765375"/>
              <a:ext cx="182853" cy="193460"/>
            </a:xfrm>
            <a:prstGeom prst="rect">
              <a:avLst/>
            </a:prstGeom>
          </p:spPr>
        </p:pic>
        <p:pic>
          <p:nvPicPr>
            <p:cNvPr id="17" name="object 27">
              <a:extLst>
                <a:ext uri="{FF2B5EF4-FFF2-40B4-BE49-F238E27FC236}">
                  <a16:creationId xmlns:a16="http://schemas.microsoft.com/office/drawing/2014/main" id="{CBD34AF2-212E-DF32-6F86-229F21AB5BD0}"/>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9346586" y="9282931"/>
              <a:ext cx="156728" cy="156728"/>
            </a:xfrm>
            <a:prstGeom prst="rect">
              <a:avLst/>
            </a:prstGeom>
          </p:spPr>
        </p:pic>
        <p:pic>
          <p:nvPicPr>
            <p:cNvPr id="18" name="object 28">
              <a:extLst>
                <a:ext uri="{FF2B5EF4-FFF2-40B4-BE49-F238E27FC236}">
                  <a16:creationId xmlns:a16="http://schemas.microsoft.com/office/drawing/2014/main" id="{06019800-ADB2-4423-2916-9AD689BC39E9}"/>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8165380" y="10533526"/>
              <a:ext cx="156728" cy="146776"/>
            </a:xfrm>
            <a:prstGeom prst="rect">
              <a:avLst/>
            </a:prstGeom>
          </p:spPr>
        </p:pic>
        <p:pic>
          <p:nvPicPr>
            <p:cNvPr id="19" name="object 29">
              <a:extLst>
                <a:ext uri="{FF2B5EF4-FFF2-40B4-BE49-F238E27FC236}">
                  <a16:creationId xmlns:a16="http://schemas.microsoft.com/office/drawing/2014/main" id="{104D5E3C-03D2-084B-F123-15FA96121166}"/>
                </a:ext>
              </a:extLst>
            </p:cNvPr>
            <p:cNvPicPr/>
            <p:nvPr/>
          </p:nvPicPr>
          <p:blipFill>
            <a:blip r:embed="rId14" cstate="screen">
              <a:extLst>
                <a:ext uri="{28A0092B-C50C-407E-A947-70E740481C1C}">
                  <a14:useLocalDpi xmlns:a14="http://schemas.microsoft.com/office/drawing/2010/main"/>
                </a:ext>
              </a:extLst>
            </a:blip>
            <a:stretch>
              <a:fillRect/>
            </a:stretch>
          </p:blipFill>
          <p:spPr>
            <a:xfrm>
              <a:off x="17652735" y="10112308"/>
              <a:ext cx="156728" cy="156728"/>
            </a:xfrm>
            <a:prstGeom prst="rect">
              <a:avLst/>
            </a:prstGeom>
          </p:spPr>
        </p:pic>
        <p:pic>
          <p:nvPicPr>
            <p:cNvPr id="20" name="object 30">
              <a:extLst>
                <a:ext uri="{FF2B5EF4-FFF2-40B4-BE49-F238E27FC236}">
                  <a16:creationId xmlns:a16="http://schemas.microsoft.com/office/drawing/2014/main" id="{F15C5CB4-1C46-32AE-C2F8-41B3752306B0}"/>
                </a:ext>
              </a:extLst>
            </p:cNvPr>
            <p:cNvPicPr/>
            <p:nvPr/>
          </p:nvPicPr>
          <p:blipFill>
            <a:blip r:embed="rId15" cstate="screen">
              <a:extLst>
                <a:ext uri="{28A0092B-C50C-407E-A947-70E740481C1C}">
                  <a14:useLocalDpi xmlns:a14="http://schemas.microsoft.com/office/drawing/2010/main"/>
                </a:ext>
              </a:extLst>
            </a:blip>
            <a:stretch>
              <a:fillRect/>
            </a:stretch>
          </p:blipFill>
          <p:spPr>
            <a:xfrm>
              <a:off x="17068256" y="10533526"/>
              <a:ext cx="156728" cy="146776"/>
            </a:xfrm>
            <a:prstGeom prst="rect">
              <a:avLst/>
            </a:prstGeom>
          </p:spPr>
        </p:pic>
        <p:pic>
          <p:nvPicPr>
            <p:cNvPr id="21" name="object 31">
              <a:extLst>
                <a:ext uri="{FF2B5EF4-FFF2-40B4-BE49-F238E27FC236}">
                  <a16:creationId xmlns:a16="http://schemas.microsoft.com/office/drawing/2014/main" id="{1B2E3ED3-6C11-20B7-7704-9CA39EE08F04}"/>
                </a:ext>
              </a:extLst>
            </p:cNvPr>
            <p:cNvPicPr/>
            <p:nvPr/>
          </p:nvPicPr>
          <p:blipFill>
            <a:blip r:embed="rId16" cstate="screen">
              <a:extLst>
                <a:ext uri="{28A0092B-C50C-407E-A947-70E740481C1C}">
                  <a14:useLocalDpi xmlns:a14="http://schemas.microsoft.com/office/drawing/2010/main"/>
                </a:ext>
              </a:extLst>
            </a:blip>
            <a:stretch>
              <a:fillRect/>
            </a:stretch>
          </p:blipFill>
          <p:spPr>
            <a:xfrm>
              <a:off x="16334579" y="10015980"/>
              <a:ext cx="151638" cy="156728"/>
            </a:xfrm>
            <a:prstGeom prst="rect">
              <a:avLst/>
            </a:prstGeom>
          </p:spPr>
        </p:pic>
        <p:sp>
          <p:nvSpPr>
            <p:cNvPr id="22" name="object 32">
              <a:extLst>
                <a:ext uri="{FF2B5EF4-FFF2-40B4-BE49-F238E27FC236}">
                  <a16:creationId xmlns:a16="http://schemas.microsoft.com/office/drawing/2014/main" id="{4D64EA33-1D48-61DA-985A-B44792170B67}"/>
                </a:ext>
              </a:extLst>
            </p:cNvPr>
            <p:cNvSpPr/>
            <p:nvPr/>
          </p:nvSpPr>
          <p:spPr>
            <a:xfrm>
              <a:off x="18079669" y="10000470"/>
              <a:ext cx="19685" cy="184785"/>
            </a:xfrm>
            <a:custGeom>
              <a:avLst/>
              <a:gdLst/>
              <a:ahLst/>
              <a:cxnLst/>
              <a:rect l="l" t="t" r="r" b="b"/>
              <a:pathLst>
                <a:path w="19684" h="184784">
                  <a:moveTo>
                    <a:pt x="15496" y="55506"/>
                  </a:moveTo>
                  <a:lnTo>
                    <a:pt x="3256" y="55506"/>
                  </a:lnTo>
                  <a:lnTo>
                    <a:pt x="3256" y="184486"/>
                  </a:lnTo>
                  <a:lnTo>
                    <a:pt x="15496" y="184486"/>
                  </a:lnTo>
                  <a:lnTo>
                    <a:pt x="15496" y="55506"/>
                  </a:lnTo>
                  <a:close/>
                </a:path>
                <a:path w="19684" h="184784">
                  <a:moveTo>
                    <a:pt x="14690" y="0"/>
                  </a:moveTo>
                  <a:lnTo>
                    <a:pt x="4073" y="0"/>
                  </a:lnTo>
                  <a:lnTo>
                    <a:pt x="0" y="4083"/>
                  </a:lnTo>
                  <a:lnTo>
                    <a:pt x="0" y="15507"/>
                  </a:lnTo>
                  <a:lnTo>
                    <a:pt x="4073" y="19591"/>
                  </a:lnTo>
                  <a:lnTo>
                    <a:pt x="15507" y="19591"/>
                  </a:lnTo>
                  <a:lnTo>
                    <a:pt x="19580" y="15507"/>
                  </a:lnTo>
                  <a:lnTo>
                    <a:pt x="19580" y="4083"/>
                  </a:lnTo>
                  <a:lnTo>
                    <a:pt x="14690" y="0"/>
                  </a:lnTo>
                  <a:close/>
                </a:path>
              </a:pathLst>
            </a:custGeom>
            <a:solidFill>
              <a:srgbClr val="293A45"/>
            </a:solidFill>
          </p:spPr>
          <p:txBody>
            <a:bodyPr wrap="square" lIns="0" tIns="0" rIns="0" bIns="0" rtlCol="0"/>
            <a:lstStyle/>
            <a:p>
              <a:endParaRPr sz="1092"/>
            </a:p>
          </p:txBody>
        </p:sp>
        <p:pic>
          <p:nvPicPr>
            <p:cNvPr id="23" name="object 33">
              <a:extLst>
                <a:ext uri="{FF2B5EF4-FFF2-40B4-BE49-F238E27FC236}">
                  <a16:creationId xmlns:a16="http://schemas.microsoft.com/office/drawing/2014/main" id="{2A929FE5-F66F-877B-309E-3A8BBEB4A6D4}"/>
                </a:ext>
              </a:extLst>
            </p:cNvPr>
            <p:cNvPicPr/>
            <p:nvPr/>
          </p:nvPicPr>
          <p:blipFill>
            <a:blip r:embed="rId17" cstate="screen">
              <a:extLst>
                <a:ext uri="{28A0092B-C50C-407E-A947-70E740481C1C}">
                  <a14:useLocalDpi xmlns:a14="http://schemas.microsoft.com/office/drawing/2010/main"/>
                </a:ext>
              </a:extLst>
            </a:blip>
            <a:stretch>
              <a:fillRect/>
            </a:stretch>
          </p:blipFill>
          <p:spPr>
            <a:xfrm>
              <a:off x="18135988" y="10053528"/>
              <a:ext cx="107755" cy="131430"/>
            </a:xfrm>
            <a:prstGeom prst="rect">
              <a:avLst/>
            </a:prstGeom>
          </p:spPr>
        </p:pic>
        <p:pic>
          <p:nvPicPr>
            <p:cNvPr id="24" name="object 34">
              <a:extLst>
                <a:ext uri="{FF2B5EF4-FFF2-40B4-BE49-F238E27FC236}">
                  <a16:creationId xmlns:a16="http://schemas.microsoft.com/office/drawing/2014/main" id="{24FF75C0-FCF0-0D73-4BA1-F101E93798CE}"/>
                </a:ext>
              </a:extLst>
            </p:cNvPr>
            <p:cNvPicPr/>
            <p:nvPr/>
          </p:nvPicPr>
          <p:blipFill>
            <a:blip r:embed="rId18" cstate="screen">
              <a:extLst>
                <a:ext uri="{28A0092B-C50C-407E-A947-70E740481C1C}">
                  <a14:useLocalDpi xmlns:a14="http://schemas.microsoft.com/office/drawing/2010/main"/>
                </a:ext>
              </a:extLst>
            </a:blip>
            <a:stretch>
              <a:fillRect/>
            </a:stretch>
          </p:blipFill>
          <p:spPr>
            <a:xfrm>
              <a:off x="18347413" y="10018431"/>
              <a:ext cx="127346" cy="168979"/>
            </a:xfrm>
            <a:prstGeom prst="rect">
              <a:avLst/>
            </a:prstGeom>
          </p:spPr>
        </p:pic>
        <p:pic>
          <p:nvPicPr>
            <p:cNvPr id="25" name="object 35">
              <a:extLst>
                <a:ext uri="{FF2B5EF4-FFF2-40B4-BE49-F238E27FC236}">
                  <a16:creationId xmlns:a16="http://schemas.microsoft.com/office/drawing/2014/main" id="{80BA8958-84A0-209F-43A1-1DC7031A5BCD}"/>
                </a:ext>
              </a:extLst>
            </p:cNvPr>
            <p:cNvPicPr/>
            <p:nvPr/>
          </p:nvPicPr>
          <p:blipFill>
            <a:blip r:embed="rId19" cstate="screen">
              <a:extLst>
                <a:ext uri="{28A0092B-C50C-407E-A947-70E740481C1C}">
                  <a14:useLocalDpi xmlns:a14="http://schemas.microsoft.com/office/drawing/2010/main"/>
                </a:ext>
              </a:extLst>
            </a:blip>
            <a:stretch>
              <a:fillRect/>
            </a:stretch>
          </p:blipFill>
          <p:spPr>
            <a:xfrm>
              <a:off x="18500882" y="10053529"/>
              <a:ext cx="128163" cy="135514"/>
            </a:xfrm>
            <a:prstGeom prst="rect">
              <a:avLst/>
            </a:prstGeom>
          </p:spPr>
        </p:pic>
        <p:pic>
          <p:nvPicPr>
            <p:cNvPr id="26" name="object 36">
              <a:extLst>
                <a:ext uri="{FF2B5EF4-FFF2-40B4-BE49-F238E27FC236}">
                  <a16:creationId xmlns:a16="http://schemas.microsoft.com/office/drawing/2014/main" id="{A6C1EDEB-509D-AF39-CB56-734676398DB3}"/>
                </a:ext>
              </a:extLst>
            </p:cNvPr>
            <p:cNvPicPr/>
            <p:nvPr/>
          </p:nvPicPr>
          <p:blipFill>
            <a:blip r:embed="rId20" cstate="screen">
              <a:extLst>
                <a:ext uri="{28A0092B-C50C-407E-A947-70E740481C1C}">
                  <a14:useLocalDpi xmlns:a14="http://schemas.microsoft.com/office/drawing/2010/main"/>
                </a:ext>
              </a:extLst>
            </a:blip>
            <a:stretch>
              <a:fillRect/>
            </a:stretch>
          </p:blipFill>
          <p:spPr>
            <a:xfrm>
              <a:off x="18662510" y="10004556"/>
              <a:ext cx="107755" cy="180402"/>
            </a:xfrm>
            <a:prstGeom prst="rect">
              <a:avLst/>
            </a:prstGeom>
          </p:spPr>
        </p:pic>
        <p:pic>
          <p:nvPicPr>
            <p:cNvPr id="27" name="object 37">
              <a:extLst>
                <a:ext uri="{FF2B5EF4-FFF2-40B4-BE49-F238E27FC236}">
                  <a16:creationId xmlns:a16="http://schemas.microsoft.com/office/drawing/2014/main" id="{996DB4E2-93A4-5904-4A66-5B28DE03EF73}"/>
                </a:ext>
              </a:extLst>
            </p:cNvPr>
            <p:cNvPicPr/>
            <p:nvPr/>
          </p:nvPicPr>
          <p:blipFill>
            <a:blip r:embed="rId21" cstate="screen">
              <a:extLst>
                <a:ext uri="{28A0092B-C50C-407E-A947-70E740481C1C}">
                  <a14:useLocalDpi xmlns:a14="http://schemas.microsoft.com/office/drawing/2010/main"/>
                </a:ext>
              </a:extLst>
            </a:blip>
            <a:stretch>
              <a:fillRect/>
            </a:stretch>
          </p:blipFill>
          <p:spPr>
            <a:xfrm>
              <a:off x="18802921" y="10053529"/>
              <a:ext cx="132236" cy="133880"/>
            </a:xfrm>
            <a:prstGeom prst="rect">
              <a:avLst/>
            </a:prstGeom>
          </p:spPr>
        </p:pic>
        <p:pic>
          <p:nvPicPr>
            <p:cNvPr id="28" name="object 38">
              <a:extLst>
                <a:ext uri="{FF2B5EF4-FFF2-40B4-BE49-F238E27FC236}">
                  <a16:creationId xmlns:a16="http://schemas.microsoft.com/office/drawing/2014/main" id="{964393CC-6086-B984-7229-AE1BD4312B40}"/>
                </a:ext>
              </a:extLst>
            </p:cNvPr>
            <p:cNvPicPr/>
            <p:nvPr/>
          </p:nvPicPr>
          <p:blipFill>
            <a:blip r:embed="rId22" cstate="screen">
              <a:extLst>
                <a:ext uri="{28A0092B-C50C-407E-A947-70E740481C1C}">
                  <a14:useLocalDpi xmlns:a14="http://schemas.microsoft.com/office/drawing/2010/main"/>
                </a:ext>
              </a:extLst>
            </a:blip>
            <a:stretch>
              <a:fillRect/>
            </a:stretch>
          </p:blipFill>
          <p:spPr>
            <a:xfrm>
              <a:off x="18962920" y="10053529"/>
              <a:ext cx="132236" cy="133880"/>
            </a:xfrm>
            <a:prstGeom prst="rect">
              <a:avLst/>
            </a:prstGeom>
          </p:spPr>
        </p:pic>
        <p:sp>
          <p:nvSpPr>
            <p:cNvPr id="29" name="object 39">
              <a:extLst>
                <a:ext uri="{FF2B5EF4-FFF2-40B4-BE49-F238E27FC236}">
                  <a16:creationId xmlns:a16="http://schemas.microsoft.com/office/drawing/2014/main" id="{3C6BD5C0-1CF3-5FE9-B763-DE87AD16F195}"/>
                </a:ext>
              </a:extLst>
            </p:cNvPr>
            <p:cNvSpPr/>
            <p:nvPr/>
          </p:nvSpPr>
          <p:spPr>
            <a:xfrm>
              <a:off x="19130255" y="10004554"/>
              <a:ext cx="12700" cy="180975"/>
            </a:xfrm>
            <a:custGeom>
              <a:avLst/>
              <a:gdLst/>
              <a:ahLst/>
              <a:cxnLst/>
              <a:rect l="l" t="t" r="r" b="b"/>
              <a:pathLst>
                <a:path w="12700" h="180975">
                  <a:moveTo>
                    <a:pt x="12240" y="0"/>
                  </a:moveTo>
                  <a:lnTo>
                    <a:pt x="0" y="0"/>
                  </a:lnTo>
                  <a:lnTo>
                    <a:pt x="0" y="180402"/>
                  </a:lnTo>
                  <a:lnTo>
                    <a:pt x="12240" y="180402"/>
                  </a:lnTo>
                  <a:lnTo>
                    <a:pt x="12240" y="0"/>
                  </a:lnTo>
                  <a:close/>
                </a:path>
              </a:pathLst>
            </a:custGeom>
            <a:solidFill>
              <a:srgbClr val="293A45"/>
            </a:solidFill>
          </p:spPr>
          <p:txBody>
            <a:bodyPr wrap="square" lIns="0" tIns="0" rIns="0" bIns="0" rtlCol="0"/>
            <a:lstStyle/>
            <a:p>
              <a:endParaRPr sz="1092"/>
            </a:p>
          </p:txBody>
        </p:sp>
        <p:pic>
          <p:nvPicPr>
            <p:cNvPr id="30" name="object 40">
              <a:extLst>
                <a:ext uri="{FF2B5EF4-FFF2-40B4-BE49-F238E27FC236}">
                  <a16:creationId xmlns:a16="http://schemas.microsoft.com/office/drawing/2014/main" id="{9BA34EC7-E314-0E70-2347-7CB4C54F5F46}"/>
                </a:ext>
              </a:extLst>
            </p:cNvPr>
            <p:cNvPicPr/>
            <p:nvPr/>
          </p:nvPicPr>
          <p:blipFill>
            <a:blip r:embed="rId23" cstate="screen">
              <a:extLst>
                <a:ext uri="{28A0092B-C50C-407E-A947-70E740481C1C}">
                  <a14:useLocalDpi xmlns:a14="http://schemas.microsoft.com/office/drawing/2010/main"/>
                </a:ext>
              </a:extLst>
            </a:blip>
            <a:stretch>
              <a:fillRect/>
            </a:stretch>
          </p:blipFill>
          <p:spPr>
            <a:xfrm>
              <a:off x="19171891" y="10052710"/>
              <a:ext cx="112656" cy="134697"/>
            </a:xfrm>
            <a:prstGeom prst="rect">
              <a:avLst/>
            </a:prstGeom>
          </p:spPr>
        </p:pic>
      </p:grpSp>
      <p:cxnSp>
        <p:nvCxnSpPr>
          <p:cNvPr id="31" name="Straight Connector 30">
            <a:extLst>
              <a:ext uri="{FF2B5EF4-FFF2-40B4-BE49-F238E27FC236}">
                <a16:creationId xmlns:a16="http://schemas.microsoft.com/office/drawing/2014/main" id="{DBFE336C-5E28-A8E1-B2F9-1352E0F2B481}"/>
              </a:ext>
            </a:extLst>
          </p:cNvPr>
          <p:cNvCxnSpPr>
            <a:cxnSpLocks/>
          </p:cNvCxnSpPr>
          <p:nvPr userDrawn="1"/>
        </p:nvCxnSpPr>
        <p:spPr>
          <a:xfrm>
            <a:off x="381540" y="2074409"/>
            <a:ext cx="5390983" cy="0"/>
          </a:xfrm>
          <a:prstGeom prst="line">
            <a:avLst/>
          </a:prstGeom>
          <a:ln w="47625">
            <a:solidFill>
              <a:srgbClr val="253B46"/>
            </a:solidFill>
          </a:ln>
        </p:spPr>
        <p:style>
          <a:lnRef idx="1">
            <a:schemeClr val="accent1"/>
          </a:lnRef>
          <a:fillRef idx="0">
            <a:schemeClr val="accent1"/>
          </a:fillRef>
          <a:effectRef idx="0">
            <a:schemeClr val="accent1"/>
          </a:effectRef>
          <a:fontRef idx="minor">
            <a:schemeClr val="tx1"/>
          </a:fontRef>
        </p:style>
      </p:cxnSp>
      <p:sp>
        <p:nvSpPr>
          <p:cNvPr id="32" name="Text Placeholder 33">
            <a:extLst>
              <a:ext uri="{FF2B5EF4-FFF2-40B4-BE49-F238E27FC236}">
                <a16:creationId xmlns:a16="http://schemas.microsoft.com/office/drawing/2014/main" id="{3E52C77F-01D8-2F92-7ED2-CAD15A265C3F}"/>
              </a:ext>
            </a:extLst>
          </p:cNvPr>
          <p:cNvSpPr>
            <a:spLocks noGrp="1"/>
          </p:cNvSpPr>
          <p:nvPr>
            <p:ph type="body" sz="quarter" idx="10"/>
          </p:nvPr>
        </p:nvSpPr>
        <p:spPr>
          <a:xfrm>
            <a:off x="381241" y="425497"/>
            <a:ext cx="6223080" cy="2358223"/>
          </a:xfrm>
          <a:prstGeom prst="rect">
            <a:avLst/>
          </a:prstGeom>
        </p:spPr>
        <p:txBody>
          <a:bodyPr/>
          <a:lstStyle>
            <a:lvl1pPr>
              <a:lnSpc>
                <a:spcPts val="6064"/>
              </a:lnSpc>
              <a:defRPr sz="6488" b="1">
                <a:solidFill>
                  <a:srgbClr val="253C46"/>
                </a:solidFill>
              </a:defRPr>
            </a:lvl1pPr>
            <a:lvl2pPr>
              <a:defRPr>
                <a:solidFill>
                  <a:srgbClr val="253C46"/>
                </a:solidFill>
              </a:defRPr>
            </a:lvl2pPr>
            <a:lvl3pPr>
              <a:defRPr>
                <a:solidFill>
                  <a:srgbClr val="253C46"/>
                </a:solidFill>
              </a:defRPr>
            </a:lvl3pPr>
            <a:lvl4pPr>
              <a:defRPr>
                <a:solidFill>
                  <a:srgbClr val="253C46"/>
                </a:solidFill>
              </a:defRPr>
            </a:lvl4pPr>
            <a:lvl5pPr>
              <a:defRPr>
                <a:solidFill>
                  <a:srgbClr val="253C46"/>
                </a:solidFill>
              </a:defRPr>
            </a:lvl5pPr>
          </a:lstStyle>
          <a:p>
            <a:pPr lvl="0"/>
            <a:r>
              <a:rPr lang="en-GB" dirty="0"/>
              <a:t>Click to edit Master text styles</a:t>
            </a:r>
            <a:endParaRPr lang="en-US" dirty="0"/>
          </a:p>
        </p:txBody>
      </p:sp>
      <p:sp>
        <p:nvSpPr>
          <p:cNvPr id="33" name="Text Placeholder 38">
            <a:extLst>
              <a:ext uri="{FF2B5EF4-FFF2-40B4-BE49-F238E27FC236}">
                <a16:creationId xmlns:a16="http://schemas.microsoft.com/office/drawing/2014/main" id="{9F0DEFEE-E516-CAA0-5417-DD85DF76EAF8}"/>
              </a:ext>
            </a:extLst>
          </p:cNvPr>
          <p:cNvSpPr>
            <a:spLocks noGrp="1"/>
          </p:cNvSpPr>
          <p:nvPr>
            <p:ph type="body" sz="quarter" idx="11"/>
          </p:nvPr>
        </p:nvSpPr>
        <p:spPr>
          <a:xfrm>
            <a:off x="381241" y="2242857"/>
            <a:ext cx="5483704" cy="908897"/>
          </a:xfrm>
          <a:prstGeom prst="rect">
            <a:avLst/>
          </a:prstGeom>
        </p:spPr>
        <p:txBody>
          <a:bodyPr/>
          <a:lstStyle>
            <a:lvl1pPr>
              <a:defRPr sz="2547" b="0">
                <a:solidFill>
                  <a:srgbClr val="253C46"/>
                </a:solidFill>
              </a:defRPr>
            </a:lvl1pPr>
          </a:lstStyle>
          <a:p>
            <a:pPr lvl="0"/>
            <a:r>
              <a:rPr lang="en-GB" dirty="0"/>
              <a:t>Click to edit Master text styles</a:t>
            </a:r>
            <a:endParaRPr lang="en-US" dirty="0"/>
          </a:p>
        </p:txBody>
      </p:sp>
    </p:spTree>
    <p:extLst>
      <p:ext uri="{BB962C8B-B14F-4D97-AF65-F5344CB8AC3E}">
        <p14:creationId xmlns:p14="http://schemas.microsoft.com/office/powerpoint/2010/main" val="27578499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L What we do 1 w logo">
    <p:bg>
      <p:bgPr>
        <a:solidFill>
          <a:schemeClr val="bg1"/>
        </a:solidFill>
        <a:effectLst/>
      </p:bgPr>
    </p:bg>
    <p:spTree>
      <p:nvGrpSpPr>
        <p:cNvPr id="1" name=""/>
        <p:cNvGrpSpPr/>
        <p:nvPr/>
      </p:nvGrpSpPr>
      <p:grpSpPr>
        <a:xfrm>
          <a:off x="0" y="0"/>
          <a:ext cx="0" cy="0"/>
          <a:chOff x="0" y="0"/>
          <a:chExt cx="0" cy="0"/>
        </a:xfrm>
      </p:grpSpPr>
      <p:sp>
        <p:nvSpPr>
          <p:cNvPr id="14" name="Text Placeholder 33">
            <a:extLst>
              <a:ext uri="{FF2B5EF4-FFF2-40B4-BE49-F238E27FC236}">
                <a16:creationId xmlns:a16="http://schemas.microsoft.com/office/drawing/2014/main" id="{9A98428E-B09F-8E65-616A-2AA9685D013C}"/>
              </a:ext>
            </a:extLst>
          </p:cNvPr>
          <p:cNvSpPr>
            <a:spLocks noGrp="1"/>
          </p:cNvSpPr>
          <p:nvPr>
            <p:ph type="body" sz="quarter" idx="10"/>
          </p:nvPr>
        </p:nvSpPr>
        <p:spPr>
          <a:xfrm>
            <a:off x="0" y="425497"/>
            <a:ext cx="12192000" cy="802923"/>
          </a:xfrm>
          <a:prstGeom prst="rect">
            <a:avLst/>
          </a:prstGeom>
        </p:spPr>
        <p:txBody>
          <a:bodyPr/>
          <a:lstStyle>
            <a:lvl1pPr algn="ctr">
              <a:lnSpc>
                <a:spcPts val="6064"/>
              </a:lnSpc>
              <a:defRPr sz="5458" b="1">
                <a:solidFill>
                  <a:srgbClr val="253C46"/>
                </a:solidFill>
              </a:defRPr>
            </a:lvl1pPr>
            <a:lvl2pPr>
              <a:defRPr>
                <a:solidFill>
                  <a:srgbClr val="253C46"/>
                </a:solidFill>
              </a:defRPr>
            </a:lvl2pPr>
            <a:lvl3pPr>
              <a:defRPr>
                <a:solidFill>
                  <a:srgbClr val="253C46"/>
                </a:solidFill>
              </a:defRPr>
            </a:lvl3pPr>
            <a:lvl4pPr>
              <a:defRPr>
                <a:solidFill>
                  <a:srgbClr val="253C46"/>
                </a:solidFill>
              </a:defRPr>
            </a:lvl4pPr>
            <a:lvl5pPr>
              <a:defRPr>
                <a:solidFill>
                  <a:srgbClr val="253C46"/>
                </a:solidFill>
              </a:defRPr>
            </a:lvl5pPr>
          </a:lstStyle>
          <a:p>
            <a:pPr lvl="0"/>
            <a:r>
              <a:rPr lang="en-GB" dirty="0"/>
              <a:t>Click to edit Master text styles</a:t>
            </a:r>
            <a:endParaRPr lang="en-US" dirty="0"/>
          </a:p>
        </p:txBody>
      </p:sp>
      <p:pic>
        <p:nvPicPr>
          <p:cNvPr id="2" name="Picture 1" descr="A black background with colorful dots and lines&#10;&#10;Description automatically generated">
            <a:extLst>
              <a:ext uri="{FF2B5EF4-FFF2-40B4-BE49-F238E27FC236}">
                <a16:creationId xmlns:a16="http://schemas.microsoft.com/office/drawing/2014/main" id="{2C2DF36C-CEC4-726F-9886-20D26332A246}"/>
              </a:ext>
            </a:extLst>
          </p:cNvPr>
          <p:cNvPicPr>
            <a:picLocks noGrp="1" noRo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a:stretch/>
        </p:blipFill>
        <p:spPr>
          <a:xfrm rot="5400000" flipH="1">
            <a:off x="-1662459" y="1410090"/>
            <a:ext cx="7119995" cy="3795078"/>
          </a:xfrm>
          <a:prstGeom prst="rect">
            <a:avLst/>
          </a:prstGeom>
        </p:spPr>
      </p:pic>
      <p:grpSp>
        <p:nvGrpSpPr>
          <p:cNvPr id="3" name="object 14">
            <a:extLst>
              <a:ext uri="{FF2B5EF4-FFF2-40B4-BE49-F238E27FC236}">
                <a16:creationId xmlns:a16="http://schemas.microsoft.com/office/drawing/2014/main" id="{7B607D03-1142-9569-437C-6308EE8FC036}"/>
              </a:ext>
            </a:extLst>
          </p:cNvPr>
          <p:cNvGrpSpPr/>
          <p:nvPr userDrawn="1"/>
        </p:nvGrpSpPr>
        <p:grpSpPr>
          <a:xfrm>
            <a:off x="9905999" y="5629178"/>
            <a:ext cx="1921992" cy="847527"/>
            <a:chOff x="16334579" y="9282931"/>
            <a:chExt cx="3169285" cy="1397635"/>
          </a:xfrm>
        </p:grpSpPr>
        <p:sp>
          <p:nvSpPr>
            <p:cNvPr id="4" name="object 15">
              <a:extLst>
                <a:ext uri="{FF2B5EF4-FFF2-40B4-BE49-F238E27FC236}">
                  <a16:creationId xmlns:a16="http://schemas.microsoft.com/office/drawing/2014/main" id="{FE9B816F-5DB1-FBAB-6EF6-852CB9143F69}"/>
                </a:ext>
              </a:extLst>
            </p:cNvPr>
            <p:cNvSpPr/>
            <p:nvPr/>
          </p:nvSpPr>
          <p:spPr>
            <a:xfrm>
              <a:off x="16403769" y="9356395"/>
              <a:ext cx="3026410" cy="1264920"/>
            </a:xfrm>
            <a:custGeom>
              <a:avLst/>
              <a:gdLst/>
              <a:ahLst/>
              <a:cxnLst/>
              <a:rect l="l" t="t" r="r" b="b"/>
              <a:pathLst>
                <a:path w="3026409" h="1264920">
                  <a:moveTo>
                    <a:pt x="3016285" y="0"/>
                  </a:moveTo>
                  <a:lnTo>
                    <a:pt x="2651385" y="386113"/>
                  </a:lnTo>
                  <a:lnTo>
                    <a:pt x="2661185" y="395914"/>
                  </a:lnTo>
                  <a:lnTo>
                    <a:pt x="3026075" y="9800"/>
                  </a:lnTo>
                  <a:lnTo>
                    <a:pt x="3016285" y="0"/>
                  </a:lnTo>
                  <a:close/>
                </a:path>
                <a:path w="3026409" h="1264920">
                  <a:moveTo>
                    <a:pt x="1350045" y="843251"/>
                  </a:moveTo>
                  <a:lnTo>
                    <a:pt x="1326514" y="843251"/>
                  </a:lnTo>
                  <a:lnTo>
                    <a:pt x="1835891" y="1260390"/>
                  </a:lnTo>
                  <a:lnTo>
                    <a:pt x="1840792" y="1264474"/>
                  </a:lnTo>
                  <a:lnTo>
                    <a:pt x="1858603" y="1245700"/>
                  </a:lnTo>
                  <a:lnTo>
                    <a:pt x="1840792" y="1245700"/>
                  </a:lnTo>
                  <a:lnTo>
                    <a:pt x="1350045" y="843251"/>
                  </a:lnTo>
                  <a:close/>
                </a:path>
                <a:path w="3026409" h="1264920">
                  <a:moveTo>
                    <a:pt x="8167" y="732239"/>
                  </a:moveTo>
                  <a:lnTo>
                    <a:pt x="0" y="743663"/>
                  </a:lnTo>
                  <a:lnTo>
                    <a:pt x="742846" y="1263657"/>
                  </a:lnTo>
                  <a:lnTo>
                    <a:pt x="766643" y="1246517"/>
                  </a:lnTo>
                  <a:lnTo>
                    <a:pt x="743663" y="1246517"/>
                  </a:lnTo>
                  <a:lnTo>
                    <a:pt x="8167" y="732239"/>
                  </a:lnTo>
                  <a:close/>
                </a:path>
                <a:path w="3026409" h="1264920">
                  <a:moveTo>
                    <a:pt x="1328148" y="825294"/>
                  </a:moveTo>
                  <a:lnTo>
                    <a:pt x="743663" y="1246517"/>
                  </a:lnTo>
                  <a:lnTo>
                    <a:pt x="766643" y="1246517"/>
                  </a:lnTo>
                  <a:lnTo>
                    <a:pt x="1326514" y="843251"/>
                  </a:lnTo>
                  <a:lnTo>
                    <a:pt x="1350045" y="843251"/>
                  </a:lnTo>
                  <a:lnTo>
                    <a:pt x="1328148" y="825294"/>
                  </a:lnTo>
                  <a:close/>
                </a:path>
                <a:path w="3026409" h="1264920">
                  <a:moveTo>
                    <a:pt x="2163232" y="904485"/>
                  </a:moveTo>
                  <a:lnTo>
                    <a:pt x="1840792" y="1245700"/>
                  </a:lnTo>
                  <a:lnTo>
                    <a:pt x="1858603" y="1245700"/>
                  </a:lnTo>
                  <a:lnTo>
                    <a:pt x="2173033" y="914275"/>
                  </a:lnTo>
                  <a:lnTo>
                    <a:pt x="2163232" y="904485"/>
                  </a:lnTo>
                  <a:close/>
                </a:path>
              </a:pathLst>
            </a:custGeom>
            <a:solidFill>
              <a:srgbClr val="47535A"/>
            </a:solidFill>
          </p:spPr>
          <p:txBody>
            <a:bodyPr wrap="square" lIns="0" tIns="0" rIns="0" bIns="0" rtlCol="0"/>
            <a:lstStyle/>
            <a:p>
              <a:endParaRPr sz="1092"/>
            </a:p>
          </p:txBody>
        </p:sp>
        <p:pic>
          <p:nvPicPr>
            <p:cNvPr id="5" name="object 16">
              <a:extLst>
                <a:ext uri="{FF2B5EF4-FFF2-40B4-BE49-F238E27FC236}">
                  <a16:creationId xmlns:a16="http://schemas.microsoft.com/office/drawing/2014/main" id="{C8FCEBAE-A8F5-B578-899C-F8094BC1FB7B}"/>
                </a:ext>
              </a:extLst>
            </p:cNvPr>
            <p:cNvPicPr/>
            <p:nvPr/>
          </p:nvPicPr>
          <p:blipFill>
            <a:blip r:embed="rId3" cstate="screen">
              <a:extLst>
                <a:ext uri="{28A0092B-C50C-407E-A947-70E740481C1C}">
                  <a14:useLocalDpi xmlns:a14="http://schemas.microsoft.com/office/drawing/2010/main"/>
                </a:ext>
              </a:extLst>
            </a:blip>
            <a:stretch>
              <a:fillRect/>
            </a:stretch>
          </p:blipFill>
          <p:spPr>
            <a:xfrm>
              <a:off x="16505806" y="9718026"/>
              <a:ext cx="213061" cy="241626"/>
            </a:xfrm>
            <a:prstGeom prst="rect">
              <a:avLst/>
            </a:prstGeom>
          </p:spPr>
        </p:pic>
        <p:pic>
          <p:nvPicPr>
            <p:cNvPr id="6" name="object 17">
              <a:extLst>
                <a:ext uri="{FF2B5EF4-FFF2-40B4-BE49-F238E27FC236}">
                  <a16:creationId xmlns:a16="http://schemas.microsoft.com/office/drawing/2014/main" id="{145EE66A-E38C-2F2D-3FAA-0209CC742836}"/>
                </a:ext>
              </a:extLst>
            </p:cNvPr>
            <p:cNvPicPr/>
            <p:nvPr/>
          </p:nvPicPr>
          <p:blipFill>
            <a:blip r:embed="rId4" cstate="screen">
              <a:extLst>
                <a:ext uri="{28A0092B-C50C-407E-A947-70E740481C1C}">
                  <a14:useLocalDpi xmlns:a14="http://schemas.microsoft.com/office/drawing/2010/main"/>
                </a:ext>
              </a:extLst>
            </a:blip>
            <a:stretch>
              <a:fillRect/>
            </a:stretch>
          </p:blipFill>
          <p:spPr>
            <a:xfrm>
              <a:off x="16749892" y="9766189"/>
              <a:ext cx="197543" cy="197543"/>
            </a:xfrm>
            <a:prstGeom prst="rect">
              <a:avLst/>
            </a:prstGeom>
          </p:spPr>
        </p:pic>
        <p:pic>
          <p:nvPicPr>
            <p:cNvPr id="7" name="object 18">
              <a:extLst>
                <a:ext uri="{FF2B5EF4-FFF2-40B4-BE49-F238E27FC236}">
                  <a16:creationId xmlns:a16="http://schemas.microsoft.com/office/drawing/2014/main" id="{38190B02-05ED-0DEB-474B-E6C9631BFB78}"/>
                </a:ext>
              </a:extLst>
            </p:cNvPr>
            <p:cNvPicPr/>
            <p:nvPr/>
          </p:nvPicPr>
          <p:blipFill>
            <a:blip r:embed="rId5" cstate="screen">
              <a:extLst>
                <a:ext uri="{28A0092B-C50C-407E-A947-70E740481C1C}">
                  <a14:useLocalDpi xmlns:a14="http://schemas.microsoft.com/office/drawing/2010/main"/>
                </a:ext>
              </a:extLst>
            </a:blip>
            <a:stretch>
              <a:fillRect/>
            </a:stretch>
          </p:blipFill>
          <p:spPr>
            <a:xfrm>
              <a:off x="16973558" y="9718023"/>
              <a:ext cx="380400" cy="245709"/>
            </a:xfrm>
            <a:prstGeom prst="rect">
              <a:avLst/>
            </a:prstGeom>
          </p:spPr>
        </p:pic>
        <p:sp>
          <p:nvSpPr>
            <p:cNvPr id="8" name="object 19">
              <a:extLst>
                <a:ext uri="{FF2B5EF4-FFF2-40B4-BE49-F238E27FC236}">
                  <a16:creationId xmlns:a16="http://schemas.microsoft.com/office/drawing/2014/main" id="{A7105960-E737-3483-CA18-E0689FD9909F}"/>
                </a:ext>
              </a:extLst>
            </p:cNvPr>
            <p:cNvSpPr/>
            <p:nvPr/>
          </p:nvSpPr>
          <p:spPr>
            <a:xfrm>
              <a:off x="17504969" y="9694360"/>
              <a:ext cx="396240" cy="269875"/>
            </a:xfrm>
            <a:custGeom>
              <a:avLst/>
              <a:gdLst/>
              <a:ahLst/>
              <a:cxnLst/>
              <a:rect l="l" t="t" r="r" b="b"/>
              <a:pathLst>
                <a:path w="396240" h="269875">
                  <a:moveTo>
                    <a:pt x="165722" y="24117"/>
                  </a:moveTo>
                  <a:lnTo>
                    <a:pt x="0" y="24117"/>
                  </a:lnTo>
                  <a:lnTo>
                    <a:pt x="0" y="79997"/>
                  </a:lnTo>
                  <a:lnTo>
                    <a:pt x="0" y="115557"/>
                  </a:lnTo>
                  <a:lnTo>
                    <a:pt x="0" y="171437"/>
                  </a:lnTo>
                  <a:lnTo>
                    <a:pt x="0" y="209537"/>
                  </a:lnTo>
                  <a:lnTo>
                    <a:pt x="0" y="264147"/>
                  </a:lnTo>
                  <a:lnTo>
                    <a:pt x="165722" y="264147"/>
                  </a:lnTo>
                  <a:lnTo>
                    <a:pt x="165722" y="209537"/>
                  </a:lnTo>
                  <a:lnTo>
                    <a:pt x="58775" y="209537"/>
                  </a:lnTo>
                  <a:lnTo>
                    <a:pt x="58775" y="171437"/>
                  </a:lnTo>
                  <a:lnTo>
                    <a:pt x="156730" y="171437"/>
                  </a:lnTo>
                  <a:lnTo>
                    <a:pt x="156730" y="115557"/>
                  </a:lnTo>
                  <a:lnTo>
                    <a:pt x="58775" y="115557"/>
                  </a:lnTo>
                  <a:lnTo>
                    <a:pt x="58775" y="79997"/>
                  </a:lnTo>
                  <a:lnTo>
                    <a:pt x="165722" y="79997"/>
                  </a:lnTo>
                  <a:lnTo>
                    <a:pt x="165722" y="24117"/>
                  </a:lnTo>
                  <a:close/>
                </a:path>
                <a:path w="396240" h="269875">
                  <a:moveTo>
                    <a:pt x="395909" y="0"/>
                  </a:moveTo>
                  <a:lnTo>
                    <a:pt x="337146" y="0"/>
                  </a:lnTo>
                  <a:lnTo>
                    <a:pt x="337146" y="169786"/>
                  </a:lnTo>
                  <a:lnTo>
                    <a:pt x="334111" y="188036"/>
                  </a:lnTo>
                  <a:lnTo>
                    <a:pt x="325716" y="201828"/>
                  </a:lnTo>
                  <a:lnTo>
                    <a:pt x="313042" y="210426"/>
                  </a:lnTo>
                  <a:lnTo>
                    <a:pt x="297141" y="213055"/>
                  </a:lnTo>
                  <a:lnTo>
                    <a:pt x="281597" y="209969"/>
                  </a:lnTo>
                  <a:lnTo>
                    <a:pt x="268884" y="201218"/>
                  </a:lnTo>
                  <a:lnTo>
                    <a:pt x="260299" y="187566"/>
                  </a:lnTo>
                  <a:lnTo>
                    <a:pt x="257149" y="169786"/>
                  </a:lnTo>
                  <a:lnTo>
                    <a:pt x="260184" y="152006"/>
                  </a:lnTo>
                  <a:lnTo>
                    <a:pt x="268566" y="138366"/>
                  </a:lnTo>
                  <a:lnTo>
                    <a:pt x="281254" y="129616"/>
                  </a:lnTo>
                  <a:lnTo>
                    <a:pt x="297141" y="126530"/>
                  </a:lnTo>
                  <a:lnTo>
                    <a:pt x="313042" y="129616"/>
                  </a:lnTo>
                  <a:lnTo>
                    <a:pt x="325716" y="138366"/>
                  </a:lnTo>
                  <a:lnTo>
                    <a:pt x="334111" y="152006"/>
                  </a:lnTo>
                  <a:lnTo>
                    <a:pt x="337146" y="169786"/>
                  </a:lnTo>
                  <a:lnTo>
                    <a:pt x="337146" y="0"/>
                  </a:lnTo>
                  <a:lnTo>
                    <a:pt x="336321" y="0"/>
                  </a:lnTo>
                  <a:lnTo>
                    <a:pt x="336321" y="97955"/>
                  </a:lnTo>
                  <a:lnTo>
                    <a:pt x="326072" y="87325"/>
                  </a:lnTo>
                  <a:lnTo>
                    <a:pt x="313677" y="79082"/>
                  </a:lnTo>
                  <a:lnTo>
                    <a:pt x="299135" y="73736"/>
                  </a:lnTo>
                  <a:lnTo>
                    <a:pt x="282448" y="71831"/>
                  </a:lnTo>
                  <a:lnTo>
                    <a:pt x="249212" y="79006"/>
                  </a:lnTo>
                  <a:lnTo>
                    <a:pt x="222250" y="99187"/>
                  </a:lnTo>
                  <a:lnTo>
                    <a:pt x="204165" y="130378"/>
                  </a:lnTo>
                  <a:lnTo>
                    <a:pt x="197561" y="170611"/>
                  </a:lnTo>
                  <a:lnTo>
                    <a:pt x="204177" y="210489"/>
                  </a:lnTo>
                  <a:lnTo>
                    <a:pt x="222351" y="241731"/>
                  </a:lnTo>
                  <a:lnTo>
                    <a:pt x="249555" y="262089"/>
                  </a:lnTo>
                  <a:lnTo>
                    <a:pt x="283260" y="269379"/>
                  </a:lnTo>
                  <a:lnTo>
                    <a:pt x="300291" y="267614"/>
                  </a:lnTo>
                  <a:lnTo>
                    <a:pt x="314794" y="262648"/>
                  </a:lnTo>
                  <a:lnTo>
                    <a:pt x="326999" y="254914"/>
                  </a:lnTo>
                  <a:lnTo>
                    <a:pt x="337146" y="244881"/>
                  </a:lnTo>
                  <a:lnTo>
                    <a:pt x="337146" y="265290"/>
                  </a:lnTo>
                  <a:lnTo>
                    <a:pt x="395909" y="265290"/>
                  </a:lnTo>
                  <a:lnTo>
                    <a:pt x="395909" y="244881"/>
                  </a:lnTo>
                  <a:lnTo>
                    <a:pt x="395909" y="213055"/>
                  </a:lnTo>
                  <a:lnTo>
                    <a:pt x="395909" y="126530"/>
                  </a:lnTo>
                  <a:lnTo>
                    <a:pt x="395909" y="97955"/>
                  </a:lnTo>
                  <a:lnTo>
                    <a:pt x="395909" y="0"/>
                  </a:lnTo>
                  <a:close/>
                </a:path>
              </a:pathLst>
            </a:custGeom>
            <a:solidFill>
              <a:srgbClr val="479C9F"/>
            </a:solidFill>
          </p:spPr>
          <p:txBody>
            <a:bodyPr wrap="square" lIns="0" tIns="0" rIns="0" bIns="0" rtlCol="0"/>
            <a:lstStyle/>
            <a:p>
              <a:endParaRPr sz="1092"/>
            </a:p>
          </p:txBody>
        </p:sp>
        <p:pic>
          <p:nvPicPr>
            <p:cNvPr id="9" name="object 20">
              <a:extLst>
                <a:ext uri="{FF2B5EF4-FFF2-40B4-BE49-F238E27FC236}">
                  <a16:creationId xmlns:a16="http://schemas.microsoft.com/office/drawing/2014/main" id="{D9E98F77-0753-5F90-FF88-AB5935CB376C}"/>
                </a:ext>
              </a:extLst>
            </p:cNvPr>
            <p:cNvPicPr/>
            <p:nvPr/>
          </p:nvPicPr>
          <p:blipFill>
            <a:blip r:embed="rId6" cstate="screen">
              <a:extLst>
                <a:ext uri="{28A0092B-C50C-407E-A947-70E740481C1C}">
                  <a14:useLocalDpi xmlns:a14="http://schemas.microsoft.com/office/drawing/2010/main"/>
                </a:ext>
              </a:extLst>
            </a:blip>
            <a:stretch>
              <a:fillRect/>
            </a:stretch>
          </p:blipFill>
          <p:spPr>
            <a:xfrm>
              <a:off x="17935995" y="9770269"/>
              <a:ext cx="181219" cy="193470"/>
            </a:xfrm>
            <a:prstGeom prst="rect">
              <a:avLst/>
            </a:prstGeom>
          </p:spPr>
        </p:pic>
        <p:pic>
          <p:nvPicPr>
            <p:cNvPr id="10" name="object 21">
              <a:extLst>
                <a:ext uri="{FF2B5EF4-FFF2-40B4-BE49-F238E27FC236}">
                  <a16:creationId xmlns:a16="http://schemas.microsoft.com/office/drawing/2014/main" id="{0168D8B2-0016-0602-1FEC-565EDC6D986F}"/>
                </a:ext>
              </a:extLst>
            </p:cNvPr>
            <p:cNvPicPr/>
            <p:nvPr/>
          </p:nvPicPr>
          <p:blipFill>
            <a:blip r:embed="rId7" cstate="screen">
              <a:extLst>
                <a:ext uri="{28A0092B-C50C-407E-A947-70E740481C1C}">
                  <a14:useLocalDpi xmlns:a14="http://schemas.microsoft.com/office/drawing/2010/main"/>
                </a:ext>
              </a:extLst>
            </a:blip>
            <a:stretch>
              <a:fillRect/>
            </a:stretch>
          </p:blipFill>
          <p:spPr>
            <a:xfrm>
              <a:off x="18151499" y="9765372"/>
              <a:ext cx="195104" cy="197543"/>
            </a:xfrm>
            <a:prstGeom prst="rect">
              <a:avLst/>
            </a:prstGeom>
          </p:spPr>
        </p:pic>
        <p:pic>
          <p:nvPicPr>
            <p:cNvPr id="11" name="object 22">
              <a:extLst>
                <a:ext uri="{FF2B5EF4-FFF2-40B4-BE49-F238E27FC236}">
                  <a16:creationId xmlns:a16="http://schemas.microsoft.com/office/drawing/2014/main" id="{72267C7B-37CA-AADB-C70A-33EC94ACBEEF}"/>
                </a:ext>
              </a:extLst>
            </p:cNvPr>
            <p:cNvPicPr/>
            <p:nvPr/>
          </p:nvPicPr>
          <p:blipFill>
            <a:blip r:embed="rId8" cstate="screen">
              <a:extLst>
                <a:ext uri="{28A0092B-C50C-407E-A947-70E740481C1C}">
                  <a14:useLocalDpi xmlns:a14="http://schemas.microsoft.com/office/drawing/2010/main"/>
                </a:ext>
              </a:extLst>
            </a:blip>
            <a:stretch>
              <a:fillRect/>
            </a:stretch>
          </p:blipFill>
          <p:spPr>
            <a:xfrm>
              <a:off x="18373540" y="9766189"/>
              <a:ext cx="197543" cy="197543"/>
            </a:xfrm>
            <a:prstGeom prst="rect">
              <a:avLst/>
            </a:prstGeom>
          </p:spPr>
        </p:pic>
        <p:pic>
          <p:nvPicPr>
            <p:cNvPr id="12" name="object 23">
              <a:extLst>
                <a:ext uri="{FF2B5EF4-FFF2-40B4-BE49-F238E27FC236}">
                  <a16:creationId xmlns:a16="http://schemas.microsoft.com/office/drawing/2014/main" id="{6DFA8492-5B4F-1B1A-3F8A-93418684684D}"/>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597206" y="9718023"/>
              <a:ext cx="164895" cy="245709"/>
            </a:xfrm>
            <a:prstGeom prst="rect">
              <a:avLst/>
            </a:prstGeom>
          </p:spPr>
        </p:pic>
        <p:sp>
          <p:nvSpPr>
            <p:cNvPr id="13" name="object 24">
              <a:extLst>
                <a:ext uri="{FF2B5EF4-FFF2-40B4-BE49-F238E27FC236}">
                  <a16:creationId xmlns:a16="http://schemas.microsoft.com/office/drawing/2014/main" id="{D35606CA-4DC2-322B-56EF-5C1F26FF114D}"/>
                </a:ext>
              </a:extLst>
            </p:cNvPr>
            <p:cNvSpPr/>
            <p:nvPr/>
          </p:nvSpPr>
          <p:spPr>
            <a:xfrm>
              <a:off x="18789040" y="9680469"/>
              <a:ext cx="70485" cy="279400"/>
            </a:xfrm>
            <a:custGeom>
              <a:avLst/>
              <a:gdLst/>
              <a:ahLst/>
              <a:cxnLst/>
              <a:rect l="l" t="t" r="r" b="b"/>
              <a:pathLst>
                <a:path w="70484" h="279400">
                  <a:moveTo>
                    <a:pt x="63673" y="89798"/>
                  </a:moveTo>
                  <a:lnTo>
                    <a:pt x="4900" y="89798"/>
                  </a:lnTo>
                  <a:lnTo>
                    <a:pt x="4900" y="279185"/>
                  </a:lnTo>
                  <a:lnTo>
                    <a:pt x="63673" y="279185"/>
                  </a:lnTo>
                  <a:lnTo>
                    <a:pt x="63673" y="89798"/>
                  </a:lnTo>
                  <a:close/>
                </a:path>
                <a:path w="70484" h="279400">
                  <a:moveTo>
                    <a:pt x="35098" y="0"/>
                  </a:moveTo>
                  <a:lnTo>
                    <a:pt x="21349" y="2475"/>
                  </a:lnTo>
                  <a:lnTo>
                    <a:pt x="10202" y="9391"/>
                  </a:lnTo>
                  <a:lnTo>
                    <a:pt x="2729" y="19979"/>
                  </a:lnTo>
                  <a:lnTo>
                    <a:pt x="0" y="33475"/>
                  </a:lnTo>
                  <a:lnTo>
                    <a:pt x="2729" y="46969"/>
                  </a:lnTo>
                  <a:lnTo>
                    <a:pt x="10202" y="57554"/>
                  </a:lnTo>
                  <a:lnTo>
                    <a:pt x="21349" y="64466"/>
                  </a:lnTo>
                  <a:lnTo>
                    <a:pt x="35098" y="66940"/>
                  </a:lnTo>
                  <a:lnTo>
                    <a:pt x="49193" y="64466"/>
                  </a:lnTo>
                  <a:lnTo>
                    <a:pt x="60305" y="57554"/>
                  </a:lnTo>
                  <a:lnTo>
                    <a:pt x="67591" y="46969"/>
                  </a:lnTo>
                  <a:lnTo>
                    <a:pt x="70207" y="33475"/>
                  </a:lnTo>
                  <a:lnTo>
                    <a:pt x="67476" y="19979"/>
                  </a:lnTo>
                  <a:lnTo>
                    <a:pt x="59999" y="9391"/>
                  </a:lnTo>
                  <a:lnTo>
                    <a:pt x="48849" y="2475"/>
                  </a:lnTo>
                  <a:lnTo>
                    <a:pt x="35098" y="0"/>
                  </a:lnTo>
                  <a:close/>
                </a:path>
              </a:pathLst>
            </a:custGeom>
            <a:solidFill>
              <a:srgbClr val="479C9F"/>
            </a:solidFill>
          </p:spPr>
          <p:txBody>
            <a:bodyPr wrap="square" lIns="0" tIns="0" rIns="0" bIns="0" rtlCol="0"/>
            <a:lstStyle/>
            <a:p>
              <a:endParaRPr sz="1092"/>
            </a:p>
          </p:txBody>
        </p:sp>
        <p:pic>
          <p:nvPicPr>
            <p:cNvPr id="15" name="object 25">
              <a:extLst>
                <a:ext uri="{FF2B5EF4-FFF2-40B4-BE49-F238E27FC236}">
                  <a16:creationId xmlns:a16="http://schemas.microsoft.com/office/drawing/2014/main" id="{D6C3381F-3DDE-DE5A-0EC4-7869B4354154}"/>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8887817" y="9765372"/>
              <a:ext cx="197543" cy="197543"/>
            </a:xfrm>
            <a:prstGeom prst="rect">
              <a:avLst/>
            </a:prstGeom>
          </p:spPr>
        </p:pic>
        <p:pic>
          <p:nvPicPr>
            <p:cNvPr id="16" name="object 26">
              <a:extLst>
                <a:ext uri="{FF2B5EF4-FFF2-40B4-BE49-F238E27FC236}">
                  <a16:creationId xmlns:a16="http://schemas.microsoft.com/office/drawing/2014/main" id="{D1022432-6034-0195-CE00-A04FEC64A9F5}"/>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9118016" y="9765375"/>
              <a:ext cx="182853" cy="193460"/>
            </a:xfrm>
            <a:prstGeom prst="rect">
              <a:avLst/>
            </a:prstGeom>
          </p:spPr>
        </p:pic>
        <p:pic>
          <p:nvPicPr>
            <p:cNvPr id="17" name="object 27">
              <a:extLst>
                <a:ext uri="{FF2B5EF4-FFF2-40B4-BE49-F238E27FC236}">
                  <a16:creationId xmlns:a16="http://schemas.microsoft.com/office/drawing/2014/main" id="{878F4665-1611-DD2F-490D-86D7695B7756}"/>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9346586" y="9282931"/>
              <a:ext cx="156728" cy="156728"/>
            </a:xfrm>
            <a:prstGeom prst="rect">
              <a:avLst/>
            </a:prstGeom>
          </p:spPr>
        </p:pic>
        <p:pic>
          <p:nvPicPr>
            <p:cNvPr id="18" name="object 28">
              <a:extLst>
                <a:ext uri="{FF2B5EF4-FFF2-40B4-BE49-F238E27FC236}">
                  <a16:creationId xmlns:a16="http://schemas.microsoft.com/office/drawing/2014/main" id="{F4147E59-799D-BC1E-D4D6-BA2DC6A0635D}"/>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8165380" y="10533526"/>
              <a:ext cx="156728" cy="146776"/>
            </a:xfrm>
            <a:prstGeom prst="rect">
              <a:avLst/>
            </a:prstGeom>
          </p:spPr>
        </p:pic>
        <p:pic>
          <p:nvPicPr>
            <p:cNvPr id="19" name="object 29">
              <a:extLst>
                <a:ext uri="{FF2B5EF4-FFF2-40B4-BE49-F238E27FC236}">
                  <a16:creationId xmlns:a16="http://schemas.microsoft.com/office/drawing/2014/main" id="{91039A88-6EED-E379-B216-3122EC34FA80}"/>
                </a:ext>
              </a:extLst>
            </p:cNvPr>
            <p:cNvPicPr/>
            <p:nvPr/>
          </p:nvPicPr>
          <p:blipFill>
            <a:blip r:embed="rId14" cstate="screen">
              <a:extLst>
                <a:ext uri="{28A0092B-C50C-407E-A947-70E740481C1C}">
                  <a14:useLocalDpi xmlns:a14="http://schemas.microsoft.com/office/drawing/2010/main"/>
                </a:ext>
              </a:extLst>
            </a:blip>
            <a:stretch>
              <a:fillRect/>
            </a:stretch>
          </p:blipFill>
          <p:spPr>
            <a:xfrm>
              <a:off x="17652735" y="10112308"/>
              <a:ext cx="156728" cy="156728"/>
            </a:xfrm>
            <a:prstGeom prst="rect">
              <a:avLst/>
            </a:prstGeom>
          </p:spPr>
        </p:pic>
        <p:pic>
          <p:nvPicPr>
            <p:cNvPr id="20" name="object 30">
              <a:extLst>
                <a:ext uri="{FF2B5EF4-FFF2-40B4-BE49-F238E27FC236}">
                  <a16:creationId xmlns:a16="http://schemas.microsoft.com/office/drawing/2014/main" id="{FF5430B0-D2C5-C976-7CC4-0B4693E03432}"/>
                </a:ext>
              </a:extLst>
            </p:cNvPr>
            <p:cNvPicPr/>
            <p:nvPr/>
          </p:nvPicPr>
          <p:blipFill>
            <a:blip r:embed="rId15" cstate="screen">
              <a:extLst>
                <a:ext uri="{28A0092B-C50C-407E-A947-70E740481C1C}">
                  <a14:useLocalDpi xmlns:a14="http://schemas.microsoft.com/office/drawing/2010/main"/>
                </a:ext>
              </a:extLst>
            </a:blip>
            <a:stretch>
              <a:fillRect/>
            </a:stretch>
          </p:blipFill>
          <p:spPr>
            <a:xfrm>
              <a:off x="17068256" y="10533526"/>
              <a:ext cx="156728" cy="146776"/>
            </a:xfrm>
            <a:prstGeom prst="rect">
              <a:avLst/>
            </a:prstGeom>
          </p:spPr>
        </p:pic>
        <p:pic>
          <p:nvPicPr>
            <p:cNvPr id="21" name="object 31">
              <a:extLst>
                <a:ext uri="{FF2B5EF4-FFF2-40B4-BE49-F238E27FC236}">
                  <a16:creationId xmlns:a16="http://schemas.microsoft.com/office/drawing/2014/main" id="{35B836A4-7982-E961-7B63-79FEA0D2A24B}"/>
                </a:ext>
              </a:extLst>
            </p:cNvPr>
            <p:cNvPicPr/>
            <p:nvPr/>
          </p:nvPicPr>
          <p:blipFill>
            <a:blip r:embed="rId16" cstate="screen">
              <a:extLst>
                <a:ext uri="{28A0092B-C50C-407E-A947-70E740481C1C}">
                  <a14:useLocalDpi xmlns:a14="http://schemas.microsoft.com/office/drawing/2010/main"/>
                </a:ext>
              </a:extLst>
            </a:blip>
            <a:stretch>
              <a:fillRect/>
            </a:stretch>
          </p:blipFill>
          <p:spPr>
            <a:xfrm>
              <a:off x="16334579" y="10015980"/>
              <a:ext cx="151638" cy="156728"/>
            </a:xfrm>
            <a:prstGeom prst="rect">
              <a:avLst/>
            </a:prstGeom>
          </p:spPr>
        </p:pic>
        <p:sp>
          <p:nvSpPr>
            <p:cNvPr id="22" name="object 32">
              <a:extLst>
                <a:ext uri="{FF2B5EF4-FFF2-40B4-BE49-F238E27FC236}">
                  <a16:creationId xmlns:a16="http://schemas.microsoft.com/office/drawing/2014/main" id="{6EF41A7C-3901-8A26-1098-30DC7C3A8F66}"/>
                </a:ext>
              </a:extLst>
            </p:cNvPr>
            <p:cNvSpPr/>
            <p:nvPr/>
          </p:nvSpPr>
          <p:spPr>
            <a:xfrm>
              <a:off x="18079669" y="10000470"/>
              <a:ext cx="19685" cy="184785"/>
            </a:xfrm>
            <a:custGeom>
              <a:avLst/>
              <a:gdLst/>
              <a:ahLst/>
              <a:cxnLst/>
              <a:rect l="l" t="t" r="r" b="b"/>
              <a:pathLst>
                <a:path w="19684" h="184784">
                  <a:moveTo>
                    <a:pt x="15496" y="55506"/>
                  </a:moveTo>
                  <a:lnTo>
                    <a:pt x="3256" y="55506"/>
                  </a:lnTo>
                  <a:lnTo>
                    <a:pt x="3256" y="184486"/>
                  </a:lnTo>
                  <a:lnTo>
                    <a:pt x="15496" y="184486"/>
                  </a:lnTo>
                  <a:lnTo>
                    <a:pt x="15496" y="55506"/>
                  </a:lnTo>
                  <a:close/>
                </a:path>
                <a:path w="19684" h="184784">
                  <a:moveTo>
                    <a:pt x="14690" y="0"/>
                  </a:moveTo>
                  <a:lnTo>
                    <a:pt x="4073" y="0"/>
                  </a:lnTo>
                  <a:lnTo>
                    <a:pt x="0" y="4083"/>
                  </a:lnTo>
                  <a:lnTo>
                    <a:pt x="0" y="15507"/>
                  </a:lnTo>
                  <a:lnTo>
                    <a:pt x="4073" y="19591"/>
                  </a:lnTo>
                  <a:lnTo>
                    <a:pt x="15507" y="19591"/>
                  </a:lnTo>
                  <a:lnTo>
                    <a:pt x="19580" y="15507"/>
                  </a:lnTo>
                  <a:lnTo>
                    <a:pt x="19580" y="4083"/>
                  </a:lnTo>
                  <a:lnTo>
                    <a:pt x="14690" y="0"/>
                  </a:lnTo>
                  <a:close/>
                </a:path>
              </a:pathLst>
            </a:custGeom>
            <a:solidFill>
              <a:srgbClr val="293A45"/>
            </a:solidFill>
          </p:spPr>
          <p:txBody>
            <a:bodyPr wrap="square" lIns="0" tIns="0" rIns="0" bIns="0" rtlCol="0"/>
            <a:lstStyle/>
            <a:p>
              <a:endParaRPr sz="1092"/>
            </a:p>
          </p:txBody>
        </p:sp>
        <p:pic>
          <p:nvPicPr>
            <p:cNvPr id="23" name="object 33">
              <a:extLst>
                <a:ext uri="{FF2B5EF4-FFF2-40B4-BE49-F238E27FC236}">
                  <a16:creationId xmlns:a16="http://schemas.microsoft.com/office/drawing/2014/main" id="{13F60FEC-40CE-9FF8-9D70-20A42E36DD80}"/>
                </a:ext>
              </a:extLst>
            </p:cNvPr>
            <p:cNvPicPr/>
            <p:nvPr/>
          </p:nvPicPr>
          <p:blipFill>
            <a:blip r:embed="rId17" cstate="screen">
              <a:extLst>
                <a:ext uri="{28A0092B-C50C-407E-A947-70E740481C1C}">
                  <a14:useLocalDpi xmlns:a14="http://schemas.microsoft.com/office/drawing/2010/main"/>
                </a:ext>
              </a:extLst>
            </a:blip>
            <a:stretch>
              <a:fillRect/>
            </a:stretch>
          </p:blipFill>
          <p:spPr>
            <a:xfrm>
              <a:off x="18135988" y="10053528"/>
              <a:ext cx="107755" cy="131430"/>
            </a:xfrm>
            <a:prstGeom prst="rect">
              <a:avLst/>
            </a:prstGeom>
          </p:spPr>
        </p:pic>
        <p:pic>
          <p:nvPicPr>
            <p:cNvPr id="24" name="object 34">
              <a:extLst>
                <a:ext uri="{FF2B5EF4-FFF2-40B4-BE49-F238E27FC236}">
                  <a16:creationId xmlns:a16="http://schemas.microsoft.com/office/drawing/2014/main" id="{DCD3F7B1-A9B8-F83B-7ED4-D3F8DBC1D3E5}"/>
                </a:ext>
              </a:extLst>
            </p:cNvPr>
            <p:cNvPicPr/>
            <p:nvPr/>
          </p:nvPicPr>
          <p:blipFill>
            <a:blip r:embed="rId18" cstate="screen">
              <a:extLst>
                <a:ext uri="{28A0092B-C50C-407E-A947-70E740481C1C}">
                  <a14:useLocalDpi xmlns:a14="http://schemas.microsoft.com/office/drawing/2010/main"/>
                </a:ext>
              </a:extLst>
            </a:blip>
            <a:stretch>
              <a:fillRect/>
            </a:stretch>
          </p:blipFill>
          <p:spPr>
            <a:xfrm>
              <a:off x="18347413" y="10018431"/>
              <a:ext cx="127346" cy="168979"/>
            </a:xfrm>
            <a:prstGeom prst="rect">
              <a:avLst/>
            </a:prstGeom>
          </p:spPr>
        </p:pic>
        <p:pic>
          <p:nvPicPr>
            <p:cNvPr id="25" name="object 35">
              <a:extLst>
                <a:ext uri="{FF2B5EF4-FFF2-40B4-BE49-F238E27FC236}">
                  <a16:creationId xmlns:a16="http://schemas.microsoft.com/office/drawing/2014/main" id="{21D68734-A046-E6BC-B642-BBC075CF6961}"/>
                </a:ext>
              </a:extLst>
            </p:cNvPr>
            <p:cNvPicPr/>
            <p:nvPr/>
          </p:nvPicPr>
          <p:blipFill>
            <a:blip r:embed="rId19" cstate="screen">
              <a:extLst>
                <a:ext uri="{28A0092B-C50C-407E-A947-70E740481C1C}">
                  <a14:useLocalDpi xmlns:a14="http://schemas.microsoft.com/office/drawing/2010/main"/>
                </a:ext>
              </a:extLst>
            </a:blip>
            <a:stretch>
              <a:fillRect/>
            </a:stretch>
          </p:blipFill>
          <p:spPr>
            <a:xfrm>
              <a:off x="18500882" y="10053529"/>
              <a:ext cx="128163" cy="135514"/>
            </a:xfrm>
            <a:prstGeom prst="rect">
              <a:avLst/>
            </a:prstGeom>
          </p:spPr>
        </p:pic>
        <p:pic>
          <p:nvPicPr>
            <p:cNvPr id="26" name="object 36">
              <a:extLst>
                <a:ext uri="{FF2B5EF4-FFF2-40B4-BE49-F238E27FC236}">
                  <a16:creationId xmlns:a16="http://schemas.microsoft.com/office/drawing/2014/main" id="{85B8E53F-314F-C03C-BB0E-D9802C36526B}"/>
                </a:ext>
              </a:extLst>
            </p:cNvPr>
            <p:cNvPicPr/>
            <p:nvPr/>
          </p:nvPicPr>
          <p:blipFill>
            <a:blip r:embed="rId20" cstate="screen">
              <a:extLst>
                <a:ext uri="{28A0092B-C50C-407E-A947-70E740481C1C}">
                  <a14:useLocalDpi xmlns:a14="http://schemas.microsoft.com/office/drawing/2010/main"/>
                </a:ext>
              </a:extLst>
            </a:blip>
            <a:stretch>
              <a:fillRect/>
            </a:stretch>
          </p:blipFill>
          <p:spPr>
            <a:xfrm>
              <a:off x="18662510" y="10004556"/>
              <a:ext cx="107755" cy="180402"/>
            </a:xfrm>
            <a:prstGeom prst="rect">
              <a:avLst/>
            </a:prstGeom>
          </p:spPr>
        </p:pic>
        <p:pic>
          <p:nvPicPr>
            <p:cNvPr id="27" name="object 37">
              <a:extLst>
                <a:ext uri="{FF2B5EF4-FFF2-40B4-BE49-F238E27FC236}">
                  <a16:creationId xmlns:a16="http://schemas.microsoft.com/office/drawing/2014/main" id="{800A9103-3E45-D3DB-C208-C934D864A8A4}"/>
                </a:ext>
              </a:extLst>
            </p:cNvPr>
            <p:cNvPicPr/>
            <p:nvPr/>
          </p:nvPicPr>
          <p:blipFill>
            <a:blip r:embed="rId21" cstate="screen">
              <a:extLst>
                <a:ext uri="{28A0092B-C50C-407E-A947-70E740481C1C}">
                  <a14:useLocalDpi xmlns:a14="http://schemas.microsoft.com/office/drawing/2010/main"/>
                </a:ext>
              </a:extLst>
            </a:blip>
            <a:stretch>
              <a:fillRect/>
            </a:stretch>
          </p:blipFill>
          <p:spPr>
            <a:xfrm>
              <a:off x="18802921" y="10053529"/>
              <a:ext cx="132236" cy="133880"/>
            </a:xfrm>
            <a:prstGeom prst="rect">
              <a:avLst/>
            </a:prstGeom>
          </p:spPr>
        </p:pic>
        <p:pic>
          <p:nvPicPr>
            <p:cNvPr id="28" name="object 38">
              <a:extLst>
                <a:ext uri="{FF2B5EF4-FFF2-40B4-BE49-F238E27FC236}">
                  <a16:creationId xmlns:a16="http://schemas.microsoft.com/office/drawing/2014/main" id="{27621D33-1075-61D0-727C-98AE153B82F4}"/>
                </a:ext>
              </a:extLst>
            </p:cNvPr>
            <p:cNvPicPr/>
            <p:nvPr/>
          </p:nvPicPr>
          <p:blipFill>
            <a:blip r:embed="rId22" cstate="screen">
              <a:extLst>
                <a:ext uri="{28A0092B-C50C-407E-A947-70E740481C1C}">
                  <a14:useLocalDpi xmlns:a14="http://schemas.microsoft.com/office/drawing/2010/main"/>
                </a:ext>
              </a:extLst>
            </a:blip>
            <a:stretch>
              <a:fillRect/>
            </a:stretch>
          </p:blipFill>
          <p:spPr>
            <a:xfrm>
              <a:off x="18962920" y="10053529"/>
              <a:ext cx="132236" cy="133880"/>
            </a:xfrm>
            <a:prstGeom prst="rect">
              <a:avLst/>
            </a:prstGeom>
          </p:spPr>
        </p:pic>
        <p:sp>
          <p:nvSpPr>
            <p:cNvPr id="29" name="object 39">
              <a:extLst>
                <a:ext uri="{FF2B5EF4-FFF2-40B4-BE49-F238E27FC236}">
                  <a16:creationId xmlns:a16="http://schemas.microsoft.com/office/drawing/2014/main" id="{2EC8BC33-3901-2B1A-D9D9-E504FF6D65CD}"/>
                </a:ext>
              </a:extLst>
            </p:cNvPr>
            <p:cNvSpPr/>
            <p:nvPr/>
          </p:nvSpPr>
          <p:spPr>
            <a:xfrm>
              <a:off x="19130255" y="10004554"/>
              <a:ext cx="12700" cy="180975"/>
            </a:xfrm>
            <a:custGeom>
              <a:avLst/>
              <a:gdLst/>
              <a:ahLst/>
              <a:cxnLst/>
              <a:rect l="l" t="t" r="r" b="b"/>
              <a:pathLst>
                <a:path w="12700" h="180975">
                  <a:moveTo>
                    <a:pt x="12240" y="0"/>
                  </a:moveTo>
                  <a:lnTo>
                    <a:pt x="0" y="0"/>
                  </a:lnTo>
                  <a:lnTo>
                    <a:pt x="0" y="180402"/>
                  </a:lnTo>
                  <a:lnTo>
                    <a:pt x="12240" y="180402"/>
                  </a:lnTo>
                  <a:lnTo>
                    <a:pt x="12240" y="0"/>
                  </a:lnTo>
                  <a:close/>
                </a:path>
              </a:pathLst>
            </a:custGeom>
            <a:solidFill>
              <a:srgbClr val="293A45"/>
            </a:solidFill>
          </p:spPr>
          <p:txBody>
            <a:bodyPr wrap="square" lIns="0" tIns="0" rIns="0" bIns="0" rtlCol="0"/>
            <a:lstStyle/>
            <a:p>
              <a:endParaRPr sz="1092"/>
            </a:p>
          </p:txBody>
        </p:sp>
        <p:pic>
          <p:nvPicPr>
            <p:cNvPr id="30" name="object 40">
              <a:extLst>
                <a:ext uri="{FF2B5EF4-FFF2-40B4-BE49-F238E27FC236}">
                  <a16:creationId xmlns:a16="http://schemas.microsoft.com/office/drawing/2014/main" id="{7BAFACA3-4461-E2F3-957F-53D8A8E7F01C}"/>
                </a:ext>
              </a:extLst>
            </p:cNvPr>
            <p:cNvPicPr/>
            <p:nvPr/>
          </p:nvPicPr>
          <p:blipFill>
            <a:blip r:embed="rId23" cstate="screen">
              <a:extLst>
                <a:ext uri="{28A0092B-C50C-407E-A947-70E740481C1C}">
                  <a14:useLocalDpi xmlns:a14="http://schemas.microsoft.com/office/drawing/2010/main"/>
                </a:ext>
              </a:extLst>
            </a:blip>
            <a:stretch>
              <a:fillRect/>
            </a:stretch>
          </p:blipFill>
          <p:spPr>
            <a:xfrm>
              <a:off x="19171891" y="10052710"/>
              <a:ext cx="112656" cy="134697"/>
            </a:xfrm>
            <a:prstGeom prst="rect">
              <a:avLst/>
            </a:prstGeom>
          </p:spPr>
        </p:pic>
      </p:grpSp>
    </p:spTree>
    <p:extLst>
      <p:ext uri="{BB962C8B-B14F-4D97-AF65-F5344CB8AC3E}">
        <p14:creationId xmlns:p14="http://schemas.microsoft.com/office/powerpoint/2010/main" val="527985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L Title and Content white BG">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BE41453-1477-3972-6189-359DFFF6BCDA}"/>
              </a:ext>
            </a:extLst>
          </p:cNvPr>
          <p:cNvCxnSpPr>
            <a:cxnSpLocks/>
          </p:cNvCxnSpPr>
          <p:nvPr userDrawn="1"/>
        </p:nvCxnSpPr>
        <p:spPr>
          <a:xfrm>
            <a:off x="3400509" y="1321032"/>
            <a:ext cx="5390983" cy="0"/>
          </a:xfrm>
          <a:prstGeom prst="line">
            <a:avLst/>
          </a:prstGeom>
          <a:ln w="47625">
            <a:solidFill>
              <a:srgbClr val="253B46"/>
            </a:solidFill>
          </a:ln>
        </p:spPr>
        <p:style>
          <a:lnRef idx="1">
            <a:schemeClr val="accent1"/>
          </a:lnRef>
          <a:fillRef idx="0">
            <a:schemeClr val="accent1"/>
          </a:fillRef>
          <a:effectRef idx="0">
            <a:schemeClr val="accent1"/>
          </a:effectRef>
          <a:fontRef idx="minor">
            <a:schemeClr val="tx1"/>
          </a:fontRef>
        </p:style>
      </p:cxnSp>
      <p:pic>
        <p:nvPicPr>
          <p:cNvPr id="11" name="Picture 10" descr="A black background with colorful dots and lines&#10;&#10;Description automatically generated">
            <a:extLst>
              <a:ext uri="{FF2B5EF4-FFF2-40B4-BE49-F238E27FC236}">
                <a16:creationId xmlns:a16="http://schemas.microsoft.com/office/drawing/2014/main" id="{BD9D36E6-C2CB-C1AA-2247-52165FED742D}"/>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a:stretch/>
        </p:blipFill>
        <p:spPr>
          <a:xfrm>
            <a:off x="-17710" y="3968305"/>
            <a:ext cx="5217991" cy="2919155"/>
          </a:xfrm>
          <a:prstGeom prst="rect">
            <a:avLst/>
          </a:prstGeom>
        </p:spPr>
      </p:pic>
      <p:sp>
        <p:nvSpPr>
          <p:cNvPr id="13" name="Text Placeholder 38">
            <a:extLst>
              <a:ext uri="{FF2B5EF4-FFF2-40B4-BE49-F238E27FC236}">
                <a16:creationId xmlns:a16="http://schemas.microsoft.com/office/drawing/2014/main" id="{B98B247D-F287-714C-ECAD-2891082620A4}"/>
              </a:ext>
            </a:extLst>
          </p:cNvPr>
          <p:cNvSpPr>
            <a:spLocks noGrp="1"/>
          </p:cNvSpPr>
          <p:nvPr>
            <p:ph type="body" sz="quarter" idx="11"/>
          </p:nvPr>
        </p:nvSpPr>
        <p:spPr>
          <a:xfrm>
            <a:off x="2412504" y="1591962"/>
            <a:ext cx="7366993" cy="391936"/>
          </a:xfrm>
          <a:prstGeom prst="rect">
            <a:avLst/>
          </a:prstGeom>
        </p:spPr>
        <p:txBody>
          <a:bodyPr/>
          <a:lstStyle>
            <a:lvl1pPr algn="ctr">
              <a:defRPr sz="2547" b="0">
                <a:solidFill>
                  <a:srgbClr val="253B46"/>
                </a:solidFill>
              </a:defRPr>
            </a:lvl1pPr>
          </a:lstStyle>
          <a:p>
            <a:pPr lvl="0"/>
            <a:r>
              <a:rPr lang="en-GB" dirty="0"/>
              <a:t>Click to edit Master text styles</a:t>
            </a:r>
            <a:endParaRPr lang="en-US" dirty="0"/>
          </a:p>
        </p:txBody>
      </p:sp>
      <p:sp>
        <p:nvSpPr>
          <p:cNvPr id="14" name="Text Placeholder 33">
            <a:extLst>
              <a:ext uri="{FF2B5EF4-FFF2-40B4-BE49-F238E27FC236}">
                <a16:creationId xmlns:a16="http://schemas.microsoft.com/office/drawing/2014/main" id="{9A98428E-B09F-8E65-616A-2AA9685D013C}"/>
              </a:ext>
            </a:extLst>
          </p:cNvPr>
          <p:cNvSpPr>
            <a:spLocks noGrp="1"/>
          </p:cNvSpPr>
          <p:nvPr>
            <p:ph type="body" sz="quarter" idx="10"/>
          </p:nvPr>
        </p:nvSpPr>
        <p:spPr>
          <a:xfrm>
            <a:off x="0" y="425497"/>
            <a:ext cx="12192000" cy="802923"/>
          </a:xfrm>
          <a:prstGeom prst="rect">
            <a:avLst/>
          </a:prstGeom>
        </p:spPr>
        <p:txBody>
          <a:bodyPr/>
          <a:lstStyle>
            <a:lvl1pPr algn="ctr">
              <a:lnSpc>
                <a:spcPts val="6064"/>
              </a:lnSpc>
              <a:defRPr sz="6488" b="1">
                <a:solidFill>
                  <a:srgbClr val="253C46"/>
                </a:solidFill>
              </a:defRPr>
            </a:lvl1pPr>
            <a:lvl2pPr>
              <a:defRPr>
                <a:solidFill>
                  <a:srgbClr val="253C46"/>
                </a:solidFill>
              </a:defRPr>
            </a:lvl2pPr>
            <a:lvl3pPr>
              <a:defRPr>
                <a:solidFill>
                  <a:srgbClr val="253C46"/>
                </a:solidFill>
              </a:defRPr>
            </a:lvl3pPr>
            <a:lvl4pPr>
              <a:defRPr>
                <a:solidFill>
                  <a:srgbClr val="253C46"/>
                </a:solidFill>
              </a:defRPr>
            </a:lvl4pPr>
            <a:lvl5pPr>
              <a:defRPr>
                <a:solidFill>
                  <a:srgbClr val="253C46"/>
                </a:solidFill>
              </a:defRPr>
            </a:lvl5pPr>
          </a:lstStyle>
          <a:p>
            <a:pPr lvl="0"/>
            <a:r>
              <a:rPr lang="en-GB" dirty="0"/>
              <a:t>Click to edit Master text styles</a:t>
            </a:r>
            <a:endParaRPr lang="en-US" dirty="0"/>
          </a:p>
        </p:txBody>
      </p:sp>
      <p:sp>
        <p:nvSpPr>
          <p:cNvPr id="17" name="Text Placeholder 15">
            <a:extLst>
              <a:ext uri="{FF2B5EF4-FFF2-40B4-BE49-F238E27FC236}">
                <a16:creationId xmlns:a16="http://schemas.microsoft.com/office/drawing/2014/main" id="{51A0FF60-9931-82F1-40E4-3A5F00ECCB4A}"/>
              </a:ext>
            </a:extLst>
          </p:cNvPr>
          <p:cNvSpPr>
            <a:spLocks noGrp="1"/>
          </p:cNvSpPr>
          <p:nvPr>
            <p:ph type="body" sz="quarter" idx="12"/>
          </p:nvPr>
        </p:nvSpPr>
        <p:spPr>
          <a:xfrm>
            <a:off x="9330769" y="6550659"/>
            <a:ext cx="2726449" cy="205299"/>
          </a:xfrm>
          <a:prstGeom prst="rect">
            <a:avLst/>
          </a:prstGeom>
        </p:spPr>
        <p:txBody>
          <a:bodyPr/>
          <a:lstStyle>
            <a:lvl1pPr algn="r">
              <a:defRPr sz="1334" b="0">
                <a:solidFill>
                  <a:schemeClr val="bg1">
                    <a:lumMod val="50000"/>
                  </a:schemeClr>
                </a:solidFill>
              </a:defRPr>
            </a:lvl1pPr>
          </a:lstStyle>
          <a:p>
            <a:pPr lvl="0"/>
            <a:endParaRPr lang="en-US" dirty="0"/>
          </a:p>
        </p:txBody>
      </p:sp>
    </p:spTree>
    <p:extLst>
      <p:ext uri="{BB962C8B-B14F-4D97-AF65-F5344CB8AC3E}">
        <p14:creationId xmlns:p14="http://schemas.microsoft.com/office/powerpoint/2010/main" val="41480616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PL Title and Content white BG">
    <p:bg>
      <p:bgPr>
        <a:solidFill>
          <a:schemeClr val="bg1"/>
        </a:solidFill>
        <a:effectLst/>
      </p:bgPr>
    </p:bg>
    <p:spTree>
      <p:nvGrpSpPr>
        <p:cNvPr id="1" name=""/>
        <p:cNvGrpSpPr/>
        <p:nvPr/>
      </p:nvGrpSpPr>
      <p:grpSpPr>
        <a:xfrm>
          <a:off x="0" y="0"/>
          <a:ext cx="0" cy="0"/>
          <a:chOff x="0" y="0"/>
          <a:chExt cx="0" cy="0"/>
        </a:xfrm>
      </p:grpSpPr>
      <p:pic>
        <p:nvPicPr>
          <p:cNvPr id="11" name="Picture 10" descr="A black background with colorful dots and lines&#10;&#10;Description automatically generated">
            <a:extLst>
              <a:ext uri="{FF2B5EF4-FFF2-40B4-BE49-F238E27FC236}">
                <a16:creationId xmlns:a16="http://schemas.microsoft.com/office/drawing/2014/main" id="{BD9D36E6-C2CB-C1AA-2247-52165FED742D}"/>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a:stretch/>
        </p:blipFill>
        <p:spPr>
          <a:xfrm>
            <a:off x="-17710" y="3968305"/>
            <a:ext cx="5217991" cy="2919155"/>
          </a:xfrm>
          <a:prstGeom prst="rect">
            <a:avLst/>
          </a:prstGeom>
        </p:spPr>
      </p:pic>
      <p:sp>
        <p:nvSpPr>
          <p:cNvPr id="14" name="Text Placeholder 33">
            <a:extLst>
              <a:ext uri="{FF2B5EF4-FFF2-40B4-BE49-F238E27FC236}">
                <a16:creationId xmlns:a16="http://schemas.microsoft.com/office/drawing/2014/main" id="{9A98428E-B09F-8E65-616A-2AA9685D013C}"/>
              </a:ext>
            </a:extLst>
          </p:cNvPr>
          <p:cNvSpPr>
            <a:spLocks noGrp="1"/>
          </p:cNvSpPr>
          <p:nvPr>
            <p:ph type="body" sz="quarter" idx="10"/>
          </p:nvPr>
        </p:nvSpPr>
        <p:spPr>
          <a:xfrm>
            <a:off x="0" y="425497"/>
            <a:ext cx="12192000" cy="802923"/>
          </a:xfrm>
          <a:prstGeom prst="rect">
            <a:avLst/>
          </a:prstGeom>
        </p:spPr>
        <p:txBody>
          <a:bodyPr/>
          <a:lstStyle>
            <a:lvl1pPr algn="ctr">
              <a:lnSpc>
                <a:spcPts val="6064"/>
              </a:lnSpc>
              <a:defRPr sz="6488" b="1">
                <a:solidFill>
                  <a:srgbClr val="253C46"/>
                </a:solidFill>
              </a:defRPr>
            </a:lvl1pPr>
            <a:lvl2pPr>
              <a:defRPr>
                <a:solidFill>
                  <a:srgbClr val="253C46"/>
                </a:solidFill>
              </a:defRPr>
            </a:lvl2pPr>
            <a:lvl3pPr>
              <a:defRPr>
                <a:solidFill>
                  <a:srgbClr val="253C46"/>
                </a:solidFill>
              </a:defRPr>
            </a:lvl3pPr>
            <a:lvl4pPr>
              <a:defRPr>
                <a:solidFill>
                  <a:srgbClr val="253C46"/>
                </a:solidFill>
              </a:defRPr>
            </a:lvl4pPr>
            <a:lvl5pPr>
              <a:defRPr>
                <a:solidFill>
                  <a:srgbClr val="253C46"/>
                </a:solidFill>
              </a:defRPr>
            </a:lvl5pPr>
          </a:lstStyle>
          <a:p>
            <a:pPr lvl="0"/>
            <a:r>
              <a:rPr lang="en-GB" dirty="0"/>
              <a:t>Click to edit Master text styles</a:t>
            </a:r>
            <a:endParaRPr lang="en-US" dirty="0"/>
          </a:p>
        </p:txBody>
      </p:sp>
    </p:spTree>
    <p:extLst>
      <p:ext uri="{BB962C8B-B14F-4D97-AF65-F5344CB8AC3E}">
        <p14:creationId xmlns:p14="http://schemas.microsoft.com/office/powerpoint/2010/main" val="38422718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L Title and Content white BG 2">
    <p:bg>
      <p:bgPr>
        <a:solidFill>
          <a:schemeClr val="bg1"/>
        </a:solidFill>
        <a:effectLst/>
      </p:bgPr>
    </p:bg>
    <p:spTree>
      <p:nvGrpSpPr>
        <p:cNvPr id="1" name=""/>
        <p:cNvGrpSpPr/>
        <p:nvPr/>
      </p:nvGrpSpPr>
      <p:grpSpPr>
        <a:xfrm>
          <a:off x="0" y="0"/>
          <a:ext cx="0" cy="0"/>
          <a:chOff x="0" y="0"/>
          <a:chExt cx="0" cy="0"/>
        </a:xfrm>
      </p:grpSpPr>
      <p:pic>
        <p:nvPicPr>
          <p:cNvPr id="11" name="Picture 10" descr="A black background with colorful dots and lines&#10;&#10;Description automatically generated">
            <a:extLst>
              <a:ext uri="{FF2B5EF4-FFF2-40B4-BE49-F238E27FC236}">
                <a16:creationId xmlns:a16="http://schemas.microsoft.com/office/drawing/2014/main" id="{BD9D36E6-C2CB-C1AA-2247-52165FED742D}"/>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a:stretch/>
        </p:blipFill>
        <p:spPr>
          <a:xfrm>
            <a:off x="-17710" y="3968305"/>
            <a:ext cx="5217991" cy="2919155"/>
          </a:xfrm>
          <a:prstGeom prst="rect">
            <a:avLst/>
          </a:prstGeom>
        </p:spPr>
      </p:pic>
      <p:sp>
        <p:nvSpPr>
          <p:cNvPr id="14" name="Text Placeholder 33">
            <a:extLst>
              <a:ext uri="{FF2B5EF4-FFF2-40B4-BE49-F238E27FC236}">
                <a16:creationId xmlns:a16="http://schemas.microsoft.com/office/drawing/2014/main" id="{9A98428E-B09F-8E65-616A-2AA9685D013C}"/>
              </a:ext>
            </a:extLst>
          </p:cNvPr>
          <p:cNvSpPr>
            <a:spLocks noGrp="1"/>
          </p:cNvSpPr>
          <p:nvPr>
            <p:ph type="body" sz="quarter" idx="10"/>
          </p:nvPr>
        </p:nvSpPr>
        <p:spPr>
          <a:xfrm>
            <a:off x="0" y="425497"/>
            <a:ext cx="12192000" cy="802923"/>
          </a:xfrm>
          <a:prstGeom prst="rect">
            <a:avLst/>
          </a:prstGeom>
        </p:spPr>
        <p:txBody>
          <a:bodyPr/>
          <a:lstStyle>
            <a:lvl1pPr algn="ctr">
              <a:lnSpc>
                <a:spcPts val="6064"/>
              </a:lnSpc>
              <a:defRPr sz="6488" b="1">
                <a:solidFill>
                  <a:srgbClr val="253C46"/>
                </a:solidFill>
              </a:defRPr>
            </a:lvl1pPr>
            <a:lvl2pPr>
              <a:defRPr>
                <a:solidFill>
                  <a:srgbClr val="253C46"/>
                </a:solidFill>
              </a:defRPr>
            </a:lvl2pPr>
            <a:lvl3pPr>
              <a:defRPr>
                <a:solidFill>
                  <a:srgbClr val="253C46"/>
                </a:solidFill>
              </a:defRPr>
            </a:lvl3pPr>
            <a:lvl4pPr>
              <a:defRPr>
                <a:solidFill>
                  <a:srgbClr val="253C46"/>
                </a:solidFill>
              </a:defRPr>
            </a:lvl4pPr>
            <a:lvl5pPr>
              <a:defRPr>
                <a:solidFill>
                  <a:srgbClr val="253C46"/>
                </a:solidFill>
              </a:defRPr>
            </a:lvl5pPr>
          </a:lstStyle>
          <a:p>
            <a:pPr lvl="0"/>
            <a:r>
              <a:rPr lang="en-GB" dirty="0"/>
              <a:t>Click to edit Master text styles</a:t>
            </a:r>
            <a:endParaRPr lang="en-US" dirty="0"/>
          </a:p>
        </p:txBody>
      </p:sp>
      <p:sp>
        <p:nvSpPr>
          <p:cNvPr id="17" name="Text Placeholder 15">
            <a:extLst>
              <a:ext uri="{FF2B5EF4-FFF2-40B4-BE49-F238E27FC236}">
                <a16:creationId xmlns:a16="http://schemas.microsoft.com/office/drawing/2014/main" id="{51A0FF60-9931-82F1-40E4-3A5F00ECCB4A}"/>
              </a:ext>
            </a:extLst>
          </p:cNvPr>
          <p:cNvSpPr>
            <a:spLocks noGrp="1"/>
          </p:cNvSpPr>
          <p:nvPr>
            <p:ph type="body" sz="quarter" idx="12"/>
          </p:nvPr>
        </p:nvSpPr>
        <p:spPr>
          <a:xfrm>
            <a:off x="9330769" y="6550659"/>
            <a:ext cx="2726449" cy="205299"/>
          </a:xfrm>
          <a:prstGeom prst="rect">
            <a:avLst/>
          </a:prstGeom>
        </p:spPr>
        <p:txBody>
          <a:bodyPr/>
          <a:lstStyle>
            <a:lvl1pPr algn="r">
              <a:defRPr sz="1334" b="0">
                <a:solidFill>
                  <a:schemeClr val="bg1">
                    <a:lumMod val="50000"/>
                  </a:schemeClr>
                </a:solidFill>
              </a:defRPr>
            </a:lvl1pPr>
          </a:lstStyle>
          <a:p>
            <a:pPr lvl="0"/>
            <a:endParaRPr lang="en-US" dirty="0"/>
          </a:p>
        </p:txBody>
      </p:sp>
    </p:spTree>
    <p:extLst>
      <p:ext uri="{BB962C8B-B14F-4D97-AF65-F5344CB8AC3E}">
        <p14:creationId xmlns:p14="http://schemas.microsoft.com/office/powerpoint/2010/main" val="40931601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L Title and Content white BG 3">
    <p:bg>
      <p:bgPr>
        <a:solidFill>
          <a:schemeClr val="bg1"/>
        </a:solidFill>
        <a:effectLst/>
      </p:bgPr>
    </p:bg>
    <p:spTree>
      <p:nvGrpSpPr>
        <p:cNvPr id="1" name=""/>
        <p:cNvGrpSpPr/>
        <p:nvPr/>
      </p:nvGrpSpPr>
      <p:grpSpPr>
        <a:xfrm>
          <a:off x="0" y="0"/>
          <a:ext cx="0" cy="0"/>
          <a:chOff x="0" y="0"/>
          <a:chExt cx="0" cy="0"/>
        </a:xfrm>
      </p:grpSpPr>
      <p:sp>
        <p:nvSpPr>
          <p:cNvPr id="14" name="Text Placeholder 33">
            <a:extLst>
              <a:ext uri="{FF2B5EF4-FFF2-40B4-BE49-F238E27FC236}">
                <a16:creationId xmlns:a16="http://schemas.microsoft.com/office/drawing/2014/main" id="{9A98428E-B09F-8E65-616A-2AA9685D013C}"/>
              </a:ext>
            </a:extLst>
          </p:cNvPr>
          <p:cNvSpPr>
            <a:spLocks noGrp="1"/>
          </p:cNvSpPr>
          <p:nvPr>
            <p:ph type="body" sz="quarter" idx="10"/>
          </p:nvPr>
        </p:nvSpPr>
        <p:spPr>
          <a:xfrm>
            <a:off x="0" y="425497"/>
            <a:ext cx="12192000" cy="802923"/>
          </a:xfrm>
          <a:prstGeom prst="rect">
            <a:avLst/>
          </a:prstGeom>
        </p:spPr>
        <p:txBody>
          <a:bodyPr/>
          <a:lstStyle>
            <a:lvl1pPr algn="ctr">
              <a:lnSpc>
                <a:spcPts val="6064"/>
              </a:lnSpc>
              <a:defRPr sz="6488" b="1">
                <a:solidFill>
                  <a:srgbClr val="253C46"/>
                </a:solidFill>
              </a:defRPr>
            </a:lvl1pPr>
            <a:lvl2pPr>
              <a:defRPr>
                <a:solidFill>
                  <a:srgbClr val="253C46"/>
                </a:solidFill>
              </a:defRPr>
            </a:lvl2pPr>
            <a:lvl3pPr>
              <a:defRPr>
                <a:solidFill>
                  <a:srgbClr val="253C46"/>
                </a:solidFill>
              </a:defRPr>
            </a:lvl3pPr>
            <a:lvl4pPr>
              <a:defRPr>
                <a:solidFill>
                  <a:srgbClr val="253C46"/>
                </a:solidFill>
              </a:defRPr>
            </a:lvl4pPr>
            <a:lvl5pPr>
              <a:defRPr>
                <a:solidFill>
                  <a:srgbClr val="253C46"/>
                </a:solidFill>
              </a:defRPr>
            </a:lvl5pPr>
          </a:lstStyle>
          <a:p>
            <a:pPr lvl="0"/>
            <a:r>
              <a:rPr lang="en-GB" dirty="0"/>
              <a:t>Click to edit Master text styles</a:t>
            </a:r>
            <a:endParaRPr lang="en-US" dirty="0"/>
          </a:p>
        </p:txBody>
      </p:sp>
      <p:pic>
        <p:nvPicPr>
          <p:cNvPr id="2" name="Picture 1" descr="A black background with colorful dots and lines&#10;&#10;Description automatically generated">
            <a:extLst>
              <a:ext uri="{FF2B5EF4-FFF2-40B4-BE49-F238E27FC236}">
                <a16:creationId xmlns:a16="http://schemas.microsoft.com/office/drawing/2014/main" id="{2C2DF36C-CEC4-726F-9886-20D26332A246}"/>
              </a:ext>
            </a:extLst>
          </p:cNvPr>
          <p:cNvPicPr>
            <a:picLocks noGrp="1" noRo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a:stretch/>
        </p:blipFill>
        <p:spPr>
          <a:xfrm rot="5400000" flipH="1">
            <a:off x="-1662459" y="1410090"/>
            <a:ext cx="7119995" cy="3795078"/>
          </a:xfrm>
          <a:prstGeom prst="rect">
            <a:avLst/>
          </a:prstGeom>
        </p:spPr>
      </p:pic>
    </p:spTree>
    <p:extLst>
      <p:ext uri="{BB962C8B-B14F-4D97-AF65-F5344CB8AC3E}">
        <p14:creationId xmlns:p14="http://schemas.microsoft.com/office/powerpoint/2010/main" val="4749872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L Plain Slide white BG">
    <p:bg>
      <p:bgPr>
        <a:solidFill>
          <a:schemeClr val="bg1"/>
        </a:solidFill>
        <a:effectLst/>
      </p:bgPr>
    </p:bg>
    <p:spTree>
      <p:nvGrpSpPr>
        <p:cNvPr id="1" name=""/>
        <p:cNvGrpSpPr/>
        <p:nvPr/>
      </p:nvGrpSpPr>
      <p:grpSpPr>
        <a:xfrm>
          <a:off x="0" y="0"/>
          <a:ext cx="0" cy="0"/>
          <a:chOff x="0" y="0"/>
          <a:chExt cx="0" cy="0"/>
        </a:xfrm>
      </p:grpSpPr>
      <p:sp>
        <p:nvSpPr>
          <p:cNvPr id="35" name="Text Placeholder 33">
            <a:extLst>
              <a:ext uri="{FF2B5EF4-FFF2-40B4-BE49-F238E27FC236}">
                <a16:creationId xmlns:a16="http://schemas.microsoft.com/office/drawing/2014/main" id="{60A42974-9C7A-5E49-2442-0FAA8B4851E4}"/>
              </a:ext>
            </a:extLst>
          </p:cNvPr>
          <p:cNvSpPr>
            <a:spLocks noGrp="1"/>
          </p:cNvSpPr>
          <p:nvPr>
            <p:ph type="body" sz="quarter" idx="10" hasCustomPrompt="1"/>
          </p:nvPr>
        </p:nvSpPr>
        <p:spPr>
          <a:xfrm>
            <a:off x="381241" y="425497"/>
            <a:ext cx="6223080" cy="802923"/>
          </a:xfrm>
          <a:prstGeom prst="rect">
            <a:avLst/>
          </a:prstGeom>
        </p:spPr>
        <p:txBody>
          <a:bodyPr/>
          <a:lstStyle>
            <a:lvl1pPr>
              <a:lnSpc>
                <a:spcPts val="6064"/>
              </a:lnSpc>
              <a:defRPr sz="6488" b="1">
                <a:solidFill>
                  <a:srgbClr val="253C46"/>
                </a:solidFill>
              </a:defRPr>
            </a:lvl1pPr>
            <a:lvl2pPr>
              <a:defRPr>
                <a:solidFill>
                  <a:srgbClr val="253C46"/>
                </a:solidFill>
              </a:defRPr>
            </a:lvl2pPr>
            <a:lvl3pPr>
              <a:defRPr>
                <a:solidFill>
                  <a:srgbClr val="253C46"/>
                </a:solidFill>
              </a:defRPr>
            </a:lvl3pPr>
            <a:lvl4pPr>
              <a:defRPr>
                <a:solidFill>
                  <a:srgbClr val="253C46"/>
                </a:solidFill>
              </a:defRPr>
            </a:lvl4pPr>
            <a:lvl5pPr>
              <a:defRPr>
                <a:solidFill>
                  <a:srgbClr val="253C46"/>
                </a:solidFill>
              </a:defRPr>
            </a:lvl5pPr>
          </a:lstStyle>
          <a:p>
            <a:pPr lvl="0"/>
            <a:r>
              <a:rPr lang="en-GB" dirty="0"/>
              <a:t>Edit title</a:t>
            </a:r>
            <a:endParaRPr lang="en-US" dirty="0"/>
          </a:p>
        </p:txBody>
      </p:sp>
      <p:sp>
        <p:nvSpPr>
          <p:cNvPr id="40" name="Text Placeholder 38">
            <a:extLst>
              <a:ext uri="{FF2B5EF4-FFF2-40B4-BE49-F238E27FC236}">
                <a16:creationId xmlns:a16="http://schemas.microsoft.com/office/drawing/2014/main" id="{CE5A1A6E-B5CD-B6FF-8AB4-AE65094E7340}"/>
              </a:ext>
            </a:extLst>
          </p:cNvPr>
          <p:cNvSpPr>
            <a:spLocks noGrp="1"/>
          </p:cNvSpPr>
          <p:nvPr>
            <p:ph type="body" sz="quarter" idx="11"/>
          </p:nvPr>
        </p:nvSpPr>
        <p:spPr>
          <a:xfrm>
            <a:off x="381241" y="1488275"/>
            <a:ext cx="6223080" cy="354608"/>
          </a:xfrm>
          <a:prstGeom prst="rect">
            <a:avLst/>
          </a:prstGeom>
        </p:spPr>
        <p:txBody>
          <a:bodyPr/>
          <a:lstStyle>
            <a:lvl1pPr>
              <a:defRPr sz="2304" b="0">
                <a:solidFill>
                  <a:srgbClr val="253C46"/>
                </a:solidFill>
              </a:defRPr>
            </a:lvl1pPr>
          </a:lstStyle>
          <a:p>
            <a:pPr lvl="0"/>
            <a:r>
              <a:rPr lang="en-GB" dirty="0"/>
              <a:t>Click to edit Master text styles</a:t>
            </a:r>
            <a:endParaRPr lang="en-US" dirty="0"/>
          </a:p>
        </p:txBody>
      </p:sp>
      <p:pic>
        <p:nvPicPr>
          <p:cNvPr id="2" name="Picture 1" descr="A black background with colorful dots and lines&#10;&#10;Description automatically generated">
            <a:extLst>
              <a:ext uri="{FF2B5EF4-FFF2-40B4-BE49-F238E27FC236}">
                <a16:creationId xmlns:a16="http://schemas.microsoft.com/office/drawing/2014/main" id="{BEE25702-DDCA-D1C6-AD2C-B018C69BFF6C}"/>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6989211" y="0"/>
            <a:ext cx="5217991" cy="2919155"/>
          </a:xfrm>
          <a:prstGeom prst="rect">
            <a:avLst/>
          </a:prstGeom>
        </p:spPr>
      </p:pic>
      <p:cxnSp>
        <p:nvCxnSpPr>
          <p:cNvPr id="3" name="Straight Connector 2">
            <a:extLst>
              <a:ext uri="{FF2B5EF4-FFF2-40B4-BE49-F238E27FC236}">
                <a16:creationId xmlns:a16="http://schemas.microsoft.com/office/drawing/2014/main" id="{89B33F93-4751-0108-3B3C-CCEA29A9450D}"/>
              </a:ext>
            </a:extLst>
          </p:cNvPr>
          <p:cNvCxnSpPr>
            <a:cxnSpLocks/>
          </p:cNvCxnSpPr>
          <p:nvPr userDrawn="1"/>
        </p:nvCxnSpPr>
        <p:spPr>
          <a:xfrm>
            <a:off x="381540" y="1321032"/>
            <a:ext cx="5390983" cy="0"/>
          </a:xfrm>
          <a:prstGeom prst="line">
            <a:avLst/>
          </a:prstGeom>
          <a:ln w="47625">
            <a:solidFill>
              <a:srgbClr val="253B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80178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Title-Footer">
  <p:cSld name="1_Title-Footer">
    <p:spTree>
      <p:nvGrpSpPr>
        <p:cNvPr id="1" name="Shape 367"/>
        <p:cNvGrpSpPr/>
        <p:nvPr/>
      </p:nvGrpSpPr>
      <p:grpSpPr>
        <a:xfrm>
          <a:off x="0" y="0"/>
          <a:ext cx="0" cy="0"/>
          <a:chOff x="0" y="0"/>
          <a:chExt cx="0" cy="0"/>
        </a:xfrm>
      </p:grpSpPr>
      <p:sp>
        <p:nvSpPr>
          <p:cNvPr id="368" name="Google Shape;368;p35"/>
          <p:cNvSpPr txBox="1">
            <a:spLocks noGrp="1"/>
          </p:cNvSpPr>
          <p:nvPr>
            <p:ph type="title"/>
          </p:nvPr>
        </p:nvSpPr>
        <p:spPr>
          <a:xfrm>
            <a:off x="576470" y="365126"/>
            <a:ext cx="11012556" cy="1325563"/>
          </a:xfrm>
          <a:prstGeom prst="rect">
            <a:avLst/>
          </a:prstGeom>
          <a:noFill/>
          <a:ln>
            <a:noFill/>
          </a:ln>
        </p:spPr>
        <p:txBody>
          <a:bodyPr spcFirstLastPara="1" wrap="square" lIns="0" tIns="45700" rIns="0" bIns="45700" anchor="t" anchorCtr="0">
            <a:no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9" name="Google Shape;369;p35"/>
          <p:cNvSpPr txBox="1">
            <a:spLocks noGrp="1"/>
          </p:cNvSpPr>
          <p:nvPr>
            <p:ph type="body" idx="1"/>
          </p:nvPr>
        </p:nvSpPr>
        <p:spPr>
          <a:xfrm>
            <a:off x="564320" y="1840365"/>
            <a:ext cx="11024706" cy="3967162"/>
          </a:xfrm>
          <a:prstGeom prst="rect">
            <a:avLst/>
          </a:prstGeom>
          <a:noFill/>
          <a:ln>
            <a:noFill/>
          </a:ln>
        </p:spPr>
        <p:txBody>
          <a:bodyPr spcFirstLastPara="1" wrap="square" lIns="91425" tIns="45700" rIns="91425" bIns="45700" anchor="t" anchorCtr="0">
            <a:noAutofit/>
          </a:bodyPr>
          <a:lstStyle>
            <a:lvl1pPr marL="457179" marR="0" lvl="0" indent="-330185" algn="l" rtl="0">
              <a:lnSpc>
                <a:spcPct val="9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358" marR="0" lvl="1" indent="-330185"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536" marR="0" lvl="2" indent="-330185"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715" marR="0" lvl="3" indent="-330185"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5894" marR="0" lvl="4" indent="-330185"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073" marR="0" lvl="5" indent="-34288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252" marR="0" lvl="6" indent="-34288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430" marR="0" lvl="7" indent="-34288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609" marR="0" lvl="8" indent="-34288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370" name="Google Shape;370;p35"/>
          <p:cNvPicPr preferRelativeResize="0"/>
          <p:nvPr/>
        </p:nvPicPr>
        <p:blipFill rotWithShape="1">
          <a:blip r:embed="rId2">
            <a:alphaModFix/>
          </a:blip>
          <a:srcRect t="510" b="511"/>
          <a:stretch/>
        </p:blipFill>
        <p:spPr>
          <a:xfrm>
            <a:off x="0" y="6311900"/>
            <a:ext cx="12192000" cy="546100"/>
          </a:xfrm>
          <a:prstGeom prst="rect">
            <a:avLst/>
          </a:prstGeom>
          <a:noFill/>
          <a:ln>
            <a:noFill/>
          </a:ln>
        </p:spPr>
      </p:pic>
      <p:sp>
        <p:nvSpPr>
          <p:cNvPr id="372" name="Google Shape;372;p35"/>
          <p:cNvSpPr txBox="1">
            <a:spLocks noGrp="1"/>
          </p:cNvSpPr>
          <p:nvPr>
            <p:ph type="sldNum" idx="12"/>
          </p:nvPr>
        </p:nvSpPr>
        <p:spPr>
          <a:xfrm>
            <a:off x="8610600" y="6465443"/>
            <a:ext cx="3172428" cy="246746"/>
          </a:xfrm>
          <a:prstGeom prst="rect">
            <a:avLst/>
          </a:prstGeom>
          <a:noFill/>
          <a:ln>
            <a:noFill/>
          </a:ln>
        </p:spPr>
        <p:txBody>
          <a:bodyPr spcFirstLastPara="1" wrap="square" lIns="0" tIns="45700" rIns="0" bIns="45700" anchor="t" anchorCtr="0">
            <a:noAutofit/>
          </a:bodyPr>
          <a:lstStyle>
            <a:lvl1pPr marL="0" marR="0" lvl="0" indent="0" algn="r" rtl="0">
              <a:spcBef>
                <a:spcPts val="0"/>
              </a:spcBef>
              <a:buNone/>
              <a:defRPr sz="1200">
                <a:solidFill>
                  <a:schemeClr val="lt1"/>
                </a:solidFill>
                <a:latin typeface="Arial"/>
                <a:ea typeface="Arial"/>
                <a:cs typeface="Arial"/>
                <a:sym typeface="Arial"/>
              </a:defRPr>
            </a:lvl1pPr>
            <a:lvl2pPr marL="0" marR="0" lvl="1" indent="0" algn="r" rtl="0">
              <a:spcBef>
                <a:spcPts val="0"/>
              </a:spcBef>
              <a:buNone/>
              <a:defRPr sz="1200">
                <a:solidFill>
                  <a:schemeClr val="lt1"/>
                </a:solidFill>
                <a:latin typeface="Arial"/>
                <a:ea typeface="Arial"/>
                <a:cs typeface="Arial"/>
                <a:sym typeface="Arial"/>
              </a:defRPr>
            </a:lvl2pPr>
            <a:lvl3pPr marL="0" marR="0" lvl="2" indent="0" algn="r" rtl="0">
              <a:spcBef>
                <a:spcPts val="0"/>
              </a:spcBef>
              <a:buNone/>
              <a:defRPr sz="1200">
                <a:solidFill>
                  <a:schemeClr val="lt1"/>
                </a:solidFill>
                <a:latin typeface="Arial"/>
                <a:ea typeface="Arial"/>
                <a:cs typeface="Arial"/>
                <a:sym typeface="Arial"/>
              </a:defRPr>
            </a:lvl3pPr>
            <a:lvl4pPr marL="0" marR="0" lvl="3" indent="0" algn="r" rtl="0">
              <a:spcBef>
                <a:spcPts val="0"/>
              </a:spcBef>
              <a:buNone/>
              <a:defRPr sz="1200">
                <a:solidFill>
                  <a:schemeClr val="lt1"/>
                </a:solidFill>
                <a:latin typeface="Arial"/>
                <a:ea typeface="Arial"/>
                <a:cs typeface="Arial"/>
                <a:sym typeface="Arial"/>
              </a:defRPr>
            </a:lvl4pPr>
            <a:lvl5pPr marL="0" marR="0" lvl="4" indent="0" algn="r" rtl="0">
              <a:spcBef>
                <a:spcPts val="0"/>
              </a:spcBef>
              <a:buNone/>
              <a:defRPr sz="1200">
                <a:solidFill>
                  <a:schemeClr val="lt1"/>
                </a:solidFill>
                <a:latin typeface="Arial"/>
                <a:ea typeface="Arial"/>
                <a:cs typeface="Arial"/>
                <a:sym typeface="Arial"/>
              </a:defRPr>
            </a:lvl5pPr>
            <a:lvl6pPr marL="0" marR="0" lvl="5" indent="0" algn="r" rtl="0">
              <a:spcBef>
                <a:spcPts val="0"/>
              </a:spcBef>
              <a:buNone/>
              <a:defRPr sz="1200">
                <a:solidFill>
                  <a:schemeClr val="lt1"/>
                </a:solidFill>
                <a:latin typeface="Arial"/>
                <a:ea typeface="Arial"/>
                <a:cs typeface="Arial"/>
                <a:sym typeface="Arial"/>
              </a:defRPr>
            </a:lvl6pPr>
            <a:lvl7pPr marL="0" marR="0" lvl="6" indent="0" algn="r" rtl="0">
              <a:spcBef>
                <a:spcPts val="0"/>
              </a:spcBef>
              <a:buNone/>
              <a:defRPr sz="1200">
                <a:solidFill>
                  <a:schemeClr val="lt1"/>
                </a:solidFill>
                <a:latin typeface="Arial"/>
                <a:ea typeface="Arial"/>
                <a:cs typeface="Arial"/>
                <a:sym typeface="Arial"/>
              </a:defRPr>
            </a:lvl7pPr>
            <a:lvl8pPr marL="0" marR="0" lvl="7" indent="0" algn="r" rtl="0">
              <a:spcBef>
                <a:spcPts val="0"/>
              </a:spcBef>
              <a:buNone/>
              <a:defRPr sz="1200">
                <a:solidFill>
                  <a:schemeClr val="lt1"/>
                </a:solidFill>
                <a:latin typeface="Arial"/>
                <a:ea typeface="Arial"/>
                <a:cs typeface="Arial"/>
                <a:sym typeface="Arial"/>
              </a:defRPr>
            </a:lvl8pPr>
            <a:lvl9pPr marL="0" marR="0" lvl="8" indent="0" algn="r" rtl="0">
              <a:spcBef>
                <a:spcPts val="0"/>
              </a:spcBef>
              <a:buNone/>
              <a:defRPr sz="1200">
                <a:solidFill>
                  <a:schemeClr val="lt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084640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ver-01">
  <p:cSld name="Cover-01">
    <p:spTree>
      <p:nvGrpSpPr>
        <p:cNvPr id="1" name="Shape 247"/>
        <p:cNvGrpSpPr/>
        <p:nvPr/>
      </p:nvGrpSpPr>
      <p:grpSpPr>
        <a:xfrm>
          <a:off x="0" y="0"/>
          <a:ext cx="0" cy="0"/>
          <a:chOff x="0" y="0"/>
          <a:chExt cx="0" cy="0"/>
        </a:xfrm>
      </p:grpSpPr>
      <p:pic>
        <p:nvPicPr>
          <p:cNvPr id="248" name="Google Shape;248;p22" descr="A picture containing icon&#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49" name="Google Shape;249;p22"/>
          <p:cNvSpPr txBox="1">
            <a:spLocks noGrp="1"/>
          </p:cNvSpPr>
          <p:nvPr>
            <p:ph type="ctrTitle"/>
          </p:nvPr>
        </p:nvSpPr>
        <p:spPr>
          <a:xfrm>
            <a:off x="490219" y="1466284"/>
            <a:ext cx="5096389" cy="3146898"/>
          </a:xfrm>
          <a:prstGeom prst="rect">
            <a:avLst/>
          </a:prstGeom>
          <a:noFill/>
          <a:ln>
            <a:noFill/>
          </a:ln>
        </p:spPr>
        <p:txBody>
          <a:bodyPr spcFirstLastPara="1" wrap="square" lIns="0" tIns="45700" rIns="91425" bIns="45700" anchor="b" anchorCtr="0">
            <a:noAutofit/>
          </a:bodyPr>
          <a:lstStyle>
            <a:lvl1pPr marR="0" lvl="0" algn="l" rtl="0">
              <a:lnSpc>
                <a:spcPct val="9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0" name="Google Shape;250;p22"/>
          <p:cNvSpPr txBox="1">
            <a:spLocks noGrp="1"/>
          </p:cNvSpPr>
          <p:nvPr>
            <p:ph type="subTitle" idx="1"/>
          </p:nvPr>
        </p:nvSpPr>
        <p:spPr>
          <a:xfrm>
            <a:off x="490219" y="6090259"/>
            <a:ext cx="5096388" cy="485869"/>
          </a:xfrm>
          <a:prstGeom prst="rect">
            <a:avLst/>
          </a:prstGeom>
          <a:noFill/>
          <a:ln>
            <a:noFill/>
          </a:ln>
        </p:spPr>
        <p:txBody>
          <a:bodyPr spcFirstLastPara="1" wrap="square" lIns="0" tIns="45700" rIns="91425" bIns="45700" anchor="t" anchorCtr="0">
            <a:noAutofit/>
          </a:bodyPr>
          <a:lstStyle>
            <a:lvl1pPr marR="0" lvl="0" algn="l" rtl="0">
              <a:lnSpc>
                <a:spcPct val="90000"/>
              </a:lnSpc>
              <a:spcBef>
                <a:spcPts val="100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251" name="Google Shape;251;p22"/>
          <p:cNvPicPr preferRelativeResize="0"/>
          <p:nvPr/>
        </p:nvPicPr>
        <p:blipFill rotWithShape="1">
          <a:blip r:embed="rId3">
            <a:alphaModFix/>
          </a:blip>
          <a:srcRect/>
          <a:stretch/>
        </p:blipFill>
        <p:spPr>
          <a:xfrm>
            <a:off x="490220" y="382763"/>
            <a:ext cx="1770541" cy="485869"/>
          </a:xfrm>
          <a:prstGeom prst="rect">
            <a:avLst/>
          </a:prstGeom>
          <a:noFill/>
          <a:ln>
            <a:noFill/>
          </a:ln>
        </p:spPr>
      </p:pic>
      <p:sp>
        <p:nvSpPr>
          <p:cNvPr id="252" name="Google Shape;252;p22"/>
          <p:cNvSpPr txBox="1">
            <a:spLocks noGrp="1"/>
          </p:cNvSpPr>
          <p:nvPr>
            <p:ph type="body" idx="2"/>
          </p:nvPr>
        </p:nvSpPr>
        <p:spPr>
          <a:xfrm>
            <a:off x="490219" y="4797877"/>
            <a:ext cx="5096388" cy="694731"/>
          </a:xfrm>
          <a:prstGeom prst="rect">
            <a:avLst/>
          </a:prstGeom>
          <a:noFill/>
          <a:ln>
            <a:noFill/>
          </a:ln>
        </p:spPr>
        <p:txBody>
          <a:bodyPr spcFirstLastPara="1" wrap="square" lIns="0" tIns="45700" rIns="91425" bIns="45700" anchor="t" anchorCtr="0">
            <a:noAutofit/>
          </a:bodyPr>
          <a:lstStyle>
            <a:lvl1pPr marL="457179" marR="0" lvl="0" indent="-228589" algn="l" rtl="0">
              <a:lnSpc>
                <a:spcPct val="10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358" marR="0" lvl="1" indent="-228589"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536" marR="0" lvl="2" indent="-228589"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715" marR="0" lvl="3" indent="-228589"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5894" marR="0" lvl="4" indent="-228589"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073" marR="0" lvl="5" indent="-34288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252" marR="0" lvl="6" indent="-34288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430" marR="0" lvl="7" indent="-34288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609" marR="0" lvl="8" indent="-34288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818538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3-column">
  <p:cSld name="3-column">
    <p:spTree>
      <p:nvGrpSpPr>
        <p:cNvPr id="1" name="Shape 86"/>
        <p:cNvGrpSpPr/>
        <p:nvPr/>
      </p:nvGrpSpPr>
      <p:grpSpPr>
        <a:xfrm>
          <a:off x="0" y="0"/>
          <a:ext cx="0" cy="0"/>
          <a:chOff x="0" y="0"/>
          <a:chExt cx="0" cy="0"/>
        </a:xfrm>
      </p:grpSpPr>
      <p:sp>
        <p:nvSpPr>
          <p:cNvPr id="87" name="Google Shape;87;p11"/>
          <p:cNvSpPr txBox="1">
            <a:spLocks noGrp="1"/>
          </p:cNvSpPr>
          <p:nvPr>
            <p:ph type="title"/>
          </p:nvPr>
        </p:nvSpPr>
        <p:spPr>
          <a:xfrm>
            <a:off x="576471" y="365125"/>
            <a:ext cx="8439193" cy="838033"/>
          </a:xfrm>
          <a:prstGeom prst="rect">
            <a:avLst/>
          </a:prstGeom>
          <a:noFill/>
          <a:ln>
            <a:noFill/>
          </a:ln>
        </p:spPr>
        <p:txBody>
          <a:bodyPr spcFirstLastPara="1" wrap="square" lIns="0" tIns="45700" rIns="0" bIns="45700" anchor="t" anchorCtr="0">
            <a:no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8" name="Google Shape;88;p11"/>
          <p:cNvSpPr txBox="1">
            <a:spLocks noGrp="1"/>
          </p:cNvSpPr>
          <p:nvPr>
            <p:ph type="body" idx="1"/>
          </p:nvPr>
        </p:nvSpPr>
        <p:spPr>
          <a:xfrm>
            <a:off x="576471" y="1738240"/>
            <a:ext cx="3144837" cy="3978275"/>
          </a:xfrm>
          <a:prstGeom prst="rect">
            <a:avLst/>
          </a:prstGeom>
          <a:noFill/>
          <a:ln>
            <a:noFill/>
          </a:ln>
        </p:spPr>
        <p:txBody>
          <a:bodyPr spcFirstLastPara="1" wrap="square" lIns="0" tIns="45700" rIns="0" bIns="45700" anchor="t" anchorCtr="0">
            <a:noAutofit/>
          </a:bodyPr>
          <a:lstStyle>
            <a:lvl1pPr marL="457179" marR="0" lvl="0" indent="-228589" algn="l" rtl="0">
              <a:lnSpc>
                <a:spcPct val="100000"/>
              </a:lnSpc>
              <a:spcBef>
                <a:spcPts val="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1pPr>
            <a:lvl2pPr marL="914358" marR="0" lvl="1" indent="-330185"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536" marR="0" lvl="2" indent="-330185"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715" marR="0" lvl="3" indent="-330185"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5894" marR="0" lvl="4" indent="-330185"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073" marR="0" lvl="5" indent="-34288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252" marR="0" lvl="6" indent="-34288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430" marR="0" lvl="7" indent="-34288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609" marR="0" lvl="8" indent="-34288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9" name="Google Shape;89;p11"/>
          <p:cNvSpPr txBox="1">
            <a:spLocks noGrp="1"/>
          </p:cNvSpPr>
          <p:nvPr>
            <p:ph type="body" idx="2"/>
          </p:nvPr>
        </p:nvSpPr>
        <p:spPr>
          <a:xfrm>
            <a:off x="4442618" y="1738240"/>
            <a:ext cx="3144837" cy="3978275"/>
          </a:xfrm>
          <a:prstGeom prst="rect">
            <a:avLst/>
          </a:prstGeom>
          <a:noFill/>
          <a:ln>
            <a:noFill/>
          </a:ln>
        </p:spPr>
        <p:txBody>
          <a:bodyPr spcFirstLastPara="1" wrap="square" lIns="0" tIns="45700" rIns="0" bIns="45700" anchor="t" anchorCtr="0">
            <a:noAutofit/>
          </a:bodyPr>
          <a:lstStyle>
            <a:lvl1pPr marL="457179" marR="0" lvl="0" indent="-228589" algn="l" rtl="0">
              <a:lnSpc>
                <a:spcPct val="100000"/>
              </a:lnSpc>
              <a:spcBef>
                <a:spcPts val="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1pPr>
            <a:lvl2pPr marL="914358" marR="0" lvl="1" indent="-330185"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536" marR="0" lvl="2" indent="-330185"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715" marR="0" lvl="3" indent="-330185"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5894" marR="0" lvl="4" indent="-330185"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073" marR="0" lvl="5" indent="-34288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252" marR="0" lvl="6" indent="-34288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430" marR="0" lvl="7" indent="-34288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609" marR="0" lvl="8" indent="-34288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0" name="Google Shape;90;p11"/>
          <p:cNvSpPr txBox="1">
            <a:spLocks noGrp="1"/>
          </p:cNvSpPr>
          <p:nvPr>
            <p:ph type="body" idx="3"/>
          </p:nvPr>
        </p:nvSpPr>
        <p:spPr>
          <a:xfrm>
            <a:off x="8308765" y="1738240"/>
            <a:ext cx="3144837" cy="3978275"/>
          </a:xfrm>
          <a:prstGeom prst="rect">
            <a:avLst/>
          </a:prstGeom>
          <a:noFill/>
          <a:ln>
            <a:noFill/>
          </a:ln>
        </p:spPr>
        <p:txBody>
          <a:bodyPr spcFirstLastPara="1" wrap="square" lIns="0" tIns="45700" rIns="0" bIns="45700" anchor="t" anchorCtr="0">
            <a:noAutofit/>
          </a:bodyPr>
          <a:lstStyle>
            <a:lvl1pPr marL="457179" marR="0" lvl="0" indent="-228589" algn="l" rtl="0">
              <a:lnSpc>
                <a:spcPct val="100000"/>
              </a:lnSpc>
              <a:spcBef>
                <a:spcPts val="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1pPr>
            <a:lvl2pPr marL="914358" marR="0" lvl="1" indent="-330185"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536" marR="0" lvl="2" indent="-330185"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715" marR="0" lvl="3" indent="-330185"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5894" marR="0" lvl="4" indent="-330185"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073" marR="0" lvl="5" indent="-34288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252" marR="0" lvl="6" indent="-34288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430" marR="0" lvl="7" indent="-34288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609" marR="0" lvl="8" indent="-34288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91" name="Google Shape;91;p11"/>
          <p:cNvPicPr preferRelativeResize="0"/>
          <p:nvPr/>
        </p:nvPicPr>
        <p:blipFill rotWithShape="1">
          <a:blip r:embed="rId2">
            <a:alphaModFix/>
          </a:blip>
          <a:srcRect t="510" b="511"/>
          <a:stretch/>
        </p:blipFill>
        <p:spPr>
          <a:xfrm>
            <a:off x="0" y="6311900"/>
            <a:ext cx="12192000" cy="546100"/>
          </a:xfrm>
          <a:prstGeom prst="rect">
            <a:avLst/>
          </a:prstGeom>
          <a:noFill/>
          <a:ln>
            <a:noFill/>
          </a:ln>
        </p:spPr>
      </p:pic>
    </p:spTree>
    <p:extLst>
      <p:ext uri="{BB962C8B-B14F-4D97-AF65-F5344CB8AC3E}">
        <p14:creationId xmlns:p14="http://schemas.microsoft.com/office/powerpoint/2010/main" val="4039804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04/02/2026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_3-column">
  <p:cSld name="2_3-column">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576471" y="365125"/>
            <a:ext cx="10877130" cy="838033"/>
          </a:xfrm>
          <a:prstGeom prst="rect">
            <a:avLst/>
          </a:prstGeom>
          <a:noFill/>
          <a:ln>
            <a:noFill/>
          </a:ln>
        </p:spPr>
        <p:txBody>
          <a:bodyPr spcFirstLastPara="1" wrap="square" lIns="0" tIns="45700" rIns="0" bIns="45700" anchor="t" anchorCtr="0">
            <a:no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6"/>
          <p:cNvSpPr txBox="1">
            <a:spLocks noGrp="1"/>
          </p:cNvSpPr>
          <p:nvPr>
            <p:ph type="body" idx="1"/>
          </p:nvPr>
        </p:nvSpPr>
        <p:spPr>
          <a:xfrm>
            <a:off x="576471" y="1738240"/>
            <a:ext cx="5256810" cy="3978275"/>
          </a:xfrm>
          <a:prstGeom prst="rect">
            <a:avLst/>
          </a:prstGeom>
          <a:noFill/>
          <a:ln>
            <a:noFill/>
          </a:ln>
        </p:spPr>
        <p:txBody>
          <a:bodyPr spcFirstLastPara="1" wrap="square" lIns="0" tIns="45700" rIns="0" bIns="45700" anchor="t" anchorCtr="0">
            <a:noAutofit/>
          </a:bodyPr>
          <a:lstStyle>
            <a:lvl1pPr marL="457179" marR="0" lvl="0" indent="-228589" algn="l" rtl="0">
              <a:lnSpc>
                <a:spcPct val="100000"/>
              </a:lnSpc>
              <a:spcBef>
                <a:spcPts val="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1pPr>
            <a:lvl2pPr marL="914358" marR="0" lvl="1" indent="-330185"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536" marR="0" lvl="2" indent="-330185"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715" marR="0" lvl="3" indent="-330185"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5894" marR="0" lvl="4" indent="-330185"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073" marR="0" lvl="5" indent="-34288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252" marR="0" lvl="6" indent="-34288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430" marR="0" lvl="7" indent="-34288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609" marR="0" lvl="8" indent="-34288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 name="Google Shape;43;p6"/>
          <p:cNvSpPr txBox="1">
            <a:spLocks noGrp="1"/>
          </p:cNvSpPr>
          <p:nvPr>
            <p:ph type="body" idx="2"/>
          </p:nvPr>
        </p:nvSpPr>
        <p:spPr>
          <a:xfrm>
            <a:off x="6196791" y="1738240"/>
            <a:ext cx="5256810" cy="3978275"/>
          </a:xfrm>
          <a:prstGeom prst="rect">
            <a:avLst/>
          </a:prstGeom>
          <a:noFill/>
          <a:ln>
            <a:noFill/>
          </a:ln>
        </p:spPr>
        <p:txBody>
          <a:bodyPr spcFirstLastPara="1" wrap="square" lIns="0" tIns="45700" rIns="0" bIns="45700" anchor="t" anchorCtr="0">
            <a:noAutofit/>
          </a:bodyPr>
          <a:lstStyle>
            <a:lvl1pPr marL="457179" marR="0" lvl="0" indent="-228589" algn="l" rtl="0">
              <a:lnSpc>
                <a:spcPct val="100000"/>
              </a:lnSpc>
              <a:spcBef>
                <a:spcPts val="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1pPr>
            <a:lvl2pPr marL="914358" marR="0" lvl="1" indent="-330185"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536" marR="0" lvl="2" indent="-330185"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715" marR="0" lvl="3" indent="-330185"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5894" marR="0" lvl="4" indent="-330185"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073" marR="0" lvl="5" indent="-34288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252" marR="0" lvl="6" indent="-34288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430" marR="0" lvl="7" indent="-34288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609" marR="0" lvl="8" indent="-34288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44" name="Google Shape;44;p6"/>
          <p:cNvPicPr preferRelativeResize="0"/>
          <p:nvPr/>
        </p:nvPicPr>
        <p:blipFill rotWithShape="1">
          <a:blip r:embed="rId2">
            <a:alphaModFix/>
          </a:blip>
          <a:srcRect t="510" b="511"/>
          <a:stretch/>
        </p:blipFill>
        <p:spPr>
          <a:xfrm>
            <a:off x="0" y="6311900"/>
            <a:ext cx="12192000" cy="546100"/>
          </a:xfrm>
          <a:prstGeom prst="rect">
            <a:avLst/>
          </a:prstGeom>
          <a:noFill/>
          <a:ln>
            <a:noFill/>
          </a:ln>
        </p:spPr>
      </p:pic>
    </p:spTree>
    <p:extLst>
      <p:ext uri="{BB962C8B-B14F-4D97-AF65-F5344CB8AC3E}">
        <p14:creationId xmlns:p14="http://schemas.microsoft.com/office/powerpoint/2010/main" val="40323412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3-column">
  <p:cSld name="1_3-column">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576471" y="365125"/>
            <a:ext cx="10877130" cy="838033"/>
          </a:xfrm>
          <a:prstGeom prst="rect">
            <a:avLst/>
          </a:prstGeom>
          <a:noFill/>
          <a:ln>
            <a:noFill/>
          </a:ln>
        </p:spPr>
        <p:txBody>
          <a:bodyPr spcFirstLastPara="1" wrap="square" lIns="0" tIns="45700" rIns="0" bIns="45700" anchor="t" anchorCtr="0">
            <a:no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 name="Google Shape;34;p5"/>
          <p:cNvSpPr txBox="1">
            <a:spLocks noGrp="1"/>
          </p:cNvSpPr>
          <p:nvPr>
            <p:ph type="body" idx="1"/>
          </p:nvPr>
        </p:nvSpPr>
        <p:spPr>
          <a:xfrm>
            <a:off x="576471" y="1738240"/>
            <a:ext cx="10877129" cy="3978275"/>
          </a:xfrm>
          <a:prstGeom prst="rect">
            <a:avLst/>
          </a:prstGeom>
          <a:noFill/>
          <a:ln>
            <a:noFill/>
          </a:ln>
        </p:spPr>
        <p:txBody>
          <a:bodyPr spcFirstLastPara="1" wrap="square" lIns="0" tIns="45700" rIns="0" bIns="45700" anchor="t" anchorCtr="0">
            <a:noAutofit/>
          </a:bodyPr>
          <a:lstStyle>
            <a:lvl1pPr marL="457179" marR="0" lvl="0" indent="-228589" algn="l" rtl="0">
              <a:lnSpc>
                <a:spcPct val="100000"/>
              </a:lnSpc>
              <a:spcBef>
                <a:spcPts val="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1pPr>
            <a:lvl2pPr marL="914358" marR="0" lvl="1" indent="-330185"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536" marR="0" lvl="2" indent="-330185"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715" marR="0" lvl="3" indent="-330185"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5894" marR="0" lvl="4" indent="-330185"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073" marR="0" lvl="5" indent="-34288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252" marR="0" lvl="6" indent="-34288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430" marR="0" lvl="7" indent="-34288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609" marR="0" lvl="8" indent="-34288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35" name="Google Shape;35;p5"/>
          <p:cNvPicPr preferRelativeResize="0"/>
          <p:nvPr/>
        </p:nvPicPr>
        <p:blipFill rotWithShape="1">
          <a:blip r:embed="rId2">
            <a:alphaModFix/>
          </a:blip>
          <a:srcRect t="510" b="511"/>
          <a:stretch/>
        </p:blipFill>
        <p:spPr>
          <a:xfrm>
            <a:off x="0" y="6311900"/>
            <a:ext cx="12192000" cy="546100"/>
          </a:xfrm>
          <a:prstGeom prst="rect">
            <a:avLst/>
          </a:prstGeom>
          <a:noFill/>
          <a:ln>
            <a:noFill/>
          </a:ln>
        </p:spPr>
      </p:pic>
      <p:sp>
        <p:nvSpPr>
          <p:cNvPr id="37" name="Google Shape;37;p5"/>
          <p:cNvSpPr txBox="1">
            <a:spLocks noGrp="1"/>
          </p:cNvSpPr>
          <p:nvPr>
            <p:ph type="sldNum" idx="12"/>
          </p:nvPr>
        </p:nvSpPr>
        <p:spPr>
          <a:xfrm>
            <a:off x="8610600" y="6465443"/>
            <a:ext cx="3172428" cy="246746"/>
          </a:xfrm>
          <a:prstGeom prst="rect">
            <a:avLst/>
          </a:prstGeom>
          <a:noFill/>
          <a:ln>
            <a:noFill/>
          </a:ln>
        </p:spPr>
        <p:txBody>
          <a:bodyPr spcFirstLastPara="1" wrap="square" lIns="0" tIns="45700" rIns="0" bIns="45700" anchor="t" anchorCtr="0">
            <a:noAutofit/>
          </a:bodyPr>
          <a:lstStyle>
            <a:lvl1pPr marL="0" marR="0" lvl="0" indent="0" algn="r" rtl="0">
              <a:spcBef>
                <a:spcPts val="0"/>
              </a:spcBef>
              <a:buNone/>
              <a:defRPr sz="1200" b="0" i="0" u="none" strike="noStrike" cap="none">
                <a:solidFill>
                  <a:schemeClr val="lt1"/>
                </a:solidFill>
                <a:latin typeface="Arial"/>
                <a:ea typeface="Arial"/>
                <a:cs typeface="Arial"/>
                <a:sym typeface="Arial"/>
              </a:defRPr>
            </a:lvl1pPr>
            <a:lvl2pPr marL="0" marR="0" lvl="1" indent="0" algn="r" rtl="0">
              <a:spcBef>
                <a:spcPts val="0"/>
              </a:spcBef>
              <a:buNone/>
              <a:defRPr sz="1200" b="0" i="0" u="none" strike="noStrike" cap="none">
                <a:solidFill>
                  <a:schemeClr val="lt1"/>
                </a:solidFill>
                <a:latin typeface="Arial"/>
                <a:ea typeface="Arial"/>
                <a:cs typeface="Arial"/>
                <a:sym typeface="Arial"/>
              </a:defRPr>
            </a:lvl2pPr>
            <a:lvl3pPr marL="0" marR="0" lvl="2" indent="0" algn="r" rtl="0">
              <a:spcBef>
                <a:spcPts val="0"/>
              </a:spcBef>
              <a:buNone/>
              <a:defRPr sz="1200" b="0" i="0" u="none" strike="noStrike" cap="none">
                <a:solidFill>
                  <a:schemeClr val="lt1"/>
                </a:solidFill>
                <a:latin typeface="Arial"/>
                <a:ea typeface="Arial"/>
                <a:cs typeface="Arial"/>
                <a:sym typeface="Arial"/>
              </a:defRPr>
            </a:lvl3pPr>
            <a:lvl4pPr marL="0" marR="0" lvl="3" indent="0" algn="r" rtl="0">
              <a:spcBef>
                <a:spcPts val="0"/>
              </a:spcBef>
              <a:buNone/>
              <a:defRPr sz="1200" b="0" i="0" u="none" strike="noStrike" cap="none">
                <a:solidFill>
                  <a:schemeClr val="lt1"/>
                </a:solidFill>
                <a:latin typeface="Arial"/>
                <a:ea typeface="Arial"/>
                <a:cs typeface="Arial"/>
                <a:sym typeface="Arial"/>
              </a:defRPr>
            </a:lvl4pPr>
            <a:lvl5pPr marL="0" marR="0" lvl="4" indent="0" algn="r" rtl="0">
              <a:spcBef>
                <a:spcPts val="0"/>
              </a:spcBef>
              <a:buNone/>
              <a:defRPr sz="1200" b="0" i="0" u="none" strike="noStrike" cap="none">
                <a:solidFill>
                  <a:schemeClr val="lt1"/>
                </a:solidFill>
                <a:latin typeface="Arial"/>
                <a:ea typeface="Arial"/>
                <a:cs typeface="Arial"/>
                <a:sym typeface="Arial"/>
              </a:defRPr>
            </a:lvl5pPr>
            <a:lvl6pPr marL="0" marR="0" lvl="5" indent="0" algn="r" rtl="0">
              <a:spcBef>
                <a:spcPts val="0"/>
              </a:spcBef>
              <a:buNone/>
              <a:defRPr sz="1200" b="0" i="0" u="none" strike="noStrike" cap="none">
                <a:solidFill>
                  <a:schemeClr val="lt1"/>
                </a:solidFill>
                <a:latin typeface="Arial"/>
                <a:ea typeface="Arial"/>
                <a:cs typeface="Arial"/>
                <a:sym typeface="Arial"/>
              </a:defRPr>
            </a:lvl6pPr>
            <a:lvl7pPr marL="0" marR="0" lvl="6" indent="0" algn="r" rtl="0">
              <a:spcBef>
                <a:spcPts val="0"/>
              </a:spcBef>
              <a:buNone/>
              <a:defRPr sz="1200" b="0" i="0" u="none" strike="noStrike" cap="none">
                <a:solidFill>
                  <a:schemeClr val="lt1"/>
                </a:solidFill>
                <a:latin typeface="Arial"/>
                <a:ea typeface="Arial"/>
                <a:cs typeface="Arial"/>
                <a:sym typeface="Arial"/>
              </a:defRPr>
            </a:lvl7pPr>
            <a:lvl8pPr marL="0" marR="0" lvl="7" indent="0" algn="r" rtl="0">
              <a:spcBef>
                <a:spcPts val="0"/>
              </a:spcBef>
              <a:buNone/>
              <a:defRPr sz="1200" b="0" i="0" u="none" strike="noStrike" cap="none">
                <a:solidFill>
                  <a:schemeClr val="lt1"/>
                </a:solidFill>
                <a:latin typeface="Arial"/>
                <a:ea typeface="Arial"/>
                <a:cs typeface="Arial"/>
                <a:sym typeface="Arial"/>
              </a:defRPr>
            </a:lvl8pPr>
            <a:lvl9pPr marL="0" marR="0" lvl="8" indent="0" algn="r" rtl="0">
              <a:spcBef>
                <a:spcPts val="0"/>
              </a:spcBef>
              <a:buNone/>
              <a:defRPr sz="1200" b="0"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91007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a:noFill/>
        </p:spPr>
        <p:txBody>
          <a:bodyPr/>
          <a:lstStyle/>
          <a:p>
            <a:r>
              <a:rPr lang="en-US"/>
              <a:t>Click to edit Master title style</a:t>
            </a:r>
            <a:endParaRPr lang="en-GB"/>
          </a:p>
        </p:txBody>
      </p:sp>
      <p:sp>
        <p:nvSpPr>
          <p:cNvPr id="4" name="Date Placeholder 3"/>
          <p:cNvSpPr>
            <a:spLocks noGrp="1"/>
          </p:cNvSpPr>
          <p:nvPr>
            <p:ph type="dt" sz="half" idx="10"/>
          </p:nvPr>
        </p:nvSpPr>
        <p:spPr>
          <a:xfrm>
            <a:off x="838201" y="6356351"/>
            <a:ext cx="2743200" cy="365125"/>
          </a:xfrm>
          <a:prstGeom prst="rect">
            <a:avLst/>
          </a:prstGeom>
        </p:spPr>
        <p:txBody>
          <a:bodyPr/>
          <a:lstStyle/>
          <a:p>
            <a:fld id="{AA56DF6F-4D60-4FD1-8EA1-73321BFA1540}" type="datetimeFigureOut">
              <a:rPr lang="en-GB" smtClean="0"/>
              <a:t>04/02/2026</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9348FEC-0018-4823-B398-ED9D6E1B44E2}" type="slidenum">
              <a:rPr lang="en-GB" smtClean="0"/>
              <a:t>‹#›</a:t>
            </a:fld>
            <a:endParaRPr lang="en-GB"/>
          </a:p>
        </p:txBody>
      </p:sp>
      <p:sp>
        <p:nvSpPr>
          <p:cNvPr id="11" name="Title 1">
            <a:extLst>
              <a:ext uri="{FF2B5EF4-FFF2-40B4-BE49-F238E27FC236}">
                <a16:creationId xmlns:a16="http://schemas.microsoft.com/office/drawing/2014/main" id="{5BBD0DA7-BBDB-4BF4-9DD1-BE8DCD03695B}"/>
              </a:ext>
            </a:extLst>
          </p:cNvPr>
          <p:cNvSpPr txBox="1">
            <a:spLocks/>
          </p:cNvSpPr>
          <p:nvPr userDrawn="1"/>
        </p:nvSpPr>
        <p:spPr>
          <a:xfrm>
            <a:off x="142044" y="365124"/>
            <a:ext cx="11913833" cy="1325563"/>
          </a:xfrm>
          <a:prstGeom prst="rect">
            <a:avLst/>
          </a:prstGeom>
          <a:noFill/>
          <a:ln w="38100">
            <a:solidFill>
              <a:srgbClr val="6A9CA1"/>
            </a:solidFill>
            <a:prstDash val="dash"/>
          </a:ln>
        </p:spPr>
        <p:txBody>
          <a:bodyPr vert="horz" lIns="91434" tIns="45717" rIns="91434" bIns="45717"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GB" sz="4400">
              <a:solidFill>
                <a:schemeClr val="tx1"/>
              </a:solidFill>
            </a:endParaRPr>
          </a:p>
        </p:txBody>
      </p:sp>
    </p:spTree>
    <p:extLst>
      <p:ext uri="{BB962C8B-B14F-4D97-AF65-F5344CB8AC3E}">
        <p14:creationId xmlns:p14="http://schemas.microsoft.com/office/powerpoint/2010/main" val="39087663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Footer">
  <p:cSld name="Blank-Footer">
    <p:spTree>
      <p:nvGrpSpPr>
        <p:cNvPr id="1" name="Shape 363"/>
        <p:cNvGrpSpPr/>
        <p:nvPr/>
      </p:nvGrpSpPr>
      <p:grpSpPr>
        <a:xfrm>
          <a:off x="0" y="0"/>
          <a:ext cx="0" cy="0"/>
          <a:chOff x="0" y="0"/>
          <a:chExt cx="0" cy="0"/>
        </a:xfrm>
      </p:grpSpPr>
      <p:pic>
        <p:nvPicPr>
          <p:cNvPr id="364" name="Google Shape;364;p34"/>
          <p:cNvPicPr preferRelativeResize="0"/>
          <p:nvPr/>
        </p:nvPicPr>
        <p:blipFill rotWithShape="1">
          <a:blip r:embed="rId2">
            <a:alphaModFix/>
          </a:blip>
          <a:srcRect t="510" b="511"/>
          <a:stretch/>
        </p:blipFill>
        <p:spPr>
          <a:xfrm>
            <a:off x="0" y="6311900"/>
            <a:ext cx="12192000" cy="546100"/>
          </a:xfrm>
          <a:prstGeom prst="rect">
            <a:avLst/>
          </a:prstGeom>
          <a:noFill/>
          <a:ln>
            <a:noFill/>
          </a:ln>
        </p:spPr>
      </p:pic>
      <p:sp>
        <p:nvSpPr>
          <p:cNvPr id="366" name="Google Shape;366;p34"/>
          <p:cNvSpPr txBox="1">
            <a:spLocks noGrp="1"/>
          </p:cNvSpPr>
          <p:nvPr>
            <p:ph type="sldNum" idx="12"/>
          </p:nvPr>
        </p:nvSpPr>
        <p:spPr>
          <a:xfrm>
            <a:off x="8610600" y="6465443"/>
            <a:ext cx="3172428" cy="246746"/>
          </a:xfrm>
          <a:prstGeom prst="rect">
            <a:avLst/>
          </a:prstGeom>
          <a:noFill/>
          <a:ln>
            <a:noFill/>
          </a:ln>
        </p:spPr>
        <p:txBody>
          <a:bodyPr spcFirstLastPara="1" wrap="square" lIns="0" tIns="45700" rIns="0" bIns="45700" anchor="t" anchorCtr="0">
            <a:noAutofit/>
          </a:bodyPr>
          <a:lstStyle>
            <a:lvl1pPr marL="0" marR="0" lvl="0" indent="0" algn="r" rtl="0">
              <a:spcBef>
                <a:spcPts val="0"/>
              </a:spcBef>
              <a:buNone/>
              <a:defRPr sz="1200">
                <a:solidFill>
                  <a:schemeClr val="lt1"/>
                </a:solidFill>
                <a:latin typeface="Arial"/>
                <a:ea typeface="Arial"/>
                <a:cs typeface="Arial"/>
                <a:sym typeface="Arial"/>
              </a:defRPr>
            </a:lvl1pPr>
            <a:lvl2pPr marL="0" marR="0" lvl="1" indent="0" algn="r" rtl="0">
              <a:spcBef>
                <a:spcPts val="0"/>
              </a:spcBef>
              <a:buNone/>
              <a:defRPr sz="1200">
                <a:solidFill>
                  <a:schemeClr val="lt1"/>
                </a:solidFill>
                <a:latin typeface="Arial"/>
                <a:ea typeface="Arial"/>
                <a:cs typeface="Arial"/>
                <a:sym typeface="Arial"/>
              </a:defRPr>
            </a:lvl2pPr>
            <a:lvl3pPr marL="0" marR="0" lvl="2" indent="0" algn="r" rtl="0">
              <a:spcBef>
                <a:spcPts val="0"/>
              </a:spcBef>
              <a:buNone/>
              <a:defRPr sz="1200">
                <a:solidFill>
                  <a:schemeClr val="lt1"/>
                </a:solidFill>
                <a:latin typeface="Arial"/>
                <a:ea typeface="Arial"/>
                <a:cs typeface="Arial"/>
                <a:sym typeface="Arial"/>
              </a:defRPr>
            </a:lvl3pPr>
            <a:lvl4pPr marL="0" marR="0" lvl="3" indent="0" algn="r" rtl="0">
              <a:spcBef>
                <a:spcPts val="0"/>
              </a:spcBef>
              <a:buNone/>
              <a:defRPr sz="1200">
                <a:solidFill>
                  <a:schemeClr val="lt1"/>
                </a:solidFill>
                <a:latin typeface="Arial"/>
                <a:ea typeface="Arial"/>
                <a:cs typeface="Arial"/>
                <a:sym typeface="Arial"/>
              </a:defRPr>
            </a:lvl4pPr>
            <a:lvl5pPr marL="0" marR="0" lvl="4" indent="0" algn="r" rtl="0">
              <a:spcBef>
                <a:spcPts val="0"/>
              </a:spcBef>
              <a:buNone/>
              <a:defRPr sz="1200">
                <a:solidFill>
                  <a:schemeClr val="lt1"/>
                </a:solidFill>
                <a:latin typeface="Arial"/>
                <a:ea typeface="Arial"/>
                <a:cs typeface="Arial"/>
                <a:sym typeface="Arial"/>
              </a:defRPr>
            </a:lvl5pPr>
            <a:lvl6pPr marL="0" marR="0" lvl="5" indent="0" algn="r" rtl="0">
              <a:spcBef>
                <a:spcPts val="0"/>
              </a:spcBef>
              <a:buNone/>
              <a:defRPr sz="1200">
                <a:solidFill>
                  <a:schemeClr val="lt1"/>
                </a:solidFill>
                <a:latin typeface="Arial"/>
                <a:ea typeface="Arial"/>
                <a:cs typeface="Arial"/>
                <a:sym typeface="Arial"/>
              </a:defRPr>
            </a:lvl6pPr>
            <a:lvl7pPr marL="0" marR="0" lvl="6" indent="0" algn="r" rtl="0">
              <a:spcBef>
                <a:spcPts val="0"/>
              </a:spcBef>
              <a:buNone/>
              <a:defRPr sz="1200">
                <a:solidFill>
                  <a:schemeClr val="lt1"/>
                </a:solidFill>
                <a:latin typeface="Arial"/>
                <a:ea typeface="Arial"/>
                <a:cs typeface="Arial"/>
                <a:sym typeface="Arial"/>
              </a:defRPr>
            </a:lvl7pPr>
            <a:lvl8pPr marL="0" marR="0" lvl="7" indent="0" algn="r" rtl="0">
              <a:spcBef>
                <a:spcPts val="0"/>
              </a:spcBef>
              <a:buNone/>
              <a:defRPr sz="1200">
                <a:solidFill>
                  <a:schemeClr val="lt1"/>
                </a:solidFill>
                <a:latin typeface="Arial"/>
                <a:ea typeface="Arial"/>
                <a:cs typeface="Arial"/>
                <a:sym typeface="Arial"/>
              </a:defRPr>
            </a:lvl8pPr>
            <a:lvl9pPr marL="0" marR="0" lvl="8" indent="0" algn="r" rtl="0">
              <a:spcBef>
                <a:spcPts val="0"/>
              </a:spcBef>
              <a:buNone/>
              <a:defRPr sz="1200">
                <a:solidFill>
                  <a:schemeClr val="lt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058735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12" name="Rectangle 11"/>
          <p:cNvSpPr/>
          <p:nvPr/>
        </p:nvSpPr>
        <p:spPr>
          <a:xfrm>
            <a:off x="0" y="1"/>
            <a:ext cx="12192000" cy="560192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092"/>
          </a:p>
        </p:txBody>
      </p:sp>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79" indent="0">
              <a:buNone/>
              <a:defRPr sz="2000">
                <a:solidFill>
                  <a:schemeClr val="tx1">
                    <a:tint val="75000"/>
                  </a:schemeClr>
                </a:solidFill>
              </a:defRPr>
            </a:lvl2pPr>
            <a:lvl3pPr marL="914358" indent="0">
              <a:buNone/>
              <a:defRPr sz="1800">
                <a:solidFill>
                  <a:schemeClr val="tx1">
                    <a:tint val="75000"/>
                  </a:schemeClr>
                </a:solidFill>
              </a:defRPr>
            </a:lvl3pPr>
            <a:lvl4pPr marL="1371536" indent="0">
              <a:buNone/>
              <a:defRPr sz="1600">
                <a:solidFill>
                  <a:schemeClr val="tx1">
                    <a:tint val="75000"/>
                  </a:schemeClr>
                </a:solidFill>
              </a:defRPr>
            </a:lvl4pPr>
            <a:lvl5pPr marL="1828715" indent="0">
              <a:buNone/>
              <a:defRPr sz="1600">
                <a:solidFill>
                  <a:schemeClr val="tx1">
                    <a:tint val="75000"/>
                  </a:schemeClr>
                </a:solidFill>
              </a:defRPr>
            </a:lvl5pPr>
            <a:lvl6pPr marL="2285894" indent="0">
              <a:buNone/>
              <a:defRPr sz="1600">
                <a:solidFill>
                  <a:schemeClr val="tx1">
                    <a:tint val="75000"/>
                  </a:schemeClr>
                </a:solidFill>
              </a:defRPr>
            </a:lvl6pPr>
            <a:lvl7pPr marL="2743073" indent="0">
              <a:buNone/>
              <a:defRPr sz="1600">
                <a:solidFill>
                  <a:schemeClr val="tx1">
                    <a:tint val="75000"/>
                  </a:schemeClr>
                </a:solidFill>
              </a:defRPr>
            </a:lvl7pPr>
            <a:lvl8pPr marL="3200252" indent="0">
              <a:buNone/>
              <a:defRPr sz="1600">
                <a:solidFill>
                  <a:schemeClr val="tx1">
                    <a:tint val="75000"/>
                  </a:schemeClr>
                </a:solidFill>
              </a:defRPr>
            </a:lvl8pPr>
            <a:lvl9pPr marL="365743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E5D4E136-A53D-445D-8564-7090839068C3}" type="slidenum">
              <a:rPr lang="en-GB" smtClean="0"/>
              <a:t>‹#›</a:t>
            </a:fld>
            <a:endParaRPr lang="en-GB"/>
          </a:p>
        </p:txBody>
      </p:sp>
      <p:sp>
        <p:nvSpPr>
          <p:cNvPr id="7" name="Oval 6"/>
          <p:cNvSpPr/>
          <p:nvPr/>
        </p:nvSpPr>
        <p:spPr>
          <a:xfrm>
            <a:off x="698572" y="1052925"/>
            <a:ext cx="1371600" cy="136207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092"/>
          </a:p>
        </p:txBody>
      </p:sp>
      <p:sp>
        <p:nvSpPr>
          <p:cNvPr id="8" name="Oval 7"/>
          <p:cNvSpPr/>
          <p:nvPr/>
        </p:nvSpPr>
        <p:spPr>
          <a:xfrm>
            <a:off x="3629025" y="921545"/>
            <a:ext cx="1371600" cy="136207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092"/>
          </a:p>
        </p:txBody>
      </p:sp>
      <p:sp>
        <p:nvSpPr>
          <p:cNvPr id="9" name="Oval 8"/>
          <p:cNvSpPr/>
          <p:nvPr/>
        </p:nvSpPr>
        <p:spPr>
          <a:xfrm>
            <a:off x="152400" y="4994276"/>
            <a:ext cx="1371600" cy="1362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4579" y="5631451"/>
            <a:ext cx="2389221" cy="1060496"/>
          </a:xfrm>
          <a:prstGeom prst="rect">
            <a:avLst/>
          </a:prstGeom>
        </p:spPr>
      </p:pic>
      <p:sp>
        <p:nvSpPr>
          <p:cNvPr id="14" name="Oval 13">
            <a:extLst>
              <a:ext uri="{FF2B5EF4-FFF2-40B4-BE49-F238E27FC236}">
                <a16:creationId xmlns:a16="http://schemas.microsoft.com/office/drawing/2014/main" id="{57FA82F4-7538-FA85-E3F4-177F33AA880E}"/>
              </a:ext>
            </a:extLst>
          </p:cNvPr>
          <p:cNvSpPr/>
          <p:nvPr userDrawn="1"/>
        </p:nvSpPr>
        <p:spPr>
          <a:xfrm>
            <a:off x="9738247" y="1256078"/>
            <a:ext cx="1755183" cy="1755183"/>
          </a:xfrm>
          <a:prstGeom prst="ellipse">
            <a:avLst/>
          </a:prstGeom>
          <a:solidFill>
            <a:srgbClr val="EAC03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Tree>
    <p:extLst>
      <p:ext uri="{BB962C8B-B14F-4D97-AF65-F5344CB8AC3E}">
        <p14:creationId xmlns:p14="http://schemas.microsoft.com/office/powerpoint/2010/main" val="8739704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554492">
              <a:defRPr/>
            </a:pPr>
            <a:fld id="{00000000-1234-1234-1234-123412341234}" type="slidenum">
              <a:rPr lang="en" sz="1092" kern="0" smtClean="0">
                <a:solidFill>
                  <a:sysClr val="windowText" lastClr="000000"/>
                </a:solidFill>
              </a:rPr>
              <a:pPr algn="r" defTabSz="554492">
                <a:defRPr/>
              </a:pPr>
              <a:t>‹#›</a:t>
            </a:fld>
            <a:endParaRPr lang="en" sz="1092" kern="0">
              <a:solidFill>
                <a:sysClr val="windowText" lastClr="000000"/>
              </a:solidFill>
            </a:endParaRPr>
          </a:p>
        </p:txBody>
      </p:sp>
    </p:spTree>
    <p:extLst>
      <p:ext uri="{BB962C8B-B14F-4D97-AF65-F5344CB8AC3E}">
        <p14:creationId xmlns:p14="http://schemas.microsoft.com/office/powerpoint/2010/main" val="31397130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Footer">
  <p:cSld name="Title-Footer">
    <p:spTree>
      <p:nvGrpSpPr>
        <p:cNvPr id="1" name="Shape 74"/>
        <p:cNvGrpSpPr/>
        <p:nvPr/>
      </p:nvGrpSpPr>
      <p:grpSpPr>
        <a:xfrm>
          <a:off x="0" y="0"/>
          <a:ext cx="0" cy="0"/>
          <a:chOff x="0" y="0"/>
          <a:chExt cx="0" cy="0"/>
        </a:xfrm>
      </p:grpSpPr>
      <p:sp>
        <p:nvSpPr>
          <p:cNvPr id="75" name="Google Shape;75;p10"/>
          <p:cNvSpPr txBox="1">
            <a:spLocks noGrp="1"/>
          </p:cNvSpPr>
          <p:nvPr>
            <p:ph type="title"/>
          </p:nvPr>
        </p:nvSpPr>
        <p:spPr>
          <a:xfrm>
            <a:off x="576470" y="365126"/>
            <a:ext cx="11012556" cy="1325563"/>
          </a:xfrm>
          <a:prstGeom prst="rect">
            <a:avLst/>
          </a:prstGeom>
          <a:noFill/>
          <a:ln>
            <a:noFill/>
          </a:ln>
        </p:spPr>
        <p:txBody>
          <a:bodyPr spcFirstLastPara="1" wrap="square" lIns="0" tIns="45700" rIns="0" bIns="45700" anchor="t" anchorCtr="0">
            <a:no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76" name="Google Shape;76;p10"/>
          <p:cNvPicPr preferRelativeResize="0"/>
          <p:nvPr/>
        </p:nvPicPr>
        <p:blipFill rotWithShape="1">
          <a:blip r:embed="rId2">
            <a:alphaModFix/>
          </a:blip>
          <a:srcRect t="510" b="511"/>
          <a:stretch/>
        </p:blipFill>
        <p:spPr>
          <a:xfrm>
            <a:off x="0" y="6311900"/>
            <a:ext cx="12192000" cy="546100"/>
          </a:xfrm>
          <a:prstGeom prst="rect">
            <a:avLst/>
          </a:prstGeom>
          <a:noFill/>
          <a:ln>
            <a:noFill/>
          </a:ln>
        </p:spPr>
      </p:pic>
      <p:sp>
        <p:nvSpPr>
          <p:cNvPr id="78" name="Google Shape;78;p10"/>
          <p:cNvSpPr txBox="1">
            <a:spLocks noGrp="1"/>
          </p:cNvSpPr>
          <p:nvPr>
            <p:ph type="sldNum" idx="12"/>
          </p:nvPr>
        </p:nvSpPr>
        <p:spPr>
          <a:xfrm>
            <a:off x="8610600" y="6465443"/>
            <a:ext cx="3172428" cy="246746"/>
          </a:xfrm>
          <a:prstGeom prst="rect">
            <a:avLst/>
          </a:prstGeom>
          <a:noFill/>
          <a:ln>
            <a:noFill/>
          </a:ln>
        </p:spPr>
        <p:txBody>
          <a:bodyPr spcFirstLastPara="1" wrap="square" lIns="0" tIns="45700" rIns="0" bIns="45700" anchor="t" anchorCtr="0">
            <a:noAutofit/>
          </a:bodyPr>
          <a:lstStyle>
            <a:lvl1pPr marL="0" marR="0" lvl="0" indent="0" algn="r" rtl="0">
              <a:spcBef>
                <a:spcPts val="0"/>
              </a:spcBef>
              <a:buNone/>
              <a:defRPr sz="1200" b="0" i="0" u="none" strike="noStrike" cap="none">
                <a:solidFill>
                  <a:schemeClr val="lt1"/>
                </a:solidFill>
                <a:latin typeface="Arial"/>
                <a:ea typeface="Arial"/>
                <a:cs typeface="Arial"/>
                <a:sym typeface="Arial"/>
              </a:defRPr>
            </a:lvl1pPr>
            <a:lvl2pPr marL="0" marR="0" lvl="1" indent="0" algn="r" rtl="0">
              <a:spcBef>
                <a:spcPts val="0"/>
              </a:spcBef>
              <a:buNone/>
              <a:defRPr sz="1200" b="0" i="0" u="none" strike="noStrike" cap="none">
                <a:solidFill>
                  <a:schemeClr val="lt1"/>
                </a:solidFill>
                <a:latin typeface="Arial"/>
                <a:ea typeface="Arial"/>
                <a:cs typeface="Arial"/>
                <a:sym typeface="Arial"/>
              </a:defRPr>
            </a:lvl2pPr>
            <a:lvl3pPr marL="0" marR="0" lvl="2" indent="0" algn="r" rtl="0">
              <a:spcBef>
                <a:spcPts val="0"/>
              </a:spcBef>
              <a:buNone/>
              <a:defRPr sz="1200" b="0" i="0" u="none" strike="noStrike" cap="none">
                <a:solidFill>
                  <a:schemeClr val="lt1"/>
                </a:solidFill>
                <a:latin typeface="Arial"/>
                <a:ea typeface="Arial"/>
                <a:cs typeface="Arial"/>
                <a:sym typeface="Arial"/>
              </a:defRPr>
            </a:lvl3pPr>
            <a:lvl4pPr marL="0" marR="0" lvl="3" indent="0" algn="r" rtl="0">
              <a:spcBef>
                <a:spcPts val="0"/>
              </a:spcBef>
              <a:buNone/>
              <a:defRPr sz="1200" b="0" i="0" u="none" strike="noStrike" cap="none">
                <a:solidFill>
                  <a:schemeClr val="lt1"/>
                </a:solidFill>
                <a:latin typeface="Arial"/>
                <a:ea typeface="Arial"/>
                <a:cs typeface="Arial"/>
                <a:sym typeface="Arial"/>
              </a:defRPr>
            </a:lvl4pPr>
            <a:lvl5pPr marL="0" marR="0" lvl="4" indent="0" algn="r" rtl="0">
              <a:spcBef>
                <a:spcPts val="0"/>
              </a:spcBef>
              <a:buNone/>
              <a:defRPr sz="1200" b="0" i="0" u="none" strike="noStrike" cap="none">
                <a:solidFill>
                  <a:schemeClr val="lt1"/>
                </a:solidFill>
                <a:latin typeface="Arial"/>
                <a:ea typeface="Arial"/>
                <a:cs typeface="Arial"/>
                <a:sym typeface="Arial"/>
              </a:defRPr>
            </a:lvl5pPr>
            <a:lvl6pPr marL="0" marR="0" lvl="5" indent="0" algn="r" rtl="0">
              <a:spcBef>
                <a:spcPts val="0"/>
              </a:spcBef>
              <a:buNone/>
              <a:defRPr sz="1200" b="0" i="0" u="none" strike="noStrike" cap="none">
                <a:solidFill>
                  <a:schemeClr val="lt1"/>
                </a:solidFill>
                <a:latin typeface="Arial"/>
                <a:ea typeface="Arial"/>
                <a:cs typeface="Arial"/>
                <a:sym typeface="Arial"/>
              </a:defRPr>
            </a:lvl6pPr>
            <a:lvl7pPr marL="0" marR="0" lvl="6" indent="0" algn="r" rtl="0">
              <a:spcBef>
                <a:spcPts val="0"/>
              </a:spcBef>
              <a:buNone/>
              <a:defRPr sz="1200" b="0" i="0" u="none" strike="noStrike" cap="none">
                <a:solidFill>
                  <a:schemeClr val="lt1"/>
                </a:solidFill>
                <a:latin typeface="Arial"/>
                <a:ea typeface="Arial"/>
                <a:cs typeface="Arial"/>
                <a:sym typeface="Arial"/>
              </a:defRPr>
            </a:lvl7pPr>
            <a:lvl8pPr marL="0" marR="0" lvl="7" indent="0" algn="r" rtl="0">
              <a:spcBef>
                <a:spcPts val="0"/>
              </a:spcBef>
              <a:buNone/>
              <a:defRPr sz="1200" b="0" i="0" u="none" strike="noStrike" cap="none">
                <a:solidFill>
                  <a:schemeClr val="lt1"/>
                </a:solidFill>
                <a:latin typeface="Arial"/>
                <a:ea typeface="Arial"/>
                <a:cs typeface="Arial"/>
                <a:sym typeface="Arial"/>
              </a:defRPr>
            </a:lvl8pPr>
            <a:lvl9pPr marL="0" marR="0" lvl="8" indent="0" algn="r" rtl="0">
              <a:spcBef>
                <a:spcPts val="0"/>
              </a:spcBef>
              <a:buNone/>
              <a:defRPr sz="1200" b="0" i="0" u="none" strike="noStrike" cap="none">
                <a:solidFill>
                  <a:schemeClr val="lt1"/>
                </a:solidFill>
                <a:latin typeface="Arial"/>
                <a:ea typeface="Arial"/>
                <a:cs typeface="Arial"/>
                <a:sym typeface="Arial"/>
              </a:defRPr>
            </a:lvl9pPr>
          </a:lstStyle>
          <a:p>
            <a:pPr defTabSz="554492">
              <a:defRPr/>
            </a:pPr>
            <a:fld id="{00000000-1234-1234-1234-123412341234}" type="slidenum">
              <a:rPr lang="en-US" kern="0" smtClean="0">
                <a:solidFill>
                  <a:prstClr val="white"/>
                </a:solidFill>
              </a:rPr>
              <a:pPr defTabSz="554492">
                <a:defRPr/>
              </a:pPr>
              <a:t>‹#›</a:t>
            </a:fld>
            <a:endParaRPr lang="en-US" kern="0">
              <a:solidFill>
                <a:prstClr val="white"/>
              </a:solidFill>
            </a:endParaRPr>
          </a:p>
        </p:txBody>
      </p:sp>
    </p:spTree>
    <p:extLst>
      <p:ext uri="{BB962C8B-B14F-4D97-AF65-F5344CB8AC3E}">
        <p14:creationId xmlns:p14="http://schemas.microsoft.com/office/powerpoint/2010/main" val="3475984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04/02/2026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04/02/2026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04/02/2026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04/02/2026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theme" Target="../theme/theme2.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04/02/2026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717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Slow Reveal Graph</a:t>
            </a:r>
          </a:p>
        </p:txBody>
      </p:sp>
      <p:sp>
        <p:nvSpPr>
          <p:cNvPr id="3" name="Subtitle 2"/>
          <p:cNvSpPr>
            <a:spLocks noGrp="1"/>
          </p:cNvSpPr>
          <p:nvPr>
            <p:ph type="subTitle" idx="1"/>
          </p:nvPr>
        </p:nvSpPr>
        <p:spPr/>
        <p:txBody>
          <a:bodyPr vert="horz" lIns="91440" tIns="45720" rIns="91440" bIns="45720" rtlCol="0" anchor="t">
            <a:normAutofit/>
          </a:bodyPr>
          <a:lstStyle/>
          <a:p>
            <a:r>
              <a:rPr lang="en-GB" sz="6000" dirty="0">
                <a:latin typeface="Aptos Display"/>
              </a:rPr>
              <a:t>Example</a:t>
            </a:r>
            <a:endParaRPr lang="en-US" dirty="0"/>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F7DA3D-EFC2-4B51-A9EE-4834DAB9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7640" y="258454"/>
            <a:ext cx="6316719" cy="6316719"/>
          </a:xfrm>
          <a:prstGeom prst="rect">
            <a:avLst/>
          </a:prstGeom>
        </p:spPr>
      </p:pic>
      <p:sp>
        <p:nvSpPr>
          <p:cNvPr id="12" name="Rectangle 11">
            <a:extLst>
              <a:ext uri="{FF2B5EF4-FFF2-40B4-BE49-F238E27FC236}">
                <a16:creationId xmlns:a16="http://schemas.microsoft.com/office/drawing/2014/main" id="{C34CF9AA-2E8D-4F40-A242-5F378B5C7B05}"/>
              </a:ext>
            </a:extLst>
          </p:cNvPr>
          <p:cNvSpPr/>
          <p:nvPr/>
        </p:nvSpPr>
        <p:spPr>
          <a:xfrm>
            <a:off x="3016577" y="4884234"/>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8627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F7DA3D-EFC2-4B51-A9EE-4834DAB9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7640" y="258454"/>
            <a:ext cx="6316719" cy="6316719"/>
          </a:xfrm>
          <a:prstGeom prst="rect">
            <a:avLst/>
          </a:prstGeom>
        </p:spPr>
      </p:pic>
      <p:sp>
        <p:nvSpPr>
          <p:cNvPr id="5" name="TextBox 4">
            <a:extLst>
              <a:ext uri="{FF2B5EF4-FFF2-40B4-BE49-F238E27FC236}">
                <a16:creationId xmlns:a16="http://schemas.microsoft.com/office/drawing/2014/main" id="{EECF00F0-C4D5-4A5F-B551-50B5DBB69174}"/>
              </a:ext>
            </a:extLst>
          </p:cNvPr>
          <p:cNvSpPr txBox="1"/>
          <p:nvPr/>
        </p:nvSpPr>
        <p:spPr>
          <a:xfrm>
            <a:off x="2321351" y="6421284"/>
            <a:ext cx="7869024" cy="307777"/>
          </a:xfrm>
          <a:prstGeom prst="rect">
            <a:avLst/>
          </a:prstGeom>
          <a:noFill/>
        </p:spPr>
        <p:txBody>
          <a:bodyPr wrap="square">
            <a:spAutoFit/>
          </a:bodyPr>
          <a:lstStyle/>
          <a:p>
            <a:r>
              <a:rPr lang="en-GB" sz="1400" dirty="0">
                <a:solidFill>
                  <a:schemeClr val="tx1">
                    <a:lumMod val="50000"/>
                    <a:lumOff val="50000"/>
                  </a:schemeClr>
                </a:solidFill>
              </a:rPr>
              <a:t>https://ourworldindata.org/data-insights/countries-differ-sharply-in-how-many-refugees-they-host</a:t>
            </a:r>
          </a:p>
        </p:txBody>
      </p:sp>
    </p:spTree>
    <p:extLst>
      <p:ext uri="{BB962C8B-B14F-4D97-AF65-F5344CB8AC3E}">
        <p14:creationId xmlns:p14="http://schemas.microsoft.com/office/powerpoint/2010/main" val="2063765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E023FC-7656-4DF3-9C96-F29BAF289DDB}"/>
              </a:ext>
            </a:extLst>
          </p:cNvPr>
          <p:cNvPicPr>
            <a:picLocks noChangeAspect="1"/>
          </p:cNvPicPr>
          <p:nvPr/>
        </p:nvPicPr>
        <p:blipFill rotWithShape="1">
          <a:blip r:embed="rId2"/>
          <a:srcRect t="4050" r="2195" b="74685"/>
          <a:stretch/>
        </p:blipFill>
        <p:spPr>
          <a:xfrm>
            <a:off x="1246852" y="36909"/>
            <a:ext cx="8114588" cy="6784181"/>
          </a:xfrm>
          <a:prstGeom prst="rect">
            <a:avLst/>
          </a:prstGeom>
        </p:spPr>
      </p:pic>
      <p:sp>
        <p:nvSpPr>
          <p:cNvPr id="4" name="Arrow: Right 3">
            <a:extLst>
              <a:ext uri="{FF2B5EF4-FFF2-40B4-BE49-F238E27FC236}">
                <a16:creationId xmlns:a16="http://schemas.microsoft.com/office/drawing/2014/main" id="{8F6BDD36-B724-4AEC-A70F-FDB0E8FCF272}"/>
              </a:ext>
            </a:extLst>
          </p:cNvPr>
          <p:cNvSpPr/>
          <p:nvPr/>
        </p:nvSpPr>
        <p:spPr>
          <a:xfrm>
            <a:off x="1376312" y="546754"/>
            <a:ext cx="772998" cy="329939"/>
          </a:xfrm>
          <a:prstGeom prst="rightArrow">
            <a:avLst>
              <a:gd name="adj1" fmla="val 38889"/>
              <a:gd name="adj2" fmla="val 9074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rrow: Right 4">
            <a:extLst>
              <a:ext uri="{FF2B5EF4-FFF2-40B4-BE49-F238E27FC236}">
                <a16:creationId xmlns:a16="http://schemas.microsoft.com/office/drawing/2014/main" id="{A812DF82-5CAB-428E-8358-EDDF25274599}"/>
              </a:ext>
            </a:extLst>
          </p:cNvPr>
          <p:cNvSpPr/>
          <p:nvPr/>
        </p:nvSpPr>
        <p:spPr>
          <a:xfrm>
            <a:off x="860353" y="3894840"/>
            <a:ext cx="772998" cy="329939"/>
          </a:xfrm>
          <a:prstGeom prst="rightArrow">
            <a:avLst>
              <a:gd name="adj1" fmla="val 38889"/>
              <a:gd name="adj2" fmla="val 9074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99F8076-289B-4808-8B3C-B2105AF07AB2}"/>
              </a:ext>
            </a:extLst>
          </p:cNvPr>
          <p:cNvPicPr>
            <a:picLocks noChangeAspect="1"/>
          </p:cNvPicPr>
          <p:nvPr/>
        </p:nvPicPr>
        <p:blipFill>
          <a:blip r:embed="rId3"/>
          <a:stretch>
            <a:fillRect/>
          </a:stretch>
        </p:blipFill>
        <p:spPr>
          <a:xfrm>
            <a:off x="6732203" y="4694548"/>
            <a:ext cx="5258473" cy="1485519"/>
          </a:xfrm>
          <a:prstGeom prst="rect">
            <a:avLst/>
          </a:prstGeom>
        </p:spPr>
      </p:pic>
      <p:pic>
        <p:nvPicPr>
          <p:cNvPr id="9" name="Picture 8">
            <a:extLst>
              <a:ext uri="{FF2B5EF4-FFF2-40B4-BE49-F238E27FC236}">
                <a16:creationId xmlns:a16="http://schemas.microsoft.com/office/drawing/2014/main" id="{55E8E152-84C3-4C2D-82E2-C9DCD426F426}"/>
              </a:ext>
            </a:extLst>
          </p:cNvPr>
          <p:cNvPicPr>
            <a:picLocks noChangeAspect="1"/>
          </p:cNvPicPr>
          <p:nvPr/>
        </p:nvPicPr>
        <p:blipFill>
          <a:blip r:embed="rId4"/>
          <a:stretch>
            <a:fillRect/>
          </a:stretch>
        </p:blipFill>
        <p:spPr>
          <a:xfrm>
            <a:off x="9361439" y="4151828"/>
            <a:ext cx="2327798" cy="455439"/>
          </a:xfrm>
          <a:prstGeom prst="rect">
            <a:avLst/>
          </a:prstGeom>
        </p:spPr>
      </p:pic>
      <p:sp>
        <p:nvSpPr>
          <p:cNvPr id="11" name="TextBox 10">
            <a:extLst>
              <a:ext uri="{FF2B5EF4-FFF2-40B4-BE49-F238E27FC236}">
                <a16:creationId xmlns:a16="http://schemas.microsoft.com/office/drawing/2014/main" id="{F0F733A2-3178-4333-8766-27CC67E80066}"/>
              </a:ext>
            </a:extLst>
          </p:cNvPr>
          <p:cNvSpPr txBox="1"/>
          <p:nvPr/>
        </p:nvSpPr>
        <p:spPr>
          <a:xfrm>
            <a:off x="6714246" y="6230101"/>
            <a:ext cx="6094428" cy="261610"/>
          </a:xfrm>
          <a:prstGeom prst="rect">
            <a:avLst/>
          </a:prstGeom>
          <a:noFill/>
        </p:spPr>
        <p:txBody>
          <a:bodyPr wrap="square">
            <a:spAutoFit/>
          </a:bodyPr>
          <a:lstStyle/>
          <a:p>
            <a:r>
              <a:rPr lang="en-GB" sz="1100" dirty="0">
                <a:solidFill>
                  <a:srgbClr val="768A9F"/>
                </a:solidFill>
              </a:rPr>
              <a:t>https://www.statista.com/statistics/263423/major-refugee-hosting-countries-worldwide/</a:t>
            </a:r>
          </a:p>
        </p:txBody>
      </p:sp>
    </p:spTree>
    <p:extLst>
      <p:ext uri="{BB962C8B-B14F-4D97-AF65-F5344CB8AC3E}">
        <p14:creationId xmlns:p14="http://schemas.microsoft.com/office/powerpoint/2010/main" val="166491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63D942-EC53-436F-8C2B-C0037E0137FA}"/>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2303442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23" name="Google Shape;525;p49">
            <a:extLst>
              <a:ext uri="{FF2B5EF4-FFF2-40B4-BE49-F238E27FC236}">
                <a16:creationId xmlns:a16="http://schemas.microsoft.com/office/drawing/2014/main" id="{4DC4F730-8723-412C-95C3-31B2B3B791CE}"/>
              </a:ext>
            </a:extLst>
          </p:cNvPr>
          <p:cNvSpPr txBox="1">
            <a:spLocks/>
          </p:cNvSpPr>
          <p:nvPr/>
        </p:nvSpPr>
        <p:spPr>
          <a:xfrm>
            <a:off x="8308620" y="1601854"/>
            <a:ext cx="3628845" cy="585859"/>
          </a:xfrm>
          <a:prstGeom prst="rect">
            <a:avLst/>
          </a:prstGeom>
        </p:spPr>
        <p:txBody>
          <a:bodyPr spcFirstLastPara="1" wrap="square" lIns="0" tIns="45697" rIns="0" bIns="45697" anchor="t" anchorCtr="0">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554492" rtl="0" eaLnBrk="1" fontAlgn="auto" latinLnBrk="0" hangingPunct="1">
              <a:lnSpc>
                <a:spcPct val="100000"/>
              </a:lnSpc>
              <a:spcBef>
                <a:spcPts val="0"/>
              </a:spcBef>
              <a:spcAft>
                <a:spcPts val="600"/>
              </a:spcAft>
              <a:buClrTx/>
              <a:buSzTx/>
              <a:buFontTx/>
              <a:buNone/>
              <a:tabLst/>
              <a:defRPr/>
            </a:pPr>
            <a:r>
              <a:rPr kumimoji="0" lang="en-US" sz="3000" b="1" i="0" u="none" strike="noStrike" kern="0" cap="none" spc="0" normalizeH="0" baseline="0" noProof="0">
                <a:ln>
                  <a:noFill/>
                </a:ln>
                <a:solidFill>
                  <a:srgbClr val="253B46"/>
                </a:solidFill>
                <a:effectLst/>
                <a:uLnTx/>
                <a:uFillTx/>
                <a:latin typeface="Calibri"/>
                <a:ea typeface="+mn-ea"/>
                <a:cs typeface="+mn-cs"/>
              </a:rPr>
              <a:t>Inquire:</a:t>
            </a:r>
          </a:p>
        </p:txBody>
      </p:sp>
      <p:sp>
        <p:nvSpPr>
          <p:cNvPr id="24" name="Google Shape;527;p49">
            <a:extLst>
              <a:ext uri="{FF2B5EF4-FFF2-40B4-BE49-F238E27FC236}">
                <a16:creationId xmlns:a16="http://schemas.microsoft.com/office/drawing/2014/main" id="{A2170685-8089-4BBB-B364-3C877CEB68A1}"/>
              </a:ext>
            </a:extLst>
          </p:cNvPr>
          <p:cNvSpPr txBox="1">
            <a:spLocks/>
          </p:cNvSpPr>
          <p:nvPr/>
        </p:nvSpPr>
        <p:spPr>
          <a:xfrm>
            <a:off x="576858" y="2347916"/>
            <a:ext cx="3144679" cy="3978021"/>
          </a:xfrm>
          <a:prstGeom prst="rect">
            <a:avLst/>
          </a:prstGeom>
        </p:spPr>
        <p:txBody>
          <a:bodyPr spcFirstLastPara="1" wrap="square" lIns="0" tIns="45697" rIns="0" bIns="45697" anchor="t" anchorCtr="0">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6558" marR="0" lvl="0" indent="-346558"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26" b="0" i="0" u="none" strike="noStrike" kern="0" cap="none" spc="0" normalizeH="0" baseline="0" noProof="0" dirty="0">
                <a:ln>
                  <a:noFill/>
                </a:ln>
                <a:solidFill>
                  <a:srgbClr val="253B46"/>
                </a:solidFill>
                <a:effectLst/>
                <a:uLnTx/>
                <a:uFillTx/>
                <a:latin typeface="Calibri"/>
                <a:ea typeface="+mn-ea"/>
                <a:cs typeface="+mn-cs"/>
              </a:rPr>
              <a:t>“What information did we just get?”</a:t>
            </a:r>
          </a:p>
          <a:p>
            <a:pPr marL="346558" marR="0" lvl="0" indent="-346558" algn="l" defTabSz="554492"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426" b="0" i="0" u="none" strike="noStrike" kern="0" cap="none" spc="0" normalizeH="0" baseline="0" noProof="0" dirty="0">
                <a:ln>
                  <a:noFill/>
                </a:ln>
                <a:solidFill>
                  <a:srgbClr val="253B46"/>
                </a:solidFill>
                <a:effectLst/>
                <a:uLnTx/>
                <a:uFillTx/>
                <a:latin typeface="Calibri"/>
                <a:ea typeface="+mn-ea"/>
                <a:cs typeface="+mn-cs"/>
              </a:rPr>
              <a:t>“How does this change your thinking?”</a:t>
            </a:r>
          </a:p>
          <a:p>
            <a:pPr marL="277246" marR="0" lvl="0" indent="-277246" algn="l" defTabSz="554492" rtl="0" eaLnBrk="1" fontAlgn="auto" latinLnBrk="0" hangingPunct="1">
              <a:lnSpc>
                <a:spcPct val="100000"/>
              </a:lnSpc>
              <a:spcBef>
                <a:spcPts val="1000"/>
              </a:spcBef>
              <a:spcAft>
                <a:spcPts val="600"/>
              </a:spcAft>
              <a:buClrTx/>
              <a:buSzTx/>
              <a:buFont typeface="Arial" panose="020B0604020202020204" pitchFamily="34" charset="0"/>
              <a:buChar char="•"/>
              <a:tabLst/>
              <a:defRPr/>
            </a:pPr>
            <a:endParaRPr kumimoji="0" lang="en-GB" sz="1940" b="0" i="0" u="none" strike="noStrike" kern="0" cap="none" spc="0" normalizeH="0" baseline="0" noProof="0" dirty="0">
              <a:ln>
                <a:noFill/>
              </a:ln>
              <a:solidFill>
                <a:srgbClr val="253B46"/>
              </a:solidFill>
              <a:effectLst/>
              <a:uLnTx/>
              <a:uFillTx/>
              <a:latin typeface="Calibri"/>
              <a:ea typeface="+mn-ea"/>
              <a:cs typeface="+mn-cs"/>
            </a:endParaRPr>
          </a:p>
        </p:txBody>
      </p:sp>
      <p:sp>
        <p:nvSpPr>
          <p:cNvPr id="26" name="Google Shape;528;p49">
            <a:extLst>
              <a:ext uri="{FF2B5EF4-FFF2-40B4-BE49-F238E27FC236}">
                <a16:creationId xmlns:a16="http://schemas.microsoft.com/office/drawing/2014/main" id="{9AD3BE88-91E9-4C14-AF7A-B3286837F3F0}"/>
              </a:ext>
            </a:extLst>
          </p:cNvPr>
          <p:cNvSpPr txBox="1">
            <a:spLocks/>
          </p:cNvSpPr>
          <p:nvPr/>
        </p:nvSpPr>
        <p:spPr>
          <a:xfrm>
            <a:off x="4290351" y="2347926"/>
            <a:ext cx="3780335" cy="3978021"/>
          </a:xfrm>
          <a:prstGeom prst="rect">
            <a:avLst/>
          </a:prstGeom>
        </p:spPr>
        <p:txBody>
          <a:bodyPr spcFirstLastPara="1" wrap="square" lIns="0" tIns="45697" rIns="0" bIns="45697" anchor="t" anchorCtr="0">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380982" algn="l" defTabSz="554492" rtl="0" eaLnBrk="1" fontAlgn="auto" latinLnBrk="0" hangingPunct="1">
              <a:lnSpc>
                <a:spcPct val="100000"/>
              </a:lnSpc>
              <a:spcBef>
                <a:spcPts val="0"/>
              </a:spcBef>
              <a:spcAft>
                <a:spcPts val="0"/>
              </a:spcAft>
              <a:buClrTx/>
              <a:buSzPts val="2400"/>
              <a:buFontTx/>
              <a:buChar char="●"/>
              <a:tabLst/>
              <a:defRPr/>
            </a:pPr>
            <a:r>
              <a:rPr kumimoji="0" lang="en-GB" sz="2426" b="0" i="1" u="none" strike="noStrike" kern="0" cap="none" spc="0" normalizeH="0" baseline="0" noProof="0" dirty="0">
                <a:ln>
                  <a:noFill/>
                </a:ln>
                <a:solidFill>
                  <a:srgbClr val="253B46"/>
                </a:solidFill>
                <a:effectLst/>
                <a:uLnTx/>
                <a:uFillTx/>
                <a:latin typeface="Calibri"/>
                <a:ea typeface="+mn-ea"/>
                <a:cs typeface="+mn-cs"/>
              </a:rPr>
              <a:t>Features</a:t>
            </a:r>
            <a:r>
              <a:rPr kumimoji="0" lang="en-GB" sz="2426" b="0" i="0" u="none" strike="noStrike" kern="0" cap="none" spc="0" normalizeH="0" baseline="0" noProof="0" dirty="0">
                <a:ln>
                  <a:noFill/>
                </a:ln>
                <a:solidFill>
                  <a:srgbClr val="253B46"/>
                </a:solidFill>
                <a:effectLst/>
                <a:uLnTx/>
                <a:uFillTx/>
                <a:latin typeface="Calibri"/>
                <a:ea typeface="+mn-ea"/>
                <a:cs typeface="+mn-cs"/>
              </a:rPr>
              <a:t> of the data</a:t>
            </a:r>
          </a:p>
          <a:p>
            <a:pPr marL="0" marR="0" lvl="0" indent="-380982" algn="l" defTabSz="554492" rtl="0" eaLnBrk="1" fontAlgn="auto" latinLnBrk="0" hangingPunct="1">
              <a:lnSpc>
                <a:spcPct val="100000"/>
              </a:lnSpc>
              <a:spcBef>
                <a:spcPts val="1000"/>
              </a:spcBef>
              <a:spcAft>
                <a:spcPts val="0"/>
              </a:spcAft>
              <a:buClrTx/>
              <a:buSzPts val="2400"/>
              <a:buFontTx/>
              <a:buChar char="●"/>
              <a:tabLst/>
              <a:defRPr/>
            </a:pPr>
            <a:r>
              <a:rPr kumimoji="0" lang="en-GB" sz="2426" b="0" i="0" u="none" strike="noStrike" kern="0" cap="none" spc="0" normalizeH="0" baseline="0" noProof="0" dirty="0">
                <a:ln>
                  <a:noFill/>
                </a:ln>
                <a:solidFill>
                  <a:srgbClr val="253B46"/>
                </a:solidFill>
                <a:effectLst/>
                <a:uLnTx/>
                <a:uFillTx/>
                <a:latin typeface="Calibri"/>
                <a:ea typeface="+mn-ea"/>
                <a:cs typeface="+mn-cs"/>
              </a:rPr>
              <a:t>Units, scale, legend</a:t>
            </a:r>
          </a:p>
          <a:p>
            <a:pPr marL="0" marR="0" lvl="0" indent="-380982" algn="l" defTabSz="554492" rtl="0" eaLnBrk="1" fontAlgn="auto" latinLnBrk="0" hangingPunct="1">
              <a:lnSpc>
                <a:spcPct val="100000"/>
              </a:lnSpc>
              <a:spcBef>
                <a:spcPts val="1000"/>
              </a:spcBef>
              <a:spcAft>
                <a:spcPts val="1000"/>
              </a:spcAft>
              <a:buClrTx/>
              <a:buSzPts val="2400"/>
              <a:buFontTx/>
              <a:buChar char="●"/>
              <a:tabLst/>
              <a:defRPr/>
            </a:pPr>
            <a:r>
              <a:rPr kumimoji="0" lang="en-GB" sz="2426" b="0" i="0" u="none" strike="noStrike" kern="0" cap="none" spc="0" normalizeH="0" baseline="0" noProof="0" dirty="0">
                <a:ln>
                  <a:noFill/>
                </a:ln>
                <a:solidFill>
                  <a:srgbClr val="253B46"/>
                </a:solidFill>
                <a:effectLst/>
                <a:uLnTx/>
                <a:uFillTx/>
                <a:latin typeface="Calibri"/>
                <a:ea typeface="+mn-ea"/>
                <a:cs typeface="+mn-cs"/>
              </a:rPr>
              <a:t>Interpretations </a:t>
            </a:r>
          </a:p>
        </p:txBody>
      </p:sp>
      <p:sp>
        <p:nvSpPr>
          <p:cNvPr id="27" name="Google Shape;529;p49">
            <a:extLst>
              <a:ext uri="{FF2B5EF4-FFF2-40B4-BE49-F238E27FC236}">
                <a16:creationId xmlns:a16="http://schemas.microsoft.com/office/drawing/2014/main" id="{033630C4-AFB2-474F-B5B5-32D098DAD0F6}"/>
              </a:ext>
            </a:extLst>
          </p:cNvPr>
          <p:cNvSpPr txBox="1">
            <a:spLocks/>
          </p:cNvSpPr>
          <p:nvPr/>
        </p:nvSpPr>
        <p:spPr>
          <a:xfrm>
            <a:off x="576863" y="1601845"/>
            <a:ext cx="3144679" cy="585859"/>
          </a:xfrm>
          <a:prstGeom prst="rect">
            <a:avLst/>
          </a:prstGeom>
        </p:spPr>
        <p:txBody>
          <a:bodyPr spcFirstLastPara="1" wrap="square" lIns="0" tIns="45697" rIns="0" bIns="45697" anchor="t" anchorCtr="0">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554492" rtl="0" eaLnBrk="1" fontAlgn="auto" latinLnBrk="0" hangingPunct="1">
              <a:lnSpc>
                <a:spcPct val="100000"/>
              </a:lnSpc>
              <a:spcBef>
                <a:spcPts val="0"/>
              </a:spcBef>
              <a:spcAft>
                <a:spcPts val="600"/>
              </a:spcAft>
              <a:buClrTx/>
              <a:buSzTx/>
              <a:buFontTx/>
              <a:buNone/>
              <a:tabLst/>
              <a:defRPr/>
            </a:pPr>
            <a:r>
              <a:rPr kumimoji="0" lang="en-US" sz="3000" b="1" i="0" u="none" strike="noStrike" kern="0" cap="none" spc="0" normalizeH="0" baseline="0" noProof="0" dirty="0">
                <a:ln>
                  <a:noFill/>
                </a:ln>
                <a:solidFill>
                  <a:srgbClr val="253B46"/>
                </a:solidFill>
                <a:effectLst/>
                <a:uLnTx/>
                <a:uFillTx/>
                <a:latin typeface="Calibri"/>
                <a:ea typeface="+mn-ea"/>
                <a:cs typeface="+mn-cs"/>
              </a:rPr>
              <a:t>Prompt:</a:t>
            </a:r>
          </a:p>
        </p:txBody>
      </p:sp>
      <p:sp>
        <p:nvSpPr>
          <p:cNvPr id="28" name="Google Shape;530;p49">
            <a:extLst>
              <a:ext uri="{FF2B5EF4-FFF2-40B4-BE49-F238E27FC236}">
                <a16:creationId xmlns:a16="http://schemas.microsoft.com/office/drawing/2014/main" id="{7468A648-6308-4252-808F-FD169C962406}"/>
              </a:ext>
            </a:extLst>
          </p:cNvPr>
          <p:cNvSpPr txBox="1">
            <a:spLocks/>
          </p:cNvSpPr>
          <p:nvPr/>
        </p:nvSpPr>
        <p:spPr>
          <a:xfrm>
            <a:off x="4290351" y="1601854"/>
            <a:ext cx="3780335" cy="585859"/>
          </a:xfrm>
          <a:prstGeom prst="rect">
            <a:avLst/>
          </a:prstGeom>
        </p:spPr>
        <p:txBody>
          <a:bodyPr spcFirstLastPara="1" wrap="square" lIns="0" tIns="45697" rIns="0" bIns="45697" anchor="t" anchorCtr="0">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554492" rtl="0" eaLnBrk="1" fontAlgn="auto" latinLnBrk="0" hangingPunct="1">
              <a:lnSpc>
                <a:spcPct val="100000"/>
              </a:lnSpc>
              <a:spcBef>
                <a:spcPts val="0"/>
              </a:spcBef>
              <a:spcAft>
                <a:spcPts val="600"/>
              </a:spcAft>
              <a:buClrTx/>
              <a:buSzTx/>
              <a:buFontTx/>
              <a:buNone/>
              <a:tabLst/>
              <a:defRPr/>
            </a:pPr>
            <a:r>
              <a:rPr kumimoji="0" lang="en-US" sz="3000" b="1" i="0" u="none" strike="noStrike" kern="0" cap="none" spc="0" normalizeH="0" baseline="0" noProof="0">
                <a:ln>
                  <a:noFill/>
                </a:ln>
                <a:solidFill>
                  <a:srgbClr val="253B46"/>
                </a:solidFill>
                <a:effectLst/>
                <a:uLnTx/>
                <a:uFillTx/>
                <a:latin typeface="Calibri"/>
                <a:ea typeface="+mn-ea"/>
                <a:cs typeface="+mn-cs"/>
              </a:rPr>
              <a:t>Annotate:</a:t>
            </a:r>
          </a:p>
        </p:txBody>
      </p:sp>
      <p:sp>
        <p:nvSpPr>
          <p:cNvPr id="29" name="Google Shape;531;p49">
            <a:extLst>
              <a:ext uri="{FF2B5EF4-FFF2-40B4-BE49-F238E27FC236}">
                <a16:creationId xmlns:a16="http://schemas.microsoft.com/office/drawing/2014/main" id="{07962A4B-9FB5-40B1-81B2-DD0AD35A0DFC}"/>
              </a:ext>
            </a:extLst>
          </p:cNvPr>
          <p:cNvSpPr txBox="1">
            <a:spLocks/>
          </p:cNvSpPr>
          <p:nvPr/>
        </p:nvSpPr>
        <p:spPr>
          <a:xfrm>
            <a:off x="8308620" y="2154561"/>
            <a:ext cx="3882952" cy="3978021"/>
          </a:xfrm>
          <a:prstGeom prst="rect">
            <a:avLst/>
          </a:prstGeom>
        </p:spPr>
        <p:txBody>
          <a:bodyPr spcFirstLastPara="1" wrap="square" lIns="0" tIns="45697" rIns="0" bIns="45697" anchor="t" anchorCtr="0">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380982" algn="l" defTabSz="554492" rtl="0" eaLnBrk="1" fontAlgn="auto" latinLnBrk="0" hangingPunct="1">
              <a:lnSpc>
                <a:spcPct val="100000"/>
              </a:lnSpc>
              <a:spcBef>
                <a:spcPts val="0"/>
              </a:spcBef>
              <a:spcAft>
                <a:spcPts val="0"/>
              </a:spcAft>
              <a:buClrTx/>
              <a:buSzPts val="2400"/>
              <a:buFontTx/>
              <a:buChar char="●"/>
              <a:tabLst/>
              <a:defRPr/>
            </a:pPr>
            <a:r>
              <a:rPr kumimoji="0" lang="en-GB" sz="2426" b="0" i="0" u="none" strike="noStrike" kern="0" cap="none" spc="0" normalizeH="0" baseline="0" noProof="0" dirty="0">
                <a:ln>
                  <a:noFill/>
                </a:ln>
                <a:solidFill>
                  <a:srgbClr val="253B46"/>
                </a:solidFill>
                <a:effectLst/>
                <a:uLnTx/>
                <a:uFillTx/>
                <a:latin typeface="Calibri"/>
                <a:ea typeface="+mn-ea"/>
                <a:cs typeface="+mn-cs"/>
              </a:rPr>
              <a:t>Who created this? How?</a:t>
            </a:r>
          </a:p>
          <a:p>
            <a:pPr marL="0" marR="0" lvl="0" indent="-380982" algn="l" defTabSz="554492" rtl="0" eaLnBrk="1" fontAlgn="auto" latinLnBrk="0" hangingPunct="1">
              <a:lnSpc>
                <a:spcPct val="100000"/>
              </a:lnSpc>
              <a:spcBef>
                <a:spcPts val="1000"/>
              </a:spcBef>
              <a:spcAft>
                <a:spcPts val="0"/>
              </a:spcAft>
              <a:buClrTx/>
              <a:buSzPts val="2400"/>
              <a:buFontTx/>
              <a:buChar char="●"/>
              <a:tabLst/>
              <a:defRPr/>
            </a:pPr>
            <a:r>
              <a:rPr kumimoji="0" lang="en-GB" sz="2426" b="0" i="0" u="none" strike="noStrike" kern="0" cap="none" spc="0" normalizeH="0" baseline="0" noProof="0" dirty="0">
                <a:ln>
                  <a:noFill/>
                </a:ln>
                <a:solidFill>
                  <a:srgbClr val="253B46"/>
                </a:solidFill>
                <a:effectLst/>
                <a:uLnTx/>
                <a:uFillTx/>
                <a:latin typeface="Calibri"/>
                <a:ea typeface="+mn-ea"/>
                <a:cs typeface="+mn-cs"/>
              </a:rPr>
              <a:t>What is the message? </a:t>
            </a:r>
          </a:p>
          <a:p>
            <a:pPr marL="0" marR="0" lvl="0" indent="-380982" algn="l" defTabSz="554492" rtl="0" eaLnBrk="1" fontAlgn="auto" latinLnBrk="0" hangingPunct="1">
              <a:lnSpc>
                <a:spcPct val="100000"/>
              </a:lnSpc>
              <a:spcBef>
                <a:spcPts val="1000"/>
              </a:spcBef>
              <a:spcAft>
                <a:spcPts val="0"/>
              </a:spcAft>
              <a:buClrTx/>
              <a:buSzPts val="2400"/>
              <a:buFontTx/>
              <a:buChar char="●"/>
              <a:tabLst/>
              <a:defRPr/>
            </a:pPr>
            <a:r>
              <a:rPr kumimoji="0" lang="en-GB" sz="2426" b="0" i="0" u="none" strike="noStrike" kern="0" cap="none" spc="0" normalizeH="0" baseline="0" noProof="0" dirty="0">
                <a:ln>
                  <a:noFill/>
                </a:ln>
                <a:solidFill>
                  <a:srgbClr val="253B46"/>
                </a:solidFill>
                <a:effectLst/>
                <a:uLnTx/>
                <a:uFillTx/>
                <a:latin typeface="Calibri"/>
                <a:ea typeface="+mn-ea"/>
                <a:cs typeface="+mn-cs"/>
              </a:rPr>
              <a:t>What (who) is </a:t>
            </a:r>
            <a:r>
              <a:rPr kumimoji="0" lang="en-GB" sz="2426" b="0" i="1" u="none" strike="noStrike" kern="0" cap="none" spc="0" normalizeH="0" baseline="0" noProof="0" dirty="0">
                <a:ln>
                  <a:noFill/>
                </a:ln>
                <a:solidFill>
                  <a:srgbClr val="253B46"/>
                </a:solidFill>
                <a:effectLst/>
                <a:uLnTx/>
                <a:uFillTx/>
                <a:latin typeface="Calibri"/>
                <a:ea typeface="+mn-ea"/>
                <a:cs typeface="+mn-cs"/>
              </a:rPr>
              <a:t>not</a:t>
            </a:r>
            <a:r>
              <a:rPr kumimoji="0" lang="en-GB" sz="2426" b="0" i="0" u="none" strike="noStrike" kern="0" cap="none" spc="0" normalizeH="0" baseline="0" noProof="0" dirty="0">
                <a:ln>
                  <a:noFill/>
                </a:ln>
                <a:solidFill>
                  <a:srgbClr val="253B46"/>
                </a:solidFill>
                <a:effectLst/>
                <a:uLnTx/>
                <a:uFillTx/>
                <a:latin typeface="Calibri"/>
                <a:ea typeface="+mn-ea"/>
                <a:cs typeface="+mn-cs"/>
              </a:rPr>
              <a:t> in this data?</a:t>
            </a:r>
          </a:p>
          <a:p>
            <a:pPr marL="0" marR="0" lvl="0" indent="-380982" algn="l" defTabSz="554492" rtl="0" eaLnBrk="1" fontAlgn="auto" latinLnBrk="0" hangingPunct="1">
              <a:lnSpc>
                <a:spcPct val="100000"/>
              </a:lnSpc>
              <a:spcBef>
                <a:spcPts val="1000"/>
              </a:spcBef>
              <a:spcAft>
                <a:spcPts val="0"/>
              </a:spcAft>
              <a:buClrTx/>
              <a:buSzPts val="2400"/>
              <a:buFontTx/>
              <a:buChar char="●"/>
              <a:tabLst/>
              <a:defRPr/>
            </a:pPr>
            <a:r>
              <a:rPr kumimoji="0" lang="en-GB" sz="2426" b="0" i="0" u="none" strike="noStrike" kern="0" cap="none" spc="0" normalizeH="0" baseline="0" noProof="0" dirty="0">
                <a:ln>
                  <a:noFill/>
                </a:ln>
                <a:solidFill>
                  <a:srgbClr val="253B46"/>
                </a:solidFill>
                <a:effectLst/>
                <a:uLnTx/>
                <a:uFillTx/>
                <a:latin typeface="Calibri"/>
                <a:ea typeface="+mn-ea"/>
                <a:cs typeface="+mn-cs"/>
              </a:rPr>
              <a:t>What </a:t>
            </a:r>
            <a:r>
              <a:rPr kumimoji="0" lang="en-GB" sz="2426" b="0" i="1" u="none" strike="noStrike" kern="0" cap="none" spc="0" normalizeH="0" baseline="0" noProof="0" dirty="0">
                <a:ln>
                  <a:noFill/>
                </a:ln>
                <a:solidFill>
                  <a:srgbClr val="253B46"/>
                </a:solidFill>
                <a:effectLst/>
                <a:uLnTx/>
                <a:uFillTx/>
                <a:latin typeface="Calibri"/>
                <a:ea typeface="+mn-ea"/>
                <a:cs typeface="+mn-cs"/>
              </a:rPr>
              <a:t>else</a:t>
            </a:r>
            <a:r>
              <a:rPr kumimoji="0" lang="en-GB" sz="2426" b="0" i="0" u="none" strike="noStrike" kern="0" cap="none" spc="0" normalizeH="0" baseline="0" noProof="0" dirty="0">
                <a:ln>
                  <a:noFill/>
                </a:ln>
                <a:solidFill>
                  <a:srgbClr val="253B46"/>
                </a:solidFill>
                <a:effectLst/>
                <a:uLnTx/>
                <a:uFillTx/>
                <a:latin typeface="Calibri"/>
                <a:ea typeface="+mn-ea"/>
                <a:cs typeface="+mn-cs"/>
              </a:rPr>
              <a:t> would you want to know?</a:t>
            </a:r>
          </a:p>
          <a:p>
            <a:pPr marL="0" marR="0" lvl="0" indent="0" algn="l" defTabSz="554492" rtl="0" eaLnBrk="1" fontAlgn="auto" latinLnBrk="0" hangingPunct="1">
              <a:lnSpc>
                <a:spcPct val="100000"/>
              </a:lnSpc>
              <a:spcBef>
                <a:spcPts val="1000"/>
              </a:spcBef>
              <a:spcAft>
                <a:spcPts val="1000"/>
              </a:spcAft>
              <a:buClrTx/>
              <a:buSzTx/>
              <a:buFontTx/>
              <a:buNone/>
              <a:tabLst/>
              <a:defRPr/>
            </a:pPr>
            <a:endParaRPr kumimoji="0" lang="en-GB" sz="2426" b="0" i="1" u="none" strike="noStrike" kern="0" cap="none" spc="0" normalizeH="0" baseline="0" noProof="0" dirty="0">
              <a:ln>
                <a:noFill/>
              </a:ln>
              <a:solidFill>
                <a:srgbClr val="253B46"/>
              </a:solidFill>
              <a:effectLst/>
              <a:uLnTx/>
              <a:uFillTx/>
              <a:latin typeface="Calibri"/>
              <a:ea typeface="+mn-ea"/>
              <a:cs typeface="+mn-cs"/>
            </a:endParaRPr>
          </a:p>
        </p:txBody>
      </p:sp>
      <p:sp>
        <p:nvSpPr>
          <p:cNvPr id="30" name="Text Placeholder 2">
            <a:extLst>
              <a:ext uri="{FF2B5EF4-FFF2-40B4-BE49-F238E27FC236}">
                <a16:creationId xmlns:a16="http://schemas.microsoft.com/office/drawing/2014/main" id="{37231506-1757-428B-916D-02C571B062DF}"/>
              </a:ext>
            </a:extLst>
          </p:cNvPr>
          <p:cNvSpPr txBox="1">
            <a:spLocks/>
          </p:cNvSpPr>
          <p:nvPr/>
        </p:nvSpPr>
        <p:spPr>
          <a:xfrm>
            <a:off x="428" y="425497"/>
            <a:ext cx="12191144" cy="802923"/>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5458" b="1" i="0" u="none" strike="noStrike" kern="0" cap="none" spc="0" normalizeH="0" baseline="0" noProof="0" dirty="0">
                <a:ln>
                  <a:noFill/>
                </a:ln>
                <a:solidFill>
                  <a:srgbClr val="253B46"/>
                </a:solidFill>
                <a:effectLst/>
                <a:uLnTx/>
                <a:uFillTx/>
                <a:latin typeface="Calibri"/>
                <a:ea typeface="+mn-ea"/>
                <a:cs typeface="+mn-cs"/>
              </a:rPr>
              <a:t>The Method</a:t>
            </a:r>
          </a:p>
        </p:txBody>
      </p:sp>
      <p:sp>
        <p:nvSpPr>
          <p:cNvPr id="9" name="TextBox 8">
            <a:extLst>
              <a:ext uri="{FF2B5EF4-FFF2-40B4-BE49-F238E27FC236}">
                <a16:creationId xmlns:a16="http://schemas.microsoft.com/office/drawing/2014/main" id="{030C204C-B0D0-49AF-A3B9-92591525D552}"/>
              </a:ext>
            </a:extLst>
          </p:cNvPr>
          <p:cNvSpPr txBox="1"/>
          <p:nvPr/>
        </p:nvSpPr>
        <p:spPr>
          <a:xfrm>
            <a:off x="3542799" y="5538416"/>
            <a:ext cx="4496290" cy="584775"/>
          </a:xfrm>
          <a:custGeom>
            <a:avLst/>
            <a:gdLst>
              <a:gd name="csX0" fmla="*/ 0 w 4496290"/>
              <a:gd name="csY0" fmla="*/ 0 h 584775"/>
              <a:gd name="csX1" fmla="*/ 507438 w 4496290"/>
              <a:gd name="csY1" fmla="*/ 0 h 584775"/>
              <a:gd name="csX2" fmla="*/ 1239691 w 4496290"/>
              <a:gd name="csY2" fmla="*/ 0 h 584775"/>
              <a:gd name="csX3" fmla="*/ 1792093 w 4496290"/>
              <a:gd name="csY3" fmla="*/ 0 h 584775"/>
              <a:gd name="csX4" fmla="*/ 2299531 w 4496290"/>
              <a:gd name="csY4" fmla="*/ 0 h 584775"/>
              <a:gd name="csX5" fmla="*/ 3031784 w 4496290"/>
              <a:gd name="csY5" fmla="*/ 0 h 584775"/>
              <a:gd name="csX6" fmla="*/ 3539223 w 4496290"/>
              <a:gd name="csY6" fmla="*/ 0 h 584775"/>
              <a:gd name="csX7" fmla="*/ 4496290 w 4496290"/>
              <a:gd name="csY7" fmla="*/ 0 h 584775"/>
              <a:gd name="csX8" fmla="*/ 4496290 w 4496290"/>
              <a:gd name="csY8" fmla="*/ 584775 h 584775"/>
              <a:gd name="csX9" fmla="*/ 3764037 w 4496290"/>
              <a:gd name="csY9" fmla="*/ 584775 h 584775"/>
              <a:gd name="csX10" fmla="*/ 3166673 w 4496290"/>
              <a:gd name="csY10" fmla="*/ 584775 h 584775"/>
              <a:gd name="csX11" fmla="*/ 2659234 w 4496290"/>
              <a:gd name="csY11" fmla="*/ 584775 h 584775"/>
              <a:gd name="csX12" fmla="*/ 2016907 w 4496290"/>
              <a:gd name="csY12" fmla="*/ 584775 h 584775"/>
              <a:gd name="csX13" fmla="*/ 1419543 w 4496290"/>
              <a:gd name="csY13" fmla="*/ 584775 h 584775"/>
              <a:gd name="csX14" fmla="*/ 687290 w 4496290"/>
              <a:gd name="csY14" fmla="*/ 584775 h 584775"/>
              <a:gd name="csX15" fmla="*/ 0 w 4496290"/>
              <a:gd name="csY15" fmla="*/ 584775 h 584775"/>
              <a:gd name="csX16" fmla="*/ 0 w 4496290"/>
              <a:gd name="csY16"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96290" h="584775" extrusionOk="0">
                <a:moveTo>
                  <a:pt x="0" y="0"/>
                </a:moveTo>
                <a:cubicBezTo>
                  <a:pt x="227187" y="16943"/>
                  <a:pt x="373644" y="19572"/>
                  <a:pt x="507438" y="0"/>
                </a:cubicBezTo>
                <a:cubicBezTo>
                  <a:pt x="641232" y="-19572"/>
                  <a:pt x="962688" y="-22168"/>
                  <a:pt x="1239691" y="0"/>
                </a:cubicBezTo>
                <a:cubicBezTo>
                  <a:pt x="1516694" y="22168"/>
                  <a:pt x="1669946" y="-25933"/>
                  <a:pt x="1792093" y="0"/>
                </a:cubicBezTo>
                <a:cubicBezTo>
                  <a:pt x="1914240" y="25933"/>
                  <a:pt x="2104951" y="-23746"/>
                  <a:pt x="2299531" y="0"/>
                </a:cubicBezTo>
                <a:cubicBezTo>
                  <a:pt x="2494111" y="23746"/>
                  <a:pt x="2812020" y="-7387"/>
                  <a:pt x="3031784" y="0"/>
                </a:cubicBezTo>
                <a:cubicBezTo>
                  <a:pt x="3251548" y="7387"/>
                  <a:pt x="3359633" y="12624"/>
                  <a:pt x="3539223" y="0"/>
                </a:cubicBezTo>
                <a:cubicBezTo>
                  <a:pt x="3718813" y="-12624"/>
                  <a:pt x="4170325" y="-2604"/>
                  <a:pt x="4496290" y="0"/>
                </a:cubicBezTo>
                <a:cubicBezTo>
                  <a:pt x="4474978" y="161660"/>
                  <a:pt x="4485556" y="296954"/>
                  <a:pt x="4496290" y="584775"/>
                </a:cubicBezTo>
                <a:cubicBezTo>
                  <a:pt x="4305970" y="618302"/>
                  <a:pt x="4062306" y="559478"/>
                  <a:pt x="3764037" y="584775"/>
                </a:cubicBezTo>
                <a:cubicBezTo>
                  <a:pt x="3465768" y="610072"/>
                  <a:pt x="3423405" y="596081"/>
                  <a:pt x="3166673" y="584775"/>
                </a:cubicBezTo>
                <a:cubicBezTo>
                  <a:pt x="2909941" y="573469"/>
                  <a:pt x="2765604" y="604234"/>
                  <a:pt x="2659234" y="584775"/>
                </a:cubicBezTo>
                <a:cubicBezTo>
                  <a:pt x="2552864" y="565316"/>
                  <a:pt x="2203626" y="554296"/>
                  <a:pt x="2016907" y="584775"/>
                </a:cubicBezTo>
                <a:cubicBezTo>
                  <a:pt x="1830188" y="615254"/>
                  <a:pt x="1639365" y="604662"/>
                  <a:pt x="1419543" y="584775"/>
                </a:cubicBezTo>
                <a:cubicBezTo>
                  <a:pt x="1199721" y="564888"/>
                  <a:pt x="932452" y="614016"/>
                  <a:pt x="687290" y="584775"/>
                </a:cubicBezTo>
                <a:cubicBezTo>
                  <a:pt x="442128" y="555534"/>
                  <a:pt x="189323" y="597675"/>
                  <a:pt x="0" y="584775"/>
                </a:cubicBezTo>
                <a:cubicBezTo>
                  <a:pt x="23860" y="306770"/>
                  <a:pt x="28929" y="264452"/>
                  <a:pt x="0" y="0"/>
                </a:cubicBezTo>
                <a:close/>
              </a:path>
            </a:pathLst>
          </a:custGeom>
          <a:noFill/>
          <a:ln w="3175">
            <a:solidFill>
              <a:schemeClr val="tx1"/>
            </a:solidFill>
            <a:extLst>
              <a:ext uri="{C807C97D-BFC1-408E-A445-0C87EB9F89A2}">
                <ask:lineSketchStyleProps xmlns:ask="http://schemas.microsoft.com/office/drawing/2018/sketchyshapes" sd="2424592518">
                  <a:prstGeom prst="rect">
                    <a:avLst/>
                  </a:prstGeom>
                  <ask:type>
                    <ask:lineSketchFreehan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79FA3"/>
                </a:solidFill>
                <a:effectLst/>
                <a:uLnTx/>
                <a:uFillTx/>
                <a:latin typeface="Calibri"/>
                <a:ea typeface="+mn-ea"/>
                <a:cs typeface="+mn-cs"/>
              </a:rPr>
              <a:t>slowrevealgraphs.com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50"/>
          <p:cNvSpPr txBox="1">
            <a:spLocks noGrp="1"/>
          </p:cNvSpPr>
          <p:nvPr>
            <p:ph type="title" idx="4294967295"/>
          </p:nvPr>
        </p:nvSpPr>
        <p:spPr>
          <a:xfrm>
            <a:off x="428" y="365812"/>
            <a:ext cx="10876149" cy="837515"/>
          </a:xfrm>
          <a:prstGeom prst="rect">
            <a:avLst/>
          </a:prstGeom>
          <a:noFill/>
          <a:ln>
            <a:noFill/>
          </a:ln>
        </p:spPr>
        <p:txBody>
          <a:bodyPr spcFirstLastPara="1" wrap="square" lIns="0" tIns="45697" rIns="0" bIns="45697" anchor="t" anchorCtr="0">
            <a:noAutofit/>
          </a:bodyPr>
          <a:lstStyle/>
          <a:p>
            <a:pPr algn="ctr"/>
            <a:r>
              <a:rPr lang="en-US" sz="5458" b="1" dirty="0">
                <a:solidFill>
                  <a:srgbClr val="253B46"/>
                </a:solidFill>
                <a:latin typeface="+mn-lt"/>
              </a:rPr>
              <a:t>What a Slow Reveal can do</a:t>
            </a:r>
            <a:endParaRPr sz="5458" b="1" dirty="0">
              <a:solidFill>
                <a:srgbClr val="253B46"/>
              </a:solidFill>
              <a:latin typeface="+mn-lt"/>
            </a:endParaRPr>
          </a:p>
        </p:txBody>
      </p:sp>
      <p:sp>
        <p:nvSpPr>
          <p:cNvPr id="537" name="Google Shape;537;p50"/>
          <p:cNvSpPr txBox="1">
            <a:spLocks noGrp="1"/>
          </p:cNvSpPr>
          <p:nvPr>
            <p:ph type="body" idx="4294967295"/>
          </p:nvPr>
        </p:nvSpPr>
        <p:spPr>
          <a:xfrm>
            <a:off x="6483322" y="1631884"/>
            <a:ext cx="5256131" cy="690229"/>
          </a:xfrm>
          <a:prstGeom prst="rect">
            <a:avLst/>
          </a:prstGeom>
          <a:noFill/>
          <a:ln>
            <a:noFill/>
          </a:ln>
        </p:spPr>
        <p:txBody>
          <a:bodyPr spcFirstLastPara="1" wrap="square" lIns="0" tIns="45697" rIns="0" bIns="45697" anchor="t" anchorCtr="0">
            <a:noAutofit/>
          </a:bodyPr>
          <a:lstStyle/>
          <a:p>
            <a:pPr>
              <a:spcAft>
                <a:spcPts val="1000"/>
              </a:spcAft>
            </a:pPr>
            <a:r>
              <a:rPr lang="en-US" sz="3000" b="1" dirty="0">
                <a:solidFill>
                  <a:srgbClr val="253B46"/>
                </a:solidFill>
              </a:rPr>
              <a:t>The data skills</a:t>
            </a:r>
            <a:endParaRPr sz="2400" b="1" dirty="0">
              <a:solidFill>
                <a:srgbClr val="253B46"/>
              </a:solidFill>
            </a:endParaRPr>
          </a:p>
        </p:txBody>
      </p:sp>
      <p:sp>
        <p:nvSpPr>
          <p:cNvPr id="538" name="Google Shape;538;p50"/>
          <p:cNvSpPr txBox="1">
            <a:spLocks noGrp="1"/>
          </p:cNvSpPr>
          <p:nvPr>
            <p:ph type="body" idx="4294967295"/>
          </p:nvPr>
        </p:nvSpPr>
        <p:spPr>
          <a:xfrm>
            <a:off x="917861" y="1622544"/>
            <a:ext cx="5360099" cy="609365"/>
          </a:xfrm>
          <a:prstGeom prst="rect">
            <a:avLst/>
          </a:prstGeom>
          <a:noFill/>
          <a:ln>
            <a:noFill/>
          </a:ln>
        </p:spPr>
        <p:txBody>
          <a:bodyPr spcFirstLastPara="1" wrap="square" lIns="0" tIns="45697" rIns="0" bIns="45697" anchor="t" anchorCtr="0">
            <a:noAutofit/>
          </a:bodyPr>
          <a:lstStyle/>
          <a:p>
            <a:pPr>
              <a:spcAft>
                <a:spcPts val="1000"/>
              </a:spcAft>
            </a:pPr>
            <a:r>
              <a:rPr lang="en-US" sz="3000" b="1" dirty="0">
                <a:solidFill>
                  <a:srgbClr val="253B46"/>
                </a:solidFill>
              </a:rPr>
              <a:t>The whole-class discussion</a:t>
            </a:r>
            <a:endParaRPr sz="2400" b="1" dirty="0">
              <a:solidFill>
                <a:srgbClr val="253B46"/>
              </a:solidFill>
            </a:endParaRPr>
          </a:p>
        </p:txBody>
      </p:sp>
      <p:sp>
        <p:nvSpPr>
          <p:cNvPr id="539" name="Google Shape;539;p50"/>
          <p:cNvSpPr txBox="1">
            <a:spLocks noGrp="1"/>
          </p:cNvSpPr>
          <p:nvPr>
            <p:ph type="body" idx="4294967295"/>
          </p:nvPr>
        </p:nvSpPr>
        <p:spPr>
          <a:xfrm>
            <a:off x="6473679" y="2262156"/>
            <a:ext cx="4800461" cy="3977717"/>
          </a:xfrm>
          <a:prstGeom prst="rect">
            <a:avLst/>
          </a:prstGeom>
          <a:noFill/>
          <a:ln>
            <a:noFill/>
          </a:ln>
        </p:spPr>
        <p:txBody>
          <a:bodyPr spcFirstLastPara="1" wrap="square" lIns="0" tIns="45697" rIns="0" bIns="45697" anchor="t" anchorCtr="0">
            <a:noAutofit/>
          </a:bodyPr>
          <a:lstStyle/>
          <a:p>
            <a:pPr marL="346558" indent="-346558">
              <a:buSzPct val="100000"/>
              <a:buFont typeface="Arial" panose="020B0604020202020204" pitchFamily="34" charset="0"/>
              <a:buChar char="•"/>
            </a:pPr>
            <a:r>
              <a:rPr lang="en-US" sz="2400" dirty="0">
                <a:solidFill>
                  <a:srgbClr val="253B46"/>
                </a:solidFill>
              </a:rPr>
              <a:t>Attend to the data itself.</a:t>
            </a:r>
            <a:endParaRPr sz="2400" dirty="0">
              <a:solidFill>
                <a:srgbClr val="253B46"/>
              </a:solidFill>
            </a:endParaRPr>
          </a:p>
          <a:p>
            <a:pPr marL="346558" indent="-346558">
              <a:spcBef>
                <a:spcPts val="1000"/>
              </a:spcBef>
              <a:buSzPct val="100000"/>
              <a:buFont typeface="Arial" panose="020B0604020202020204" pitchFamily="34" charset="0"/>
              <a:buChar char="•"/>
            </a:pPr>
            <a:r>
              <a:rPr lang="en-US" sz="2400" dirty="0">
                <a:solidFill>
                  <a:srgbClr val="253B46"/>
                </a:solidFill>
              </a:rPr>
              <a:t>Parse new graph types.</a:t>
            </a:r>
            <a:endParaRPr sz="2400" dirty="0">
              <a:solidFill>
                <a:srgbClr val="253B46"/>
              </a:solidFill>
            </a:endParaRPr>
          </a:p>
          <a:p>
            <a:pPr marL="346558" indent="-346558">
              <a:spcBef>
                <a:spcPts val="1000"/>
              </a:spcBef>
              <a:buSzPct val="100000"/>
              <a:buFont typeface="Arial" panose="020B0604020202020204" pitchFamily="34" charset="0"/>
              <a:buChar char="•"/>
            </a:pPr>
            <a:r>
              <a:rPr lang="en-US" sz="2400" dirty="0">
                <a:solidFill>
                  <a:srgbClr val="253B46"/>
                </a:solidFill>
              </a:rPr>
              <a:t>Data that hits a curricular goal.</a:t>
            </a:r>
            <a:endParaRPr sz="2400" dirty="0">
              <a:solidFill>
                <a:srgbClr val="253B46"/>
              </a:solidFill>
            </a:endParaRPr>
          </a:p>
          <a:p>
            <a:pPr marL="346558" indent="-346558">
              <a:spcBef>
                <a:spcPts val="1000"/>
              </a:spcBef>
              <a:buSzPct val="100000"/>
              <a:buFont typeface="Arial" panose="020B0604020202020204" pitchFamily="34" charset="0"/>
              <a:buChar char="•"/>
            </a:pPr>
            <a:r>
              <a:rPr lang="en-US" sz="2400" dirty="0">
                <a:solidFill>
                  <a:srgbClr val="253B46"/>
                </a:solidFill>
              </a:rPr>
              <a:t>What-how-why </a:t>
            </a:r>
            <a:r>
              <a:rPr lang="en-US" sz="2400" i="1" dirty="0">
                <a:solidFill>
                  <a:srgbClr val="253B46"/>
                </a:solidFill>
              </a:rPr>
              <a:t>behind</a:t>
            </a:r>
            <a:r>
              <a:rPr lang="en-US" sz="2400" dirty="0">
                <a:solidFill>
                  <a:srgbClr val="253B46"/>
                </a:solidFill>
              </a:rPr>
              <a:t> the graph.</a:t>
            </a:r>
            <a:endParaRPr sz="2400" dirty="0">
              <a:solidFill>
                <a:srgbClr val="253B46"/>
              </a:solidFill>
            </a:endParaRPr>
          </a:p>
          <a:p>
            <a:pPr marL="346558" indent="-346558">
              <a:spcBef>
                <a:spcPts val="1000"/>
              </a:spcBef>
              <a:spcAft>
                <a:spcPts val="1000"/>
              </a:spcAft>
              <a:buSzPct val="100000"/>
              <a:buFont typeface="Arial" panose="020B0604020202020204" pitchFamily="34" charset="0"/>
              <a:buChar char="•"/>
            </a:pPr>
            <a:r>
              <a:rPr lang="en-US" sz="2400" dirty="0">
                <a:solidFill>
                  <a:srgbClr val="253B46"/>
                </a:solidFill>
              </a:rPr>
              <a:t>Data to inform, convince, or tell a story.</a:t>
            </a:r>
            <a:endParaRPr sz="2400" dirty="0">
              <a:solidFill>
                <a:srgbClr val="253B46"/>
              </a:solidFill>
            </a:endParaRPr>
          </a:p>
        </p:txBody>
      </p:sp>
      <p:sp>
        <p:nvSpPr>
          <p:cNvPr id="540" name="Google Shape;540;p50"/>
          <p:cNvSpPr txBox="1">
            <a:spLocks noGrp="1"/>
          </p:cNvSpPr>
          <p:nvPr>
            <p:ph type="body" idx="4294967295"/>
          </p:nvPr>
        </p:nvSpPr>
        <p:spPr>
          <a:xfrm>
            <a:off x="917861" y="2231909"/>
            <a:ext cx="5360099" cy="3977717"/>
          </a:xfrm>
          <a:prstGeom prst="rect">
            <a:avLst/>
          </a:prstGeom>
          <a:noFill/>
          <a:ln>
            <a:noFill/>
          </a:ln>
        </p:spPr>
        <p:txBody>
          <a:bodyPr spcFirstLastPara="1" wrap="square" lIns="0" tIns="45697" rIns="0" bIns="45697" anchor="t" anchorCtr="0">
            <a:noAutofit/>
          </a:bodyPr>
          <a:lstStyle/>
          <a:p>
            <a:pPr indent="-380982">
              <a:buSzPts val="2400"/>
              <a:buChar char="●"/>
            </a:pPr>
            <a:r>
              <a:rPr lang="en-US" sz="2400" dirty="0">
                <a:solidFill>
                  <a:srgbClr val="253B46"/>
                </a:solidFill>
              </a:rPr>
              <a:t>Low floor and a </a:t>
            </a:r>
            <a:r>
              <a:rPr lang="en-US" sz="2400" i="1" dirty="0">
                <a:solidFill>
                  <a:srgbClr val="253B46"/>
                </a:solidFill>
              </a:rPr>
              <a:t>hook</a:t>
            </a:r>
            <a:r>
              <a:rPr lang="en-US" sz="2400" dirty="0">
                <a:solidFill>
                  <a:srgbClr val="253B46"/>
                </a:solidFill>
              </a:rPr>
              <a:t>.</a:t>
            </a:r>
            <a:endParaRPr sz="2400" dirty="0">
              <a:solidFill>
                <a:srgbClr val="253B46"/>
              </a:solidFill>
            </a:endParaRPr>
          </a:p>
          <a:p>
            <a:pPr indent="-380982">
              <a:spcBef>
                <a:spcPts val="1000"/>
              </a:spcBef>
              <a:buSzPts val="2400"/>
              <a:buChar char="●"/>
            </a:pPr>
            <a:r>
              <a:rPr lang="en-US" sz="2400" dirty="0">
                <a:solidFill>
                  <a:srgbClr val="253B46"/>
                </a:solidFill>
              </a:rPr>
              <a:t>S-l-o-w  d-o-w-n. 1 thing at a time.</a:t>
            </a:r>
            <a:endParaRPr sz="2400" dirty="0">
              <a:solidFill>
                <a:srgbClr val="253B46"/>
              </a:solidFill>
            </a:endParaRPr>
          </a:p>
          <a:p>
            <a:pPr indent="-380982">
              <a:spcBef>
                <a:spcPts val="1000"/>
              </a:spcBef>
              <a:buSzPts val="2400"/>
              <a:buChar char="●"/>
            </a:pPr>
            <a:r>
              <a:rPr lang="en-US" sz="2400" dirty="0">
                <a:solidFill>
                  <a:srgbClr val="253B46"/>
                </a:solidFill>
              </a:rPr>
              <a:t>Makes our thinking visible.</a:t>
            </a:r>
            <a:endParaRPr sz="2400" dirty="0">
              <a:solidFill>
                <a:srgbClr val="253B46"/>
              </a:solidFill>
            </a:endParaRPr>
          </a:p>
          <a:p>
            <a:pPr indent="-380982">
              <a:spcBef>
                <a:spcPts val="1000"/>
              </a:spcBef>
              <a:buSzPts val="2400"/>
              <a:buChar char="●"/>
            </a:pPr>
            <a:r>
              <a:rPr lang="en-US" sz="2400" dirty="0">
                <a:solidFill>
                  <a:srgbClr val="253B46"/>
                </a:solidFill>
              </a:rPr>
              <a:t>Multiple focus points.</a:t>
            </a:r>
            <a:endParaRPr sz="2400" dirty="0">
              <a:solidFill>
                <a:srgbClr val="253B46"/>
              </a:solidFill>
            </a:endParaRPr>
          </a:p>
          <a:p>
            <a:pPr indent="-380982">
              <a:spcBef>
                <a:spcPts val="1000"/>
              </a:spcBef>
              <a:buSzPts val="2400"/>
              <a:buChar char="●"/>
            </a:pPr>
            <a:r>
              <a:rPr lang="en-US" sz="2400" dirty="0">
                <a:solidFill>
                  <a:srgbClr val="253B46"/>
                </a:solidFill>
              </a:rPr>
              <a:t>Multiple interpretations.</a:t>
            </a:r>
            <a:endParaRPr sz="2400" dirty="0">
              <a:solidFill>
                <a:srgbClr val="253B46"/>
              </a:solidFill>
            </a:endParaRPr>
          </a:p>
          <a:p>
            <a:pPr indent="-380982">
              <a:spcBef>
                <a:spcPts val="1000"/>
              </a:spcBef>
              <a:buSzPts val="2400"/>
              <a:buChar char="●"/>
            </a:pPr>
            <a:r>
              <a:rPr lang="en-US" sz="2400" dirty="0">
                <a:solidFill>
                  <a:srgbClr val="253B46"/>
                </a:solidFill>
              </a:rPr>
              <a:t>Revise our thinking.</a:t>
            </a:r>
            <a:endParaRPr sz="2400" dirty="0">
              <a:solidFill>
                <a:srgbClr val="253B46"/>
              </a:solidFill>
            </a:endParaRPr>
          </a:p>
          <a:p>
            <a:pPr indent="-380982">
              <a:spcBef>
                <a:spcPts val="1000"/>
              </a:spcBef>
              <a:spcAft>
                <a:spcPts val="1000"/>
              </a:spcAft>
              <a:buSzPts val="2400"/>
              <a:buChar char="●"/>
            </a:pPr>
            <a:r>
              <a:rPr lang="en-US" sz="2400" dirty="0">
                <a:solidFill>
                  <a:srgbClr val="253B46"/>
                </a:solidFill>
              </a:rPr>
              <a:t>Discourse re: data </a:t>
            </a:r>
            <a:r>
              <a:rPr lang="en-US" sz="2400" i="1" dirty="0">
                <a:solidFill>
                  <a:srgbClr val="253B46"/>
                </a:solidFill>
              </a:rPr>
              <a:t>and</a:t>
            </a:r>
            <a:r>
              <a:rPr lang="en-US" sz="2400" dirty="0">
                <a:solidFill>
                  <a:srgbClr val="253B46"/>
                </a:solidFill>
              </a:rPr>
              <a:t> subject.</a:t>
            </a:r>
            <a:endParaRPr sz="2400" dirty="0">
              <a:solidFill>
                <a:srgbClr val="253B46"/>
              </a:solidFill>
            </a:endParaRPr>
          </a:p>
        </p:txBody>
      </p:sp>
      <p:sp>
        <p:nvSpPr>
          <p:cNvPr id="541" name="Google Shape;541;p50"/>
          <p:cNvSpPr/>
          <p:nvPr/>
        </p:nvSpPr>
        <p:spPr>
          <a:xfrm>
            <a:off x="7066363" y="5269507"/>
            <a:ext cx="3074484" cy="1243413"/>
          </a:xfrm>
          <a:prstGeom prst="roundRect">
            <a:avLst>
              <a:gd name="adj" fmla="val 16667"/>
            </a:avLst>
          </a:prstGeom>
          <a:solidFill>
            <a:schemeClr val="lt1"/>
          </a:solidFill>
          <a:ln w="1905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19" tIns="91419" rIns="91419" bIns="91419" anchor="ctr" anchorCtr="0">
            <a:noAutofit/>
          </a:bodyPr>
          <a:lstStyle/>
          <a:p>
            <a:pPr marL="0" marR="0" lvl="0" indent="0" algn="ctr" defTabSz="554492" rtl="0" eaLnBrk="1" fontAlgn="auto" latinLnBrk="0" hangingPunct="1">
              <a:lnSpc>
                <a:spcPct val="100000"/>
              </a:lnSpc>
              <a:spcBef>
                <a:spcPts val="0"/>
              </a:spcBef>
              <a:spcAft>
                <a:spcPts val="0"/>
              </a:spcAft>
              <a:buClr>
                <a:prstClr val="black"/>
              </a:buClr>
              <a:buSzPts val="1100"/>
              <a:buFontTx/>
              <a:buNone/>
              <a:tabLst/>
              <a:defRPr/>
            </a:pPr>
            <a:r>
              <a:rPr kumimoji="0" lang="en-US" sz="2000" b="1" i="1" u="none" strike="noStrike" kern="0" cap="none" spc="0" normalizeH="0" baseline="0" noProof="0">
                <a:ln>
                  <a:noFill/>
                </a:ln>
                <a:solidFill>
                  <a:srgbClr val="253B46"/>
                </a:solidFill>
                <a:effectLst/>
                <a:uLnTx/>
                <a:uFillTx/>
                <a:latin typeface="Calibri"/>
                <a:ea typeface="+mn-ea"/>
                <a:cs typeface="+mn-cs"/>
              </a:rPr>
              <a:t>Sense-making, not answer-getting</a:t>
            </a:r>
            <a:endParaRPr kumimoji="0" sz="2000" b="0" i="1" u="none" strike="noStrike" kern="0" cap="none" spc="0" normalizeH="0" baseline="0" noProof="0">
              <a:ln>
                <a:noFill/>
              </a:ln>
              <a:solidFill>
                <a:srgbClr val="253B46"/>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3" name="Google Shape;583;p54"/>
          <p:cNvSpPr txBox="1">
            <a:spLocks noGrp="1"/>
          </p:cNvSpPr>
          <p:nvPr>
            <p:ph type="title" idx="4294967295"/>
          </p:nvPr>
        </p:nvSpPr>
        <p:spPr>
          <a:xfrm>
            <a:off x="428" y="364849"/>
            <a:ext cx="10876149" cy="838478"/>
          </a:xfrm>
          <a:prstGeom prst="rect">
            <a:avLst/>
          </a:prstGeom>
        </p:spPr>
        <p:txBody>
          <a:bodyPr spcFirstLastPara="1" wrap="square" lIns="0" tIns="45697" rIns="0" bIns="45697" anchor="t" anchorCtr="0">
            <a:noAutofit/>
          </a:bodyPr>
          <a:lstStyle/>
          <a:p>
            <a:pPr algn="ctr"/>
            <a:r>
              <a:rPr lang="en-US" sz="5458" b="1" dirty="0">
                <a:solidFill>
                  <a:srgbClr val="253B46"/>
                </a:solidFill>
                <a:latin typeface="+mn-lt"/>
              </a:rPr>
              <a:t>Make your own</a:t>
            </a:r>
            <a:endParaRPr sz="5458" b="1" dirty="0">
              <a:solidFill>
                <a:srgbClr val="253B46"/>
              </a:solidFill>
              <a:latin typeface="+mn-lt"/>
            </a:endParaRPr>
          </a:p>
        </p:txBody>
      </p:sp>
      <p:sp>
        <p:nvSpPr>
          <p:cNvPr id="582" name="Google Shape;582;p54"/>
          <p:cNvSpPr txBox="1">
            <a:spLocks noGrp="1"/>
          </p:cNvSpPr>
          <p:nvPr>
            <p:ph type="body" idx="4294967295"/>
          </p:nvPr>
        </p:nvSpPr>
        <p:spPr>
          <a:xfrm>
            <a:off x="786573" y="1857937"/>
            <a:ext cx="2871169" cy="3955850"/>
          </a:xfrm>
          <a:prstGeom prst="rect">
            <a:avLst/>
          </a:prstGeom>
        </p:spPr>
        <p:txBody>
          <a:bodyPr spcFirstLastPara="1" wrap="square" lIns="0" tIns="45697" rIns="0" bIns="45697" anchor="t" anchorCtr="0">
            <a:noAutofit/>
          </a:bodyPr>
          <a:lstStyle/>
          <a:p>
            <a:r>
              <a:rPr lang="en-US" sz="2668" b="1" dirty="0">
                <a:solidFill>
                  <a:srgbClr val="253B46"/>
                </a:solidFill>
              </a:rPr>
              <a:t>From source data:</a:t>
            </a:r>
            <a:endParaRPr sz="2668" b="1" dirty="0">
              <a:solidFill>
                <a:srgbClr val="253B46"/>
              </a:solidFill>
            </a:endParaRPr>
          </a:p>
          <a:p>
            <a:pPr>
              <a:spcBef>
                <a:spcPts val="600"/>
              </a:spcBef>
            </a:pPr>
            <a:endParaRPr sz="2668" dirty="0">
              <a:solidFill>
                <a:srgbClr val="253B46"/>
              </a:solidFill>
            </a:endParaRPr>
          </a:p>
          <a:p>
            <a:pPr marL="346558" indent="-346558">
              <a:spcBef>
                <a:spcPts val="600"/>
              </a:spcBef>
              <a:buSzPct val="100000"/>
              <a:buFont typeface="Arial" panose="020B0604020202020204" pitchFamily="34" charset="0"/>
              <a:buChar char="•"/>
            </a:pPr>
            <a:r>
              <a:rPr lang="en-US" sz="2668" dirty="0">
                <a:solidFill>
                  <a:srgbClr val="253B46"/>
                </a:solidFill>
              </a:rPr>
              <a:t>Grab or re-create a graph</a:t>
            </a:r>
            <a:endParaRPr sz="2668" dirty="0">
              <a:solidFill>
                <a:srgbClr val="253B46"/>
              </a:solidFill>
            </a:endParaRPr>
          </a:p>
          <a:p>
            <a:pPr marL="346558" indent="-346558">
              <a:buSzPct val="100000"/>
              <a:buFont typeface="Arial" panose="020B0604020202020204" pitchFamily="34" charset="0"/>
              <a:buChar char="•"/>
            </a:pPr>
            <a:r>
              <a:rPr lang="en-US" sz="2668" dirty="0">
                <a:solidFill>
                  <a:srgbClr val="253B46"/>
                </a:solidFill>
              </a:rPr>
              <a:t>Mask the details</a:t>
            </a:r>
            <a:endParaRPr sz="2668" dirty="0">
              <a:solidFill>
                <a:srgbClr val="253B46"/>
              </a:solidFill>
            </a:endParaRPr>
          </a:p>
          <a:p>
            <a:pPr marL="346558" indent="-346558">
              <a:buSzPct val="100000"/>
              <a:buFont typeface="Arial" panose="020B0604020202020204" pitchFamily="34" charset="0"/>
              <a:buChar char="•"/>
            </a:pPr>
            <a:r>
              <a:rPr lang="en-US" sz="2668" dirty="0">
                <a:solidFill>
                  <a:srgbClr val="253B46"/>
                </a:solidFill>
              </a:rPr>
              <a:t>Reveal them in a strategic order</a:t>
            </a:r>
            <a:endParaRPr sz="2668" dirty="0">
              <a:solidFill>
                <a:srgbClr val="253B46"/>
              </a:solidFill>
            </a:endParaRPr>
          </a:p>
          <a:p>
            <a:pPr>
              <a:spcBef>
                <a:spcPts val="600"/>
              </a:spcBef>
              <a:spcAft>
                <a:spcPts val="600"/>
              </a:spcAft>
            </a:pPr>
            <a:endParaRPr sz="2668" dirty="0">
              <a:solidFill>
                <a:srgbClr val="253B46"/>
              </a:solidFill>
            </a:endParaRPr>
          </a:p>
        </p:txBody>
      </p:sp>
      <p:pic>
        <p:nvPicPr>
          <p:cNvPr id="584" name="Google Shape;584;p54"/>
          <p:cNvPicPr preferRelativeResize="0"/>
          <p:nvPr/>
        </p:nvPicPr>
        <p:blipFill rotWithShape="1">
          <a:blip r:embed="rId3">
            <a:alphaModFix/>
          </a:blip>
          <a:srcRect l="14692" r="12754"/>
          <a:stretch/>
        </p:blipFill>
        <p:spPr>
          <a:xfrm>
            <a:off x="8039089" y="2168164"/>
            <a:ext cx="3670292" cy="2959743"/>
          </a:xfrm>
          <a:prstGeom prst="rect">
            <a:avLst/>
          </a:prstGeom>
          <a:noFill/>
          <a:ln>
            <a:noFill/>
          </a:ln>
        </p:spPr>
      </p:pic>
      <p:pic>
        <p:nvPicPr>
          <p:cNvPr id="585" name="Google Shape;585;p54"/>
          <p:cNvPicPr preferRelativeResize="0"/>
          <p:nvPr/>
        </p:nvPicPr>
        <p:blipFill rotWithShape="1">
          <a:blip r:embed="rId4">
            <a:alphaModFix/>
          </a:blip>
          <a:srcRect l="13719" r="13727"/>
          <a:stretch/>
        </p:blipFill>
        <p:spPr>
          <a:xfrm>
            <a:off x="4101140" y="2270371"/>
            <a:ext cx="3494551" cy="2818051"/>
          </a:xfrm>
          <a:prstGeom prst="rect">
            <a:avLst/>
          </a:prstGeom>
          <a:noFill/>
          <a:ln>
            <a:noFill/>
          </a:ln>
        </p:spPr>
      </p:pic>
      <p:sp>
        <p:nvSpPr>
          <p:cNvPr id="7" name="TextBox 6">
            <a:extLst>
              <a:ext uri="{FF2B5EF4-FFF2-40B4-BE49-F238E27FC236}">
                <a16:creationId xmlns:a16="http://schemas.microsoft.com/office/drawing/2014/main" id="{786B5659-E2FA-432B-85D1-9B0C9A777D04}"/>
              </a:ext>
            </a:extLst>
          </p:cNvPr>
          <p:cNvSpPr txBox="1"/>
          <p:nvPr/>
        </p:nvSpPr>
        <p:spPr>
          <a:xfrm>
            <a:off x="3542799" y="5538416"/>
            <a:ext cx="4496290" cy="584775"/>
          </a:xfrm>
          <a:custGeom>
            <a:avLst/>
            <a:gdLst>
              <a:gd name="csX0" fmla="*/ 0 w 4496290"/>
              <a:gd name="csY0" fmla="*/ 0 h 584775"/>
              <a:gd name="csX1" fmla="*/ 507438 w 4496290"/>
              <a:gd name="csY1" fmla="*/ 0 h 584775"/>
              <a:gd name="csX2" fmla="*/ 1239691 w 4496290"/>
              <a:gd name="csY2" fmla="*/ 0 h 584775"/>
              <a:gd name="csX3" fmla="*/ 1792093 w 4496290"/>
              <a:gd name="csY3" fmla="*/ 0 h 584775"/>
              <a:gd name="csX4" fmla="*/ 2299531 w 4496290"/>
              <a:gd name="csY4" fmla="*/ 0 h 584775"/>
              <a:gd name="csX5" fmla="*/ 3031784 w 4496290"/>
              <a:gd name="csY5" fmla="*/ 0 h 584775"/>
              <a:gd name="csX6" fmla="*/ 3539223 w 4496290"/>
              <a:gd name="csY6" fmla="*/ 0 h 584775"/>
              <a:gd name="csX7" fmla="*/ 4496290 w 4496290"/>
              <a:gd name="csY7" fmla="*/ 0 h 584775"/>
              <a:gd name="csX8" fmla="*/ 4496290 w 4496290"/>
              <a:gd name="csY8" fmla="*/ 584775 h 584775"/>
              <a:gd name="csX9" fmla="*/ 3764037 w 4496290"/>
              <a:gd name="csY9" fmla="*/ 584775 h 584775"/>
              <a:gd name="csX10" fmla="*/ 3166673 w 4496290"/>
              <a:gd name="csY10" fmla="*/ 584775 h 584775"/>
              <a:gd name="csX11" fmla="*/ 2659234 w 4496290"/>
              <a:gd name="csY11" fmla="*/ 584775 h 584775"/>
              <a:gd name="csX12" fmla="*/ 2016907 w 4496290"/>
              <a:gd name="csY12" fmla="*/ 584775 h 584775"/>
              <a:gd name="csX13" fmla="*/ 1419543 w 4496290"/>
              <a:gd name="csY13" fmla="*/ 584775 h 584775"/>
              <a:gd name="csX14" fmla="*/ 687290 w 4496290"/>
              <a:gd name="csY14" fmla="*/ 584775 h 584775"/>
              <a:gd name="csX15" fmla="*/ 0 w 4496290"/>
              <a:gd name="csY15" fmla="*/ 584775 h 584775"/>
              <a:gd name="csX16" fmla="*/ 0 w 4496290"/>
              <a:gd name="csY16"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96290" h="584775" extrusionOk="0">
                <a:moveTo>
                  <a:pt x="0" y="0"/>
                </a:moveTo>
                <a:cubicBezTo>
                  <a:pt x="227187" y="16943"/>
                  <a:pt x="373644" y="19572"/>
                  <a:pt x="507438" y="0"/>
                </a:cubicBezTo>
                <a:cubicBezTo>
                  <a:pt x="641232" y="-19572"/>
                  <a:pt x="962688" y="-22168"/>
                  <a:pt x="1239691" y="0"/>
                </a:cubicBezTo>
                <a:cubicBezTo>
                  <a:pt x="1516694" y="22168"/>
                  <a:pt x="1669946" y="-25933"/>
                  <a:pt x="1792093" y="0"/>
                </a:cubicBezTo>
                <a:cubicBezTo>
                  <a:pt x="1914240" y="25933"/>
                  <a:pt x="2104951" y="-23746"/>
                  <a:pt x="2299531" y="0"/>
                </a:cubicBezTo>
                <a:cubicBezTo>
                  <a:pt x="2494111" y="23746"/>
                  <a:pt x="2812020" y="-7387"/>
                  <a:pt x="3031784" y="0"/>
                </a:cubicBezTo>
                <a:cubicBezTo>
                  <a:pt x="3251548" y="7387"/>
                  <a:pt x="3359633" y="12624"/>
                  <a:pt x="3539223" y="0"/>
                </a:cubicBezTo>
                <a:cubicBezTo>
                  <a:pt x="3718813" y="-12624"/>
                  <a:pt x="4170325" y="-2604"/>
                  <a:pt x="4496290" y="0"/>
                </a:cubicBezTo>
                <a:cubicBezTo>
                  <a:pt x="4474978" y="161660"/>
                  <a:pt x="4485556" y="296954"/>
                  <a:pt x="4496290" y="584775"/>
                </a:cubicBezTo>
                <a:cubicBezTo>
                  <a:pt x="4305970" y="618302"/>
                  <a:pt x="4062306" y="559478"/>
                  <a:pt x="3764037" y="584775"/>
                </a:cubicBezTo>
                <a:cubicBezTo>
                  <a:pt x="3465768" y="610072"/>
                  <a:pt x="3423405" y="596081"/>
                  <a:pt x="3166673" y="584775"/>
                </a:cubicBezTo>
                <a:cubicBezTo>
                  <a:pt x="2909941" y="573469"/>
                  <a:pt x="2765604" y="604234"/>
                  <a:pt x="2659234" y="584775"/>
                </a:cubicBezTo>
                <a:cubicBezTo>
                  <a:pt x="2552864" y="565316"/>
                  <a:pt x="2203626" y="554296"/>
                  <a:pt x="2016907" y="584775"/>
                </a:cubicBezTo>
                <a:cubicBezTo>
                  <a:pt x="1830188" y="615254"/>
                  <a:pt x="1639365" y="604662"/>
                  <a:pt x="1419543" y="584775"/>
                </a:cubicBezTo>
                <a:cubicBezTo>
                  <a:pt x="1199721" y="564888"/>
                  <a:pt x="932452" y="614016"/>
                  <a:pt x="687290" y="584775"/>
                </a:cubicBezTo>
                <a:cubicBezTo>
                  <a:pt x="442128" y="555534"/>
                  <a:pt x="189323" y="597675"/>
                  <a:pt x="0" y="584775"/>
                </a:cubicBezTo>
                <a:cubicBezTo>
                  <a:pt x="23860" y="306770"/>
                  <a:pt x="28929" y="264452"/>
                  <a:pt x="0" y="0"/>
                </a:cubicBezTo>
                <a:close/>
              </a:path>
            </a:pathLst>
          </a:custGeom>
          <a:noFill/>
          <a:ln w="3175">
            <a:solidFill>
              <a:schemeClr val="tx1"/>
            </a:solidFill>
            <a:extLst>
              <a:ext uri="{C807C97D-BFC1-408E-A445-0C87EB9F89A2}">
                <ask:lineSketchStyleProps xmlns:ask="http://schemas.microsoft.com/office/drawing/2018/sketchyshapes" sd="2424592518">
                  <a:prstGeom prst="rect">
                    <a:avLst/>
                  </a:prstGeom>
                  <ask:type>
                    <ask:lineSketchFreehan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79FA3"/>
                </a:solidFill>
                <a:effectLst/>
                <a:uLnTx/>
                <a:uFillTx/>
                <a:latin typeface="Calibri"/>
                <a:ea typeface="+mn-ea"/>
                <a:cs typeface="+mn-cs"/>
              </a:rPr>
              <a:t>slowrevealgraphs.com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F7DA3D-EFC2-4B51-A9EE-4834DAB9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7640" y="258454"/>
            <a:ext cx="6316719" cy="6316719"/>
          </a:xfrm>
          <a:prstGeom prst="rect">
            <a:avLst/>
          </a:prstGeom>
        </p:spPr>
      </p:pic>
      <p:sp>
        <p:nvSpPr>
          <p:cNvPr id="2" name="Rectangle 1">
            <a:extLst>
              <a:ext uri="{FF2B5EF4-FFF2-40B4-BE49-F238E27FC236}">
                <a16:creationId xmlns:a16="http://schemas.microsoft.com/office/drawing/2014/main" id="{F38A43D1-2CA6-490D-924A-D49DBA38227A}"/>
              </a:ext>
            </a:extLst>
          </p:cNvPr>
          <p:cNvSpPr/>
          <p:nvPr/>
        </p:nvSpPr>
        <p:spPr>
          <a:xfrm>
            <a:off x="2937640" y="282826"/>
            <a:ext cx="6316719" cy="1564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E5D5D5E-87F2-4255-91BA-6543F78545D9}"/>
              </a:ext>
            </a:extLst>
          </p:cNvPr>
          <p:cNvSpPr/>
          <p:nvPr/>
        </p:nvSpPr>
        <p:spPr>
          <a:xfrm>
            <a:off x="3016577" y="1894788"/>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2B115D5-1D32-4E50-A7D3-F898CBA54A2C}"/>
              </a:ext>
            </a:extLst>
          </p:cNvPr>
          <p:cNvSpPr/>
          <p:nvPr/>
        </p:nvSpPr>
        <p:spPr>
          <a:xfrm>
            <a:off x="3095513" y="6061435"/>
            <a:ext cx="6079909"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A61C28F-2480-4D89-93DC-842FCD6633A8}"/>
              </a:ext>
            </a:extLst>
          </p:cNvPr>
          <p:cNvSpPr/>
          <p:nvPr/>
        </p:nvSpPr>
        <p:spPr>
          <a:xfrm>
            <a:off x="3016577" y="2339418"/>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C68D7B4-5185-45D3-B997-5D28CDE77E6A}"/>
              </a:ext>
            </a:extLst>
          </p:cNvPr>
          <p:cNvSpPr/>
          <p:nvPr/>
        </p:nvSpPr>
        <p:spPr>
          <a:xfrm>
            <a:off x="3016577" y="3180759"/>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213ED55-AEE1-4215-9039-4516A5671A93}"/>
              </a:ext>
            </a:extLst>
          </p:cNvPr>
          <p:cNvSpPr/>
          <p:nvPr/>
        </p:nvSpPr>
        <p:spPr>
          <a:xfrm>
            <a:off x="3016577" y="2778943"/>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288B605-2526-42C9-903C-C3DEC1AFC44F}"/>
              </a:ext>
            </a:extLst>
          </p:cNvPr>
          <p:cNvSpPr/>
          <p:nvPr/>
        </p:nvSpPr>
        <p:spPr>
          <a:xfrm>
            <a:off x="3016577" y="3591995"/>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904BFCB-C910-4957-A314-C5B07808EA27}"/>
              </a:ext>
            </a:extLst>
          </p:cNvPr>
          <p:cNvSpPr/>
          <p:nvPr/>
        </p:nvSpPr>
        <p:spPr>
          <a:xfrm>
            <a:off x="3016577" y="4013663"/>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B742B0E-5A8B-4013-A0AF-41F443A6C102}"/>
              </a:ext>
            </a:extLst>
          </p:cNvPr>
          <p:cNvSpPr/>
          <p:nvPr/>
        </p:nvSpPr>
        <p:spPr>
          <a:xfrm>
            <a:off x="3016577" y="4435331"/>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34CF9AA-2E8D-4F40-A242-5F378B5C7B05}"/>
              </a:ext>
            </a:extLst>
          </p:cNvPr>
          <p:cNvSpPr/>
          <p:nvPr/>
        </p:nvSpPr>
        <p:spPr>
          <a:xfrm>
            <a:off x="3016577" y="4884234"/>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728EE11-8BBC-4C2D-BDD4-906AB3343B78}"/>
              </a:ext>
            </a:extLst>
          </p:cNvPr>
          <p:cNvSpPr/>
          <p:nvPr/>
        </p:nvSpPr>
        <p:spPr>
          <a:xfrm>
            <a:off x="3016577" y="5280800"/>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49F85CF-B6AB-4F5E-B527-F28F52EF536F}"/>
              </a:ext>
            </a:extLst>
          </p:cNvPr>
          <p:cNvSpPr/>
          <p:nvPr/>
        </p:nvSpPr>
        <p:spPr>
          <a:xfrm>
            <a:off x="3016576" y="5717379"/>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1503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F7DA3D-EFC2-4B51-A9EE-4834DAB9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7640" y="258454"/>
            <a:ext cx="6316719" cy="6316719"/>
          </a:xfrm>
          <a:prstGeom prst="rect">
            <a:avLst/>
          </a:prstGeom>
        </p:spPr>
      </p:pic>
      <p:sp>
        <p:nvSpPr>
          <p:cNvPr id="2" name="Rectangle 1">
            <a:extLst>
              <a:ext uri="{FF2B5EF4-FFF2-40B4-BE49-F238E27FC236}">
                <a16:creationId xmlns:a16="http://schemas.microsoft.com/office/drawing/2014/main" id="{F38A43D1-2CA6-490D-924A-D49DBA38227A}"/>
              </a:ext>
            </a:extLst>
          </p:cNvPr>
          <p:cNvSpPr/>
          <p:nvPr/>
        </p:nvSpPr>
        <p:spPr>
          <a:xfrm>
            <a:off x="2937640" y="282826"/>
            <a:ext cx="2812711" cy="1564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E5D5D5E-87F2-4255-91BA-6543F78545D9}"/>
              </a:ext>
            </a:extLst>
          </p:cNvPr>
          <p:cNvSpPr/>
          <p:nvPr/>
        </p:nvSpPr>
        <p:spPr>
          <a:xfrm>
            <a:off x="3016577" y="1894788"/>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2B115D5-1D32-4E50-A7D3-F898CBA54A2C}"/>
              </a:ext>
            </a:extLst>
          </p:cNvPr>
          <p:cNvSpPr/>
          <p:nvPr/>
        </p:nvSpPr>
        <p:spPr>
          <a:xfrm>
            <a:off x="3095513" y="6061435"/>
            <a:ext cx="6079909"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A61C28F-2480-4D89-93DC-842FCD6633A8}"/>
              </a:ext>
            </a:extLst>
          </p:cNvPr>
          <p:cNvSpPr/>
          <p:nvPr/>
        </p:nvSpPr>
        <p:spPr>
          <a:xfrm>
            <a:off x="3016577" y="2339418"/>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C68D7B4-5185-45D3-B997-5D28CDE77E6A}"/>
              </a:ext>
            </a:extLst>
          </p:cNvPr>
          <p:cNvSpPr/>
          <p:nvPr/>
        </p:nvSpPr>
        <p:spPr>
          <a:xfrm>
            <a:off x="3016577" y="3180759"/>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213ED55-AEE1-4215-9039-4516A5671A93}"/>
              </a:ext>
            </a:extLst>
          </p:cNvPr>
          <p:cNvSpPr/>
          <p:nvPr/>
        </p:nvSpPr>
        <p:spPr>
          <a:xfrm>
            <a:off x="3016577" y="2778943"/>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288B605-2526-42C9-903C-C3DEC1AFC44F}"/>
              </a:ext>
            </a:extLst>
          </p:cNvPr>
          <p:cNvSpPr/>
          <p:nvPr/>
        </p:nvSpPr>
        <p:spPr>
          <a:xfrm>
            <a:off x="3016577" y="3591995"/>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904BFCB-C910-4957-A314-C5B07808EA27}"/>
              </a:ext>
            </a:extLst>
          </p:cNvPr>
          <p:cNvSpPr/>
          <p:nvPr/>
        </p:nvSpPr>
        <p:spPr>
          <a:xfrm>
            <a:off x="3016577" y="4013663"/>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B742B0E-5A8B-4013-A0AF-41F443A6C102}"/>
              </a:ext>
            </a:extLst>
          </p:cNvPr>
          <p:cNvSpPr/>
          <p:nvPr/>
        </p:nvSpPr>
        <p:spPr>
          <a:xfrm>
            <a:off x="3016577" y="4435331"/>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34CF9AA-2E8D-4F40-A242-5F378B5C7B05}"/>
              </a:ext>
            </a:extLst>
          </p:cNvPr>
          <p:cNvSpPr/>
          <p:nvPr/>
        </p:nvSpPr>
        <p:spPr>
          <a:xfrm>
            <a:off x="3016577" y="4884234"/>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728EE11-8BBC-4C2D-BDD4-906AB3343B78}"/>
              </a:ext>
            </a:extLst>
          </p:cNvPr>
          <p:cNvSpPr/>
          <p:nvPr/>
        </p:nvSpPr>
        <p:spPr>
          <a:xfrm>
            <a:off x="3016577" y="5280800"/>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49F85CF-B6AB-4F5E-B527-F28F52EF536F}"/>
              </a:ext>
            </a:extLst>
          </p:cNvPr>
          <p:cNvSpPr/>
          <p:nvPr/>
        </p:nvSpPr>
        <p:spPr>
          <a:xfrm>
            <a:off x="3016576" y="5717379"/>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52346DF8-CDDE-466D-B491-347B3A6E3AFC}"/>
              </a:ext>
            </a:extLst>
          </p:cNvPr>
          <p:cNvSpPr/>
          <p:nvPr/>
        </p:nvSpPr>
        <p:spPr>
          <a:xfrm>
            <a:off x="5599521" y="763571"/>
            <a:ext cx="3063711" cy="1131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B156080-EC44-4CA8-9494-8025E2B2AA66}"/>
              </a:ext>
            </a:extLst>
          </p:cNvPr>
          <p:cNvSpPr/>
          <p:nvPr/>
        </p:nvSpPr>
        <p:spPr>
          <a:xfrm>
            <a:off x="8286350" y="366899"/>
            <a:ext cx="1131028" cy="576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89539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F7DA3D-EFC2-4B51-A9EE-4834DAB9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7640" y="258454"/>
            <a:ext cx="6316719" cy="6316719"/>
          </a:xfrm>
          <a:prstGeom prst="rect">
            <a:avLst/>
          </a:prstGeom>
        </p:spPr>
      </p:pic>
      <p:sp>
        <p:nvSpPr>
          <p:cNvPr id="2" name="Rectangle 1">
            <a:extLst>
              <a:ext uri="{FF2B5EF4-FFF2-40B4-BE49-F238E27FC236}">
                <a16:creationId xmlns:a16="http://schemas.microsoft.com/office/drawing/2014/main" id="{F38A43D1-2CA6-490D-924A-D49DBA38227A}"/>
              </a:ext>
            </a:extLst>
          </p:cNvPr>
          <p:cNvSpPr/>
          <p:nvPr/>
        </p:nvSpPr>
        <p:spPr>
          <a:xfrm>
            <a:off x="2937640" y="282826"/>
            <a:ext cx="2812711" cy="1564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E5D5D5E-87F2-4255-91BA-6543F78545D9}"/>
              </a:ext>
            </a:extLst>
          </p:cNvPr>
          <p:cNvSpPr/>
          <p:nvPr/>
        </p:nvSpPr>
        <p:spPr>
          <a:xfrm>
            <a:off x="3016577" y="1894788"/>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2B115D5-1D32-4E50-A7D3-F898CBA54A2C}"/>
              </a:ext>
            </a:extLst>
          </p:cNvPr>
          <p:cNvSpPr/>
          <p:nvPr/>
        </p:nvSpPr>
        <p:spPr>
          <a:xfrm>
            <a:off x="3095513" y="6061435"/>
            <a:ext cx="6079909"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A61C28F-2480-4D89-93DC-842FCD6633A8}"/>
              </a:ext>
            </a:extLst>
          </p:cNvPr>
          <p:cNvSpPr/>
          <p:nvPr/>
        </p:nvSpPr>
        <p:spPr>
          <a:xfrm>
            <a:off x="3016577" y="2339418"/>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213ED55-AEE1-4215-9039-4516A5671A93}"/>
              </a:ext>
            </a:extLst>
          </p:cNvPr>
          <p:cNvSpPr/>
          <p:nvPr/>
        </p:nvSpPr>
        <p:spPr>
          <a:xfrm>
            <a:off x="3016577" y="2778943"/>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288B605-2526-42C9-903C-C3DEC1AFC44F}"/>
              </a:ext>
            </a:extLst>
          </p:cNvPr>
          <p:cNvSpPr/>
          <p:nvPr/>
        </p:nvSpPr>
        <p:spPr>
          <a:xfrm>
            <a:off x="3016577" y="3591995"/>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904BFCB-C910-4957-A314-C5B07808EA27}"/>
              </a:ext>
            </a:extLst>
          </p:cNvPr>
          <p:cNvSpPr/>
          <p:nvPr/>
        </p:nvSpPr>
        <p:spPr>
          <a:xfrm>
            <a:off x="3016577" y="4013663"/>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B742B0E-5A8B-4013-A0AF-41F443A6C102}"/>
              </a:ext>
            </a:extLst>
          </p:cNvPr>
          <p:cNvSpPr/>
          <p:nvPr/>
        </p:nvSpPr>
        <p:spPr>
          <a:xfrm>
            <a:off x="3016577" y="4435331"/>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34CF9AA-2E8D-4F40-A242-5F378B5C7B05}"/>
              </a:ext>
            </a:extLst>
          </p:cNvPr>
          <p:cNvSpPr/>
          <p:nvPr/>
        </p:nvSpPr>
        <p:spPr>
          <a:xfrm>
            <a:off x="3016577" y="4884234"/>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728EE11-8BBC-4C2D-BDD4-906AB3343B78}"/>
              </a:ext>
            </a:extLst>
          </p:cNvPr>
          <p:cNvSpPr/>
          <p:nvPr/>
        </p:nvSpPr>
        <p:spPr>
          <a:xfrm>
            <a:off x="3016577" y="5280800"/>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49F85CF-B6AB-4F5E-B527-F28F52EF536F}"/>
              </a:ext>
            </a:extLst>
          </p:cNvPr>
          <p:cNvSpPr/>
          <p:nvPr/>
        </p:nvSpPr>
        <p:spPr>
          <a:xfrm>
            <a:off x="3016576" y="5717379"/>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52346DF8-CDDE-466D-B491-347B3A6E3AFC}"/>
              </a:ext>
            </a:extLst>
          </p:cNvPr>
          <p:cNvSpPr/>
          <p:nvPr/>
        </p:nvSpPr>
        <p:spPr>
          <a:xfrm>
            <a:off x="5599521" y="763571"/>
            <a:ext cx="3063711" cy="1131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B156080-EC44-4CA8-9494-8025E2B2AA66}"/>
              </a:ext>
            </a:extLst>
          </p:cNvPr>
          <p:cNvSpPr/>
          <p:nvPr/>
        </p:nvSpPr>
        <p:spPr>
          <a:xfrm>
            <a:off x="8286350" y="366899"/>
            <a:ext cx="1131028" cy="576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52143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F7DA3D-EFC2-4B51-A9EE-4834DAB9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7640" y="258454"/>
            <a:ext cx="6316719" cy="6316719"/>
          </a:xfrm>
          <a:prstGeom prst="rect">
            <a:avLst/>
          </a:prstGeom>
        </p:spPr>
      </p:pic>
      <p:sp>
        <p:nvSpPr>
          <p:cNvPr id="2" name="Rectangle 1">
            <a:extLst>
              <a:ext uri="{FF2B5EF4-FFF2-40B4-BE49-F238E27FC236}">
                <a16:creationId xmlns:a16="http://schemas.microsoft.com/office/drawing/2014/main" id="{F38A43D1-2CA6-490D-924A-D49DBA38227A}"/>
              </a:ext>
            </a:extLst>
          </p:cNvPr>
          <p:cNvSpPr/>
          <p:nvPr/>
        </p:nvSpPr>
        <p:spPr>
          <a:xfrm>
            <a:off x="2937640" y="282826"/>
            <a:ext cx="2812711" cy="1564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E5D5D5E-87F2-4255-91BA-6543F78545D9}"/>
              </a:ext>
            </a:extLst>
          </p:cNvPr>
          <p:cNvSpPr/>
          <p:nvPr/>
        </p:nvSpPr>
        <p:spPr>
          <a:xfrm>
            <a:off x="3016577" y="1894788"/>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2B115D5-1D32-4E50-A7D3-F898CBA54A2C}"/>
              </a:ext>
            </a:extLst>
          </p:cNvPr>
          <p:cNvSpPr/>
          <p:nvPr/>
        </p:nvSpPr>
        <p:spPr>
          <a:xfrm>
            <a:off x="3095513" y="6061435"/>
            <a:ext cx="6079909"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A61C28F-2480-4D89-93DC-842FCD6633A8}"/>
              </a:ext>
            </a:extLst>
          </p:cNvPr>
          <p:cNvSpPr/>
          <p:nvPr/>
        </p:nvSpPr>
        <p:spPr>
          <a:xfrm>
            <a:off x="3016577" y="2339418"/>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213ED55-AEE1-4215-9039-4516A5671A93}"/>
              </a:ext>
            </a:extLst>
          </p:cNvPr>
          <p:cNvSpPr/>
          <p:nvPr/>
        </p:nvSpPr>
        <p:spPr>
          <a:xfrm>
            <a:off x="3016577" y="2778943"/>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34CF9AA-2E8D-4F40-A242-5F378B5C7B05}"/>
              </a:ext>
            </a:extLst>
          </p:cNvPr>
          <p:cNvSpPr/>
          <p:nvPr/>
        </p:nvSpPr>
        <p:spPr>
          <a:xfrm>
            <a:off x="3016577" y="4884234"/>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49F85CF-B6AB-4F5E-B527-F28F52EF536F}"/>
              </a:ext>
            </a:extLst>
          </p:cNvPr>
          <p:cNvSpPr/>
          <p:nvPr/>
        </p:nvSpPr>
        <p:spPr>
          <a:xfrm>
            <a:off x="3016576" y="5717379"/>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52346DF8-CDDE-466D-B491-347B3A6E3AFC}"/>
              </a:ext>
            </a:extLst>
          </p:cNvPr>
          <p:cNvSpPr/>
          <p:nvPr/>
        </p:nvSpPr>
        <p:spPr>
          <a:xfrm>
            <a:off x="5599521" y="763571"/>
            <a:ext cx="3063711" cy="1131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B156080-EC44-4CA8-9494-8025E2B2AA66}"/>
              </a:ext>
            </a:extLst>
          </p:cNvPr>
          <p:cNvSpPr/>
          <p:nvPr/>
        </p:nvSpPr>
        <p:spPr>
          <a:xfrm>
            <a:off x="8286350" y="366899"/>
            <a:ext cx="1131028" cy="576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12299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F7DA3D-EFC2-4B51-A9EE-4834DAB9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7640" y="258455"/>
            <a:ext cx="6316719" cy="6316719"/>
          </a:xfrm>
          <a:prstGeom prst="rect">
            <a:avLst/>
          </a:prstGeom>
        </p:spPr>
      </p:pic>
      <p:sp>
        <p:nvSpPr>
          <p:cNvPr id="2" name="Rectangle 1">
            <a:extLst>
              <a:ext uri="{FF2B5EF4-FFF2-40B4-BE49-F238E27FC236}">
                <a16:creationId xmlns:a16="http://schemas.microsoft.com/office/drawing/2014/main" id="{F38A43D1-2CA6-490D-924A-D49DBA38227A}"/>
              </a:ext>
            </a:extLst>
          </p:cNvPr>
          <p:cNvSpPr/>
          <p:nvPr/>
        </p:nvSpPr>
        <p:spPr>
          <a:xfrm>
            <a:off x="2937640" y="282826"/>
            <a:ext cx="2812711" cy="1564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E5D5D5E-87F2-4255-91BA-6543F78545D9}"/>
              </a:ext>
            </a:extLst>
          </p:cNvPr>
          <p:cNvSpPr/>
          <p:nvPr/>
        </p:nvSpPr>
        <p:spPr>
          <a:xfrm>
            <a:off x="3016577" y="1894788"/>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A61C28F-2480-4D89-93DC-842FCD6633A8}"/>
              </a:ext>
            </a:extLst>
          </p:cNvPr>
          <p:cNvSpPr/>
          <p:nvPr/>
        </p:nvSpPr>
        <p:spPr>
          <a:xfrm>
            <a:off x="3016577" y="2339418"/>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213ED55-AEE1-4215-9039-4516A5671A93}"/>
              </a:ext>
            </a:extLst>
          </p:cNvPr>
          <p:cNvSpPr/>
          <p:nvPr/>
        </p:nvSpPr>
        <p:spPr>
          <a:xfrm>
            <a:off x="3016577" y="2778943"/>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34CF9AA-2E8D-4F40-A242-5F378B5C7B05}"/>
              </a:ext>
            </a:extLst>
          </p:cNvPr>
          <p:cNvSpPr/>
          <p:nvPr/>
        </p:nvSpPr>
        <p:spPr>
          <a:xfrm>
            <a:off x="3016577" y="4884234"/>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49F85CF-B6AB-4F5E-B527-F28F52EF536F}"/>
              </a:ext>
            </a:extLst>
          </p:cNvPr>
          <p:cNvSpPr/>
          <p:nvPr/>
        </p:nvSpPr>
        <p:spPr>
          <a:xfrm>
            <a:off x="3016576" y="5717379"/>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52346DF8-CDDE-466D-B491-347B3A6E3AFC}"/>
              </a:ext>
            </a:extLst>
          </p:cNvPr>
          <p:cNvSpPr/>
          <p:nvPr/>
        </p:nvSpPr>
        <p:spPr>
          <a:xfrm>
            <a:off x="5599521" y="763571"/>
            <a:ext cx="3063711" cy="1131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B156080-EC44-4CA8-9494-8025E2B2AA66}"/>
              </a:ext>
            </a:extLst>
          </p:cNvPr>
          <p:cNvSpPr/>
          <p:nvPr/>
        </p:nvSpPr>
        <p:spPr>
          <a:xfrm>
            <a:off x="8286350" y="366899"/>
            <a:ext cx="1131028" cy="576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65211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F7DA3D-EFC2-4B51-A9EE-4834DAB9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7640" y="258454"/>
            <a:ext cx="6316719" cy="6316719"/>
          </a:xfrm>
          <a:prstGeom prst="rect">
            <a:avLst/>
          </a:prstGeom>
        </p:spPr>
      </p:pic>
      <p:sp>
        <p:nvSpPr>
          <p:cNvPr id="4" name="Rectangle 3">
            <a:extLst>
              <a:ext uri="{FF2B5EF4-FFF2-40B4-BE49-F238E27FC236}">
                <a16:creationId xmlns:a16="http://schemas.microsoft.com/office/drawing/2014/main" id="{EE5D5D5E-87F2-4255-91BA-6543F78545D9}"/>
              </a:ext>
            </a:extLst>
          </p:cNvPr>
          <p:cNvSpPr/>
          <p:nvPr/>
        </p:nvSpPr>
        <p:spPr>
          <a:xfrm>
            <a:off x="3016577" y="1894788"/>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A61C28F-2480-4D89-93DC-842FCD6633A8}"/>
              </a:ext>
            </a:extLst>
          </p:cNvPr>
          <p:cNvSpPr/>
          <p:nvPr/>
        </p:nvSpPr>
        <p:spPr>
          <a:xfrm>
            <a:off x="3016577" y="2339418"/>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213ED55-AEE1-4215-9039-4516A5671A93}"/>
              </a:ext>
            </a:extLst>
          </p:cNvPr>
          <p:cNvSpPr/>
          <p:nvPr/>
        </p:nvSpPr>
        <p:spPr>
          <a:xfrm>
            <a:off x="3016577" y="2778943"/>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34CF9AA-2E8D-4F40-A242-5F378B5C7B05}"/>
              </a:ext>
            </a:extLst>
          </p:cNvPr>
          <p:cNvSpPr/>
          <p:nvPr/>
        </p:nvSpPr>
        <p:spPr>
          <a:xfrm>
            <a:off x="3016577" y="4884234"/>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49F85CF-B6AB-4F5E-B527-F28F52EF536F}"/>
              </a:ext>
            </a:extLst>
          </p:cNvPr>
          <p:cNvSpPr/>
          <p:nvPr/>
        </p:nvSpPr>
        <p:spPr>
          <a:xfrm>
            <a:off x="3016576" y="5717379"/>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0595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F7DA3D-EFC2-4B51-A9EE-4834DAB9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7640" y="258454"/>
            <a:ext cx="6316719" cy="6316719"/>
          </a:xfrm>
          <a:prstGeom prst="rect">
            <a:avLst/>
          </a:prstGeom>
        </p:spPr>
      </p:pic>
      <p:sp>
        <p:nvSpPr>
          <p:cNvPr id="4" name="Rectangle 3">
            <a:extLst>
              <a:ext uri="{FF2B5EF4-FFF2-40B4-BE49-F238E27FC236}">
                <a16:creationId xmlns:a16="http://schemas.microsoft.com/office/drawing/2014/main" id="{EE5D5D5E-87F2-4255-91BA-6543F78545D9}"/>
              </a:ext>
            </a:extLst>
          </p:cNvPr>
          <p:cNvSpPr/>
          <p:nvPr/>
        </p:nvSpPr>
        <p:spPr>
          <a:xfrm>
            <a:off x="3016577" y="1894788"/>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34CF9AA-2E8D-4F40-A242-5F378B5C7B05}"/>
              </a:ext>
            </a:extLst>
          </p:cNvPr>
          <p:cNvSpPr/>
          <p:nvPr/>
        </p:nvSpPr>
        <p:spPr>
          <a:xfrm>
            <a:off x="3016577" y="4884234"/>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49F85CF-B6AB-4F5E-B527-F28F52EF536F}"/>
              </a:ext>
            </a:extLst>
          </p:cNvPr>
          <p:cNvSpPr/>
          <p:nvPr/>
        </p:nvSpPr>
        <p:spPr>
          <a:xfrm>
            <a:off x="3016576" y="5717379"/>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92607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F7DA3D-EFC2-4B51-A9EE-4834DAB9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7640" y="258454"/>
            <a:ext cx="6316719" cy="6316719"/>
          </a:xfrm>
          <a:prstGeom prst="rect">
            <a:avLst/>
          </a:prstGeom>
        </p:spPr>
      </p:pic>
      <p:sp>
        <p:nvSpPr>
          <p:cNvPr id="4" name="Rectangle 3">
            <a:extLst>
              <a:ext uri="{FF2B5EF4-FFF2-40B4-BE49-F238E27FC236}">
                <a16:creationId xmlns:a16="http://schemas.microsoft.com/office/drawing/2014/main" id="{EE5D5D5E-87F2-4255-91BA-6543F78545D9}"/>
              </a:ext>
            </a:extLst>
          </p:cNvPr>
          <p:cNvSpPr/>
          <p:nvPr/>
        </p:nvSpPr>
        <p:spPr>
          <a:xfrm>
            <a:off x="3016577" y="1894788"/>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34CF9AA-2E8D-4F40-A242-5F378B5C7B05}"/>
              </a:ext>
            </a:extLst>
          </p:cNvPr>
          <p:cNvSpPr/>
          <p:nvPr/>
        </p:nvSpPr>
        <p:spPr>
          <a:xfrm>
            <a:off x="3016577" y="4884234"/>
            <a:ext cx="1536570" cy="33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03872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_Master_Slides_Template" id="{64D59D53-245D-F34C-8422-D08A726A14F2}" vid="{C56BE7EE-6131-544A-829D-E9E25889985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15d1151-ba9d-4af3-8064-fbed8c171f14" xsi:nil="true"/>
    <lcf76f155ced4ddcb4097134ff3c332f xmlns="3f5ced86-acf9-4106-9bfe-b7f58564dbb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8911B640723674A88567F1D0A6A478D" ma:contentTypeVersion="19" ma:contentTypeDescription="Create a new document." ma:contentTypeScope="" ma:versionID="16be41459122f26fe148a780374c3741">
  <xsd:schema xmlns:xsd="http://www.w3.org/2001/XMLSchema" xmlns:xs="http://www.w3.org/2001/XMLSchema" xmlns:p="http://schemas.microsoft.com/office/2006/metadata/properties" xmlns:ns2="3f5ced86-acf9-4106-9bfe-b7f58564dbb7" xmlns:ns3="415d1151-ba9d-4af3-8064-fbed8c171f14" targetNamespace="http://schemas.microsoft.com/office/2006/metadata/properties" ma:root="true" ma:fieldsID="0df7b841b7a0e187729ae6ba111d08ca" ns2:_="" ns3:_="">
    <xsd:import namespace="3f5ced86-acf9-4106-9bfe-b7f58564dbb7"/>
    <xsd:import namespace="415d1151-ba9d-4af3-8064-fbed8c171f1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5ced86-acf9-4106-9bfe-b7f58564db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54eff52-6b6d-4e5f-a3b0-187f185b1db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15d1151-ba9d-4af3-8064-fbed8c171f1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6471a26-5622-4910-a32f-9ed81c64676f}" ma:internalName="TaxCatchAll" ma:showField="CatchAllData" ma:web="415d1151-ba9d-4af3-8064-fbed8c171f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96E059-1561-4ACE-8027-FBA540AC249E}">
  <ds:schemaRefs>
    <ds:schemaRef ds:uri="http://schemas.microsoft.com/sharepoint/v3/contenttype/forms"/>
  </ds:schemaRefs>
</ds:datastoreItem>
</file>

<file path=customXml/itemProps2.xml><?xml version="1.0" encoding="utf-8"?>
<ds:datastoreItem xmlns:ds="http://schemas.openxmlformats.org/officeDocument/2006/customXml" ds:itemID="{38F8CD09-0748-4695-9930-EE24883FFF8F}">
  <ds:schemaRefs>
    <ds:schemaRef ds:uri="http://purl.org/dc/dcmitype/"/>
    <ds:schemaRef ds:uri="http://purl.org/dc/elements/1.1/"/>
    <ds:schemaRef ds:uri="http://www.w3.org/XML/1998/namespace"/>
    <ds:schemaRef ds:uri="http://schemas.microsoft.com/office/2006/metadata/properties"/>
    <ds:schemaRef ds:uri="http://schemas.microsoft.com/office/2006/documentManagement/types"/>
    <ds:schemaRef ds:uri="a0f78a5f-96d1-4d8a-95bd-fb63293a5070"/>
    <ds:schemaRef ds:uri="http://schemas.microsoft.com/office/infopath/2007/PartnerControls"/>
    <ds:schemaRef ds:uri="http://schemas.openxmlformats.org/package/2006/metadata/core-properties"/>
    <ds:schemaRef ds:uri="b95a38be-c166-4a2e-9e89-0fc64265c722"/>
    <ds:schemaRef ds:uri="http://purl.org/dc/terms/"/>
  </ds:schemaRefs>
</ds:datastoreItem>
</file>

<file path=customXml/itemProps3.xml><?xml version="1.0" encoding="utf-8"?>
<ds:datastoreItem xmlns:ds="http://schemas.openxmlformats.org/officeDocument/2006/customXml" ds:itemID="{CF2DE2CC-05BD-4A8D-99D5-CE189272899D}"/>
</file>

<file path=docProps/app.xml><?xml version="1.0" encoding="utf-8"?>
<Properties xmlns="http://schemas.openxmlformats.org/officeDocument/2006/extended-properties" xmlns:vt="http://schemas.openxmlformats.org/officeDocument/2006/docPropsVTypes">
  <Template>office theme</Template>
  <TotalTime>126</TotalTime>
  <Words>439</Words>
  <Application>Microsoft Office PowerPoint</Application>
  <PresentationFormat>Widescreen</PresentationFormat>
  <Paragraphs>67</Paragraphs>
  <Slides>16</Slides>
  <Notes>3</Notes>
  <HiddenSlides>0</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office theme</vt:lpstr>
      <vt:lpstr>1_Office Theme</vt:lpstr>
      <vt:lpstr>Slow Reveal 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 Slow Reveal can do</vt:lpstr>
      <vt:lpstr>Make your own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Jasmeen Kanwal</cp:lastModifiedBy>
  <cp:revision>7</cp:revision>
  <dcterms:created xsi:type="dcterms:W3CDTF">2025-11-07T14:06:58Z</dcterms:created>
  <dcterms:modified xsi:type="dcterms:W3CDTF">2026-02-04T13:12:40Z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0x01010008911B640723674A88567F1D0A6A478D</vt:lpwstr>
  </property>
  <property fmtid="{D5CDD505-2E9C-101B-9397-08002B2CF9AE}" pid="3" name="MediaServiceImageTags">
    <vt:lpwstr/>
  </property>
  <property fmtid="{D5CDD505-2E9C-101B-9397-08002B2CF9AE}" pid="4" name="Order">
    <vt:lpwstr>700.000000000000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